
<file path=[Content_Types].xml><?xml version="1.0" encoding="utf-8"?>
<Types xmlns="http://schemas.openxmlformats.org/package/2006/content-types">
  <Default Extension="jpeg" ContentType="image/jpeg"/>
  <Default Extension="jpg" ContentType="image/jp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45"/>
  </p:notesMasterIdLst>
  <p:handoutMasterIdLst>
    <p:handoutMasterId r:id="rId46"/>
  </p:handoutMasterIdLst>
  <p:sldIdLst>
    <p:sldId id="306" r:id="rId4"/>
    <p:sldId id="349" r:id="rId5"/>
    <p:sldId id="307" r:id="rId6"/>
    <p:sldId id="258" r:id="rId7"/>
    <p:sldId id="299" r:id="rId8"/>
    <p:sldId id="345" r:id="rId9"/>
    <p:sldId id="344" r:id="rId10"/>
    <p:sldId id="330" r:id="rId11"/>
    <p:sldId id="346" r:id="rId12"/>
    <p:sldId id="331" r:id="rId13"/>
    <p:sldId id="332" r:id="rId14"/>
    <p:sldId id="350" r:id="rId15"/>
    <p:sldId id="333" r:id="rId16"/>
    <p:sldId id="342" r:id="rId17"/>
    <p:sldId id="337" r:id="rId18"/>
    <p:sldId id="338" r:id="rId19"/>
    <p:sldId id="339" r:id="rId20"/>
    <p:sldId id="318" r:id="rId21"/>
    <p:sldId id="320" r:id="rId22"/>
    <p:sldId id="324" r:id="rId23"/>
    <p:sldId id="340" r:id="rId24"/>
    <p:sldId id="295" r:id="rId25"/>
    <p:sldId id="294" r:id="rId26"/>
    <p:sldId id="300" r:id="rId27"/>
    <p:sldId id="261" r:id="rId28"/>
    <p:sldId id="271" r:id="rId29"/>
    <p:sldId id="264" r:id="rId30"/>
    <p:sldId id="304" r:id="rId31"/>
    <p:sldId id="287" r:id="rId32"/>
    <p:sldId id="278" r:id="rId33"/>
    <p:sldId id="297" r:id="rId34"/>
    <p:sldId id="282" r:id="rId35"/>
    <p:sldId id="275" r:id="rId36"/>
    <p:sldId id="301" r:id="rId37"/>
    <p:sldId id="296" r:id="rId38"/>
    <p:sldId id="292" r:id="rId39"/>
    <p:sldId id="293" r:id="rId40"/>
    <p:sldId id="343" r:id="rId41"/>
    <p:sldId id="348" r:id="rId42"/>
    <p:sldId id="288" r:id="rId43"/>
    <p:sldId id="298" r:id="rId44"/>
  </p:sldIdLst>
  <p:sldSz cx="12192000" cy="68580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25" autoAdjust="0"/>
    <p:restoredTop sz="86396" autoAdjust="0"/>
  </p:normalViewPr>
  <p:slideViewPr>
    <p:cSldViewPr snapToGrid="0" showGuides="1">
      <p:cViewPr varScale="1">
        <p:scale>
          <a:sx n="64" d="100"/>
          <a:sy n="64" d="100"/>
        </p:scale>
        <p:origin x="1097" y="4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2172"/>
    </p:cViewPr>
  </p:sorterViewPr>
  <p:notesViewPr>
    <p:cSldViewPr snapToGrid="0" showGuides="1">
      <p:cViewPr varScale="1">
        <p:scale>
          <a:sx n="44" d="100"/>
          <a:sy n="44" d="100"/>
        </p:scale>
        <p:origin x="1606" y="41"/>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pPr>
              <a:defRPr sz="1400" b="0" strike="noStrike" spc="-1">
                <a:solidFill>
                  <a:srgbClr val="595959"/>
                </a:solidFill>
                <a:uFill>
                  <a:solidFill>
                    <a:srgbClr val="FFFFFF"/>
                  </a:solidFill>
                </a:uFill>
                <a:latin typeface="Calibri"/>
              </a:defRPr>
            </a:pPr>
            <a:r>
              <a:rPr lang="en-US" sz="1400" b="0" strike="noStrike" spc="-1">
                <a:solidFill>
                  <a:srgbClr val="595959"/>
                </a:solidFill>
                <a:uFill>
                  <a:solidFill>
                    <a:srgbClr val="FFFFFF"/>
                  </a:solidFill>
                </a:uFill>
                <a:latin typeface="Calibri"/>
              </a:rPr>
              <a:t>Thrust Total</a:t>
            </a:r>
          </a:p>
        </c:rich>
      </c:tx>
      <c:overlay val="0"/>
    </c:title>
    <c:autoTitleDeleted val="0"/>
    <c:plotArea>
      <c:layout/>
      <c:scatterChart>
        <c:scatterStyle val="lineMarker"/>
        <c:varyColors val="0"/>
        <c:ser>
          <c:idx val="0"/>
          <c:order val="0"/>
          <c:tx>
            <c:strRef>
              <c:f>label 0</c:f>
              <c:strCache>
                <c:ptCount val="1"/>
                <c:pt idx="0">
                  <c:v>Thrust Total</c:v>
                </c:pt>
              </c:strCache>
            </c:strRef>
          </c:tx>
          <c:spPr>
            <a:ln w="19080">
              <a:solidFill>
                <a:srgbClr val="4472C4"/>
              </a:solidFill>
              <a:round/>
            </a:ln>
          </c:spPr>
          <c:marker>
            <c:symbol val="circle"/>
            <c:size val="5"/>
            <c:spPr>
              <a:solidFill>
                <a:srgbClr val="4472C4"/>
              </a:solidFill>
            </c:spPr>
          </c:marker>
          <c:dLbls>
            <c:spPr>
              <a:noFill/>
              <a:ln>
                <a:noFill/>
              </a:ln>
              <a:effectLst/>
            </c:spPr>
            <c:dLblPos val="r"/>
            <c:showLegendKey val="0"/>
            <c:showVal val="0"/>
            <c:showCatName val="0"/>
            <c:showSerName val="0"/>
            <c:showPercent val="0"/>
            <c:showBubbleSize val="1"/>
            <c:showLeaderLines val="0"/>
            <c:extLst>
              <c:ext xmlns:c15="http://schemas.microsoft.com/office/drawing/2012/chart" uri="{CE6537A1-D6FC-4f65-9D91-7224C49458BB}">
                <c15:showLeaderLines val="0"/>
              </c:ext>
            </c:extLst>
          </c:dLbls>
          <c:xVal>
            <c:numRef>
              <c:f>1</c:f>
              <c:numCache>
                <c:formatCode>General</c:formatCode>
                <c:ptCount val="25500"/>
                <c:pt idx="0">
                  <c:v>685.000766</c:v>
                </c:pt>
                <c:pt idx="1">
                  <c:v>685.00176599999998</c:v>
                </c:pt>
                <c:pt idx="2">
                  <c:v>685.00276599999995</c:v>
                </c:pt>
                <c:pt idx="3">
                  <c:v>685.00376600000004</c:v>
                </c:pt>
                <c:pt idx="4">
                  <c:v>685.00476600000002</c:v>
                </c:pt>
                <c:pt idx="5">
                  <c:v>685.00576599999999</c:v>
                </c:pt>
                <c:pt idx="6">
                  <c:v>685.00676599999997</c:v>
                </c:pt>
                <c:pt idx="7">
                  <c:v>685.00776599999995</c:v>
                </c:pt>
                <c:pt idx="8">
                  <c:v>685.00876600000004</c:v>
                </c:pt>
                <c:pt idx="9">
                  <c:v>685.00976600000001</c:v>
                </c:pt>
                <c:pt idx="10">
                  <c:v>685.01076599999999</c:v>
                </c:pt>
                <c:pt idx="11">
                  <c:v>685.01176599999997</c:v>
                </c:pt>
                <c:pt idx="12">
                  <c:v>685.01276600000006</c:v>
                </c:pt>
                <c:pt idx="13">
                  <c:v>685.01376600000003</c:v>
                </c:pt>
                <c:pt idx="14">
                  <c:v>685.01476600000001</c:v>
                </c:pt>
                <c:pt idx="15">
                  <c:v>685.01576599999999</c:v>
                </c:pt>
                <c:pt idx="16">
                  <c:v>685.01676599999996</c:v>
                </c:pt>
                <c:pt idx="17">
                  <c:v>685.01776600000005</c:v>
                </c:pt>
                <c:pt idx="18">
                  <c:v>685.01876600000003</c:v>
                </c:pt>
                <c:pt idx="19">
                  <c:v>685.019766</c:v>
                </c:pt>
                <c:pt idx="20">
                  <c:v>685.02076599999998</c:v>
                </c:pt>
                <c:pt idx="21">
                  <c:v>685.02176599999996</c:v>
                </c:pt>
                <c:pt idx="22">
                  <c:v>685.02276600000005</c:v>
                </c:pt>
                <c:pt idx="23">
                  <c:v>685.02376600000002</c:v>
                </c:pt>
                <c:pt idx="24">
                  <c:v>685.024766</c:v>
                </c:pt>
                <c:pt idx="25">
                  <c:v>685.02576599999998</c:v>
                </c:pt>
                <c:pt idx="26">
                  <c:v>685.02676599999995</c:v>
                </c:pt>
                <c:pt idx="27">
                  <c:v>685.02776600000004</c:v>
                </c:pt>
                <c:pt idx="28">
                  <c:v>685.02876600000002</c:v>
                </c:pt>
                <c:pt idx="29">
                  <c:v>685.029766</c:v>
                </c:pt>
                <c:pt idx="30">
                  <c:v>685.03076599999997</c:v>
                </c:pt>
                <c:pt idx="31">
                  <c:v>685.03176599999995</c:v>
                </c:pt>
                <c:pt idx="32">
                  <c:v>685.03276600000004</c:v>
                </c:pt>
                <c:pt idx="33">
                  <c:v>685.03376600000001</c:v>
                </c:pt>
                <c:pt idx="34">
                  <c:v>685.03476599999999</c:v>
                </c:pt>
                <c:pt idx="35">
                  <c:v>685.03576599999997</c:v>
                </c:pt>
                <c:pt idx="36">
                  <c:v>685.03676599999994</c:v>
                </c:pt>
                <c:pt idx="37">
                  <c:v>685.03776600000003</c:v>
                </c:pt>
                <c:pt idx="38">
                  <c:v>685.03876600000001</c:v>
                </c:pt>
                <c:pt idx="39">
                  <c:v>685.03976599999999</c:v>
                </c:pt>
                <c:pt idx="40">
                  <c:v>685.04076599999996</c:v>
                </c:pt>
                <c:pt idx="41">
                  <c:v>685.04176600000005</c:v>
                </c:pt>
                <c:pt idx="42">
                  <c:v>685.04276600000003</c:v>
                </c:pt>
                <c:pt idx="43">
                  <c:v>685.04376600000001</c:v>
                </c:pt>
                <c:pt idx="44">
                  <c:v>685.04476599999998</c:v>
                </c:pt>
                <c:pt idx="45">
                  <c:v>685.04576599999996</c:v>
                </c:pt>
                <c:pt idx="46">
                  <c:v>685.04676600000005</c:v>
                </c:pt>
                <c:pt idx="47">
                  <c:v>685.04776600000002</c:v>
                </c:pt>
                <c:pt idx="48">
                  <c:v>685.048766</c:v>
                </c:pt>
                <c:pt idx="49">
                  <c:v>685.04976599999998</c:v>
                </c:pt>
                <c:pt idx="50">
                  <c:v>685.05076599999995</c:v>
                </c:pt>
                <c:pt idx="51">
                  <c:v>685.05176600000004</c:v>
                </c:pt>
                <c:pt idx="52">
                  <c:v>685.05276600000002</c:v>
                </c:pt>
                <c:pt idx="53">
                  <c:v>685.053766</c:v>
                </c:pt>
                <c:pt idx="54">
                  <c:v>685.05476599999997</c:v>
                </c:pt>
                <c:pt idx="55">
                  <c:v>685.05576599999995</c:v>
                </c:pt>
                <c:pt idx="56">
                  <c:v>685.05676600000004</c:v>
                </c:pt>
                <c:pt idx="57">
                  <c:v>685.05776600000002</c:v>
                </c:pt>
                <c:pt idx="58">
                  <c:v>685.05876599999999</c:v>
                </c:pt>
                <c:pt idx="59">
                  <c:v>685.05976599999997</c:v>
                </c:pt>
                <c:pt idx="60">
                  <c:v>685.06076599999994</c:v>
                </c:pt>
                <c:pt idx="61">
                  <c:v>685.06176600000003</c:v>
                </c:pt>
                <c:pt idx="62">
                  <c:v>685.06276600000001</c:v>
                </c:pt>
                <c:pt idx="63">
                  <c:v>685.06376599999999</c:v>
                </c:pt>
                <c:pt idx="64">
                  <c:v>685.06476599999996</c:v>
                </c:pt>
                <c:pt idx="65">
                  <c:v>685.06576600000005</c:v>
                </c:pt>
                <c:pt idx="66">
                  <c:v>685.06676600000003</c:v>
                </c:pt>
                <c:pt idx="67">
                  <c:v>685.06776600000001</c:v>
                </c:pt>
                <c:pt idx="68">
                  <c:v>685.06876599999998</c:v>
                </c:pt>
                <c:pt idx="69">
                  <c:v>685.06976599999996</c:v>
                </c:pt>
                <c:pt idx="70">
                  <c:v>685.07076600000005</c:v>
                </c:pt>
                <c:pt idx="71">
                  <c:v>685.07176600000003</c:v>
                </c:pt>
                <c:pt idx="72">
                  <c:v>685.072766</c:v>
                </c:pt>
                <c:pt idx="73">
                  <c:v>685.07376599999998</c:v>
                </c:pt>
                <c:pt idx="74">
                  <c:v>685.07476599999995</c:v>
                </c:pt>
                <c:pt idx="75">
                  <c:v>685.07576600000004</c:v>
                </c:pt>
                <c:pt idx="76">
                  <c:v>685.07676600000002</c:v>
                </c:pt>
                <c:pt idx="77">
                  <c:v>685.077766</c:v>
                </c:pt>
                <c:pt idx="78">
                  <c:v>685.07876599999997</c:v>
                </c:pt>
                <c:pt idx="79">
                  <c:v>685.07976599999995</c:v>
                </c:pt>
                <c:pt idx="80">
                  <c:v>685.08076600000004</c:v>
                </c:pt>
                <c:pt idx="81">
                  <c:v>685.08176600000002</c:v>
                </c:pt>
                <c:pt idx="82">
                  <c:v>685.08276599999999</c:v>
                </c:pt>
                <c:pt idx="83">
                  <c:v>685.08376599999997</c:v>
                </c:pt>
                <c:pt idx="84">
                  <c:v>685.08476599999995</c:v>
                </c:pt>
                <c:pt idx="85">
                  <c:v>685.08576600000004</c:v>
                </c:pt>
                <c:pt idx="86">
                  <c:v>685.08676600000001</c:v>
                </c:pt>
                <c:pt idx="87">
                  <c:v>685.08776599999999</c:v>
                </c:pt>
                <c:pt idx="88">
                  <c:v>685.08876599999996</c:v>
                </c:pt>
                <c:pt idx="89">
                  <c:v>685.08976600000005</c:v>
                </c:pt>
                <c:pt idx="90">
                  <c:v>685.09076600000003</c:v>
                </c:pt>
                <c:pt idx="91">
                  <c:v>685.09176600000001</c:v>
                </c:pt>
                <c:pt idx="92">
                  <c:v>685.09276599999998</c:v>
                </c:pt>
                <c:pt idx="93">
                  <c:v>685.09376599999996</c:v>
                </c:pt>
                <c:pt idx="94">
                  <c:v>685.09476600000005</c:v>
                </c:pt>
                <c:pt idx="95">
                  <c:v>685.09576600000003</c:v>
                </c:pt>
                <c:pt idx="96">
                  <c:v>685.096766</c:v>
                </c:pt>
                <c:pt idx="97">
                  <c:v>685.09776599999998</c:v>
                </c:pt>
                <c:pt idx="98">
                  <c:v>685.09876599999996</c:v>
                </c:pt>
                <c:pt idx="99">
                  <c:v>685.09976600000005</c:v>
                </c:pt>
                <c:pt idx="100">
                  <c:v>685.10076600000002</c:v>
                </c:pt>
                <c:pt idx="101">
                  <c:v>685.101766</c:v>
                </c:pt>
                <c:pt idx="102">
                  <c:v>685.10276599999997</c:v>
                </c:pt>
                <c:pt idx="103">
                  <c:v>685.10376599999995</c:v>
                </c:pt>
                <c:pt idx="104">
                  <c:v>685.10476600000004</c:v>
                </c:pt>
                <c:pt idx="105">
                  <c:v>685.10576600000002</c:v>
                </c:pt>
                <c:pt idx="106">
                  <c:v>685.10676599999999</c:v>
                </c:pt>
                <c:pt idx="107">
                  <c:v>685.10776599999997</c:v>
                </c:pt>
                <c:pt idx="108">
                  <c:v>685.10876599999995</c:v>
                </c:pt>
                <c:pt idx="109">
                  <c:v>685.10976600000004</c:v>
                </c:pt>
                <c:pt idx="110">
                  <c:v>685.11076600000001</c:v>
                </c:pt>
                <c:pt idx="111">
                  <c:v>685.11176599999999</c:v>
                </c:pt>
                <c:pt idx="112">
                  <c:v>685.11276599999997</c:v>
                </c:pt>
                <c:pt idx="113">
                  <c:v>685.11376600000006</c:v>
                </c:pt>
                <c:pt idx="114">
                  <c:v>685.11476600000003</c:v>
                </c:pt>
                <c:pt idx="115">
                  <c:v>685.11576600000001</c:v>
                </c:pt>
                <c:pt idx="116">
                  <c:v>685.11676599999998</c:v>
                </c:pt>
                <c:pt idx="117">
                  <c:v>685.11776599999996</c:v>
                </c:pt>
                <c:pt idx="118">
                  <c:v>685.11876600000005</c:v>
                </c:pt>
                <c:pt idx="119">
                  <c:v>685.11976600000003</c:v>
                </c:pt>
                <c:pt idx="120">
                  <c:v>685.120766</c:v>
                </c:pt>
                <c:pt idx="121">
                  <c:v>685.12176599999998</c:v>
                </c:pt>
                <c:pt idx="122">
                  <c:v>685.12276599999996</c:v>
                </c:pt>
                <c:pt idx="123">
                  <c:v>685.12376600000005</c:v>
                </c:pt>
                <c:pt idx="124">
                  <c:v>685.12476600000002</c:v>
                </c:pt>
                <c:pt idx="125">
                  <c:v>685.125766</c:v>
                </c:pt>
                <c:pt idx="126">
                  <c:v>685.12676599999998</c:v>
                </c:pt>
                <c:pt idx="127">
                  <c:v>685.12776599999995</c:v>
                </c:pt>
                <c:pt idx="128">
                  <c:v>685.12876600000004</c:v>
                </c:pt>
                <c:pt idx="129">
                  <c:v>685.12976600000002</c:v>
                </c:pt>
                <c:pt idx="130">
                  <c:v>685.13076599999999</c:v>
                </c:pt>
                <c:pt idx="131">
                  <c:v>685.13176599999997</c:v>
                </c:pt>
                <c:pt idx="132">
                  <c:v>685.13276599999995</c:v>
                </c:pt>
                <c:pt idx="133">
                  <c:v>685.13376600000004</c:v>
                </c:pt>
                <c:pt idx="134">
                  <c:v>685.13476600000001</c:v>
                </c:pt>
                <c:pt idx="135">
                  <c:v>685.13576599999999</c:v>
                </c:pt>
                <c:pt idx="136">
                  <c:v>685.13676599999997</c:v>
                </c:pt>
                <c:pt idx="137">
                  <c:v>685.13776600000006</c:v>
                </c:pt>
                <c:pt idx="138">
                  <c:v>685.13876600000003</c:v>
                </c:pt>
                <c:pt idx="139">
                  <c:v>685.13976600000001</c:v>
                </c:pt>
                <c:pt idx="140">
                  <c:v>685.14076599999999</c:v>
                </c:pt>
                <c:pt idx="141">
                  <c:v>685.14176599999996</c:v>
                </c:pt>
                <c:pt idx="142">
                  <c:v>685.14276600000005</c:v>
                </c:pt>
                <c:pt idx="143">
                  <c:v>685.14376600000003</c:v>
                </c:pt>
                <c:pt idx="144">
                  <c:v>685.144766</c:v>
                </c:pt>
                <c:pt idx="145">
                  <c:v>685.14576599999998</c:v>
                </c:pt>
                <c:pt idx="146">
                  <c:v>685.14676599999996</c:v>
                </c:pt>
                <c:pt idx="147">
                  <c:v>685.14776600000005</c:v>
                </c:pt>
                <c:pt idx="148">
                  <c:v>685.14876600000002</c:v>
                </c:pt>
                <c:pt idx="149">
                  <c:v>685.149766</c:v>
                </c:pt>
                <c:pt idx="150">
                  <c:v>685.15076599999998</c:v>
                </c:pt>
                <c:pt idx="151">
                  <c:v>685.15176599999995</c:v>
                </c:pt>
                <c:pt idx="152">
                  <c:v>685.15276600000004</c:v>
                </c:pt>
                <c:pt idx="153">
                  <c:v>685.15376600000002</c:v>
                </c:pt>
                <c:pt idx="154">
                  <c:v>685.154766</c:v>
                </c:pt>
                <c:pt idx="155">
                  <c:v>685.15576599999997</c:v>
                </c:pt>
                <c:pt idx="156">
                  <c:v>685.15676599999995</c:v>
                </c:pt>
                <c:pt idx="157">
                  <c:v>685.15776600000004</c:v>
                </c:pt>
                <c:pt idx="158">
                  <c:v>685.15876600000001</c:v>
                </c:pt>
                <c:pt idx="159">
                  <c:v>685.15976599999999</c:v>
                </c:pt>
                <c:pt idx="160">
                  <c:v>685.16076599999997</c:v>
                </c:pt>
                <c:pt idx="161">
                  <c:v>685.16176599999994</c:v>
                </c:pt>
                <c:pt idx="162">
                  <c:v>685.16276600000003</c:v>
                </c:pt>
                <c:pt idx="163">
                  <c:v>685.16376600000001</c:v>
                </c:pt>
                <c:pt idx="164">
                  <c:v>685.16476599999999</c:v>
                </c:pt>
                <c:pt idx="165">
                  <c:v>685.16576599999996</c:v>
                </c:pt>
                <c:pt idx="166">
                  <c:v>685.16676600000005</c:v>
                </c:pt>
                <c:pt idx="167">
                  <c:v>685.16776600000003</c:v>
                </c:pt>
                <c:pt idx="168">
                  <c:v>685.16876600000001</c:v>
                </c:pt>
                <c:pt idx="169">
                  <c:v>685.16976599999998</c:v>
                </c:pt>
                <c:pt idx="170">
                  <c:v>685.17076599999996</c:v>
                </c:pt>
                <c:pt idx="171">
                  <c:v>685.17176600000005</c:v>
                </c:pt>
                <c:pt idx="172">
                  <c:v>685.17276600000002</c:v>
                </c:pt>
                <c:pt idx="173">
                  <c:v>685.173766</c:v>
                </c:pt>
                <c:pt idx="174">
                  <c:v>685.17476599999998</c:v>
                </c:pt>
                <c:pt idx="175">
                  <c:v>685.17576599999995</c:v>
                </c:pt>
                <c:pt idx="176">
                  <c:v>685.17676600000004</c:v>
                </c:pt>
                <c:pt idx="177">
                  <c:v>685.17776600000002</c:v>
                </c:pt>
                <c:pt idx="178">
                  <c:v>685.178766</c:v>
                </c:pt>
                <c:pt idx="179">
                  <c:v>685.17976599999997</c:v>
                </c:pt>
                <c:pt idx="180">
                  <c:v>685.18076599999995</c:v>
                </c:pt>
                <c:pt idx="181">
                  <c:v>685.18176600000004</c:v>
                </c:pt>
                <c:pt idx="182">
                  <c:v>685.18276600000002</c:v>
                </c:pt>
                <c:pt idx="183">
                  <c:v>685.18376599999999</c:v>
                </c:pt>
                <c:pt idx="184">
                  <c:v>685.18476599999997</c:v>
                </c:pt>
                <c:pt idx="185">
                  <c:v>685.18576599999994</c:v>
                </c:pt>
                <c:pt idx="186">
                  <c:v>685.18676600000003</c:v>
                </c:pt>
                <c:pt idx="187">
                  <c:v>685.18776600000001</c:v>
                </c:pt>
                <c:pt idx="188">
                  <c:v>685.18876599999999</c:v>
                </c:pt>
                <c:pt idx="189">
                  <c:v>685.18976599999996</c:v>
                </c:pt>
                <c:pt idx="190">
                  <c:v>685.19076600000005</c:v>
                </c:pt>
                <c:pt idx="191">
                  <c:v>685.19176600000003</c:v>
                </c:pt>
                <c:pt idx="192">
                  <c:v>685.19276600000001</c:v>
                </c:pt>
                <c:pt idx="193">
                  <c:v>685.19376599999998</c:v>
                </c:pt>
                <c:pt idx="194">
                  <c:v>685.19476599999996</c:v>
                </c:pt>
                <c:pt idx="195">
                  <c:v>685.19576600000005</c:v>
                </c:pt>
                <c:pt idx="196">
                  <c:v>685.19676600000003</c:v>
                </c:pt>
                <c:pt idx="197">
                  <c:v>685.197766</c:v>
                </c:pt>
                <c:pt idx="198">
                  <c:v>685.19876599999998</c:v>
                </c:pt>
                <c:pt idx="199">
                  <c:v>685.19976599999995</c:v>
                </c:pt>
                <c:pt idx="200">
                  <c:v>685.20076600000004</c:v>
                </c:pt>
                <c:pt idx="201">
                  <c:v>685.20176600000002</c:v>
                </c:pt>
                <c:pt idx="202">
                  <c:v>685.202766</c:v>
                </c:pt>
                <c:pt idx="203">
                  <c:v>685.20376599999997</c:v>
                </c:pt>
                <c:pt idx="204">
                  <c:v>685.20476599999995</c:v>
                </c:pt>
                <c:pt idx="205">
                  <c:v>685.20576600000004</c:v>
                </c:pt>
                <c:pt idx="206">
                  <c:v>685.20676600000002</c:v>
                </c:pt>
                <c:pt idx="207">
                  <c:v>685.20776599999999</c:v>
                </c:pt>
                <c:pt idx="208">
                  <c:v>685.20876599999997</c:v>
                </c:pt>
                <c:pt idx="209">
                  <c:v>685.20976599999995</c:v>
                </c:pt>
                <c:pt idx="210">
                  <c:v>685.21076600000004</c:v>
                </c:pt>
                <c:pt idx="211">
                  <c:v>685.21176600000001</c:v>
                </c:pt>
                <c:pt idx="212">
                  <c:v>685.21276599999999</c:v>
                </c:pt>
                <c:pt idx="213">
                  <c:v>685.21376599999996</c:v>
                </c:pt>
                <c:pt idx="214">
                  <c:v>685.21476600000005</c:v>
                </c:pt>
                <c:pt idx="215">
                  <c:v>685.21576600000003</c:v>
                </c:pt>
                <c:pt idx="216">
                  <c:v>685.21676600000001</c:v>
                </c:pt>
                <c:pt idx="217">
                  <c:v>685.21776599999998</c:v>
                </c:pt>
                <c:pt idx="218">
                  <c:v>685.21876599999996</c:v>
                </c:pt>
                <c:pt idx="219">
                  <c:v>685.21976600000005</c:v>
                </c:pt>
                <c:pt idx="220">
                  <c:v>685.22076600000003</c:v>
                </c:pt>
                <c:pt idx="221">
                  <c:v>685.221766</c:v>
                </c:pt>
                <c:pt idx="222">
                  <c:v>685.22276599999998</c:v>
                </c:pt>
                <c:pt idx="223">
                  <c:v>685.22376599999996</c:v>
                </c:pt>
                <c:pt idx="224">
                  <c:v>685.22476600000005</c:v>
                </c:pt>
                <c:pt idx="225">
                  <c:v>685.22576600000002</c:v>
                </c:pt>
                <c:pt idx="226">
                  <c:v>685.226766</c:v>
                </c:pt>
                <c:pt idx="227">
                  <c:v>685.22776599999997</c:v>
                </c:pt>
                <c:pt idx="228">
                  <c:v>685.22876599999995</c:v>
                </c:pt>
                <c:pt idx="229">
                  <c:v>685.22976600000004</c:v>
                </c:pt>
                <c:pt idx="230">
                  <c:v>685.23076600000002</c:v>
                </c:pt>
                <c:pt idx="231">
                  <c:v>685.23176599999999</c:v>
                </c:pt>
                <c:pt idx="232">
                  <c:v>685.23276599999997</c:v>
                </c:pt>
                <c:pt idx="233">
                  <c:v>685.23376599999995</c:v>
                </c:pt>
                <c:pt idx="234">
                  <c:v>685.23476600000004</c:v>
                </c:pt>
                <c:pt idx="235">
                  <c:v>685.23576600000001</c:v>
                </c:pt>
                <c:pt idx="236">
                  <c:v>685.23676599999999</c:v>
                </c:pt>
                <c:pt idx="237">
                  <c:v>685.23776599999997</c:v>
                </c:pt>
                <c:pt idx="238">
                  <c:v>685.23876600000006</c:v>
                </c:pt>
                <c:pt idx="239">
                  <c:v>685.23976600000003</c:v>
                </c:pt>
                <c:pt idx="240">
                  <c:v>685.24076600000001</c:v>
                </c:pt>
                <c:pt idx="241">
                  <c:v>685.24176599999998</c:v>
                </c:pt>
                <c:pt idx="242">
                  <c:v>685.24276599999996</c:v>
                </c:pt>
                <c:pt idx="243">
                  <c:v>685.24376600000005</c:v>
                </c:pt>
                <c:pt idx="244">
                  <c:v>685.24476600000003</c:v>
                </c:pt>
                <c:pt idx="245">
                  <c:v>685.245766</c:v>
                </c:pt>
                <c:pt idx="246">
                  <c:v>685.24676599999998</c:v>
                </c:pt>
                <c:pt idx="247">
                  <c:v>685.24776599999996</c:v>
                </c:pt>
                <c:pt idx="248">
                  <c:v>685.24876600000005</c:v>
                </c:pt>
                <c:pt idx="249">
                  <c:v>685.24976600000002</c:v>
                </c:pt>
                <c:pt idx="250">
                  <c:v>685.250766</c:v>
                </c:pt>
                <c:pt idx="251">
                  <c:v>685.25176599999998</c:v>
                </c:pt>
                <c:pt idx="252">
                  <c:v>685.25276599999995</c:v>
                </c:pt>
                <c:pt idx="253">
                  <c:v>685.25376600000004</c:v>
                </c:pt>
                <c:pt idx="254">
                  <c:v>685.25476600000002</c:v>
                </c:pt>
                <c:pt idx="255">
                  <c:v>685.25576599999999</c:v>
                </c:pt>
                <c:pt idx="256">
                  <c:v>685.25676599999997</c:v>
                </c:pt>
                <c:pt idx="257">
                  <c:v>685.25776599999995</c:v>
                </c:pt>
                <c:pt idx="258">
                  <c:v>685.25876600000004</c:v>
                </c:pt>
                <c:pt idx="259">
                  <c:v>685.25976600000001</c:v>
                </c:pt>
                <c:pt idx="260">
                  <c:v>685.26076599999999</c:v>
                </c:pt>
                <c:pt idx="261">
                  <c:v>685.26176599999997</c:v>
                </c:pt>
                <c:pt idx="262">
                  <c:v>685.26276600000006</c:v>
                </c:pt>
                <c:pt idx="263">
                  <c:v>685.26376600000003</c:v>
                </c:pt>
                <c:pt idx="264">
                  <c:v>685.26476600000001</c:v>
                </c:pt>
                <c:pt idx="265">
                  <c:v>685.26576599999999</c:v>
                </c:pt>
                <c:pt idx="266">
                  <c:v>685.26676599999996</c:v>
                </c:pt>
                <c:pt idx="267">
                  <c:v>685.26776600000005</c:v>
                </c:pt>
                <c:pt idx="268">
                  <c:v>685.26876600000003</c:v>
                </c:pt>
                <c:pt idx="269">
                  <c:v>685.269766</c:v>
                </c:pt>
                <c:pt idx="270">
                  <c:v>685.27076599999998</c:v>
                </c:pt>
                <c:pt idx="271">
                  <c:v>685.27176599999996</c:v>
                </c:pt>
                <c:pt idx="272">
                  <c:v>685.27276600000005</c:v>
                </c:pt>
                <c:pt idx="273">
                  <c:v>685.27376600000002</c:v>
                </c:pt>
                <c:pt idx="274">
                  <c:v>685.274766</c:v>
                </c:pt>
                <c:pt idx="275">
                  <c:v>685.27576599999998</c:v>
                </c:pt>
                <c:pt idx="276">
                  <c:v>685.27676599999995</c:v>
                </c:pt>
                <c:pt idx="277">
                  <c:v>685.27776600000004</c:v>
                </c:pt>
                <c:pt idx="278">
                  <c:v>685.27876600000002</c:v>
                </c:pt>
                <c:pt idx="279">
                  <c:v>685.279766</c:v>
                </c:pt>
                <c:pt idx="280">
                  <c:v>685.28076599999997</c:v>
                </c:pt>
                <c:pt idx="281">
                  <c:v>685.28176599999995</c:v>
                </c:pt>
                <c:pt idx="282">
                  <c:v>685.28276600000004</c:v>
                </c:pt>
                <c:pt idx="283">
                  <c:v>685.28376600000001</c:v>
                </c:pt>
                <c:pt idx="284">
                  <c:v>685.28476599999999</c:v>
                </c:pt>
                <c:pt idx="285">
                  <c:v>685.28576599999997</c:v>
                </c:pt>
                <c:pt idx="286">
                  <c:v>685.28676599999994</c:v>
                </c:pt>
                <c:pt idx="287">
                  <c:v>685.28776600000003</c:v>
                </c:pt>
                <c:pt idx="288">
                  <c:v>685.28876600000001</c:v>
                </c:pt>
                <c:pt idx="289">
                  <c:v>685.28976599999999</c:v>
                </c:pt>
                <c:pt idx="290">
                  <c:v>685.29076599999996</c:v>
                </c:pt>
                <c:pt idx="291">
                  <c:v>685.29176600000005</c:v>
                </c:pt>
                <c:pt idx="292">
                  <c:v>685.29276600000003</c:v>
                </c:pt>
                <c:pt idx="293">
                  <c:v>685.29376600000001</c:v>
                </c:pt>
                <c:pt idx="294">
                  <c:v>685.29476599999998</c:v>
                </c:pt>
                <c:pt idx="295">
                  <c:v>685.29576599999996</c:v>
                </c:pt>
                <c:pt idx="296">
                  <c:v>685.29676600000005</c:v>
                </c:pt>
                <c:pt idx="297">
                  <c:v>685.29776600000002</c:v>
                </c:pt>
                <c:pt idx="298">
                  <c:v>685.298766</c:v>
                </c:pt>
                <c:pt idx="299">
                  <c:v>685.29976599999998</c:v>
                </c:pt>
                <c:pt idx="300">
                  <c:v>685.30076599999995</c:v>
                </c:pt>
                <c:pt idx="301">
                  <c:v>685.30176600000004</c:v>
                </c:pt>
                <c:pt idx="302">
                  <c:v>685.30276600000002</c:v>
                </c:pt>
                <c:pt idx="303">
                  <c:v>685.303766</c:v>
                </c:pt>
                <c:pt idx="304">
                  <c:v>685.30476599999997</c:v>
                </c:pt>
                <c:pt idx="305">
                  <c:v>685.30576599999995</c:v>
                </c:pt>
                <c:pt idx="306">
                  <c:v>685.30676600000004</c:v>
                </c:pt>
                <c:pt idx="307">
                  <c:v>685.30776600000002</c:v>
                </c:pt>
                <c:pt idx="308">
                  <c:v>685.30876599999999</c:v>
                </c:pt>
                <c:pt idx="309">
                  <c:v>685.30976599999997</c:v>
                </c:pt>
                <c:pt idx="310">
                  <c:v>685.31076599999994</c:v>
                </c:pt>
                <c:pt idx="311">
                  <c:v>685.31176600000003</c:v>
                </c:pt>
                <c:pt idx="312">
                  <c:v>685.31276600000001</c:v>
                </c:pt>
                <c:pt idx="313">
                  <c:v>685.31376599999999</c:v>
                </c:pt>
                <c:pt idx="314">
                  <c:v>685.31476599999996</c:v>
                </c:pt>
                <c:pt idx="315">
                  <c:v>685.31576600000005</c:v>
                </c:pt>
                <c:pt idx="316">
                  <c:v>685.31676600000003</c:v>
                </c:pt>
                <c:pt idx="317">
                  <c:v>685.31776600000001</c:v>
                </c:pt>
                <c:pt idx="318">
                  <c:v>685.31876599999998</c:v>
                </c:pt>
                <c:pt idx="319">
                  <c:v>685.31976599999996</c:v>
                </c:pt>
                <c:pt idx="320">
                  <c:v>685.32076600000005</c:v>
                </c:pt>
                <c:pt idx="321">
                  <c:v>685.32176600000003</c:v>
                </c:pt>
                <c:pt idx="322">
                  <c:v>685.322766</c:v>
                </c:pt>
                <c:pt idx="323">
                  <c:v>685.32376599999998</c:v>
                </c:pt>
                <c:pt idx="324">
                  <c:v>685.32476599999995</c:v>
                </c:pt>
                <c:pt idx="325">
                  <c:v>685.32576600000004</c:v>
                </c:pt>
                <c:pt idx="326">
                  <c:v>685.32676600000002</c:v>
                </c:pt>
                <c:pt idx="327">
                  <c:v>685.327766</c:v>
                </c:pt>
                <c:pt idx="328">
                  <c:v>685.32876599999997</c:v>
                </c:pt>
                <c:pt idx="329">
                  <c:v>685.32976599999995</c:v>
                </c:pt>
                <c:pt idx="330">
                  <c:v>685.33076600000004</c:v>
                </c:pt>
                <c:pt idx="331">
                  <c:v>685.33176600000002</c:v>
                </c:pt>
                <c:pt idx="332">
                  <c:v>685.33276599999999</c:v>
                </c:pt>
                <c:pt idx="333">
                  <c:v>685.33376599999997</c:v>
                </c:pt>
                <c:pt idx="334">
                  <c:v>685.33476599999995</c:v>
                </c:pt>
                <c:pt idx="335">
                  <c:v>685.33576600000004</c:v>
                </c:pt>
                <c:pt idx="336">
                  <c:v>685.33676600000001</c:v>
                </c:pt>
                <c:pt idx="337">
                  <c:v>685.33776599999999</c:v>
                </c:pt>
                <c:pt idx="338">
                  <c:v>685.33876599999996</c:v>
                </c:pt>
                <c:pt idx="339">
                  <c:v>685.33976600000005</c:v>
                </c:pt>
                <c:pt idx="340">
                  <c:v>685.34076600000003</c:v>
                </c:pt>
                <c:pt idx="341">
                  <c:v>685.34176600000001</c:v>
                </c:pt>
                <c:pt idx="342">
                  <c:v>685.34276599999998</c:v>
                </c:pt>
                <c:pt idx="343">
                  <c:v>685.34376599999996</c:v>
                </c:pt>
                <c:pt idx="344">
                  <c:v>685.34476600000005</c:v>
                </c:pt>
                <c:pt idx="345">
                  <c:v>685.34576600000003</c:v>
                </c:pt>
                <c:pt idx="346">
                  <c:v>685.346766</c:v>
                </c:pt>
                <c:pt idx="347">
                  <c:v>685.34776599999998</c:v>
                </c:pt>
                <c:pt idx="348">
                  <c:v>685.34876599999996</c:v>
                </c:pt>
                <c:pt idx="349">
                  <c:v>685.34976600000005</c:v>
                </c:pt>
                <c:pt idx="350">
                  <c:v>685.35076600000002</c:v>
                </c:pt>
                <c:pt idx="351">
                  <c:v>685.351766</c:v>
                </c:pt>
                <c:pt idx="352">
                  <c:v>685.35276599999997</c:v>
                </c:pt>
                <c:pt idx="353">
                  <c:v>685.35376599999995</c:v>
                </c:pt>
                <c:pt idx="354">
                  <c:v>685.35476600000004</c:v>
                </c:pt>
                <c:pt idx="355">
                  <c:v>685.35576600000002</c:v>
                </c:pt>
                <c:pt idx="356">
                  <c:v>685.35676599999999</c:v>
                </c:pt>
                <c:pt idx="357">
                  <c:v>685.35776599999997</c:v>
                </c:pt>
                <c:pt idx="358">
                  <c:v>685.35876599999995</c:v>
                </c:pt>
                <c:pt idx="359">
                  <c:v>685.35976600000004</c:v>
                </c:pt>
                <c:pt idx="360">
                  <c:v>685.36076600000001</c:v>
                </c:pt>
                <c:pt idx="361">
                  <c:v>685.36176599999999</c:v>
                </c:pt>
                <c:pt idx="362">
                  <c:v>685.36276599999997</c:v>
                </c:pt>
                <c:pt idx="363">
                  <c:v>685.36376600000006</c:v>
                </c:pt>
                <c:pt idx="364">
                  <c:v>685.36476600000003</c:v>
                </c:pt>
                <c:pt idx="365">
                  <c:v>685.36576600000001</c:v>
                </c:pt>
                <c:pt idx="366">
                  <c:v>685.36676599999998</c:v>
                </c:pt>
                <c:pt idx="367">
                  <c:v>685.36776599999996</c:v>
                </c:pt>
                <c:pt idx="368">
                  <c:v>685.36876600000005</c:v>
                </c:pt>
                <c:pt idx="369">
                  <c:v>685.36976600000003</c:v>
                </c:pt>
                <c:pt idx="370">
                  <c:v>685.370766</c:v>
                </c:pt>
                <c:pt idx="371">
                  <c:v>685.37176599999998</c:v>
                </c:pt>
                <c:pt idx="372">
                  <c:v>685.37276599999996</c:v>
                </c:pt>
                <c:pt idx="373">
                  <c:v>685.37376600000005</c:v>
                </c:pt>
                <c:pt idx="374">
                  <c:v>685.37476600000002</c:v>
                </c:pt>
                <c:pt idx="375">
                  <c:v>685.375766</c:v>
                </c:pt>
                <c:pt idx="376">
                  <c:v>685.37676599999998</c:v>
                </c:pt>
                <c:pt idx="377">
                  <c:v>685.37776599999995</c:v>
                </c:pt>
                <c:pt idx="378">
                  <c:v>685.37876600000004</c:v>
                </c:pt>
                <c:pt idx="379">
                  <c:v>685.37976600000002</c:v>
                </c:pt>
                <c:pt idx="380">
                  <c:v>685.38076599999999</c:v>
                </c:pt>
                <c:pt idx="381">
                  <c:v>685.38176599999997</c:v>
                </c:pt>
                <c:pt idx="382">
                  <c:v>685.38276599999995</c:v>
                </c:pt>
                <c:pt idx="383">
                  <c:v>685.38376600000004</c:v>
                </c:pt>
                <c:pt idx="384">
                  <c:v>685.38476600000001</c:v>
                </c:pt>
                <c:pt idx="385">
                  <c:v>685.38576599999999</c:v>
                </c:pt>
                <c:pt idx="386">
                  <c:v>685.38676599999997</c:v>
                </c:pt>
                <c:pt idx="387">
                  <c:v>685.38776600000006</c:v>
                </c:pt>
                <c:pt idx="388">
                  <c:v>685.38876600000003</c:v>
                </c:pt>
                <c:pt idx="389">
                  <c:v>685.38976600000001</c:v>
                </c:pt>
                <c:pt idx="390">
                  <c:v>685.39076599999999</c:v>
                </c:pt>
                <c:pt idx="391">
                  <c:v>685.39176599999996</c:v>
                </c:pt>
                <c:pt idx="392">
                  <c:v>685.39276600000005</c:v>
                </c:pt>
                <c:pt idx="393">
                  <c:v>685.39376600000003</c:v>
                </c:pt>
                <c:pt idx="394">
                  <c:v>685.394766</c:v>
                </c:pt>
                <c:pt idx="395">
                  <c:v>685.39576599999998</c:v>
                </c:pt>
                <c:pt idx="396">
                  <c:v>685.39676599999996</c:v>
                </c:pt>
                <c:pt idx="397">
                  <c:v>685.39776600000005</c:v>
                </c:pt>
                <c:pt idx="398">
                  <c:v>685.39876600000002</c:v>
                </c:pt>
                <c:pt idx="399">
                  <c:v>685.399766</c:v>
                </c:pt>
                <c:pt idx="400">
                  <c:v>685.40076599999998</c:v>
                </c:pt>
                <c:pt idx="401">
                  <c:v>685.40176599999995</c:v>
                </c:pt>
                <c:pt idx="402">
                  <c:v>685.40276600000004</c:v>
                </c:pt>
                <c:pt idx="403">
                  <c:v>685.40376600000002</c:v>
                </c:pt>
                <c:pt idx="404">
                  <c:v>685.404766</c:v>
                </c:pt>
                <c:pt idx="405">
                  <c:v>685.40576599999997</c:v>
                </c:pt>
                <c:pt idx="406">
                  <c:v>685.40676599999995</c:v>
                </c:pt>
                <c:pt idx="407">
                  <c:v>685.40776600000004</c:v>
                </c:pt>
                <c:pt idx="408">
                  <c:v>685.40876600000001</c:v>
                </c:pt>
                <c:pt idx="409">
                  <c:v>685.40976599999999</c:v>
                </c:pt>
                <c:pt idx="410">
                  <c:v>685.41076599999997</c:v>
                </c:pt>
                <c:pt idx="411">
                  <c:v>685.41176599999994</c:v>
                </c:pt>
                <c:pt idx="412">
                  <c:v>685.41276600000003</c:v>
                </c:pt>
                <c:pt idx="413">
                  <c:v>685.41376600000001</c:v>
                </c:pt>
                <c:pt idx="414">
                  <c:v>685.41476599999999</c:v>
                </c:pt>
                <c:pt idx="415">
                  <c:v>685.41576599999996</c:v>
                </c:pt>
                <c:pt idx="416">
                  <c:v>685.41676600000005</c:v>
                </c:pt>
                <c:pt idx="417">
                  <c:v>685.41776600000003</c:v>
                </c:pt>
                <c:pt idx="418">
                  <c:v>685.41876600000001</c:v>
                </c:pt>
                <c:pt idx="419">
                  <c:v>685.41976599999998</c:v>
                </c:pt>
                <c:pt idx="420">
                  <c:v>685.42076599999996</c:v>
                </c:pt>
                <c:pt idx="421">
                  <c:v>685.42176600000005</c:v>
                </c:pt>
                <c:pt idx="422">
                  <c:v>685.42276600000002</c:v>
                </c:pt>
                <c:pt idx="423">
                  <c:v>685.423766</c:v>
                </c:pt>
                <c:pt idx="424">
                  <c:v>685.42476599999998</c:v>
                </c:pt>
                <c:pt idx="425">
                  <c:v>685.42576599999995</c:v>
                </c:pt>
                <c:pt idx="426">
                  <c:v>685.42676600000004</c:v>
                </c:pt>
                <c:pt idx="427">
                  <c:v>685.42776600000002</c:v>
                </c:pt>
                <c:pt idx="428">
                  <c:v>685.428766</c:v>
                </c:pt>
                <c:pt idx="429">
                  <c:v>685.42976599999997</c:v>
                </c:pt>
                <c:pt idx="430">
                  <c:v>685.43076599999995</c:v>
                </c:pt>
                <c:pt idx="431">
                  <c:v>685.43176600000004</c:v>
                </c:pt>
                <c:pt idx="432">
                  <c:v>685.43276600000002</c:v>
                </c:pt>
                <c:pt idx="433">
                  <c:v>685.43376599999999</c:v>
                </c:pt>
                <c:pt idx="434">
                  <c:v>685.43476599999997</c:v>
                </c:pt>
                <c:pt idx="435">
                  <c:v>685.43576599999994</c:v>
                </c:pt>
                <c:pt idx="436">
                  <c:v>685.43676600000003</c:v>
                </c:pt>
                <c:pt idx="437">
                  <c:v>685.43776600000001</c:v>
                </c:pt>
                <c:pt idx="438">
                  <c:v>685.43876599999999</c:v>
                </c:pt>
                <c:pt idx="439">
                  <c:v>685.43976599999996</c:v>
                </c:pt>
                <c:pt idx="440">
                  <c:v>685.44076600000005</c:v>
                </c:pt>
                <c:pt idx="441">
                  <c:v>685.44176600000003</c:v>
                </c:pt>
                <c:pt idx="442">
                  <c:v>685.44276600000001</c:v>
                </c:pt>
                <c:pt idx="443">
                  <c:v>685.44376599999998</c:v>
                </c:pt>
                <c:pt idx="444">
                  <c:v>685.44476599999996</c:v>
                </c:pt>
                <c:pt idx="445">
                  <c:v>685.44576600000005</c:v>
                </c:pt>
                <c:pt idx="446">
                  <c:v>685.44676600000003</c:v>
                </c:pt>
                <c:pt idx="447">
                  <c:v>685.447766</c:v>
                </c:pt>
                <c:pt idx="448">
                  <c:v>685.44876599999998</c:v>
                </c:pt>
                <c:pt idx="449">
                  <c:v>685.44976599999995</c:v>
                </c:pt>
                <c:pt idx="450">
                  <c:v>685.45076600000004</c:v>
                </c:pt>
                <c:pt idx="451">
                  <c:v>685.45176600000002</c:v>
                </c:pt>
                <c:pt idx="452">
                  <c:v>685.452766</c:v>
                </c:pt>
                <c:pt idx="453">
                  <c:v>685.45376599999997</c:v>
                </c:pt>
                <c:pt idx="454">
                  <c:v>685.45476599999995</c:v>
                </c:pt>
                <c:pt idx="455">
                  <c:v>685.45576600000004</c:v>
                </c:pt>
                <c:pt idx="456">
                  <c:v>685.45676600000002</c:v>
                </c:pt>
                <c:pt idx="457">
                  <c:v>685.45776599999999</c:v>
                </c:pt>
                <c:pt idx="458">
                  <c:v>685.45876599999997</c:v>
                </c:pt>
                <c:pt idx="459">
                  <c:v>685.45976599999995</c:v>
                </c:pt>
                <c:pt idx="460">
                  <c:v>685.46076600000004</c:v>
                </c:pt>
                <c:pt idx="461">
                  <c:v>685.46176600000001</c:v>
                </c:pt>
                <c:pt idx="462">
                  <c:v>685.46276599999999</c:v>
                </c:pt>
                <c:pt idx="463">
                  <c:v>685.46376599999996</c:v>
                </c:pt>
                <c:pt idx="464">
                  <c:v>685.46476600000005</c:v>
                </c:pt>
                <c:pt idx="465">
                  <c:v>685.46576600000003</c:v>
                </c:pt>
                <c:pt idx="466">
                  <c:v>685.46676600000001</c:v>
                </c:pt>
                <c:pt idx="467">
                  <c:v>685.46776599999998</c:v>
                </c:pt>
                <c:pt idx="468">
                  <c:v>685.46876599999996</c:v>
                </c:pt>
                <c:pt idx="469">
                  <c:v>685.46976600000005</c:v>
                </c:pt>
                <c:pt idx="470">
                  <c:v>685.47076600000003</c:v>
                </c:pt>
                <c:pt idx="471">
                  <c:v>685.471766</c:v>
                </c:pt>
                <c:pt idx="472">
                  <c:v>685.47276599999998</c:v>
                </c:pt>
                <c:pt idx="473">
                  <c:v>685.47376599999996</c:v>
                </c:pt>
                <c:pt idx="474">
                  <c:v>685.47476600000005</c:v>
                </c:pt>
                <c:pt idx="475">
                  <c:v>685.47576600000002</c:v>
                </c:pt>
                <c:pt idx="476">
                  <c:v>685.476766</c:v>
                </c:pt>
                <c:pt idx="477">
                  <c:v>685.47776599999997</c:v>
                </c:pt>
                <c:pt idx="478">
                  <c:v>685.47876599999995</c:v>
                </c:pt>
                <c:pt idx="479">
                  <c:v>685.47976600000004</c:v>
                </c:pt>
                <c:pt idx="480">
                  <c:v>685.48076600000002</c:v>
                </c:pt>
                <c:pt idx="481">
                  <c:v>685.48176599999999</c:v>
                </c:pt>
                <c:pt idx="482">
                  <c:v>685.48276599999997</c:v>
                </c:pt>
                <c:pt idx="483">
                  <c:v>685.48376599999995</c:v>
                </c:pt>
                <c:pt idx="484">
                  <c:v>685.48476600000004</c:v>
                </c:pt>
                <c:pt idx="485">
                  <c:v>685.48576600000001</c:v>
                </c:pt>
                <c:pt idx="486">
                  <c:v>685.48676599999999</c:v>
                </c:pt>
                <c:pt idx="487">
                  <c:v>685.48776599999997</c:v>
                </c:pt>
                <c:pt idx="488">
                  <c:v>685.48876600000006</c:v>
                </c:pt>
                <c:pt idx="489">
                  <c:v>685.48976600000003</c:v>
                </c:pt>
                <c:pt idx="490">
                  <c:v>685.49076600000001</c:v>
                </c:pt>
                <c:pt idx="491">
                  <c:v>685.49176599999998</c:v>
                </c:pt>
                <c:pt idx="492">
                  <c:v>685.49276599999996</c:v>
                </c:pt>
                <c:pt idx="493">
                  <c:v>685.49376600000005</c:v>
                </c:pt>
                <c:pt idx="494">
                  <c:v>685.49476600000003</c:v>
                </c:pt>
                <c:pt idx="495">
                  <c:v>685.495766</c:v>
                </c:pt>
                <c:pt idx="496">
                  <c:v>685.49676599999998</c:v>
                </c:pt>
                <c:pt idx="497">
                  <c:v>685.49776599999996</c:v>
                </c:pt>
                <c:pt idx="498">
                  <c:v>685.49876600000005</c:v>
                </c:pt>
                <c:pt idx="499">
                  <c:v>685.49976600000002</c:v>
                </c:pt>
                <c:pt idx="500">
                  <c:v>685.500766</c:v>
                </c:pt>
                <c:pt idx="501">
                  <c:v>685.50176599999998</c:v>
                </c:pt>
                <c:pt idx="502">
                  <c:v>685.50276599999995</c:v>
                </c:pt>
                <c:pt idx="503">
                  <c:v>685.50376600000004</c:v>
                </c:pt>
                <c:pt idx="504">
                  <c:v>685.50476600000002</c:v>
                </c:pt>
                <c:pt idx="505">
                  <c:v>685.50576599999999</c:v>
                </c:pt>
                <c:pt idx="506">
                  <c:v>685.50676599999997</c:v>
                </c:pt>
                <c:pt idx="507">
                  <c:v>685.50776599999995</c:v>
                </c:pt>
                <c:pt idx="508">
                  <c:v>685.50876600000004</c:v>
                </c:pt>
                <c:pt idx="509">
                  <c:v>685.50976600000001</c:v>
                </c:pt>
                <c:pt idx="510">
                  <c:v>685.51076599999999</c:v>
                </c:pt>
                <c:pt idx="511">
                  <c:v>685.51176599999997</c:v>
                </c:pt>
                <c:pt idx="512">
                  <c:v>685.51276600000006</c:v>
                </c:pt>
                <c:pt idx="513">
                  <c:v>685.51376600000003</c:v>
                </c:pt>
                <c:pt idx="514">
                  <c:v>685.51476600000001</c:v>
                </c:pt>
                <c:pt idx="515">
                  <c:v>685.51576599999999</c:v>
                </c:pt>
                <c:pt idx="516">
                  <c:v>685.51676599999996</c:v>
                </c:pt>
                <c:pt idx="517">
                  <c:v>685.51776600000005</c:v>
                </c:pt>
                <c:pt idx="518">
                  <c:v>685.51876600000003</c:v>
                </c:pt>
                <c:pt idx="519">
                  <c:v>685.519766</c:v>
                </c:pt>
                <c:pt idx="520">
                  <c:v>685.52076599999998</c:v>
                </c:pt>
                <c:pt idx="521">
                  <c:v>685.52176599999996</c:v>
                </c:pt>
                <c:pt idx="522">
                  <c:v>685.52276600000005</c:v>
                </c:pt>
                <c:pt idx="523">
                  <c:v>685.52376600000002</c:v>
                </c:pt>
                <c:pt idx="524">
                  <c:v>685.524766</c:v>
                </c:pt>
                <c:pt idx="525">
                  <c:v>685.52576599999998</c:v>
                </c:pt>
                <c:pt idx="526">
                  <c:v>685.52676599999995</c:v>
                </c:pt>
                <c:pt idx="527">
                  <c:v>685.52776600000004</c:v>
                </c:pt>
                <c:pt idx="528">
                  <c:v>685.52876600000002</c:v>
                </c:pt>
                <c:pt idx="529">
                  <c:v>685.529766</c:v>
                </c:pt>
                <c:pt idx="530">
                  <c:v>685.53076599999997</c:v>
                </c:pt>
                <c:pt idx="531">
                  <c:v>685.53176599999995</c:v>
                </c:pt>
                <c:pt idx="532">
                  <c:v>685.53276600000004</c:v>
                </c:pt>
                <c:pt idx="533">
                  <c:v>685.53376600000001</c:v>
                </c:pt>
                <c:pt idx="534">
                  <c:v>685.53476599999999</c:v>
                </c:pt>
                <c:pt idx="535">
                  <c:v>685.53576599999997</c:v>
                </c:pt>
                <c:pt idx="536">
                  <c:v>685.53676599999994</c:v>
                </c:pt>
                <c:pt idx="537">
                  <c:v>685.53776600000003</c:v>
                </c:pt>
                <c:pt idx="538">
                  <c:v>685.53876600000001</c:v>
                </c:pt>
                <c:pt idx="539">
                  <c:v>685.53976599999999</c:v>
                </c:pt>
                <c:pt idx="540">
                  <c:v>685.54076599999996</c:v>
                </c:pt>
                <c:pt idx="541">
                  <c:v>685.54176600000005</c:v>
                </c:pt>
                <c:pt idx="542">
                  <c:v>685.54276600000003</c:v>
                </c:pt>
                <c:pt idx="543">
                  <c:v>685.54376600000001</c:v>
                </c:pt>
                <c:pt idx="544">
                  <c:v>685.54476599999998</c:v>
                </c:pt>
                <c:pt idx="545">
                  <c:v>685.54576599999996</c:v>
                </c:pt>
                <c:pt idx="546">
                  <c:v>685.54676600000005</c:v>
                </c:pt>
                <c:pt idx="547">
                  <c:v>685.54776600000002</c:v>
                </c:pt>
                <c:pt idx="548">
                  <c:v>685.548766</c:v>
                </c:pt>
                <c:pt idx="549">
                  <c:v>685.54976599999998</c:v>
                </c:pt>
                <c:pt idx="550">
                  <c:v>685.55076599999995</c:v>
                </c:pt>
                <c:pt idx="551">
                  <c:v>685.55176600000004</c:v>
                </c:pt>
                <c:pt idx="552">
                  <c:v>685.55276600000002</c:v>
                </c:pt>
                <c:pt idx="553">
                  <c:v>685.553766</c:v>
                </c:pt>
                <c:pt idx="554">
                  <c:v>685.55476599999997</c:v>
                </c:pt>
                <c:pt idx="555">
                  <c:v>685.55576599999995</c:v>
                </c:pt>
                <c:pt idx="556">
                  <c:v>685.55676600000004</c:v>
                </c:pt>
                <c:pt idx="557">
                  <c:v>685.55776600000002</c:v>
                </c:pt>
                <c:pt idx="558">
                  <c:v>685.55876599999999</c:v>
                </c:pt>
                <c:pt idx="559">
                  <c:v>685.55976599999997</c:v>
                </c:pt>
                <c:pt idx="560">
                  <c:v>685.56076599999994</c:v>
                </c:pt>
                <c:pt idx="561">
                  <c:v>685.56176600000003</c:v>
                </c:pt>
                <c:pt idx="562">
                  <c:v>685.56276600000001</c:v>
                </c:pt>
                <c:pt idx="563">
                  <c:v>685.56376599999999</c:v>
                </c:pt>
                <c:pt idx="564">
                  <c:v>685.56476599999996</c:v>
                </c:pt>
                <c:pt idx="565">
                  <c:v>685.56576600000005</c:v>
                </c:pt>
                <c:pt idx="566">
                  <c:v>685.56676600000003</c:v>
                </c:pt>
                <c:pt idx="567">
                  <c:v>685.56776600000001</c:v>
                </c:pt>
                <c:pt idx="568">
                  <c:v>685.56876599999998</c:v>
                </c:pt>
                <c:pt idx="569">
                  <c:v>685.56976599999996</c:v>
                </c:pt>
                <c:pt idx="570">
                  <c:v>685.57076600000005</c:v>
                </c:pt>
                <c:pt idx="571">
                  <c:v>685.57176600000003</c:v>
                </c:pt>
                <c:pt idx="572">
                  <c:v>685.572766</c:v>
                </c:pt>
                <c:pt idx="573">
                  <c:v>685.57376599999998</c:v>
                </c:pt>
                <c:pt idx="574">
                  <c:v>685.57476599999995</c:v>
                </c:pt>
                <c:pt idx="575">
                  <c:v>685.57576600000004</c:v>
                </c:pt>
                <c:pt idx="576">
                  <c:v>685.57676600000002</c:v>
                </c:pt>
                <c:pt idx="577">
                  <c:v>685.577766</c:v>
                </c:pt>
                <c:pt idx="578">
                  <c:v>685.57876599999997</c:v>
                </c:pt>
                <c:pt idx="579">
                  <c:v>685.57976599999995</c:v>
                </c:pt>
                <c:pt idx="580">
                  <c:v>685.58076600000004</c:v>
                </c:pt>
                <c:pt idx="581">
                  <c:v>685.58176600000002</c:v>
                </c:pt>
                <c:pt idx="582">
                  <c:v>685.58276599999999</c:v>
                </c:pt>
                <c:pt idx="583">
                  <c:v>685.58376599999997</c:v>
                </c:pt>
                <c:pt idx="584">
                  <c:v>685.58476599999995</c:v>
                </c:pt>
                <c:pt idx="585">
                  <c:v>685.58576600000004</c:v>
                </c:pt>
                <c:pt idx="586">
                  <c:v>685.58676600000001</c:v>
                </c:pt>
                <c:pt idx="587">
                  <c:v>685.58776599999999</c:v>
                </c:pt>
                <c:pt idx="588">
                  <c:v>685.58876599999996</c:v>
                </c:pt>
                <c:pt idx="589">
                  <c:v>685.58976600000005</c:v>
                </c:pt>
                <c:pt idx="590">
                  <c:v>685.59076600000003</c:v>
                </c:pt>
                <c:pt idx="591">
                  <c:v>685.59176600000001</c:v>
                </c:pt>
                <c:pt idx="592">
                  <c:v>685.59276599999998</c:v>
                </c:pt>
                <c:pt idx="593">
                  <c:v>685.59376599999996</c:v>
                </c:pt>
                <c:pt idx="594">
                  <c:v>685.59476600000005</c:v>
                </c:pt>
                <c:pt idx="595">
                  <c:v>685.59576600000003</c:v>
                </c:pt>
                <c:pt idx="596">
                  <c:v>685.596766</c:v>
                </c:pt>
                <c:pt idx="597">
                  <c:v>685.59776599999998</c:v>
                </c:pt>
                <c:pt idx="598">
                  <c:v>685.59876599999996</c:v>
                </c:pt>
                <c:pt idx="599">
                  <c:v>685.59976600000005</c:v>
                </c:pt>
                <c:pt idx="600">
                  <c:v>685.60076600000002</c:v>
                </c:pt>
                <c:pt idx="601">
                  <c:v>685.601766</c:v>
                </c:pt>
                <c:pt idx="602">
                  <c:v>685.60276599999997</c:v>
                </c:pt>
                <c:pt idx="603">
                  <c:v>685.60376599999995</c:v>
                </c:pt>
                <c:pt idx="604">
                  <c:v>685.60476600000004</c:v>
                </c:pt>
                <c:pt idx="605">
                  <c:v>685.60576600000002</c:v>
                </c:pt>
                <c:pt idx="606">
                  <c:v>685.60676599999999</c:v>
                </c:pt>
                <c:pt idx="607">
                  <c:v>685.60776599999997</c:v>
                </c:pt>
                <c:pt idx="608">
                  <c:v>685.60876599999995</c:v>
                </c:pt>
                <c:pt idx="609">
                  <c:v>685.60976600000004</c:v>
                </c:pt>
                <c:pt idx="610">
                  <c:v>685.61076600000001</c:v>
                </c:pt>
                <c:pt idx="611">
                  <c:v>685.61176599999999</c:v>
                </c:pt>
                <c:pt idx="612">
                  <c:v>685.61276599999997</c:v>
                </c:pt>
                <c:pt idx="613">
                  <c:v>685.61376600000006</c:v>
                </c:pt>
                <c:pt idx="614">
                  <c:v>685.61476600000003</c:v>
                </c:pt>
                <c:pt idx="615">
                  <c:v>685.61576600000001</c:v>
                </c:pt>
                <c:pt idx="616">
                  <c:v>685.61676599999998</c:v>
                </c:pt>
                <c:pt idx="617">
                  <c:v>685.61776599999996</c:v>
                </c:pt>
                <c:pt idx="618">
                  <c:v>685.61876600000005</c:v>
                </c:pt>
                <c:pt idx="619">
                  <c:v>685.61976600000003</c:v>
                </c:pt>
                <c:pt idx="620">
                  <c:v>685.620766</c:v>
                </c:pt>
                <c:pt idx="621">
                  <c:v>685.62176599999998</c:v>
                </c:pt>
                <c:pt idx="622">
                  <c:v>685.62276599999996</c:v>
                </c:pt>
                <c:pt idx="623">
                  <c:v>685.62376600000005</c:v>
                </c:pt>
                <c:pt idx="624">
                  <c:v>685.62476600000002</c:v>
                </c:pt>
                <c:pt idx="625">
                  <c:v>685.625766</c:v>
                </c:pt>
                <c:pt idx="626">
                  <c:v>685.62676599999998</c:v>
                </c:pt>
                <c:pt idx="627">
                  <c:v>685.62776599999995</c:v>
                </c:pt>
                <c:pt idx="628">
                  <c:v>685.62876600000004</c:v>
                </c:pt>
                <c:pt idx="629">
                  <c:v>685.62976600000002</c:v>
                </c:pt>
                <c:pt idx="630">
                  <c:v>685.63076599999999</c:v>
                </c:pt>
                <c:pt idx="631">
                  <c:v>685.63176599999997</c:v>
                </c:pt>
                <c:pt idx="632">
                  <c:v>685.63276599999995</c:v>
                </c:pt>
                <c:pt idx="633">
                  <c:v>685.63376600000004</c:v>
                </c:pt>
                <c:pt idx="634">
                  <c:v>685.63476600000001</c:v>
                </c:pt>
                <c:pt idx="635">
                  <c:v>685.63576599999999</c:v>
                </c:pt>
                <c:pt idx="636">
                  <c:v>685.63676599999997</c:v>
                </c:pt>
                <c:pt idx="637">
                  <c:v>685.63776600000006</c:v>
                </c:pt>
                <c:pt idx="638">
                  <c:v>685.63876600000003</c:v>
                </c:pt>
                <c:pt idx="639">
                  <c:v>685.63976600000001</c:v>
                </c:pt>
                <c:pt idx="640">
                  <c:v>685.64076599999999</c:v>
                </c:pt>
                <c:pt idx="641">
                  <c:v>685.64176599999996</c:v>
                </c:pt>
                <c:pt idx="642">
                  <c:v>685.64276600000005</c:v>
                </c:pt>
                <c:pt idx="643">
                  <c:v>685.64376600000003</c:v>
                </c:pt>
                <c:pt idx="644">
                  <c:v>685.644766</c:v>
                </c:pt>
                <c:pt idx="645">
                  <c:v>685.64576599999998</c:v>
                </c:pt>
                <c:pt idx="646">
                  <c:v>685.64676599999996</c:v>
                </c:pt>
                <c:pt idx="647">
                  <c:v>685.64776600000005</c:v>
                </c:pt>
                <c:pt idx="648">
                  <c:v>685.64876600000002</c:v>
                </c:pt>
                <c:pt idx="649">
                  <c:v>685.649766</c:v>
                </c:pt>
                <c:pt idx="650">
                  <c:v>685.65076599999998</c:v>
                </c:pt>
                <c:pt idx="651">
                  <c:v>685.65176599999995</c:v>
                </c:pt>
                <c:pt idx="652">
                  <c:v>685.65276600000004</c:v>
                </c:pt>
                <c:pt idx="653">
                  <c:v>685.65376600000002</c:v>
                </c:pt>
                <c:pt idx="654">
                  <c:v>685.654766</c:v>
                </c:pt>
                <c:pt idx="655">
                  <c:v>685.65576599999997</c:v>
                </c:pt>
                <c:pt idx="656">
                  <c:v>685.65676599999995</c:v>
                </c:pt>
                <c:pt idx="657">
                  <c:v>685.65776600000004</c:v>
                </c:pt>
                <c:pt idx="658">
                  <c:v>685.65876600000001</c:v>
                </c:pt>
                <c:pt idx="659">
                  <c:v>685.65976599999999</c:v>
                </c:pt>
                <c:pt idx="660">
                  <c:v>685.66076599999997</c:v>
                </c:pt>
                <c:pt idx="661">
                  <c:v>685.66176599999994</c:v>
                </c:pt>
                <c:pt idx="662">
                  <c:v>685.66276600000003</c:v>
                </c:pt>
                <c:pt idx="663">
                  <c:v>685.66376600000001</c:v>
                </c:pt>
                <c:pt idx="664">
                  <c:v>685.66476599999999</c:v>
                </c:pt>
                <c:pt idx="665">
                  <c:v>685.66576599999996</c:v>
                </c:pt>
                <c:pt idx="666">
                  <c:v>685.66676600000005</c:v>
                </c:pt>
                <c:pt idx="667">
                  <c:v>685.66776600000003</c:v>
                </c:pt>
                <c:pt idx="668">
                  <c:v>685.66876600000001</c:v>
                </c:pt>
                <c:pt idx="669">
                  <c:v>685.66976599999998</c:v>
                </c:pt>
                <c:pt idx="670">
                  <c:v>685.67076599999996</c:v>
                </c:pt>
                <c:pt idx="671">
                  <c:v>685.67176600000005</c:v>
                </c:pt>
                <c:pt idx="672">
                  <c:v>685.67276600000002</c:v>
                </c:pt>
                <c:pt idx="673">
                  <c:v>685.673766</c:v>
                </c:pt>
                <c:pt idx="674">
                  <c:v>685.67476599999998</c:v>
                </c:pt>
                <c:pt idx="675">
                  <c:v>685.67576599999995</c:v>
                </c:pt>
                <c:pt idx="676">
                  <c:v>685.67676600000004</c:v>
                </c:pt>
                <c:pt idx="677">
                  <c:v>685.67776600000002</c:v>
                </c:pt>
                <c:pt idx="678">
                  <c:v>685.678766</c:v>
                </c:pt>
                <c:pt idx="679">
                  <c:v>685.67976599999997</c:v>
                </c:pt>
                <c:pt idx="680">
                  <c:v>685.68076599999995</c:v>
                </c:pt>
                <c:pt idx="681">
                  <c:v>685.68176600000004</c:v>
                </c:pt>
                <c:pt idx="682">
                  <c:v>685.68276600000002</c:v>
                </c:pt>
                <c:pt idx="683">
                  <c:v>685.68376599999999</c:v>
                </c:pt>
                <c:pt idx="684">
                  <c:v>685.68476599999997</c:v>
                </c:pt>
                <c:pt idx="685">
                  <c:v>685.68576599999994</c:v>
                </c:pt>
                <c:pt idx="686">
                  <c:v>685.68676600000003</c:v>
                </c:pt>
                <c:pt idx="687">
                  <c:v>685.68776600000001</c:v>
                </c:pt>
                <c:pt idx="688">
                  <c:v>685.68876599999999</c:v>
                </c:pt>
                <c:pt idx="689">
                  <c:v>685.68976599999996</c:v>
                </c:pt>
                <c:pt idx="690">
                  <c:v>685.69076600000005</c:v>
                </c:pt>
                <c:pt idx="691">
                  <c:v>685.69176600000003</c:v>
                </c:pt>
                <c:pt idx="692">
                  <c:v>685.69276600000001</c:v>
                </c:pt>
                <c:pt idx="693">
                  <c:v>685.69376599999998</c:v>
                </c:pt>
                <c:pt idx="694">
                  <c:v>685.69476599999996</c:v>
                </c:pt>
                <c:pt idx="695">
                  <c:v>685.69576600000005</c:v>
                </c:pt>
                <c:pt idx="696">
                  <c:v>685.69676600000003</c:v>
                </c:pt>
                <c:pt idx="697">
                  <c:v>685.697766</c:v>
                </c:pt>
                <c:pt idx="698">
                  <c:v>685.69876599999998</c:v>
                </c:pt>
                <c:pt idx="699">
                  <c:v>685.69976599999995</c:v>
                </c:pt>
                <c:pt idx="700">
                  <c:v>685.70076600000004</c:v>
                </c:pt>
                <c:pt idx="701">
                  <c:v>685.70176600000002</c:v>
                </c:pt>
                <c:pt idx="702">
                  <c:v>685.702766</c:v>
                </c:pt>
                <c:pt idx="703">
                  <c:v>685.70376599999997</c:v>
                </c:pt>
                <c:pt idx="704">
                  <c:v>685.70476599999995</c:v>
                </c:pt>
                <c:pt idx="705">
                  <c:v>685.70576600000004</c:v>
                </c:pt>
                <c:pt idx="706">
                  <c:v>685.70676600000002</c:v>
                </c:pt>
                <c:pt idx="707">
                  <c:v>685.70776599999999</c:v>
                </c:pt>
                <c:pt idx="708">
                  <c:v>685.70876599999997</c:v>
                </c:pt>
                <c:pt idx="709">
                  <c:v>685.70976599999995</c:v>
                </c:pt>
                <c:pt idx="710">
                  <c:v>685.71076600000004</c:v>
                </c:pt>
                <c:pt idx="711">
                  <c:v>685.71176600000001</c:v>
                </c:pt>
                <c:pt idx="712">
                  <c:v>685.71276599999999</c:v>
                </c:pt>
                <c:pt idx="713">
                  <c:v>685.71376599999996</c:v>
                </c:pt>
                <c:pt idx="714">
                  <c:v>685.71476600000005</c:v>
                </c:pt>
                <c:pt idx="715">
                  <c:v>685.71576600000003</c:v>
                </c:pt>
                <c:pt idx="716">
                  <c:v>685.71676600000001</c:v>
                </c:pt>
                <c:pt idx="717">
                  <c:v>685.71776599999998</c:v>
                </c:pt>
                <c:pt idx="718">
                  <c:v>685.71876599999996</c:v>
                </c:pt>
                <c:pt idx="719">
                  <c:v>685.71976600000005</c:v>
                </c:pt>
                <c:pt idx="720">
                  <c:v>685.72076600000003</c:v>
                </c:pt>
                <c:pt idx="721">
                  <c:v>685.721766</c:v>
                </c:pt>
                <c:pt idx="722">
                  <c:v>685.72276599999998</c:v>
                </c:pt>
                <c:pt idx="723">
                  <c:v>685.72376599999996</c:v>
                </c:pt>
                <c:pt idx="724">
                  <c:v>685.72476600000005</c:v>
                </c:pt>
                <c:pt idx="725">
                  <c:v>685.72576600000002</c:v>
                </c:pt>
                <c:pt idx="726">
                  <c:v>685.726766</c:v>
                </c:pt>
                <c:pt idx="727">
                  <c:v>685.72776599999997</c:v>
                </c:pt>
                <c:pt idx="728">
                  <c:v>685.72876599999995</c:v>
                </c:pt>
                <c:pt idx="729">
                  <c:v>685.72976600000004</c:v>
                </c:pt>
                <c:pt idx="730">
                  <c:v>685.73076600000002</c:v>
                </c:pt>
                <c:pt idx="731">
                  <c:v>685.73176599999999</c:v>
                </c:pt>
                <c:pt idx="732">
                  <c:v>685.73276599999997</c:v>
                </c:pt>
                <c:pt idx="733">
                  <c:v>685.73376599999995</c:v>
                </c:pt>
                <c:pt idx="734">
                  <c:v>685.73476600000004</c:v>
                </c:pt>
                <c:pt idx="735">
                  <c:v>685.73576600000001</c:v>
                </c:pt>
                <c:pt idx="736">
                  <c:v>685.73676599999999</c:v>
                </c:pt>
                <c:pt idx="737">
                  <c:v>685.73776599999997</c:v>
                </c:pt>
                <c:pt idx="738">
                  <c:v>685.73876600000006</c:v>
                </c:pt>
                <c:pt idx="739">
                  <c:v>685.73976600000003</c:v>
                </c:pt>
                <c:pt idx="740">
                  <c:v>685.74076600000001</c:v>
                </c:pt>
                <c:pt idx="741">
                  <c:v>685.74176599999998</c:v>
                </c:pt>
                <c:pt idx="742">
                  <c:v>685.74276599999996</c:v>
                </c:pt>
                <c:pt idx="743">
                  <c:v>685.74376600000005</c:v>
                </c:pt>
                <c:pt idx="744">
                  <c:v>685.74476600000003</c:v>
                </c:pt>
                <c:pt idx="745">
                  <c:v>685.745766</c:v>
                </c:pt>
                <c:pt idx="746">
                  <c:v>685.74676599999998</c:v>
                </c:pt>
                <c:pt idx="747">
                  <c:v>685.74776599999996</c:v>
                </c:pt>
                <c:pt idx="748">
                  <c:v>685.74876600000005</c:v>
                </c:pt>
                <c:pt idx="749">
                  <c:v>685.74976600000002</c:v>
                </c:pt>
                <c:pt idx="750">
                  <c:v>685.750766</c:v>
                </c:pt>
                <c:pt idx="751">
                  <c:v>685.75176599999998</c:v>
                </c:pt>
                <c:pt idx="752">
                  <c:v>685.75276599999995</c:v>
                </c:pt>
                <c:pt idx="753">
                  <c:v>685.75376600000004</c:v>
                </c:pt>
                <c:pt idx="754">
                  <c:v>685.75476600000002</c:v>
                </c:pt>
                <c:pt idx="755">
                  <c:v>685.75576599999999</c:v>
                </c:pt>
                <c:pt idx="756">
                  <c:v>685.75676599999997</c:v>
                </c:pt>
                <c:pt idx="757">
                  <c:v>685.75776599999995</c:v>
                </c:pt>
                <c:pt idx="758">
                  <c:v>685.75876600000004</c:v>
                </c:pt>
                <c:pt idx="759">
                  <c:v>685.75976600000001</c:v>
                </c:pt>
                <c:pt idx="760">
                  <c:v>685.76076599999999</c:v>
                </c:pt>
                <c:pt idx="761">
                  <c:v>685.76176599999997</c:v>
                </c:pt>
                <c:pt idx="762">
                  <c:v>685.76276600000006</c:v>
                </c:pt>
                <c:pt idx="763">
                  <c:v>685.76376600000003</c:v>
                </c:pt>
                <c:pt idx="764">
                  <c:v>685.76476600000001</c:v>
                </c:pt>
                <c:pt idx="765">
                  <c:v>685.76576599999999</c:v>
                </c:pt>
                <c:pt idx="766">
                  <c:v>685.76676599999996</c:v>
                </c:pt>
                <c:pt idx="767">
                  <c:v>685.76776600000005</c:v>
                </c:pt>
                <c:pt idx="768">
                  <c:v>685.76876600000003</c:v>
                </c:pt>
                <c:pt idx="769">
                  <c:v>685.769766</c:v>
                </c:pt>
                <c:pt idx="770">
                  <c:v>685.77076599999998</c:v>
                </c:pt>
                <c:pt idx="771">
                  <c:v>685.77176599999996</c:v>
                </c:pt>
                <c:pt idx="772">
                  <c:v>685.77276600000005</c:v>
                </c:pt>
                <c:pt idx="773">
                  <c:v>685.77376600000002</c:v>
                </c:pt>
                <c:pt idx="774">
                  <c:v>685.774766</c:v>
                </c:pt>
                <c:pt idx="775">
                  <c:v>685.77576599999998</c:v>
                </c:pt>
                <c:pt idx="776">
                  <c:v>685.77676599999995</c:v>
                </c:pt>
                <c:pt idx="777">
                  <c:v>685.77776600000004</c:v>
                </c:pt>
                <c:pt idx="778">
                  <c:v>685.77876600000002</c:v>
                </c:pt>
                <c:pt idx="779">
                  <c:v>685.779766</c:v>
                </c:pt>
                <c:pt idx="780">
                  <c:v>685.78076599999997</c:v>
                </c:pt>
                <c:pt idx="781">
                  <c:v>685.78176599999995</c:v>
                </c:pt>
                <c:pt idx="782">
                  <c:v>685.78276600000004</c:v>
                </c:pt>
                <c:pt idx="783">
                  <c:v>685.78376600000001</c:v>
                </c:pt>
                <c:pt idx="784">
                  <c:v>685.78476599999999</c:v>
                </c:pt>
                <c:pt idx="785">
                  <c:v>685.78576599999997</c:v>
                </c:pt>
                <c:pt idx="786">
                  <c:v>685.78676599999994</c:v>
                </c:pt>
                <c:pt idx="787">
                  <c:v>685.78776600000003</c:v>
                </c:pt>
                <c:pt idx="788">
                  <c:v>685.78876600000001</c:v>
                </c:pt>
                <c:pt idx="789">
                  <c:v>685.78976599999999</c:v>
                </c:pt>
                <c:pt idx="790">
                  <c:v>685.79076599999996</c:v>
                </c:pt>
                <c:pt idx="791">
                  <c:v>685.79176600000005</c:v>
                </c:pt>
                <c:pt idx="792">
                  <c:v>685.79276600000003</c:v>
                </c:pt>
                <c:pt idx="793">
                  <c:v>685.79376600000001</c:v>
                </c:pt>
                <c:pt idx="794">
                  <c:v>685.79476599999998</c:v>
                </c:pt>
                <c:pt idx="795">
                  <c:v>685.79576599999996</c:v>
                </c:pt>
                <c:pt idx="796">
                  <c:v>685.79676600000005</c:v>
                </c:pt>
                <c:pt idx="797">
                  <c:v>685.79776600000002</c:v>
                </c:pt>
                <c:pt idx="798">
                  <c:v>685.798766</c:v>
                </c:pt>
                <c:pt idx="799">
                  <c:v>685.79976599999998</c:v>
                </c:pt>
                <c:pt idx="800">
                  <c:v>685.80076599999995</c:v>
                </c:pt>
                <c:pt idx="801">
                  <c:v>685.80176600000004</c:v>
                </c:pt>
                <c:pt idx="802">
                  <c:v>685.80276600000002</c:v>
                </c:pt>
                <c:pt idx="803">
                  <c:v>685.803766</c:v>
                </c:pt>
                <c:pt idx="804">
                  <c:v>685.80476599999997</c:v>
                </c:pt>
                <c:pt idx="805">
                  <c:v>685.80576599999995</c:v>
                </c:pt>
                <c:pt idx="806">
                  <c:v>685.80676600000004</c:v>
                </c:pt>
                <c:pt idx="807">
                  <c:v>685.80776600000002</c:v>
                </c:pt>
                <c:pt idx="808">
                  <c:v>685.80876599999999</c:v>
                </c:pt>
                <c:pt idx="809">
                  <c:v>685.80976599999997</c:v>
                </c:pt>
                <c:pt idx="810">
                  <c:v>685.81076599999994</c:v>
                </c:pt>
                <c:pt idx="811">
                  <c:v>685.81176600000003</c:v>
                </c:pt>
                <c:pt idx="812">
                  <c:v>685.81276600000001</c:v>
                </c:pt>
                <c:pt idx="813">
                  <c:v>685.81376599999999</c:v>
                </c:pt>
                <c:pt idx="814">
                  <c:v>685.81476599999996</c:v>
                </c:pt>
                <c:pt idx="815">
                  <c:v>685.81576600000005</c:v>
                </c:pt>
                <c:pt idx="816">
                  <c:v>685.81676600000003</c:v>
                </c:pt>
                <c:pt idx="817">
                  <c:v>685.81776600000001</c:v>
                </c:pt>
                <c:pt idx="818">
                  <c:v>685.81876599999998</c:v>
                </c:pt>
                <c:pt idx="819">
                  <c:v>685.81976599999996</c:v>
                </c:pt>
                <c:pt idx="820">
                  <c:v>685.82076600000005</c:v>
                </c:pt>
                <c:pt idx="821">
                  <c:v>685.82176600000003</c:v>
                </c:pt>
                <c:pt idx="822">
                  <c:v>685.822766</c:v>
                </c:pt>
                <c:pt idx="823">
                  <c:v>685.82376599999998</c:v>
                </c:pt>
                <c:pt idx="824">
                  <c:v>685.82476599999995</c:v>
                </c:pt>
                <c:pt idx="825">
                  <c:v>685.82576600000004</c:v>
                </c:pt>
                <c:pt idx="826">
                  <c:v>685.82676600000002</c:v>
                </c:pt>
                <c:pt idx="827">
                  <c:v>685.827766</c:v>
                </c:pt>
                <c:pt idx="828">
                  <c:v>685.82876599999997</c:v>
                </c:pt>
                <c:pt idx="829">
                  <c:v>685.82976599999995</c:v>
                </c:pt>
                <c:pt idx="830">
                  <c:v>685.83076600000004</c:v>
                </c:pt>
                <c:pt idx="831">
                  <c:v>685.83176600000002</c:v>
                </c:pt>
                <c:pt idx="832">
                  <c:v>685.83276599999999</c:v>
                </c:pt>
                <c:pt idx="833">
                  <c:v>685.83376599999997</c:v>
                </c:pt>
                <c:pt idx="834">
                  <c:v>685.83476599999995</c:v>
                </c:pt>
                <c:pt idx="835">
                  <c:v>685.83576600000004</c:v>
                </c:pt>
                <c:pt idx="836">
                  <c:v>685.83676600000001</c:v>
                </c:pt>
                <c:pt idx="837">
                  <c:v>685.83776599999999</c:v>
                </c:pt>
                <c:pt idx="838">
                  <c:v>685.83876599999996</c:v>
                </c:pt>
                <c:pt idx="839">
                  <c:v>685.83976600000005</c:v>
                </c:pt>
                <c:pt idx="840">
                  <c:v>685.84076600000003</c:v>
                </c:pt>
                <c:pt idx="841">
                  <c:v>685.84176600000001</c:v>
                </c:pt>
                <c:pt idx="842">
                  <c:v>685.84276599999998</c:v>
                </c:pt>
                <c:pt idx="843">
                  <c:v>685.84376599999996</c:v>
                </c:pt>
                <c:pt idx="844">
                  <c:v>685.84476600000005</c:v>
                </c:pt>
                <c:pt idx="845">
                  <c:v>685.84576600000003</c:v>
                </c:pt>
                <c:pt idx="846">
                  <c:v>685.846766</c:v>
                </c:pt>
                <c:pt idx="847">
                  <c:v>685.84776599999998</c:v>
                </c:pt>
                <c:pt idx="848">
                  <c:v>685.84876599999996</c:v>
                </c:pt>
                <c:pt idx="849">
                  <c:v>685.84976600000005</c:v>
                </c:pt>
                <c:pt idx="850">
                  <c:v>685.85076600000002</c:v>
                </c:pt>
                <c:pt idx="851">
                  <c:v>685.851766</c:v>
                </c:pt>
                <c:pt idx="852">
                  <c:v>685.85276599999997</c:v>
                </c:pt>
                <c:pt idx="853">
                  <c:v>685.85376599999995</c:v>
                </c:pt>
                <c:pt idx="854">
                  <c:v>685.85476600000004</c:v>
                </c:pt>
                <c:pt idx="855">
                  <c:v>685.85576600000002</c:v>
                </c:pt>
                <c:pt idx="856">
                  <c:v>685.85676599999999</c:v>
                </c:pt>
                <c:pt idx="857">
                  <c:v>685.85776599999997</c:v>
                </c:pt>
                <c:pt idx="858">
                  <c:v>685.85876599999995</c:v>
                </c:pt>
                <c:pt idx="859">
                  <c:v>685.85976600000004</c:v>
                </c:pt>
                <c:pt idx="860">
                  <c:v>685.86076600000001</c:v>
                </c:pt>
                <c:pt idx="861">
                  <c:v>685.86176599999999</c:v>
                </c:pt>
                <c:pt idx="862">
                  <c:v>685.86276599999997</c:v>
                </c:pt>
                <c:pt idx="863">
                  <c:v>685.86376600000006</c:v>
                </c:pt>
                <c:pt idx="864">
                  <c:v>685.86476600000003</c:v>
                </c:pt>
                <c:pt idx="865">
                  <c:v>685.86576600000001</c:v>
                </c:pt>
                <c:pt idx="866">
                  <c:v>685.86676599999998</c:v>
                </c:pt>
                <c:pt idx="867">
                  <c:v>685.86776599999996</c:v>
                </c:pt>
                <c:pt idx="868">
                  <c:v>685.86876600000005</c:v>
                </c:pt>
                <c:pt idx="869">
                  <c:v>685.86976600000003</c:v>
                </c:pt>
                <c:pt idx="870">
                  <c:v>685.870766</c:v>
                </c:pt>
                <c:pt idx="871">
                  <c:v>685.87176599999998</c:v>
                </c:pt>
                <c:pt idx="872">
                  <c:v>685.87276599999996</c:v>
                </c:pt>
                <c:pt idx="873">
                  <c:v>685.87376600000005</c:v>
                </c:pt>
                <c:pt idx="874">
                  <c:v>685.87476600000002</c:v>
                </c:pt>
                <c:pt idx="875">
                  <c:v>685.875766</c:v>
                </c:pt>
                <c:pt idx="876">
                  <c:v>685.87676599999998</c:v>
                </c:pt>
                <c:pt idx="877">
                  <c:v>685.87776599999995</c:v>
                </c:pt>
                <c:pt idx="878">
                  <c:v>685.87876600000004</c:v>
                </c:pt>
                <c:pt idx="879">
                  <c:v>685.87976600000002</c:v>
                </c:pt>
                <c:pt idx="880">
                  <c:v>685.88076599999999</c:v>
                </c:pt>
                <c:pt idx="881">
                  <c:v>685.88176599999997</c:v>
                </c:pt>
                <c:pt idx="882">
                  <c:v>685.88276599999995</c:v>
                </c:pt>
                <c:pt idx="883">
                  <c:v>685.88376600000004</c:v>
                </c:pt>
                <c:pt idx="884">
                  <c:v>685.88476600000001</c:v>
                </c:pt>
                <c:pt idx="885">
                  <c:v>685.88576599999999</c:v>
                </c:pt>
                <c:pt idx="886">
                  <c:v>685.88676599999997</c:v>
                </c:pt>
                <c:pt idx="887">
                  <c:v>685.88776600000006</c:v>
                </c:pt>
                <c:pt idx="888">
                  <c:v>685.88876600000003</c:v>
                </c:pt>
                <c:pt idx="889">
                  <c:v>685.88976600000001</c:v>
                </c:pt>
                <c:pt idx="890">
                  <c:v>685.89076599999999</c:v>
                </c:pt>
                <c:pt idx="891">
                  <c:v>685.89176599999996</c:v>
                </c:pt>
                <c:pt idx="892">
                  <c:v>685.89276600000005</c:v>
                </c:pt>
                <c:pt idx="893">
                  <c:v>685.89376600000003</c:v>
                </c:pt>
                <c:pt idx="894">
                  <c:v>685.894766</c:v>
                </c:pt>
                <c:pt idx="895">
                  <c:v>685.89576599999998</c:v>
                </c:pt>
                <c:pt idx="896">
                  <c:v>685.89676599999996</c:v>
                </c:pt>
                <c:pt idx="897">
                  <c:v>685.89776600000005</c:v>
                </c:pt>
                <c:pt idx="898">
                  <c:v>685.89876600000002</c:v>
                </c:pt>
                <c:pt idx="899">
                  <c:v>685.899766</c:v>
                </c:pt>
                <c:pt idx="900">
                  <c:v>685.90076599999998</c:v>
                </c:pt>
                <c:pt idx="901">
                  <c:v>685.90176599999995</c:v>
                </c:pt>
                <c:pt idx="902">
                  <c:v>685.90276600000004</c:v>
                </c:pt>
                <c:pt idx="903">
                  <c:v>685.90376600000002</c:v>
                </c:pt>
                <c:pt idx="904">
                  <c:v>685.904766</c:v>
                </c:pt>
                <c:pt idx="905">
                  <c:v>685.90576599999997</c:v>
                </c:pt>
                <c:pt idx="906">
                  <c:v>685.90676599999995</c:v>
                </c:pt>
                <c:pt idx="907">
                  <c:v>685.90776600000004</c:v>
                </c:pt>
                <c:pt idx="908">
                  <c:v>685.90876600000001</c:v>
                </c:pt>
                <c:pt idx="909">
                  <c:v>685.90976599999999</c:v>
                </c:pt>
                <c:pt idx="910">
                  <c:v>685.91076599999997</c:v>
                </c:pt>
                <c:pt idx="911">
                  <c:v>685.91176599999994</c:v>
                </c:pt>
                <c:pt idx="912">
                  <c:v>685.91276600000003</c:v>
                </c:pt>
                <c:pt idx="913">
                  <c:v>685.91376600000001</c:v>
                </c:pt>
                <c:pt idx="914">
                  <c:v>685.91476599999999</c:v>
                </c:pt>
                <c:pt idx="915">
                  <c:v>685.91576599999996</c:v>
                </c:pt>
                <c:pt idx="916">
                  <c:v>685.91676600000005</c:v>
                </c:pt>
                <c:pt idx="917">
                  <c:v>685.91776600000003</c:v>
                </c:pt>
                <c:pt idx="918">
                  <c:v>685.91876600000001</c:v>
                </c:pt>
                <c:pt idx="919">
                  <c:v>685.91976599999998</c:v>
                </c:pt>
                <c:pt idx="920">
                  <c:v>685.92076599999996</c:v>
                </c:pt>
                <c:pt idx="921">
                  <c:v>685.92176600000005</c:v>
                </c:pt>
                <c:pt idx="922">
                  <c:v>685.92276600000002</c:v>
                </c:pt>
                <c:pt idx="923">
                  <c:v>685.923766</c:v>
                </c:pt>
                <c:pt idx="924">
                  <c:v>685.92476599999998</c:v>
                </c:pt>
                <c:pt idx="925">
                  <c:v>685.92576599999995</c:v>
                </c:pt>
                <c:pt idx="926">
                  <c:v>685.92676600000004</c:v>
                </c:pt>
                <c:pt idx="927">
                  <c:v>685.92776600000002</c:v>
                </c:pt>
                <c:pt idx="928">
                  <c:v>685.928766</c:v>
                </c:pt>
                <c:pt idx="929">
                  <c:v>685.92976599999997</c:v>
                </c:pt>
                <c:pt idx="930">
                  <c:v>685.93076599999995</c:v>
                </c:pt>
                <c:pt idx="931">
                  <c:v>685.93176600000004</c:v>
                </c:pt>
                <c:pt idx="932">
                  <c:v>685.93276600000002</c:v>
                </c:pt>
                <c:pt idx="933">
                  <c:v>685.93376599999999</c:v>
                </c:pt>
                <c:pt idx="934">
                  <c:v>685.93476599999997</c:v>
                </c:pt>
                <c:pt idx="935">
                  <c:v>685.93576599999994</c:v>
                </c:pt>
                <c:pt idx="936">
                  <c:v>685.93676600000003</c:v>
                </c:pt>
                <c:pt idx="937">
                  <c:v>685.93776600000001</c:v>
                </c:pt>
                <c:pt idx="938">
                  <c:v>685.93876599999999</c:v>
                </c:pt>
                <c:pt idx="939">
                  <c:v>685.93976599999996</c:v>
                </c:pt>
                <c:pt idx="940">
                  <c:v>685.94076600000005</c:v>
                </c:pt>
                <c:pt idx="941">
                  <c:v>685.94176600000003</c:v>
                </c:pt>
                <c:pt idx="942">
                  <c:v>685.94276600000001</c:v>
                </c:pt>
                <c:pt idx="943">
                  <c:v>685.94376599999998</c:v>
                </c:pt>
                <c:pt idx="944">
                  <c:v>685.94476599999996</c:v>
                </c:pt>
                <c:pt idx="945">
                  <c:v>685.94576600000005</c:v>
                </c:pt>
                <c:pt idx="946">
                  <c:v>685.94676600000003</c:v>
                </c:pt>
                <c:pt idx="947">
                  <c:v>685.947766</c:v>
                </c:pt>
                <c:pt idx="948">
                  <c:v>685.94876599999998</c:v>
                </c:pt>
                <c:pt idx="949">
                  <c:v>685.94976599999995</c:v>
                </c:pt>
                <c:pt idx="950">
                  <c:v>685.95076600000004</c:v>
                </c:pt>
                <c:pt idx="951">
                  <c:v>685.95176600000002</c:v>
                </c:pt>
                <c:pt idx="952">
                  <c:v>685.952766</c:v>
                </c:pt>
                <c:pt idx="953">
                  <c:v>685.95376599999997</c:v>
                </c:pt>
                <c:pt idx="954">
                  <c:v>685.95476599999995</c:v>
                </c:pt>
                <c:pt idx="955">
                  <c:v>685.95576600000004</c:v>
                </c:pt>
                <c:pt idx="956">
                  <c:v>685.95676600000002</c:v>
                </c:pt>
                <c:pt idx="957">
                  <c:v>685.95776599999999</c:v>
                </c:pt>
                <c:pt idx="958">
                  <c:v>685.95876599999997</c:v>
                </c:pt>
                <c:pt idx="959">
                  <c:v>685.95976599999995</c:v>
                </c:pt>
                <c:pt idx="960">
                  <c:v>685.96076600000004</c:v>
                </c:pt>
                <c:pt idx="961">
                  <c:v>685.96176600000001</c:v>
                </c:pt>
                <c:pt idx="962">
                  <c:v>685.96276599999999</c:v>
                </c:pt>
                <c:pt idx="963">
                  <c:v>685.96376599999996</c:v>
                </c:pt>
                <c:pt idx="964">
                  <c:v>685.96476600000005</c:v>
                </c:pt>
                <c:pt idx="965">
                  <c:v>685.96576600000003</c:v>
                </c:pt>
                <c:pt idx="966">
                  <c:v>685.96676600000001</c:v>
                </c:pt>
                <c:pt idx="967">
                  <c:v>685.96776599999998</c:v>
                </c:pt>
                <c:pt idx="968">
                  <c:v>685.96876599999996</c:v>
                </c:pt>
                <c:pt idx="969">
                  <c:v>685.96976600000005</c:v>
                </c:pt>
                <c:pt idx="970">
                  <c:v>685.97076600000003</c:v>
                </c:pt>
                <c:pt idx="971">
                  <c:v>685.971766</c:v>
                </c:pt>
                <c:pt idx="972">
                  <c:v>685.97276599999998</c:v>
                </c:pt>
                <c:pt idx="973">
                  <c:v>685.97376599999996</c:v>
                </c:pt>
                <c:pt idx="974">
                  <c:v>685.97476600000005</c:v>
                </c:pt>
                <c:pt idx="975">
                  <c:v>685.97576600000002</c:v>
                </c:pt>
                <c:pt idx="976">
                  <c:v>685.976766</c:v>
                </c:pt>
                <c:pt idx="977">
                  <c:v>685.97776599999997</c:v>
                </c:pt>
                <c:pt idx="978">
                  <c:v>685.97876599999995</c:v>
                </c:pt>
                <c:pt idx="979">
                  <c:v>685.97976600000004</c:v>
                </c:pt>
                <c:pt idx="980">
                  <c:v>685.98076600000002</c:v>
                </c:pt>
                <c:pt idx="981">
                  <c:v>685.98176599999999</c:v>
                </c:pt>
                <c:pt idx="982">
                  <c:v>685.98276599999997</c:v>
                </c:pt>
                <c:pt idx="983">
                  <c:v>685.98376599999995</c:v>
                </c:pt>
                <c:pt idx="984">
                  <c:v>685.98476600000004</c:v>
                </c:pt>
                <c:pt idx="985">
                  <c:v>685.98576600000001</c:v>
                </c:pt>
                <c:pt idx="986">
                  <c:v>685.98676599999999</c:v>
                </c:pt>
                <c:pt idx="987">
                  <c:v>685.98776599999997</c:v>
                </c:pt>
                <c:pt idx="988">
                  <c:v>685.98876600000006</c:v>
                </c:pt>
                <c:pt idx="989">
                  <c:v>685.98976600000003</c:v>
                </c:pt>
                <c:pt idx="990">
                  <c:v>685.99076600000001</c:v>
                </c:pt>
                <c:pt idx="991">
                  <c:v>685.99176599999998</c:v>
                </c:pt>
                <c:pt idx="992">
                  <c:v>685.99276599999996</c:v>
                </c:pt>
                <c:pt idx="993">
                  <c:v>685.99376600000005</c:v>
                </c:pt>
                <c:pt idx="994">
                  <c:v>685.99476600000003</c:v>
                </c:pt>
                <c:pt idx="995">
                  <c:v>685.995766</c:v>
                </c:pt>
                <c:pt idx="996">
                  <c:v>685.99676599999998</c:v>
                </c:pt>
                <c:pt idx="997">
                  <c:v>685.99776599999996</c:v>
                </c:pt>
                <c:pt idx="998">
                  <c:v>685.99876600000005</c:v>
                </c:pt>
                <c:pt idx="999">
                  <c:v>685.99976600000002</c:v>
                </c:pt>
                <c:pt idx="1000">
                  <c:v>686.000766</c:v>
                </c:pt>
                <c:pt idx="1001">
                  <c:v>686.00176599999998</c:v>
                </c:pt>
                <c:pt idx="1002">
                  <c:v>686.00276599999995</c:v>
                </c:pt>
                <c:pt idx="1003">
                  <c:v>686.00376600000004</c:v>
                </c:pt>
                <c:pt idx="1004">
                  <c:v>686.00476600000002</c:v>
                </c:pt>
                <c:pt idx="1005">
                  <c:v>686.00576599999999</c:v>
                </c:pt>
                <c:pt idx="1006">
                  <c:v>686.00676599999997</c:v>
                </c:pt>
                <c:pt idx="1007">
                  <c:v>686.00776599999995</c:v>
                </c:pt>
                <c:pt idx="1008">
                  <c:v>686.00876600000004</c:v>
                </c:pt>
                <c:pt idx="1009">
                  <c:v>686.00976600000001</c:v>
                </c:pt>
                <c:pt idx="1010">
                  <c:v>686.01076599999999</c:v>
                </c:pt>
                <c:pt idx="1011">
                  <c:v>686.01176599999997</c:v>
                </c:pt>
                <c:pt idx="1012">
                  <c:v>686.01276600000006</c:v>
                </c:pt>
                <c:pt idx="1013">
                  <c:v>686.01376600000003</c:v>
                </c:pt>
                <c:pt idx="1014">
                  <c:v>686.01476600000001</c:v>
                </c:pt>
                <c:pt idx="1015">
                  <c:v>686.01576599999999</c:v>
                </c:pt>
                <c:pt idx="1016">
                  <c:v>686.01676599999996</c:v>
                </c:pt>
                <c:pt idx="1017">
                  <c:v>686.01776600000005</c:v>
                </c:pt>
                <c:pt idx="1018">
                  <c:v>686.01876600000003</c:v>
                </c:pt>
                <c:pt idx="1019">
                  <c:v>686.019766</c:v>
                </c:pt>
                <c:pt idx="1020">
                  <c:v>686.02076599999998</c:v>
                </c:pt>
                <c:pt idx="1021">
                  <c:v>686.02176599999996</c:v>
                </c:pt>
                <c:pt idx="1022">
                  <c:v>686.02276600000005</c:v>
                </c:pt>
                <c:pt idx="1023">
                  <c:v>686.02376600000002</c:v>
                </c:pt>
                <c:pt idx="1024">
                  <c:v>686.024766</c:v>
                </c:pt>
                <c:pt idx="1025">
                  <c:v>686.02576599999998</c:v>
                </c:pt>
                <c:pt idx="1026">
                  <c:v>686.02676599999995</c:v>
                </c:pt>
                <c:pt idx="1027">
                  <c:v>686.02776600000004</c:v>
                </c:pt>
                <c:pt idx="1028">
                  <c:v>686.02876600000002</c:v>
                </c:pt>
                <c:pt idx="1029">
                  <c:v>686.029766</c:v>
                </c:pt>
                <c:pt idx="1030">
                  <c:v>686.03076599999997</c:v>
                </c:pt>
                <c:pt idx="1031">
                  <c:v>686.03176599999995</c:v>
                </c:pt>
                <c:pt idx="1032">
                  <c:v>686.03276600000004</c:v>
                </c:pt>
                <c:pt idx="1033">
                  <c:v>686.03376600000001</c:v>
                </c:pt>
                <c:pt idx="1034">
                  <c:v>686.03476599999999</c:v>
                </c:pt>
                <c:pt idx="1035">
                  <c:v>686.03576599999997</c:v>
                </c:pt>
                <c:pt idx="1036">
                  <c:v>686.03676599999994</c:v>
                </c:pt>
                <c:pt idx="1037">
                  <c:v>686.03776600000003</c:v>
                </c:pt>
                <c:pt idx="1038">
                  <c:v>686.03876600000001</c:v>
                </c:pt>
                <c:pt idx="1039">
                  <c:v>686.03976599999999</c:v>
                </c:pt>
                <c:pt idx="1040">
                  <c:v>686.04076599999996</c:v>
                </c:pt>
                <c:pt idx="1041">
                  <c:v>686.04176600000005</c:v>
                </c:pt>
                <c:pt idx="1042">
                  <c:v>686.04276600000003</c:v>
                </c:pt>
                <c:pt idx="1043">
                  <c:v>686.04376600000001</c:v>
                </c:pt>
                <c:pt idx="1044">
                  <c:v>686.04476599999998</c:v>
                </c:pt>
                <c:pt idx="1045">
                  <c:v>686.04576599999996</c:v>
                </c:pt>
                <c:pt idx="1046">
                  <c:v>686.04676600000005</c:v>
                </c:pt>
                <c:pt idx="1047">
                  <c:v>686.04776600000002</c:v>
                </c:pt>
                <c:pt idx="1048">
                  <c:v>686.048766</c:v>
                </c:pt>
                <c:pt idx="1049">
                  <c:v>686.04976599999998</c:v>
                </c:pt>
                <c:pt idx="1050">
                  <c:v>686.05076599999995</c:v>
                </c:pt>
                <c:pt idx="1051">
                  <c:v>686.05176600000004</c:v>
                </c:pt>
                <c:pt idx="1052">
                  <c:v>686.05276600000002</c:v>
                </c:pt>
                <c:pt idx="1053">
                  <c:v>686.053766</c:v>
                </c:pt>
                <c:pt idx="1054">
                  <c:v>686.05476599999997</c:v>
                </c:pt>
                <c:pt idx="1055">
                  <c:v>686.05576599999995</c:v>
                </c:pt>
                <c:pt idx="1056">
                  <c:v>686.05676600000004</c:v>
                </c:pt>
                <c:pt idx="1057">
                  <c:v>686.05776600000002</c:v>
                </c:pt>
                <c:pt idx="1058">
                  <c:v>686.05876599999999</c:v>
                </c:pt>
                <c:pt idx="1059">
                  <c:v>686.05976599999997</c:v>
                </c:pt>
                <c:pt idx="1060">
                  <c:v>686.06076599999994</c:v>
                </c:pt>
                <c:pt idx="1061">
                  <c:v>686.06176600000003</c:v>
                </c:pt>
                <c:pt idx="1062">
                  <c:v>686.06276600000001</c:v>
                </c:pt>
                <c:pt idx="1063">
                  <c:v>686.06376599999999</c:v>
                </c:pt>
                <c:pt idx="1064">
                  <c:v>686.06476599999996</c:v>
                </c:pt>
                <c:pt idx="1065">
                  <c:v>686.06576600000005</c:v>
                </c:pt>
                <c:pt idx="1066">
                  <c:v>686.06676600000003</c:v>
                </c:pt>
                <c:pt idx="1067">
                  <c:v>686.06776600000001</c:v>
                </c:pt>
                <c:pt idx="1068">
                  <c:v>686.06876599999998</c:v>
                </c:pt>
                <c:pt idx="1069">
                  <c:v>686.06976599999996</c:v>
                </c:pt>
                <c:pt idx="1070">
                  <c:v>686.07076600000005</c:v>
                </c:pt>
                <c:pt idx="1071">
                  <c:v>686.07176600000003</c:v>
                </c:pt>
                <c:pt idx="1072">
                  <c:v>686.072766</c:v>
                </c:pt>
                <c:pt idx="1073">
                  <c:v>686.07376599999998</c:v>
                </c:pt>
                <c:pt idx="1074">
                  <c:v>686.07476599999995</c:v>
                </c:pt>
                <c:pt idx="1075">
                  <c:v>686.07576600000004</c:v>
                </c:pt>
                <c:pt idx="1076">
                  <c:v>686.07676600000002</c:v>
                </c:pt>
                <c:pt idx="1077">
                  <c:v>686.077766</c:v>
                </c:pt>
                <c:pt idx="1078">
                  <c:v>686.07876599999997</c:v>
                </c:pt>
                <c:pt idx="1079">
                  <c:v>686.07976599999995</c:v>
                </c:pt>
                <c:pt idx="1080">
                  <c:v>686.08076600000004</c:v>
                </c:pt>
                <c:pt idx="1081">
                  <c:v>686.08176600000002</c:v>
                </c:pt>
                <c:pt idx="1082">
                  <c:v>686.08276599999999</c:v>
                </c:pt>
                <c:pt idx="1083">
                  <c:v>686.08376599999997</c:v>
                </c:pt>
                <c:pt idx="1084">
                  <c:v>686.08476599999995</c:v>
                </c:pt>
                <c:pt idx="1085">
                  <c:v>686.08576600000004</c:v>
                </c:pt>
                <c:pt idx="1086">
                  <c:v>686.08676600000001</c:v>
                </c:pt>
                <c:pt idx="1087">
                  <c:v>686.08776599999999</c:v>
                </c:pt>
                <c:pt idx="1088">
                  <c:v>686.08876599999996</c:v>
                </c:pt>
                <c:pt idx="1089">
                  <c:v>686.08976600000005</c:v>
                </c:pt>
                <c:pt idx="1090">
                  <c:v>686.09076600000003</c:v>
                </c:pt>
                <c:pt idx="1091">
                  <c:v>686.09176600000001</c:v>
                </c:pt>
                <c:pt idx="1092">
                  <c:v>686.09276599999998</c:v>
                </c:pt>
                <c:pt idx="1093">
                  <c:v>686.09376599999996</c:v>
                </c:pt>
                <c:pt idx="1094">
                  <c:v>686.09476600000005</c:v>
                </c:pt>
                <c:pt idx="1095">
                  <c:v>686.09576600000003</c:v>
                </c:pt>
                <c:pt idx="1096">
                  <c:v>686.096766</c:v>
                </c:pt>
                <c:pt idx="1097">
                  <c:v>686.09776599999998</c:v>
                </c:pt>
                <c:pt idx="1098">
                  <c:v>686.09876599999996</c:v>
                </c:pt>
                <c:pt idx="1099">
                  <c:v>686.09976600000005</c:v>
                </c:pt>
                <c:pt idx="1100">
                  <c:v>686.10076600000002</c:v>
                </c:pt>
                <c:pt idx="1101">
                  <c:v>686.101766</c:v>
                </c:pt>
                <c:pt idx="1102">
                  <c:v>686.10276599999997</c:v>
                </c:pt>
                <c:pt idx="1103">
                  <c:v>686.10376599999995</c:v>
                </c:pt>
                <c:pt idx="1104">
                  <c:v>686.10476600000004</c:v>
                </c:pt>
                <c:pt idx="1105">
                  <c:v>686.10576600000002</c:v>
                </c:pt>
                <c:pt idx="1106">
                  <c:v>686.10676599999999</c:v>
                </c:pt>
                <c:pt idx="1107">
                  <c:v>686.10776599999997</c:v>
                </c:pt>
                <c:pt idx="1108">
                  <c:v>686.10876599999995</c:v>
                </c:pt>
                <c:pt idx="1109">
                  <c:v>686.10976600000004</c:v>
                </c:pt>
                <c:pt idx="1110">
                  <c:v>686.11076600000001</c:v>
                </c:pt>
                <c:pt idx="1111">
                  <c:v>686.11176599999999</c:v>
                </c:pt>
                <c:pt idx="1112">
                  <c:v>686.11276599999997</c:v>
                </c:pt>
                <c:pt idx="1113">
                  <c:v>686.11376600000006</c:v>
                </c:pt>
                <c:pt idx="1114">
                  <c:v>686.11476600000003</c:v>
                </c:pt>
                <c:pt idx="1115">
                  <c:v>686.11576600000001</c:v>
                </c:pt>
                <c:pt idx="1116">
                  <c:v>686.11676599999998</c:v>
                </c:pt>
                <c:pt idx="1117">
                  <c:v>686.11776599999996</c:v>
                </c:pt>
                <c:pt idx="1118">
                  <c:v>686.11876600000005</c:v>
                </c:pt>
                <c:pt idx="1119">
                  <c:v>686.11976600000003</c:v>
                </c:pt>
                <c:pt idx="1120">
                  <c:v>686.120766</c:v>
                </c:pt>
                <c:pt idx="1121">
                  <c:v>686.12176599999998</c:v>
                </c:pt>
                <c:pt idx="1122">
                  <c:v>686.12276599999996</c:v>
                </c:pt>
                <c:pt idx="1123">
                  <c:v>686.12376600000005</c:v>
                </c:pt>
                <c:pt idx="1124">
                  <c:v>686.12476600000002</c:v>
                </c:pt>
                <c:pt idx="1125">
                  <c:v>686.125766</c:v>
                </c:pt>
                <c:pt idx="1126">
                  <c:v>686.12676599999998</c:v>
                </c:pt>
                <c:pt idx="1127">
                  <c:v>686.12776599999995</c:v>
                </c:pt>
                <c:pt idx="1128">
                  <c:v>686.12876600000004</c:v>
                </c:pt>
                <c:pt idx="1129">
                  <c:v>686.12976600000002</c:v>
                </c:pt>
                <c:pt idx="1130">
                  <c:v>686.13076599999999</c:v>
                </c:pt>
                <c:pt idx="1131">
                  <c:v>686.13176599999997</c:v>
                </c:pt>
                <c:pt idx="1132">
                  <c:v>686.13276599999995</c:v>
                </c:pt>
                <c:pt idx="1133">
                  <c:v>686.13376600000004</c:v>
                </c:pt>
                <c:pt idx="1134">
                  <c:v>686.13476600000001</c:v>
                </c:pt>
                <c:pt idx="1135">
                  <c:v>686.13576599999999</c:v>
                </c:pt>
                <c:pt idx="1136">
                  <c:v>686.13676599999997</c:v>
                </c:pt>
                <c:pt idx="1137">
                  <c:v>686.13776600000006</c:v>
                </c:pt>
                <c:pt idx="1138">
                  <c:v>686.13876600000003</c:v>
                </c:pt>
                <c:pt idx="1139">
                  <c:v>686.13976600000001</c:v>
                </c:pt>
                <c:pt idx="1140">
                  <c:v>686.14076599999999</c:v>
                </c:pt>
                <c:pt idx="1141">
                  <c:v>686.14176599999996</c:v>
                </c:pt>
                <c:pt idx="1142">
                  <c:v>686.14276600000005</c:v>
                </c:pt>
                <c:pt idx="1143">
                  <c:v>686.14376600000003</c:v>
                </c:pt>
                <c:pt idx="1144">
                  <c:v>686.144766</c:v>
                </c:pt>
                <c:pt idx="1145">
                  <c:v>686.14576599999998</c:v>
                </c:pt>
                <c:pt idx="1146">
                  <c:v>686.14676599999996</c:v>
                </c:pt>
                <c:pt idx="1147">
                  <c:v>686.14776600000005</c:v>
                </c:pt>
                <c:pt idx="1148">
                  <c:v>686.14876600000002</c:v>
                </c:pt>
                <c:pt idx="1149">
                  <c:v>686.149766</c:v>
                </c:pt>
                <c:pt idx="1150">
                  <c:v>686.15076599999998</c:v>
                </c:pt>
                <c:pt idx="1151">
                  <c:v>686.15176599999995</c:v>
                </c:pt>
                <c:pt idx="1152">
                  <c:v>686.15276600000004</c:v>
                </c:pt>
                <c:pt idx="1153">
                  <c:v>686.15376600000002</c:v>
                </c:pt>
                <c:pt idx="1154">
                  <c:v>686.154766</c:v>
                </c:pt>
                <c:pt idx="1155">
                  <c:v>686.15576599999997</c:v>
                </c:pt>
                <c:pt idx="1156">
                  <c:v>686.15676599999995</c:v>
                </c:pt>
                <c:pt idx="1157">
                  <c:v>686.15776600000004</c:v>
                </c:pt>
                <c:pt idx="1158">
                  <c:v>686.15876600000001</c:v>
                </c:pt>
                <c:pt idx="1159">
                  <c:v>686.15976599999999</c:v>
                </c:pt>
                <c:pt idx="1160">
                  <c:v>686.16076599999997</c:v>
                </c:pt>
                <c:pt idx="1161">
                  <c:v>686.16176599999994</c:v>
                </c:pt>
                <c:pt idx="1162">
                  <c:v>686.16276600000003</c:v>
                </c:pt>
                <c:pt idx="1163">
                  <c:v>686.16376600000001</c:v>
                </c:pt>
                <c:pt idx="1164">
                  <c:v>686.16476599999999</c:v>
                </c:pt>
                <c:pt idx="1165">
                  <c:v>686.16576599999996</c:v>
                </c:pt>
                <c:pt idx="1166">
                  <c:v>686.16676600000005</c:v>
                </c:pt>
                <c:pt idx="1167">
                  <c:v>686.16776600000003</c:v>
                </c:pt>
                <c:pt idx="1168">
                  <c:v>686.16876600000001</c:v>
                </c:pt>
                <c:pt idx="1169">
                  <c:v>686.16976599999998</c:v>
                </c:pt>
                <c:pt idx="1170">
                  <c:v>686.17076599999996</c:v>
                </c:pt>
                <c:pt idx="1171">
                  <c:v>686.17176600000005</c:v>
                </c:pt>
                <c:pt idx="1172">
                  <c:v>686.17276600000002</c:v>
                </c:pt>
                <c:pt idx="1173">
                  <c:v>686.173766</c:v>
                </c:pt>
                <c:pt idx="1174">
                  <c:v>686.17476599999998</c:v>
                </c:pt>
                <c:pt idx="1175">
                  <c:v>686.17576599999995</c:v>
                </c:pt>
                <c:pt idx="1176">
                  <c:v>686.17676600000004</c:v>
                </c:pt>
                <c:pt idx="1177">
                  <c:v>686.17776600000002</c:v>
                </c:pt>
                <c:pt idx="1178">
                  <c:v>686.178766</c:v>
                </c:pt>
                <c:pt idx="1179">
                  <c:v>686.17976599999997</c:v>
                </c:pt>
                <c:pt idx="1180">
                  <c:v>686.18076599999995</c:v>
                </c:pt>
                <c:pt idx="1181">
                  <c:v>686.18176600000004</c:v>
                </c:pt>
                <c:pt idx="1182">
                  <c:v>686.18276600000002</c:v>
                </c:pt>
                <c:pt idx="1183">
                  <c:v>686.18376599999999</c:v>
                </c:pt>
                <c:pt idx="1184">
                  <c:v>686.18476599999997</c:v>
                </c:pt>
                <c:pt idx="1185">
                  <c:v>686.18576599999994</c:v>
                </c:pt>
                <c:pt idx="1186">
                  <c:v>686.18676600000003</c:v>
                </c:pt>
                <c:pt idx="1187">
                  <c:v>686.18776600000001</c:v>
                </c:pt>
                <c:pt idx="1188">
                  <c:v>686.18876599999999</c:v>
                </c:pt>
                <c:pt idx="1189">
                  <c:v>686.18976599999996</c:v>
                </c:pt>
                <c:pt idx="1190">
                  <c:v>686.19076600000005</c:v>
                </c:pt>
                <c:pt idx="1191">
                  <c:v>686.19176600000003</c:v>
                </c:pt>
                <c:pt idx="1192">
                  <c:v>686.19276600000001</c:v>
                </c:pt>
                <c:pt idx="1193">
                  <c:v>686.19376599999998</c:v>
                </c:pt>
                <c:pt idx="1194">
                  <c:v>686.19476599999996</c:v>
                </c:pt>
                <c:pt idx="1195">
                  <c:v>686.19576600000005</c:v>
                </c:pt>
                <c:pt idx="1196">
                  <c:v>686.19676600000003</c:v>
                </c:pt>
                <c:pt idx="1197">
                  <c:v>686.197766</c:v>
                </c:pt>
                <c:pt idx="1198">
                  <c:v>686.19876599999998</c:v>
                </c:pt>
                <c:pt idx="1199">
                  <c:v>686.19976599999995</c:v>
                </c:pt>
                <c:pt idx="1200">
                  <c:v>686.20076600000004</c:v>
                </c:pt>
                <c:pt idx="1201">
                  <c:v>686.20176600000002</c:v>
                </c:pt>
                <c:pt idx="1202">
                  <c:v>686.202766</c:v>
                </c:pt>
                <c:pt idx="1203">
                  <c:v>686.20376599999997</c:v>
                </c:pt>
                <c:pt idx="1204">
                  <c:v>686.20476599999995</c:v>
                </c:pt>
                <c:pt idx="1205">
                  <c:v>686.20576600000004</c:v>
                </c:pt>
                <c:pt idx="1206">
                  <c:v>686.20676600000002</c:v>
                </c:pt>
                <c:pt idx="1207">
                  <c:v>686.20776599999999</c:v>
                </c:pt>
                <c:pt idx="1208">
                  <c:v>686.20876599999997</c:v>
                </c:pt>
                <c:pt idx="1209">
                  <c:v>686.20976599999995</c:v>
                </c:pt>
                <c:pt idx="1210">
                  <c:v>686.21076600000004</c:v>
                </c:pt>
                <c:pt idx="1211">
                  <c:v>686.21176600000001</c:v>
                </c:pt>
                <c:pt idx="1212">
                  <c:v>686.21276599999999</c:v>
                </c:pt>
                <c:pt idx="1213">
                  <c:v>686.21376599999996</c:v>
                </c:pt>
                <c:pt idx="1214">
                  <c:v>686.21476600000005</c:v>
                </c:pt>
                <c:pt idx="1215">
                  <c:v>686.21576600000003</c:v>
                </c:pt>
                <c:pt idx="1216">
                  <c:v>686.21676600000001</c:v>
                </c:pt>
                <c:pt idx="1217">
                  <c:v>686.21776599999998</c:v>
                </c:pt>
                <c:pt idx="1218">
                  <c:v>686.21876599999996</c:v>
                </c:pt>
                <c:pt idx="1219">
                  <c:v>686.21976600000005</c:v>
                </c:pt>
                <c:pt idx="1220">
                  <c:v>686.22076600000003</c:v>
                </c:pt>
                <c:pt idx="1221">
                  <c:v>686.221766</c:v>
                </c:pt>
                <c:pt idx="1222">
                  <c:v>686.22276599999998</c:v>
                </c:pt>
                <c:pt idx="1223">
                  <c:v>686.22376599999996</c:v>
                </c:pt>
                <c:pt idx="1224">
                  <c:v>686.22476600000005</c:v>
                </c:pt>
                <c:pt idx="1225">
                  <c:v>686.22576600000002</c:v>
                </c:pt>
                <c:pt idx="1226">
                  <c:v>686.226766</c:v>
                </c:pt>
                <c:pt idx="1227">
                  <c:v>686.22776599999997</c:v>
                </c:pt>
                <c:pt idx="1228">
                  <c:v>686.22876599999995</c:v>
                </c:pt>
                <c:pt idx="1229">
                  <c:v>686.22976600000004</c:v>
                </c:pt>
                <c:pt idx="1230">
                  <c:v>686.23076600000002</c:v>
                </c:pt>
                <c:pt idx="1231">
                  <c:v>686.23176599999999</c:v>
                </c:pt>
                <c:pt idx="1232">
                  <c:v>686.23276599999997</c:v>
                </c:pt>
                <c:pt idx="1233">
                  <c:v>686.23376599999995</c:v>
                </c:pt>
                <c:pt idx="1234">
                  <c:v>686.23476600000004</c:v>
                </c:pt>
                <c:pt idx="1235">
                  <c:v>686.23576600000001</c:v>
                </c:pt>
                <c:pt idx="1236">
                  <c:v>686.23676599999999</c:v>
                </c:pt>
                <c:pt idx="1237">
                  <c:v>686.23776599999997</c:v>
                </c:pt>
                <c:pt idx="1238">
                  <c:v>686.23876600000006</c:v>
                </c:pt>
                <c:pt idx="1239">
                  <c:v>686.23976600000003</c:v>
                </c:pt>
                <c:pt idx="1240">
                  <c:v>686.24076600000001</c:v>
                </c:pt>
                <c:pt idx="1241">
                  <c:v>686.24176599999998</c:v>
                </c:pt>
                <c:pt idx="1242">
                  <c:v>686.24276599999996</c:v>
                </c:pt>
                <c:pt idx="1243">
                  <c:v>686.24376600000005</c:v>
                </c:pt>
                <c:pt idx="1244">
                  <c:v>686.24476600000003</c:v>
                </c:pt>
                <c:pt idx="1245">
                  <c:v>686.245766</c:v>
                </c:pt>
                <c:pt idx="1246">
                  <c:v>686.24676599999998</c:v>
                </c:pt>
                <c:pt idx="1247">
                  <c:v>686.24776599999996</c:v>
                </c:pt>
                <c:pt idx="1248">
                  <c:v>686.24876600000005</c:v>
                </c:pt>
                <c:pt idx="1249">
                  <c:v>686.24976600000002</c:v>
                </c:pt>
                <c:pt idx="1250">
                  <c:v>686.250766</c:v>
                </c:pt>
                <c:pt idx="1251">
                  <c:v>686.25176599999998</c:v>
                </c:pt>
                <c:pt idx="1252">
                  <c:v>686.25276599999995</c:v>
                </c:pt>
                <c:pt idx="1253">
                  <c:v>686.25376600000004</c:v>
                </c:pt>
                <c:pt idx="1254">
                  <c:v>686.25476600000002</c:v>
                </c:pt>
                <c:pt idx="1255">
                  <c:v>686.25576599999999</c:v>
                </c:pt>
                <c:pt idx="1256">
                  <c:v>686.25676599999997</c:v>
                </c:pt>
                <c:pt idx="1257">
                  <c:v>686.25776599999995</c:v>
                </c:pt>
                <c:pt idx="1258">
                  <c:v>686.25876600000004</c:v>
                </c:pt>
                <c:pt idx="1259">
                  <c:v>686.25976600000001</c:v>
                </c:pt>
                <c:pt idx="1260">
                  <c:v>686.26076599999999</c:v>
                </c:pt>
                <c:pt idx="1261">
                  <c:v>686.26176599999997</c:v>
                </c:pt>
                <c:pt idx="1262">
                  <c:v>686.26276600000006</c:v>
                </c:pt>
                <c:pt idx="1263">
                  <c:v>686.26376600000003</c:v>
                </c:pt>
                <c:pt idx="1264">
                  <c:v>686.26476600000001</c:v>
                </c:pt>
                <c:pt idx="1265">
                  <c:v>686.26576599999999</c:v>
                </c:pt>
                <c:pt idx="1266">
                  <c:v>686.26676599999996</c:v>
                </c:pt>
                <c:pt idx="1267">
                  <c:v>686.26776600000005</c:v>
                </c:pt>
                <c:pt idx="1268">
                  <c:v>686.26876600000003</c:v>
                </c:pt>
                <c:pt idx="1269">
                  <c:v>686.269766</c:v>
                </c:pt>
                <c:pt idx="1270">
                  <c:v>686.27076599999998</c:v>
                </c:pt>
                <c:pt idx="1271">
                  <c:v>686.27176599999996</c:v>
                </c:pt>
                <c:pt idx="1272">
                  <c:v>686.27276600000005</c:v>
                </c:pt>
                <c:pt idx="1273">
                  <c:v>686.27376600000002</c:v>
                </c:pt>
                <c:pt idx="1274">
                  <c:v>686.274766</c:v>
                </c:pt>
                <c:pt idx="1275">
                  <c:v>686.27576599999998</c:v>
                </c:pt>
                <c:pt idx="1276">
                  <c:v>686.27676599999995</c:v>
                </c:pt>
                <c:pt idx="1277">
                  <c:v>686.27776600000004</c:v>
                </c:pt>
                <c:pt idx="1278">
                  <c:v>686.27876600000002</c:v>
                </c:pt>
                <c:pt idx="1279">
                  <c:v>686.279766</c:v>
                </c:pt>
                <c:pt idx="1280">
                  <c:v>686.28076599999997</c:v>
                </c:pt>
                <c:pt idx="1281">
                  <c:v>686.28176599999995</c:v>
                </c:pt>
                <c:pt idx="1282">
                  <c:v>686.28276600000004</c:v>
                </c:pt>
                <c:pt idx="1283">
                  <c:v>686.28376600000001</c:v>
                </c:pt>
                <c:pt idx="1284">
                  <c:v>686.28476599999999</c:v>
                </c:pt>
                <c:pt idx="1285">
                  <c:v>686.28576599999997</c:v>
                </c:pt>
                <c:pt idx="1286">
                  <c:v>686.28676599999994</c:v>
                </c:pt>
                <c:pt idx="1287">
                  <c:v>686.28776600000003</c:v>
                </c:pt>
                <c:pt idx="1288">
                  <c:v>686.28876600000001</c:v>
                </c:pt>
                <c:pt idx="1289">
                  <c:v>686.28976599999999</c:v>
                </c:pt>
                <c:pt idx="1290">
                  <c:v>686.29076599999996</c:v>
                </c:pt>
                <c:pt idx="1291">
                  <c:v>686.29176600000005</c:v>
                </c:pt>
                <c:pt idx="1292">
                  <c:v>686.29276600000003</c:v>
                </c:pt>
                <c:pt idx="1293">
                  <c:v>686.29376600000001</c:v>
                </c:pt>
                <c:pt idx="1294">
                  <c:v>686.29476599999998</c:v>
                </c:pt>
                <c:pt idx="1295">
                  <c:v>686.29576599999996</c:v>
                </c:pt>
                <c:pt idx="1296">
                  <c:v>686.29676600000005</c:v>
                </c:pt>
                <c:pt idx="1297">
                  <c:v>686.29776600000002</c:v>
                </c:pt>
                <c:pt idx="1298">
                  <c:v>686.298766</c:v>
                </c:pt>
                <c:pt idx="1299">
                  <c:v>686.29976599999998</c:v>
                </c:pt>
                <c:pt idx="1300">
                  <c:v>686.30076599999995</c:v>
                </c:pt>
                <c:pt idx="1301">
                  <c:v>686.30176600000004</c:v>
                </c:pt>
                <c:pt idx="1302">
                  <c:v>686.30276600000002</c:v>
                </c:pt>
                <c:pt idx="1303">
                  <c:v>686.303766</c:v>
                </c:pt>
                <c:pt idx="1304">
                  <c:v>686.30476599999997</c:v>
                </c:pt>
                <c:pt idx="1305">
                  <c:v>686.30576599999995</c:v>
                </c:pt>
                <c:pt idx="1306">
                  <c:v>686.30676600000004</c:v>
                </c:pt>
                <c:pt idx="1307">
                  <c:v>686.30776600000002</c:v>
                </c:pt>
                <c:pt idx="1308">
                  <c:v>686.30876599999999</c:v>
                </c:pt>
                <c:pt idx="1309">
                  <c:v>686.30976599999997</c:v>
                </c:pt>
                <c:pt idx="1310">
                  <c:v>686.31076599999994</c:v>
                </c:pt>
                <c:pt idx="1311">
                  <c:v>686.31176600000003</c:v>
                </c:pt>
                <c:pt idx="1312">
                  <c:v>686.31276600000001</c:v>
                </c:pt>
                <c:pt idx="1313">
                  <c:v>686.31376599999999</c:v>
                </c:pt>
                <c:pt idx="1314">
                  <c:v>686.31476599999996</c:v>
                </c:pt>
                <c:pt idx="1315">
                  <c:v>686.31576600000005</c:v>
                </c:pt>
                <c:pt idx="1316">
                  <c:v>686.31676600000003</c:v>
                </c:pt>
                <c:pt idx="1317">
                  <c:v>686.31776600000001</c:v>
                </c:pt>
                <c:pt idx="1318">
                  <c:v>686.31876599999998</c:v>
                </c:pt>
                <c:pt idx="1319">
                  <c:v>686.31976599999996</c:v>
                </c:pt>
                <c:pt idx="1320">
                  <c:v>686.32076600000005</c:v>
                </c:pt>
                <c:pt idx="1321">
                  <c:v>686.32176600000003</c:v>
                </c:pt>
                <c:pt idx="1322">
                  <c:v>686.322766</c:v>
                </c:pt>
                <c:pt idx="1323">
                  <c:v>686.32376599999998</c:v>
                </c:pt>
                <c:pt idx="1324">
                  <c:v>686.32476599999995</c:v>
                </c:pt>
                <c:pt idx="1325">
                  <c:v>686.32576600000004</c:v>
                </c:pt>
                <c:pt idx="1326">
                  <c:v>686.32676600000002</c:v>
                </c:pt>
                <c:pt idx="1327">
                  <c:v>686.327766</c:v>
                </c:pt>
                <c:pt idx="1328">
                  <c:v>686.32876599999997</c:v>
                </c:pt>
                <c:pt idx="1329">
                  <c:v>686.32976599999995</c:v>
                </c:pt>
                <c:pt idx="1330">
                  <c:v>686.33076600000004</c:v>
                </c:pt>
                <c:pt idx="1331">
                  <c:v>686.33176600000002</c:v>
                </c:pt>
                <c:pt idx="1332">
                  <c:v>686.33276599999999</c:v>
                </c:pt>
                <c:pt idx="1333">
                  <c:v>686.33376599999997</c:v>
                </c:pt>
                <c:pt idx="1334">
                  <c:v>686.33476599999995</c:v>
                </c:pt>
                <c:pt idx="1335">
                  <c:v>686.33576600000004</c:v>
                </c:pt>
                <c:pt idx="1336">
                  <c:v>686.33676600000001</c:v>
                </c:pt>
                <c:pt idx="1337">
                  <c:v>686.33776599999999</c:v>
                </c:pt>
                <c:pt idx="1338">
                  <c:v>686.33876599999996</c:v>
                </c:pt>
                <c:pt idx="1339">
                  <c:v>686.33976600000005</c:v>
                </c:pt>
                <c:pt idx="1340">
                  <c:v>686.34076600000003</c:v>
                </c:pt>
                <c:pt idx="1341">
                  <c:v>686.34176600000001</c:v>
                </c:pt>
                <c:pt idx="1342">
                  <c:v>686.34276599999998</c:v>
                </c:pt>
                <c:pt idx="1343">
                  <c:v>686.34376599999996</c:v>
                </c:pt>
                <c:pt idx="1344">
                  <c:v>686.34476600000005</c:v>
                </c:pt>
                <c:pt idx="1345">
                  <c:v>686.34576600000003</c:v>
                </c:pt>
                <c:pt idx="1346">
                  <c:v>686.346766</c:v>
                </c:pt>
                <c:pt idx="1347">
                  <c:v>686.34776599999998</c:v>
                </c:pt>
                <c:pt idx="1348">
                  <c:v>686.34876599999996</c:v>
                </c:pt>
                <c:pt idx="1349">
                  <c:v>686.34976600000005</c:v>
                </c:pt>
                <c:pt idx="1350">
                  <c:v>686.35076600000002</c:v>
                </c:pt>
                <c:pt idx="1351">
                  <c:v>686.351766</c:v>
                </c:pt>
                <c:pt idx="1352">
                  <c:v>686.35276599999997</c:v>
                </c:pt>
                <c:pt idx="1353">
                  <c:v>686.35376599999995</c:v>
                </c:pt>
                <c:pt idx="1354">
                  <c:v>686.35476600000004</c:v>
                </c:pt>
                <c:pt idx="1355">
                  <c:v>686.35576600000002</c:v>
                </c:pt>
                <c:pt idx="1356">
                  <c:v>686.35676599999999</c:v>
                </c:pt>
                <c:pt idx="1357">
                  <c:v>686.35776599999997</c:v>
                </c:pt>
                <c:pt idx="1358">
                  <c:v>686.35876599999995</c:v>
                </c:pt>
                <c:pt idx="1359">
                  <c:v>686.35976600000004</c:v>
                </c:pt>
                <c:pt idx="1360">
                  <c:v>686.36076600000001</c:v>
                </c:pt>
                <c:pt idx="1361">
                  <c:v>686.36176599999999</c:v>
                </c:pt>
                <c:pt idx="1362">
                  <c:v>686.36276599999997</c:v>
                </c:pt>
                <c:pt idx="1363">
                  <c:v>686.36376600000006</c:v>
                </c:pt>
                <c:pt idx="1364">
                  <c:v>686.36476600000003</c:v>
                </c:pt>
                <c:pt idx="1365">
                  <c:v>686.36576600000001</c:v>
                </c:pt>
                <c:pt idx="1366">
                  <c:v>686.36676599999998</c:v>
                </c:pt>
                <c:pt idx="1367">
                  <c:v>686.36776599999996</c:v>
                </c:pt>
                <c:pt idx="1368">
                  <c:v>686.36876600000005</c:v>
                </c:pt>
                <c:pt idx="1369">
                  <c:v>686.36976600000003</c:v>
                </c:pt>
                <c:pt idx="1370">
                  <c:v>686.370766</c:v>
                </c:pt>
                <c:pt idx="1371">
                  <c:v>686.37176599999998</c:v>
                </c:pt>
                <c:pt idx="1372">
                  <c:v>686.37276599999996</c:v>
                </c:pt>
                <c:pt idx="1373">
                  <c:v>686.37376600000005</c:v>
                </c:pt>
                <c:pt idx="1374">
                  <c:v>686.37476600000002</c:v>
                </c:pt>
                <c:pt idx="1375">
                  <c:v>686.375766</c:v>
                </c:pt>
                <c:pt idx="1376">
                  <c:v>686.37676599999998</c:v>
                </c:pt>
                <c:pt idx="1377">
                  <c:v>686.37776599999995</c:v>
                </c:pt>
                <c:pt idx="1378">
                  <c:v>686.37876600000004</c:v>
                </c:pt>
                <c:pt idx="1379">
                  <c:v>686.37976600000002</c:v>
                </c:pt>
                <c:pt idx="1380">
                  <c:v>686.38076599999999</c:v>
                </c:pt>
                <c:pt idx="1381">
                  <c:v>686.38176599999997</c:v>
                </c:pt>
                <c:pt idx="1382">
                  <c:v>686.38276599999995</c:v>
                </c:pt>
                <c:pt idx="1383">
                  <c:v>686.38376600000004</c:v>
                </c:pt>
                <c:pt idx="1384">
                  <c:v>686.38476600000001</c:v>
                </c:pt>
                <c:pt idx="1385">
                  <c:v>686.38576599999999</c:v>
                </c:pt>
                <c:pt idx="1386">
                  <c:v>686.38676599999997</c:v>
                </c:pt>
                <c:pt idx="1387">
                  <c:v>686.38776600000006</c:v>
                </c:pt>
                <c:pt idx="1388">
                  <c:v>686.38876600000003</c:v>
                </c:pt>
                <c:pt idx="1389">
                  <c:v>686.38976600000001</c:v>
                </c:pt>
                <c:pt idx="1390">
                  <c:v>686.39076599999999</c:v>
                </c:pt>
                <c:pt idx="1391">
                  <c:v>686.39176599999996</c:v>
                </c:pt>
                <c:pt idx="1392">
                  <c:v>686.39276600000005</c:v>
                </c:pt>
                <c:pt idx="1393">
                  <c:v>686.39376600000003</c:v>
                </c:pt>
                <c:pt idx="1394">
                  <c:v>686.394766</c:v>
                </c:pt>
                <c:pt idx="1395">
                  <c:v>686.39576599999998</c:v>
                </c:pt>
                <c:pt idx="1396">
                  <c:v>686.39676599999996</c:v>
                </c:pt>
                <c:pt idx="1397">
                  <c:v>686.39776600000005</c:v>
                </c:pt>
                <c:pt idx="1398">
                  <c:v>686.39876600000002</c:v>
                </c:pt>
                <c:pt idx="1399">
                  <c:v>686.399766</c:v>
                </c:pt>
                <c:pt idx="1400">
                  <c:v>686.40076599999998</c:v>
                </c:pt>
                <c:pt idx="1401">
                  <c:v>686.40176599999995</c:v>
                </c:pt>
                <c:pt idx="1402">
                  <c:v>686.40276600000004</c:v>
                </c:pt>
                <c:pt idx="1403">
                  <c:v>686.40376600000002</c:v>
                </c:pt>
                <c:pt idx="1404">
                  <c:v>686.404766</c:v>
                </c:pt>
                <c:pt idx="1405">
                  <c:v>686.40576599999997</c:v>
                </c:pt>
                <c:pt idx="1406">
                  <c:v>686.40676599999995</c:v>
                </c:pt>
                <c:pt idx="1407">
                  <c:v>686.40776600000004</c:v>
                </c:pt>
                <c:pt idx="1408">
                  <c:v>686.40876600000001</c:v>
                </c:pt>
                <c:pt idx="1409">
                  <c:v>686.40976599999999</c:v>
                </c:pt>
                <c:pt idx="1410">
                  <c:v>686.41076599999997</c:v>
                </c:pt>
                <c:pt idx="1411">
                  <c:v>686.41176599999994</c:v>
                </c:pt>
                <c:pt idx="1412">
                  <c:v>686.41276600000003</c:v>
                </c:pt>
                <c:pt idx="1413">
                  <c:v>686.41376600000001</c:v>
                </c:pt>
                <c:pt idx="1414">
                  <c:v>686.41476599999999</c:v>
                </c:pt>
                <c:pt idx="1415">
                  <c:v>686.41576599999996</c:v>
                </c:pt>
                <c:pt idx="1416">
                  <c:v>686.41676600000005</c:v>
                </c:pt>
                <c:pt idx="1417">
                  <c:v>686.41776600000003</c:v>
                </c:pt>
                <c:pt idx="1418">
                  <c:v>686.41876600000001</c:v>
                </c:pt>
                <c:pt idx="1419">
                  <c:v>686.41976599999998</c:v>
                </c:pt>
                <c:pt idx="1420">
                  <c:v>686.42076599999996</c:v>
                </c:pt>
                <c:pt idx="1421">
                  <c:v>686.42176600000005</c:v>
                </c:pt>
                <c:pt idx="1422">
                  <c:v>686.42276600000002</c:v>
                </c:pt>
                <c:pt idx="1423">
                  <c:v>686.423766</c:v>
                </c:pt>
                <c:pt idx="1424">
                  <c:v>686.42476599999998</c:v>
                </c:pt>
                <c:pt idx="1425">
                  <c:v>686.42576599999995</c:v>
                </c:pt>
                <c:pt idx="1426">
                  <c:v>686.42676600000004</c:v>
                </c:pt>
                <c:pt idx="1427">
                  <c:v>686.42776600000002</c:v>
                </c:pt>
                <c:pt idx="1428">
                  <c:v>686.428766</c:v>
                </c:pt>
                <c:pt idx="1429">
                  <c:v>686.42976599999997</c:v>
                </c:pt>
                <c:pt idx="1430">
                  <c:v>686.43076599999995</c:v>
                </c:pt>
                <c:pt idx="1431">
                  <c:v>686.43176600000004</c:v>
                </c:pt>
                <c:pt idx="1432">
                  <c:v>686.43276600000002</c:v>
                </c:pt>
                <c:pt idx="1433">
                  <c:v>686.43376599999999</c:v>
                </c:pt>
                <c:pt idx="1434">
                  <c:v>686.43476599999997</c:v>
                </c:pt>
                <c:pt idx="1435">
                  <c:v>686.43576599999994</c:v>
                </c:pt>
                <c:pt idx="1436">
                  <c:v>686.43676600000003</c:v>
                </c:pt>
                <c:pt idx="1437">
                  <c:v>686.43776600000001</c:v>
                </c:pt>
                <c:pt idx="1438">
                  <c:v>686.43876599999999</c:v>
                </c:pt>
                <c:pt idx="1439">
                  <c:v>686.43976599999996</c:v>
                </c:pt>
                <c:pt idx="1440">
                  <c:v>686.44076600000005</c:v>
                </c:pt>
                <c:pt idx="1441">
                  <c:v>686.44176600000003</c:v>
                </c:pt>
                <c:pt idx="1442">
                  <c:v>686.44276600000001</c:v>
                </c:pt>
                <c:pt idx="1443">
                  <c:v>686.44376599999998</c:v>
                </c:pt>
                <c:pt idx="1444">
                  <c:v>686.44476599999996</c:v>
                </c:pt>
                <c:pt idx="1445">
                  <c:v>686.44576600000005</c:v>
                </c:pt>
                <c:pt idx="1446">
                  <c:v>686.44676600000003</c:v>
                </c:pt>
                <c:pt idx="1447">
                  <c:v>686.447766</c:v>
                </c:pt>
                <c:pt idx="1448">
                  <c:v>686.44876599999998</c:v>
                </c:pt>
                <c:pt idx="1449">
                  <c:v>686.44976599999995</c:v>
                </c:pt>
                <c:pt idx="1450">
                  <c:v>686.45076600000004</c:v>
                </c:pt>
                <c:pt idx="1451">
                  <c:v>686.45176600000002</c:v>
                </c:pt>
                <c:pt idx="1452">
                  <c:v>686.452766</c:v>
                </c:pt>
                <c:pt idx="1453">
                  <c:v>686.45376599999997</c:v>
                </c:pt>
                <c:pt idx="1454">
                  <c:v>686.45476599999995</c:v>
                </c:pt>
                <c:pt idx="1455">
                  <c:v>686.45576600000004</c:v>
                </c:pt>
                <c:pt idx="1456">
                  <c:v>686.45676600000002</c:v>
                </c:pt>
                <c:pt idx="1457">
                  <c:v>686.45776599999999</c:v>
                </c:pt>
                <c:pt idx="1458">
                  <c:v>686.45876599999997</c:v>
                </c:pt>
                <c:pt idx="1459">
                  <c:v>686.45976599999995</c:v>
                </c:pt>
                <c:pt idx="1460">
                  <c:v>686.46076600000004</c:v>
                </c:pt>
                <c:pt idx="1461">
                  <c:v>686.46176600000001</c:v>
                </c:pt>
                <c:pt idx="1462">
                  <c:v>686.46276599999999</c:v>
                </c:pt>
                <c:pt idx="1463">
                  <c:v>686.46376599999996</c:v>
                </c:pt>
                <c:pt idx="1464">
                  <c:v>686.46476600000005</c:v>
                </c:pt>
                <c:pt idx="1465">
                  <c:v>686.46576600000003</c:v>
                </c:pt>
                <c:pt idx="1466">
                  <c:v>686.46676600000001</c:v>
                </c:pt>
                <c:pt idx="1467">
                  <c:v>686.46776599999998</c:v>
                </c:pt>
                <c:pt idx="1468">
                  <c:v>686.46876599999996</c:v>
                </c:pt>
                <c:pt idx="1469">
                  <c:v>686.46976600000005</c:v>
                </c:pt>
                <c:pt idx="1470">
                  <c:v>686.47076600000003</c:v>
                </c:pt>
                <c:pt idx="1471">
                  <c:v>686.471766</c:v>
                </c:pt>
                <c:pt idx="1472">
                  <c:v>686.47276599999998</c:v>
                </c:pt>
                <c:pt idx="1473">
                  <c:v>686.47376599999996</c:v>
                </c:pt>
                <c:pt idx="1474">
                  <c:v>686.47476600000005</c:v>
                </c:pt>
                <c:pt idx="1475">
                  <c:v>686.47576600000002</c:v>
                </c:pt>
                <c:pt idx="1476">
                  <c:v>686.476766</c:v>
                </c:pt>
                <c:pt idx="1477">
                  <c:v>686.47776599999997</c:v>
                </c:pt>
                <c:pt idx="1478">
                  <c:v>686.47876599999995</c:v>
                </c:pt>
                <c:pt idx="1479">
                  <c:v>686.47976600000004</c:v>
                </c:pt>
                <c:pt idx="1480">
                  <c:v>686.48076600000002</c:v>
                </c:pt>
                <c:pt idx="1481">
                  <c:v>686.48176599999999</c:v>
                </c:pt>
                <c:pt idx="1482">
                  <c:v>686.48276599999997</c:v>
                </c:pt>
                <c:pt idx="1483">
                  <c:v>686.48376599999995</c:v>
                </c:pt>
                <c:pt idx="1484">
                  <c:v>686.48476600000004</c:v>
                </c:pt>
                <c:pt idx="1485">
                  <c:v>686.48576600000001</c:v>
                </c:pt>
                <c:pt idx="1486">
                  <c:v>686.48676599999999</c:v>
                </c:pt>
                <c:pt idx="1487">
                  <c:v>686.48776599999997</c:v>
                </c:pt>
                <c:pt idx="1488">
                  <c:v>686.48876600000006</c:v>
                </c:pt>
                <c:pt idx="1489">
                  <c:v>686.48976600000003</c:v>
                </c:pt>
                <c:pt idx="1490">
                  <c:v>686.49076600000001</c:v>
                </c:pt>
                <c:pt idx="1491">
                  <c:v>686.49176599999998</c:v>
                </c:pt>
                <c:pt idx="1492">
                  <c:v>686.49276599999996</c:v>
                </c:pt>
                <c:pt idx="1493">
                  <c:v>686.49376600000005</c:v>
                </c:pt>
                <c:pt idx="1494">
                  <c:v>686.49476600000003</c:v>
                </c:pt>
                <c:pt idx="1495">
                  <c:v>686.495766</c:v>
                </c:pt>
                <c:pt idx="1496">
                  <c:v>686.49676599999998</c:v>
                </c:pt>
                <c:pt idx="1497">
                  <c:v>686.49776599999996</c:v>
                </c:pt>
                <c:pt idx="1498">
                  <c:v>686.49876600000005</c:v>
                </c:pt>
                <c:pt idx="1499">
                  <c:v>686.49976600000002</c:v>
                </c:pt>
                <c:pt idx="1500">
                  <c:v>686.500766</c:v>
                </c:pt>
                <c:pt idx="1501">
                  <c:v>686.50176599999998</c:v>
                </c:pt>
                <c:pt idx="1502">
                  <c:v>686.50276599999995</c:v>
                </c:pt>
                <c:pt idx="1503">
                  <c:v>686.50376600000004</c:v>
                </c:pt>
                <c:pt idx="1504">
                  <c:v>686.50476600000002</c:v>
                </c:pt>
                <c:pt idx="1505">
                  <c:v>686.50576599999999</c:v>
                </c:pt>
                <c:pt idx="1506">
                  <c:v>686.50676599999997</c:v>
                </c:pt>
                <c:pt idx="1507">
                  <c:v>686.50776599999995</c:v>
                </c:pt>
                <c:pt idx="1508">
                  <c:v>686.50876600000004</c:v>
                </c:pt>
                <c:pt idx="1509">
                  <c:v>686.50976600000001</c:v>
                </c:pt>
                <c:pt idx="1510">
                  <c:v>686.51076599999999</c:v>
                </c:pt>
                <c:pt idx="1511">
                  <c:v>686.51176599999997</c:v>
                </c:pt>
                <c:pt idx="1512">
                  <c:v>686.51276600000006</c:v>
                </c:pt>
                <c:pt idx="1513">
                  <c:v>686.51376600000003</c:v>
                </c:pt>
                <c:pt idx="1514">
                  <c:v>686.51476600000001</c:v>
                </c:pt>
                <c:pt idx="1515">
                  <c:v>686.51576599999999</c:v>
                </c:pt>
                <c:pt idx="1516">
                  <c:v>686.51676599999996</c:v>
                </c:pt>
                <c:pt idx="1517">
                  <c:v>686.51776600000005</c:v>
                </c:pt>
                <c:pt idx="1518">
                  <c:v>686.51876600000003</c:v>
                </c:pt>
                <c:pt idx="1519">
                  <c:v>686.519766</c:v>
                </c:pt>
                <c:pt idx="1520">
                  <c:v>686.52076599999998</c:v>
                </c:pt>
                <c:pt idx="1521">
                  <c:v>686.52176599999996</c:v>
                </c:pt>
                <c:pt idx="1522">
                  <c:v>686.52276600000005</c:v>
                </c:pt>
                <c:pt idx="1523">
                  <c:v>686.52376600000002</c:v>
                </c:pt>
                <c:pt idx="1524">
                  <c:v>686.524766</c:v>
                </c:pt>
                <c:pt idx="1525">
                  <c:v>686.52576599999998</c:v>
                </c:pt>
                <c:pt idx="1526">
                  <c:v>686.52676599999995</c:v>
                </c:pt>
                <c:pt idx="1527">
                  <c:v>686.52776600000004</c:v>
                </c:pt>
                <c:pt idx="1528">
                  <c:v>686.52876600000002</c:v>
                </c:pt>
                <c:pt idx="1529">
                  <c:v>686.529766</c:v>
                </c:pt>
                <c:pt idx="1530">
                  <c:v>686.53076599999997</c:v>
                </c:pt>
                <c:pt idx="1531">
                  <c:v>686.53176599999995</c:v>
                </c:pt>
                <c:pt idx="1532">
                  <c:v>686.53276600000004</c:v>
                </c:pt>
                <c:pt idx="1533">
                  <c:v>686.53376600000001</c:v>
                </c:pt>
                <c:pt idx="1534">
                  <c:v>686.53476599999999</c:v>
                </c:pt>
                <c:pt idx="1535">
                  <c:v>686.53576599999997</c:v>
                </c:pt>
                <c:pt idx="1536">
                  <c:v>686.53676599999994</c:v>
                </c:pt>
                <c:pt idx="1537">
                  <c:v>686.53776600000003</c:v>
                </c:pt>
                <c:pt idx="1538">
                  <c:v>686.53876600000001</c:v>
                </c:pt>
                <c:pt idx="1539">
                  <c:v>686.53976599999999</c:v>
                </c:pt>
                <c:pt idx="1540">
                  <c:v>686.54076599999996</c:v>
                </c:pt>
                <c:pt idx="1541">
                  <c:v>686.54176600000005</c:v>
                </c:pt>
                <c:pt idx="1542">
                  <c:v>686.54276600000003</c:v>
                </c:pt>
                <c:pt idx="1543">
                  <c:v>686.54376600000001</c:v>
                </c:pt>
                <c:pt idx="1544">
                  <c:v>686.54476599999998</c:v>
                </c:pt>
                <c:pt idx="1545">
                  <c:v>686.54576599999996</c:v>
                </c:pt>
                <c:pt idx="1546">
                  <c:v>686.54676600000005</c:v>
                </c:pt>
                <c:pt idx="1547">
                  <c:v>686.54776600000002</c:v>
                </c:pt>
                <c:pt idx="1548">
                  <c:v>686.548766</c:v>
                </c:pt>
                <c:pt idx="1549">
                  <c:v>686.54976599999998</c:v>
                </c:pt>
                <c:pt idx="1550">
                  <c:v>686.55076599999995</c:v>
                </c:pt>
                <c:pt idx="1551">
                  <c:v>686.55176600000004</c:v>
                </c:pt>
                <c:pt idx="1552">
                  <c:v>686.55276600000002</c:v>
                </c:pt>
                <c:pt idx="1553">
                  <c:v>686.553766</c:v>
                </c:pt>
                <c:pt idx="1554">
                  <c:v>686.55476599999997</c:v>
                </c:pt>
                <c:pt idx="1555">
                  <c:v>686.55576599999995</c:v>
                </c:pt>
                <c:pt idx="1556">
                  <c:v>686.55676600000004</c:v>
                </c:pt>
                <c:pt idx="1557">
                  <c:v>686.55776600000002</c:v>
                </c:pt>
                <c:pt idx="1558">
                  <c:v>686.55876599999999</c:v>
                </c:pt>
                <c:pt idx="1559">
                  <c:v>686.55976599999997</c:v>
                </c:pt>
                <c:pt idx="1560">
                  <c:v>686.56076599999994</c:v>
                </c:pt>
                <c:pt idx="1561">
                  <c:v>686.56176600000003</c:v>
                </c:pt>
                <c:pt idx="1562">
                  <c:v>686.56276600000001</c:v>
                </c:pt>
                <c:pt idx="1563">
                  <c:v>686.56376599999999</c:v>
                </c:pt>
                <c:pt idx="1564">
                  <c:v>686.56476599999996</c:v>
                </c:pt>
                <c:pt idx="1565">
                  <c:v>686.56576600000005</c:v>
                </c:pt>
                <c:pt idx="1566">
                  <c:v>686.56676600000003</c:v>
                </c:pt>
                <c:pt idx="1567">
                  <c:v>686.56776600000001</c:v>
                </c:pt>
                <c:pt idx="1568">
                  <c:v>686.56876599999998</c:v>
                </c:pt>
                <c:pt idx="1569">
                  <c:v>686.56976599999996</c:v>
                </c:pt>
                <c:pt idx="1570">
                  <c:v>686.57076600000005</c:v>
                </c:pt>
                <c:pt idx="1571">
                  <c:v>686.57176600000003</c:v>
                </c:pt>
                <c:pt idx="1572">
                  <c:v>686.572766</c:v>
                </c:pt>
                <c:pt idx="1573">
                  <c:v>686.57376599999998</c:v>
                </c:pt>
                <c:pt idx="1574">
                  <c:v>686.57476599999995</c:v>
                </c:pt>
                <c:pt idx="1575">
                  <c:v>686.57576600000004</c:v>
                </c:pt>
                <c:pt idx="1576">
                  <c:v>686.57676600000002</c:v>
                </c:pt>
                <c:pt idx="1577">
                  <c:v>686.577766</c:v>
                </c:pt>
                <c:pt idx="1578">
                  <c:v>686.57876599999997</c:v>
                </c:pt>
                <c:pt idx="1579">
                  <c:v>686.57976599999995</c:v>
                </c:pt>
                <c:pt idx="1580">
                  <c:v>686.58076600000004</c:v>
                </c:pt>
                <c:pt idx="1581">
                  <c:v>686.58176600000002</c:v>
                </c:pt>
                <c:pt idx="1582">
                  <c:v>686.58276599999999</c:v>
                </c:pt>
                <c:pt idx="1583">
                  <c:v>686.58376599999997</c:v>
                </c:pt>
                <c:pt idx="1584">
                  <c:v>686.58476599999995</c:v>
                </c:pt>
                <c:pt idx="1585">
                  <c:v>686.58576600000004</c:v>
                </c:pt>
                <c:pt idx="1586">
                  <c:v>686.58676600000001</c:v>
                </c:pt>
                <c:pt idx="1587">
                  <c:v>686.58776599999999</c:v>
                </c:pt>
                <c:pt idx="1588">
                  <c:v>686.58876599999996</c:v>
                </c:pt>
                <c:pt idx="1589">
                  <c:v>686.58976600000005</c:v>
                </c:pt>
                <c:pt idx="1590">
                  <c:v>686.59076600000003</c:v>
                </c:pt>
                <c:pt idx="1591">
                  <c:v>686.59176600000001</c:v>
                </c:pt>
                <c:pt idx="1592">
                  <c:v>686.59276599999998</c:v>
                </c:pt>
                <c:pt idx="1593">
                  <c:v>686.59376599999996</c:v>
                </c:pt>
                <c:pt idx="1594">
                  <c:v>686.59476600000005</c:v>
                </c:pt>
                <c:pt idx="1595">
                  <c:v>686.59576600000003</c:v>
                </c:pt>
                <c:pt idx="1596">
                  <c:v>686.596766</c:v>
                </c:pt>
                <c:pt idx="1597">
                  <c:v>686.59776599999998</c:v>
                </c:pt>
                <c:pt idx="1598">
                  <c:v>686.59876599999996</c:v>
                </c:pt>
                <c:pt idx="1599">
                  <c:v>686.59976600000005</c:v>
                </c:pt>
                <c:pt idx="1600">
                  <c:v>686.60076600000002</c:v>
                </c:pt>
                <c:pt idx="1601">
                  <c:v>686.601766</c:v>
                </c:pt>
                <c:pt idx="1602">
                  <c:v>686.60276599999997</c:v>
                </c:pt>
                <c:pt idx="1603">
                  <c:v>686.60376599999995</c:v>
                </c:pt>
                <c:pt idx="1604">
                  <c:v>686.60476600000004</c:v>
                </c:pt>
                <c:pt idx="1605">
                  <c:v>686.60576600000002</c:v>
                </c:pt>
                <c:pt idx="1606">
                  <c:v>686.60676599999999</c:v>
                </c:pt>
                <c:pt idx="1607">
                  <c:v>686.60776599999997</c:v>
                </c:pt>
                <c:pt idx="1608">
                  <c:v>686.60876599999995</c:v>
                </c:pt>
                <c:pt idx="1609">
                  <c:v>686.60976600000004</c:v>
                </c:pt>
                <c:pt idx="1610">
                  <c:v>686.61076600000001</c:v>
                </c:pt>
                <c:pt idx="1611">
                  <c:v>686.61176599999999</c:v>
                </c:pt>
                <c:pt idx="1612">
                  <c:v>686.61276599999997</c:v>
                </c:pt>
                <c:pt idx="1613">
                  <c:v>686.61376600000006</c:v>
                </c:pt>
                <c:pt idx="1614">
                  <c:v>686.61476600000003</c:v>
                </c:pt>
                <c:pt idx="1615">
                  <c:v>686.61576600000001</c:v>
                </c:pt>
                <c:pt idx="1616">
                  <c:v>686.61676599999998</c:v>
                </c:pt>
                <c:pt idx="1617">
                  <c:v>686.61776599999996</c:v>
                </c:pt>
                <c:pt idx="1618">
                  <c:v>686.61876600000005</c:v>
                </c:pt>
                <c:pt idx="1619">
                  <c:v>686.61976600000003</c:v>
                </c:pt>
                <c:pt idx="1620">
                  <c:v>686.620766</c:v>
                </c:pt>
                <c:pt idx="1621">
                  <c:v>686.62176599999998</c:v>
                </c:pt>
                <c:pt idx="1622">
                  <c:v>686.62276599999996</c:v>
                </c:pt>
                <c:pt idx="1623">
                  <c:v>686.62376600000005</c:v>
                </c:pt>
                <c:pt idx="1624">
                  <c:v>686.62476600000002</c:v>
                </c:pt>
                <c:pt idx="1625">
                  <c:v>686.625766</c:v>
                </c:pt>
                <c:pt idx="1626">
                  <c:v>686.62676599999998</c:v>
                </c:pt>
                <c:pt idx="1627">
                  <c:v>686.62776599999995</c:v>
                </c:pt>
                <c:pt idx="1628">
                  <c:v>686.62876600000004</c:v>
                </c:pt>
                <c:pt idx="1629">
                  <c:v>686.62976600000002</c:v>
                </c:pt>
                <c:pt idx="1630">
                  <c:v>686.63076599999999</c:v>
                </c:pt>
                <c:pt idx="1631">
                  <c:v>686.63176599999997</c:v>
                </c:pt>
                <c:pt idx="1632">
                  <c:v>686.63276599999995</c:v>
                </c:pt>
                <c:pt idx="1633">
                  <c:v>686.63376600000004</c:v>
                </c:pt>
                <c:pt idx="1634">
                  <c:v>686.63476600000001</c:v>
                </c:pt>
                <c:pt idx="1635">
                  <c:v>686.63576599999999</c:v>
                </c:pt>
                <c:pt idx="1636">
                  <c:v>686.63676599999997</c:v>
                </c:pt>
                <c:pt idx="1637">
                  <c:v>686.63776600000006</c:v>
                </c:pt>
                <c:pt idx="1638">
                  <c:v>686.63876600000003</c:v>
                </c:pt>
                <c:pt idx="1639">
                  <c:v>686.63976600000001</c:v>
                </c:pt>
                <c:pt idx="1640">
                  <c:v>686.64076599999999</c:v>
                </c:pt>
                <c:pt idx="1641">
                  <c:v>686.64176599999996</c:v>
                </c:pt>
                <c:pt idx="1642">
                  <c:v>686.64276600000005</c:v>
                </c:pt>
                <c:pt idx="1643">
                  <c:v>686.64376600000003</c:v>
                </c:pt>
                <c:pt idx="1644">
                  <c:v>686.644766</c:v>
                </c:pt>
                <c:pt idx="1645">
                  <c:v>686.64576599999998</c:v>
                </c:pt>
                <c:pt idx="1646">
                  <c:v>686.64676599999996</c:v>
                </c:pt>
                <c:pt idx="1647">
                  <c:v>686.64776600000005</c:v>
                </c:pt>
                <c:pt idx="1648">
                  <c:v>686.64876600000002</c:v>
                </c:pt>
                <c:pt idx="1649">
                  <c:v>686.649766</c:v>
                </c:pt>
                <c:pt idx="1650">
                  <c:v>686.65076599999998</c:v>
                </c:pt>
                <c:pt idx="1651">
                  <c:v>686.65176599999995</c:v>
                </c:pt>
                <c:pt idx="1652">
                  <c:v>686.65276600000004</c:v>
                </c:pt>
                <c:pt idx="1653">
                  <c:v>686.65376600000002</c:v>
                </c:pt>
                <c:pt idx="1654">
                  <c:v>686.654766</c:v>
                </c:pt>
                <c:pt idx="1655">
                  <c:v>686.65576599999997</c:v>
                </c:pt>
                <c:pt idx="1656">
                  <c:v>686.65676599999995</c:v>
                </c:pt>
                <c:pt idx="1657">
                  <c:v>686.65776600000004</c:v>
                </c:pt>
                <c:pt idx="1658">
                  <c:v>686.65876600000001</c:v>
                </c:pt>
                <c:pt idx="1659">
                  <c:v>686.65976599999999</c:v>
                </c:pt>
                <c:pt idx="1660">
                  <c:v>686.66076599999997</c:v>
                </c:pt>
                <c:pt idx="1661">
                  <c:v>686.66176599999994</c:v>
                </c:pt>
                <c:pt idx="1662">
                  <c:v>686.66276600000003</c:v>
                </c:pt>
                <c:pt idx="1663">
                  <c:v>686.66376600000001</c:v>
                </c:pt>
                <c:pt idx="1664">
                  <c:v>686.66476599999999</c:v>
                </c:pt>
                <c:pt idx="1665">
                  <c:v>686.66576599999996</c:v>
                </c:pt>
                <c:pt idx="1666">
                  <c:v>686.66676600000005</c:v>
                </c:pt>
                <c:pt idx="1667">
                  <c:v>686.66776600000003</c:v>
                </c:pt>
                <c:pt idx="1668">
                  <c:v>686.66876600000001</c:v>
                </c:pt>
                <c:pt idx="1669">
                  <c:v>686.66976599999998</c:v>
                </c:pt>
                <c:pt idx="1670">
                  <c:v>686.67076599999996</c:v>
                </c:pt>
                <c:pt idx="1671">
                  <c:v>686.67176600000005</c:v>
                </c:pt>
                <c:pt idx="1672">
                  <c:v>686.67276600000002</c:v>
                </c:pt>
                <c:pt idx="1673">
                  <c:v>686.673766</c:v>
                </c:pt>
                <c:pt idx="1674">
                  <c:v>686.67476599999998</c:v>
                </c:pt>
                <c:pt idx="1675">
                  <c:v>686.67576599999995</c:v>
                </c:pt>
                <c:pt idx="1676">
                  <c:v>686.67676600000004</c:v>
                </c:pt>
                <c:pt idx="1677">
                  <c:v>686.67776600000002</c:v>
                </c:pt>
                <c:pt idx="1678">
                  <c:v>686.678766</c:v>
                </c:pt>
                <c:pt idx="1679">
                  <c:v>686.67976599999997</c:v>
                </c:pt>
                <c:pt idx="1680">
                  <c:v>686.68076599999995</c:v>
                </c:pt>
                <c:pt idx="1681">
                  <c:v>686.68176600000004</c:v>
                </c:pt>
                <c:pt idx="1682">
                  <c:v>686.68276600000002</c:v>
                </c:pt>
                <c:pt idx="1683">
                  <c:v>686.68376599999999</c:v>
                </c:pt>
                <c:pt idx="1684">
                  <c:v>686.68476599999997</c:v>
                </c:pt>
                <c:pt idx="1685">
                  <c:v>686.68576599999994</c:v>
                </c:pt>
                <c:pt idx="1686">
                  <c:v>686.68676600000003</c:v>
                </c:pt>
                <c:pt idx="1687">
                  <c:v>686.68776600000001</c:v>
                </c:pt>
                <c:pt idx="1688">
                  <c:v>686.68876599999999</c:v>
                </c:pt>
                <c:pt idx="1689">
                  <c:v>686.68976599999996</c:v>
                </c:pt>
                <c:pt idx="1690">
                  <c:v>686.69076600000005</c:v>
                </c:pt>
                <c:pt idx="1691">
                  <c:v>686.69176600000003</c:v>
                </c:pt>
                <c:pt idx="1692">
                  <c:v>686.69276600000001</c:v>
                </c:pt>
                <c:pt idx="1693">
                  <c:v>686.69376599999998</c:v>
                </c:pt>
                <c:pt idx="1694">
                  <c:v>686.69476599999996</c:v>
                </c:pt>
                <c:pt idx="1695">
                  <c:v>686.69576600000005</c:v>
                </c:pt>
                <c:pt idx="1696">
                  <c:v>686.69676600000003</c:v>
                </c:pt>
                <c:pt idx="1697">
                  <c:v>686.697766</c:v>
                </c:pt>
                <c:pt idx="1698">
                  <c:v>686.69876599999998</c:v>
                </c:pt>
                <c:pt idx="1699">
                  <c:v>686.69976599999995</c:v>
                </c:pt>
                <c:pt idx="1700">
                  <c:v>686.70076600000004</c:v>
                </c:pt>
                <c:pt idx="1701">
                  <c:v>686.70176600000002</c:v>
                </c:pt>
                <c:pt idx="1702">
                  <c:v>686.702766</c:v>
                </c:pt>
                <c:pt idx="1703">
                  <c:v>686.70376599999997</c:v>
                </c:pt>
                <c:pt idx="1704">
                  <c:v>686.70476599999995</c:v>
                </c:pt>
                <c:pt idx="1705">
                  <c:v>686.70576600000004</c:v>
                </c:pt>
                <c:pt idx="1706">
                  <c:v>686.70676600000002</c:v>
                </c:pt>
                <c:pt idx="1707">
                  <c:v>686.70776599999999</c:v>
                </c:pt>
                <c:pt idx="1708">
                  <c:v>686.70876599999997</c:v>
                </c:pt>
                <c:pt idx="1709">
                  <c:v>686.70976599999995</c:v>
                </c:pt>
                <c:pt idx="1710">
                  <c:v>686.71076600000004</c:v>
                </c:pt>
                <c:pt idx="1711">
                  <c:v>686.71176600000001</c:v>
                </c:pt>
                <c:pt idx="1712">
                  <c:v>686.71276599999999</c:v>
                </c:pt>
                <c:pt idx="1713">
                  <c:v>686.71376599999996</c:v>
                </c:pt>
                <c:pt idx="1714">
                  <c:v>686.71476600000005</c:v>
                </c:pt>
                <c:pt idx="1715">
                  <c:v>686.71576600000003</c:v>
                </c:pt>
                <c:pt idx="1716">
                  <c:v>686.71676600000001</c:v>
                </c:pt>
                <c:pt idx="1717">
                  <c:v>686.71776599999998</c:v>
                </c:pt>
                <c:pt idx="1718">
                  <c:v>686.71876599999996</c:v>
                </c:pt>
                <c:pt idx="1719">
                  <c:v>686.71976600000005</c:v>
                </c:pt>
                <c:pt idx="1720">
                  <c:v>686.72076600000003</c:v>
                </c:pt>
                <c:pt idx="1721">
                  <c:v>686.721766</c:v>
                </c:pt>
                <c:pt idx="1722">
                  <c:v>686.72276599999998</c:v>
                </c:pt>
                <c:pt idx="1723">
                  <c:v>686.72376599999996</c:v>
                </c:pt>
                <c:pt idx="1724">
                  <c:v>686.72476600000005</c:v>
                </c:pt>
                <c:pt idx="1725">
                  <c:v>686.72576600000002</c:v>
                </c:pt>
                <c:pt idx="1726">
                  <c:v>686.726766</c:v>
                </c:pt>
                <c:pt idx="1727">
                  <c:v>686.72776599999997</c:v>
                </c:pt>
                <c:pt idx="1728">
                  <c:v>686.72876599999995</c:v>
                </c:pt>
                <c:pt idx="1729">
                  <c:v>686.72976600000004</c:v>
                </c:pt>
                <c:pt idx="1730">
                  <c:v>686.73076600000002</c:v>
                </c:pt>
                <c:pt idx="1731">
                  <c:v>686.73176599999999</c:v>
                </c:pt>
                <c:pt idx="1732">
                  <c:v>686.73276599999997</c:v>
                </c:pt>
                <c:pt idx="1733">
                  <c:v>686.73376599999995</c:v>
                </c:pt>
                <c:pt idx="1734">
                  <c:v>686.73476600000004</c:v>
                </c:pt>
                <c:pt idx="1735">
                  <c:v>686.73576600000001</c:v>
                </c:pt>
                <c:pt idx="1736">
                  <c:v>686.73676599999999</c:v>
                </c:pt>
                <c:pt idx="1737">
                  <c:v>686.73776599999997</c:v>
                </c:pt>
                <c:pt idx="1738">
                  <c:v>686.73876600000006</c:v>
                </c:pt>
                <c:pt idx="1739">
                  <c:v>686.73976600000003</c:v>
                </c:pt>
                <c:pt idx="1740">
                  <c:v>686.74076600000001</c:v>
                </c:pt>
                <c:pt idx="1741">
                  <c:v>686.74176599999998</c:v>
                </c:pt>
                <c:pt idx="1742">
                  <c:v>686.74276599999996</c:v>
                </c:pt>
                <c:pt idx="1743">
                  <c:v>686.74376600000005</c:v>
                </c:pt>
                <c:pt idx="1744">
                  <c:v>686.74476600000003</c:v>
                </c:pt>
                <c:pt idx="1745">
                  <c:v>686.745766</c:v>
                </c:pt>
                <c:pt idx="1746">
                  <c:v>686.74676599999998</c:v>
                </c:pt>
                <c:pt idx="1747">
                  <c:v>686.74776599999996</c:v>
                </c:pt>
                <c:pt idx="1748">
                  <c:v>686.74876600000005</c:v>
                </c:pt>
                <c:pt idx="1749">
                  <c:v>686.74976600000002</c:v>
                </c:pt>
                <c:pt idx="1750">
                  <c:v>686.750766</c:v>
                </c:pt>
                <c:pt idx="1751">
                  <c:v>686.75176599999998</c:v>
                </c:pt>
                <c:pt idx="1752">
                  <c:v>686.75276599999995</c:v>
                </c:pt>
                <c:pt idx="1753">
                  <c:v>686.75376600000004</c:v>
                </c:pt>
                <c:pt idx="1754">
                  <c:v>686.75476600000002</c:v>
                </c:pt>
                <c:pt idx="1755">
                  <c:v>686.75576599999999</c:v>
                </c:pt>
                <c:pt idx="1756">
                  <c:v>686.75676599999997</c:v>
                </c:pt>
                <c:pt idx="1757">
                  <c:v>686.75776599999995</c:v>
                </c:pt>
                <c:pt idx="1758">
                  <c:v>686.75876600000004</c:v>
                </c:pt>
                <c:pt idx="1759">
                  <c:v>686.75976600000001</c:v>
                </c:pt>
                <c:pt idx="1760">
                  <c:v>686.76076599999999</c:v>
                </c:pt>
                <c:pt idx="1761">
                  <c:v>686.76176599999997</c:v>
                </c:pt>
                <c:pt idx="1762">
                  <c:v>686.76276600000006</c:v>
                </c:pt>
                <c:pt idx="1763">
                  <c:v>686.76376600000003</c:v>
                </c:pt>
                <c:pt idx="1764">
                  <c:v>686.76476600000001</c:v>
                </c:pt>
                <c:pt idx="1765">
                  <c:v>686.76576599999999</c:v>
                </c:pt>
                <c:pt idx="1766">
                  <c:v>686.76676599999996</c:v>
                </c:pt>
                <c:pt idx="1767">
                  <c:v>686.76776600000005</c:v>
                </c:pt>
                <c:pt idx="1768">
                  <c:v>686.76876600000003</c:v>
                </c:pt>
                <c:pt idx="1769">
                  <c:v>686.769766</c:v>
                </c:pt>
                <c:pt idx="1770">
                  <c:v>686.77076599999998</c:v>
                </c:pt>
                <c:pt idx="1771">
                  <c:v>686.77176599999996</c:v>
                </c:pt>
                <c:pt idx="1772">
                  <c:v>686.77276600000005</c:v>
                </c:pt>
                <c:pt idx="1773">
                  <c:v>686.77376600000002</c:v>
                </c:pt>
                <c:pt idx="1774">
                  <c:v>686.774766</c:v>
                </c:pt>
                <c:pt idx="1775">
                  <c:v>686.77576599999998</c:v>
                </c:pt>
                <c:pt idx="1776">
                  <c:v>686.77676599999995</c:v>
                </c:pt>
                <c:pt idx="1777">
                  <c:v>686.77776600000004</c:v>
                </c:pt>
                <c:pt idx="1778">
                  <c:v>686.77876600000002</c:v>
                </c:pt>
                <c:pt idx="1779">
                  <c:v>686.779766</c:v>
                </c:pt>
                <c:pt idx="1780">
                  <c:v>686.78076599999997</c:v>
                </c:pt>
                <c:pt idx="1781">
                  <c:v>686.78176599999995</c:v>
                </c:pt>
                <c:pt idx="1782">
                  <c:v>686.78276600000004</c:v>
                </c:pt>
                <c:pt idx="1783">
                  <c:v>686.78376600000001</c:v>
                </c:pt>
                <c:pt idx="1784">
                  <c:v>686.78476599999999</c:v>
                </c:pt>
                <c:pt idx="1785">
                  <c:v>686.78576599999997</c:v>
                </c:pt>
                <c:pt idx="1786">
                  <c:v>686.78676599999994</c:v>
                </c:pt>
                <c:pt idx="1787">
                  <c:v>686.78776600000003</c:v>
                </c:pt>
                <c:pt idx="1788">
                  <c:v>686.78876600000001</c:v>
                </c:pt>
                <c:pt idx="1789">
                  <c:v>686.78976599999999</c:v>
                </c:pt>
                <c:pt idx="1790">
                  <c:v>686.79076599999996</c:v>
                </c:pt>
                <c:pt idx="1791">
                  <c:v>686.79176600000005</c:v>
                </c:pt>
                <c:pt idx="1792">
                  <c:v>686.79276600000003</c:v>
                </c:pt>
                <c:pt idx="1793">
                  <c:v>686.79376600000001</c:v>
                </c:pt>
                <c:pt idx="1794">
                  <c:v>686.79476599999998</c:v>
                </c:pt>
                <c:pt idx="1795">
                  <c:v>686.79576599999996</c:v>
                </c:pt>
                <c:pt idx="1796">
                  <c:v>686.79676600000005</c:v>
                </c:pt>
                <c:pt idx="1797">
                  <c:v>686.79776600000002</c:v>
                </c:pt>
                <c:pt idx="1798">
                  <c:v>686.798766</c:v>
                </c:pt>
                <c:pt idx="1799">
                  <c:v>686.79976599999998</c:v>
                </c:pt>
                <c:pt idx="1800">
                  <c:v>686.80076599999995</c:v>
                </c:pt>
                <c:pt idx="1801">
                  <c:v>686.80176600000004</c:v>
                </c:pt>
                <c:pt idx="1802">
                  <c:v>686.80276600000002</c:v>
                </c:pt>
                <c:pt idx="1803">
                  <c:v>686.803766</c:v>
                </c:pt>
                <c:pt idx="1804">
                  <c:v>686.80476599999997</c:v>
                </c:pt>
                <c:pt idx="1805">
                  <c:v>686.80576599999995</c:v>
                </c:pt>
                <c:pt idx="1806">
                  <c:v>686.80676600000004</c:v>
                </c:pt>
                <c:pt idx="1807">
                  <c:v>686.80776600000002</c:v>
                </c:pt>
                <c:pt idx="1808">
                  <c:v>686.80876599999999</c:v>
                </c:pt>
                <c:pt idx="1809">
                  <c:v>686.80976599999997</c:v>
                </c:pt>
                <c:pt idx="1810">
                  <c:v>686.81076599999994</c:v>
                </c:pt>
                <c:pt idx="1811">
                  <c:v>686.81176600000003</c:v>
                </c:pt>
                <c:pt idx="1812">
                  <c:v>686.81276600000001</c:v>
                </c:pt>
                <c:pt idx="1813">
                  <c:v>686.81376599999999</c:v>
                </c:pt>
                <c:pt idx="1814">
                  <c:v>686.81476599999996</c:v>
                </c:pt>
                <c:pt idx="1815">
                  <c:v>686.81576600000005</c:v>
                </c:pt>
                <c:pt idx="1816">
                  <c:v>686.81676600000003</c:v>
                </c:pt>
                <c:pt idx="1817">
                  <c:v>686.81776600000001</c:v>
                </c:pt>
                <c:pt idx="1818">
                  <c:v>686.81876599999998</c:v>
                </c:pt>
                <c:pt idx="1819">
                  <c:v>686.81976599999996</c:v>
                </c:pt>
                <c:pt idx="1820">
                  <c:v>686.82076600000005</c:v>
                </c:pt>
                <c:pt idx="1821">
                  <c:v>686.82176600000003</c:v>
                </c:pt>
                <c:pt idx="1822">
                  <c:v>686.822766</c:v>
                </c:pt>
                <c:pt idx="1823">
                  <c:v>686.82376599999998</c:v>
                </c:pt>
                <c:pt idx="1824">
                  <c:v>686.82476599999995</c:v>
                </c:pt>
                <c:pt idx="1825">
                  <c:v>686.82576600000004</c:v>
                </c:pt>
                <c:pt idx="1826">
                  <c:v>686.82676600000002</c:v>
                </c:pt>
                <c:pt idx="1827">
                  <c:v>686.827766</c:v>
                </c:pt>
                <c:pt idx="1828">
                  <c:v>686.82876599999997</c:v>
                </c:pt>
                <c:pt idx="1829">
                  <c:v>686.82976599999995</c:v>
                </c:pt>
                <c:pt idx="1830">
                  <c:v>686.83076600000004</c:v>
                </c:pt>
                <c:pt idx="1831">
                  <c:v>686.83176600000002</c:v>
                </c:pt>
                <c:pt idx="1832">
                  <c:v>686.83276599999999</c:v>
                </c:pt>
                <c:pt idx="1833">
                  <c:v>686.83376599999997</c:v>
                </c:pt>
                <c:pt idx="1834">
                  <c:v>686.83476599999995</c:v>
                </c:pt>
                <c:pt idx="1835">
                  <c:v>686.83576600000004</c:v>
                </c:pt>
                <c:pt idx="1836">
                  <c:v>686.83676600000001</c:v>
                </c:pt>
                <c:pt idx="1837">
                  <c:v>686.83776599999999</c:v>
                </c:pt>
                <c:pt idx="1838">
                  <c:v>686.83876599999996</c:v>
                </c:pt>
                <c:pt idx="1839">
                  <c:v>686.83976600000005</c:v>
                </c:pt>
                <c:pt idx="1840">
                  <c:v>686.84076600000003</c:v>
                </c:pt>
                <c:pt idx="1841">
                  <c:v>686.84176600000001</c:v>
                </c:pt>
                <c:pt idx="1842">
                  <c:v>686.84276599999998</c:v>
                </c:pt>
                <c:pt idx="1843">
                  <c:v>686.84376599999996</c:v>
                </c:pt>
                <c:pt idx="1844">
                  <c:v>686.84476600000005</c:v>
                </c:pt>
                <c:pt idx="1845">
                  <c:v>686.84576600000003</c:v>
                </c:pt>
                <c:pt idx="1846">
                  <c:v>686.846766</c:v>
                </c:pt>
                <c:pt idx="1847">
                  <c:v>686.84776599999998</c:v>
                </c:pt>
                <c:pt idx="1848">
                  <c:v>686.84876599999996</c:v>
                </c:pt>
                <c:pt idx="1849">
                  <c:v>686.84976600000005</c:v>
                </c:pt>
                <c:pt idx="1850">
                  <c:v>686.85076600000002</c:v>
                </c:pt>
                <c:pt idx="1851">
                  <c:v>686.851766</c:v>
                </c:pt>
                <c:pt idx="1852">
                  <c:v>686.85276599999997</c:v>
                </c:pt>
                <c:pt idx="1853">
                  <c:v>686.85376599999995</c:v>
                </c:pt>
                <c:pt idx="1854">
                  <c:v>686.85476600000004</c:v>
                </c:pt>
                <c:pt idx="1855">
                  <c:v>686.85576600000002</c:v>
                </c:pt>
                <c:pt idx="1856">
                  <c:v>686.85676599999999</c:v>
                </c:pt>
                <c:pt idx="1857">
                  <c:v>686.85776599999997</c:v>
                </c:pt>
                <c:pt idx="1858">
                  <c:v>686.85876599999995</c:v>
                </c:pt>
                <c:pt idx="1859">
                  <c:v>686.85976600000004</c:v>
                </c:pt>
                <c:pt idx="1860">
                  <c:v>686.86076600000001</c:v>
                </c:pt>
                <c:pt idx="1861">
                  <c:v>686.86176599999999</c:v>
                </c:pt>
                <c:pt idx="1862">
                  <c:v>686.86276599999997</c:v>
                </c:pt>
                <c:pt idx="1863">
                  <c:v>686.86376600000006</c:v>
                </c:pt>
                <c:pt idx="1864">
                  <c:v>686.86476600000003</c:v>
                </c:pt>
                <c:pt idx="1865">
                  <c:v>686.86576600000001</c:v>
                </c:pt>
                <c:pt idx="1866">
                  <c:v>686.86676599999998</c:v>
                </c:pt>
                <c:pt idx="1867">
                  <c:v>686.86776599999996</c:v>
                </c:pt>
                <c:pt idx="1868">
                  <c:v>686.86876600000005</c:v>
                </c:pt>
                <c:pt idx="1869">
                  <c:v>686.86976600000003</c:v>
                </c:pt>
                <c:pt idx="1870">
                  <c:v>686.870766</c:v>
                </c:pt>
                <c:pt idx="1871">
                  <c:v>686.87176599999998</c:v>
                </c:pt>
                <c:pt idx="1872">
                  <c:v>686.87276599999996</c:v>
                </c:pt>
                <c:pt idx="1873">
                  <c:v>686.87376600000005</c:v>
                </c:pt>
                <c:pt idx="1874">
                  <c:v>686.87476600000002</c:v>
                </c:pt>
                <c:pt idx="1875">
                  <c:v>686.875766</c:v>
                </c:pt>
                <c:pt idx="1876">
                  <c:v>686.87676599999998</c:v>
                </c:pt>
                <c:pt idx="1877">
                  <c:v>686.87776599999995</c:v>
                </c:pt>
                <c:pt idx="1878">
                  <c:v>686.87876600000004</c:v>
                </c:pt>
                <c:pt idx="1879">
                  <c:v>686.87976600000002</c:v>
                </c:pt>
                <c:pt idx="1880">
                  <c:v>686.88076599999999</c:v>
                </c:pt>
                <c:pt idx="1881">
                  <c:v>686.88176599999997</c:v>
                </c:pt>
                <c:pt idx="1882">
                  <c:v>686.88276599999995</c:v>
                </c:pt>
                <c:pt idx="1883">
                  <c:v>686.88376600000004</c:v>
                </c:pt>
                <c:pt idx="1884">
                  <c:v>686.88476600000001</c:v>
                </c:pt>
                <c:pt idx="1885">
                  <c:v>686.88576599999999</c:v>
                </c:pt>
                <c:pt idx="1886">
                  <c:v>686.88676599999997</c:v>
                </c:pt>
                <c:pt idx="1887">
                  <c:v>686.88776600000006</c:v>
                </c:pt>
                <c:pt idx="1888">
                  <c:v>686.88876600000003</c:v>
                </c:pt>
                <c:pt idx="1889">
                  <c:v>686.88976600000001</c:v>
                </c:pt>
                <c:pt idx="1890">
                  <c:v>686.89076599999999</c:v>
                </c:pt>
                <c:pt idx="1891">
                  <c:v>686.89176599999996</c:v>
                </c:pt>
                <c:pt idx="1892">
                  <c:v>686.89276600000005</c:v>
                </c:pt>
                <c:pt idx="1893">
                  <c:v>686.89376600000003</c:v>
                </c:pt>
                <c:pt idx="1894">
                  <c:v>686.894766</c:v>
                </c:pt>
                <c:pt idx="1895">
                  <c:v>686.89576599999998</c:v>
                </c:pt>
                <c:pt idx="1896">
                  <c:v>686.89676599999996</c:v>
                </c:pt>
                <c:pt idx="1897">
                  <c:v>686.89776600000005</c:v>
                </c:pt>
                <c:pt idx="1898">
                  <c:v>686.89876600000002</c:v>
                </c:pt>
                <c:pt idx="1899">
                  <c:v>686.899766</c:v>
                </c:pt>
                <c:pt idx="1900">
                  <c:v>686.90076599999998</c:v>
                </c:pt>
                <c:pt idx="1901">
                  <c:v>686.90176599999995</c:v>
                </c:pt>
                <c:pt idx="1902">
                  <c:v>686.90276600000004</c:v>
                </c:pt>
                <c:pt idx="1903">
                  <c:v>686.90376600000002</c:v>
                </c:pt>
                <c:pt idx="1904">
                  <c:v>686.904766</c:v>
                </c:pt>
                <c:pt idx="1905">
                  <c:v>686.90576599999997</c:v>
                </c:pt>
                <c:pt idx="1906">
                  <c:v>686.90676599999995</c:v>
                </c:pt>
                <c:pt idx="1907">
                  <c:v>686.90776600000004</c:v>
                </c:pt>
                <c:pt idx="1908">
                  <c:v>686.90876600000001</c:v>
                </c:pt>
                <c:pt idx="1909">
                  <c:v>686.90976599999999</c:v>
                </c:pt>
                <c:pt idx="1910">
                  <c:v>686.91076599999997</c:v>
                </c:pt>
                <c:pt idx="1911">
                  <c:v>686.91176599999994</c:v>
                </c:pt>
                <c:pt idx="1912">
                  <c:v>686.91276600000003</c:v>
                </c:pt>
                <c:pt idx="1913">
                  <c:v>686.91376600000001</c:v>
                </c:pt>
                <c:pt idx="1914">
                  <c:v>686.91476599999999</c:v>
                </c:pt>
                <c:pt idx="1915">
                  <c:v>686.91576599999996</c:v>
                </c:pt>
                <c:pt idx="1916">
                  <c:v>686.91676600000005</c:v>
                </c:pt>
                <c:pt idx="1917">
                  <c:v>686.91776600000003</c:v>
                </c:pt>
                <c:pt idx="1918">
                  <c:v>686.91876600000001</c:v>
                </c:pt>
                <c:pt idx="1919">
                  <c:v>686.91976599999998</c:v>
                </c:pt>
                <c:pt idx="1920">
                  <c:v>686.92076599999996</c:v>
                </c:pt>
                <c:pt idx="1921">
                  <c:v>686.92176600000005</c:v>
                </c:pt>
                <c:pt idx="1922">
                  <c:v>686.92276600000002</c:v>
                </c:pt>
                <c:pt idx="1923">
                  <c:v>686.923766</c:v>
                </c:pt>
                <c:pt idx="1924">
                  <c:v>686.92476599999998</c:v>
                </c:pt>
                <c:pt idx="1925">
                  <c:v>686.92576599999995</c:v>
                </c:pt>
                <c:pt idx="1926">
                  <c:v>686.92676600000004</c:v>
                </c:pt>
                <c:pt idx="1927">
                  <c:v>686.92776600000002</c:v>
                </c:pt>
                <c:pt idx="1928">
                  <c:v>686.928766</c:v>
                </c:pt>
                <c:pt idx="1929">
                  <c:v>686.92976599999997</c:v>
                </c:pt>
                <c:pt idx="1930">
                  <c:v>686.93076599999995</c:v>
                </c:pt>
                <c:pt idx="1931">
                  <c:v>686.93176600000004</c:v>
                </c:pt>
                <c:pt idx="1932">
                  <c:v>686.93276600000002</c:v>
                </c:pt>
                <c:pt idx="1933">
                  <c:v>686.93376599999999</c:v>
                </c:pt>
                <c:pt idx="1934">
                  <c:v>686.93476599999997</c:v>
                </c:pt>
                <c:pt idx="1935">
                  <c:v>686.93576599999994</c:v>
                </c:pt>
                <c:pt idx="1936">
                  <c:v>686.93676600000003</c:v>
                </c:pt>
                <c:pt idx="1937">
                  <c:v>686.93776600000001</c:v>
                </c:pt>
                <c:pt idx="1938">
                  <c:v>686.93876599999999</c:v>
                </c:pt>
                <c:pt idx="1939">
                  <c:v>686.93976599999996</c:v>
                </c:pt>
                <c:pt idx="1940">
                  <c:v>686.94076600000005</c:v>
                </c:pt>
                <c:pt idx="1941">
                  <c:v>686.94176600000003</c:v>
                </c:pt>
                <c:pt idx="1942">
                  <c:v>686.94276600000001</c:v>
                </c:pt>
                <c:pt idx="1943">
                  <c:v>686.94376599999998</c:v>
                </c:pt>
                <c:pt idx="1944">
                  <c:v>686.94476599999996</c:v>
                </c:pt>
                <c:pt idx="1945">
                  <c:v>686.94576600000005</c:v>
                </c:pt>
                <c:pt idx="1946">
                  <c:v>686.94676600000003</c:v>
                </c:pt>
                <c:pt idx="1947">
                  <c:v>686.947766</c:v>
                </c:pt>
                <c:pt idx="1948">
                  <c:v>686.94876599999998</c:v>
                </c:pt>
                <c:pt idx="1949">
                  <c:v>686.94976599999995</c:v>
                </c:pt>
                <c:pt idx="1950">
                  <c:v>686.95076600000004</c:v>
                </c:pt>
                <c:pt idx="1951">
                  <c:v>686.95176600000002</c:v>
                </c:pt>
                <c:pt idx="1952">
                  <c:v>686.952766</c:v>
                </c:pt>
                <c:pt idx="1953">
                  <c:v>686.95376599999997</c:v>
                </c:pt>
                <c:pt idx="1954">
                  <c:v>686.95476599999995</c:v>
                </c:pt>
                <c:pt idx="1955">
                  <c:v>686.95576600000004</c:v>
                </c:pt>
                <c:pt idx="1956">
                  <c:v>686.95676600000002</c:v>
                </c:pt>
                <c:pt idx="1957">
                  <c:v>686.95776599999999</c:v>
                </c:pt>
                <c:pt idx="1958">
                  <c:v>686.95876599999997</c:v>
                </c:pt>
                <c:pt idx="1959">
                  <c:v>686.95976599999995</c:v>
                </c:pt>
                <c:pt idx="1960">
                  <c:v>686.96076600000004</c:v>
                </c:pt>
                <c:pt idx="1961">
                  <c:v>686.96176600000001</c:v>
                </c:pt>
                <c:pt idx="1962">
                  <c:v>686.96276599999999</c:v>
                </c:pt>
                <c:pt idx="1963">
                  <c:v>686.96376599999996</c:v>
                </c:pt>
                <c:pt idx="1964">
                  <c:v>686.96476600000005</c:v>
                </c:pt>
                <c:pt idx="1965">
                  <c:v>686.96576600000003</c:v>
                </c:pt>
                <c:pt idx="1966">
                  <c:v>686.96676600000001</c:v>
                </c:pt>
                <c:pt idx="1967">
                  <c:v>686.96776599999998</c:v>
                </c:pt>
                <c:pt idx="1968">
                  <c:v>686.96876599999996</c:v>
                </c:pt>
                <c:pt idx="1969">
                  <c:v>686.96976600000005</c:v>
                </c:pt>
                <c:pt idx="1970">
                  <c:v>686.97076600000003</c:v>
                </c:pt>
                <c:pt idx="1971">
                  <c:v>686.971766</c:v>
                </c:pt>
                <c:pt idx="1972">
                  <c:v>686.97276599999998</c:v>
                </c:pt>
                <c:pt idx="1973">
                  <c:v>686.97376599999996</c:v>
                </c:pt>
                <c:pt idx="1974">
                  <c:v>686.97476600000005</c:v>
                </c:pt>
                <c:pt idx="1975">
                  <c:v>686.97576600000002</c:v>
                </c:pt>
                <c:pt idx="1976">
                  <c:v>686.976766</c:v>
                </c:pt>
                <c:pt idx="1977">
                  <c:v>686.97776599999997</c:v>
                </c:pt>
                <c:pt idx="1978">
                  <c:v>686.97876599999995</c:v>
                </c:pt>
                <c:pt idx="1979">
                  <c:v>686.97976600000004</c:v>
                </c:pt>
                <c:pt idx="1980">
                  <c:v>686.98076600000002</c:v>
                </c:pt>
                <c:pt idx="1981">
                  <c:v>686.98176599999999</c:v>
                </c:pt>
                <c:pt idx="1982">
                  <c:v>686.98276599999997</c:v>
                </c:pt>
                <c:pt idx="1983">
                  <c:v>686.98376599999995</c:v>
                </c:pt>
                <c:pt idx="1984">
                  <c:v>686.98476600000004</c:v>
                </c:pt>
                <c:pt idx="1985">
                  <c:v>686.98576600000001</c:v>
                </c:pt>
                <c:pt idx="1986">
                  <c:v>686.98676599999999</c:v>
                </c:pt>
                <c:pt idx="1987">
                  <c:v>686.98776599999997</c:v>
                </c:pt>
                <c:pt idx="1988">
                  <c:v>686.98876600000006</c:v>
                </c:pt>
                <c:pt idx="1989">
                  <c:v>686.98976600000003</c:v>
                </c:pt>
                <c:pt idx="1990">
                  <c:v>686.99076600000001</c:v>
                </c:pt>
                <c:pt idx="1991">
                  <c:v>686.99176599999998</c:v>
                </c:pt>
                <c:pt idx="1992">
                  <c:v>686.99276599999996</c:v>
                </c:pt>
                <c:pt idx="1993">
                  <c:v>686.99376600000005</c:v>
                </c:pt>
                <c:pt idx="1994">
                  <c:v>686.99476600000003</c:v>
                </c:pt>
                <c:pt idx="1995">
                  <c:v>686.995766</c:v>
                </c:pt>
                <c:pt idx="1996">
                  <c:v>686.99676599999998</c:v>
                </c:pt>
                <c:pt idx="1997">
                  <c:v>686.99776599999996</c:v>
                </c:pt>
                <c:pt idx="1998">
                  <c:v>686.99876600000005</c:v>
                </c:pt>
                <c:pt idx="1999">
                  <c:v>686.99976600000002</c:v>
                </c:pt>
                <c:pt idx="2000">
                  <c:v>687.000766</c:v>
                </c:pt>
                <c:pt idx="2001">
                  <c:v>687.00176599999998</c:v>
                </c:pt>
                <c:pt idx="2002">
                  <c:v>687.00276599999995</c:v>
                </c:pt>
                <c:pt idx="2003">
                  <c:v>687.00376600000004</c:v>
                </c:pt>
                <c:pt idx="2004">
                  <c:v>687.00476600000002</c:v>
                </c:pt>
                <c:pt idx="2005">
                  <c:v>687.00576599999999</c:v>
                </c:pt>
                <c:pt idx="2006">
                  <c:v>687.00676599999997</c:v>
                </c:pt>
                <c:pt idx="2007">
                  <c:v>687.00776599999995</c:v>
                </c:pt>
                <c:pt idx="2008">
                  <c:v>687.00876600000004</c:v>
                </c:pt>
                <c:pt idx="2009">
                  <c:v>687.00976600000001</c:v>
                </c:pt>
                <c:pt idx="2010">
                  <c:v>687.01076599999999</c:v>
                </c:pt>
                <c:pt idx="2011">
                  <c:v>687.01176599999997</c:v>
                </c:pt>
                <c:pt idx="2012">
                  <c:v>687.01276600000006</c:v>
                </c:pt>
                <c:pt idx="2013">
                  <c:v>687.01376600000003</c:v>
                </c:pt>
                <c:pt idx="2014">
                  <c:v>687.01476600000001</c:v>
                </c:pt>
                <c:pt idx="2015">
                  <c:v>687.01576599999999</c:v>
                </c:pt>
                <c:pt idx="2016">
                  <c:v>687.01676599999996</c:v>
                </c:pt>
                <c:pt idx="2017">
                  <c:v>687.01776600000005</c:v>
                </c:pt>
                <c:pt idx="2018">
                  <c:v>687.01876600000003</c:v>
                </c:pt>
                <c:pt idx="2019">
                  <c:v>687.019766</c:v>
                </c:pt>
                <c:pt idx="2020">
                  <c:v>687.02076599999998</c:v>
                </c:pt>
                <c:pt idx="2021">
                  <c:v>687.02176599999996</c:v>
                </c:pt>
                <c:pt idx="2022">
                  <c:v>687.02276600000005</c:v>
                </c:pt>
                <c:pt idx="2023">
                  <c:v>687.02376600000002</c:v>
                </c:pt>
                <c:pt idx="2024">
                  <c:v>687.024766</c:v>
                </c:pt>
                <c:pt idx="2025">
                  <c:v>687.02576599999998</c:v>
                </c:pt>
                <c:pt idx="2026">
                  <c:v>687.02676599999995</c:v>
                </c:pt>
                <c:pt idx="2027">
                  <c:v>687.02776600000004</c:v>
                </c:pt>
                <c:pt idx="2028">
                  <c:v>687.02876600000002</c:v>
                </c:pt>
                <c:pt idx="2029">
                  <c:v>687.029766</c:v>
                </c:pt>
                <c:pt idx="2030">
                  <c:v>687.03076599999997</c:v>
                </c:pt>
                <c:pt idx="2031">
                  <c:v>687.03176599999995</c:v>
                </c:pt>
                <c:pt idx="2032">
                  <c:v>687.03276600000004</c:v>
                </c:pt>
                <c:pt idx="2033">
                  <c:v>687.03376600000001</c:v>
                </c:pt>
                <c:pt idx="2034">
                  <c:v>687.03476599999999</c:v>
                </c:pt>
                <c:pt idx="2035">
                  <c:v>687.03576599999997</c:v>
                </c:pt>
                <c:pt idx="2036">
                  <c:v>687.03676599999994</c:v>
                </c:pt>
                <c:pt idx="2037">
                  <c:v>687.03776600000003</c:v>
                </c:pt>
                <c:pt idx="2038">
                  <c:v>687.03876600000001</c:v>
                </c:pt>
                <c:pt idx="2039">
                  <c:v>687.03976599999999</c:v>
                </c:pt>
                <c:pt idx="2040">
                  <c:v>687.04076599999996</c:v>
                </c:pt>
                <c:pt idx="2041">
                  <c:v>687.04176600000005</c:v>
                </c:pt>
                <c:pt idx="2042">
                  <c:v>687.04276600000003</c:v>
                </c:pt>
                <c:pt idx="2043">
                  <c:v>687.04376600000001</c:v>
                </c:pt>
                <c:pt idx="2044">
                  <c:v>687.04476599999998</c:v>
                </c:pt>
                <c:pt idx="2045">
                  <c:v>687.04576599999996</c:v>
                </c:pt>
                <c:pt idx="2046">
                  <c:v>687.04676600000005</c:v>
                </c:pt>
                <c:pt idx="2047">
                  <c:v>687.04776600000002</c:v>
                </c:pt>
                <c:pt idx="2048">
                  <c:v>687.048766</c:v>
                </c:pt>
                <c:pt idx="2049">
                  <c:v>687.04976599999998</c:v>
                </c:pt>
                <c:pt idx="2050">
                  <c:v>687.05076599999995</c:v>
                </c:pt>
                <c:pt idx="2051">
                  <c:v>687.05176600000004</c:v>
                </c:pt>
                <c:pt idx="2052">
                  <c:v>687.05276600000002</c:v>
                </c:pt>
                <c:pt idx="2053">
                  <c:v>687.053766</c:v>
                </c:pt>
                <c:pt idx="2054">
                  <c:v>687.05476599999997</c:v>
                </c:pt>
                <c:pt idx="2055">
                  <c:v>687.05576599999995</c:v>
                </c:pt>
                <c:pt idx="2056">
                  <c:v>687.05676600000004</c:v>
                </c:pt>
                <c:pt idx="2057">
                  <c:v>687.05776600000002</c:v>
                </c:pt>
                <c:pt idx="2058">
                  <c:v>687.05876599999999</c:v>
                </c:pt>
                <c:pt idx="2059">
                  <c:v>687.05976599999997</c:v>
                </c:pt>
                <c:pt idx="2060">
                  <c:v>687.06076599999994</c:v>
                </c:pt>
                <c:pt idx="2061">
                  <c:v>687.06176600000003</c:v>
                </c:pt>
                <c:pt idx="2062">
                  <c:v>687.06276600000001</c:v>
                </c:pt>
                <c:pt idx="2063">
                  <c:v>687.06376599999999</c:v>
                </c:pt>
                <c:pt idx="2064">
                  <c:v>687.06476599999996</c:v>
                </c:pt>
                <c:pt idx="2065">
                  <c:v>687.06576600000005</c:v>
                </c:pt>
                <c:pt idx="2066">
                  <c:v>687.06676600000003</c:v>
                </c:pt>
                <c:pt idx="2067">
                  <c:v>687.06776600000001</c:v>
                </c:pt>
                <c:pt idx="2068">
                  <c:v>687.06876599999998</c:v>
                </c:pt>
                <c:pt idx="2069">
                  <c:v>687.06976599999996</c:v>
                </c:pt>
                <c:pt idx="2070">
                  <c:v>687.07076600000005</c:v>
                </c:pt>
                <c:pt idx="2071">
                  <c:v>687.07176600000003</c:v>
                </c:pt>
                <c:pt idx="2072">
                  <c:v>687.072766</c:v>
                </c:pt>
                <c:pt idx="2073">
                  <c:v>687.07376599999998</c:v>
                </c:pt>
                <c:pt idx="2074">
                  <c:v>687.07476599999995</c:v>
                </c:pt>
                <c:pt idx="2075">
                  <c:v>687.07576600000004</c:v>
                </c:pt>
                <c:pt idx="2076">
                  <c:v>687.07676600000002</c:v>
                </c:pt>
                <c:pt idx="2077">
                  <c:v>687.077766</c:v>
                </c:pt>
                <c:pt idx="2078">
                  <c:v>687.07876599999997</c:v>
                </c:pt>
                <c:pt idx="2079">
                  <c:v>687.07976599999995</c:v>
                </c:pt>
                <c:pt idx="2080">
                  <c:v>687.08076600000004</c:v>
                </c:pt>
                <c:pt idx="2081">
                  <c:v>687.08176600000002</c:v>
                </c:pt>
                <c:pt idx="2082">
                  <c:v>687.08276599999999</c:v>
                </c:pt>
                <c:pt idx="2083">
                  <c:v>687.08376599999997</c:v>
                </c:pt>
                <c:pt idx="2084">
                  <c:v>687.08476599999995</c:v>
                </c:pt>
                <c:pt idx="2085">
                  <c:v>687.08576600000004</c:v>
                </c:pt>
                <c:pt idx="2086">
                  <c:v>687.08676600000001</c:v>
                </c:pt>
                <c:pt idx="2087">
                  <c:v>687.08776599999999</c:v>
                </c:pt>
                <c:pt idx="2088">
                  <c:v>687.08876599999996</c:v>
                </c:pt>
                <c:pt idx="2089">
                  <c:v>687.08976600000005</c:v>
                </c:pt>
                <c:pt idx="2090">
                  <c:v>687.09076600000003</c:v>
                </c:pt>
                <c:pt idx="2091">
                  <c:v>687.09176600000001</c:v>
                </c:pt>
                <c:pt idx="2092">
                  <c:v>687.09276599999998</c:v>
                </c:pt>
                <c:pt idx="2093">
                  <c:v>687.09376599999996</c:v>
                </c:pt>
                <c:pt idx="2094">
                  <c:v>687.09476600000005</c:v>
                </c:pt>
                <c:pt idx="2095">
                  <c:v>687.09576600000003</c:v>
                </c:pt>
                <c:pt idx="2096">
                  <c:v>687.096766</c:v>
                </c:pt>
                <c:pt idx="2097">
                  <c:v>687.09776599999998</c:v>
                </c:pt>
                <c:pt idx="2098">
                  <c:v>687.09876599999996</c:v>
                </c:pt>
                <c:pt idx="2099">
                  <c:v>687.09976600000005</c:v>
                </c:pt>
                <c:pt idx="2100">
                  <c:v>687.10076600000002</c:v>
                </c:pt>
                <c:pt idx="2101">
                  <c:v>687.101766</c:v>
                </c:pt>
                <c:pt idx="2102">
                  <c:v>687.10276599999997</c:v>
                </c:pt>
                <c:pt idx="2103">
                  <c:v>687.10376599999995</c:v>
                </c:pt>
                <c:pt idx="2104">
                  <c:v>687.10476600000004</c:v>
                </c:pt>
                <c:pt idx="2105">
                  <c:v>687.10576600000002</c:v>
                </c:pt>
                <c:pt idx="2106">
                  <c:v>687.10676599999999</c:v>
                </c:pt>
                <c:pt idx="2107">
                  <c:v>687.10776599999997</c:v>
                </c:pt>
                <c:pt idx="2108">
                  <c:v>687.10876599999995</c:v>
                </c:pt>
                <c:pt idx="2109">
                  <c:v>687.10976600000004</c:v>
                </c:pt>
                <c:pt idx="2110">
                  <c:v>687.11076600000001</c:v>
                </c:pt>
                <c:pt idx="2111">
                  <c:v>687.11176599999999</c:v>
                </c:pt>
                <c:pt idx="2112">
                  <c:v>687.11276599999997</c:v>
                </c:pt>
                <c:pt idx="2113">
                  <c:v>687.11376600000006</c:v>
                </c:pt>
                <c:pt idx="2114">
                  <c:v>687.11476600000003</c:v>
                </c:pt>
                <c:pt idx="2115">
                  <c:v>687.11576600000001</c:v>
                </c:pt>
                <c:pt idx="2116">
                  <c:v>687.11676599999998</c:v>
                </c:pt>
                <c:pt idx="2117">
                  <c:v>687.11776599999996</c:v>
                </c:pt>
                <c:pt idx="2118">
                  <c:v>687.11876600000005</c:v>
                </c:pt>
                <c:pt idx="2119">
                  <c:v>687.11976600000003</c:v>
                </c:pt>
                <c:pt idx="2120">
                  <c:v>687.120766</c:v>
                </c:pt>
                <c:pt idx="2121">
                  <c:v>687.12176599999998</c:v>
                </c:pt>
                <c:pt idx="2122">
                  <c:v>687.12276599999996</c:v>
                </c:pt>
                <c:pt idx="2123">
                  <c:v>687.12376600000005</c:v>
                </c:pt>
                <c:pt idx="2124">
                  <c:v>687.12476600000002</c:v>
                </c:pt>
                <c:pt idx="2125">
                  <c:v>687.125766</c:v>
                </c:pt>
                <c:pt idx="2126">
                  <c:v>687.12676599999998</c:v>
                </c:pt>
                <c:pt idx="2127">
                  <c:v>687.12776599999995</c:v>
                </c:pt>
                <c:pt idx="2128">
                  <c:v>687.12876600000004</c:v>
                </c:pt>
                <c:pt idx="2129">
                  <c:v>687.12976600000002</c:v>
                </c:pt>
                <c:pt idx="2130">
                  <c:v>687.13076599999999</c:v>
                </c:pt>
                <c:pt idx="2131">
                  <c:v>687.13176599999997</c:v>
                </c:pt>
                <c:pt idx="2132">
                  <c:v>687.13276599999995</c:v>
                </c:pt>
                <c:pt idx="2133">
                  <c:v>687.13376600000004</c:v>
                </c:pt>
                <c:pt idx="2134">
                  <c:v>687.13476600000001</c:v>
                </c:pt>
                <c:pt idx="2135">
                  <c:v>687.13576599999999</c:v>
                </c:pt>
                <c:pt idx="2136">
                  <c:v>687.13676599999997</c:v>
                </c:pt>
                <c:pt idx="2137">
                  <c:v>687.13776600000006</c:v>
                </c:pt>
                <c:pt idx="2138">
                  <c:v>687.13876600000003</c:v>
                </c:pt>
                <c:pt idx="2139">
                  <c:v>687.13976600000001</c:v>
                </c:pt>
                <c:pt idx="2140">
                  <c:v>687.14076599999999</c:v>
                </c:pt>
                <c:pt idx="2141">
                  <c:v>687.14176599999996</c:v>
                </c:pt>
                <c:pt idx="2142">
                  <c:v>687.14276600000005</c:v>
                </c:pt>
                <c:pt idx="2143">
                  <c:v>687.14376600000003</c:v>
                </c:pt>
                <c:pt idx="2144">
                  <c:v>687.144766</c:v>
                </c:pt>
                <c:pt idx="2145">
                  <c:v>687.14576599999998</c:v>
                </c:pt>
                <c:pt idx="2146">
                  <c:v>687.14676599999996</c:v>
                </c:pt>
                <c:pt idx="2147">
                  <c:v>687.14776600000005</c:v>
                </c:pt>
                <c:pt idx="2148">
                  <c:v>687.14876600000002</c:v>
                </c:pt>
                <c:pt idx="2149">
                  <c:v>687.149766</c:v>
                </c:pt>
                <c:pt idx="2150">
                  <c:v>687.15076599999998</c:v>
                </c:pt>
                <c:pt idx="2151">
                  <c:v>687.15176599999995</c:v>
                </c:pt>
                <c:pt idx="2152">
                  <c:v>687.15276600000004</c:v>
                </c:pt>
                <c:pt idx="2153">
                  <c:v>687.15376600000002</c:v>
                </c:pt>
                <c:pt idx="2154">
                  <c:v>687.154766</c:v>
                </c:pt>
                <c:pt idx="2155">
                  <c:v>687.15576599999997</c:v>
                </c:pt>
                <c:pt idx="2156">
                  <c:v>687.15676599999995</c:v>
                </c:pt>
                <c:pt idx="2157">
                  <c:v>687.15776600000004</c:v>
                </c:pt>
                <c:pt idx="2158">
                  <c:v>687.15876600000001</c:v>
                </c:pt>
                <c:pt idx="2159">
                  <c:v>687.15976599999999</c:v>
                </c:pt>
                <c:pt idx="2160">
                  <c:v>687.16076599999997</c:v>
                </c:pt>
                <c:pt idx="2161">
                  <c:v>687.16176599999994</c:v>
                </c:pt>
                <c:pt idx="2162">
                  <c:v>687.16276600000003</c:v>
                </c:pt>
                <c:pt idx="2163">
                  <c:v>687.16376600000001</c:v>
                </c:pt>
                <c:pt idx="2164">
                  <c:v>687.16476599999999</c:v>
                </c:pt>
                <c:pt idx="2165">
                  <c:v>687.16576599999996</c:v>
                </c:pt>
                <c:pt idx="2166">
                  <c:v>687.16676600000005</c:v>
                </c:pt>
                <c:pt idx="2167">
                  <c:v>687.16776600000003</c:v>
                </c:pt>
                <c:pt idx="2168">
                  <c:v>687.16876600000001</c:v>
                </c:pt>
                <c:pt idx="2169">
                  <c:v>687.16976599999998</c:v>
                </c:pt>
                <c:pt idx="2170">
                  <c:v>687.17076599999996</c:v>
                </c:pt>
                <c:pt idx="2171">
                  <c:v>687.17176600000005</c:v>
                </c:pt>
                <c:pt idx="2172">
                  <c:v>687.17276600000002</c:v>
                </c:pt>
                <c:pt idx="2173">
                  <c:v>687.173766</c:v>
                </c:pt>
                <c:pt idx="2174">
                  <c:v>687.17476599999998</c:v>
                </c:pt>
                <c:pt idx="2175">
                  <c:v>687.17576599999995</c:v>
                </c:pt>
                <c:pt idx="2176">
                  <c:v>687.17676600000004</c:v>
                </c:pt>
                <c:pt idx="2177">
                  <c:v>687.17776600000002</c:v>
                </c:pt>
                <c:pt idx="2178">
                  <c:v>687.178766</c:v>
                </c:pt>
                <c:pt idx="2179">
                  <c:v>687.17976599999997</c:v>
                </c:pt>
                <c:pt idx="2180">
                  <c:v>687.18076599999995</c:v>
                </c:pt>
                <c:pt idx="2181">
                  <c:v>687.18176600000004</c:v>
                </c:pt>
                <c:pt idx="2182">
                  <c:v>687.18276600000002</c:v>
                </c:pt>
                <c:pt idx="2183">
                  <c:v>687.18376599999999</c:v>
                </c:pt>
                <c:pt idx="2184">
                  <c:v>687.18476599999997</c:v>
                </c:pt>
                <c:pt idx="2185">
                  <c:v>687.18576599999994</c:v>
                </c:pt>
                <c:pt idx="2186">
                  <c:v>687.18676600000003</c:v>
                </c:pt>
                <c:pt idx="2187">
                  <c:v>687.18776600000001</c:v>
                </c:pt>
                <c:pt idx="2188">
                  <c:v>687.18876599999999</c:v>
                </c:pt>
                <c:pt idx="2189">
                  <c:v>687.18976599999996</c:v>
                </c:pt>
                <c:pt idx="2190">
                  <c:v>687.19076600000005</c:v>
                </c:pt>
                <c:pt idx="2191">
                  <c:v>687.19176600000003</c:v>
                </c:pt>
                <c:pt idx="2192">
                  <c:v>687.19276600000001</c:v>
                </c:pt>
                <c:pt idx="2193">
                  <c:v>687.19376599999998</c:v>
                </c:pt>
                <c:pt idx="2194">
                  <c:v>687.19476599999996</c:v>
                </c:pt>
                <c:pt idx="2195">
                  <c:v>687.19576600000005</c:v>
                </c:pt>
                <c:pt idx="2196">
                  <c:v>687.19676600000003</c:v>
                </c:pt>
                <c:pt idx="2197">
                  <c:v>687.197766</c:v>
                </c:pt>
                <c:pt idx="2198">
                  <c:v>687.19876599999998</c:v>
                </c:pt>
                <c:pt idx="2199">
                  <c:v>687.19976599999995</c:v>
                </c:pt>
                <c:pt idx="2200">
                  <c:v>687.20076600000004</c:v>
                </c:pt>
                <c:pt idx="2201">
                  <c:v>687.20176600000002</c:v>
                </c:pt>
                <c:pt idx="2202">
                  <c:v>687.202766</c:v>
                </c:pt>
                <c:pt idx="2203">
                  <c:v>687.20376599999997</c:v>
                </c:pt>
                <c:pt idx="2204">
                  <c:v>687.20476599999995</c:v>
                </c:pt>
                <c:pt idx="2205">
                  <c:v>687.20576600000004</c:v>
                </c:pt>
                <c:pt idx="2206">
                  <c:v>687.20676600000002</c:v>
                </c:pt>
                <c:pt idx="2207">
                  <c:v>687.20776599999999</c:v>
                </c:pt>
                <c:pt idx="2208">
                  <c:v>687.20876599999997</c:v>
                </c:pt>
                <c:pt idx="2209">
                  <c:v>687.20976599999995</c:v>
                </c:pt>
                <c:pt idx="2210">
                  <c:v>687.21076600000004</c:v>
                </c:pt>
                <c:pt idx="2211">
                  <c:v>687.21176600000001</c:v>
                </c:pt>
                <c:pt idx="2212">
                  <c:v>687.21276599999999</c:v>
                </c:pt>
                <c:pt idx="2213">
                  <c:v>687.21376599999996</c:v>
                </c:pt>
                <c:pt idx="2214">
                  <c:v>687.21476600000005</c:v>
                </c:pt>
                <c:pt idx="2215">
                  <c:v>687.21576600000003</c:v>
                </c:pt>
                <c:pt idx="2216">
                  <c:v>687.21676600000001</c:v>
                </c:pt>
                <c:pt idx="2217">
                  <c:v>687.21776599999998</c:v>
                </c:pt>
                <c:pt idx="2218">
                  <c:v>687.21876599999996</c:v>
                </c:pt>
                <c:pt idx="2219">
                  <c:v>687.21976600000005</c:v>
                </c:pt>
                <c:pt idx="2220">
                  <c:v>687.22076600000003</c:v>
                </c:pt>
                <c:pt idx="2221">
                  <c:v>687.221766</c:v>
                </c:pt>
                <c:pt idx="2222">
                  <c:v>687.22276599999998</c:v>
                </c:pt>
                <c:pt idx="2223">
                  <c:v>687.22376599999996</c:v>
                </c:pt>
                <c:pt idx="2224">
                  <c:v>687.22476600000005</c:v>
                </c:pt>
                <c:pt idx="2225">
                  <c:v>687.22576600000002</c:v>
                </c:pt>
                <c:pt idx="2226">
                  <c:v>687.226766</c:v>
                </c:pt>
                <c:pt idx="2227">
                  <c:v>687.22776599999997</c:v>
                </c:pt>
                <c:pt idx="2228">
                  <c:v>687.22876599999995</c:v>
                </c:pt>
                <c:pt idx="2229">
                  <c:v>687.22976600000004</c:v>
                </c:pt>
                <c:pt idx="2230">
                  <c:v>687.23076600000002</c:v>
                </c:pt>
                <c:pt idx="2231">
                  <c:v>687.23176599999999</c:v>
                </c:pt>
                <c:pt idx="2232">
                  <c:v>687.23276599999997</c:v>
                </c:pt>
                <c:pt idx="2233">
                  <c:v>687.23376599999995</c:v>
                </c:pt>
                <c:pt idx="2234">
                  <c:v>687.23476600000004</c:v>
                </c:pt>
                <c:pt idx="2235">
                  <c:v>687.23576600000001</c:v>
                </c:pt>
                <c:pt idx="2236">
                  <c:v>687.23676599999999</c:v>
                </c:pt>
                <c:pt idx="2237">
                  <c:v>687.23776599999997</c:v>
                </c:pt>
                <c:pt idx="2238">
                  <c:v>687.23876600000006</c:v>
                </c:pt>
                <c:pt idx="2239">
                  <c:v>687.23976600000003</c:v>
                </c:pt>
                <c:pt idx="2240">
                  <c:v>687.24076600000001</c:v>
                </c:pt>
                <c:pt idx="2241">
                  <c:v>687.24176599999998</c:v>
                </c:pt>
                <c:pt idx="2242">
                  <c:v>687.24276599999996</c:v>
                </c:pt>
                <c:pt idx="2243">
                  <c:v>687.24376600000005</c:v>
                </c:pt>
                <c:pt idx="2244">
                  <c:v>687.24476600000003</c:v>
                </c:pt>
                <c:pt idx="2245">
                  <c:v>687.245766</c:v>
                </c:pt>
                <c:pt idx="2246">
                  <c:v>687.24676599999998</c:v>
                </c:pt>
                <c:pt idx="2247">
                  <c:v>687.24776599999996</c:v>
                </c:pt>
                <c:pt idx="2248">
                  <c:v>687.24876600000005</c:v>
                </c:pt>
                <c:pt idx="2249">
                  <c:v>687.24976600000002</c:v>
                </c:pt>
                <c:pt idx="2250">
                  <c:v>687.250766</c:v>
                </c:pt>
                <c:pt idx="2251">
                  <c:v>687.25176599999998</c:v>
                </c:pt>
                <c:pt idx="2252">
                  <c:v>687.25276599999995</c:v>
                </c:pt>
                <c:pt idx="2253">
                  <c:v>687.25376600000004</c:v>
                </c:pt>
                <c:pt idx="2254">
                  <c:v>687.25476600000002</c:v>
                </c:pt>
                <c:pt idx="2255">
                  <c:v>687.25576599999999</c:v>
                </c:pt>
                <c:pt idx="2256">
                  <c:v>687.25676599999997</c:v>
                </c:pt>
                <c:pt idx="2257">
                  <c:v>687.25776599999995</c:v>
                </c:pt>
                <c:pt idx="2258">
                  <c:v>687.25876600000004</c:v>
                </c:pt>
                <c:pt idx="2259">
                  <c:v>687.25976600000001</c:v>
                </c:pt>
                <c:pt idx="2260">
                  <c:v>687.26076599999999</c:v>
                </c:pt>
                <c:pt idx="2261">
                  <c:v>687.26176599999997</c:v>
                </c:pt>
                <c:pt idx="2262">
                  <c:v>687.26276600000006</c:v>
                </c:pt>
                <c:pt idx="2263">
                  <c:v>687.26376600000003</c:v>
                </c:pt>
                <c:pt idx="2264">
                  <c:v>687.26476600000001</c:v>
                </c:pt>
                <c:pt idx="2265">
                  <c:v>687.26576599999999</c:v>
                </c:pt>
                <c:pt idx="2266">
                  <c:v>687.26676599999996</c:v>
                </c:pt>
                <c:pt idx="2267">
                  <c:v>687.26776600000005</c:v>
                </c:pt>
                <c:pt idx="2268">
                  <c:v>687.26876600000003</c:v>
                </c:pt>
                <c:pt idx="2269">
                  <c:v>687.269766</c:v>
                </c:pt>
                <c:pt idx="2270">
                  <c:v>687.27076599999998</c:v>
                </c:pt>
                <c:pt idx="2271">
                  <c:v>687.27176599999996</c:v>
                </c:pt>
                <c:pt idx="2272">
                  <c:v>687.27276600000005</c:v>
                </c:pt>
                <c:pt idx="2273">
                  <c:v>687.27376600000002</c:v>
                </c:pt>
                <c:pt idx="2274">
                  <c:v>687.274766</c:v>
                </c:pt>
                <c:pt idx="2275">
                  <c:v>687.27576599999998</c:v>
                </c:pt>
                <c:pt idx="2276">
                  <c:v>687.27676599999995</c:v>
                </c:pt>
                <c:pt idx="2277">
                  <c:v>687.27776600000004</c:v>
                </c:pt>
                <c:pt idx="2278">
                  <c:v>687.27876600000002</c:v>
                </c:pt>
                <c:pt idx="2279">
                  <c:v>687.279766</c:v>
                </c:pt>
                <c:pt idx="2280">
                  <c:v>687.28076599999997</c:v>
                </c:pt>
                <c:pt idx="2281">
                  <c:v>687.28176599999995</c:v>
                </c:pt>
                <c:pt idx="2282">
                  <c:v>687.28276600000004</c:v>
                </c:pt>
                <c:pt idx="2283">
                  <c:v>687.28376600000001</c:v>
                </c:pt>
                <c:pt idx="2284">
                  <c:v>687.28476599999999</c:v>
                </c:pt>
                <c:pt idx="2285">
                  <c:v>687.28576599999997</c:v>
                </c:pt>
                <c:pt idx="2286">
                  <c:v>687.28676599999994</c:v>
                </c:pt>
                <c:pt idx="2287">
                  <c:v>687.28776600000003</c:v>
                </c:pt>
                <c:pt idx="2288">
                  <c:v>687.28876600000001</c:v>
                </c:pt>
                <c:pt idx="2289">
                  <c:v>687.28976599999999</c:v>
                </c:pt>
                <c:pt idx="2290">
                  <c:v>687.29076599999996</c:v>
                </c:pt>
                <c:pt idx="2291">
                  <c:v>687.29176600000005</c:v>
                </c:pt>
                <c:pt idx="2292">
                  <c:v>687.29276600000003</c:v>
                </c:pt>
                <c:pt idx="2293">
                  <c:v>687.29376600000001</c:v>
                </c:pt>
                <c:pt idx="2294">
                  <c:v>687.29476599999998</c:v>
                </c:pt>
                <c:pt idx="2295">
                  <c:v>687.29576599999996</c:v>
                </c:pt>
                <c:pt idx="2296">
                  <c:v>687.29676600000005</c:v>
                </c:pt>
                <c:pt idx="2297">
                  <c:v>687.29776600000002</c:v>
                </c:pt>
                <c:pt idx="2298">
                  <c:v>687.298766</c:v>
                </c:pt>
                <c:pt idx="2299">
                  <c:v>687.29976599999998</c:v>
                </c:pt>
                <c:pt idx="2300">
                  <c:v>687.30076599999995</c:v>
                </c:pt>
                <c:pt idx="2301">
                  <c:v>687.30176600000004</c:v>
                </c:pt>
                <c:pt idx="2302">
                  <c:v>687.30276600000002</c:v>
                </c:pt>
                <c:pt idx="2303">
                  <c:v>687.303766</c:v>
                </c:pt>
                <c:pt idx="2304">
                  <c:v>687.30476599999997</c:v>
                </c:pt>
                <c:pt idx="2305">
                  <c:v>687.30576599999995</c:v>
                </c:pt>
                <c:pt idx="2306">
                  <c:v>687.30676600000004</c:v>
                </c:pt>
                <c:pt idx="2307">
                  <c:v>687.30776600000002</c:v>
                </c:pt>
                <c:pt idx="2308">
                  <c:v>687.30876599999999</c:v>
                </c:pt>
                <c:pt idx="2309">
                  <c:v>687.30976599999997</c:v>
                </c:pt>
                <c:pt idx="2310">
                  <c:v>687.31076599999994</c:v>
                </c:pt>
                <c:pt idx="2311">
                  <c:v>687.31176600000003</c:v>
                </c:pt>
                <c:pt idx="2312">
                  <c:v>687.31276600000001</c:v>
                </c:pt>
                <c:pt idx="2313">
                  <c:v>687.31376599999999</c:v>
                </c:pt>
                <c:pt idx="2314">
                  <c:v>687.31476599999996</c:v>
                </c:pt>
                <c:pt idx="2315">
                  <c:v>687.31576600000005</c:v>
                </c:pt>
                <c:pt idx="2316">
                  <c:v>687.31676600000003</c:v>
                </c:pt>
                <c:pt idx="2317">
                  <c:v>687.31776600000001</c:v>
                </c:pt>
                <c:pt idx="2318">
                  <c:v>687.31876599999998</c:v>
                </c:pt>
                <c:pt idx="2319">
                  <c:v>687.31976599999996</c:v>
                </c:pt>
                <c:pt idx="2320">
                  <c:v>687.32076600000005</c:v>
                </c:pt>
                <c:pt idx="2321">
                  <c:v>687.32176600000003</c:v>
                </c:pt>
                <c:pt idx="2322">
                  <c:v>687.322766</c:v>
                </c:pt>
                <c:pt idx="2323">
                  <c:v>687.32376599999998</c:v>
                </c:pt>
                <c:pt idx="2324">
                  <c:v>687.32476599999995</c:v>
                </c:pt>
                <c:pt idx="2325">
                  <c:v>687.32576600000004</c:v>
                </c:pt>
                <c:pt idx="2326">
                  <c:v>687.32676600000002</c:v>
                </c:pt>
                <c:pt idx="2327">
                  <c:v>687.327766</c:v>
                </c:pt>
                <c:pt idx="2328">
                  <c:v>687.32876599999997</c:v>
                </c:pt>
                <c:pt idx="2329">
                  <c:v>687.32976599999995</c:v>
                </c:pt>
                <c:pt idx="2330">
                  <c:v>687.33076600000004</c:v>
                </c:pt>
                <c:pt idx="2331">
                  <c:v>687.33176600000002</c:v>
                </c:pt>
                <c:pt idx="2332">
                  <c:v>687.33276599999999</c:v>
                </c:pt>
                <c:pt idx="2333">
                  <c:v>687.33376599999997</c:v>
                </c:pt>
                <c:pt idx="2334">
                  <c:v>687.33476599999995</c:v>
                </c:pt>
                <c:pt idx="2335">
                  <c:v>687.33576600000004</c:v>
                </c:pt>
                <c:pt idx="2336">
                  <c:v>687.33676600000001</c:v>
                </c:pt>
                <c:pt idx="2337">
                  <c:v>687.33776599999999</c:v>
                </c:pt>
                <c:pt idx="2338">
                  <c:v>687.33876599999996</c:v>
                </c:pt>
                <c:pt idx="2339">
                  <c:v>687.33976600000005</c:v>
                </c:pt>
                <c:pt idx="2340">
                  <c:v>687.34076600000003</c:v>
                </c:pt>
                <c:pt idx="2341">
                  <c:v>687.34176600000001</c:v>
                </c:pt>
                <c:pt idx="2342">
                  <c:v>687.34276599999998</c:v>
                </c:pt>
                <c:pt idx="2343">
                  <c:v>687.34376599999996</c:v>
                </c:pt>
                <c:pt idx="2344">
                  <c:v>687.34476600000005</c:v>
                </c:pt>
                <c:pt idx="2345">
                  <c:v>687.34576600000003</c:v>
                </c:pt>
                <c:pt idx="2346">
                  <c:v>687.346766</c:v>
                </c:pt>
                <c:pt idx="2347">
                  <c:v>687.34776599999998</c:v>
                </c:pt>
                <c:pt idx="2348">
                  <c:v>687.34876599999996</c:v>
                </c:pt>
                <c:pt idx="2349">
                  <c:v>687.34976600000005</c:v>
                </c:pt>
                <c:pt idx="2350">
                  <c:v>687.35076600000002</c:v>
                </c:pt>
                <c:pt idx="2351">
                  <c:v>687.351766</c:v>
                </c:pt>
                <c:pt idx="2352">
                  <c:v>687.35276599999997</c:v>
                </c:pt>
                <c:pt idx="2353">
                  <c:v>687.35376599999995</c:v>
                </c:pt>
                <c:pt idx="2354">
                  <c:v>687.35476600000004</c:v>
                </c:pt>
                <c:pt idx="2355">
                  <c:v>687.35576600000002</c:v>
                </c:pt>
                <c:pt idx="2356">
                  <c:v>687.35676599999999</c:v>
                </c:pt>
                <c:pt idx="2357">
                  <c:v>687.35776599999997</c:v>
                </c:pt>
                <c:pt idx="2358">
                  <c:v>687.35876599999995</c:v>
                </c:pt>
                <c:pt idx="2359">
                  <c:v>687.35976600000004</c:v>
                </c:pt>
                <c:pt idx="2360">
                  <c:v>687.36076600000001</c:v>
                </c:pt>
                <c:pt idx="2361">
                  <c:v>687.36176599999999</c:v>
                </c:pt>
                <c:pt idx="2362">
                  <c:v>687.36276599999997</c:v>
                </c:pt>
                <c:pt idx="2363">
                  <c:v>687.36376600000006</c:v>
                </c:pt>
                <c:pt idx="2364">
                  <c:v>687.36476600000003</c:v>
                </c:pt>
                <c:pt idx="2365">
                  <c:v>687.36576600000001</c:v>
                </c:pt>
                <c:pt idx="2366">
                  <c:v>687.36676599999998</c:v>
                </c:pt>
                <c:pt idx="2367">
                  <c:v>687.36776599999996</c:v>
                </c:pt>
                <c:pt idx="2368">
                  <c:v>687.36876600000005</c:v>
                </c:pt>
                <c:pt idx="2369">
                  <c:v>687.36976600000003</c:v>
                </c:pt>
                <c:pt idx="2370">
                  <c:v>687.370766</c:v>
                </c:pt>
                <c:pt idx="2371">
                  <c:v>687.37176599999998</c:v>
                </c:pt>
                <c:pt idx="2372">
                  <c:v>687.37276599999996</c:v>
                </c:pt>
                <c:pt idx="2373">
                  <c:v>687.37376600000005</c:v>
                </c:pt>
                <c:pt idx="2374">
                  <c:v>687.37476600000002</c:v>
                </c:pt>
                <c:pt idx="2375">
                  <c:v>687.375766</c:v>
                </c:pt>
                <c:pt idx="2376">
                  <c:v>687.37676599999998</c:v>
                </c:pt>
                <c:pt idx="2377">
                  <c:v>687.37776599999995</c:v>
                </c:pt>
                <c:pt idx="2378">
                  <c:v>687.37876600000004</c:v>
                </c:pt>
                <c:pt idx="2379">
                  <c:v>687.37976600000002</c:v>
                </c:pt>
                <c:pt idx="2380">
                  <c:v>687.38076599999999</c:v>
                </c:pt>
                <c:pt idx="2381">
                  <c:v>687.38176599999997</c:v>
                </c:pt>
                <c:pt idx="2382">
                  <c:v>687.38276599999995</c:v>
                </c:pt>
                <c:pt idx="2383">
                  <c:v>687.38376600000004</c:v>
                </c:pt>
                <c:pt idx="2384">
                  <c:v>687.38476600000001</c:v>
                </c:pt>
                <c:pt idx="2385">
                  <c:v>687.38576599999999</c:v>
                </c:pt>
                <c:pt idx="2386">
                  <c:v>687.38676599999997</c:v>
                </c:pt>
                <c:pt idx="2387">
                  <c:v>687.38776600000006</c:v>
                </c:pt>
                <c:pt idx="2388">
                  <c:v>687.38876600000003</c:v>
                </c:pt>
                <c:pt idx="2389">
                  <c:v>687.38976600000001</c:v>
                </c:pt>
                <c:pt idx="2390">
                  <c:v>687.39076599999999</c:v>
                </c:pt>
                <c:pt idx="2391">
                  <c:v>687.39176599999996</c:v>
                </c:pt>
                <c:pt idx="2392">
                  <c:v>687.39276600000005</c:v>
                </c:pt>
                <c:pt idx="2393">
                  <c:v>687.39376600000003</c:v>
                </c:pt>
                <c:pt idx="2394">
                  <c:v>687.394766</c:v>
                </c:pt>
                <c:pt idx="2395">
                  <c:v>687.39576599999998</c:v>
                </c:pt>
                <c:pt idx="2396">
                  <c:v>687.39676599999996</c:v>
                </c:pt>
                <c:pt idx="2397">
                  <c:v>687.39776600000005</c:v>
                </c:pt>
                <c:pt idx="2398">
                  <c:v>687.39876600000002</c:v>
                </c:pt>
                <c:pt idx="2399">
                  <c:v>687.399766</c:v>
                </c:pt>
                <c:pt idx="2400">
                  <c:v>687.40076599999998</c:v>
                </c:pt>
                <c:pt idx="2401">
                  <c:v>687.40176599999995</c:v>
                </c:pt>
                <c:pt idx="2402">
                  <c:v>687.40276600000004</c:v>
                </c:pt>
                <c:pt idx="2403">
                  <c:v>687.40376600000002</c:v>
                </c:pt>
                <c:pt idx="2404">
                  <c:v>687.404766</c:v>
                </c:pt>
                <c:pt idx="2405">
                  <c:v>687.40576599999997</c:v>
                </c:pt>
                <c:pt idx="2406">
                  <c:v>687.40676599999995</c:v>
                </c:pt>
                <c:pt idx="2407">
                  <c:v>687.40776600000004</c:v>
                </c:pt>
                <c:pt idx="2408">
                  <c:v>687.40876600000001</c:v>
                </c:pt>
                <c:pt idx="2409">
                  <c:v>687.40976599999999</c:v>
                </c:pt>
                <c:pt idx="2410">
                  <c:v>687.41076599999997</c:v>
                </c:pt>
                <c:pt idx="2411">
                  <c:v>687.41176599999994</c:v>
                </c:pt>
                <c:pt idx="2412">
                  <c:v>687.41276600000003</c:v>
                </c:pt>
                <c:pt idx="2413">
                  <c:v>687.41376600000001</c:v>
                </c:pt>
                <c:pt idx="2414">
                  <c:v>687.41476599999999</c:v>
                </c:pt>
                <c:pt idx="2415">
                  <c:v>687.41576599999996</c:v>
                </c:pt>
                <c:pt idx="2416">
                  <c:v>687.41676600000005</c:v>
                </c:pt>
                <c:pt idx="2417">
                  <c:v>687.41776600000003</c:v>
                </c:pt>
                <c:pt idx="2418">
                  <c:v>687.41876600000001</c:v>
                </c:pt>
                <c:pt idx="2419">
                  <c:v>687.41976599999998</c:v>
                </c:pt>
                <c:pt idx="2420">
                  <c:v>687.42076599999996</c:v>
                </c:pt>
                <c:pt idx="2421">
                  <c:v>687.42176600000005</c:v>
                </c:pt>
                <c:pt idx="2422">
                  <c:v>687.42276600000002</c:v>
                </c:pt>
                <c:pt idx="2423">
                  <c:v>687.423766</c:v>
                </c:pt>
                <c:pt idx="2424">
                  <c:v>687.42476599999998</c:v>
                </c:pt>
                <c:pt idx="2425">
                  <c:v>687.42576599999995</c:v>
                </c:pt>
                <c:pt idx="2426">
                  <c:v>687.42676600000004</c:v>
                </c:pt>
                <c:pt idx="2427">
                  <c:v>687.42776600000002</c:v>
                </c:pt>
                <c:pt idx="2428">
                  <c:v>687.428766</c:v>
                </c:pt>
                <c:pt idx="2429">
                  <c:v>687.42976599999997</c:v>
                </c:pt>
                <c:pt idx="2430">
                  <c:v>687.43076599999995</c:v>
                </c:pt>
                <c:pt idx="2431">
                  <c:v>687.43176600000004</c:v>
                </c:pt>
                <c:pt idx="2432">
                  <c:v>687.43276600000002</c:v>
                </c:pt>
                <c:pt idx="2433">
                  <c:v>687.43376599999999</c:v>
                </c:pt>
                <c:pt idx="2434">
                  <c:v>687.43476599999997</c:v>
                </c:pt>
                <c:pt idx="2435">
                  <c:v>687.43576599999994</c:v>
                </c:pt>
                <c:pt idx="2436">
                  <c:v>687.43676600000003</c:v>
                </c:pt>
                <c:pt idx="2437">
                  <c:v>687.43776600000001</c:v>
                </c:pt>
                <c:pt idx="2438">
                  <c:v>687.43876599999999</c:v>
                </c:pt>
                <c:pt idx="2439">
                  <c:v>687.43976599999996</c:v>
                </c:pt>
                <c:pt idx="2440">
                  <c:v>687.44076600000005</c:v>
                </c:pt>
                <c:pt idx="2441">
                  <c:v>687.44176600000003</c:v>
                </c:pt>
                <c:pt idx="2442">
                  <c:v>687.44276600000001</c:v>
                </c:pt>
                <c:pt idx="2443">
                  <c:v>687.44376599999998</c:v>
                </c:pt>
                <c:pt idx="2444">
                  <c:v>687.44476599999996</c:v>
                </c:pt>
                <c:pt idx="2445">
                  <c:v>687.44576600000005</c:v>
                </c:pt>
                <c:pt idx="2446">
                  <c:v>687.44676600000003</c:v>
                </c:pt>
                <c:pt idx="2447">
                  <c:v>687.447766</c:v>
                </c:pt>
                <c:pt idx="2448">
                  <c:v>687.44876599999998</c:v>
                </c:pt>
                <c:pt idx="2449">
                  <c:v>687.44976599999995</c:v>
                </c:pt>
                <c:pt idx="2450">
                  <c:v>687.45076600000004</c:v>
                </c:pt>
                <c:pt idx="2451">
                  <c:v>687.45176600000002</c:v>
                </c:pt>
                <c:pt idx="2452">
                  <c:v>687.452766</c:v>
                </c:pt>
                <c:pt idx="2453">
                  <c:v>687.45376599999997</c:v>
                </c:pt>
                <c:pt idx="2454">
                  <c:v>687.45476599999995</c:v>
                </c:pt>
                <c:pt idx="2455">
                  <c:v>687.45576600000004</c:v>
                </c:pt>
                <c:pt idx="2456">
                  <c:v>687.45676600000002</c:v>
                </c:pt>
                <c:pt idx="2457">
                  <c:v>687.45776599999999</c:v>
                </c:pt>
                <c:pt idx="2458">
                  <c:v>687.45876599999997</c:v>
                </c:pt>
                <c:pt idx="2459">
                  <c:v>687.45976599999995</c:v>
                </c:pt>
                <c:pt idx="2460">
                  <c:v>687.46076600000004</c:v>
                </c:pt>
                <c:pt idx="2461">
                  <c:v>687.46176600000001</c:v>
                </c:pt>
                <c:pt idx="2462">
                  <c:v>687.46276599999999</c:v>
                </c:pt>
                <c:pt idx="2463">
                  <c:v>687.46376599999996</c:v>
                </c:pt>
                <c:pt idx="2464">
                  <c:v>687.46476600000005</c:v>
                </c:pt>
                <c:pt idx="2465">
                  <c:v>687.46576600000003</c:v>
                </c:pt>
                <c:pt idx="2466">
                  <c:v>687.46676600000001</c:v>
                </c:pt>
                <c:pt idx="2467">
                  <c:v>687.46776599999998</c:v>
                </c:pt>
                <c:pt idx="2468">
                  <c:v>687.46876599999996</c:v>
                </c:pt>
                <c:pt idx="2469">
                  <c:v>687.46976600000005</c:v>
                </c:pt>
                <c:pt idx="2470">
                  <c:v>687.47076600000003</c:v>
                </c:pt>
                <c:pt idx="2471">
                  <c:v>687.471766</c:v>
                </c:pt>
                <c:pt idx="2472">
                  <c:v>687.47276599999998</c:v>
                </c:pt>
                <c:pt idx="2473">
                  <c:v>687.47376599999996</c:v>
                </c:pt>
                <c:pt idx="2474">
                  <c:v>687.47476600000005</c:v>
                </c:pt>
                <c:pt idx="2475">
                  <c:v>687.47576600000002</c:v>
                </c:pt>
                <c:pt idx="2476">
                  <c:v>687.476766</c:v>
                </c:pt>
                <c:pt idx="2477">
                  <c:v>687.47776599999997</c:v>
                </c:pt>
                <c:pt idx="2478">
                  <c:v>687.47876599999995</c:v>
                </c:pt>
                <c:pt idx="2479">
                  <c:v>687.47976600000004</c:v>
                </c:pt>
                <c:pt idx="2480">
                  <c:v>687.48076600000002</c:v>
                </c:pt>
                <c:pt idx="2481">
                  <c:v>687.48176599999999</c:v>
                </c:pt>
                <c:pt idx="2482">
                  <c:v>687.48276599999997</c:v>
                </c:pt>
                <c:pt idx="2483">
                  <c:v>687.48376599999995</c:v>
                </c:pt>
                <c:pt idx="2484">
                  <c:v>687.48476600000004</c:v>
                </c:pt>
                <c:pt idx="2485">
                  <c:v>687.48576600000001</c:v>
                </c:pt>
                <c:pt idx="2486">
                  <c:v>687.48676599999999</c:v>
                </c:pt>
                <c:pt idx="2487">
                  <c:v>687.48776599999997</c:v>
                </c:pt>
                <c:pt idx="2488">
                  <c:v>687.48876600000006</c:v>
                </c:pt>
                <c:pt idx="2489">
                  <c:v>687.48976600000003</c:v>
                </c:pt>
                <c:pt idx="2490">
                  <c:v>687.49076600000001</c:v>
                </c:pt>
                <c:pt idx="2491">
                  <c:v>687.49176599999998</c:v>
                </c:pt>
                <c:pt idx="2492">
                  <c:v>687.49276599999996</c:v>
                </c:pt>
                <c:pt idx="2493">
                  <c:v>687.49376600000005</c:v>
                </c:pt>
                <c:pt idx="2494">
                  <c:v>687.49476600000003</c:v>
                </c:pt>
                <c:pt idx="2495">
                  <c:v>687.495766</c:v>
                </c:pt>
                <c:pt idx="2496">
                  <c:v>687.49676599999998</c:v>
                </c:pt>
                <c:pt idx="2497">
                  <c:v>687.49776599999996</c:v>
                </c:pt>
                <c:pt idx="2498">
                  <c:v>687.49876600000005</c:v>
                </c:pt>
                <c:pt idx="2499">
                  <c:v>687.49976600000002</c:v>
                </c:pt>
                <c:pt idx="2500">
                  <c:v>687.500766</c:v>
                </c:pt>
                <c:pt idx="2501">
                  <c:v>687.50176599999998</c:v>
                </c:pt>
                <c:pt idx="2502">
                  <c:v>687.50276599999995</c:v>
                </c:pt>
                <c:pt idx="2503">
                  <c:v>687.50376600000004</c:v>
                </c:pt>
                <c:pt idx="2504">
                  <c:v>687.50476600000002</c:v>
                </c:pt>
                <c:pt idx="2505">
                  <c:v>687.50576599999999</c:v>
                </c:pt>
                <c:pt idx="2506">
                  <c:v>687.50676599999997</c:v>
                </c:pt>
                <c:pt idx="2507">
                  <c:v>687.50776599999995</c:v>
                </c:pt>
                <c:pt idx="2508">
                  <c:v>687.50876600000004</c:v>
                </c:pt>
                <c:pt idx="2509">
                  <c:v>687.50976600000001</c:v>
                </c:pt>
                <c:pt idx="2510">
                  <c:v>687.51076599999999</c:v>
                </c:pt>
                <c:pt idx="2511">
                  <c:v>687.51176599999997</c:v>
                </c:pt>
                <c:pt idx="2512">
                  <c:v>687.51276600000006</c:v>
                </c:pt>
                <c:pt idx="2513">
                  <c:v>687.51376600000003</c:v>
                </c:pt>
                <c:pt idx="2514">
                  <c:v>687.51476600000001</c:v>
                </c:pt>
                <c:pt idx="2515">
                  <c:v>687.51576599999999</c:v>
                </c:pt>
                <c:pt idx="2516">
                  <c:v>687.51676599999996</c:v>
                </c:pt>
                <c:pt idx="2517">
                  <c:v>687.51776600000005</c:v>
                </c:pt>
                <c:pt idx="2518">
                  <c:v>687.51876600000003</c:v>
                </c:pt>
                <c:pt idx="2519">
                  <c:v>687.519766</c:v>
                </c:pt>
                <c:pt idx="2520">
                  <c:v>687.52076599999998</c:v>
                </c:pt>
                <c:pt idx="2521">
                  <c:v>687.52176599999996</c:v>
                </c:pt>
                <c:pt idx="2522">
                  <c:v>687.52276600000005</c:v>
                </c:pt>
                <c:pt idx="2523">
                  <c:v>687.52376600000002</c:v>
                </c:pt>
                <c:pt idx="2524">
                  <c:v>687.524766</c:v>
                </c:pt>
                <c:pt idx="2525">
                  <c:v>687.52576599999998</c:v>
                </c:pt>
                <c:pt idx="2526">
                  <c:v>687.52676599999995</c:v>
                </c:pt>
                <c:pt idx="2527">
                  <c:v>687.52776600000004</c:v>
                </c:pt>
                <c:pt idx="2528">
                  <c:v>687.52876600000002</c:v>
                </c:pt>
                <c:pt idx="2529">
                  <c:v>687.529766</c:v>
                </c:pt>
                <c:pt idx="2530">
                  <c:v>687.53076599999997</c:v>
                </c:pt>
                <c:pt idx="2531">
                  <c:v>687.53176599999995</c:v>
                </c:pt>
                <c:pt idx="2532">
                  <c:v>687.53276600000004</c:v>
                </c:pt>
                <c:pt idx="2533">
                  <c:v>687.53376600000001</c:v>
                </c:pt>
                <c:pt idx="2534">
                  <c:v>687.53476599999999</c:v>
                </c:pt>
                <c:pt idx="2535">
                  <c:v>687.53576599999997</c:v>
                </c:pt>
                <c:pt idx="2536">
                  <c:v>687.53676599999994</c:v>
                </c:pt>
                <c:pt idx="2537">
                  <c:v>687.53776600000003</c:v>
                </c:pt>
                <c:pt idx="2538">
                  <c:v>687.53876600000001</c:v>
                </c:pt>
                <c:pt idx="2539">
                  <c:v>687.53976599999999</c:v>
                </c:pt>
                <c:pt idx="2540">
                  <c:v>687.54076599999996</c:v>
                </c:pt>
                <c:pt idx="2541">
                  <c:v>687.54176600000005</c:v>
                </c:pt>
                <c:pt idx="2542">
                  <c:v>687.54276600000003</c:v>
                </c:pt>
                <c:pt idx="2543">
                  <c:v>687.54376600000001</c:v>
                </c:pt>
                <c:pt idx="2544">
                  <c:v>687.54476599999998</c:v>
                </c:pt>
                <c:pt idx="2545">
                  <c:v>687.54576599999996</c:v>
                </c:pt>
                <c:pt idx="2546">
                  <c:v>687.54676600000005</c:v>
                </c:pt>
                <c:pt idx="2547">
                  <c:v>687.54776600000002</c:v>
                </c:pt>
                <c:pt idx="2548">
                  <c:v>687.548766</c:v>
                </c:pt>
                <c:pt idx="2549">
                  <c:v>687.54976599999998</c:v>
                </c:pt>
                <c:pt idx="2550">
                  <c:v>687.55076599999995</c:v>
                </c:pt>
                <c:pt idx="2551">
                  <c:v>687.55176600000004</c:v>
                </c:pt>
                <c:pt idx="2552">
                  <c:v>687.55276600000002</c:v>
                </c:pt>
                <c:pt idx="2553">
                  <c:v>687.553766</c:v>
                </c:pt>
                <c:pt idx="2554">
                  <c:v>687.55476599999997</c:v>
                </c:pt>
                <c:pt idx="2555">
                  <c:v>687.55576599999995</c:v>
                </c:pt>
                <c:pt idx="2556">
                  <c:v>687.55676600000004</c:v>
                </c:pt>
                <c:pt idx="2557">
                  <c:v>687.55776600000002</c:v>
                </c:pt>
                <c:pt idx="2558">
                  <c:v>687.55876599999999</c:v>
                </c:pt>
                <c:pt idx="2559">
                  <c:v>687.55976599999997</c:v>
                </c:pt>
                <c:pt idx="2560">
                  <c:v>687.56076599999994</c:v>
                </c:pt>
                <c:pt idx="2561">
                  <c:v>687.56176600000003</c:v>
                </c:pt>
                <c:pt idx="2562">
                  <c:v>687.56276600000001</c:v>
                </c:pt>
                <c:pt idx="2563">
                  <c:v>687.56376599999999</c:v>
                </c:pt>
                <c:pt idx="2564">
                  <c:v>687.56476599999996</c:v>
                </c:pt>
                <c:pt idx="2565">
                  <c:v>687.56576600000005</c:v>
                </c:pt>
                <c:pt idx="2566">
                  <c:v>687.56676600000003</c:v>
                </c:pt>
                <c:pt idx="2567">
                  <c:v>687.56776600000001</c:v>
                </c:pt>
                <c:pt idx="2568">
                  <c:v>687.56876599999998</c:v>
                </c:pt>
                <c:pt idx="2569">
                  <c:v>687.56976599999996</c:v>
                </c:pt>
                <c:pt idx="2570">
                  <c:v>687.57076600000005</c:v>
                </c:pt>
                <c:pt idx="2571">
                  <c:v>687.57176600000003</c:v>
                </c:pt>
                <c:pt idx="2572">
                  <c:v>687.572766</c:v>
                </c:pt>
                <c:pt idx="2573">
                  <c:v>687.57376599999998</c:v>
                </c:pt>
                <c:pt idx="2574">
                  <c:v>687.57476599999995</c:v>
                </c:pt>
                <c:pt idx="2575">
                  <c:v>687.57576600000004</c:v>
                </c:pt>
                <c:pt idx="2576">
                  <c:v>687.57676600000002</c:v>
                </c:pt>
                <c:pt idx="2577">
                  <c:v>687.577766</c:v>
                </c:pt>
                <c:pt idx="2578">
                  <c:v>687.57876599999997</c:v>
                </c:pt>
                <c:pt idx="2579">
                  <c:v>687.57976599999995</c:v>
                </c:pt>
                <c:pt idx="2580">
                  <c:v>687.58076600000004</c:v>
                </c:pt>
                <c:pt idx="2581">
                  <c:v>687.58176600000002</c:v>
                </c:pt>
                <c:pt idx="2582">
                  <c:v>687.58276599999999</c:v>
                </c:pt>
                <c:pt idx="2583">
                  <c:v>687.58376599999997</c:v>
                </c:pt>
                <c:pt idx="2584">
                  <c:v>687.58476599999995</c:v>
                </c:pt>
                <c:pt idx="2585">
                  <c:v>687.58576600000004</c:v>
                </c:pt>
                <c:pt idx="2586">
                  <c:v>687.58676600000001</c:v>
                </c:pt>
                <c:pt idx="2587">
                  <c:v>687.58776599999999</c:v>
                </c:pt>
                <c:pt idx="2588">
                  <c:v>687.58876599999996</c:v>
                </c:pt>
                <c:pt idx="2589">
                  <c:v>687.58976600000005</c:v>
                </c:pt>
                <c:pt idx="2590">
                  <c:v>687.59076600000003</c:v>
                </c:pt>
                <c:pt idx="2591">
                  <c:v>687.59176600000001</c:v>
                </c:pt>
                <c:pt idx="2592">
                  <c:v>687.59276599999998</c:v>
                </c:pt>
                <c:pt idx="2593">
                  <c:v>687.59376599999996</c:v>
                </c:pt>
                <c:pt idx="2594">
                  <c:v>687.59476600000005</c:v>
                </c:pt>
                <c:pt idx="2595">
                  <c:v>687.59576600000003</c:v>
                </c:pt>
                <c:pt idx="2596">
                  <c:v>687.596766</c:v>
                </c:pt>
                <c:pt idx="2597">
                  <c:v>687.59776599999998</c:v>
                </c:pt>
                <c:pt idx="2598">
                  <c:v>687.59876599999996</c:v>
                </c:pt>
                <c:pt idx="2599">
                  <c:v>687.59976600000005</c:v>
                </c:pt>
                <c:pt idx="2600">
                  <c:v>687.60076600000002</c:v>
                </c:pt>
                <c:pt idx="2601">
                  <c:v>687.601766</c:v>
                </c:pt>
                <c:pt idx="2602">
                  <c:v>687.60276599999997</c:v>
                </c:pt>
                <c:pt idx="2603">
                  <c:v>687.60376599999995</c:v>
                </c:pt>
                <c:pt idx="2604">
                  <c:v>687.60476600000004</c:v>
                </c:pt>
                <c:pt idx="2605">
                  <c:v>687.60576600000002</c:v>
                </c:pt>
                <c:pt idx="2606">
                  <c:v>687.60676599999999</c:v>
                </c:pt>
                <c:pt idx="2607">
                  <c:v>687.60776599999997</c:v>
                </c:pt>
                <c:pt idx="2608">
                  <c:v>687.60876599999995</c:v>
                </c:pt>
                <c:pt idx="2609">
                  <c:v>687.60976600000004</c:v>
                </c:pt>
                <c:pt idx="2610">
                  <c:v>687.61076600000001</c:v>
                </c:pt>
                <c:pt idx="2611">
                  <c:v>687.61176599999999</c:v>
                </c:pt>
                <c:pt idx="2612">
                  <c:v>687.61276599999997</c:v>
                </c:pt>
                <c:pt idx="2613">
                  <c:v>687.61376600000006</c:v>
                </c:pt>
                <c:pt idx="2614">
                  <c:v>687.61476600000003</c:v>
                </c:pt>
                <c:pt idx="2615">
                  <c:v>687.61576600000001</c:v>
                </c:pt>
                <c:pt idx="2616">
                  <c:v>687.61676599999998</c:v>
                </c:pt>
                <c:pt idx="2617">
                  <c:v>687.61776599999996</c:v>
                </c:pt>
                <c:pt idx="2618">
                  <c:v>687.61876600000005</c:v>
                </c:pt>
                <c:pt idx="2619">
                  <c:v>687.61976600000003</c:v>
                </c:pt>
                <c:pt idx="2620">
                  <c:v>687.620766</c:v>
                </c:pt>
                <c:pt idx="2621">
                  <c:v>687.62176599999998</c:v>
                </c:pt>
                <c:pt idx="2622">
                  <c:v>687.62276599999996</c:v>
                </c:pt>
                <c:pt idx="2623">
                  <c:v>687.62376600000005</c:v>
                </c:pt>
                <c:pt idx="2624">
                  <c:v>687.62476600000002</c:v>
                </c:pt>
                <c:pt idx="2625">
                  <c:v>687.625766</c:v>
                </c:pt>
                <c:pt idx="2626">
                  <c:v>687.62676599999998</c:v>
                </c:pt>
                <c:pt idx="2627">
                  <c:v>687.62776599999995</c:v>
                </c:pt>
                <c:pt idx="2628">
                  <c:v>687.62876600000004</c:v>
                </c:pt>
                <c:pt idx="2629">
                  <c:v>687.62976600000002</c:v>
                </c:pt>
                <c:pt idx="2630">
                  <c:v>687.63076599999999</c:v>
                </c:pt>
                <c:pt idx="2631">
                  <c:v>687.63176599999997</c:v>
                </c:pt>
                <c:pt idx="2632">
                  <c:v>687.63276599999995</c:v>
                </c:pt>
                <c:pt idx="2633">
                  <c:v>687.63376600000004</c:v>
                </c:pt>
                <c:pt idx="2634">
                  <c:v>687.63476600000001</c:v>
                </c:pt>
                <c:pt idx="2635">
                  <c:v>687.63576599999999</c:v>
                </c:pt>
                <c:pt idx="2636">
                  <c:v>687.63676599999997</c:v>
                </c:pt>
                <c:pt idx="2637">
                  <c:v>687.63776600000006</c:v>
                </c:pt>
                <c:pt idx="2638">
                  <c:v>687.63876600000003</c:v>
                </c:pt>
                <c:pt idx="2639">
                  <c:v>687.63976600000001</c:v>
                </c:pt>
                <c:pt idx="2640">
                  <c:v>687.64076599999999</c:v>
                </c:pt>
                <c:pt idx="2641">
                  <c:v>687.64176599999996</c:v>
                </c:pt>
                <c:pt idx="2642">
                  <c:v>687.64276600000005</c:v>
                </c:pt>
                <c:pt idx="2643">
                  <c:v>687.64376600000003</c:v>
                </c:pt>
                <c:pt idx="2644">
                  <c:v>687.644766</c:v>
                </c:pt>
                <c:pt idx="2645">
                  <c:v>687.64576599999998</c:v>
                </c:pt>
                <c:pt idx="2646">
                  <c:v>687.64676599999996</c:v>
                </c:pt>
                <c:pt idx="2647">
                  <c:v>687.64776600000005</c:v>
                </c:pt>
                <c:pt idx="2648">
                  <c:v>687.64876600000002</c:v>
                </c:pt>
                <c:pt idx="2649">
                  <c:v>687.649766</c:v>
                </c:pt>
                <c:pt idx="2650">
                  <c:v>687.65076599999998</c:v>
                </c:pt>
                <c:pt idx="2651">
                  <c:v>687.65176599999995</c:v>
                </c:pt>
                <c:pt idx="2652">
                  <c:v>687.65276600000004</c:v>
                </c:pt>
                <c:pt idx="2653">
                  <c:v>687.65376600000002</c:v>
                </c:pt>
                <c:pt idx="2654">
                  <c:v>687.654766</c:v>
                </c:pt>
                <c:pt idx="2655">
                  <c:v>687.65576599999997</c:v>
                </c:pt>
                <c:pt idx="2656">
                  <c:v>687.65676599999995</c:v>
                </c:pt>
                <c:pt idx="2657">
                  <c:v>687.65776600000004</c:v>
                </c:pt>
                <c:pt idx="2658">
                  <c:v>687.65876600000001</c:v>
                </c:pt>
                <c:pt idx="2659">
                  <c:v>687.65976599999999</c:v>
                </c:pt>
                <c:pt idx="2660">
                  <c:v>687.66076599999997</c:v>
                </c:pt>
                <c:pt idx="2661">
                  <c:v>687.66176599999994</c:v>
                </c:pt>
                <c:pt idx="2662">
                  <c:v>687.66276600000003</c:v>
                </c:pt>
                <c:pt idx="2663">
                  <c:v>687.66376600000001</c:v>
                </c:pt>
                <c:pt idx="2664">
                  <c:v>687.66476599999999</c:v>
                </c:pt>
                <c:pt idx="2665">
                  <c:v>687.66576599999996</c:v>
                </c:pt>
                <c:pt idx="2666">
                  <c:v>687.66676600000005</c:v>
                </c:pt>
                <c:pt idx="2667">
                  <c:v>687.66776600000003</c:v>
                </c:pt>
                <c:pt idx="2668">
                  <c:v>687.66876600000001</c:v>
                </c:pt>
                <c:pt idx="2669">
                  <c:v>687.66976599999998</c:v>
                </c:pt>
                <c:pt idx="2670">
                  <c:v>687.67076599999996</c:v>
                </c:pt>
                <c:pt idx="2671">
                  <c:v>687.67176600000005</c:v>
                </c:pt>
                <c:pt idx="2672">
                  <c:v>687.67276600000002</c:v>
                </c:pt>
                <c:pt idx="2673">
                  <c:v>687.673766</c:v>
                </c:pt>
                <c:pt idx="2674">
                  <c:v>687.67476599999998</c:v>
                </c:pt>
                <c:pt idx="2675">
                  <c:v>687.67576599999995</c:v>
                </c:pt>
                <c:pt idx="2676">
                  <c:v>687.67676600000004</c:v>
                </c:pt>
                <c:pt idx="2677">
                  <c:v>687.67776600000002</c:v>
                </c:pt>
                <c:pt idx="2678">
                  <c:v>687.678766</c:v>
                </c:pt>
                <c:pt idx="2679">
                  <c:v>687.67976599999997</c:v>
                </c:pt>
                <c:pt idx="2680">
                  <c:v>687.68076599999995</c:v>
                </c:pt>
                <c:pt idx="2681">
                  <c:v>687.68176600000004</c:v>
                </c:pt>
                <c:pt idx="2682">
                  <c:v>687.68276600000002</c:v>
                </c:pt>
                <c:pt idx="2683">
                  <c:v>687.68376599999999</c:v>
                </c:pt>
                <c:pt idx="2684">
                  <c:v>687.68476599999997</c:v>
                </c:pt>
                <c:pt idx="2685">
                  <c:v>687.68576599999994</c:v>
                </c:pt>
                <c:pt idx="2686">
                  <c:v>687.68676600000003</c:v>
                </c:pt>
                <c:pt idx="2687">
                  <c:v>687.68776600000001</c:v>
                </c:pt>
                <c:pt idx="2688">
                  <c:v>687.68876599999999</c:v>
                </c:pt>
                <c:pt idx="2689">
                  <c:v>687.68976599999996</c:v>
                </c:pt>
                <c:pt idx="2690">
                  <c:v>687.69076600000005</c:v>
                </c:pt>
                <c:pt idx="2691">
                  <c:v>687.69176600000003</c:v>
                </c:pt>
                <c:pt idx="2692">
                  <c:v>687.69276600000001</c:v>
                </c:pt>
                <c:pt idx="2693">
                  <c:v>687.69376599999998</c:v>
                </c:pt>
                <c:pt idx="2694">
                  <c:v>687.69476599999996</c:v>
                </c:pt>
                <c:pt idx="2695">
                  <c:v>687.69576600000005</c:v>
                </c:pt>
                <c:pt idx="2696">
                  <c:v>687.69676600000003</c:v>
                </c:pt>
                <c:pt idx="2697">
                  <c:v>687.697766</c:v>
                </c:pt>
                <c:pt idx="2698">
                  <c:v>687.69876599999998</c:v>
                </c:pt>
                <c:pt idx="2699">
                  <c:v>687.69976599999995</c:v>
                </c:pt>
                <c:pt idx="2700">
                  <c:v>687.70076600000004</c:v>
                </c:pt>
                <c:pt idx="2701">
                  <c:v>687.70176600000002</c:v>
                </c:pt>
                <c:pt idx="2702">
                  <c:v>687.702766</c:v>
                </c:pt>
                <c:pt idx="2703">
                  <c:v>687.70376599999997</c:v>
                </c:pt>
                <c:pt idx="2704">
                  <c:v>687.70476599999995</c:v>
                </c:pt>
                <c:pt idx="2705">
                  <c:v>687.70576600000004</c:v>
                </c:pt>
                <c:pt idx="2706">
                  <c:v>687.70676600000002</c:v>
                </c:pt>
                <c:pt idx="2707">
                  <c:v>687.70776599999999</c:v>
                </c:pt>
                <c:pt idx="2708">
                  <c:v>687.70876599999997</c:v>
                </c:pt>
                <c:pt idx="2709">
                  <c:v>687.70976599999995</c:v>
                </c:pt>
                <c:pt idx="2710">
                  <c:v>687.71076600000004</c:v>
                </c:pt>
                <c:pt idx="2711">
                  <c:v>687.71176600000001</c:v>
                </c:pt>
                <c:pt idx="2712">
                  <c:v>687.71276599999999</c:v>
                </c:pt>
                <c:pt idx="2713">
                  <c:v>687.71376599999996</c:v>
                </c:pt>
                <c:pt idx="2714">
                  <c:v>687.71476600000005</c:v>
                </c:pt>
                <c:pt idx="2715">
                  <c:v>687.71576600000003</c:v>
                </c:pt>
                <c:pt idx="2716">
                  <c:v>687.71676600000001</c:v>
                </c:pt>
                <c:pt idx="2717">
                  <c:v>687.71776599999998</c:v>
                </c:pt>
                <c:pt idx="2718">
                  <c:v>687.71876599999996</c:v>
                </c:pt>
                <c:pt idx="2719">
                  <c:v>687.71976600000005</c:v>
                </c:pt>
                <c:pt idx="2720">
                  <c:v>687.72076600000003</c:v>
                </c:pt>
                <c:pt idx="2721">
                  <c:v>687.721766</c:v>
                </c:pt>
                <c:pt idx="2722">
                  <c:v>687.72276599999998</c:v>
                </c:pt>
                <c:pt idx="2723">
                  <c:v>687.72376599999996</c:v>
                </c:pt>
                <c:pt idx="2724">
                  <c:v>687.72476600000005</c:v>
                </c:pt>
                <c:pt idx="2725">
                  <c:v>687.72576600000002</c:v>
                </c:pt>
                <c:pt idx="2726">
                  <c:v>687.726766</c:v>
                </c:pt>
                <c:pt idx="2727">
                  <c:v>687.72776599999997</c:v>
                </c:pt>
                <c:pt idx="2728">
                  <c:v>687.72876599999995</c:v>
                </c:pt>
                <c:pt idx="2729">
                  <c:v>687.72976600000004</c:v>
                </c:pt>
                <c:pt idx="2730">
                  <c:v>687.73076600000002</c:v>
                </c:pt>
                <c:pt idx="2731">
                  <c:v>687.73176599999999</c:v>
                </c:pt>
                <c:pt idx="2732">
                  <c:v>687.73276599999997</c:v>
                </c:pt>
                <c:pt idx="2733">
                  <c:v>687.73376599999995</c:v>
                </c:pt>
                <c:pt idx="2734">
                  <c:v>687.73476600000004</c:v>
                </c:pt>
                <c:pt idx="2735">
                  <c:v>687.73576600000001</c:v>
                </c:pt>
                <c:pt idx="2736">
                  <c:v>687.73676599999999</c:v>
                </c:pt>
                <c:pt idx="2737">
                  <c:v>687.73776599999997</c:v>
                </c:pt>
                <c:pt idx="2738">
                  <c:v>687.73876600000006</c:v>
                </c:pt>
                <c:pt idx="2739">
                  <c:v>687.73976600000003</c:v>
                </c:pt>
                <c:pt idx="2740">
                  <c:v>687.74076600000001</c:v>
                </c:pt>
                <c:pt idx="2741">
                  <c:v>687.74176599999998</c:v>
                </c:pt>
                <c:pt idx="2742">
                  <c:v>687.74276599999996</c:v>
                </c:pt>
                <c:pt idx="2743">
                  <c:v>687.74376600000005</c:v>
                </c:pt>
                <c:pt idx="2744">
                  <c:v>687.74476600000003</c:v>
                </c:pt>
                <c:pt idx="2745">
                  <c:v>687.745766</c:v>
                </c:pt>
                <c:pt idx="2746">
                  <c:v>687.74676599999998</c:v>
                </c:pt>
                <c:pt idx="2747">
                  <c:v>687.74776599999996</c:v>
                </c:pt>
                <c:pt idx="2748">
                  <c:v>687.74876600000005</c:v>
                </c:pt>
                <c:pt idx="2749">
                  <c:v>687.74976600000002</c:v>
                </c:pt>
                <c:pt idx="2750">
                  <c:v>687.750766</c:v>
                </c:pt>
                <c:pt idx="2751">
                  <c:v>687.75176599999998</c:v>
                </c:pt>
                <c:pt idx="2752">
                  <c:v>687.75276599999995</c:v>
                </c:pt>
                <c:pt idx="2753">
                  <c:v>687.75376600000004</c:v>
                </c:pt>
                <c:pt idx="2754">
                  <c:v>687.75476600000002</c:v>
                </c:pt>
                <c:pt idx="2755">
                  <c:v>687.75576599999999</c:v>
                </c:pt>
                <c:pt idx="2756">
                  <c:v>687.75676599999997</c:v>
                </c:pt>
                <c:pt idx="2757">
                  <c:v>687.75776599999995</c:v>
                </c:pt>
                <c:pt idx="2758">
                  <c:v>687.75876600000004</c:v>
                </c:pt>
                <c:pt idx="2759">
                  <c:v>687.75976600000001</c:v>
                </c:pt>
                <c:pt idx="2760">
                  <c:v>687.76076599999999</c:v>
                </c:pt>
                <c:pt idx="2761">
                  <c:v>687.76176599999997</c:v>
                </c:pt>
                <c:pt idx="2762">
                  <c:v>687.76276600000006</c:v>
                </c:pt>
                <c:pt idx="2763">
                  <c:v>687.76376600000003</c:v>
                </c:pt>
                <c:pt idx="2764">
                  <c:v>687.76476600000001</c:v>
                </c:pt>
                <c:pt idx="2765">
                  <c:v>687.76576599999999</c:v>
                </c:pt>
                <c:pt idx="2766">
                  <c:v>687.76676599999996</c:v>
                </c:pt>
                <c:pt idx="2767">
                  <c:v>687.76776600000005</c:v>
                </c:pt>
                <c:pt idx="2768">
                  <c:v>687.76876600000003</c:v>
                </c:pt>
                <c:pt idx="2769">
                  <c:v>687.769766</c:v>
                </c:pt>
                <c:pt idx="2770">
                  <c:v>687.77076599999998</c:v>
                </c:pt>
                <c:pt idx="2771">
                  <c:v>687.77176599999996</c:v>
                </c:pt>
                <c:pt idx="2772">
                  <c:v>687.77276600000005</c:v>
                </c:pt>
                <c:pt idx="2773">
                  <c:v>687.77376600000002</c:v>
                </c:pt>
                <c:pt idx="2774">
                  <c:v>687.774766</c:v>
                </c:pt>
                <c:pt idx="2775">
                  <c:v>687.77576599999998</c:v>
                </c:pt>
                <c:pt idx="2776">
                  <c:v>687.77676599999995</c:v>
                </c:pt>
                <c:pt idx="2777">
                  <c:v>687.77776600000004</c:v>
                </c:pt>
                <c:pt idx="2778">
                  <c:v>687.77876600000002</c:v>
                </c:pt>
                <c:pt idx="2779">
                  <c:v>687.779766</c:v>
                </c:pt>
                <c:pt idx="2780">
                  <c:v>687.78076599999997</c:v>
                </c:pt>
                <c:pt idx="2781">
                  <c:v>687.78176599999995</c:v>
                </c:pt>
                <c:pt idx="2782">
                  <c:v>687.78276600000004</c:v>
                </c:pt>
                <c:pt idx="2783">
                  <c:v>687.78376600000001</c:v>
                </c:pt>
                <c:pt idx="2784">
                  <c:v>687.78476599999999</c:v>
                </c:pt>
                <c:pt idx="2785">
                  <c:v>687.78576599999997</c:v>
                </c:pt>
                <c:pt idx="2786">
                  <c:v>687.78676599999994</c:v>
                </c:pt>
                <c:pt idx="2787">
                  <c:v>687.78776600000003</c:v>
                </c:pt>
                <c:pt idx="2788">
                  <c:v>687.78876600000001</c:v>
                </c:pt>
                <c:pt idx="2789">
                  <c:v>687.78976599999999</c:v>
                </c:pt>
                <c:pt idx="2790">
                  <c:v>687.79076599999996</c:v>
                </c:pt>
                <c:pt idx="2791">
                  <c:v>687.79176600000005</c:v>
                </c:pt>
                <c:pt idx="2792">
                  <c:v>687.79276600000003</c:v>
                </c:pt>
                <c:pt idx="2793">
                  <c:v>687.79376600000001</c:v>
                </c:pt>
                <c:pt idx="2794">
                  <c:v>687.79476599999998</c:v>
                </c:pt>
                <c:pt idx="2795">
                  <c:v>687.79576599999996</c:v>
                </c:pt>
                <c:pt idx="2796">
                  <c:v>687.79676600000005</c:v>
                </c:pt>
                <c:pt idx="2797">
                  <c:v>687.79776600000002</c:v>
                </c:pt>
                <c:pt idx="2798">
                  <c:v>687.798766</c:v>
                </c:pt>
                <c:pt idx="2799">
                  <c:v>687.79976599999998</c:v>
                </c:pt>
                <c:pt idx="2800">
                  <c:v>687.80076599999995</c:v>
                </c:pt>
                <c:pt idx="2801">
                  <c:v>687.80176600000004</c:v>
                </c:pt>
                <c:pt idx="2802">
                  <c:v>687.80276600000002</c:v>
                </c:pt>
                <c:pt idx="2803">
                  <c:v>687.803766</c:v>
                </c:pt>
                <c:pt idx="2804">
                  <c:v>687.80476599999997</c:v>
                </c:pt>
                <c:pt idx="2805">
                  <c:v>687.80576599999995</c:v>
                </c:pt>
                <c:pt idx="2806">
                  <c:v>687.80676600000004</c:v>
                </c:pt>
                <c:pt idx="2807">
                  <c:v>687.80776600000002</c:v>
                </c:pt>
                <c:pt idx="2808">
                  <c:v>687.80876599999999</c:v>
                </c:pt>
                <c:pt idx="2809">
                  <c:v>687.80976599999997</c:v>
                </c:pt>
                <c:pt idx="2810">
                  <c:v>687.81076599999994</c:v>
                </c:pt>
                <c:pt idx="2811">
                  <c:v>687.81176600000003</c:v>
                </c:pt>
                <c:pt idx="2812">
                  <c:v>687.81276600000001</c:v>
                </c:pt>
                <c:pt idx="2813">
                  <c:v>687.81376599999999</c:v>
                </c:pt>
                <c:pt idx="2814">
                  <c:v>687.81476599999996</c:v>
                </c:pt>
                <c:pt idx="2815">
                  <c:v>687.81576600000005</c:v>
                </c:pt>
                <c:pt idx="2816">
                  <c:v>687.81676600000003</c:v>
                </c:pt>
                <c:pt idx="2817">
                  <c:v>687.81776600000001</c:v>
                </c:pt>
                <c:pt idx="2818">
                  <c:v>687.81876599999998</c:v>
                </c:pt>
                <c:pt idx="2819">
                  <c:v>687.81976599999996</c:v>
                </c:pt>
                <c:pt idx="2820">
                  <c:v>687.82076600000005</c:v>
                </c:pt>
                <c:pt idx="2821">
                  <c:v>687.82176600000003</c:v>
                </c:pt>
                <c:pt idx="2822">
                  <c:v>687.822766</c:v>
                </c:pt>
                <c:pt idx="2823">
                  <c:v>687.82376599999998</c:v>
                </c:pt>
                <c:pt idx="2824">
                  <c:v>687.82476599999995</c:v>
                </c:pt>
                <c:pt idx="2825">
                  <c:v>687.82576600000004</c:v>
                </c:pt>
                <c:pt idx="2826">
                  <c:v>687.82676600000002</c:v>
                </c:pt>
                <c:pt idx="2827">
                  <c:v>687.827766</c:v>
                </c:pt>
                <c:pt idx="2828">
                  <c:v>687.82876599999997</c:v>
                </c:pt>
                <c:pt idx="2829">
                  <c:v>687.82976599999995</c:v>
                </c:pt>
                <c:pt idx="2830">
                  <c:v>687.83076600000004</c:v>
                </c:pt>
                <c:pt idx="2831">
                  <c:v>687.83176600000002</c:v>
                </c:pt>
                <c:pt idx="2832">
                  <c:v>687.83276599999999</c:v>
                </c:pt>
                <c:pt idx="2833">
                  <c:v>687.83376599999997</c:v>
                </c:pt>
                <c:pt idx="2834">
                  <c:v>687.83476599999995</c:v>
                </c:pt>
                <c:pt idx="2835">
                  <c:v>687.83576600000004</c:v>
                </c:pt>
                <c:pt idx="2836">
                  <c:v>687.83676600000001</c:v>
                </c:pt>
                <c:pt idx="2837">
                  <c:v>687.83776599999999</c:v>
                </c:pt>
                <c:pt idx="2838">
                  <c:v>687.83876599999996</c:v>
                </c:pt>
                <c:pt idx="2839">
                  <c:v>687.83976600000005</c:v>
                </c:pt>
                <c:pt idx="2840">
                  <c:v>687.84076600000003</c:v>
                </c:pt>
                <c:pt idx="2841">
                  <c:v>687.84176600000001</c:v>
                </c:pt>
                <c:pt idx="2842">
                  <c:v>687.84276599999998</c:v>
                </c:pt>
                <c:pt idx="2843">
                  <c:v>687.84376599999996</c:v>
                </c:pt>
                <c:pt idx="2844">
                  <c:v>687.84476600000005</c:v>
                </c:pt>
                <c:pt idx="2845">
                  <c:v>687.84576600000003</c:v>
                </c:pt>
                <c:pt idx="2846">
                  <c:v>687.846766</c:v>
                </c:pt>
                <c:pt idx="2847">
                  <c:v>687.84776599999998</c:v>
                </c:pt>
                <c:pt idx="2848">
                  <c:v>687.84876599999996</c:v>
                </c:pt>
                <c:pt idx="2849">
                  <c:v>687.84976600000005</c:v>
                </c:pt>
                <c:pt idx="2850">
                  <c:v>687.85076600000002</c:v>
                </c:pt>
                <c:pt idx="2851">
                  <c:v>687.851766</c:v>
                </c:pt>
                <c:pt idx="2852">
                  <c:v>687.85276599999997</c:v>
                </c:pt>
                <c:pt idx="2853">
                  <c:v>687.85376599999995</c:v>
                </c:pt>
                <c:pt idx="2854">
                  <c:v>687.85476600000004</c:v>
                </c:pt>
                <c:pt idx="2855">
                  <c:v>687.85576600000002</c:v>
                </c:pt>
                <c:pt idx="2856">
                  <c:v>687.85676599999999</c:v>
                </c:pt>
                <c:pt idx="2857">
                  <c:v>687.85776599999997</c:v>
                </c:pt>
                <c:pt idx="2858">
                  <c:v>687.85876599999995</c:v>
                </c:pt>
                <c:pt idx="2859">
                  <c:v>687.85976600000004</c:v>
                </c:pt>
                <c:pt idx="2860">
                  <c:v>687.86076600000001</c:v>
                </c:pt>
                <c:pt idx="2861">
                  <c:v>687.86176599999999</c:v>
                </c:pt>
                <c:pt idx="2862">
                  <c:v>687.86276599999997</c:v>
                </c:pt>
                <c:pt idx="2863">
                  <c:v>687.86376600000006</c:v>
                </c:pt>
                <c:pt idx="2864">
                  <c:v>687.86476600000003</c:v>
                </c:pt>
                <c:pt idx="2865">
                  <c:v>687.86576600000001</c:v>
                </c:pt>
                <c:pt idx="2866">
                  <c:v>687.86676599999998</c:v>
                </c:pt>
                <c:pt idx="2867">
                  <c:v>687.86776599999996</c:v>
                </c:pt>
                <c:pt idx="2868">
                  <c:v>687.86876600000005</c:v>
                </c:pt>
                <c:pt idx="2869">
                  <c:v>687.86976600000003</c:v>
                </c:pt>
                <c:pt idx="2870">
                  <c:v>687.870766</c:v>
                </c:pt>
                <c:pt idx="2871">
                  <c:v>687.87176599999998</c:v>
                </c:pt>
                <c:pt idx="2872">
                  <c:v>687.87276599999996</c:v>
                </c:pt>
                <c:pt idx="2873">
                  <c:v>687.87376600000005</c:v>
                </c:pt>
                <c:pt idx="2874">
                  <c:v>687.87476600000002</c:v>
                </c:pt>
                <c:pt idx="2875">
                  <c:v>687.875766</c:v>
                </c:pt>
                <c:pt idx="2876">
                  <c:v>687.87676599999998</c:v>
                </c:pt>
                <c:pt idx="2877">
                  <c:v>687.87776599999995</c:v>
                </c:pt>
                <c:pt idx="2878">
                  <c:v>687.87876600000004</c:v>
                </c:pt>
                <c:pt idx="2879">
                  <c:v>687.87976600000002</c:v>
                </c:pt>
                <c:pt idx="2880">
                  <c:v>687.88076599999999</c:v>
                </c:pt>
                <c:pt idx="2881">
                  <c:v>687.88176599999997</c:v>
                </c:pt>
                <c:pt idx="2882">
                  <c:v>687.88276599999995</c:v>
                </c:pt>
                <c:pt idx="2883">
                  <c:v>687.88376600000004</c:v>
                </c:pt>
                <c:pt idx="2884">
                  <c:v>687.88476600000001</c:v>
                </c:pt>
                <c:pt idx="2885">
                  <c:v>687.88576599999999</c:v>
                </c:pt>
                <c:pt idx="2886">
                  <c:v>687.88676599999997</c:v>
                </c:pt>
                <c:pt idx="2887">
                  <c:v>687.88776600000006</c:v>
                </c:pt>
                <c:pt idx="2888">
                  <c:v>687.88876600000003</c:v>
                </c:pt>
                <c:pt idx="2889">
                  <c:v>687.88976600000001</c:v>
                </c:pt>
                <c:pt idx="2890">
                  <c:v>687.89076599999999</c:v>
                </c:pt>
                <c:pt idx="2891">
                  <c:v>687.89176599999996</c:v>
                </c:pt>
                <c:pt idx="2892">
                  <c:v>687.89276600000005</c:v>
                </c:pt>
                <c:pt idx="2893">
                  <c:v>687.89376600000003</c:v>
                </c:pt>
                <c:pt idx="2894">
                  <c:v>687.894766</c:v>
                </c:pt>
                <c:pt idx="2895">
                  <c:v>687.89576599999998</c:v>
                </c:pt>
                <c:pt idx="2896">
                  <c:v>687.89676599999996</c:v>
                </c:pt>
                <c:pt idx="2897">
                  <c:v>687.89776600000005</c:v>
                </c:pt>
                <c:pt idx="2898">
                  <c:v>687.89876600000002</c:v>
                </c:pt>
                <c:pt idx="2899">
                  <c:v>687.899766</c:v>
                </c:pt>
                <c:pt idx="2900">
                  <c:v>687.90076599999998</c:v>
                </c:pt>
                <c:pt idx="2901">
                  <c:v>687.90176599999995</c:v>
                </c:pt>
                <c:pt idx="2902">
                  <c:v>687.90276600000004</c:v>
                </c:pt>
                <c:pt idx="2903">
                  <c:v>687.90376600000002</c:v>
                </c:pt>
                <c:pt idx="2904">
                  <c:v>687.904766</c:v>
                </c:pt>
                <c:pt idx="2905">
                  <c:v>687.90576599999997</c:v>
                </c:pt>
                <c:pt idx="2906">
                  <c:v>687.90676599999995</c:v>
                </c:pt>
                <c:pt idx="2907">
                  <c:v>687.90776600000004</c:v>
                </c:pt>
                <c:pt idx="2908">
                  <c:v>687.90876600000001</c:v>
                </c:pt>
                <c:pt idx="2909">
                  <c:v>687.90976599999999</c:v>
                </c:pt>
                <c:pt idx="2910">
                  <c:v>687.91076599999997</c:v>
                </c:pt>
                <c:pt idx="2911">
                  <c:v>687.91176599999994</c:v>
                </c:pt>
                <c:pt idx="2912">
                  <c:v>687.91276600000003</c:v>
                </c:pt>
                <c:pt idx="2913">
                  <c:v>687.91376600000001</c:v>
                </c:pt>
                <c:pt idx="2914">
                  <c:v>687.91476599999999</c:v>
                </c:pt>
                <c:pt idx="2915">
                  <c:v>687.91576599999996</c:v>
                </c:pt>
                <c:pt idx="2916">
                  <c:v>687.91676600000005</c:v>
                </c:pt>
                <c:pt idx="2917">
                  <c:v>687.91776600000003</c:v>
                </c:pt>
                <c:pt idx="2918">
                  <c:v>687.91876600000001</c:v>
                </c:pt>
                <c:pt idx="2919">
                  <c:v>687.91976599999998</c:v>
                </c:pt>
                <c:pt idx="2920">
                  <c:v>687.92076599999996</c:v>
                </c:pt>
                <c:pt idx="2921">
                  <c:v>687.92176600000005</c:v>
                </c:pt>
                <c:pt idx="2922">
                  <c:v>687.92276600000002</c:v>
                </c:pt>
                <c:pt idx="2923">
                  <c:v>687.923766</c:v>
                </c:pt>
                <c:pt idx="2924">
                  <c:v>687.92476599999998</c:v>
                </c:pt>
                <c:pt idx="2925">
                  <c:v>687.92576599999995</c:v>
                </c:pt>
                <c:pt idx="2926">
                  <c:v>687.92676600000004</c:v>
                </c:pt>
                <c:pt idx="2927">
                  <c:v>687.92776600000002</c:v>
                </c:pt>
                <c:pt idx="2928">
                  <c:v>687.928766</c:v>
                </c:pt>
                <c:pt idx="2929">
                  <c:v>687.92976599999997</c:v>
                </c:pt>
                <c:pt idx="2930">
                  <c:v>687.93076599999995</c:v>
                </c:pt>
                <c:pt idx="2931">
                  <c:v>687.93176600000004</c:v>
                </c:pt>
                <c:pt idx="2932">
                  <c:v>687.93276600000002</c:v>
                </c:pt>
                <c:pt idx="2933">
                  <c:v>687.93376599999999</c:v>
                </c:pt>
                <c:pt idx="2934">
                  <c:v>687.93476599999997</c:v>
                </c:pt>
                <c:pt idx="2935">
                  <c:v>687.93576599999994</c:v>
                </c:pt>
                <c:pt idx="2936">
                  <c:v>687.93676600000003</c:v>
                </c:pt>
                <c:pt idx="2937">
                  <c:v>687.93776600000001</c:v>
                </c:pt>
                <c:pt idx="2938">
                  <c:v>687.93876599999999</c:v>
                </c:pt>
                <c:pt idx="2939">
                  <c:v>687.93976599999996</c:v>
                </c:pt>
                <c:pt idx="2940">
                  <c:v>687.94076600000005</c:v>
                </c:pt>
                <c:pt idx="2941">
                  <c:v>687.94176600000003</c:v>
                </c:pt>
                <c:pt idx="2942">
                  <c:v>687.94276600000001</c:v>
                </c:pt>
                <c:pt idx="2943">
                  <c:v>687.94376599999998</c:v>
                </c:pt>
                <c:pt idx="2944">
                  <c:v>687.94476599999996</c:v>
                </c:pt>
                <c:pt idx="2945">
                  <c:v>687.94576600000005</c:v>
                </c:pt>
                <c:pt idx="2946">
                  <c:v>687.94676600000003</c:v>
                </c:pt>
                <c:pt idx="2947">
                  <c:v>687.947766</c:v>
                </c:pt>
                <c:pt idx="2948">
                  <c:v>687.94876599999998</c:v>
                </c:pt>
                <c:pt idx="2949">
                  <c:v>687.94976599999995</c:v>
                </c:pt>
                <c:pt idx="2950">
                  <c:v>687.95076600000004</c:v>
                </c:pt>
                <c:pt idx="2951">
                  <c:v>687.95176600000002</c:v>
                </c:pt>
                <c:pt idx="2952">
                  <c:v>687.952766</c:v>
                </c:pt>
                <c:pt idx="2953">
                  <c:v>687.95376599999997</c:v>
                </c:pt>
                <c:pt idx="2954">
                  <c:v>687.95476599999995</c:v>
                </c:pt>
                <c:pt idx="2955">
                  <c:v>687.95576600000004</c:v>
                </c:pt>
                <c:pt idx="2956">
                  <c:v>687.95676600000002</c:v>
                </c:pt>
                <c:pt idx="2957">
                  <c:v>687.95776599999999</c:v>
                </c:pt>
                <c:pt idx="2958">
                  <c:v>687.95876599999997</c:v>
                </c:pt>
                <c:pt idx="2959">
                  <c:v>687.95976599999995</c:v>
                </c:pt>
                <c:pt idx="2960">
                  <c:v>687.96076600000004</c:v>
                </c:pt>
                <c:pt idx="2961">
                  <c:v>687.96176600000001</c:v>
                </c:pt>
                <c:pt idx="2962">
                  <c:v>687.96276599999999</c:v>
                </c:pt>
                <c:pt idx="2963">
                  <c:v>687.96376599999996</c:v>
                </c:pt>
                <c:pt idx="2964">
                  <c:v>687.96476600000005</c:v>
                </c:pt>
                <c:pt idx="2965">
                  <c:v>687.96576600000003</c:v>
                </c:pt>
                <c:pt idx="2966">
                  <c:v>687.96676600000001</c:v>
                </c:pt>
                <c:pt idx="2967">
                  <c:v>687.96776599999998</c:v>
                </c:pt>
                <c:pt idx="2968">
                  <c:v>687.96876599999996</c:v>
                </c:pt>
                <c:pt idx="2969">
                  <c:v>687.96976600000005</c:v>
                </c:pt>
                <c:pt idx="2970">
                  <c:v>687.97076600000003</c:v>
                </c:pt>
                <c:pt idx="2971">
                  <c:v>687.971766</c:v>
                </c:pt>
                <c:pt idx="2972">
                  <c:v>687.97276599999998</c:v>
                </c:pt>
                <c:pt idx="2973">
                  <c:v>687.97376599999996</c:v>
                </c:pt>
                <c:pt idx="2974">
                  <c:v>687.97476600000005</c:v>
                </c:pt>
                <c:pt idx="2975">
                  <c:v>687.97576600000002</c:v>
                </c:pt>
                <c:pt idx="2976">
                  <c:v>687.976766</c:v>
                </c:pt>
                <c:pt idx="2977">
                  <c:v>687.97776599999997</c:v>
                </c:pt>
                <c:pt idx="2978">
                  <c:v>687.97876599999995</c:v>
                </c:pt>
                <c:pt idx="2979">
                  <c:v>687.97976600000004</c:v>
                </c:pt>
                <c:pt idx="2980">
                  <c:v>687.98076600000002</c:v>
                </c:pt>
                <c:pt idx="2981">
                  <c:v>687.98176599999999</c:v>
                </c:pt>
                <c:pt idx="2982">
                  <c:v>687.98276599999997</c:v>
                </c:pt>
                <c:pt idx="2983">
                  <c:v>687.98376599999995</c:v>
                </c:pt>
                <c:pt idx="2984">
                  <c:v>687.98476600000004</c:v>
                </c:pt>
                <c:pt idx="2985">
                  <c:v>687.98576600000001</c:v>
                </c:pt>
                <c:pt idx="2986">
                  <c:v>687.98676599999999</c:v>
                </c:pt>
                <c:pt idx="2987">
                  <c:v>687.98776599999997</c:v>
                </c:pt>
                <c:pt idx="2988">
                  <c:v>687.98876600000006</c:v>
                </c:pt>
                <c:pt idx="2989">
                  <c:v>687.98976600000003</c:v>
                </c:pt>
                <c:pt idx="2990">
                  <c:v>687.99076600000001</c:v>
                </c:pt>
                <c:pt idx="2991">
                  <c:v>687.99176599999998</c:v>
                </c:pt>
                <c:pt idx="2992">
                  <c:v>687.99276599999996</c:v>
                </c:pt>
                <c:pt idx="2993">
                  <c:v>687.99376600000005</c:v>
                </c:pt>
                <c:pt idx="2994">
                  <c:v>687.99476600000003</c:v>
                </c:pt>
                <c:pt idx="2995">
                  <c:v>687.995766</c:v>
                </c:pt>
                <c:pt idx="2996">
                  <c:v>687.99676599999998</c:v>
                </c:pt>
                <c:pt idx="2997">
                  <c:v>687.99776599999996</c:v>
                </c:pt>
                <c:pt idx="2998">
                  <c:v>687.99876600000005</c:v>
                </c:pt>
                <c:pt idx="2999">
                  <c:v>687.99976600000002</c:v>
                </c:pt>
                <c:pt idx="3000">
                  <c:v>688.000766</c:v>
                </c:pt>
                <c:pt idx="3001">
                  <c:v>688.00176599999998</c:v>
                </c:pt>
                <c:pt idx="3002">
                  <c:v>688.00276599999995</c:v>
                </c:pt>
                <c:pt idx="3003">
                  <c:v>688.00376600000004</c:v>
                </c:pt>
                <c:pt idx="3004">
                  <c:v>688.00476600000002</c:v>
                </c:pt>
                <c:pt idx="3005">
                  <c:v>688.00576599999999</c:v>
                </c:pt>
                <c:pt idx="3006">
                  <c:v>688.00676599999997</c:v>
                </c:pt>
                <c:pt idx="3007">
                  <c:v>688.00776599999995</c:v>
                </c:pt>
                <c:pt idx="3008">
                  <c:v>688.00876600000004</c:v>
                </c:pt>
                <c:pt idx="3009">
                  <c:v>688.00976600000001</c:v>
                </c:pt>
                <c:pt idx="3010">
                  <c:v>688.01076599999999</c:v>
                </c:pt>
                <c:pt idx="3011">
                  <c:v>688.01176599999997</c:v>
                </c:pt>
                <c:pt idx="3012">
                  <c:v>688.01276600000006</c:v>
                </c:pt>
                <c:pt idx="3013">
                  <c:v>688.01376600000003</c:v>
                </c:pt>
                <c:pt idx="3014">
                  <c:v>688.01476600000001</c:v>
                </c:pt>
                <c:pt idx="3015">
                  <c:v>688.01576599999999</c:v>
                </c:pt>
                <c:pt idx="3016">
                  <c:v>688.01676599999996</c:v>
                </c:pt>
                <c:pt idx="3017">
                  <c:v>688.01776600000005</c:v>
                </c:pt>
                <c:pt idx="3018">
                  <c:v>688.01876600000003</c:v>
                </c:pt>
                <c:pt idx="3019">
                  <c:v>688.019766</c:v>
                </c:pt>
                <c:pt idx="3020">
                  <c:v>688.02076599999998</c:v>
                </c:pt>
                <c:pt idx="3021">
                  <c:v>688.02176599999996</c:v>
                </c:pt>
                <c:pt idx="3022">
                  <c:v>688.02276600000005</c:v>
                </c:pt>
                <c:pt idx="3023">
                  <c:v>688.02376600000002</c:v>
                </c:pt>
                <c:pt idx="3024">
                  <c:v>688.024766</c:v>
                </c:pt>
                <c:pt idx="3025">
                  <c:v>688.02576599999998</c:v>
                </c:pt>
                <c:pt idx="3026">
                  <c:v>688.02676599999995</c:v>
                </c:pt>
                <c:pt idx="3027">
                  <c:v>688.02776600000004</c:v>
                </c:pt>
                <c:pt idx="3028">
                  <c:v>688.02876600000002</c:v>
                </c:pt>
                <c:pt idx="3029">
                  <c:v>688.029766</c:v>
                </c:pt>
                <c:pt idx="3030">
                  <c:v>688.03076599999997</c:v>
                </c:pt>
                <c:pt idx="3031">
                  <c:v>688.03176599999995</c:v>
                </c:pt>
                <c:pt idx="3032">
                  <c:v>688.03276600000004</c:v>
                </c:pt>
                <c:pt idx="3033">
                  <c:v>688.03376600000001</c:v>
                </c:pt>
                <c:pt idx="3034">
                  <c:v>688.03476599999999</c:v>
                </c:pt>
                <c:pt idx="3035">
                  <c:v>688.03576599999997</c:v>
                </c:pt>
                <c:pt idx="3036">
                  <c:v>688.03676599999994</c:v>
                </c:pt>
                <c:pt idx="3037">
                  <c:v>688.03776600000003</c:v>
                </c:pt>
                <c:pt idx="3038">
                  <c:v>688.03876600000001</c:v>
                </c:pt>
                <c:pt idx="3039">
                  <c:v>688.03976599999999</c:v>
                </c:pt>
                <c:pt idx="3040">
                  <c:v>688.04076599999996</c:v>
                </c:pt>
                <c:pt idx="3041">
                  <c:v>688.04176600000005</c:v>
                </c:pt>
                <c:pt idx="3042">
                  <c:v>688.04276600000003</c:v>
                </c:pt>
                <c:pt idx="3043">
                  <c:v>688.04376600000001</c:v>
                </c:pt>
                <c:pt idx="3044">
                  <c:v>688.04476599999998</c:v>
                </c:pt>
                <c:pt idx="3045">
                  <c:v>688.04576599999996</c:v>
                </c:pt>
                <c:pt idx="3046">
                  <c:v>688.04676600000005</c:v>
                </c:pt>
                <c:pt idx="3047">
                  <c:v>688.04776600000002</c:v>
                </c:pt>
                <c:pt idx="3048">
                  <c:v>688.048766</c:v>
                </c:pt>
                <c:pt idx="3049">
                  <c:v>688.04976599999998</c:v>
                </c:pt>
                <c:pt idx="3050">
                  <c:v>688.05076599999995</c:v>
                </c:pt>
                <c:pt idx="3051">
                  <c:v>688.05176600000004</c:v>
                </c:pt>
                <c:pt idx="3052">
                  <c:v>688.05276600000002</c:v>
                </c:pt>
                <c:pt idx="3053">
                  <c:v>688.053766</c:v>
                </c:pt>
                <c:pt idx="3054">
                  <c:v>688.05476599999997</c:v>
                </c:pt>
                <c:pt idx="3055">
                  <c:v>688.05576599999995</c:v>
                </c:pt>
                <c:pt idx="3056">
                  <c:v>688.05676600000004</c:v>
                </c:pt>
                <c:pt idx="3057">
                  <c:v>688.05776600000002</c:v>
                </c:pt>
                <c:pt idx="3058">
                  <c:v>688.05876599999999</c:v>
                </c:pt>
                <c:pt idx="3059">
                  <c:v>688.05976599999997</c:v>
                </c:pt>
                <c:pt idx="3060">
                  <c:v>688.06076599999994</c:v>
                </c:pt>
                <c:pt idx="3061">
                  <c:v>688.06176600000003</c:v>
                </c:pt>
                <c:pt idx="3062">
                  <c:v>688.06276600000001</c:v>
                </c:pt>
                <c:pt idx="3063">
                  <c:v>688.06376599999999</c:v>
                </c:pt>
                <c:pt idx="3064">
                  <c:v>688.06476599999996</c:v>
                </c:pt>
                <c:pt idx="3065">
                  <c:v>688.06576600000005</c:v>
                </c:pt>
                <c:pt idx="3066">
                  <c:v>688.06676600000003</c:v>
                </c:pt>
                <c:pt idx="3067">
                  <c:v>688.06776600000001</c:v>
                </c:pt>
                <c:pt idx="3068">
                  <c:v>688.06876599999998</c:v>
                </c:pt>
                <c:pt idx="3069">
                  <c:v>688.06976599999996</c:v>
                </c:pt>
                <c:pt idx="3070">
                  <c:v>688.07076600000005</c:v>
                </c:pt>
                <c:pt idx="3071">
                  <c:v>688.07176600000003</c:v>
                </c:pt>
                <c:pt idx="3072">
                  <c:v>688.072766</c:v>
                </c:pt>
                <c:pt idx="3073">
                  <c:v>688.07376599999998</c:v>
                </c:pt>
                <c:pt idx="3074">
                  <c:v>688.07476599999995</c:v>
                </c:pt>
                <c:pt idx="3075">
                  <c:v>688.07576600000004</c:v>
                </c:pt>
                <c:pt idx="3076">
                  <c:v>688.07676600000002</c:v>
                </c:pt>
                <c:pt idx="3077">
                  <c:v>688.077766</c:v>
                </c:pt>
                <c:pt idx="3078">
                  <c:v>688.07876599999997</c:v>
                </c:pt>
                <c:pt idx="3079">
                  <c:v>688.07976599999995</c:v>
                </c:pt>
                <c:pt idx="3080">
                  <c:v>688.08076600000004</c:v>
                </c:pt>
                <c:pt idx="3081">
                  <c:v>688.08176600000002</c:v>
                </c:pt>
                <c:pt idx="3082">
                  <c:v>688.08276599999999</c:v>
                </c:pt>
                <c:pt idx="3083">
                  <c:v>688.08376599999997</c:v>
                </c:pt>
                <c:pt idx="3084">
                  <c:v>688.08476599999995</c:v>
                </c:pt>
                <c:pt idx="3085">
                  <c:v>688.08576600000004</c:v>
                </c:pt>
                <c:pt idx="3086">
                  <c:v>688.08676600000001</c:v>
                </c:pt>
                <c:pt idx="3087">
                  <c:v>688.08776599999999</c:v>
                </c:pt>
                <c:pt idx="3088">
                  <c:v>688.08876599999996</c:v>
                </c:pt>
                <c:pt idx="3089">
                  <c:v>688.08976600000005</c:v>
                </c:pt>
                <c:pt idx="3090">
                  <c:v>688.09076600000003</c:v>
                </c:pt>
                <c:pt idx="3091">
                  <c:v>688.09176600000001</c:v>
                </c:pt>
                <c:pt idx="3092">
                  <c:v>688.09276599999998</c:v>
                </c:pt>
                <c:pt idx="3093">
                  <c:v>688.09376599999996</c:v>
                </c:pt>
                <c:pt idx="3094">
                  <c:v>688.09476600000005</c:v>
                </c:pt>
                <c:pt idx="3095">
                  <c:v>688.09576600000003</c:v>
                </c:pt>
                <c:pt idx="3096">
                  <c:v>688.096766</c:v>
                </c:pt>
                <c:pt idx="3097">
                  <c:v>688.09776599999998</c:v>
                </c:pt>
                <c:pt idx="3098">
                  <c:v>688.09876599999996</c:v>
                </c:pt>
                <c:pt idx="3099">
                  <c:v>688.09976600000005</c:v>
                </c:pt>
                <c:pt idx="3100">
                  <c:v>688.10076600000002</c:v>
                </c:pt>
                <c:pt idx="3101">
                  <c:v>688.101766</c:v>
                </c:pt>
                <c:pt idx="3102">
                  <c:v>688.10276599999997</c:v>
                </c:pt>
                <c:pt idx="3103">
                  <c:v>688.10376599999995</c:v>
                </c:pt>
                <c:pt idx="3104">
                  <c:v>688.10476600000004</c:v>
                </c:pt>
                <c:pt idx="3105">
                  <c:v>688.10576600000002</c:v>
                </c:pt>
                <c:pt idx="3106">
                  <c:v>688.10676599999999</c:v>
                </c:pt>
                <c:pt idx="3107">
                  <c:v>688.10776599999997</c:v>
                </c:pt>
                <c:pt idx="3108">
                  <c:v>688.10876599999995</c:v>
                </c:pt>
                <c:pt idx="3109">
                  <c:v>688.10976600000004</c:v>
                </c:pt>
                <c:pt idx="3110">
                  <c:v>688.11076600000001</c:v>
                </c:pt>
                <c:pt idx="3111">
                  <c:v>688.11176599999999</c:v>
                </c:pt>
                <c:pt idx="3112">
                  <c:v>688.11276599999997</c:v>
                </c:pt>
                <c:pt idx="3113">
                  <c:v>688.11376600000006</c:v>
                </c:pt>
                <c:pt idx="3114">
                  <c:v>688.11476600000003</c:v>
                </c:pt>
                <c:pt idx="3115">
                  <c:v>688.11576600000001</c:v>
                </c:pt>
                <c:pt idx="3116">
                  <c:v>688.11676599999998</c:v>
                </c:pt>
                <c:pt idx="3117">
                  <c:v>688.11776599999996</c:v>
                </c:pt>
                <c:pt idx="3118">
                  <c:v>688.11876600000005</c:v>
                </c:pt>
                <c:pt idx="3119">
                  <c:v>688.11976600000003</c:v>
                </c:pt>
                <c:pt idx="3120">
                  <c:v>688.120766</c:v>
                </c:pt>
                <c:pt idx="3121">
                  <c:v>688.12176599999998</c:v>
                </c:pt>
                <c:pt idx="3122">
                  <c:v>688.12276599999996</c:v>
                </c:pt>
                <c:pt idx="3123">
                  <c:v>688.12376600000005</c:v>
                </c:pt>
                <c:pt idx="3124">
                  <c:v>688.12476600000002</c:v>
                </c:pt>
                <c:pt idx="3125">
                  <c:v>688.125766</c:v>
                </c:pt>
                <c:pt idx="3126">
                  <c:v>688.12676599999998</c:v>
                </c:pt>
                <c:pt idx="3127">
                  <c:v>688.12776599999995</c:v>
                </c:pt>
                <c:pt idx="3128">
                  <c:v>688.12876600000004</c:v>
                </c:pt>
                <c:pt idx="3129">
                  <c:v>688.12976600000002</c:v>
                </c:pt>
                <c:pt idx="3130">
                  <c:v>688.13076599999999</c:v>
                </c:pt>
                <c:pt idx="3131">
                  <c:v>688.13176599999997</c:v>
                </c:pt>
                <c:pt idx="3132">
                  <c:v>688.13276599999995</c:v>
                </c:pt>
                <c:pt idx="3133">
                  <c:v>688.13376600000004</c:v>
                </c:pt>
                <c:pt idx="3134">
                  <c:v>688.13476600000001</c:v>
                </c:pt>
                <c:pt idx="3135">
                  <c:v>688.13576599999999</c:v>
                </c:pt>
                <c:pt idx="3136">
                  <c:v>688.13676599999997</c:v>
                </c:pt>
                <c:pt idx="3137">
                  <c:v>688.13776600000006</c:v>
                </c:pt>
                <c:pt idx="3138">
                  <c:v>688.13876600000003</c:v>
                </c:pt>
                <c:pt idx="3139">
                  <c:v>688.13976600000001</c:v>
                </c:pt>
                <c:pt idx="3140">
                  <c:v>688.14076599999999</c:v>
                </c:pt>
                <c:pt idx="3141">
                  <c:v>688.14176599999996</c:v>
                </c:pt>
                <c:pt idx="3142">
                  <c:v>688.14276600000005</c:v>
                </c:pt>
                <c:pt idx="3143">
                  <c:v>688.14376600000003</c:v>
                </c:pt>
                <c:pt idx="3144">
                  <c:v>688.144766</c:v>
                </c:pt>
                <c:pt idx="3145">
                  <c:v>688.14576599999998</c:v>
                </c:pt>
                <c:pt idx="3146">
                  <c:v>688.14676599999996</c:v>
                </c:pt>
                <c:pt idx="3147">
                  <c:v>688.14776600000005</c:v>
                </c:pt>
                <c:pt idx="3148">
                  <c:v>688.14876600000002</c:v>
                </c:pt>
                <c:pt idx="3149">
                  <c:v>688.149766</c:v>
                </c:pt>
                <c:pt idx="3150">
                  <c:v>688.15076599999998</c:v>
                </c:pt>
                <c:pt idx="3151">
                  <c:v>688.15176599999995</c:v>
                </c:pt>
                <c:pt idx="3152">
                  <c:v>688.15276600000004</c:v>
                </c:pt>
                <c:pt idx="3153">
                  <c:v>688.15376600000002</c:v>
                </c:pt>
                <c:pt idx="3154">
                  <c:v>688.154766</c:v>
                </c:pt>
                <c:pt idx="3155">
                  <c:v>688.15576599999997</c:v>
                </c:pt>
                <c:pt idx="3156">
                  <c:v>688.15676599999995</c:v>
                </c:pt>
                <c:pt idx="3157">
                  <c:v>688.15776600000004</c:v>
                </c:pt>
                <c:pt idx="3158">
                  <c:v>688.15876600000001</c:v>
                </c:pt>
                <c:pt idx="3159">
                  <c:v>688.15976599999999</c:v>
                </c:pt>
                <c:pt idx="3160">
                  <c:v>688.16076599999997</c:v>
                </c:pt>
                <c:pt idx="3161">
                  <c:v>688.16176599999994</c:v>
                </c:pt>
                <c:pt idx="3162">
                  <c:v>688.16276600000003</c:v>
                </c:pt>
                <c:pt idx="3163">
                  <c:v>688.16376600000001</c:v>
                </c:pt>
                <c:pt idx="3164">
                  <c:v>688.16476599999999</c:v>
                </c:pt>
                <c:pt idx="3165">
                  <c:v>688.16576599999996</c:v>
                </c:pt>
                <c:pt idx="3166">
                  <c:v>688.16676600000005</c:v>
                </c:pt>
                <c:pt idx="3167">
                  <c:v>688.16776600000003</c:v>
                </c:pt>
                <c:pt idx="3168">
                  <c:v>688.16876600000001</c:v>
                </c:pt>
                <c:pt idx="3169">
                  <c:v>688.16976599999998</c:v>
                </c:pt>
                <c:pt idx="3170">
                  <c:v>688.17076599999996</c:v>
                </c:pt>
                <c:pt idx="3171">
                  <c:v>688.17176600000005</c:v>
                </c:pt>
                <c:pt idx="3172">
                  <c:v>688.17276600000002</c:v>
                </c:pt>
                <c:pt idx="3173">
                  <c:v>688.173766</c:v>
                </c:pt>
                <c:pt idx="3174">
                  <c:v>688.17476599999998</c:v>
                </c:pt>
                <c:pt idx="3175">
                  <c:v>688.17576599999995</c:v>
                </c:pt>
                <c:pt idx="3176">
                  <c:v>688.17676600000004</c:v>
                </c:pt>
                <c:pt idx="3177">
                  <c:v>688.17776600000002</c:v>
                </c:pt>
                <c:pt idx="3178">
                  <c:v>688.178766</c:v>
                </c:pt>
                <c:pt idx="3179">
                  <c:v>688.17976599999997</c:v>
                </c:pt>
                <c:pt idx="3180">
                  <c:v>688.18076599999995</c:v>
                </c:pt>
                <c:pt idx="3181">
                  <c:v>688.18176600000004</c:v>
                </c:pt>
                <c:pt idx="3182">
                  <c:v>688.18276600000002</c:v>
                </c:pt>
                <c:pt idx="3183">
                  <c:v>688.18376599999999</c:v>
                </c:pt>
                <c:pt idx="3184">
                  <c:v>688.18476599999997</c:v>
                </c:pt>
                <c:pt idx="3185">
                  <c:v>688.18576599999994</c:v>
                </c:pt>
                <c:pt idx="3186">
                  <c:v>688.18676600000003</c:v>
                </c:pt>
                <c:pt idx="3187">
                  <c:v>688.18776600000001</c:v>
                </c:pt>
                <c:pt idx="3188">
                  <c:v>688.18876599999999</c:v>
                </c:pt>
                <c:pt idx="3189">
                  <c:v>688.18976599999996</c:v>
                </c:pt>
                <c:pt idx="3190">
                  <c:v>688.19076600000005</c:v>
                </c:pt>
                <c:pt idx="3191">
                  <c:v>688.19176600000003</c:v>
                </c:pt>
                <c:pt idx="3192">
                  <c:v>688.19276600000001</c:v>
                </c:pt>
                <c:pt idx="3193">
                  <c:v>688.19376599999998</c:v>
                </c:pt>
                <c:pt idx="3194">
                  <c:v>688.19476599999996</c:v>
                </c:pt>
                <c:pt idx="3195">
                  <c:v>688.19576600000005</c:v>
                </c:pt>
                <c:pt idx="3196">
                  <c:v>688.19676600000003</c:v>
                </c:pt>
                <c:pt idx="3197">
                  <c:v>688.197766</c:v>
                </c:pt>
                <c:pt idx="3198">
                  <c:v>688.19876599999998</c:v>
                </c:pt>
                <c:pt idx="3199">
                  <c:v>688.19976599999995</c:v>
                </c:pt>
                <c:pt idx="3200">
                  <c:v>688.20076600000004</c:v>
                </c:pt>
                <c:pt idx="3201">
                  <c:v>688.20176600000002</c:v>
                </c:pt>
                <c:pt idx="3202">
                  <c:v>688.202766</c:v>
                </c:pt>
                <c:pt idx="3203">
                  <c:v>688.20376599999997</c:v>
                </c:pt>
                <c:pt idx="3204">
                  <c:v>688.20476599999995</c:v>
                </c:pt>
                <c:pt idx="3205">
                  <c:v>688.20576600000004</c:v>
                </c:pt>
                <c:pt idx="3206">
                  <c:v>688.20676600000002</c:v>
                </c:pt>
                <c:pt idx="3207">
                  <c:v>688.20776599999999</c:v>
                </c:pt>
                <c:pt idx="3208">
                  <c:v>688.20876599999997</c:v>
                </c:pt>
                <c:pt idx="3209">
                  <c:v>688.20976599999995</c:v>
                </c:pt>
                <c:pt idx="3210">
                  <c:v>688.21076600000004</c:v>
                </c:pt>
                <c:pt idx="3211">
                  <c:v>688.21176600000001</c:v>
                </c:pt>
                <c:pt idx="3212">
                  <c:v>688.21276599999999</c:v>
                </c:pt>
                <c:pt idx="3213">
                  <c:v>688.21376599999996</c:v>
                </c:pt>
                <c:pt idx="3214">
                  <c:v>688.21476600000005</c:v>
                </c:pt>
                <c:pt idx="3215">
                  <c:v>688.21576600000003</c:v>
                </c:pt>
                <c:pt idx="3216">
                  <c:v>688.21676600000001</c:v>
                </c:pt>
                <c:pt idx="3217">
                  <c:v>688.21776599999998</c:v>
                </c:pt>
                <c:pt idx="3218">
                  <c:v>688.21876599999996</c:v>
                </c:pt>
                <c:pt idx="3219">
                  <c:v>688.21976600000005</c:v>
                </c:pt>
                <c:pt idx="3220">
                  <c:v>688.22076600000003</c:v>
                </c:pt>
                <c:pt idx="3221">
                  <c:v>688.221766</c:v>
                </c:pt>
                <c:pt idx="3222">
                  <c:v>688.22276599999998</c:v>
                </c:pt>
                <c:pt idx="3223">
                  <c:v>688.22376599999996</c:v>
                </c:pt>
                <c:pt idx="3224">
                  <c:v>688.22476600000005</c:v>
                </c:pt>
                <c:pt idx="3225">
                  <c:v>688.22576600000002</c:v>
                </c:pt>
                <c:pt idx="3226">
                  <c:v>688.226766</c:v>
                </c:pt>
                <c:pt idx="3227">
                  <c:v>688.22776599999997</c:v>
                </c:pt>
                <c:pt idx="3228">
                  <c:v>688.22876599999995</c:v>
                </c:pt>
                <c:pt idx="3229">
                  <c:v>688.22976600000004</c:v>
                </c:pt>
                <c:pt idx="3230">
                  <c:v>688.23076600000002</c:v>
                </c:pt>
                <c:pt idx="3231">
                  <c:v>688.23176599999999</c:v>
                </c:pt>
                <c:pt idx="3232">
                  <c:v>688.23276599999997</c:v>
                </c:pt>
                <c:pt idx="3233">
                  <c:v>688.23376599999995</c:v>
                </c:pt>
                <c:pt idx="3234">
                  <c:v>688.23476600000004</c:v>
                </c:pt>
                <c:pt idx="3235">
                  <c:v>688.23576600000001</c:v>
                </c:pt>
                <c:pt idx="3236">
                  <c:v>688.23676599999999</c:v>
                </c:pt>
                <c:pt idx="3237">
                  <c:v>688.23776599999997</c:v>
                </c:pt>
                <c:pt idx="3238">
                  <c:v>688.23876600000006</c:v>
                </c:pt>
                <c:pt idx="3239">
                  <c:v>688.23976600000003</c:v>
                </c:pt>
                <c:pt idx="3240">
                  <c:v>688.24076600000001</c:v>
                </c:pt>
                <c:pt idx="3241">
                  <c:v>688.24176599999998</c:v>
                </c:pt>
                <c:pt idx="3242">
                  <c:v>688.24276599999996</c:v>
                </c:pt>
                <c:pt idx="3243">
                  <c:v>688.24376600000005</c:v>
                </c:pt>
                <c:pt idx="3244">
                  <c:v>688.24476600000003</c:v>
                </c:pt>
                <c:pt idx="3245">
                  <c:v>688.245766</c:v>
                </c:pt>
                <c:pt idx="3246">
                  <c:v>688.24676599999998</c:v>
                </c:pt>
                <c:pt idx="3247">
                  <c:v>688.24776599999996</c:v>
                </c:pt>
                <c:pt idx="3248">
                  <c:v>688.24876600000005</c:v>
                </c:pt>
                <c:pt idx="3249">
                  <c:v>688.24976600000002</c:v>
                </c:pt>
                <c:pt idx="3250">
                  <c:v>688.250766</c:v>
                </c:pt>
                <c:pt idx="3251">
                  <c:v>688.25176599999998</c:v>
                </c:pt>
                <c:pt idx="3252">
                  <c:v>688.25276599999995</c:v>
                </c:pt>
                <c:pt idx="3253">
                  <c:v>688.25376600000004</c:v>
                </c:pt>
                <c:pt idx="3254">
                  <c:v>688.25476600000002</c:v>
                </c:pt>
                <c:pt idx="3255">
                  <c:v>688.25576599999999</c:v>
                </c:pt>
                <c:pt idx="3256">
                  <c:v>688.25676599999997</c:v>
                </c:pt>
                <c:pt idx="3257">
                  <c:v>688.25776599999995</c:v>
                </c:pt>
                <c:pt idx="3258">
                  <c:v>688.25876600000004</c:v>
                </c:pt>
                <c:pt idx="3259">
                  <c:v>688.25976600000001</c:v>
                </c:pt>
                <c:pt idx="3260">
                  <c:v>688.26076599999999</c:v>
                </c:pt>
                <c:pt idx="3261">
                  <c:v>688.26176599999997</c:v>
                </c:pt>
                <c:pt idx="3262">
                  <c:v>688.26276600000006</c:v>
                </c:pt>
                <c:pt idx="3263">
                  <c:v>688.26376600000003</c:v>
                </c:pt>
                <c:pt idx="3264">
                  <c:v>688.26476600000001</c:v>
                </c:pt>
                <c:pt idx="3265">
                  <c:v>688.26576599999999</c:v>
                </c:pt>
                <c:pt idx="3266">
                  <c:v>688.26676599999996</c:v>
                </c:pt>
                <c:pt idx="3267">
                  <c:v>688.26776600000005</c:v>
                </c:pt>
                <c:pt idx="3268">
                  <c:v>688.26876600000003</c:v>
                </c:pt>
                <c:pt idx="3269">
                  <c:v>688.269766</c:v>
                </c:pt>
                <c:pt idx="3270">
                  <c:v>688.27076599999998</c:v>
                </c:pt>
                <c:pt idx="3271">
                  <c:v>688.27176599999996</c:v>
                </c:pt>
                <c:pt idx="3272">
                  <c:v>688.27276600000005</c:v>
                </c:pt>
                <c:pt idx="3273">
                  <c:v>688.27376600000002</c:v>
                </c:pt>
                <c:pt idx="3274">
                  <c:v>688.274766</c:v>
                </c:pt>
                <c:pt idx="3275">
                  <c:v>688.27576599999998</c:v>
                </c:pt>
                <c:pt idx="3276">
                  <c:v>688.27676599999995</c:v>
                </c:pt>
                <c:pt idx="3277">
                  <c:v>688.27776600000004</c:v>
                </c:pt>
                <c:pt idx="3278">
                  <c:v>688.27876600000002</c:v>
                </c:pt>
                <c:pt idx="3279">
                  <c:v>688.279766</c:v>
                </c:pt>
                <c:pt idx="3280">
                  <c:v>688.28076599999997</c:v>
                </c:pt>
                <c:pt idx="3281">
                  <c:v>688.28176599999995</c:v>
                </c:pt>
                <c:pt idx="3282">
                  <c:v>688.28276600000004</c:v>
                </c:pt>
                <c:pt idx="3283">
                  <c:v>688.28376600000001</c:v>
                </c:pt>
                <c:pt idx="3284">
                  <c:v>688.28476599999999</c:v>
                </c:pt>
                <c:pt idx="3285">
                  <c:v>688.28576599999997</c:v>
                </c:pt>
                <c:pt idx="3286">
                  <c:v>688.28676599999994</c:v>
                </c:pt>
                <c:pt idx="3287">
                  <c:v>688.28776600000003</c:v>
                </c:pt>
                <c:pt idx="3288">
                  <c:v>688.28876600000001</c:v>
                </c:pt>
                <c:pt idx="3289">
                  <c:v>688.28976599999999</c:v>
                </c:pt>
                <c:pt idx="3290">
                  <c:v>688.29076599999996</c:v>
                </c:pt>
                <c:pt idx="3291">
                  <c:v>688.29176600000005</c:v>
                </c:pt>
                <c:pt idx="3292">
                  <c:v>688.29276600000003</c:v>
                </c:pt>
                <c:pt idx="3293">
                  <c:v>688.29376600000001</c:v>
                </c:pt>
                <c:pt idx="3294">
                  <c:v>688.29476599999998</c:v>
                </c:pt>
                <c:pt idx="3295">
                  <c:v>688.29576599999996</c:v>
                </c:pt>
                <c:pt idx="3296">
                  <c:v>688.29676600000005</c:v>
                </c:pt>
                <c:pt idx="3297">
                  <c:v>688.29776600000002</c:v>
                </c:pt>
                <c:pt idx="3298">
                  <c:v>688.298766</c:v>
                </c:pt>
                <c:pt idx="3299">
                  <c:v>688.29976599999998</c:v>
                </c:pt>
                <c:pt idx="3300">
                  <c:v>688.30076599999995</c:v>
                </c:pt>
                <c:pt idx="3301">
                  <c:v>688.30176600000004</c:v>
                </c:pt>
                <c:pt idx="3302">
                  <c:v>688.30276600000002</c:v>
                </c:pt>
                <c:pt idx="3303">
                  <c:v>688.303766</c:v>
                </c:pt>
                <c:pt idx="3304">
                  <c:v>688.30476599999997</c:v>
                </c:pt>
                <c:pt idx="3305">
                  <c:v>688.30576599999995</c:v>
                </c:pt>
                <c:pt idx="3306">
                  <c:v>688.30676600000004</c:v>
                </c:pt>
                <c:pt idx="3307">
                  <c:v>688.30776600000002</c:v>
                </c:pt>
                <c:pt idx="3308">
                  <c:v>688.30876599999999</c:v>
                </c:pt>
                <c:pt idx="3309">
                  <c:v>688.30976599999997</c:v>
                </c:pt>
                <c:pt idx="3310">
                  <c:v>688.31076599999994</c:v>
                </c:pt>
                <c:pt idx="3311">
                  <c:v>688.31176600000003</c:v>
                </c:pt>
                <c:pt idx="3312">
                  <c:v>688.31276600000001</c:v>
                </c:pt>
                <c:pt idx="3313">
                  <c:v>688.31376599999999</c:v>
                </c:pt>
                <c:pt idx="3314">
                  <c:v>688.31476599999996</c:v>
                </c:pt>
                <c:pt idx="3315">
                  <c:v>688.31576600000005</c:v>
                </c:pt>
                <c:pt idx="3316">
                  <c:v>688.31676600000003</c:v>
                </c:pt>
                <c:pt idx="3317">
                  <c:v>688.31776600000001</c:v>
                </c:pt>
                <c:pt idx="3318">
                  <c:v>688.31876599999998</c:v>
                </c:pt>
                <c:pt idx="3319">
                  <c:v>688.31976599999996</c:v>
                </c:pt>
                <c:pt idx="3320">
                  <c:v>688.32076600000005</c:v>
                </c:pt>
                <c:pt idx="3321">
                  <c:v>688.32176600000003</c:v>
                </c:pt>
                <c:pt idx="3322">
                  <c:v>688.322766</c:v>
                </c:pt>
                <c:pt idx="3323">
                  <c:v>688.32376599999998</c:v>
                </c:pt>
                <c:pt idx="3324">
                  <c:v>688.32476599999995</c:v>
                </c:pt>
                <c:pt idx="3325">
                  <c:v>688.32576600000004</c:v>
                </c:pt>
                <c:pt idx="3326">
                  <c:v>688.32676600000002</c:v>
                </c:pt>
                <c:pt idx="3327">
                  <c:v>688.327766</c:v>
                </c:pt>
                <c:pt idx="3328">
                  <c:v>688.32876599999997</c:v>
                </c:pt>
                <c:pt idx="3329">
                  <c:v>688.32976599999995</c:v>
                </c:pt>
                <c:pt idx="3330">
                  <c:v>688.33076600000004</c:v>
                </c:pt>
                <c:pt idx="3331">
                  <c:v>688.33176600000002</c:v>
                </c:pt>
                <c:pt idx="3332">
                  <c:v>688.33276599999999</c:v>
                </c:pt>
                <c:pt idx="3333">
                  <c:v>688.33376599999997</c:v>
                </c:pt>
                <c:pt idx="3334">
                  <c:v>688.33476599999995</c:v>
                </c:pt>
                <c:pt idx="3335">
                  <c:v>688.33576600000004</c:v>
                </c:pt>
                <c:pt idx="3336">
                  <c:v>688.33676600000001</c:v>
                </c:pt>
                <c:pt idx="3337">
                  <c:v>688.33776599999999</c:v>
                </c:pt>
                <c:pt idx="3338">
                  <c:v>688.33876599999996</c:v>
                </c:pt>
                <c:pt idx="3339">
                  <c:v>688.33976600000005</c:v>
                </c:pt>
                <c:pt idx="3340">
                  <c:v>688.34076600000003</c:v>
                </c:pt>
                <c:pt idx="3341">
                  <c:v>688.34176600000001</c:v>
                </c:pt>
                <c:pt idx="3342">
                  <c:v>688.34276599999998</c:v>
                </c:pt>
                <c:pt idx="3343">
                  <c:v>688.34376599999996</c:v>
                </c:pt>
                <c:pt idx="3344">
                  <c:v>688.34476600000005</c:v>
                </c:pt>
                <c:pt idx="3345">
                  <c:v>688.34576600000003</c:v>
                </c:pt>
                <c:pt idx="3346">
                  <c:v>688.346766</c:v>
                </c:pt>
                <c:pt idx="3347">
                  <c:v>688.34776599999998</c:v>
                </c:pt>
                <c:pt idx="3348">
                  <c:v>688.34876599999996</c:v>
                </c:pt>
                <c:pt idx="3349">
                  <c:v>688.34976600000005</c:v>
                </c:pt>
                <c:pt idx="3350">
                  <c:v>688.35076600000002</c:v>
                </c:pt>
                <c:pt idx="3351">
                  <c:v>688.351766</c:v>
                </c:pt>
                <c:pt idx="3352">
                  <c:v>688.35276599999997</c:v>
                </c:pt>
                <c:pt idx="3353">
                  <c:v>688.35376599999995</c:v>
                </c:pt>
                <c:pt idx="3354">
                  <c:v>688.35476600000004</c:v>
                </c:pt>
                <c:pt idx="3355">
                  <c:v>688.35576600000002</c:v>
                </c:pt>
                <c:pt idx="3356">
                  <c:v>688.35676599999999</c:v>
                </c:pt>
                <c:pt idx="3357">
                  <c:v>688.35776599999997</c:v>
                </c:pt>
                <c:pt idx="3358">
                  <c:v>688.35876599999995</c:v>
                </c:pt>
                <c:pt idx="3359">
                  <c:v>688.35976600000004</c:v>
                </c:pt>
                <c:pt idx="3360">
                  <c:v>688.36076600000001</c:v>
                </c:pt>
                <c:pt idx="3361">
                  <c:v>688.36176599999999</c:v>
                </c:pt>
                <c:pt idx="3362">
                  <c:v>688.36276599999997</c:v>
                </c:pt>
                <c:pt idx="3363">
                  <c:v>688.36376600000006</c:v>
                </c:pt>
                <c:pt idx="3364">
                  <c:v>688.36476600000003</c:v>
                </c:pt>
                <c:pt idx="3365">
                  <c:v>688.36576600000001</c:v>
                </c:pt>
                <c:pt idx="3366">
                  <c:v>688.36676599999998</c:v>
                </c:pt>
                <c:pt idx="3367">
                  <c:v>688.36776599999996</c:v>
                </c:pt>
                <c:pt idx="3368">
                  <c:v>688.36876600000005</c:v>
                </c:pt>
                <c:pt idx="3369">
                  <c:v>688.36976600000003</c:v>
                </c:pt>
                <c:pt idx="3370">
                  <c:v>688.370766</c:v>
                </c:pt>
                <c:pt idx="3371">
                  <c:v>688.37176599999998</c:v>
                </c:pt>
                <c:pt idx="3372">
                  <c:v>688.37276599999996</c:v>
                </c:pt>
                <c:pt idx="3373">
                  <c:v>688.37376600000005</c:v>
                </c:pt>
                <c:pt idx="3374">
                  <c:v>688.37476600000002</c:v>
                </c:pt>
                <c:pt idx="3375">
                  <c:v>688.375766</c:v>
                </c:pt>
                <c:pt idx="3376">
                  <c:v>688.37676599999998</c:v>
                </c:pt>
                <c:pt idx="3377">
                  <c:v>688.37776599999995</c:v>
                </c:pt>
                <c:pt idx="3378">
                  <c:v>688.37876600000004</c:v>
                </c:pt>
                <c:pt idx="3379">
                  <c:v>688.37976600000002</c:v>
                </c:pt>
                <c:pt idx="3380">
                  <c:v>688.38076599999999</c:v>
                </c:pt>
                <c:pt idx="3381">
                  <c:v>688.38176599999997</c:v>
                </c:pt>
                <c:pt idx="3382">
                  <c:v>688.38276599999995</c:v>
                </c:pt>
                <c:pt idx="3383">
                  <c:v>688.38376600000004</c:v>
                </c:pt>
                <c:pt idx="3384">
                  <c:v>688.38476600000001</c:v>
                </c:pt>
                <c:pt idx="3385">
                  <c:v>688.38576599999999</c:v>
                </c:pt>
                <c:pt idx="3386">
                  <c:v>688.38676599999997</c:v>
                </c:pt>
                <c:pt idx="3387">
                  <c:v>688.38776600000006</c:v>
                </c:pt>
                <c:pt idx="3388">
                  <c:v>688.38876600000003</c:v>
                </c:pt>
                <c:pt idx="3389">
                  <c:v>688.38976600000001</c:v>
                </c:pt>
                <c:pt idx="3390">
                  <c:v>688.39076599999999</c:v>
                </c:pt>
                <c:pt idx="3391">
                  <c:v>688.39176599999996</c:v>
                </c:pt>
                <c:pt idx="3392">
                  <c:v>688.39276600000005</c:v>
                </c:pt>
                <c:pt idx="3393">
                  <c:v>688.39376600000003</c:v>
                </c:pt>
                <c:pt idx="3394">
                  <c:v>688.394766</c:v>
                </c:pt>
                <c:pt idx="3395">
                  <c:v>688.39576599999998</c:v>
                </c:pt>
                <c:pt idx="3396">
                  <c:v>688.39676599999996</c:v>
                </c:pt>
                <c:pt idx="3397">
                  <c:v>688.39776600000005</c:v>
                </c:pt>
                <c:pt idx="3398">
                  <c:v>688.39876600000002</c:v>
                </c:pt>
                <c:pt idx="3399">
                  <c:v>688.399766</c:v>
                </c:pt>
                <c:pt idx="3400">
                  <c:v>688.40076599999998</c:v>
                </c:pt>
                <c:pt idx="3401">
                  <c:v>688.40176599999995</c:v>
                </c:pt>
                <c:pt idx="3402">
                  <c:v>688.40276600000004</c:v>
                </c:pt>
                <c:pt idx="3403">
                  <c:v>688.40376600000002</c:v>
                </c:pt>
                <c:pt idx="3404">
                  <c:v>688.404766</c:v>
                </c:pt>
                <c:pt idx="3405">
                  <c:v>688.40576599999997</c:v>
                </c:pt>
                <c:pt idx="3406">
                  <c:v>688.40676599999995</c:v>
                </c:pt>
                <c:pt idx="3407">
                  <c:v>688.40776600000004</c:v>
                </c:pt>
                <c:pt idx="3408">
                  <c:v>688.40876600000001</c:v>
                </c:pt>
                <c:pt idx="3409">
                  <c:v>688.40976599999999</c:v>
                </c:pt>
                <c:pt idx="3410">
                  <c:v>688.41076599999997</c:v>
                </c:pt>
                <c:pt idx="3411">
                  <c:v>688.41176599999994</c:v>
                </c:pt>
                <c:pt idx="3412">
                  <c:v>688.41276600000003</c:v>
                </c:pt>
                <c:pt idx="3413">
                  <c:v>688.41376600000001</c:v>
                </c:pt>
                <c:pt idx="3414">
                  <c:v>688.41476599999999</c:v>
                </c:pt>
                <c:pt idx="3415">
                  <c:v>688.41576599999996</c:v>
                </c:pt>
                <c:pt idx="3416">
                  <c:v>688.41676600000005</c:v>
                </c:pt>
                <c:pt idx="3417">
                  <c:v>688.41776600000003</c:v>
                </c:pt>
                <c:pt idx="3418">
                  <c:v>688.41876600000001</c:v>
                </c:pt>
                <c:pt idx="3419">
                  <c:v>688.41976599999998</c:v>
                </c:pt>
                <c:pt idx="3420">
                  <c:v>688.42076599999996</c:v>
                </c:pt>
                <c:pt idx="3421">
                  <c:v>688.42176600000005</c:v>
                </c:pt>
                <c:pt idx="3422">
                  <c:v>688.42276600000002</c:v>
                </c:pt>
                <c:pt idx="3423">
                  <c:v>688.423766</c:v>
                </c:pt>
                <c:pt idx="3424">
                  <c:v>688.42476599999998</c:v>
                </c:pt>
                <c:pt idx="3425">
                  <c:v>688.42576599999995</c:v>
                </c:pt>
                <c:pt idx="3426">
                  <c:v>688.42676600000004</c:v>
                </c:pt>
                <c:pt idx="3427">
                  <c:v>688.42776600000002</c:v>
                </c:pt>
                <c:pt idx="3428">
                  <c:v>688.428766</c:v>
                </c:pt>
                <c:pt idx="3429">
                  <c:v>688.42976599999997</c:v>
                </c:pt>
                <c:pt idx="3430">
                  <c:v>688.43076599999995</c:v>
                </c:pt>
                <c:pt idx="3431">
                  <c:v>688.43176600000004</c:v>
                </c:pt>
                <c:pt idx="3432">
                  <c:v>688.43276600000002</c:v>
                </c:pt>
                <c:pt idx="3433">
                  <c:v>688.43376599999999</c:v>
                </c:pt>
                <c:pt idx="3434">
                  <c:v>688.43476599999997</c:v>
                </c:pt>
                <c:pt idx="3435">
                  <c:v>688.43576599999994</c:v>
                </c:pt>
                <c:pt idx="3436">
                  <c:v>688.43676600000003</c:v>
                </c:pt>
                <c:pt idx="3437">
                  <c:v>688.43776600000001</c:v>
                </c:pt>
                <c:pt idx="3438">
                  <c:v>688.43876599999999</c:v>
                </c:pt>
                <c:pt idx="3439">
                  <c:v>688.43976599999996</c:v>
                </c:pt>
                <c:pt idx="3440">
                  <c:v>688.44076600000005</c:v>
                </c:pt>
                <c:pt idx="3441">
                  <c:v>688.44176600000003</c:v>
                </c:pt>
                <c:pt idx="3442">
                  <c:v>688.44276600000001</c:v>
                </c:pt>
                <c:pt idx="3443">
                  <c:v>688.44376599999998</c:v>
                </c:pt>
                <c:pt idx="3444">
                  <c:v>688.44476599999996</c:v>
                </c:pt>
                <c:pt idx="3445">
                  <c:v>688.44576600000005</c:v>
                </c:pt>
                <c:pt idx="3446">
                  <c:v>688.44676600000003</c:v>
                </c:pt>
                <c:pt idx="3447">
                  <c:v>688.447766</c:v>
                </c:pt>
                <c:pt idx="3448">
                  <c:v>688.44876599999998</c:v>
                </c:pt>
                <c:pt idx="3449">
                  <c:v>688.44976599999995</c:v>
                </c:pt>
                <c:pt idx="3450">
                  <c:v>688.45076600000004</c:v>
                </c:pt>
                <c:pt idx="3451">
                  <c:v>688.45176600000002</c:v>
                </c:pt>
                <c:pt idx="3452">
                  <c:v>688.452766</c:v>
                </c:pt>
                <c:pt idx="3453">
                  <c:v>688.45376599999997</c:v>
                </c:pt>
                <c:pt idx="3454">
                  <c:v>688.45476599999995</c:v>
                </c:pt>
                <c:pt idx="3455">
                  <c:v>688.45576600000004</c:v>
                </c:pt>
                <c:pt idx="3456">
                  <c:v>688.45676600000002</c:v>
                </c:pt>
                <c:pt idx="3457">
                  <c:v>688.45776599999999</c:v>
                </c:pt>
                <c:pt idx="3458">
                  <c:v>688.45876599999997</c:v>
                </c:pt>
                <c:pt idx="3459">
                  <c:v>688.45976599999995</c:v>
                </c:pt>
                <c:pt idx="3460">
                  <c:v>688.46076600000004</c:v>
                </c:pt>
                <c:pt idx="3461">
                  <c:v>688.46176600000001</c:v>
                </c:pt>
                <c:pt idx="3462">
                  <c:v>688.46276599999999</c:v>
                </c:pt>
                <c:pt idx="3463">
                  <c:v>688.46376599999996</c:v>
                </c:pt>
                <c:pt idx="3464">
                  <c:v>688.46476600000005</c:v>
                </c:pt>
                <c:pt idx="3465">
                  <c:v>688.46576600000003</c:v>
                </c:pt>
                <c:pt idx="3466">
                  <c:v>688.46676600000001</c:v>
                </c:pt>
                <c:pt idx="3467">
                  <c:v>688.46776599999998</c:v>
                </c:pt>
                <c:pt idx="3468">
                  <c:v>688.46876599999996</c:v>
                </c:pt>
                <c:pt idx="3469">
                  <c:v>688.46976600000005</c:v>
                </c:pt>
                <c:pt idx="3470">
                  <c:v>688.47076600000003</c:v>
                </c:pt>
                <c:pt idx="3471">
                  <c:v>688.471766</c:v>
                </c:pt>
                <c:pt idx="3472">
                  <c:v>688.47276599999998</c:v>
                </c:pt>
                <c:pt idx="3473">
                  <c:v>688.47376599999996</c:v>
                </c:pt>
                <c:pt idx="3474">
                  <c:v>688.47476600000005</c:v>
                </c:pt>
                <c:pt idx="3475">
                  <c:v>688.47576600000002</c:v>
                </c:pt>
                <c:pt idx="3476">
                  <c:v>688.476766</c:v>
                </c:pt>
                <c:pt idx="3477">
                  <c:v>688.47776599999997</c:v>
                </c:pt>
                <c:pt idx="3478">
                  <c:v>688.47876599999995</c:v>
                </c:pt>
                <c:pt idx="3479">
                  <c:v>688.47976600000004</c:v>
                </c:pt>
                <c:pt idx="3480">
                  <c:v>688.48076600000002</c:v>
                </c:pt>
                <c:pt idx="3481">
                  <c:v>688.48176599999999</c:v>
                </c:pt>
                <c:pt idx="3482">
                  <c:v>688.48276599999997</c:v>
                </c:pt>
                <c:pt idx="3483">
                  <c:v>688.48376599999995</c:v>
                </c:pt>
                <c:pt idx="3484">
                  <c:v>688.48476600000004</c:v>
                </c:pt>
                <c:pt idx="3485">
                  <c:v>688.48576600000001</c:v>
                </c:pt>
                <c:pt idx="3486">
                  <c:v>688.48676599999999</c:v>
                </c:pt>
                <c:pt idx="3487">
                  <c:v>688.48776599999997</c:v>
                </c:pt>
                <c:pt idx="3488">
                  <c:v>688.48876600000006</c:v>
                </c:pt>
                <c:pt idx="3489">
                  <c:v>688.48976600000003</c:v>
                </c:pt>
                <c:pt idx="3490">
                  <c:v>688.49076600000001</c:v>
                </c:pt>
                <c:pt idx="3491">
                  <c:v>688.49176599999998</c:v>
                </c:pt>
                <c:pt idx="3492">
                  <c:v>688.49276599999996</c:v>
                </c:pt>
                <c:pt idx="3493">
                  <c:v>688.49376600000005</c:v>
                </c:pt>
                <c:pt idx="3494">
                  <c:v>688.49476600000003</c:v>
                </c:pt>
                <c:pt idx="3495">
                  <c:v>688.495766</c:v>
                </c:pt>
                <c:pt idx="3496">
                  <c:v>688.49676599999998</c:v>
                </c:pt>
                <c:pt idx="3497">
                  <c:v>688.49776599999996</c:v>
                </c:pt>
                <c:pt idx="3498">
                  <c:v>688.49876600000005</c:v>
                </c:pt>
                <c:pt idx="3499">
                  <c:v>688.49976600000002</c:v>
                </c:pt>
                <c:pt idx="3500">
                  <c:v>688.500766</c:v>
                </c:pt>
                <c:pt idx="3501">
                  <c:v>688.50176599999998</c:v>
                </c:pt>
                <c:pt idx="3502">
                  <c:v>688.50276599999995</c:v>
                </c:pt>
                <c:pt idx="3503">
                  <c:v>688.50376600000004</c:v>
                </c:pt>
                <c:pt idx="3504">
                  <c:v>688.50476600000002</c:v>
                </c:pt>
                <c:pt idx="3505">
                  <c:v>688.50576599999999</c:v>
                </c:pt>
                <c:pt idx="3506">
                  <c:v>688.50676599999997</c:v>
                </c:pt>
                <c:pt idx="3507">
                  <c:v>688.50776599999995</c:v>
                </c:pt>
                <c:pt idx="3508">
                  <c:v>688.50876600000004</c:v>
                </c:pt>
                <c:pt idx="3509">
                  <c:v>688.50976600000001</c:v>
                </c:pt>
                <c:pt idx="3510">
                  <c:v>688.51076599999999</c:v>
                </c:pt>
                <c:pt idx="3511">
                  <c:v>688.51176599999997</c:v>
                </c:pt>
                <c:pt idx="3512">
                  <c:v>688.51276600000006</c:v>
                </c:pt>
                <c:pt idx="3513">
                  <c:v>688.51376600000003</c:v>
                </c:pt>
                <c:pt idx="3514">
                  <c:v>688.51476600000001</c:v>
                </c:pt>
                <c:pt idx="3515">
                  <c:v>688.51576599999999</c:v>
                </c:pt>
                <c:pt idx="3516">
                  <c:v>688.51676599999996</c:v>
                </c:pt>
                <c:pt idx="3517">
                  <c:v>688.51776600000005</c:v>
                </c:pt>
                <c:pt idx="3518">
                  <c:v>688.51876600000003</c:v>
                </c:pt>
                <c:pt idx="3519">
                  <c:v>688.519766</c:v>
                </c:pt>
                <c:pt idx="3520">
                  <c:v>688.52076599999998</c:v>
                </c:pt>
                <c:pt idx="3521">
                  <c:v>688.52176599999996</c:v>
                </c:pt>
                <c:pt idx="3522">
                  <c:v>688.52276600000005</c:v>
                </c:pt>
                <c:pt idx="3523">
                  <c:v>688.52376600000002</c:v>
                </c:pt>
                <c:pt idx="3524">
                  <c:v>688.524766</c:v>
                </c:pt>
                <c:pt idx="3525">
                  <c:v>688.52576599999998</c:v>
                </c:pt>
                <c:pt idx="3526">
                  <c:v>688.52676599999995</c:v>
                </c:pt>
                <c:pt idx="3527">
                  <c:v>688.52776600000004</c:v>
                </c:pt>
                <c:pt idx="3528">
                  <c:v>688.52876600000002</c:v>
                </c:pt>
                <c:pt idx="3529">
                  <c:v>688.529766</c:v>
                </c:pt>
                <c:pt idx="3530">
                  <c:v>688.53076599999997</c:v>
                </c:pt>
                <c:pt idx="3531">
                  <c:v>688.53176599999995</c:v>
                </c:pt>
                <c:pt idx="3532">
                  <c:v>688.53276600000004</c:v>
                </c:pt>
                <c:pt idx="3533">
                  <c:v>688.53376600000001</c:v>
                </c:pt>
                <c:pt idx="3534">
                  <c:v>688.53476599999999</c:v>
                </c:pt>
                <c:pt idx="3535">
                  <c:v>688.53576599999997</c:v>
                </c:pt>
                <c:pt idx="3536">
                  <c:v>688.53676599999994</c:v>
                </c:pt>
                <c:pt idx="3537">
                  <c:v>688.53776600000003</c:v>
                </c:pt>
                <c:pt idx="3538">
                  <c:v>688.53876600000001</c:v>
                </c:pt>
                <c:pt idx="3539">
                  <c:v>688.53976599999999</c:v>
                </c:pt>
                <c:pt idx="3540">
                  <c:v>688.54076599999996</c:v>
                </c:pt>
                <c:pt idx="3541">
                  <c:v>688.54176600000005</c:v>
                </c:pt>
                <c:pt idx="3542">
                  <c:v>688.54276600000003</c:v>
                </c:pt>
                <c:pt idx="3543">
                  <c:v>688.54376600000001</c:v>
                </c:pt>
                <c:pt idx="3544">
                  <c:v>688.54476599999998</c:v>
                </c:pt>
                <c:pt idx="3545">
                  <c:v>688.54576599999996</c:v>
                </c:pt>
                <c:pt idx="3546">
                  <c:v>688.54676600000005</c:v>
                </c:pt>
                <c:pt idx="3547">
                  <c:v>688.54776600000002</c:v>
                </c:pt>
                <c:pt idx="3548">
                  <c:v>688.548766</c:v>
                </c:pt>
                <c:pt idx="3549">
                  <c:v>688.54976599999998</c:v>
                </c:pt>
                <c:pt idx="3550">
                  <c:v>688.55076599999995</c:v>
                </c:pt>
                <c:pt idx="3551">
                  <c:v>688.55176600000004</c:v>
                </c:pt>
                <c:pt idx="3552">
                  <c:v>688.55276600000002</c:v>
                </c:pt>
                <c:pt idx="3553">
                  <c:v>688.553766</c:v>
                </c:pt>
                <c:pt idx="3554">
                  <c:v>688.55476599999997</c:v>
                </c:pt>
                <c:pt idx="3555">
                  <c:v>688.55576599999995</c:v>
                </c:pt>
                <c:pt idx="3556">
                  <c:v>688.55676600000004</c:v>
                </c:pt>
                <c:pt idx="3557">
                  <c:v>688.55776600000002</c:v>
                </c:pt>
                <c:pt idx="3558">
                  <c:v>688.55876599999999</c:v>
                </c:pt>
                <c:pt idx="3559">
                  <c:v>688.55976599999997</c:v>
                </c:pt>
                <c:pt idx="3560">
                  <c:v>688.56076599999994</c:v>
                </c:pt>
                <c:pt idx="3561">
                  <c:v>688.56176600000003</c:v>
                </c:pt>
                <c:pt idx="3562">
                  <c:v>688.56276600000001</c:v>
                </c:pt>
                <c:pt idx="3563">
                  <c:v>688.56376599999999</c:v>
                </c:pt>
                <c:pt idx="3564">
                  <c:v>688.56476599999996</c:v>
                </c:pt>
                <c:pt idx="3565">
                  <c:v>688.56576600000005</c:v>
                </c:pt>
                <c:pt idx="3566">
                  <c:v>688.56676600000003</c:v>
                </c:pt>
                <c:pt idx="3567">
                  <c:v>688.56776600000001</c:v>
                </c:pt>
                <c:pt idx="3568">
                  <c:v>688.56876599999998</c:v>
                </c:pt>
                <c:pt idx="3569">
                  <c:v>688.56976599999996</c:v>
                </c:pt>
                <c:pt idx="3570">
                  <c:v>688.57076600000005</c:v>
                </c:pt>
                <c:pt idx="3571">
                  <c:v>688.57176600000003</c:v>
                </c:pt>
                <c:pt idx="3572">
                  <c:v>688.572766</c:v>
                </c:pt>
                <c:pt idx="3573">
                  <c:v>688.57376599999998</c:v>
                </c:pt>
                <c:pt idx="3574">
                  <c:v>688.57476599999995</c:v>
                </c:pt>
                <c:pt idx="3575">
                  <c:v>688.57576600000004</c:v>
                </c:pt>
                <c:pt idx="3576">
                  <c:v>688.57676600000002</c:v>
                </c:pt>
                <c:pt idx="3577">
                  <c:v>688.577766</c:v>
                </c:pt>
                <c:pt idx="3578">
                  <c:v>688.57876599999997</c:v>
                </c:pt>
                <c:pt idx="3579">
                  <c:v>688.57976599999995</c:v>
                </c:pt>
                <c:pt idx="3580">
                  <c:v>688.58076600000004</c:v>
                </c:pt>
                <c:pt idx="3581">
                  <c:v>688.58176600000002</c:v>
                </c:pt>
                <c:pt idx="3582">
                  <c:v>688.58276599999999</c:v>
                </c:pt>
                <c:pt idx="3583">
                  <c:v>688.58376599999997</c:v>
                </c:pt>
                <c:pt idx="3584">
                  <c:v>688.58476599999995</c:v>
                </c:pt>
                <c:pt idx="3585">
                  <c:v>688.58576600000004</c:v>
                </c:pt>
                <c:pt idx="3586">
                  <c:v>688.58676600000001</c:v>
                </c:pt>
                <c:pt idx="3587">
                  <c:v>688.58776599999999</c:v>
                </c:pt>
                <c:pt idx="3588">
                  <c:v>688.58876599999996</c:v>
                </c:pt>
                <c:pt idx="3589">
                  <c:v>688.58976600000005</c:v>
                </c:pt>
                <c:pt idx="3590">
                  <c:v>688.59076600000003</c:v>
                </c:pt>
                <c:pt idx="3591">
                  <c:v>688.59176600000001</c:v>
                </c:pt>
                <c:pt idx="3592">
                  <c:v>688.59276599999998</c:v>
                </c:pt>
                <c:pt idx="3593">
                  <c:v>688.59376599999996</c:v>
                </c:pt>
                <c:pt idx="3594">
                  <c:v>688.59476600000005</c:v>
                </c:pt>
                <c:pt idx="3595">
                  <c:v>688.59576600000003</c:v>
                </c:pt>
                <c:pt idx="3596">
                  <c:v>688.596766</c:v>
                </c:pt>
                <c:pt idx="3597">
                  <c:v>688.59776599999998</c:v>
                </c:pt>
                <c:pt idx="3598">
                  <c:v>688.59876599999996</c:v>
                </c:pt>
                <c:pt idx="3599">
                  <c:v>688.59976600000005</c:v>
                </c:pt>
                <c:pt idx="3600">
                  <c:v>688.60076600000002</c:v>
                </c:pt>
                <c:pt idx="3601">
                  <c:v>688.601766</c:v>
                </c:pt>
                <c:pt idx="3602">
                  <c:v>688.60276599999997</c:v>
                </c:pt>
                <c:pt idx="3603">
                  <c:v>688.60376599999995</c:v>
                </c:pt>
                <c:pt idx="3604">
                  <c:v>688.60476600000004</c:v>
                </c:pt>
                <c:pt idx="3605">
                  <c:v>688.60576600000002</c:v>
                </c:pt>
                <c:pt idx="3606">
                  <c:v>688.60676599999999</c:v>
                </c:pt>
                <c:pt idx="3607">
                  <c:v>688.60776599999997</c:v>
                </c:pt>
                <c:pt idx="3608">
                  <c:v>688.60876599999995</c:v>
                </c:pt>
                <c:pt idx="3609">
                  <c:v>688.60976600000004</c:v>
                </c:pt>
                <c:pt idx="3610">
                  <c:v>688.61076600000001</c:v>
                </c:pt>
                <c:pt idx="3611">
                  <c:v>688.61176599999999</c:v>
                </c:pt>
                <c:pt idx="3612">
                  <c:v>688.61276599999997</c:v>
                </c:pt>
                <c:pt idx="3613">
                  <c:v>688.61376600000006</c:v>
                </c:pt>
                <c:pt idx="3614">
                  <c:v>688.61476600000003</c:v>
                </c:pt>
                <c:pt idx="3615">
                  <c:v>688.61576600000001</c:v>
                </c:pt>
                <c:pt idx="3616">
                  <c:v>688.61676599999998</c:v>
                </c:pt>
                <c:pt idx="3617">
                  <c:v>688.61776599999996</c:v>
                </c:pt>
                <c:pt idx="3618">
                  <c:v>688.61876600000005</c:v>
                </c:pt>
                <c:pt idx="3619">
                  <c:v>688.61976600000003</c:v>
                </c:pt>
                <c:pt idx="3620">
                  <c:v>688.620766</c:v>
                </c:pt>
                <c:pt idx="3621">
                  <c:v>688.62176599999998</c:v>
                </c:pt>
                <c:pt idx="3622">
                  <c:v>688.62276599999996</c:v>
                </c:pt>
                <c:pt idx="3623">
                  <c:v>688.62376600000005</c:v>
                </c:pt>
                <c:pt idx="3624">
                  <c:v>688.62476600000002</c:v>
                </c:pt>
                <c:pt idx="3625">
                  <c:v>688.625766</c:v>
                </c:pt>
                <c:pt idx="3626">
                  <c:v>688.62676599999998</c:v>
                </c:pt>
                <c:pt idx="3627">
                  <c:v>688.62776599999995</c:v>
                </c:pt>
                <c:pt idx="3628">
                  <c:v>688.62876600000004</c:v>
                </c:pt>
                <c:pt idx="3629">
                  <c:v>688.62976600000002</c:v>
                </c:pt>
                <c:pt idx="3630">
                  <c:v>688.63076599999999</c:v>
                </c:pt>
                <c:pt idx="3631">
                  <c:v>688.63176599999997</c:v>
                </c:pt>
                <c:pt idx="3632">
                  <c:v>688.63276599999995</c:v>
                </c:pt>
                <c:pt idx="3633">
                  <c:v>688.63376600000004</c:v>
                </c:pt>
                <c:pt idx="3634">
                  <c:v>688.63476600000001</c:v>
                </c:pt>
                <c:pt idx="3635">
                  <c:v>688.63576599999999</c:v>
                </c:pt>
                <c:pt idx="3636">
                  <c:v>688.63676599999997</c:v>
                </c:pt>
                <c:pt idx="3637">
                  <c:v>688.63776600000006</c:v>
                </c:pt>
                <c:pt idx="3638">
                  <c:v>688.63876600000003</c:v>
                </c:pt>
                <c:pt idx="3639">
                  <c:v>688.63976600000001</c:v>
                </c:pt>
                <c:pt idx="3640">
                  <c:v>688.64076599999999</c:v>
                </c:pt>
                <c:pt idx="3641">
                  <c:v>688.64176599999996</c:v>
                </c:pt>
                <c:pt idx="3642">
                  <c:v>688.64276600000005</c:v>
                </c:pt>
                <c:pt idx="3643">
                  <c:v>688.64376600000003</c:v>
                </c:pt>
                <c:pt idx="3644">
                  <c:v>688.644766</c:v>
                </c:pt>
                <c:pt idx="3645">
                  <c:v>688.64576599999998</c:v>
                </c:pt>
                <c:pt idx="3646">
                  <c:v>688.64676599999996</c:v>
                </c:pt>
                <c:pt idx="3647">
                  <c:v>688.64776600000005</c:v>
                </c:pt>
                <c:pt idx="3648">
                  <c:v>688.64876600000002</c:v>
                </c:pt>
                <c:pt idx="3649">
                  <c:v>688.649766</c:v>
                </c:pt>
                <c:pt idx="3650">
                  <c:v>688.65076599999998</c:v>
                </c:pt>
                <c:pt idx="3651">
                  <c:v>688.65176599999995</c:v>
                </c:pt>
                <c:pt idx="3652">
                  <c:v>688.65276600000004</c:v>
                </c:pt>
                <c:pt idx="3653">
                  <c:v>688.65376600000002</c:v>
                </c:pt>
                <c:pt idx="3654">
                  <c:v>688.654766</c:v>
                </c:pt>
                <c:pt idx="3655">
                  <c:v>688.65576599999997</c:v>
                </c:pt>
                <c:pt idx="3656">
                  <c:v>688.65676599999995</c:v>
                </c:pt>
                <c:pt idx="3657">
                  <c:v>688.65776600000004</c:v>
                </c:pt>
                <c:pt idx="3658">
                  <c:v>688.65876600000001</c:v>
                </c:pt>
                <c:pt idx="3659">
                  <c:v>688.65976599999999</c:v>
                </c:pt>
                <c:pt idx="3660">
                  <c:v>688.66076599999997</c:v>
                </c:pt>
                <c:pt idx="3661">
                  <c:v>688.66176599999994</c:v>
                </c:pt>
                <c:pt idx="3662">
                  <c:v>688.66276600000003</c:v>
                </c:pt>
                <c:pt idx="3663">
                  <c:v>688.66376600000001</c:v>
                </c:pt>
                <c:pt idx="3664">
                  <c:v>688.66476599999999</c:v>
                </c:pt>
                <c:pt idx="3665">
                  <c:v>688.66576599999996</c:v>
                </c:pt>
                <c:pt idx="3666">
                  <c:v>688.66676600000005</c:v>
                </c:pt>
                <c:pt idx="3667">
                  <c:v>688.66776600000003</c:v>
                </c:pt>
                <c:pt idx="3668">
                  <c:v>688.66876600000001</c:v>
                </c:pt>
                <c:pt idx="3669">
                  <c:v>688.66976599999998</c:v>
                </c:pt>
                <c:pt idx="3670">
                  <c:v>688.67076599999996</c:v>
                </c:pt>
                <c:pt idx="3671">
                  <c:v>688.67176600000005</c:v>
                </c:pt>
                <c:pt idx="3672">
                  <c:v>688.67276600000002</c:v>
                </c:pt>
                <c:pt idx="3673">
                  <c:v>688.673766</c:v>
                </c:pt>
                <c:pt idx="3674">
                  <c:v>688.67476599999998</c:v>
                </c:pt>
                <c:pt idx="3675">
                  <c:v>688.67576599999995</c:v>
                </c:pt>
                <c:pt idx="3676">
                  <c:v>688.67676600000004</c:v>
                </c:pt>
                <c:pt idx="3677">
                  <c:v>688.67776600000002</c:v>
                </c:pt>
                <c:pt idx="3678">
                  <c:v>688.678766</c:v>
                </c:pt>
                <c:pt idx="3679">
                  <c:v>688.67976599999997</c:v>
                </c:pt>
                <c:pt idx="3680">
                  <c:v>688.68076599999995</c:v>
                </c:pt>
                <c:pt idx="3681">
                  <c:v>688.68176600000004</c:v>
                </c:pt>
                <c:pt idx="3682">
                  <c:v>688.68276600000002</c:v>
                </c:pt>
                <c:pt idx="3683">
                  <c:v>688.68376599999999</c:v>
                </c:pt>
                <c:pt idx="3684">
                  <c:v>688.68476599999997</c:v>
                </c:pt>
                <c:pt idx="3685">
                  <c:v>688.68576599999994</c:v>
                </c:pt>
                <c:pt idx="3686">
                  <c:v>688.68676600000003</c:v>
                </c:pt>
                <c:pt idx="3687">
                  <c:v>688.68776600000001</c:v>
                </c:pt>
                <c:pt idx="3688">
                  <c:v>688.68876599999999</c:v>
                </c:pt>
                <c:pt idx="3689">
                  <c:v>688.68976599999996</c:v>
                </c:pt>
                <c:pt idx="3690">
                  <c:v>688.69076600000005</c:v>
                </c:pt>
                <c:pt idx="3691">
                  <c:v>688.69176600000003</c:v>
                </c:pt>
                <c:pt idx="3692">
                  <c:v>688.69276600000001</c:v>
                </c:pt>
                <c:pt idx="3693">
                  <c:v>688.69376599999998</c:v>
                </c:pt>
                <c:pt idx="3694">
                  <c:v>688.69476599999996</c:v>
                </c:pt>
                <c:pt idx="3695">
                  <c:v>688.69576600000005</c:v>
                </c:pt>
                <c:pt idx="3696">
                  <c:v>688.69676600000003</c:v>
                </c:pt>
                <c:pt idx="3697">
                  <c:v>688.697766</c:v>
                </c:pt>
                <c:pt idx="3698">
                  <c:v>688.69876599999998</c:v>
                </c:pt>
                <c:pt idx="3699">
                  <c:v>688.69976599999995</c:v>
                </c:pt>
                <c:pt idx="3700">
                  <c:v>688.70076600000004</c:v>
                </c:pt>
                <c:pt idx="3701">
                  <c:v>688.70176600000002</c:v>
                </c:pt>
                <c:pt idx="3702">
                  <c:v>688.702766</c:v>
                </c:pt>
                <c:pt idx="3703">
                  <c:v>688.70376599999997</c:v>
                </c:pt>
                <c:pt idx="3704">
                  <c:v>688.70476599999995</c:v>
                </c:pt>
                <c:pt idx="3705">
                  <c:v>688.70576600000004</c:v>
                </c:pt>
                <c:pt idx="3706">
                  <c:v>688.70676600000002</c:v>
                </c:pt>
                <c:pt idx="3707">
                  <c:v>688.70776599999999</c:v>
                </c:pt>
                <c:pt idx="3708">
                  <c:v>688.70876599999997</c:v>
                </c:pt>
                <c:pt idx="3709">
                  <c:v>688.70976599999995</c:v>
                </c:pt>
                <c:pt idx="3710">
                  <c:v>688.71076600000004</c:v>
                </c:pt>
                <c:pt idx="3711">
                  <c:v>688.71176600000001</c:v>
                </c:pt>
                <c:pt idx="3712">
                  <c:v>688.71276599999999</c:v>
                </c:pt>
                <c:pt idx="3713">
                  <c:v>688.71376599999996</c:v>
                </c:pt>
                <c:pt idx="3714">
                  <c:v>688.71476600000005</c:v>
                </c:pt>
                <c:pt idx="3715">
                  <c:v>688.71576600000003</c:v>
                </c:pt>
                <c:pt idx="3716">
                  <c:v>688.71676600000001</c:v>
                </c:pt>
                <c:pt idx="3717">
                  <c:v>688.71776599999998</c:v>
                </c:pt>
                <c:pt idx="3718">
                  <c:v>688.71876599999996</c:v>
                </c:pt>
                <c:pt idx="3719">
                  <c:v>688.71976600000005</c:v>
                </c:pt>
                <c:pt idx="3720">
                  <c:v>688.72076600000003</c:v>
                </c:pt>
                <c:pt idx="3721">
                  <c:v>688.721766</c:v>
                </c:pt>
                <c:pt idx="3722">
                  <c:v>688.72276599999998</c:v>
                </c:pt>
                <c:pt idx="3723">
                  <c:v>688.72376599999996</c:v>
                </c:pt>
                <c:pt idx="3724">
                  <c:v>688.72476600000005</c:v>
                </c:pt>
                <c:pt idx="3725">
                  <c:v>688.72576600000002</c:v>
                </c:pt>
                <c:pt idx="3726">
                  <c:v>688.726766</c:v>
                </c:pt>
                <c:pt idx="3727">
                  <c:v>688.72776599999997</c:v>
                </c:pt>
                <c:pt idx="3728">
                  <c:v>688.72876599999995</c:v>
                </c:pt>
                <c:pt idx="3729">
                  <c:v>688.72976600000004</c:v>
                </c:pt>
                <c:pt idx="3730">
                  <c:v>688.73076600000002</c:v>
                </c:pt>
                <c:pt idx="3731">
                  <c:v>688.73176599999999</c:v>
                </c:pt>
                <c:pt idx="3732">
                  <c:v>688.73276599999997</c:v>
                </c:pt>
                <c:pt idx="3733">
                  <c:v>688.73376599999995</c:v>
                </c:pt>
                <c:pt idx="3734">
                  <c:v>688.73476600000004</c:v>
                </c:pt>
                <c:pt idx="3735">
                  <c:v>688.73576600000001</c:v>
                </c:pt>
                <c:pt idx="3736">
                  <c:v>688.73676599999999</c:v>
                </c:pt>
                <c:pt idx="3737">
                  <c:v>688.73776599999997</c:v>
                </c:pt>
                <c:pt idx="3738">
                  <c:v>688.73876600000006</c:v>
                </c:pt>
                <c:pt idx="3739">
                  <c:v>688.73976600000003</c:v>
                </c:pt>
                <c:pt idx="3740">
                  <c:v>688.74076600000001</c:v>
                </c:pt>
                <c:pt idx="3741">
                  <c:v>688.74176599999998</c:v>
                </c:pt>
                <c:pt idx="3742">
                  <c:v>688.74276599999996</c:v>
                </c:pt>
                <c:pt idx="3743">
                  <c:v>688.74376600000005</c:v>
                </c:pt>
                <c:pt idx="3744">
                  <c:v>688.74476600000003</c:v>
                </c:pt>
                <c:pt idx="3745">
                  <c:v>688.745766</c:v>
                </c:pt>
                <c:pt idx="3746">
                  <c:v>688.74676599999998</c:v>
                </c:pt>
                <c:pt idx="3747">
                  <c:v>688.74776599999996</c:v>
                </c:pt>
                <c:pt idx="3748">
                  <c:v>688.74876600000005</c:v>
                </c:pt>
                <c:pt idx="3749">
                  <c:v>688.74976600000002</c:v>
                </c:pt>
                <c:pt idx="3750">
                  <c:v>688.750766</c:v>
                </c:pt>
                <c:pt idx="3751">
                  <c:v>688.75176599999998</c:v>
                </c:pt>
                <c:pt idx="3752">
                  <c:v>688.75276599999995</c:v>
                </c:pt>
                <c:pt idx="3753">
                  <c:v>688.75376600000004</c:v>
                </c:pt>
                <c:pt idx="3754">
                  <c:v>688.75476600000002</c:v>
                </c:pt>
                <c:pt idx="3755">
                  <c:v>688.75576599999999</c:v>
                </c:pt>
                <c:pt idx="3756">
                  <c:v>688.75676599999997</c:v>
                </c:pt>
                <c:pt idx="3757">
                  <c:v>688.75776599999995</c:v>
                </c:pt>
                <c:pt idx="3758">
                  <c:v>688.75876600000004</c:v>
                </c:pt>
                <c:pt idx="3759">
                  <c:v>688.75976600000001</c:v>
                </c:pt>
                <c:pt idx="3760">
                  <c:v>688.76076599999999</c:v>
                </c:pt>
                <c:pt idx="3761">
                  <c:v>688.76176599999997</c:v>
                </c:pt>
                <c:pt idx="3762">
                  <c:v>688.76276600000006</c:v>
                </c:pt>
                <c:pt idx="3763">
                  <c:v>688.76376600000003</c:v>
                </c:pt>
                <c:pt idx="3764">
                  <c:v>688.76476600000001</c:v>
                </c:pt>
                <c:pt idx="3765">
                  <c:v>688.76576599999999</c:v>
                </c:pt>
                <c:pt idx="3766">
                  <c:v>688.76676599999996</c:v>
                </c:pt>
                <c:pt idx="3767">
                  <c:v>688.76776600000005</c:v>
                </c:pt>
                <c:pt idx="3768">
                  <c:v>688.76876600000003</c:v>
                </c:pt>
                <c:pt idx="3769">
                  <c:v>688.769766</c:v>
                </c:pt>
                <c:pt idx="3770">
                  <c:v>688.77076599999998</c:v>
                </c:pt>
                <c:pt idx="3771">
                  <c:v>688.77176599999996</c:v>
                </c:pt>
                <c:pt idx="3772">
                  <c:v>688.77276600000005</c:v>
                </c:pt>
                <c:pt idx="3773">
                  <c:v>688.77376600000002</c:v>
                </c:pt>
                <c:pt idx="3774">
                  <c:v>688.774766</c:v>
                </c:pt>
                <c:pt idx="3775">
                  <c:v>688.77576599999998</c:v>
                </c:pt>
                <c:pt idx="3776">
                  <c:v>688.77676599999995</c:v>
                </c:pt>
                <c:pt idx="3777">
                  <c:v>688.77776600000004</c:v>
                </c:pt>
                <c:pt idx="3778">
                  <c:v>688.77876600000002</c:v>
                </c:pt>
                <c:pt idx="3779">
                  <c:v>688.779766</c:v>
                </c:pt>
                <c:pt idx="3780">
                  <c:v>688.78076599999997</c:v>
                </c:pt>
                <c:pt idx="3781">
                  <c:v>688.78176599999995</c:v>
                </c:pt>
                <c:pt idx="3782">
                  <c:v>688.78276600000004</c:v>
                </c:pt>
                <c:pt idx="3783">
                  <c:v>688.78376600000001</c:v>
                </c:pt>
                <c:pt idx="3784">
                  <c:v>688.78476599999999</c:v>
                </c:pt>
                <c:pt idx="3785">
                  <c:v>688.78576599999997</c:v>
                </c:pt>
                <c:pt idx="3786">
                  <c:v>688.78676599999994</c:v>
                </c:pt>
                <c:pt idx="3787">
                  <c:v>688.78776600000003</c:v>
                </c:pt>
                <c:pt idx="3788">
                  <c:v>688.78876600000001</c:v>
                </c:pt>
                <c:pt idx="3789">
                  <c:v>688.78976599999999</c:v>
                </c:pt>
                <c:pt idx="3790">
                  <c:v>688.79076599999996</c:v>
                </c:pt>
                <c:pt idx="3791">
                  <c:v>688.79176600000005</c:v>
                </c:pt>
                <c:pt idx="3792">
                  <c:v>688.79276600000003</c:v>
                </c:pt>
                <c:pt idx="3793">
                  <c:v>688.79376600000001</c:v>
                </c:pt>
                <c:pt idx="3794">
                  <c:v>688.79476599999998</c:v>
                </c:pt>
                <c:pt idx="3795">
                  <c:v>688.79576599999996</c:v>
                </c:pt>
                <c:pt idx="3796">
                  <c:v>688.79676600000005</c:v>
                </c:pt>
                <c:pt idx="3797">
                  <c:v>688.79776600000002</c:v>
                </c:pt>
                <c:pt idx="3798">
                  <c:v>688.798766</c:v>
                </c:pt>
                <c:pt idx="3799">
                  <c:v>688.79976599999998</c:v>
                </c:pt>
                <c:pt idx="3800">
                  <c:v>688.80076599999995</c:v>
                </c:pt>
                <c:pt idx="3801">
                  <c:v>688.80176600000004</c:v>
                </c:pt>
                <c:pt idx="3802">
                  <c:v>688.80276600000002</c:v>
                </c:pt>
                <c:pt idx="3803">
                  <c:v>688.803766</c:v>
                </c:pt>
                <c:pt idx="3804">
                  <c:v>688.80476599999997</c:v>
                </c:pt>
                <c:pt idx="3805">
                  <c:v>688.80576599999995</c:v>
                </c:pt>
                <c:pt idx="3806">
                  <c:v>688.80676600000004</c:v>
                </c:pt>
                <c:pt idx="3807">
                  <c:v>688.80776600000002</c:v>
                </c:pt>
                <c:pt idx="3808">
                  <c:v>688.80876599999999</c:v>
                </c:pt>
                <c:pt idx="3809">
                  <c:v>688.80976599999997</c:v>
                </c:pt>
                <c:pt idx="3810">
                  <c:v>688.81076599999994</c:v>
                </c:pt>
                <c:pt idx="3811">
                  <c:v>688.81176600000003</c:v>
                </c:pt>
                <c:pt idx="3812">
                  <c:v>688.81276600000001</c:v>
                </c:pt>
                <c:pt idx="3813">
                  <c:v>688.81376599999999</c:v>
                </c:pt>
                <c:pt idx="3814">
                  <c:v>688.81476599999996</c:v>
                </c:pt>
                <c:pt idx="3815">
                  <c:v>688.81576600000005</c:v>
                </c:pt>
                <c:pt idx="3816">
                  <c:v>688.81676600000003</c:v>
                </c:pt>
                <c:pt idx="3817">
                  <c:v>688.81776600000001</c:v>
                </c:pt>
                <c:pt idx="3818">
                  <c:v>688.81876599999998</c:v>
                </c:pt>
                <c:pt idx="3819">
                  <c:v>688.81976599999996</c:v>
                </c:pt>
                <c:pt idx="3820">
                  <c:v>688.82076600000005</c:v>
                </c:pt>
                <c:pt idx="3821">
                  <c:v>688.82176600000003</c:v>
                </c:pt>
                <c:pt idx="3822">
                  <c:v>688.822766</c:v>
                </c:pt>
                <c:pt idx="3823">
                  <c:v>688.82376599999998</c:v>
                </c:pt>
                <c:pt idx="3824">
                  <c:v>688.82476599999995</c:v>
                </c:pt>
                <c:pt idx="3825">
                  <c:v>688.82576600000004</c:v>
                </c:pt>
                <c:pt idx="3826">
                  <c:v>688.82676600000002</c:v>
                </c:pt>
                <c:pt idx="3827">
                  <c:v>688.827766</c:v>
                </c:pt>
                <c:pt idx="3828">
                  <c:v>688.82876599999997</c:v>
                </c:pt>
                <c:pt idx="3829">
                  <c:v>688.82976599999995</c:v>
                </c:pt>
                <c:pt idx="3830">
                  <c:v>688.83076600000004</c:v>
                </c:pt>
                <c:pt idx="3831">
                  <c:v>688.83176600000002</c:v>
                </c:pt>
                <c:pt idx="3832">
                  <c:v>688.83276599999999</c:v>
                </c:pt>
                <c:pt idx="3833">
                  <c:v>688.83376599999997</c:v>
                </c:pt>
                <c:pt idx="3834">
                  <c:v>688.83476599999995</c:v>
                </c:pt>
                <c:pt idx="3835">
                  <c:v>688.83576600000004</c:v>
                </c:pt>
                <c:pt idx="3836">
                  <c:v>688.83676600000001</c:v>
                </c:pt>
                <c:pt idx="3837">
                  <c:v>688.83776599999999</c:v>
                </c:pt>
                <c:pt idx="3838">
                  <c:v>688.83876599999996</c:v>
                </c:pt>
                <c:pt idx="3839">
                  <c:v>688.83976600000005</c:v>
                </c:pt>
                <c:pt idx="3840">
                  <c:v>688.84076600000003</c:v>
                </c:pt>
                <c:pt idx="3841">
                  <c:v>688.84176600000001</c:v>
                </c:pt>
                <c:pt idx="3842">
                  <c:v>688.84276599999998</c:v>
                </c:pt>
                <c:pt idx="3843">
                  <c:v>688.84376599999996</c:v>
                </c:pt>
                <c:pt idx="3844">
                  <c:v>688.84476600000005</c:v>
                </c:pt>
                <c:pt idx="3845">
                  <c:v>688.84576600000003</c:v>
                </c:pt>
                <c:pt idx="3846">
                  <c:v>688.846766</c:v>
                </c:pt>
                <c:pt idx="3847">
                  <c:v>688.84776599999998</c:v>
                </c:pt>
                <c:pt idx="3848">
                  <c:v>688.84876599999996</c:v>
                </c:pt>
                <c:pt idx="3849">
                  <c:v>688.84976600000005</c:v>
                </c:pt>
                <c:pt idx="3850">
                  <c:v>688.85076600000002</c:v>
                </c:pt>
                <c:pt idx="3851">
                  <c:v>688.851766</c:v>
                </c:pt>
                <c:pt idx="3852">
                  <c:v>688.85276599999997</c:v>
                </c:pt>
                <c:pt idx="3853">
                  <c:v>688.85376599999995</c:v>
                </c:pt>
                <c:pt idx="3854">
                  <c:v>688.85476600000004</c:v>
                </c:pt>
                <c:pt idx="3855">
                  <c:v>688.85576600000002</c:v>
                </c:pt>
                <c:pt idx="3856">
                  <c:v>688.85676599999999</c:v>
                </c:pt>
                <c:pt idx="3857">
                  <c:v>688.85776599999997</c:v>
                </c:pt>
                <c:pt idx="3858">
                  <c:v>688.85876599999995</c:v>
                </c:pt>
                <c:pt idx="3859">
                  <c:v>688.85976600000004</c:v>
                </c:pt>
                <c:pt idx="3860">
                  <c:v>688.86076600000001</c:v>
                </c:pt>
                <c:pt idx="3861">
                  <c:v>688.86176599999999</c:v>
                </c:pt>
                <c:pt idx="3862">
                  <c:v>688.86276599999997</c:v>
                </c:pt>
                <c:pt idx="3863">
                  <c:v>688.86376600000006</c:v>
                </c:pt>
                <c:pt idx="3864">
                  <c:v>688.86476600000003</c:v>
                </c:pt>
                <c:pt idx="3865">
                  <c:v>688.86576600000001</c:v>
                </c:pt>
                <c:pt idx="3866">
                  <c:v>688.86676599999998</c:v>
                </c:pt>
                <c:pt idx="3867">
                  <c:v>688.86776599999996</c:v>
                </c:pt>
                <c:pt idx="3868">
                  <c:v>688.86876600000005</c:v>
                </c:pt>
                <c:pt idx="3869">
                  <c:v>688.86976600000003</c:v>
                </c:pt>
                <c:pt idx="3870">
                  <c:v>688.870766</c:v>
                </c:pt>
                <c:pt idx="3871">
                  <c:v>688.87176599999998</c:v>
                </c:pt>
                <c:pt idx="3872">
                  <c:v>688.87276599999996</c:v>
                </c:pt>
                <c:pt idx="3873">
                  <c:v>688.87376600000005</c:v>
                </c:pt>
                <c:pt idx="3874">
                  <c:v>688.87476600000002</c:v>
                </c:pt>
                <c:pt idx="3875">
                  <c:v>688.875766</c:v>
                </c:pt>
                <c:pt idx="3876">
                  <c:v>688.87676599999998</c:v>
                </c:pt>
                <c:pt idx="3877">
                  <c:v>688.87776599999995</c:v>
                </c:pt>
                <c:pt idx="3878">
                  <c:v>688.87876600000004</c:v>
                </c:pt>
                <c:pt idx="3879">
                  <c:v>688.87976600000002</c:v>
                </c:pt>
                <c:pt idx="3880">
                  <c:v>688.88076599999999</c:v>
                </c:pt>
                <c:pt idx="3881">
                  <c:v>688.88176599999997</c:v>
                </c:pt>
                <c:pt idx="3882">
                  <c:v>688.88276599999995</c:v>
                </c:pt>
                <c:pt idx="3883">
                  <c:v>688.88376600000004</c:v>
                </c:pt>
                <c:pt idx="3884">
                  <c:v>688.88476600000001</c:v>
                </c:pt>
                <c:pt idx="3885">
                  <c:v>688.88576599999999</c:v>
                </c:pt>
                <c:pt idx="3886">
                  <c:v>688.88676599999997</c:v>
                </c:pt>
                <c:pt idx="3887">
                  <c:v>688.88776600000006</c:v>
                </c:pt>
                <c:pt idx="3888">
                  <c:v>688.88876600000003</c:v>
                </c:pt>
                <c:pt idx="3889">
                  <c:v>688.88976600000001</c:v>
                </c:pt>
                <c:pt idx="3890">
                  <c:v>688.89076599999999</c:v>
                </c:pt>
                <c:pt idx="3891">
                  <c:v>688.89176599999996</c:v>
                </c:pt>
                <c:pt idx="3892">
                  <c:v>688.89276600000005</c:v>
                </c:pt>
                <c:pt idx="3893">
                  <c:v>688.89376600000003</c:v>
                </c:pt>
                <c:pt idx="3894">
                  <c:v>688.894766</c:v>
                </c:pt>
                <c:pt idx="3895">
                  <c:v>688.89576599999998</c:v>
                </c:pt>
                <c:pt idx="3896">
                  <c:v>688.89676599999996</c:v>
                </c:pt>
                <c:pt idx="3897">
                  <c:v>688.89776600000005</c:v>
                </c:pt>
                <c:pt idx="3898">
                  <c:v>688.89876600000002</c:v>
                </c:pt>
                <c:pt idx="3899">
                  <c:v>688.899766</c:v>
                </c:pt>
                <c:pt idx="3900">
                  <c:v>688.90076599999998</c:v>
                </c:pt>
                <c:pt idx="3901">
                  <c:v>688.90176599999995</c:v>
                </c:pt>
                <c:pt idx="3902">
                  <c:v>688.90276600000004</c:v>
                </c:pt>
                <c:pt idx="3903">
                  <c:v>688.90376600000002</c:v>
                </c:pt>
                <c:pt idx="3904">
                  <c:v>688.904766</c:v>
                </c:pt>
                <c:pt idx="3905">
                  <c:v>688.90576599999997</c:v>
                </c:pt>
                <c:pt idx="3906">
                  <c:v>688.90676599999995</c:v>
                </c:pt>
                <c:pt idx="3907">
                  <c:v>688.90776600000004</c:v>
                </c:pt>
                <c:pt idx="3908">
                  <c:v>688.90876600000001</c:v>
                </c:pt>
                <c:pt idx="3909">
                  <c:v>688.90976599999999</c:v>
                </c:pt>
                <c:pt idx="3910">
                  <c:v>688.91076599999997</c:v>
                </c:pt>
                <c:pt idx="3911">
                  <c:v>688.91176599999994</c:v>
                </c:pt>
                <c:pt idx="3912">
                  <c:v>688.91276600000003</c:v>
                </c:pt>
                <c:pt idx="3913">
                  <c:v>688.91376600000001</c:v>
                </c:pt>
                <c:pt idx="3914">
                  <c:v>688.91476599999999</c:v>
                </c:pt>
                <c:pt idx="3915">
                  <c:v>688.91576599999996</c:v>
                </c:pt>
                <c:pt idx="3916">
                  <c:v>688.91676600000005</c:v>
                </c:pt>
                <c:pt idx="3917">
                  <c:v>688.91776600000003</c:v>
                </c:pt>
                <c:pt idx="3918">
                  <c:v>688.91876600000001</c:v>
                </c:pt>
                <c:pt idx="3919">
                  <c:v>688.91976599999998</c:v>
                </c:pt>
                <c:pt idx="3920">
                  <c:v>688.92076599999996</c:v>
                </c:pt>
                <c:pt idx="3921">
                  <c:v>688.92176600000005</c:v>
                </c:pt>
                <c:pt idx="3922">
                  <c:v>688.92276600000002</c:v>
                </c:pt>
                <c:pt idx="3923">
                  <c:v>688.923766</c:v>
                </c:pt>
                <c:pt idx="3924">
                  <c:v>688.92476599999998</c:v>
                </c:pt>
                <c:pt idx="3925">
                  <c:v>688.92576599999995</c:v>
                </c:pt>
                <c:pt idx="3926">
                  <c:v>688.92676600000004</c:v>
                </c:pt>
                <c:pt idx="3927">
                  <c:v>688.92776600000002</c:v>
                </c:pt>
                <c:pt idx="3928">
                  <c:v>688.928766</c:v>
                </c:pt>
                <c:pt idx="3929">
                  <c:v>688.92976599999997</c:v>
                </c:pt>
                <c:pt idx="3930">
                  <c:v>688.93076599999995</c:v>
                </c:pt>
                <c:pt idx="3931">
                  <c:v>688.93176600000004</c:v>
                </c:pt>
                <c:pt idx="3932">
                  <c:v>688.93276600000002</c:v>
                </c:pt>
                <c:pt idx="3933">
                  <c:v>688.93376599999999</c:v>
                </c:pt>
                <c:pt idx="3934">
                  <c:v>688.93476599999997</c:v>
                </c:pt>
                <c:pt idx="3935">
                  <c:v>688.93576599999994</c:v>
                </c:pt>
                <c:pt idx="3936">
                  <c:v>688.93676600000003</c:v>
                </c:pt>
                <c:pt idx="3937">
                  <c:v>688.93776600000001</c:v>
                </c:pt>
                <c:pt idx="3938">
                  <c:v>688.93876599999999</c:v>
                </c:pt>
                <c:pt idx="3939">
                  <c:v>688.93976599999996</c:v>
                </c:pt>
                <c:pt idx="3940">
                  <c:v>688.94076600000005</c:v>
                </c:pt>
                <c:pt idx="3941">
                  <c:v>688.94176600000003</c:v>
                </c:pt>
                <c:pt idx="3942">
                  <c:v>688.94276600000001</c:v>
                </c:pt>
                <c:pt idx="3943">
                  <c:v>688.94376599999998</c:v>
                </c:pt>
                <c:pt idx="3944">
                  <c:v>688.94476599999996</c:v>
                </c:pt>
                <c:pt idx="3945">
                  <c:v>688.94576600000005</c:v>
                </c:pt>
                <c:pt idx="3946">
                  <c:v>688.94676600000003</c:v>
                </c:pt>
                <c:pt idx="3947">
                  <c:v>688.947766</c:v>
                </c:pt>
                <c:pt idx="3948">
                  <c:v>688.94876599999998</c:v>
                </c:pt>
                <c:pt idx="3949">
                  <c:v>688.94976599999995</c:v>
                </c:pt>
                <c:pt idx="3950">
                  <c:v>688.95076600000004</c:v>
                </c:pt>
                <c:pt idx="3951">
                  <c:v>688.95176600000002</c:v>
                </c:pt>
                <c:pt idx="3952">
                  <c:v>688.952766</c:v>
                </c:pt>
                <c:pt idx="3953">
                  <c:v>688.95376599999997</c:v>
                </c:pt>
                <c:pt idx="3954">
                  <c:v>688.95476599999995</c:v>
                </c:pt>
                <c:pt idx="3955">
                  <c:v>688.95576600000004</c:v>
                </c:pt>
                <c:pt idx="3956">
                  <c:v>688.95676600000002</c:v>
                </c:pt>
                <c:pt idx="3957">
                  <c:v>688.95776599999999</c:v>
                </c:pt>
                <c:pt idx="3958">
                  <c:v>688.95876599999997</c:v>
                </c:pt>
                <c:pt idx="3959">
                  <c:v>688.95976599999995</c:v>
                </c:pt>
                <c:pt idx="3960">
                  <c:v>688.96076600000004</c:v>
                </c:pt>
                <c:pt idx="3961">
                  <c:v>688.96176600000001</c:v>
                </c:pt>
                <c:pt idx="3962">
                  <c:v>688.96276599999999</c:v>
                </c:pt>
                <c:pt idx="3963">
                  <c:v>688.96376599999996</c:v>
                </c:pt>
                <c:pt idx="3964">
                  <c:v>688.96476600000005</c:v>
                </c:pt>
                <c:pt idx="3965">
                  <c:v>688.96576600000003</c:v>
                </c:pt>
                <c:pt idx="3966">
                  <c:v>688.96676600000001</c:v>
                </c:pt>
                <c:pt idx="3967">
                  <c:v>688.96776599999998</c:v>
                </c:pt>
                <c:pt idx="3968">
                  <c:v>688.96876599999996</c:v>
                </c:pt>
                <c:pt idx="3969">
                  <c:v>688.96976600000005</c:v>
                </c:pt>
                <c:pt idx="3970">
                  <c:v>688.97076600000003</c:v>
                </c:pt>
                <c:pt idx="3971">
                  <c:v>688.971766</c:v>
                </c:pt>
                <c:pt idx="3972">
                  <c:v>688.97276599999998</c:v>
                </c:pt>
                <c:pt idx="3973">
                  <c:v>688.97376599999996</c:v>
                </c:pt>
                <c:pt idx="3974">
                  <c:v>688.97476600000005</c:v>
                </c:pt>
                <c:pt idx="3975">
                  <c:v>688.97576600000002</c:v>
                </c:pt>
                <c:pt idx="3976">
                  <c:v>688.976766</c:v>
                </c:pt>
                <c:pt idx="3977">
                  <c:v>688.97776599999997</c:v>
                </c:pt>
                <c:pt idx="3978">
                  <c:v>688.97876599999995</c:v>
                </c:pt>
                <c:pt idx="3979">
                  <c:v>688.97976600000004</c:v>
                </c:pt>
                <c:pt idx="3980">
                  <c:v>688.98076600000002</c:v>
                </c:pt>
                <c:pt idx="3981">
                  <c:v>688.98176599999999</c:v>
                </c:pt>
                <c:pt idx="3982">
                  <c:v>688.98276599999997</c:v>
                </c:pt>
                <c:pt idx="3983">
                  <c:v>688.98376599999995</c:v>
                </c:pt>
                <c:pt idx="3984">
                  <c:v>688.98476600000004</c:v>
                </c:pt>
                <c:pt idx="3985">
                  <c:v>688.98576600000001</c:v>
                </c:pt>
                <c:pt idx="3986">
                  <c:v>688.98676599999999</c:v>
                </c:pt>
                <c:pt idx="3987">
                  <c:v>688.98776599999997</c:v>
                </c:pt>
                <c:pt idx="3988">
                  <c:v>688.98876600000006</c:v>
                </c:pt>
                <c:pt idx="3989">
                  <c:v>688.98976600000003</c:v>
                </c:pt>
                <c:pt idx="3990">
                  <c:v>688.99076600000001</c:v>
                </c:pt>
                <c:pt idx="3991">
                  <c:v>688.99176599999998</c:v>
                </c:pt>
                <c:pt idx="3992">
                  <c:v>688.99276599999996</c:v>
                </c:pt>
                <c:pt idx="3993">
                  <c:v>688.99376600000005</c:v>
                </c:pt>
                <c:pt idx="3994">
                  <c:v>688.99476600000003</c:v>
                </c:pt>
                <c:pt idx="3995">
                  <c:v>688.995766</c:v>
                </c:pt>
                <c:pt idx="3996">
                  <c:v>688.99676599999998</c:v>
                </c:pt>
                <c:pt idx="3997">
                  <c:v>688.99776599999996</c:v>
                </c:pt>
                <c:pt idx="3998">
                  <c:v>688.99876600000005</c:v>
                </c:pt>
                <c:pt idx="3999">
                  <c:v>688.99976600000002</c:v>
                </c:pt>
                <c:pt idx="4000">
                  <c:v>689.000766</c:v>
                </c:pt>
                <c:pt idx="4001">
                  <c:v>689.00176599999998</c:v>
                </c:pt>
                <c:pt idx="4002">
                  <c:v>689.00276599999995</c:v>
                </c:pt>
                <c:pt idx="4003">
                  <c:v>689.00376600000004</c:v>
                </c:pt>
                <c:pt idx="4004">
                  <c:v>689.00476600000002</c:v>
                </c:pt>
                <c:pt idx="4005">
                  <c:v>689.00576599999999</c:v>
                </c:pt>
                <c:pt idx="4006">
                  <c:v>689.00676599999997</c:v>
                </c:pt>
                <c:pt idx="4007">
                  <c:v>689.00776599999995</c:v>
                </c:pt>
                <c:pt idx="4008">
                  <c:v>689.00876600000004</c:v>
                </c:pt>
                <c:pt idx="4009">
                  <c:v>689.00976600000001</c:v>
                </c:pt>
                <c:pt idx="4010">
                  <c:v>689.01076599999999</c:v>
                </c:pt>
                <c:pt idx="4011">
                  <c:v>689.01176599999997</c:v>
                </c:pt>
                <c:pt idx="4012">
                  <c:v>689.01276600000006</c:v>
                </c:pt>
                <c:pt idx="4013">
                  <c:v>689.01376600000003</c:v>
                </c:pt>
                <c:pt idx="4014">
                  <c:v>689.01476600000001</c:v>
                </c:pt>
                <c:pt idx="4015">
                  <c:v>689.01576599999999</c:v>
                </c:pt>
                <c:pt idx="4016">
                  <c:v>689.01676599999996</c:v>
                </c:pt>
                <c:pt idx="4017">
                  <c:v>689.01776600000005</c:v>
                </c:pt>
                <c:pt idx="4018">
                  <c:v>689.01876600000003</c:v>
                </c:pt>
                <c:pt idx="4019">
                  <c:v>689.019766</c:v>
                </c:pt>
                <c:pt idx="4020">
                  <c:v>689.02076599999998</c:v>
                </c:pt>
                <c:pt idx="4021">
                  <c:v>689.02176599999996</c:v>
                </c:pt>
                <c:pt idx="4022">
                  <c:v>689.02276600000005</c:v>
                </c:pt>
                <c:pt idx="4023">
                  <c:v>689.02376600000002</c:v>
                </c:pt>
                <c:pt idx="4024">
                  <c:v>689.024766</c:v>
                </c:pt>
                <c:pt idx="4025">
                  <c:v>689.02576599999998</c:v>
                </c:pt>
                <c:pt idx="4026">
                  <c:v>689.02676599999995</c:v>
                </c:pt>
                <c:pt idx="4027">
                  <c:v>689.02776600000004</c:v>
                </c:pt>
                <c:pt idx="4028">
                  <c:v>689.02876600000002</c:v>
                </c:pt>
                <c:pt idx="4029">
                  <c:v>689.029766</c:v>
                </c:pt>
                <c:pt idx="4030">
                  <c:v>689.03076599999997</c:v>
                </c:pt>
                <c:pt idx="4031">
                  <c:v>689.03176599999995</c:v>
                </c:pt>
                <c:pt idx="4032">
                  <c:v>689.03276600000004</c:v>
                </c:pt>
                <c:pt idx="4033">
                  <c:v>689.03376600000001</c:v>
                </c:pt>
                <c:pt idx="4034">
                  <c:v>689.03476599999999</c:v>
                </c:pt>
                <c:pt idx="4035">
                  <c:v>689.03576599999997</c:v>
                </c:pt>
                <c:pt idx="4036">
                  <c:v>689.03676599999994</c:v>
                </c:pt>
                <c:pt idx="4037">
                  <c:v>689.03776600000003</c:v>
                </c:pt>
                <c:pt idx="4038">
                  <c:v>689.03876600000001</c:v>
                </c:pt>
                <c:pt idx="4039">
                  <c:v>689.03976599999999</c:v>
                </c:pt>
                <c:pt idx="4040">
                  <c:v>689.04076599999996</c:v>
                </c:pt>
                <c:pt idx="4041">
                  <c:v>689.04176600000005</c:v>
                </c:pt>
                <c:pt idx="4042">
                  <c:v>689.04276600000003</c:v>
                </c:pt>
                <c:pt idx="4043">
                  <c:v>689.04376600000001</c:v>
                </c:pt>
                <c:pt idx="4044">
                  <c:v>689.04476599999998</c:v>
                </c:pt>
                <c:pt idx="4045">
                  <c:v>689.04576599999996</c:v>
                </c:pt>
                <c:pt idx="4046">
                  <c:v>689.04676600000005</c:v>
                </c:pt>
                <c:pt idx="4047">
                  <c:v>689.04776600000002</c:v>
                </c:pt>
                <c:pt idx="4048">
                  <c:v>689.048766</c:v>
                </c:pt>
                <c:pt idx="4049">
                  <c:v>689.04976599999998</c:v>
                </c:pt>
                <c:pt idx="4050">
                  <c:v>689.05076599999995</c:v>
                </c:pt>
                <c:pt idx="4051">
                  <c:v>689.05176600000004</c:v>
                </c:pt>
                <c:pt idx="4052">
                  <c:v>689.05276600000002</c:v>
                </c:pt>
                <c:pt idx="4053">
                  <c:v>689.053766</c:v>
                </c:pt>
                <c:pt idx="4054">
                  <c:v>689.05476599999997</c:v>
                </c:pt>
                <c:pt idx="4055">
                  <c:v>689.05576599999995</c:v>
                </c:pt>
                <c:pt idx="4056">
                  <c:v>689.05676600000004</c:v>
                </c:pt>
                <c:pt idx="4057">
                  <c:v>689.05776600000002</c:v>
                </c:pt>
                <c:pt idx="4058">
                  <c:v>689.05876599999999</c:v>
                </c:pt>
                <c:pt idx="4059">
                  <c:v>689.05976599999997</c:v>
                </c:pt>
                <c:pt idx="4060">
                  <c:v>689.06076599999994</c:v>
                </c:pt>
                <c:pt idx="4061">
                  <c:v>689.06176600000003</c:v>
                </c:pt>
                <c:pt idx="4062">
                  <c:v>689.06276600000001</c:v>
                </c:pt>
                <c:pt idx="4063">
                  <c:v>689.06376599999999</c:v>
                </c:pt>
                <c:pt idx="4064">
                  <c:v>689.06476599999996</c:v>
                </c:pt>
                <c:pt idx="4065">
                  <c:v>689.06576600000005</c:v>
                </c:pt>
                <c:pt idx="4066">
                  <c:v>689.06676600000003</c:v>
                </c:pt>
                <c:pt idx="4067">
                  <c:v>689.06776600000001</c:v>
                </c:pt>
                <c:pt idx="4068">
                  <c:v>689.06876599999998</c:v>
                </c:pt>
                <c:pt idx="4069">
                  <c:v>689.06976599999996</c:v>
                </c:pt>
                <c:pt idx="4070">
                  <c:v>689.07076600000005</c:v>
                </c:pt>
                <c:pt idx="4071">
                  <c:v>689.07176600000003</c:v>
                </c:pt>
                <c:pt idx="4072">
                  <c:v>689.072766</c:v>
                </c:pt>
                <c:pt idx="4073">
                  <c:v>689.07376599999998</c:v>
                </c:pt>
                <c:pt idx="4074">
                  <c:v>689.07476599999995</c:v>
                </c:pt>
                <c:pt idx="4075">
                  <c:v>689.07576600000004</c:v>
                </c:pt>
                <c:pt idx="4076">
                  <c:v>689.07676600000002</c:v>
                </c:pt>
                <c:pt idx="4077">
                  <c:v>689.077766</c:v>
                </c:pt>
                <c:pt idx="4078">
                  <c:v>689.07876599999997</c:v>
                </c:pt>
                <c:pt idx="4079">
                  <c:v>689.07976599999995</c:v>
                </c:pt>
                <c:pt idx="4080">
                  <c:v>689.08076600000004</c:v>
                </c:pt>
                <c:pt idx="4081">
                  <c:v>689.08176600000002</c:v>
                </c:pt>
                <c:pt idx="4082">
                  <c:v>689.08276599999999</c:v>
                </c:pt>
                <c:pt idx="4083">
                  <c:v>689.08376599999997</c:v>
                </c:pt>
                <c:pt idx="4084">
                  <c:v>689.08476599999995</c:v>
                </c:pt>
                <c:pt idx="4085">
                  <c:v>689.08576600000004</c:v>
                </c:pt>
                <c:pt idx="4086">
                  <c:v>689.08676600000001</c:v>
                </c:pt>
                <c:pt idx="4087">
                  <c:v>689.08776599999999</c:v>
                </c:pt>
                <c:pt idx="4088">
                  <c:v>689.08876599999996</c:v>
                </c:pt>
                <c:pt idx="4089">
                  <c:v>689.08976600000005</c:v>
                </c:pt>
                <c:pt idx="4090">
                  <c:v>689.09076600000003</c:v>
                </c:pt>
                <c:pt idx="4091">
                  <c:v>689.09176600000001</c:v>
                </c:pt>
                <c:pt idx="4092">
                  <c:v>689.09276599999998</c:v>
                </c:pt>
                <c:pt idx="4093">
                  <c:v>689.09376599999996</c:v>
                </c:pt>
                <c:pt idx="4094">
                  <c:v>689.09476600000005</c:v>
                </c:pt>
                <c:pt idx="4095">
                  <c:v>689.09576600000003</c:v>
                </c:pt>
                <c:pt idx="4096">
                  <c:v>689.096766</c:v>
                </c:pt>
                <c:pt idx="4097">
                  <c:v>689.09776599999998</c:v>
                </c:pt>
                <c:pt idx="4098">
                  <c:v>689.09876599999996</c:v>
                </c:pt>
                <c:pt idx="4099">
                  <c:v>689.09976600000005</c:v>
                </c:pt>
                <c:pt idx="4100">
                  <c:v>689.10076600000002</c:v>
                </c:pt>
                <c:pt idx="4101">
                  <c:v>689.101766</c:v>
                </c:pt>
                <c:pt idx="4102">
                  <c:v>689.10276599999997</c:v>
                </c:pt>
                <c:pt idx="4103">
                  <c:v>689.10376599999995</c:v>
                </c:pt>
                <c:pt idx="4104">
                  <c:v>689.10476600000004</c:v>
                </c:pt>
                <c:pt idx="4105">
                  <c:v>689.10576600000002</c:v>
                </c:pt>
                <c:pt idx="4106">
                  <c:v>689.10676599999999</c:v>
                </c:pt>
                <c:pt idx="4107">
                  <c:v>689.10776599999997</c:v>
                </c:pt>
                <c:pt idx="4108">
                  <c:v>689.10876599999995</c:v>
                </c:pt>
                <c:pt idx="4109">
                  <c:v>689.10976600000004</c:v>
                </c:pt>
                <c:pt idx="4110">
                  <c:v>689.11076600000001</c:v>
                </c:pt>
                <c:pt idx="4111">
                  <c:v>689.11176599999999</c:v>
                </c:pt>
                <c:pt idx="4112">
                  <c:v>689.11276599999997</c:v>
                </c:pt>
                <c:pt idx="4113">
                  <c:v>689.11376600000006</c:v>
                </c:pt>
                <c:pt idx="4114">
                  <c:v>689.11476600000003</c:v>
                </c:pt>
                <c:pt idx="4115">
                  <c:v>689.11576600000001</c:v>
                </c:pt>
                <c:pt idx="4116">
                  <c:v>689.11676599999998</c:v>
                </c:pt>
                <c:pt idx="4117">
                  <c:v>689.11776599999996</c:v>
                </c:pt>
                <c:pt idx="4118">
                  <c:v>689.11876600000005</c:v>
                </c:pt>
                <c:pt idx="4119">
                  <c:v>689.11976600000003</c:v>
                </c:pt>
                <c:pt idx="4120">
                  <c:v>689.120766</c:v>
                </c:pt>
                <c:pt idx="4121">
                  <c:v>689.12176599999998</c:v>
                </c:pt>
                <c:pt idx="4122">
                  <c:v>689.12276599999996</c:v>
                </c:pt>
                <c:pt idx="4123">
                  <c:v>689.12376600000005</c:v>
                </c:pt>
                <c:pt idx="4124">
                  <c:v>689.12476600000002</c:v>
                </c:pt>
                <c:pt idx="4125">
                  <c:v>689.125766</c:v>
                </c:pt>
                <c:pt idx="4126">
                  <c:v>689.12676599999998</c:v>
                </c:pt>
                <c:pt idx="4127">
                  <c:v>689.12776599999995</c:v>
                </c:pt>
                <c:pt idx="4128">
                  <c:v>689.12876600000004</c:v>
                </c:pt>
                <c:pt idx="4129">
                  <c:v>689.12976600000002</c:v>
                </c:pt>
                <c:pt idx="4130">
                  <c:v>689.13076599999999</c:v>
                </c:pt>
                <c:pt idx="4131">
                  <c:v>689.13176599999997</c:v>
                </c:pt>
                <c:pt idx="4132">
                  <c:v>689.13276599999995</c:v>
                </c:pt>
                <c:pt idx="4133">
                  <c:v>689.13376600000004</c:v>
                </c:pt>
                <c:pt idx="4134">
                  <c:v>689.13476600000001</c:v>
                </c:pt>
                <c:pt idx="4135">
                  <c:v>689.13576599999999</c:v>
                </c:pt>
                <c:pt idx="4136">
                  <c:v>689.13676599999997</c:v>
                </c:pt>
                <c:pt idx="4137">
                  <c:v>689.13776600000006</c:v>
                </c:pt>
                <c:pt idx="4138">
                  <c:v>689.13876600000003</c:v>
                </c:pt>
                <c:pt idx="4139">
                  <c:v>689.13976600000001</c:v>
                </c:pt>
                <c:pt idx="4140">
                  <c:v>689.14076599999999</c:v>
                </c:pt>
                <c:pt idx="4141">
                  <c:v>689.14176599999996</c:v>
                </c:pt>
                <c:pt idx="4142">
                  <c:v>689.14276600000005</c:v>
                </c:pt>
                <c:pt idx="4143">
                  <c:v>689.14376600000003</c:v>
                </c:pt>
                <c:pt idx="4144">
                  <c:v>689.144766</c:v>
                </c:pt>
                <c:pt idx="4145">
                  <c:v>689.14576599999998</c:v>
                </c:pt>
                <c:pt idx="4146">
                  <c:v>689.14676599999996</c:v>
                </c:pt>
                <c:pt idx="4147">
                  <c:v>689.14776600000005</c:v>
                </c:pt>
                <c:pt idx="4148">
                  <c:v>689.14876600000002</c:v>
                </c:pt>
                <c:pt idx="4149">
                  <c:v>689.149766</c:v>
                </c:pt>
                <c:pt idx="4150">
                  <c:v>689.15076599999998</c:v>
                </c:pt>
                <c:pt idx="4151">
                  <c:v>689.15176599999995</c:v>
                </c:pt>
                <c:pt idx="4152">
                  <c:v>689.15276600000004</c:v>
                </c:pt>
                <c:pt idx="4153">
                  <c:v>689.15376600000002</c:v>
                </c:pt>
                <c:pt idx="4154">
                  <c:v>689.154766</c:v>
                </c:pt>
                <c:pt idx="4155">
                  <c:v>689.15576599999997</c:v>
                </c:pt>
                <c:pt idx="4156">
                  <c:v>689.15676599999995</c:v>
                </c:pt>
                <c:pt idx="4157">
                  <c:v>689.15776600000004</c:v>
                </c:pt>
                <c:pt idx="4158">
                  <c:v>689.15876600000001</c:v>
                </c:pt>
                <c:pt idx="4159">
                  <c:v>689.15976599999999</c:v>
                </c:pt>
                <c:pt idx="4160">
                  <c:v>689.16076599999997</c:v>
                </c:pt>
                <c:pt idx="4161">
                  <c:v>689.16176599999994</c:v>
                </c:pt>
                <c:pt idx="4162">
                  <c:v>689.16276600000003</c:v>
                </c:pt>
                <c:pt idx="4163">
                  <c:v>689.16376600000001</c:v>
                </c:pt>
                <c:pt idx="4164">
                  <c:v>689.16476599999999</c:v>
                </c:pt>
                <c:pt idx="4165">
                  <c:v>689.16576599999996</c:v>
                </c:pt>
                <c:pt idx="4166">
                  <c:v>689.16676600000005</c:v>
                </c:pt>
                <c:pt idx="4167">
                  <c:v>689.16776600000003</c:v>
                </c:pt>
                <c:pt idx="4168">
                  <c:v>689.16876600000001</c:v>
                </c:pt>
                <c:pt idx="4169">
                  <c:v>689.16976599999998</c:v>
                </c:pt>
                <c:pt idx="4170">
                  <c:v>689.17076599999996</c:v>
                </c:pt>
                <c:pt idx="4171">
                  <c:v>689.17176600000005</c:v>
                </c:pt>
                <c:pt idx="4172">
                  <c:v>689.17276600000002</c:v>
                </c:pt>
                <c:pt idx="4173">
                  <c:v>689.173766</c:v>
                </c:pt>
                <c:pt idx="4174">
                  <c:v>689.17476599999998</c:v>
                </c:pt>
                <c:pt idx="4175">
                  <c:v>689.17576599999995</c:v>
                </c:pt>
                <c:pt idx="4176">
                  <c:v>689.17676600000004</c:v>
                </c:pt>
                <c:pt idx="4177">
                  <c:v>689.17776600000002</c:v>
                </c:pt>
                <c:pt idx="4178">
                  <c:v>689.178766</c:v>
                </c:pt>
                <c:pt idx="4179">
                  <c:v>689.17976599999997</c:v>
                </c:pt>
                <c:pt idx="4180">
                  <c:v>689.18076599999995</c:v>
                </c:pt>
                <c:pt idx="4181">
                  <c:v>689.18176600000004</c:v>
                </c:pt>
                <c:pt idx="4182">
                  <c:v>689.18276600000002</c:v>
                </c:pt>
                <c:pt idx="4183">
                  <c:v>689.18376599999999</c:v>
                </c:pt>
                <c:pt idx="4184">
                  <c:v>689.18476599999997</c:v>
                </c:pt>
                <c:pt idx="4185">
                  <c:v>689.18576599999994</c:v>
                </c:pt>
                <c:pt idx="4186">
                  <c:v>689.18676600000003</c:v>
                </c:pt>
                <c:pt idx="4187">
                  <c:v>689.18776600000001</c:v>
                </c:pt>
                <c:pt idx="4188">
                  <c:v>689.18876599999999</c:v>
                </c:pt>
                <c:pt idx="4189">
                  <c:v>689.18976599999996</c:v>
                </c:pt>
                <c:pt idx="4190">
                  <c:v>689.19076600000005</c:v>
                </c:pt>
                <c:pt idx="4191">
                  <c:v>689.19176600000003</c:v>
                </c:pt>
                <c:pt idx="4192">
                  <c:v>689.19276600000001</c:v>
                </c:pt>
                <c:pt idx="4193">
                  <c:v>689.19376599999998</c:v>
                </c:pt>
                <c:pt idx="4194">
                  <c:v>689.19476599999996</c:v>
                </c:pt>
                <c:pt idx="4195">
                  <c:v>689.19576600000005</c:v>
                </c:pt>
                <c:pt idx="4196">
                  <c:v>689.19676600000003</c:v>
                </c:pt>
                <c:pt idx="4197">
                  <c:v>689.197766</c:v>
                </c:pt>
                <c:pt idx="4198">
                  <c:v>689.19876599999998</c:v>
                </c:pt>
                <c:pt idx="4199">
                  <c:v>689.19976599999995</c:v>
                </c:pt>
                <c:pt idx="4200">
                  <c:v>689.20076600000004</c:v>
                </c:pt>
                <c:pt idx="4201">
                  <c:v>689.20176600000002</c:v>
                </c:pt>
                <c:pt idx="4202">
                  <c:v>689.202766</c:v>
                </c:pt>
                <c:pt idx="4203">
                  <c:v>689.20376599999997</c:v>
                </c:pt>
                <c:pt idx="4204">
                  <c:v>689.20476599999995</c:v>
                </c:pt>
                <c:pt idx="4205">
                  <c:v>689.20576600000004</c:v>
                </c:pt>
                <c:pt idx="4206">
                  <c:v>689.20676600000002</c:v>
                </c:pt>
                <c:pt idx="4207">
                  <c:v>689.20776599999999</c:v>
                </c:pt>
                <c:pt idx="4208">
                  <c:v>689.20876599999997</c:v>
                </c:pt>
                <c:pt idx="4209">
                  <c:v>689.20976599999995</c:v>
                </c:pt>
                <c:pt idx="4210">
                  <c:v>689.21076600000004</c:v>
                </c:pt>
                <c:pt idx="4211">
                  <c:v>689.21176600000001</c:v>
                </c:pt>
                <c:pt idx="4212">
                  <c:v>689.21276599999999</c:v>
                </c:pt>
                <c:pt idx="4213">
                  <c:v>689.21376599999996</c:v>
                </c:pt>
                <c:pt idx="4214">
                  <c:v>689.21476600000005</c:v>
                </c:pt>
                <c:pt idx="4215">
                  <c:v>689.21576600000003</c:v>
                </c:pt>
                <c:pt idx="4216">
                  <c:v>689.21676600000001</c:v>
                </c:pt>
                <c:pt idx="4217">
                  <c:v>689.21776599999998</c:v>
                </c:pt>
                <c:pt idx="4218">
                  <c:v>689.21876599999996</c:v>
                </c:pt>
                <c:pt idx="4219">
                  <c:v>689.21976600000005</c:v>
                </c:pt>
                <c:pt idx="4220">
                  <c:v>689.22076600000003</c:v>
                </c:pt>
                <c:pt idx="4221">
                  <c:v>689.221766</c:v>
                </c:pt>
                <c:pt idx="4222">
                  <c:v>689.22276599999998</c:v>
                </c:pt>
                <c:pt idx="4223">
                  <c:v>689.22376599999996</c:v>
                </c:pt>
                <c:pt idx="4224">
                  <c:v>689.22476600000005</c:v>
                </c:pt>
                <c:pt idx="4225">
                  <c:v>689.22576600000002</c:v>
                </c:pt>
                <c:pt idx="4226">
                  <c:v>689.226766</c:v>
                </c:pt>
                <c:pt idx="4227">
                  <c:v>689.22776599999997</c:v>
                </c:pt>
                <c:pt idx="4228">
                  <c:v>689.22876599999995</c:v>
                </c:pt>
                <c:pt idx="4229">
                  <c:v>689.22976600000004</c:v>
                </c:pt>
                <c:pt idx="4230">
                  <c:v>689.23076600000002</c:v>
                </c:pt>
                <c:pt idx="4231">
                  <c:v>689.23176599999999</c:v>
                </c:pt>
                <c:pt idx="4232">
                  <c:v>689.23276599999997</c:v>
                </c:pt>
                <c:pt idx="4233">
                  <c:v>689.23376599999995</c:v>
                </c:pt>
                <c:pt idx="4234">
                  <c:v>689.23476600000004</c:v>
                </c:pt>
                <c:pt idx="4235">
                  <c:v>689.23576600000001</c:v>
                </c:pt>
                <c:pt idx="4236">
                  <c:v>689.23676599999999</c:v>
                </c:pt>
                <c:pt idx="4237">
                  <c:v>689.23776599999997</c:v>
                </c:pt>
                <c:pt idx="4238">
                  <c:v>689.23876600000006</c:v>
                </c:pt>
                <c:pt idx="4239">
                  <c:v>689.23976600000003</c:v>
                </c:pt>
                <c:pt idx="4240">
                  <c:v>689.24076600000001</c:v>
                </c:pt>
                <c:pt idx="4241">
                  <c:v>689.24176599999998</c:v>
                </c:pt>
                <c:pt idx="4242">
                  <c:v>689.24276599999996</c:v>
                </c:pt>
                <c:pt idx="4243">
                  <c:v>689.24376600000005</c:v>
                </c:pt>
                <c:pt idx="4244">
                  <c:v>689.24476600000003</c:v>
                </c:pt>
                <c:pt idx="4245">
                  <c:v>689.245766</c:v>
                </c:pt>
                <c:pt idx="4246">
                  <c:v>689.24676599999998</c:v>
                </c:pt>
                <c:pt idx="4247">
                  <c:v>689.24776599999996</c:v>
                </c:pt>
                <c:pt idx="4248">
                  <c:v>689.24876600000005</c:v>
                </c:pt>
                <c:pt idx="4249">
                  <c:v>689.24976600000002</c:v>
                </c:pt>
                <c:pt idx="4250">
                  <c:v>689.250766</c:v>
                </c:pt>
                <c:pt idx="4251">
                  <c:v>689.25176599999998</c:v>
                </c:pt>
                <c:pt idx="4252">
                  <c:v>689.25276599999995</c:v>
                </c:pt>
                <c:pt idx="4253">
                  <c:v>689.25376600000004</c:v>
                </c:pt>
                <c:pt idx="4254">
                  <c:v>689.25476600000002</c:v>
                </c:pt>
                <c:pt idx="4255">
                  <c:v>689.25576599999999</c:v>
                </c:pt>
                <c:pt idx="4256">
                  <c:v>689.25676599999997</c:v>
                </c:pt>
                <c:pt idx="4257">
                  <c:v>689.25776599999995</c:v>
                </c:pt>
                <c:pt idx="4258">
                  <c:v>689.25876600000004</c:v>
                </c:pt>
                <c:pt idx="4259">
                  <c:v>689.25976600000001</c:v>
                </c:pt>
                <c:pt idx="4260">
                  <c:v>689.26076599999999</c:v>
                </c:pt>
                <c:pt idx="4261">
                  <c:v>689.26176599999997</c:v>
                </c:pt>
                <c:pt idx="4262">
                  <c:v>689.26276600000006</c:v>
                </c:pt>
                <c:pt idx="4263">
                  <c:v>689.26376600000003</c:v>
                </c:pt>
                <c:pt idx="4264">
                  <c:v>689.26476600000001</c:v>
                </c:pt>
                <c:pt idx="4265">
                  <c:v>689.26576599999999</c:v>
                </c:pt>
                <c:pt idx="4266">
                  <c:v>689.26676599999996</c:v>
                </c:pt>
                <c:pt idx="4267">
                  <c:v>689.26776600000005</c:v>
                </c:pt>
                <c:pt idx="4268">
                  <c:v>689.26876600000003</c:v>
                </c:pt>
                <c:pt idx="4269">
                  <c:v>689.269766</c:v>
                </c:pt>
                <c:pt idx="4270">
                  <c:v>689.27076599999998</c:v>
                </c:pt>
                <c:pt idx="4271">
                  <c:v>689.27176599999996</c:v>
                </c:pt>
                <c:pt idx="4272">
                  <c:v>689.27276600000005</c:v>
                </c:pt>
                <c:pt idx="4273">
                  <c:v>689.27376600000002</c:v>
                </c:pt>
                <c:pt idx="4274">
                  <c:v>689.274766</c:v>
                </c:pt>
                <c:pt idx="4275">
                  <c:v>689.27576599999998</c:v>
                </c:pt>
                <c:pt idx="4276">
                  <c:v>689.27676599999995</c:v>
                </c:pt>
                <c:pt idx="4277">
                  <c:v>689.27776600000004</c:v>
                </c:pt>
                <c:pt idx="4278">
                  <c:v>689.27876600000002</c:v>
                </c:pt>
                <c:pt idx="4279">
                  <c:v>689.279766</c:v>
                </c:pt>
                <c:pt idx="4280">
                  <c:v>689.28076599999997</c:v>
                </c:pt>
                <c:pt idx="4281">
                  <c:v>689.28176599999995</c:v>
                </c:pt>
                <c:pt idx="4282">
                  <c:v>689.28276600000004</c:v>
                </c:pt>
                <c:pt idx="4283">
                  <c:v>689.28376600000001</c:v>
                </c:pt>
                <c:pt idx="4284">
                  <c:v>689.28476599999999</c:v>
                </c:pt>
                <c:pt idx="4285">
                  <c:v>689.28576599999997</c:v>
                </c:pt>
                <c:pt idx="4286">
                  <c:v>689.28676599999994</c:v>
                </c:pt>
                <c:pt idx="4287">
                  <c:v>689.28776600000003</c:v>
                </c:pt>
                <c:pt idx="4288">
                  <c:v>689.28876600000001</c:v>
                </c:pt>
                <c:pt idx="4289">
                  <c:v>689.28976599999999</c:v>
                </c:pt>
                <c:pt idx="4290">
                  <c:v>689.29076599999996</c:v>
                </c:pt>
                <c:pt idx="4291">
                  <c:v>689.29176600000005</c:v>
                </c:pt>
                <c:pt idx="4292">
                  <c:v>689.29276600000003</c:v>
                </c:pt>
                <c:pt idx="4293">
                  <c:v>689.29376600000001</c:v>
                </c:pt>
                <c:pt idx="4294">
                  <c:v>689.29476599999998</c:v>
                </c:pt>
                <c:pt idx="4295">
                  <c:v>689.29576599999996</c:v>
                </c:pt>
                <c:pt idx="4296">
                  <c:v>689.29676600000005</c:v>
                </c:pt>
                <c:pt idx="4297">
                  <c:v>689.29776600000002</c:v>
                </c:pt>
                <c:pt idx="4298">
                  <c:v>689.298766</c:v>
                </c:pt>
                <c:pt idx="4299">
                  <c:v>689.29976599999998</c:v>
                </c:pt>
                <c:pt idx="4300">
                  <c:v>689.30076599999995</c:v>
                </c:pt>
                <c:pt idx="4301">
                  <c:v>689.30176600000004</c:v>
                </c:pt>
                <c:pt idx="4302">
                  <c:v>689.30276600000002</c:v>
                </c:pt>
                <c:pt idx="4303">
                  <c:v>689.303766</c:v>
                </c:pt>
                <c:pt idx="4304">
                  <c:v>689.30476599999997</c:v>
                </c:pt>
                <c:pt idx="4305">
                  <c:v>689.30576599999995</c:v>
                </c:pt>
                <c:pt idx="4306">
                  <c:v>689.30676600000004</c:v>
                </c:pt>
                <c:pt idx="4307">
                  <c:v>689.30776600000002</c:v>
                </c:pt>
                <c:pt idx="4308">
                  <c:v>689.30876599999999</c:v>
                </c:pt>
                <c:pt idx="4309">
                  <c:v>689.30976599999997</c:v>
                </c:pt>
                <c:pt idx="4310">
                  <c:v>689.31076599999994</c:v>
                </c:pt>
                <c:pt idx="4311">
                  <c:v>689.31176600000003</c:v>
                </c:pt>
                <c:pt idx="4312">
                  <c:v>689.31276600000001</c:v>
                </c:pt>
                <c:pt idx="4313">
                  <c:v>689.31376599999999</c:v>
                </c:pt>
                <c:pt idx="4314">
                  <c:v>689.31476599999996</c:v>
                </c:pt>
                <c:pt idx="4315">
                  <c:v>689.31576600000005</c:v>
                </c:pt>
                <c:pt idx="4316">
                  <c:v>689.31676600000003</c:v>
                </c:pt>
                <c:pt idx="4317">
                  <c:v>689.31776600000001</c:v>
                </c:pt>
                <c:pt idx="4318">
                  <c:v>689.31876599999998</c:v>
                </c:pt>
                <c:pt idx="4319">
                  <c:v>689.31976599999996</c:v>
                </c:pt>
                <c:pt idx="4320">
                  <c:v>689.32076600000005</c:v>
                </c:pt>
                <c:pt idx="4321">
                  <c:v>689.32176600000003</c:v>
                </c:pt>
                <c:pt idx="4322">
                  <c:v>689.322766</c:v>
                </c:pt>
                <c:pt idx="4323">
                  <c:v>689.32376599999998</c:v>
                </c:pt>
                <c:pt idx="4324">
                  <c:v>689.32476599999995</c:v>
                </c:pt>
                <c:pt idx="4325">
                  <c:v>689.32576600000004</c:v>
                </c:pt>
                <c:pt idx="4326">
                  <c:v>689.32676600000002</c:v>
                </c:pt>
                <c:pt idx="4327">
                  <c:v>689.327766</c:v>
                </c:pt>
                <c:pt idx="4328">
                  <c:v>689.32876599999997</c:v>
                </c:pt>
                <c:pt idx="4329">
                  <c:v>689.32976599999995</c:v>
                </c:pt>
                <c:pt idx="4330">
                  <c:v>689.33076600000004</c:v>
                </c:pt>
                <c:pt idx="4331">
                  <c:v>689.33176600000002</c:v>
                </c:pt>
                <c:pt idx="4332">
                  <c:v>689.33276599999999</c:v>
                </c:pt>
                <c:pt idx="4333">
                  <c:v>689.33376599999997</c:v>
                </c:pt>
                <c:pt idx="4334">
                  <c:v>689.33476599999995</c:v>
                </c:pt>
                <c:pt idx="4335">
                  <c:v>689.33576600000004</c:v>
                </c:pt>
                <c:pt idx="4336">
                  <c:v>689.33676600000001</c:v>
                </c:pt>
                <c:pt idx="4337">
                  <c:v>689.33776599999999</c:v>
                </c:pt>
                <c:pt idx="4338">
                  <c:v>689.33876599999996</c:v>
                </c:pt>
                <c:pt idx="4339">
                  <c:v>689.33976600000005</c:v>
                </c:pt>
                <c:pt idx="4340">
                  <c:v>689.34076600000003</c:v>
                </c:pt>
                <c:pt idx="4341">
                  <c:v>689.34176600000001</c:v>
                </c:pt>
                <c:pt idx="4342">
                  <c:v>689.34276599999998</c:v>
                </c:pt>
                <c:pt idx="4343">
                  <c:v>689.34376599999996</c:v>
                </c:pt>
                <c:pt idx="4344">
                  <c:v>689.34476600000005</c:v>
                </c:pt>
                <c:pt idx="4345">
                  <c:v>689.34576600000003</c:v>
                </c:pt>
                <c:pt idx="4346">
                  <c:v>689.346766</c:v>
                </c:pt>
                <c:pt idx="4347">
                  <c:v>689.34776599999998</c:v>
                </c:pt>
                <c:pt idx="4348">
                  <c:v>689.34876599999996</c:v>
                </c:pt>
                <c:pt idx="4349">
                  <c:v>689.34976600000005</c:v>
                </c:pt>
                <c:pt idx="4350">
                  <c:v>689.35076600000002</c:v>
                </c:pt>
                <c:pt idx="4351">
                  <c:v>689.351766</c:v>
                </c:pt>
                <c:pt idx="4352">
                  <c:v>689.35276599999997</c:v>
                </c:pt>
                <c:pt idx="4353">
                  <c:v>689.35376599999995</c:v>
                </c:pt>
                <c:pt idx="4354">
                  <c:v>689.35476600000004</c:v>
                </c:pt>
                <c:pt idx="4355">
                  <c:v>689.35576600000002</c:v>
                </c:pt>
                <c:pt idx="4356">
                  <c:v>689.35676599999999</c:v>
                </c:pt>
                <c:pt idx="4357">
                  <c:v>689.35776599999997</c:v>
                </c:pt>
                <c:pt idx="4358">
                  <c:v>689.35876599999995</c:v>
                </c:pt>
                <c:pt idx="4359">
                  <c:v>689.35976600000004</c:v>
                </c:pt>
                <c:pt idx="4360">
                  <c:v>689.36076600000001</c:v>
                </c:pt>
                <c:pt idx="4361">
                  <c:v>689.36176599999999</c:v>
                </c:pt>
                <c:pt idx="4362">
                  <c:v>689.36276599999997</c:v>
                </c:pt>
                <c:pt idx="4363">
                  <c:v>689.36376600000006</c:v>
                </c:pt>
                <c:pt idx="4364">
                  <c:v>689.36476600000003</c:v>
                </c:pt>
                <c:pt idx="4365">
                  <c:v>689.36576600000001</c:v>
                </c:pt>
                <c:pt idx="4366">
                  <c:v>689.36676599999998</c:v>
                </c:pt>
                <c:pt idx="4367">
                  <c:v>689.36776599999996</c:v>
                </c:pt>
                <c:pt idx="4368">
                  <c:v>689.36876600000005</c:v>
                </c:pt>
                <c:pt idx="4369">
                  <c:v>689.36976600000003</c:v>
                </c:pt>
                <c:pt idx="4370">
                  <c:v>689.370766</c:v>
                </c:pt>
                <c:pt idx="4371">
                  <c:v>689.37176599999998</c:v>
                </c:pt>
                <c:pt idx="4372">
                  <c:v>689.37276599999996</c:v>
                </c:pt>
                <c:pt idx="4373">
                  <c:v>689.37376600000005</c:v>
                </c:pt>
                <c:pt idx="4374">
                  <c:v>689.37476600000002</c:v>
                </c:pt>
                <c:pt idx="4375">
                  <c:v>689.375766</c:v>
                </c:pt>
                <c:pt idx="4376">
                  <c:v>689.37676599999998</c:v>
                </c:pt>
                <c:pt idx="4377">
                  <c:v>689.37776599999995</c:v>
                </c:pt>
                <c:pt idx="4378">
                  <c:v>689.37876600000004</c:v>
                </c:pt>
                <c:pt idx="4379">
                  <c:v>689.37976600000002</c:v>
                </c:pt>
                <c:pt idx="4380">
                  <c:v>689.38076599999999</c:v>
                </c:pt>
                <c:pt idx="4381">
                  <c:v>689.38176599999997</c:v>
                </c:pt>
                <c:pt idx="4382">
                  <c:v>689.38276599999995</c:v>
                </c:pt>
                <c:pt idx="4383">
                  <c:v>689.38376600000004</c:v>
                </c:pt>
                <c:pt idx="4384">
                  <c:v>689.38476600000001</c:v>
                </c:pt>
                <c:pt idx="4385">
                  <c:v>689.38576599999999</c:v>
                </c:pt>
                <c:pt idx="4386">
                  <c:v>689.38676599999997</c:v>
                </c:pt>
                <c:pt idx="4387">
                  <c:v>689.38776600000006</c:v>
                </c:pt>
                <c:pt idx="4388">
                  <c:v>689.38876600000003</c:v>
                </c:pt>
                <c:pt idx="4389">
                  <c:v>689.38976600000001</c:v>
                </c:pt>
                <c:pt idx="4390">
                  <c:v>689.39076599999999</c:v>
                </c:pt>
                <c:pt idx="4391">
                  <c:v>689.39176599999996</c:v>
                </c:pt>
                <c:pt idx="4392">
                  <c:v>689.39276600000005</c:v>
                </c:pt>
                <c:pt idx="4393">
                  <c:v>689.39376600000003</c:v>
                </c:pt>
                <c:pt idx="4394">
                  <c:v>689.394766</c:v>
                </c:pt>
                <c:pt idx="4395">
                  <c:v>689.39576599999998</c:v>
                </c:pt>
                <c:pt idx="4396">
                  <c:v>689.39676599999996</c:v>
                </c:pt>
                <c:pt idx="4397">
                  <c:v>689.39776600000005</c:v>
                </c:pt>
                <c:pt idx="4398">
                  <c:v>689.39876600000002</c:v>
                </c:pt>
                <c:pt idx="4399">
                  <c:v>689.399766</c:v>
                </c:pt>
                <c:pt idx="4400">
                  <c:v>689.40076599999998</c:v>
                </c:pt>
                <c:pt idx="4401">
                  <c:v>689.40176599999995</c:v>
                </c:pt>
                <c:pt idx="4402">
                  <c:v>689.40276600000004</c:v>
                </c:pt>
                <c:pt idx="4403">
                  <c:v>689.40376600000002</c:v>
                </c:pt>
                <c:pt idx="4404">
                  <c:v>689.404766</c:v>
                </c:pt>
                <c:pt idx="4405">
                  <c:v>689.40576599999997</c:v>
                </c:pt>
                <c:pt idx="4406">
                  <c:v>689.40676599999995</c:v>
                </c:pt>
                <c:pt idx="4407">
                  <c:v>689.40776600000004</c:v>
                </c:pt>
                <c:pt idx="4408">
                  <c:v>689.40876600000001</c:v>
                </c:pt>
                <c:pt idx="4409">
                  <c:v>689.40976599999999</c:v>
                </c:pt>
                <c:pt idx="4410">
                  <c:v>689.41076599999997</c:v>
                </c:pt>
                <c:pt idx="4411">
                  <c:v>689.41176599999994</c:v>
                </c:pt>
                <c:pt idx="4412">
                  <c:v>689.41276600000003</c:v>
                </c:pt>
                <c:pt idx="4413">
                  <c:v>689.41376600000001</c:v>
                </c:pt>
                <c:pt idx="4414">
                  <c:v>689.41476599999999</c:v>
                </c:pt>
                <c:pt idx="4415">
                  <c:v>689.41576599999996</c:v>
                </c:pt>
                <c:pt idx="4416">
                  <c:v>689.41676600000005</c:v>
                </c:pt>
                <c:pt idx="4417">
                  <c:v>689.41776600000003</c:v>
                </c:pt>
                <c:pt idx="4418">
                  <c:v>689.41876600000001</c:v>
                </c:pt>
                <c:pt idx="4419">
                  <c:v>689.41976599999998</c:v>
                </c:pt>
                <c:pt idx="4420">
                  <c:v>689.42076599999996</c:v>
                </c:pt>
                <c:pt idx="4421">
                  <c:v>689.42176600000005</c:v>
                </c:pt>
                <c:pt idx="4422">
                  <c:v>689.42276600000002</c:v>
                </c:pt>
                <c:pt idx="4423">
                  <c:v>689.423766</c:v>
                </c:pt>
                <c:pt idx="4424">
                  <c:v>689.42476599999998</c:v>
                </c:pt>
                <c:pt idx="4425">
                  <c:v>689.42576599999995</c:v>
                </c:pt>
                <c:pt idx="4426">
                  <c:v>689.42676600000004</c:v>
                </c:pt>
                <c:pt idx="4427">
                  <c:v>689.42776600000002</c:v>
                </c:pt>
                <c:pt idx="4428">
                  <c:v>689.428766</c:v>
                </c:pt>
                <c:pt idx="4429">
                  <c:v>689.42976599999997</c:v>
                </c:pt>
                <c:pt idx="4430">
                  <c:v>689.43076599999995</c:v>
                </c:pt>
                <c:pt idx="4431">
                  <c:v>689.43176600000004</c:v>
                </c:pt>
                <c:pt idx="4432">
                  <c:v>689.43276600000002</c:v>
                </c:pt>
                <c:pt idx="4433">
                  <c:v>689.43376599999999</c:v>
                </c:pt>
                <c:pt idx="4434">
                  <c:v>689.43476599999997</c:v>
                </c:pt>
                <c:pt idx="4435">
                  <c:v>689.43576599999994</c:v>
                </c:pt>
                <c:pt idx="4436">
                  <c:v>689.43676600000003</c:v>
                </c:pt>
                <c:pt idx="4437">
                  <c:v>689.43776600000001</c:v>
                </c:pt>
                <c:pt idx="4438">
                  <c:v>689.43876599999999</c:v>
                </c:pt>
                <c:pt idx="4439">
                  <c:v>689.43976599999996</c:v>
                </c:pt>
                <c:pt idx="4440">
                  <c:v>689.44076600000005</c:v>
                </c:pt>
                <c:pt idx="4441">
                  <c:v>689.44176600000003</c:v>
                </c:pt>
                <c:pt idx="4442">
                  <c:v>689.44276600000001</c:v>
                </c:pt>
                <c:pt idx="4443">
                  <c:v>689.44376599999998</c:v>
                </c:pt>
                <c:pt idx="4444">
                  <c:v>689.44476599999996</c:v>
                </c:pt>
                <c:pt idx="4445">
                  <c:v>689.44576600000005</c:v>
                </c:pt>
                <c:pt idx="4446">
                  <c:v>689.44676600000003</c:v>
                </c:pt>
                <c:pt idx="4447">
                  <c:v>689.447766</c:v>
                </c:pt>
                <c:pt idx="4448">
                  <c:v>689.44876599999998</c:v>
                </c:pt>
                <c:pt idx="4449">
                  <c:v>689.44976599999995</c:v>
                </c:pt>
                <c:pt idx="4450">
                  <c:v>689.45076600000004</c:v>
                </c:pt>
                <c:pt idx="4451">
                  <c:v>689.45176600000002</c:v>
                </c:pt>
                <c:pt idx="4452">
                  <c:v>689.452766</c:v>
                </c:pt>
                <c:pt idx="4453">
                  <c:v>689.45376599999997</c:v>
                </c:pt>
                <c:pt idx="4454">
                  <c:v>689.45476599999995</c:v>
                </c:pt>
                <c:pt idx="4455">
                  <c:v>689.45576600000004</c:v>
                </c:pt>
                <c:pt idx="4456">
                  <c:v>689.45676600000002</c:v>
                </c:pt>
                <c:pt idx="4457">
                  <c:v>689.45776599999999</c:v>
                </c:pt>
                <c:pt idx="4458">
                  <c:v>689.45876599999997</c:v>
                </c:pt>
                <c:pt idx="4459">
                  <c:v>689.45976599999995</c:v>
                </c:pt>
                <c:pt idx="4460">
                  <c:v>689.46076600000004</c:v>
                </c:pt>
                <c:pt idx="4461">
                  <c:v>689.46176600000001</c:v>
                </c:pt>
                <c:pt idx="4462">
                  <c:v>689.46276599999999</c:v>
                </c:pt>
                <c:pt idx="4463">
                  <c:v>689.46376599999996</c:v>
                </c:pt>
                <c:pt idx="4464">
                  <c:v>689.46476600000005</c:v>
                </c:pt>
                <c:pt idx="4465">
                  <c:v>689.46576600000003</c:v>
                </c:pt>
                <c:pt idx="4466">
                  <c:v>689.46676600000001</c:v>
                </c:pt>
                <c:pt idx="4467">
                  <c:v>689.46776599999998</c:v>
                </c:pt>
                <c:pt idx="4468">
                  <c:v>689.46876599999996</c:v>
                </c:pt>
                <c:pt idx="4469">
                  <c:v>689.46976600000005</c:v>
                </c:pt>
                <c:pt idx="4470">
                  <c:v>689.47076600000003</c:v>
                </c:pt>
                <c:pt idx="4471">
                  <c:v>689.471766</c:v>
                </c:pt>
                <c:pt idx="4472">
                  <c:v>689.47276599999998</c:v>
                </c:pt>
                <c:pt idx="4473">
                  <c:v>689.47376599999996</c:v>
                </c:pt>
                <c:pt idx="4474">
                  <c:v>689.47476600000005</c:v>
                </c:pt>
                <c:pt idx="4475">
                  <c:v>689.47576600000002</c:v>
                </c:pt>
                <c:pt idx="4476">
                  <c:v>689.476766</c:v>
                </c:pt>
                <c:pt idx="4477">
                  <c:v>689.47776599999997</c:v>
                </c:pt>
                <c:pt idx="4478">
                  <c:v>689.47876599999995</c:v>
                </c:pt>
                <c:pt idx="4479">
                  <c:v>689.47976600000004</c:v>
                </c:pt>
                <c:pt idx="4480">
                  <c:v>689.48076600000002</c:v>
                </c:pt>
                <c:pt idx="4481">
                  <c:v>689.48176599999999</c:v>
                </c:pt>
                <c:pt idx="4482">
                  <c:v>689.48276599999997</c:v>
                </c:pt>
                <c:pt idx="4483">
                  <c:v>689.48376599999995</c:v>
                </c:pt>
                <c:pt idx="4484">
                  <c:v>689.48476600000004</c:v>
                </c:pt>
                <c:pt idx="4485">
                  <c:v>689.48576600000001</c:v>
                </c:pt>
                <c:pt idx="4486">
                  <c:v>689.48676599999999</c:v>
                </c:pt>
                <c:pt idx="4487">
                  <c:v>689.48776599999997</c:v>
                </c:pt>
                <c:pt idx="4488">
                  <c:v>689.48876600000006</c:v>
                </c:pt>
                <c:pt idx="4489">
                  <c:v>689.48976600000003</c:v>
                </c:pt>
                <c:pt idx="4490">
                  <c:v>689.49076600000001</c:v>
                </c:pt>
                <c:pt idx="4491">
                  <c:v>689.49176599999998</c:v>
                </c:pt>
                <c:pt idx="4492">
                  <c:v>689.49276599999996</c:v>
                </c:pt>
                <c:pt idx="4493">
                  <c:v>689.49376600000005</c:v>
                </c:pt>
                <c:pt idx="4494">
                  <c:v>689.49476600000003</c:v>
                </c:pt>
                <c:pt idx="4495">
                  <c:v>689.495766</c:v>
                </c:pt>
                <c:pt idx="4496">
                  <c:v>689.49676599999998</c:v>
                </c:pt>
                <c:pt idx="4497">
                  <c:v>689.49776599999996</c:v>
                </c:pt>
                <c:pt idx="4498">
                  <c:v>689.49876600000005</c:v>
                </c:pt>
                <c:pt idx="4499">
                  <c:v>689.49976600000002</c:v>
                </c:pt>
                <c:pt idx="4500">
                  <c:v>689.500766</c:v>
                </c:pt>
                <c:pt idx="4501">
                  <c:v>689.50176599999998</c:v>
                </c:pt>
                <c:pt idx="4502">
                  <c:v>689.50276599999995</c:v>
                </c:pt>
                <c:pt idx="4503">
                  <c:v>689.50376600000004</c:v>
                </c:pt>
                <c:pt idx="4504">
                  <c:v>689.50476600000002</c:v>
                </c:pt>
                <c:pt idx="4505">
                  <c:v>689.50576599999999</c:v>
                </c:pt>
                <c:pt idx="4506">
                  <c:v>689.50676599999997</c:v>
                </c:pt>
                <c:pt idx="4507">
                  <c:v>689.50776599999995</c:v>
                </c:pt>
                <c:pt idx="4508">
                  <c:v>689.50876600000004</c:v>
                </c:pt>
                <c:pt idx="4509">
                  <c:v>689.50976600000001</c:v>
                </c:pt>
                <c:pt idx="4510">
                  <c:v>689.51076599999999</c:v>
                </c:pt>
                <c:pt idx="4511">
                  <c:v>689.51176599999997</c:v>
                </c:pt>
                <c:pt idx="4512">
                  <c:v>689.51276600000006</c:v>
                </c:pt>
                <c:pt idx="4513">
                  <c:v>689.51376600000003</c:v>
                </c:pt>
                <c:pt idx="4514">
                  <c:v>689.51476600000001</c:v>
                </c:pt>
                <c:pt idx="4515">
                  <c:v>689.51576599999999</c:v>
                </c:pt>
                <c:pt idx="4516">
                  <c:v>689.51676599999996</c:v>
                </c:pt>
                <c:pt idx="4517">
                  <c:v>689.51776600000005</c:v>
                </c:pt>
                <c:pt idx="4518">
                  <c:v>689.51876600000003</c:v>
                </c:pt>
                <c:pt idx="4519">
                  <c:v>689.519766</c:v>
                </c:pt>
                <c:pt idx="4520">
                  <c:v>689.52076599999998</c:v>
                </c:pt>
                <c:pt idx="4521">
                  <c:v>689.52176599999996</c:v>
                </c:pt>
                <c:pt idx="4522">
                  <c:v>689.52276600000005</c:v>
                </c:pt>
                <c:pt idx="4523">
                  <c:v>689.52376600000002</c:v>
                </c:pt>
                <c:pt idx="4524">
                  <c:v>689.524766</c:v>
                </c:pt>
                <c:pt idx="4525">
                  <c:v>689.52576599999998</c:v>
                </c:pt>
                <c:pt idx="4526">
                  <c:v>689.52676599999995</c:v>
                </c:pt>
                <c:pt idx="4527">
                  <c:v>689.52776600000004</c:v>
                </c:pt>
                <c:pt idx="4528">
                  <c:v>689.52876600000002</c:v>
                </c:pt>
                <c:pt idx="4529">
                  <c:v>689.529766</c:v>
                </c:pt>
                <c:pt idx="4530">
                  <c:v>689.53076599999997</c:v>
                </c:pt>
                <c:pt idx="4531">
                  <c:v>689.53176599999995</c:v>
                </c:pt>
                <c:pt idx="4532">
                  <c:v>689.53276600000004</c:v>
                </c:pt>
                <c:pt idx="4533">
                  <c:v>689.53376600000001</c:v>
                </c:pt>
                <c:pt idx="4534">
                  <c:v>689.53476599999999</c:v>
                </c:pt>
                <c:pt idx="4535">
                  <c:v>689.53576599999997</c:v>
                </c:pt>
                <c:pt idx="4536">
                  <c:v>689.53676599999994</c:v>
                </c:pt>
                <c:pt idx="4537">
                  <c:v>689.53776600000003</c:v>
                </c:pt>
                <c:pt idx="4538">
                  <c:v>689.53876600000001</c:v>
                </c:pt>
                <c:pt idx="4539">
                  <c:v>689.53976599999999</c:v>
                </c:pt>
                <c:pt idx="4540">
                  <c:v>689.54076599999996</c:v>
                </c:pt>
                <c:pt idx="4541">
                  <c:v>689.54176600000005</c:v>
                </c:pt>
                <c:pt idx="4542">
                  <c:v>689.54276600000003</c:v>
                </c:pt>
                <c:pt idx="4543">
                  <c:v>689.54376600000001</c:v>
                </c:pt>
                <c:pt idx="4544">
                  <c:v>689.54476599999998</c:v>
                </c:pt>
                <c:pt idx="4545">
                  <c:v>689.54576599999996</c:v>
                </c:pt>
                <c:pt idx="4546">
                  <c:v>689.54676600000005</c:v>
                </c:pt>
                <c:pt idx="4547">
                  <c:v>689.54776600000002</c:v>
                </c:pt>
                <c:pt idx="4548">
                  <c:v>689.548766</c:v>
                </c:pt>
                <c:pt idx="4549">
                  <c:v>689.54976599999998</c:v>
                </c:pt>
                <c:pt idx="4550">
                  <c:v>689.55076599999995</c:v>
                </c:pt>
                <c:pt idx="4551">
                  <c:v>689.55176600000004</c:v>
                </c:pt>
                <c:pt idx="4552">
                  <c:v>689.55276600000002</c:v>
                </c:pt>
                <c:pt idx="4553">
                  <c:v>689.553766</c:v>
                </c:pt>
                <c:pt idx="4554">
                  <c:v>689.55476599999997</c:v>
                </c:pt>
                <c:pt idx="4555">
                  <c:v>689.55576599999995</c:v>
                </c:pt>
                <c:pt idx="4556">
                  <c:v>689.55676600000004</c:v>
                </c:pt>
                <c:pt idx="4557">
                  <c:v>689.55776600000002</c:v>
                </c:pt>
                <c:pt idx="4558">
                  <c:v>689.55876599999999</c:v>
                </c:pt>
                <c:pt idx="4559">
                  <c:v>689.55976599999997</c:v>
                </c:pt>
                <c:pt idx="4560">
                  <c:v>689.56076599999994</c:v>
                </c:pt>
                <c:pt idx="4561">
                  <c:v>689.56176600000003</c:v>
                </c:pt>
                <c:pt idx="4562">
                  <c:v>689.56276600000001</c:v>
                </c:pt>
                <c:pt idx="4563">
                  <c:v>689.56376599999999</c:v>
                </c:pt>
                <c:pt idx="4564">
                  <c:v>689.56476599999996</c:v>
                </c:pt>
                <c:pt idx="4565">
                  <c:v>689.56576600000005</c:v>
                </c:pt>
                <c:pt idx="4566">
                  <c:v>689.56676600000003</c:v>
                </c:pt>
                <c:pt idx="4567">
                  <c:v>689.56776600000001</c:v>
                </c:pt>
                <c:pt idx="4568">
                  <c:v>689.56876599999998</c:v>
                </c:pt>
                <c:pt idx="4569">
                  <c:v>689.56976599999996</c:v>
                </c:pt>
                <c:pt idx="4570">
                  <c:v>689.57076600000005</c:v>
                </c:pt>
                <c:pt idx="4571">
                  <c:v>689.57176600000003</c:v>
                </c:pt>
                <c:pt idx="4572">
                  <c:v>689.572766</c:v>
                </c:pt>
                <c:pt idx="4573">
                  <c:v>689.57376599999998</c:v>
                </c:pt>
                <c:pt idx="4574">
                  <c:v>689.57476599999995</c:v>
                </c:pt>
                <c:pt idx="4575">
                  <c:v>689.57576600000004</c:v>
                </c:pt>
                <c:pt idx="4576">
                  <c:v>689.57676600000002</c:v>
                </c:pt>
                <c:pt idx="4577">
                  <c:v>689.577766</c:v>
                </c:pt>
                <c:pt idx="4578">
                  <c:v>689.57876599999997</c:v>
                </c:pt>
                <c:pt idx="4579">
                  <c:v>689.57976599999995</c:v>
                </c:pt>
                <c:pt idx="4580">
                  <c:v>689.58076600000004</c:v>
                </c:pt>
                <c:pt idx="4581">
                  <c:v>689.58176600000002</c:v>
                </c:pt>
                <c:pt idx="4582">
                  <c:v>689.58276599999999</c:v>
                </c:pt>
                <c:pt idx="4583">
                  <c:v>689.58376599999997</c:v>
                </c:pt>
                <c:pt idx="4584">
                  <c:v>689.58476599999995</c:v>
                </c:pt>
                <c:pt idx="4585">
                  <c:v>689.58576600000004</c:v>
                </c:pt>
                <c:pt idx="4586">
                  <c:v>689.58676600000001</c:v>
                </c:pt>
                <c:pt idx="4587">
                  <c:v>689.58776599999999</c:v>
                </c:pt>
                <c:pt idx="4588">
                  <c:v>689.58876599999996</c:v>
                </c:pt>
                <c:pt idx="4589">
                  <c:v>689.58976600000005</c:v>
                </c:pt>
                <c:pt idx="4590">
                  <c:v>689.59076600000003</c:v>
                </c:pt>
                <c:pt idx="4591">
                  <c:v>689.59176600000001</c:v>
                </c:pt>
                <c:pt idx="4592">
                  <c:v>689.59276599999998</c:v>
                </c:pt>
                <c:pt idx="4593">
                  <c:v>689.59376599999996</c:v>
                </c:pt>
                <c:pt idx="4594">
                  <c:v>689.59476600000005</c:v>
                </c:pt>
                <c:pt idx="4595">
                  <c:v>689.59576600000003</c:v>
                </c:pt>
                <c:pt idx="4596">
                  <c:v>689.596766</c:v>
                </c:pt>
                <c:pt idx="4597">
                  <c:v>689.59776599999998</c:v>
                </c:pt>
                <c:pt idx="4598">
                  <c:v>689.59876599999996</c:v>
                </c:pt>
                <c:pt idx="4599">
                  <c:v>689.59976600000005</c:v>
                </c:pt>
                <c:pt idx="4600">
                  <c:v>689.60076600000002</c:v>
                </c:pt>
                <c:pt idx="4601">
                  <c:v>689.601766</c:v>
                </c:pt>
                <c:pt idx="4602">
                  <c:v>689.60276599999997</c:v>
                </c:pt>
                <c:pt idx="4603">
                  <c:v>689.60376599999995</c:v>
                </c:pt>
                <c:pt idx="4604">
                  <c:v>689.60476600000004</c:v>
                </c:pt>
                <c:pt idx="4605">
                  <c:v>689.60576600000002</c:v>
                </c:pt>
                <c:pt idx="4606">
                  <c:v>689.60676599999999</c:v>
                </c:pt>
                <c:pt idx="4607">
                  <c:v>689.60776599999997</c:v>
                </c:pt>
                <c:pt idx="4608">
                  <c:v>689.60876599999995</c:v>
                </c:pt>
                <c:pt idx="4609">
                  <c:v>689.60976600000004</c:v>
                </c:pt>
                <c:pt idx="4610">
                  <c:v>689.61076600000001</c:v>
                </c:pt>
                <c:pt idx="4611">
                  <c:v>689.61176599999999</c:v>
                </c:pt>
                <c:pt idx="4612">
                  <c:v>689.61276599999997</c:v>
                </c:pt>
                <c:pt idx="4613">
                  <c:v>689.61376600000006</c:v>
                </c:pt>
                <c:pt idx="4614">
                  <c:v>689.61476600000003</c:v>
                </c:pt>
                <c:pt idx="4615">
                  <c:v>689.61576600000001</c:v>
                </c:pt>
                <c:pt idx="4616">
                  <c:v>689.61676599999998</c:v>
                </c:pt>
                <c:pt idx="4617">
                  <c:v>689.61776599999996</c:v>
                </c:pt>
                <c:pt idx="4618">
                  <c:v>689.61876600000005</c:v>
                </c:pt>
                <c:pt idx="4619">
                  <c:v>689.61976600000003</c:v>
                </c:pt>
                <c:pt idx="4620">
                  <c:v>689.620766</c:v>
                </c:pt>
                <c:pt idx="4621">
                  <c:v>689.62176599999998</c:v>
                </c:pt>
                <c:pt idx="4622">
                  <c:v>689.62276599999996</c:v>
                </c:pt>
                <c:pt idx="4623">
                  <c:v>689.62376600000005</c:v>
                </c:pt>
                <c:pt idx="4624">
                  <c:v>689.62476600000002</c:v>
                </c:pt>
                <c:pt idx="4625">
                  <c:v>689.625766</c:v>
                </c:pt>
                <c:pt idx="4626">
                  <c:v>689.62676599999998</c:v>
                </c:pt>
                <c:pt idx="4627">
                  <c:v>689.62776599999995</c:v>
                </c:pt>
                <c:pt idx="4628">
                  <c:v>689.62876600000004</c:v>
                </c:pt>
                <c:pt idx="4629">
                  <c:v>689.62976600000002</c:v>
                </c:pt>
                <c:pt idx="4630">
                  <c:v>689.63076599999999</c:v>
                </c:pt>
                <c:pt idx="4631">
                  <c:v>689.63176599999997</c:v>
                </c:pt>
                <c:pt idx="4632">
                  <c:v>689.63276599999995</c:v>
                </c:pt>
                <c:pt idx="4633">
                  <c:v>689.63376600000004</c:v>
                </c:pt>
                <c:pt idx="4634">
                  <c:v>689.63476600000001</c:v>
                </c:pt>
                <c:pt idx="4635">
                  <c:v>689.63576599999999</c:v>
                </c:pt>
                <c:pt idx="4636">
                  <c:v>689.63676599999997</c:v>
                </c:pt>
                <c:pt idx="4637">
                  <c:v>689.63776600000006</c:v>
                </c:pt>
                <c:pt idx="4638">
                  <c:v>689.63876600000003</c:v>
                </c:pt>
                <c:pt idx="4639">
                  <c:v>689.63976600000001</c:v>
                </c:pt>
                <c:pt idx="4640">
                  <c:v>689.64076599999999</c:v>
                </c:pt>
                <c:pt idx="4641">
                  <c:v>689.64176599999996</c:v>
                </c:pt>
                <c:pt idx="4642">
                  <c:v>689.64276600000005</c:v>
                </c:pt>
                <c:pt idx="4643">
                  <c:v>689.64376600000003</c:v>
                </c:pt>
                <c:pt idx="4644">
                  <c:v>689.644766</c:v>
                </c:pt>
                <c:pt idx="4645">
                  <c:v>689.64576599999998</c:v>
                </c:pt>
                <c:pt idx="4646">
                  <c:v>689.64676599999996</c:v>
                </c:pt>
                <c:pt idx="4647">
                  <c:v>689.64776600000005</c:v>
                </c:pt>
                <c:pt idx="4648">
                  <c:v>689.64876600000002</c:v>
                </c:pt>
                <c:pt idx="4649">
                  <c:v>689.649766</c:v>
                </c:pt>
                <c:pt idx="4650">
                  <c:v>689.65076599999998</c:v>
                </c:pt>
                <c:pt idx="4651">
                  <c:v>689.65176599999995</c:v>
                </c:pt>
                <c:pt idx="4652">
                  <c:v>689.65276600000004</c:v>
                </c:pt>
                <c:pt idx="4653">
                  <c:v>689.65376600000002</c:v>
                </c:pt>
                <c:pt idx="4654">
                  <c:v>689.654766</c:v>
                </c:pt>
                <c:pt idx="4655">
                  <c:v>689.65576599999997</c:v>
                </c:pt>
                <c:pt idx="4656">
                  <c:v>689.65676599999995</c:v>
                </c:pt>
                <c:pt idx="4657">
                  <c:v>689.65776600000004</c:v>
                </c:pt>
                <c:pt idx="4658">
                  <c:v>689.65876600000001</c:v>
                </c:pt>
                <c:pt idx="4659">
                  <c:v>689.65976599999999</c:v>
                </c:pt>
                <c:pt idx="4660">
                  <c:v>689.66076599999997</c:v>
                </c:pt>
                <c:pt idx="4661">
                  <c:v>689.66176599999994</c:v>
                </c:pt>
                <c:pt idx="4662">
                  <c:v>689.66276600000003</c:v>
                </c:pt>
                <c:pt idx="4663">
                  <c:v>689.66376600000001</c:v>
                </c:pt>
                <c:pt idx="4664">
                  <c:v>689.66476599999999</c:v>
                </c:pt>
                <c:pt idx="4665">
                  <c:v>689.66576599999996</c:v>
                </c:pt>
                <c:pt idx="4666">
                  <c:v>689.66676600000005</c:v>
                </c:pt>
                <c:pt idx="4667">
                  <c:v>689.66776600000003</c:v>
                </c:pt>
                <c:pt idx="4668">
                  <c:v>689.66876600000001</c:v>
                </c:pt>
                <c:pt idx="4669">
                  <c:v>689.66976599999998</c:v>
                </c:pt>
                <c:pt idx="4670">
                  <c:v>689.67076599999996</c:v>
                </c:pt>
                <c:pt idx="4671">
                  <c:v>689.67176600000005</c:v>
                </c:pt>
                <c:pt idx="4672">
                  <c:v>689.67276600000002</c:v>
                </c:pt>
                <c:pt idx="4673">
                  <c:v>689.673766</c:v>
                </c:pt>
                <c:pt idx="4674">
                  <c:v>689.67476599999998</c:v>
                </c:pt>
                <c:pt idx="4675">
                  <c:v>689.67576599999995</c:v>
                </c:pt>
                <c:pt idx="4676">
                  <c:v>689.67676600000004</c:v>
                </c:pt>
                <c:pt idx="4677">
                  <c:v>689.67776600000002</c:v>
                </c:pt>
                <c:pt idx="4678">
                  <c:v>689.678766</c:v>
                </c:pt>
                <c:pt idx="4679">
                  <c:v>689.67976599999997</c:v>
                </c:pt>
                <c:pt idx="4680">
                  <c:v>689.68076599999995</c:v>
                </c:pt>
                <c:pt idx="4681">
                  <c:v>689.68176600000004</c:v>
                </c:pt>
                <c:pt idx="4682">
                  <c:v>689.68276600000002</c:v>
                </c:pt>
                <c:pt idx="4683">
                  <c:v>689.68376599999999</c:v>
                </c:pt>
                <c:pt idx="4684">
                  <c:v>689.68476599999997</c:v>
                </c:pt>
                <c:pt idx="4685">
                  <c:v>689.68576599999994</c:v>
                </c:pt>
                <c:pt idx="4686">
                  <c:v>689.68676600000003</c:v>
                </c:pt>
                <c:pt idx="4687">
                  <c:v>689.68776600000001</c:v>
                </c:pt>
                <c:pt idx="4688">
                  <c:v>689.68876599999999</c:v>
                </c:pt>
                <c:pt idx="4689">
                  <c:v>689.68976599999996</c:v>
                </c:pt>
                <c:pt idx="4690">
                  <c:v>689.69076600000005</c:v>
                </c:pt>
                <c:pt idx="4691">
                  <c:v>689.69176600000003</c:v>
                </c:pt>
                <c:pt idx="4692">
                  <c:v>689.69276600000001</c:v>
                </c:pt>
                <c:pt idx="4693">
                  <c:v>689.69376599999998</c:v>
                </c:pt>
                <c:pt idx="4694">
                  <c:v>689.69476599999996</c:v>
                </c:pt>
                <c:pt idx="4695">
                  <c:v>689.69576600000005</c:v>
                </c:pt>
                <c:pt idx="4696">
                  <c:v>689.69676600000003</c:v>
                </c:pt>
                <c:pt idx="4697">
                  <c:v>689.697766</c:v>
                </c:pt>
                <c:pt idx="4698">
                  <c:v>689.69876599999998</c:v>
                </c:pt>
                <c:pt idx="4699">
                  <c:v>689.69976599999995</c:v>
                </c:pt>
                <c:pt idx="4700">
                  <c:v>689.70076600000004</c:v>
                </c:pt>
                <c:pt idx="4701">
                  <c:v>689.70176600000002</c:v>
                </c:pt>
                <c:pt idx="4702">
                  <c:v>689.702766</c:v>
                </c:pt>
                <c:pt idx="4703">
                  <c:v>689.70376599999997</c:v>
                </c:pt>
                <c:pt idx="4704">
                  <c:v>689.70476599999995</c:v>
                </c:pt>
                <c:pt idx="4705">
                  <c:v>689.70576600000004</c:v>
                </c:pt>
                <c:pt idx="4706">
                  <c:v>689.70676600000002</c:v>
                </c:pt>
                <c:pt idx="4707">
                  <c:v>689.70776599999999</c:v>
                </c:pt>
                <c:pt idx="4708">
                  <c:v>689.70876599999997</c:v>
                </c:pt>
                <c:pt idx="4709">
                  <c:v>689.70976599999995</c:v>
                </c:pt>
                <c:pt idx="4710">
                  <c:v>689.71076600000004</c:v>
                </c:pt>
                <c:pt idx="4711">
                  <c:v>689.71176600000001</c:v>
                </c:pt>
                <c:pt idx="4712">
                  <c:v>689.71276599999999</c:v>
                </c:pt>
                <c:pt idx="4713">
                  <c:v>689.71376599999996</c:v>
                </c:pt>
                <c:pt idx="4714">
                  <c:v>689.71476600000005</c:v>
                </c:pt>
                <c:pt idx="4715">
                  <c:v>689.71576600000003</c:v>
                </c:pt>
                <c:pt idx="4716">
                  <c:v>689.71676600000001</c:v>
                </c:pt>
                <c:pt idx="4717">
                  <c:v>689.71776599999998</c:v>
                </c:pt>
                <c:pt idx="4718">
                  <c:v>689.71876599999996</c:v>
                </c:pt>
                <c:pt idx="4719">
                  <c:v>689.71976600000005</c:v>
                </c:pt>
                <c:pt idx="4720">
                  <c:v>689.72076600000003</c:v>
                </c:pt>
                <c:pt idx="4721">
                  <c:v>689.721766</c:v>
                </c:pt>
                <c:pt idx="4722">
                  <c:v>689.72276599999998</c:v>
                </c:pt>
                <c:pt idx="4723">
                  <c:v>689.72376599999996</c:v>
                </c:pt>
                <c:pt idx="4724">
                  <c:v>689.72476600000005</c:v>
                </c:pt>
                <c:pt idx="4725">
                  <c:v>689.72576600000002</c:v>
                </c:pt>
                <c:pt idx="4726">
                  <c:v>689.726766</c:v>
                </c:pt>
                <c:pt idx="4727">
                  <c:v>689.72776599999997</c:v>
                </c:pt>
                <c:pt idx="4728">
                  <c:v>689.72876599999995</c:v>
                </c:pt>
                <c:pt idx="4729">
                  <c:v>689.72976600000004</c:v>
                </c:pt>
                <c:pt idx="4730">
                  <c:v>689.73076600000002</c:v>
                </c:pt>
                <c:pt idx="4731">
                  <c:v>689.73176599999999</c:v>
                </c:pt>
                <c:pt idx="4732">
                  <c:v>689.73276599999997</c:v>
                </c:pt>
                <c:pt idx="4733">
                  <c:v>689.73376599999995</c:v>
                </c:pt>
                <c:pt idx="4734">
                  <c:v>689.73476600000004</c:v>
                </c:pt>
                <c:pt idx="4735">
                  <c:v>689.73576600000001</c:v>
                </c:pt>
                <c:pt idx="4736">
                  <c:v>689.73676599999999</c:v>
                </c:pt>
                <c:pt idx="4737">
                  <c:v>689.73776599999997</c:v>
                </c:pt>
                <c:pt idx="4738">
                  <c:v>689.73876600000006</c:v>
                </c:pt>
                <c:pt idx="4739">
                  <c:v>689.73976600000003</c:v>
                </c:pt>
                <c:pt idx="4740">
                  <c:v>689.74076600000001</c:v>
                </c:pt>
                <c:pt idx="4741">
                  <c:v>689.74176599999998</c:v>
                </c:pt>
                <c:pt idx="4742">
                  <c:v>689.74276599999996</c:v>
                </c:pt>
                <c:pt idx="4743">
                  <c:v>689.74376600000005</c:v>
                </c:pt>
                <c:pt idx="4744">
                  <c:v>689.74476600000003</c:v>
                </c:pt>
                <c:pt idx="4745">
                  <c:v>689.745766</c:v>
                </c:pt>
                <c:pt idx="4746">
                  <c:v>689.74676599999998</c:v>
                </c:pt>
                <c:pt idx="4747">
                  <c:v>689.74776599999996</c:v>
                </c:pt>
                <c:pt idx="4748">
                  <c:v>689.74876600000005</c:v>
                </c:pt>
                <c:pt idx="4749">
                  <c:v>689.74976600000002</c:v>
                </c:pt>
                <c:pt idx="4750">
                  <c:v>689.750766</c:v>
                </c:pt>
                <c:pt idx="4751">
                  <c:v>689.75176599999998</c:v>
                </c:pt>
                <c:pt idx="4752">
                  <c:v>689.75276599999995</c:v>
                </c:pt>
                <c:pt idx="4753">
                  <c:v>689.75376600000004</c:v>
                </c:pt>
                <c:pt idx="4754">
                  <c:v>689.75476600000002</c:v>
                </c:pt>
                <c:pt idx="4755">
                  <c:v>689.75576599999999</c:v>
                </c:pt>
                <c:pt idx="4756">
                  <c:v>689.75676599999997</c:v>
                </c:pt>
                <c:pt idx="4757">
                  <c:v>689.75776599999995</c:v>
                </c:pt>
                <c:pt idx="4758">
                  <c:v>689.75876600000004</c:v>
                </c:pt>
                <c:pt idx="4759">
                  <c:v>689.75976600000001</c:v>
                </c:pt>
                <c:pt idx="4760">
                  <c:v>689.76076599999999</c:v>
                </c:pt>
                <c:pt idx="4761">
                  <c:v>689.76176599999997</c:v>
                </c:pt>
                <c:pt idx="4762">
                  <c:v>689.76276600000006</c:v>
                </c:pt>
                <c:pt idx="4763">
                  <c:v>689.76376600000003</c:v>
                </c:pt>
                <c:pt idx="4764">
                  <c:v>689.76476600000001</c:v>
                </c:pt>
                <c:pt idx="4765">
                  <c:v>689.76576599999999</c:v>
                </c:pt>
                <c:pt idx="4766">
                  <c:v>689.76676599999996</c:v>
                </c:pt>
                <c:pt idx="4767">
                  <c:v>689.76776600000005</c:v>
                </c:pt>
                <c:pt idx="4768">
                  <c:v>689.76876600000003</c:v>
                </c:pt>
                <c:pt idx="4769">
                  <c:v>689.769766</c:v>
                </c:pt>
                <c:pt idx="4770">
                  <c:v>689.77076599999998</c:v>
                </c:pt>
                <c:pt idx="4771">
                  <c:v>689.77176599999996</c:v>
                </c:pt>
                <c:pt idx="4772">
                  <c:v>689.77276600000005</c:v>
                </c:pt>
                <c:pt idx="4773">
                  <c:v>689.77376600000002</c:v>
                </c:pt>
                <c:pt idx="4774">
                  <c:v>689.774766</c:v>
                </c:pt>
                <c:pt idx="4775">
                  <c:v>689.77576599999998</c:v>
                </c:pt>
                <c:pt idx="4776">
                  <c:v>689.77676599999995</c:v>
                </c:pt>
                <c:pt idx="4777">
                  <c:v>689.77776600000004</c:v>
                </c:pt>
                <c:pt idx="4778">
                  <c:v>689.77876600000002</c:v>
                </c:pt>
                <c:pt idx="4779">
                  <c:v>689.779766</c:v>
                </c:pt>
                <c:pt idx="4780">
                  <c:v>689.78076599999997</c:v>
                </c:pt>
                <c:pt idx="4781">
                  <c:v>689.78176599999995</c:v>
                </c:pt>
                <c:pt idx="4782">
                  <c:v>689.78276600000004</c:v>
                </c:pt>
                <c:pt idx="4783">
                  <c:v>689.78376600000001</c:v>
                </c:pt>
                <c:pt idx="4784">
                  <c:v>689.78476599999999</c:v>
                </c:pt>
                <c:pt idx="4785">
                  <c:v>689.78576599999997</c:v>
                </c:pt>
                <c:pt idx="4786">
                  <c:v>689.78676599999994</c:v>
                </c:pt>
                <c:pt idx="4787">
                  <c:v>689.78776600000003</c:v>
                </c:pt>
                <c:pt idx="4788">
                  <c:v>689.78876600000001</c:v>
                </c:pt>
                <c:pt idx="4789">
                  <c:v>689.78976599999999</c:v>
                </c:pt>
                <c:pt idx="4790">
                  <c:v>689.79076599999996</c:v>
                </c:pt>
                <c:pt idx="4791">
                  <c:v>689.79176600000005</c:v>
                </c:pt>
                <c:pt idx="4792">
                  <c:v>689.79276600000003</c:v>
                </c:pt>
                <c:pt idx="4793">
                  <c:v>689.79376600000001</c:v>
                </c:pt>
                <c:pt idx="4794">
                  <c:v>689.79476599999998</c:v>
                </c:pt>
                <c:pt idx="4795">
                  <c:v>689.79576599999996</c:v>
                </c:pt>
                <c:pt idx="4796">
                  <c:v>689.79676600000005</c:v>
                </c:pt>
                <c:pt idx="4797">
                  <c:v>689.79776600000002</c:v>
                </c:pt>
                <c:pt idx="4798">
                  <c:v>689.798766</c:v>
                </c:pt>
                <c:pt idx="4799">
                  <c:v>689.79976599999998</c:v>
                </c:pt>
                <c:pt idx="4800">
                  <c:v>689.80076599999995</c:v>
                </c:pt>
                <c:pt idx="4801">
                  <c:v>689.80176600000004</c:v>
                </c:pt>
                <c:pt idx="4802">
                  <c:v>689.80276600000002</c:v>
                </c:pt>
                <c:pt idx="4803">
                  <c:v>689.803766</c:v>
                </c:pt>
                <c:pt idx="4804">
                  <c:v>689.80476599999997</c:v>
                </c:pt>
                <c:pt idx="4805">
                  <c:v>689.80576599999995</c:v>
                </c:pt>
                <c:pt idx="4806">
                  <c:v>689.80676600000004</c:v>
                </c:pt>
                <c:pt idx="4807">
                  <c:v>689.80776600000002</c:v>
                </c:pt>
                <c:pt idx="4808">
                  <c:v>689.80876599999999</c:v>
                </c:pt>
                <c:pt idx="4809">
                  <c:v>689.80976599999997</c:v>
                </c:pt>
                <c:pt idx="4810">
                  <c:v>689.81076599999994</c:v>
                </c:pt>
                <c:pt idx="4811">
                  <c:v>689.81176600000003</c:v>
                </c:pt>
                <c:pt idx="4812">
                  <c:v>689.81276600000001</c:v>
                </c:pt>
                <c:pt idx="4813">
                  <c:v>689.81376599999999</c:v>
                </c:pt>
                <c:pt idx="4814">
                  <c:v>689.81476599999996</c:v>
                </c:pt>
                <c:pt idx="4815">
                  <c:v>689.81576600000005</c:v>
                </c:pt>
                <c:pt idx="4816">
                  <c:v>689.81676600000003</c:v>
                </c:pt>
                <c:pt idx="4817">
                  <c:v>689.81776600000001</c:v>
                </c:pt>
                <c:pt idx="4818">
                  <c:v>689.81876599999998</c:v>
                </c:pt>
                <c:pt idx="4819">
                  <c:v>689.81976599999996</c:v>
                </c:pt>
                <c:pt idx="4820">
                  <c:v>689.82076600000005</c:v>
                </c:pt>
                <c:pt idx="4821">
                  <c:v>689.82176600000003</c:v>
                </c:pt>
                <c:pt idx="4822">
                  <c:v>689.822766</c:v>
                </c:pt>
                <c:pt idx="4823">
                  <c:v>689.82376599999998</c:v>
                </c:pt>
                <c:pt idx="4824">
                  <c:v>689.82476599999995</c:v>
                </c:pt>
                <c:pt idx="4825">
                  <c:v>689.82576600000004</c:v>
                </c:pt>
                <c:pt idx="4826">
                  <c:v>689.82676600000002</c:v>
                </c:pt>
                <c:pt idx="4827">
                  <c:v>689.827766</c:v>
                </c:pt>
                <c:pt idx="4828">
                  <c:v>689.82876599999997</c:v>
                </c:pt>
                <c:pt idx="4829">
                  <c:v>689.82976599999995</c:v>
                </c:pt>
                <c:pt idx="4830">
                  <c:v>689.83076600000004</c:v>
                </c:pt>
                <c:pt idx="4831">
                  <c:v>689.83176600000002</c:v>
                </c:pt>
                <c:pt idx="4832">
                  <c:v>689.83276599999999</c:v>
                </c:pt>
                <c:pt idx="4833">
                  <c:v>689.83376599999997</c:v>
                </c:pt>
                <c:pt idx="4834">
                  <c:v>689.83476599999995</c:v>
                </c:pt>
                <c:pt idx="4835">
                  <c:v>689.83576600000004</c:v>
                </c:pt>
                <c:pt idx="4836">
                  <c:v>689.83676600000001</c:v>
                </c:pt>
                <c:pt idx="4837">
                  <c:v>689.83776599999999</c:v>
                </c:pt>
                <c:pt idx="4838">
                  <c:v>689.83876599999996</c:v>
                </c:pt>
                <c:pt idx="4839">
                  <c:v>689.83976600000005</c:v>
                </c:pt>
                <c:pt idx="4840">
                  <c:v>689.84076600000003</c:v>
                </c:pt>
                <c:pt idx="4841">
                  <c:v>689.84176600000001</c:v>
                </c:pt>
                <c:pt idx="4842">
                  <c:v>689.84276599999998</c:v>
                </c:pt>
                <c:pt idx="4843">
                  <c:v>689.84376599999996</c:v>
                </c:pt>
                <c:pt idx="4844">
                  <c:v>689.84476600000005</c:v>
                </c:pt>
                <c:pt idx="4845">
                  <c:v>689.84576600000003</c:v>
                </c:pt>
                <c:pt idx="4846">
                  <c:v>689.846766</c:v>
                </c:pt>
                <c:pt idx="4847">
                  <c:v>689.84776599999998</c:v>
                </c:pt>
                <c:pt idx="4848">
                  <c:v>689.84876599999996</c:v>
                </c:pt>
                <c:pt idx="4849">
                  <c:v>689.84976600000005</c:v>
                </c:pt>
                <c:pt idx="4850">
                  <c:v>689.85076600000002</c:v>
                </c:pt>
                <c:pt idx="4851">
                  <c:v>689.851766</c:v>
                </c:pt>
                <c:pt idx="4852">
                  <c:v>689.85276599999997</c:v>
                </c:pt>
                <c:pt idx="4853">
                  <c:v>689.85376599999995</c:v>
                </c:pt>
                <c:pt idx="4854">
                  <c:v>689.85476600000004</c:v>
                </c:pt>
                <c:pt idx="4855">
                  <c:v>689.85576600000002</c:v>
                </c:pt>
                <c:pt idx="4856">
                  <c:v>689.85676599999999</c:v>
                </c:pt>
                <c:pt idx="4857">
                  <c:v>689.85776599999997</c:v>
                </c:pt>
                <c:pt idx="4858">
                  <c:v>689.85876599999995</c:v>
                </c:pt>
                <c:pt idx="4859">
                  <c:v>689.85976600000004</c:v>
                </c:pt>
                <c:pt idx="4860">
                  <c:v>689.86076600000001</c:v>
                </c:pt>
                <c:pt idx="4861">
                  <c:v>689.86176599999999</c:v>
                </c:pt>
                <c:pt idx="4862">
                  <c:v>689.86276599999997</c:v>
                </c:pt>
                <c:pt idx="4863">
                  <c:v>689.86376600000006</c:v>
                </c:pt>
                <c:pt idx="4864">
                  <c:v>689.86476600000003</c:v>
                </c:pt>
                <c:pt idx="4865">
                  <c:v>689.86576600000001</c:v>
                </c:pt>
                <c:pt idx="4866">
                  <c:v>689.86676599999998</c:v>
                </c:pt>
                <c:pt idx="4867">
                  <c:v>689.86776599999996</c:v>
                </c:pt>
                <c:pt idx="4868">
                  <c:v>689.86876600000005</c:v>
                </c:pt>
                <c:pt idx="4869">
                  <c:v>689.86976600000003</c:v>
                </c:pt>
                <c:pt idx="4870">
                  <c:v>689.870766</c:v>
                </c:pt>
                <c:pt idx="4871">
                  <c:v>689.87176599999998</c:v>
                </c:pt>
                <c:pt idx="4872">
                  <c:v>689.87276599999996</c:v>
                </c:pt>
                <c:pt idx="4873">
                  <c:v>689.87376600000005</c:v>
                </c:pt>
                <c:pt idx="4874">
                  <c:v>689.87476600000002</c:v>
                </c:pt>
                <c:pt idx="4875">
                  <c:v>689.875766</c:v>
                </c:pt>
                <c:pt idx="4876">
                  <c:v>689.87676599999998</c:v>
                </c:pt>
                <c:pt idx="4877">
                  <c:v>689.87776599999995</c:v>
                </c:pt>
                <c:pt idx="4878">
                  <c:v>689.87876600000004</c:v>
                </c:pt>
                <c:pt idx="4879">
                  <c:v>689.87976600000002</c:v>
                </c:pt>
                <c:pt idx="4880">
                  <c:v>689.88076599999999</c:v>
                </c:pt>
                <c:pt idx="4881">
                  <c:v>689.88176599999997</c:v>
                </c:pt>
                <c:pt idx="4882">
                  <c:v>689.88276599999995</c:v>
                </c:pt>
                <c:pt idx="4883">
                  <c:v>689.88376600000004</c:v>
                </c:pt>
                <c:pt idx="4884">
                  <c:v>689.88476600000001</c:v>
                </c:pt>
                <c:pt idx="4885">
                  <c:v>689.88576599999999</c:v>
                </c:pt>
                <c:pt idx="4886">
                  <c:v>689.88676599999997</c:v>
                </c:pt>
                <c:pt idx="4887">
                  <c:v>689.88776600000006</c:v>
                </c:pt>
                <c:pt idx="4888">
                  <c:v>689.88876600000003</c:v>
                </c:pt>
                <c:pt idx="4889">
                  <c:v>689.88976600000001</c:v>
                </c:pt>
                <c:pt idx="4890">
                  <c:v>689.89076599999999</c:v>
                </c:pt>
                <c:pt idx="4891">
                  <c:v>689.89176599999996</c:v>
                </c:pt>
                <c:pt idx="4892">
                  <c:v>689.89276600000005</c:v>
                </c:pt>
                <c:pt idx="4893">
                  <c:v>689.89376600000003</c:v>
                </c:pt>
                <c:pt idx="4894">
                  <c:v>689.894766</c:v>
                </c:pt>
                <c:pt idx="4895">
                  <c:v>689.89576599999998</c:v>
                </c:pt>
                <c:pt idx="4896">
                  <c:v>689.89676599999996</c:v>
                </c:pt>
                <c:pt idx="4897">
                  <c:v>689.89776600000005</c:v>
                </c:pt>
                <c:pt idx="4898">
                  <c:v>689.89876600000002</c:v>
                </c:pt>
                <c:pt idx="4899">
                  <c:v>689.899766</c:v>
                </c:pt>
                <c:pt idx="4900">
                  <c:v>689.90076599999998</c:v>
                </c:pt>
                <c:pt idx="4901">
                  <c:v>689.90176599999995</c:v>
                </c:pt>
                <c:pt idx="4902">
                  <c:v>689.90276600000004</c:v>
                </c:pt>
                <c:pt idx="4903">
                  <c:v>689.90376600000002</c:v>
                </c:pt>
                <c:pt idx="4904">
                  <c:v>689.904766</c:v>
                </c:pt>
                <c:pt idx="4905">
                  <c:v>689.90576599999997</c:v>
                </c:pt>
                <c:pt idx="4906">
                  <c:v>689.90676599999995</c:v>
                </c:pt>
                <c:pt idx="4907">
                  <c:v>689.90776600000004</c:v>
                </c:pt>
                <c:pt idx="4908">
                  <c:v>689.90876600000001</c:v>
                </c:pt>
                <c:pt idx="4909">
                  <c:v>689.90976599999999</c:v>
                </c:pt>
                <c:pt idx="4910">
                  <c:v>689.91076599999997</c:v>
                </c:pt>
                <c:pt idx="4911">
                  <c:v>689.91176599999994</c:v>
                </c:pt>
                <c:pt idx="4912">
                  <c:v>689.91276600000003</c:v>
                </c:pt>
                <c:pt idx="4913">
                  <c:v>689.91376600000001</c:v>
                </c:pt>
                <c:pt idx="4914">
                  <c:v>689.91476599999999</c:v>
                </c:pt>
                <c:pt idx="4915">
                  <c:v>689.91576599999996</c:v>
                </c:pt>
                <c:pt idx="4916">
                  <c:v>689.91676600000005</c:v>
                </c:pt>
                <c:pt idx="4917">
                  <c:v>689.91776600000003</c:v>
                </c:pt>
                <c:pt idx="4918">
                  <c:v>689.91876600000001</c:v>
                </c:pt>
                <c:pt idx="4919">
                  <c:v>689.91976599999998</c:v>
                </c:pt>
                <c:pt idx="4920">
                  <c:v>689.92076599999996</c:v>
                </c:pt>
                <c:pt idx="4921">
                  <c:v>689.92176600000005</c:v>
                </c:pt>
                <c:pt idx="4922">
                  <c:v>689.92276600000002</c:v>
                </c:pt>
                <c:pt idx="4923">
                  <c:v>689.923766</c:v>
                </c:pt>
                <c:pt idx="4924">
                  <c:v>689.92476599999998</c:v>
                </c:pt>
                <c:pt idx="4925">
                  <c:v>689.92576599999995</c:v>
                </c:pt>
                <c:pt idx="4926">
                  <c:v>689.92676600000004</c:v>
                </c:pt>
                <c:pt idx="4927">
                  <c:v>689.92776600000002</c:v>
                </c:pt>
                <c:pt idx="4928">
                  <c:v>689.928766</c:v>
                </c:pt>
                <c:pt idx="4929">
                  <c:v>689.92976599999997</c:v>
                </c:pt>
                <c:pt idx="4930">
                  <c:v>689.93076599999995</c:v>
                </c:pt>
                <c:pt idx="4931">
                  <c:v>689.93176600000004</c:v>
                </c:pt>
                <c:pt idx="4932">
                  <c:v>689.93276600000002</c:v>
                </c:pt>
                <c:pt idx="4933">
                  <c:v>689.93376599999999</c:v>
                </c:pt>
                <c:pt idx="4934">
                  <c:v>689.93476599999997</c:v>
                </c:pt>
                <c:pt idx="4935">
                  <c:v>689.93576599999994</c:v>
                </c:pt>
                <c:pt idx="4936">
                  <c:v>689.93676600000003</c:v>
                </c:pt>
                <c:pt idx="4937">
                  <c:v>689.93776600000001</c:v>
                </c:pt>
                <c:pt idx="4938">
                  <c:v>689.93876599999999</c:v>
                </c:pt>
                <c:pt idx="4939">
                  <c:v>689.93976599999996</c:v>
                </c:pt>
                <c:pt idx="4940">
                  <c:v>689.94076600000005</c:v>
                </c:pt>
                <c:pt idx="4941">
                  <c:v>689.94176600000003</c:v>
                </c:pt>
                <c:pt idx="4942">
                  <c:v>689.94276600000001</c:v>
                </c:pt>
                <c:pt idx="4943">
                  <c:v>689.94376599999998</c:v>
                </c:pt>
                <c:pt idx="4944">
                  <c:v>689.94476599999996</c:v>
                </c:pt>
                <c:pt idx="4945">
                  <c:v>689.94576600000005</c:v>
                </c:pt>
                <c:pt idx="4946">
                  <c:v>689.94676600000003</c:v>
                </c:pt>
                <c:pt idx="4947">
                  <c:v>689.947766</c:v>
                </c:pt>
                <c:pt idx="4948">
                  <c:v>689.94876599999998</c:v>
                </c:pt>
                <c:pt idx="4949">
                  <c:v>689.94976599999995</c:v>
                </c:pt>
                <c:pt idx="4950">
                  <c:v>689.95076600000004</c:v>
                </c:pt>
                <c:pt idx="4951">
                  <c:v>689.95176600000002</c:v>
                </c:pt>
                <c:pt idx="4952">
                  <c:v>689.952766</c:v>
                </c:pt>
                <c:pt idx="4953">
                  <c:v>689.95376599999997</c:v>
                </c:pt>
                <c:pt idx="4954">
                  <c:v>689.95476599999995</c:v>
                </c:pt>
                <c:pt idx="4955">
                  <c:v>689.95576600000004</c:v>
                </c:pt>
                <c:pt idx="4956">
                  <c:v>689.95676600000002</c:v>
                </c:pt>
                <c:pt idx="4957">
                  <c:v>689.95776599999999</c:v>
                </c:pt>
                <c:pt idx="4958">
                  <c:v>689.95876599999997</c:v>
                </c:pt>
                <c:pt idx="4959">
                  <c:v>689.95976599999995</c:v>
                </c:pt>
                <c:pt idx="4960">
                  <c:v>689.96076600000004</c:v>
                </c:pt>
                <c:pt idx="4961">
                  <c:v>689.96176600000001</c:v>
                </c:pt>
                <c:pt idx="4962">
                  <c:v>689.96276599999999</c:v>
                </c:pt>
                <c:pt idx="4963">
                  <c:v>689.96376599999996</c:v>
                </c:pt>
                <c:pt idx="4964">
                  <c:v>689.96476600000005</c:v>
                </c:pt>
                <c:pt idx="4965">
                  <c:v>689.96576600000003</c:v>
                </c:pt>
                <c:pt idx="4966">
                  <c:v>689.96676600000001</c:v>
                </c:pt>
                <c:pt idx="4967">
                  <c:v>689.96776599999998</c:v>
                </c:pt>
                <c:pt idx="4968">
                  <c:v>689.96876599999996</c:v>
                </c:pt>
                <c:pt idx="4969">
                  <c:v>689.96976600000005</c:v>
                </c:pt>
                <c:pt idx="4970">
                  <c:v>689.97076600000003</c:v>
                </c:pt>
                <c:pt idx="4971">
                  <c:v>689.971766</c:v>
                </c:pt>
                <c:pt idx="4972">
                  <c:v>689.97276599999998</c:v>
                </c:pt>
                <c:pt idx="4973">
                  <c:v>689.97376599999996</c:v>
                </c:pt>
                <c:pt idx="4974">
                  <c:v>689.97476600000005</c:v>
                </c:pt>
                <c:pt idx="4975">
                  <c:v>689.97576600000002</c:v>
                </c:pt>
                <c:pt idx="4976">
                  <c:v>689.976766</c:v>
                </c:pt>
                <c:pt idx="4977">
                  <c:v>689.97776599999997</c:v>
                </c:pt>
                <c:pt idx="4978">
                  <c:v>689.97876599999995</c:v>
                </c:pt>
                <c:pt idx="4979">
                  <c:v>689.97976600000004</c:v>
                </c:pt>
                <c:pt idx="4980">
                  <c:v>689.98076600000002</c:v>
                </c:pt>
                <c:pt idx="4981">
                  <c:v>689.98176599999999</c:v>
                </c:pt>
                <c:pt idx="4982">
                  <c:v>689.98276599999997</c:v>
                </c:pt>
                <c:pt idx="4983">
                  <c:v>689.98376599999995</c:v>
                </c:pt>
                <c:pt idx="4984">
                  <c:v>689.98476600000004</c:v>
                </c:pt>
                <c:pt idx="4985">
                  <c:v>689.98576600000001</c:v>
                </c:pt>
                <c:pt idx="4986">
                  <c:v>689.98676599999999</c:v>
                </c:pt>
                <c:pt idx="4987">
                  <c:v>689.98776599999997</c:v>
                </c:pt>
                <c:pt idx="4988">
                  <c:v>689.98876600000006</c:v>
                </c:pt>
                <c:pt idx="4989">
                  <c:v>689.98976600000003</c:v>
                </c:pt>
                <c:pt idx="4990">
                  <c:v>689.99076600000001</c:v>
                </c:pt>
                <c:pt idx="4991">
                  <c:v>689.99176599999998</c:v>
                </c:pt>
                <c:pt idx="4992">
                  <c:v>689.99276599999996</c:v>
                </c:pt>
                <c:pt idx="4993">
                  <c:v>689.99376600000005</c:v>
                </c:pt>
                <c:pt idx="4994">
                  <c:v>689.99476600000003</c:v>
                </c:pt>
                <c:pt idx="4995">
                  <c:v>689.995766</c:v>
                </c:pt>
                <c:pt idx="4996">
                  <c:v>689.99676599999998</c:v>
                </c:pt>
                <c:pt idx="4997">
                  <c:v>689.99776599999996</c:v>
                </c:pt>
                <c:pt idx="4998">
                  <c:v>689.99876600000005</c:v>
                </c:pt>
                <c:pt idx="4999">
                  <c:v>689.99976600000002</c:v>
                </c:pt>
                <c:pt idx="5000">
                  <c:v>690.000766</c:v>
                </c:pt>
                <c:pt idx="5001">
                  <c:v>690.00176599999998</c:v>
                </c:pt>
                <c:pt idx="5002">
                  <c:v>690.00276599999995</c:v>
                </c:pt>
                <c:pt idx="5003">
                  <c:v>690.00376600000004</c:v>
                </c:pt>
                <c:pt idx="5004">
                  <c:v>690.00476600000002</c:v>
                </c:pt>
                <c:pt idx="5005">
                  <c:v>690.00576599999999</c:v>
                </c:pt>
                <c:pt idx="5006">
                  <c:v>690.00676599999997</c:v>
                </c:pt>
                <c:pt idx="5007">
                  <c:v>690.00776599999995</c:v>
                </c:pt>
                <c:pt idx="5008">
                  <c:v>690.00876600000004</c:v>
                </c:pt>
                <c:pt idx="5009">
                  <c:v>690.00976600000001</c:v>
                </c:pt>
                <c:pt idx="5010">
                  <c:v>690.01076599999999</c:v>
                </c:pt>
                <c:pt idx="5011">
                  <c:v>690.01176599999997</c:v>
                </c:pt>
                <c:pt idx="5012">
                  <c:v>690.01276600000006</c:v>
                </c:pt>
                <c:pt idx="5013">
                  <c:v>690.01376600000003</c:v>
                </c:pt>
                <c:pt idx="5014">
                  <c:v>690.01476600000001</c:v>
                </c:pt>
                <c:pt idx="5015">
                  <c:v>690.01576599999999</c:v>
                </c:pt>
                <c:pt idx="5016">
                  <c:v>690.01676599999996</c:v>
                </c:pt>
                <c:pt idx="5017">
                  <c:v>690.01776600000005</c:v>
                </c:pt>
                <c:pt idx="5018">
                  <c:v>690.01876600000003</c:v>
                </c:pt>
                <c:pt idx="5019">
                  <c:v>690.019766</c:v>
                </c:pt>
                <c:pt idx="5020">
                  <c:v>690.02076599999998</c:v>
                </c:pt>
                <c:pt idx="5021">
                  <c:v>690.02176599999996</c:v>
                </c:pt>
                <c:pt idx="5022">
                  <c:v>690.02276600000005</c:v>
                </c:pt>
                <c:pt idx="5023">
                  <c:v>690.02376600000002</c:v>
                </c:pt>
                <c:pt idx="5024">
                  <c:v>690.024766</c:v>
                </c:pt>
                <c:pt idx="5025">
                  <c:v>690.02576599999998</c:v>
                </c:pt>
                <c:pt idx="5026">
                  <c:v>690.02676599999995</c:v>
                </c:pt>
                <c:pt idx="5027">
                  <c:v>690.02776600000004</c:v>
                </c:pt>
                <c:pt idx="5028">
                  <c:v>690.02876600000002</c:v>
                </c:pt>
                <c:pt idx="5029">
                  <c:v>690.029766</c:v>
                </c:pt>
                <c:pt idx="5030">
                  <c:v>690.03076599999997</c:v>
                </c:pt>
                <c:pt idx="5031">
                  <c:v>690.03176599999995</c:v>
                </c:pt>
                <c:pt idx="5032">
                  <c:v>690.03276600000004</c:v>
                </c:pt>
                <c:pt idx="5033">
                  <c:v>690.03376600000001</c:v>
                </c:pt>
                <c:pt idx="5034">
                  <c:v>690.03476599999999</c:v>
                </c:pt>
                <c:pt idx="5035">
                  <c:v>690.03576599999997</c:v>
                </c:pt>
                <c:pt idx="5036">
                  <c:v>690.03676599999994</c:v>
                </c:pt>
                <c:pt idx="5037">
                  <c:v>690.03776600000003</c:v>
                </c:pt>
                <c:pt idx="5038">
                  <c:v>690.03876600000001</c:v>
                </c:pt>
                <c:pt idx="5039">
                  <c:v>690.03976599999999</c:v>
                </c:pt>
                <c:pt idx="5040">
                  <c:v>690.04076599999996</c:v>
                </c:pt>
                <c:pt idx="5041">
                  <c:v>690.04176600000005</c:v>
                </c:pt>
                <c:pt idx="5042">
                  <c:v>690.04276600000003</c:v>
                </c:pt>
                <c:pt idx="5043">
                  <c:v>690.04376600000001</c:v>
                </c:pt>
                <c:pt idx="5044">
                  <c:v>690.04476599999998</c:v>
                </c:pt>
                <c:pt idx="5045">
                  <c:v>690.04576599999996</c:v>
                </c:pt>
                <c:pt idx="5046">
                  <c:v>690.04676600000005</c:v>
                </c:pt>
                <c:pt idx="5047">
                  <c:v>690.04776600000002</c:v>
                </c:pt>
                <c:pt idx="5048">
                  <c:v>690.048766</c:v>
                </c:pt>
                <c:pt idx="5049">
                  <c:v>690.04976599999998</c:v>
                </c:pt>
                <c:pt idx="5050">
                  <c:v>690.05076599999995</c:v>
                </c:pt>
                <c:pt idx="5051">
                  <c:v>690.05176600000004</c:v>
                </c:pt>
                <c:pt idx="5052">
                  <c:v>690.05276600000002</c:v>
                </c:pt>
                <c:pt idx="5053">
                  <c:v>690.053766</c:v>
                </c:pt>
                <c:pt idx="5054">
                  <c:v>690.05476599999997</c:v>
                </c:pt>
                <c:pt idx="5055">
                  <c:v>690.05576599999995</c:v>
                </c:pt>
                <c:pt idx="5056">
                  <c:v>690.05676600000004</c:v>
                </c:pt>
                <c:pt idx="5057">
                  <c:v>690.05776600000002</c:v>
                </c:pt>
                <c:pt idx="5058">
                  <c:v>690.05876599999999</c:v>
                </c:pt>
                <c:pt idx="5059">
                  <c:v>690.05976599999997</c:v>
                </c:pt>
                <c:pt idx="5060">
                  <c:v>690.06076599999994</c:v>
                </c:pt>
                <c:pt idx="5061">
                  <c:v>690.06176600000003</c:v>
                </c:pt>
                <c:pt idx="5062">
                  <c:v>690.06276600000001</c:v>
                </c:pt>
                <c:pt idx="5063">
                  <c:v>690.06376599999999</c:v>
                </c:pt>
                <c:pt idx="5064">
                  <c:v>690.06476599999996</c:v>
                </c:pt>
                <c:pt idx="5065">
                  <c:v>690.06576600000005</c:v>
                </c:pt>
                <c:pt idx="5066">
                  <c:v>690.06676600000003</c:v>
                </c:pt>
                <c:pt idx="5067">
                  <c:v>690.06776600000001</c:v>
                </c:pt>
                <c:pt idx="5068">
                  <c:v>690.06876599999998</c:v>
                </c:pt>
                <c:pt idx="5069">
                  <c:v>690.06976599999996</c:v>
                </c:pt>
                <c:pt idx="5070">
                  <c:v>690.07076600000005</c:v>
                </c:pt>
                <c:pt idx="5071">
                  <c:v>690.07176600000003</c:v>
                </c:pt>
                <c:pt idx="5072">
                  <c:v>690.072766</c:v>
                </c:pt>
                <c:pt idx="5073">
                  <c:v>690.07376599999998</c:v>
                </c:pt>
                <c:pt idx="5074">
                  <c:v>690.07476599999995</c:v>
                </c:pt>
                <c:pt idx="5075">
                  <c:v>690.07576600000004</c:v>
                </c:pt>
                <c:pt idx="5076">
                  <c:v>690.07676600000002</c:v>
                </c:pt>
                <c:pt idx="5077">
                  <c:v>690.077766</c:v>
                </c:pt>
                <c:pt idx="5078">
                  <c:v>690.07876599999997</c:v>
                </c:pt>
                <c:pt idx="5079">
                  <c:v>690.07976599999995</c:v>
                </c:pt>
                <c:pt idx="5080">
                  <c:v>690.08076600000004</c:v>
                </c:pt>
                <c:pt idx="5081">
                  <c:v>690.08176600000002</c:v>
                </c:pt>
                <c:pt idx="5082">
                  <c:v>690.08276599999999</c:v>
                </c:pt>
                <c:pt idx="5083">
                  <c:v>690.08376599999997</c:v>
                </c:pt>
                <c:pt idx="5084">
                  <c:v>690.08476599999995</c:v>
                </c:pt>
                <c:pt idx="5085">
                  <c:v>690.08576600000004</c:v>
                </c:pt>
                <c:pt idx="5086">
                  <c:v>690.08676600000001</c:v>
                </c:pt>
                <c:pt idx="5087">
                  <c:v>690.08776599999999</c:v>
                </c:pt>
                <c:pt idx="5088">
                  <c:v>690.08876599999996</c:v>
                </c:pt>
                <c:pt idx="5089">
                  <c:v>690.08976600000005</c:v>
                </c:pt>
                <c:pt idx="5090">
                  <c:v>690.09076600000003</c:v>
                </c:pt>
                <c:pt idx="5091">
                  <c:v>690.09176600000001</c:v>
                </c:pt>
                <c:pt idx="5092">
                  <c:v>690.09276599999998</c:v>
                </c:pt>
                <c:pt idx="5093">
                  <c:v>690.09376599999996</c:v>
                </c:pt>
                <c:pt idx="5094">
                  <c:v>690.09476600000005</c:v>
                </c:pt>
                <c:pt idx="5095">
                  <c:v>690.09576600000003</c:v>
                </c:pt>
                <c:pt idx="5096">
                  <c:v>690.096766</c:v>
                </c:pt>
                <c:pt idx="5097">
                  <c:v>690.09776599999998</c:v>
                </c:pt>
                <c:pt idx="5098">
                  <c:v>690.09876599999996</c:v>
                </c:pt>
                <c:pt idx="5099">
                  <c:v>690.09976600000005</c:v>
                </c:pt>
                <c:pt idx="5100">
                  <c:v>690.10076600000002</c:v>
                </c:pt>
                <c:pt idx="5101">
                  <c:v>690.101766</c:v>
                </c:pt>
                <c:pt idx="5102">
                  <c:v>690.10276599999997</c:v>
                </c:pt>
                <c:pt idx="5103">
                  <c:v>690.10376599999995</c:v>
                </c:pt>
                <c:pt idx="5104">
                  <c:v>690.10476600000004</c:v>
                </c:pt>
                <c:pt idx="5105">
                  <c:v>690.10576600000002</c:v>
                </c:pt>
                <c:pt idx="5106">
                  <c:v>690.10676599999999</c:v>
                </c:pt>
                <c:pt idx="5107">
                  <c:v>690.10776599999997</c:v>
                </c:pt>
                <c:pt idx="5108">
                  <c:v>690.10876599999995</c:v>
                </c:pt>
                <c:pt idx="5109">
                  <c:v>690.10976600000004</c:v>
                </c:pt>
                <c:pt idx="5110">
                  <c:v>690.11076600000001</c:v>
                </c:pt>
                <c:pt idx="5111">
                  <c:v>690.11176599999999</c:v>
                </c:pt>
                <c:pt idx="5112">
                  <c:v>690.11276599999997</c:v>
                </c:pt>
                <c:pt idx="5113">
                  <c:v>690.11376600000006</c:v>
                </c:pt>
                <c:pt idx="5114">
                  <c:v>690.11476600000003</c:v>
                </c:pt>
                <c:pt idx="5115">
                  <c:v>690.11576600000001</c:v>
                </c:pt>
                <c:pt idx="5116">
                  <c:v>690.11676599999998</c:v>
                </c:pt>
                <c:pt idx="5117">
                  <c:v>690.11776599999996</c:v>
                </c:pt>
                <c:pt idx="5118">
                  <c:v>690.11876600000005</c:v>
                </c:pt>
                <c:pt idx="5119">
                  <c:v>690.11976600000003</c:v>
                </c:pt>
                <c:pt idx="5120">
                  <c:v>690.120766</c:v>
                </c:pt>
                <c:pt idx="5121">
                  <c:v>690.12176599999998</c:v>
                </c:pt>
                <c:pt idx="5122">
                  <c:v>690.12276599999996</c:v>
                </c:pt>
                <c:pt idx="5123">
                  <c:v>690.12376600000005</c:v>
                </c:pt>
                <c:pt idx="5124">
                  <c:v>690.12476600000002</c:v>
                </c:pt>
                <c:pt idx="5125">
                  <c:v>690.125766</c:v>
                </c:pt>
                <c:pt idx="5126">
                  <c:v>690.12676599999998</c:v>
                </c:pt>
                <c:pt idx="5127">
                  <c:v>690.12776599999995</c:v>
                </c:pt>
                <c:pt idx="5128">
                  <c:v>690.12876600000004</c:v>
                </c:pt>
                <c:pt idx="5129">
                  <c:v>690.12976600000002</c:v>
                </c:pt>
                <c:pt idx="5130">
                  <c:v>690.13076599999999</c:v>
                </c:pt>
                <c:pt idx="5131">
                  <c:v>690.13176599999997</c:v>
                </c:pt>
                <c:pt idx="5132">
                  <c:v>690.13276599999995</c:v>
                </c:pt>
                <c:pt idx="5133">
                  <c:v>690.13376600000004</c:v>
                </c:pt>
                <c:pt idx="5134">
                  <c:v>690.13476600000001</c:v>
                </c:pt>
                <c:pt idx="5135">
                  <c:v>690.13576599999999</c:v>
                </c:pt>
                <c:pt idx="5136">
                  <c:v>690.13676599999997</c:v>
                </c:pt>
                <c:pt idx="5137">
                  <c:v>690.13776600000006</c:v>
                </c:pt>
                <c:pt idx="5138">
                  <c:v>690.13876600000003</c:v>
                </c:pt>
                <c:pt idx="5139">
                  <c:v>690.13976600000001</c:v>
                </c:pt>
                <c:pt idx="5140">
                  <c:v>690.14076599999999</c:v>
                </c:pt>
                <c:pt idx="5141">
                  <c:v>690.14176599999996</c:v>
                </c:pt>
                <c:pt idx="5142">
                  <c:v>690.14276600000005</c:v>
                </c:pt>
                <c:pt idx="5143">
                  <c:v>690.14376600000003</c:v>
                </c:pt>
                <c:pt idx="5144">
                  <c:v>690.144766</c:v>
                </c:pt>
                <c:pt idx="5145">
                  <c:v>690.14576599999998</c:v>
                </c:pt>
                <c:pt idx="5146">
                  <c:v>690.14676599999996</c:v>
                </c:pt>
                <c:pt idx="5147">
                  <c:v>690.14776600000005</c:v>
                </c:pt>
                <c:pt idx="5148">
                  <c:v>690.14876600000002</c:v>
                </c:pt>
                <c:pt idx="5149">
                  <c:v>690.149766</c:v>
                </c:pt>
                <c:pt idx="5150">
                  <c:v>690.15076599999998</c:v>
                </c:pt>
                <c:pt idx="5151">
                  <c:v>690.15176599999995</c:v>
                </c:pt>
                <c:pt idx="5152">
                  <c:v>690.15276600000004</c:v>
                </c:pt>
                <c:pt idx="5153">
                  <c:v>690.15376600000002</c:v>
                </c:pt>
                <c:pt idx="5154">
                  <c:v>690.154766</c:v>
                </c:pt>
                <c:pt idx="5155">
                  <c:v>690.15576599999997</c:v>
                </c:pt>
                <c:pt idx="5156">
                  <c:v>690.15676599999995</c:v>
                </c:pt>
                <c:pt idx="5157">
                  <c:v>690.15776600000004</c:v>
                </c:pt>
                <c:pt idx="5158">
                  <c:v>690.15876600000001</c:v>
                </c:pt>
                <c:pt idx="5159">
                  <c:v>690.15976599999999</c:v>
                </c:pt>
                <c:pt idx="5160">
                  <c:v>690.16076599999997</c:v>
                </c:pt>
                <c:pt idx="5161">
                  <c:v>690.16176599999994</c:v>
                </c:pt>
                <c:pt idx="5162">
                  <c:v>690.16276600000003</c:v>
                </c:pt>
                <c:pt idx="5163">
                  <c:v>690.16376600000001</c:v>
                </c:pt>
                <c:pt idx="5164">
                  <c:v>690.16476599999999</c:v>
                </c:pt>
                <c:pt idx="5165">
                  <c:v>690.16576599999996</c:v>
                </c:pt>
                <c:pt idx="5166">
                  <c:v>690.16676600000005</c:v>
                </c:pt>
                <c:pt idx="5167">
                  <c:v>690.16776600000003</c:v>
                </c:pt>
                <c:pt idx="5168">
                  <c:v>690.16876600000001</c:v>
                </c:pt>
                <c:pt idx="5169">
                  <c:v>690.16976599999998</c:v>
                </c:pt>
                <c:pt idx="5170">
                  <c:v>690.17076599999996</c:v>
                </c:pt>
                <c:pt idx="5171">
                  <c:v>690.17176600000005</c:v>
                </c:pt>
                <c:pt idx="5172">
                  <c:v>690.17276600000002</c:v>
                </c:pt>
                <c:pt idx="5173">
                  <c:v>690.173766</c:v>
                </c:pt>
                <c:pt idx="5174">
                  <c:v>690.17476599999998</c:v>
                </c:pt>
                <c:pt idx="5175">
                  <c:v>690.17576599999995</c:v>
                </c:pt>
                <c:pt idx="5176">
                  <c:v>690.17676600000004</c:v>
                </c:pt>
                <c:pt idx="5177">
                  <c:v>690.17776600000002</c:v>
                </c:pt>
                <c:pt idx="5178">
                  <c:v>690.178766</c:v>
                </c:pt>
                <c:pt idx="5179">
                  <c:v>690.17976599999997</c:v>
                </c:pt>
                <c:pt idx="5180">
                  <c:v>690.18076599999995</c:v>
                </c:pt>
                <c:pt idx="5181">
                  <c:v>690.18176600000004</c:v>
                </c:pt>
                <c:pt idx="5182">
                  <c:v>690.18276600000002</c:v>
                </c:pt>
                <c:pt idx="5183">
                  <c:v>690.18376599999999</c:v>
                </c:pt>
                <c:pt idx="5184">
                  <c:v>690.18476599999997</c:v>
                </c:pt>
                <c:pt idx="5185">
                  <c:v>690.18576599999994</c:v>
                </c:pt>
                <c:pt idx="5186">
                  <c:v>690.18676600000003</c:v>
                </c:pt>
                <c:pt idx="5187">
                  <c:v>690.18776600000001</c:v>
                </c:pt>
                <c:pt idx="5188">
                  <c:v>690.18876599999999</c:v>
                </c:pt>
                <c:pt idx="5189">
                  <c:v>690.18976599999996</c:v>
                </c:pt>
                <c:pt idx="5190">
                  <c:v>690.19076600000005</c:v>
                </c:pt>
                <c:pt idx="5191">
                  <c:v>690.19176600000003</c:v>
                </c:pt>
                <c:pt idx="5192">
                  <c:v>690.19276600000001</c:v>
                </c:pt>
                <c:pt idx="5193">
                  <c:v>690.19376599999998</c:v>
                </c:pt>
                <c:pt idx="5194">
                  <c:v>690.19476599999996</c:v>
                </c:pt>
                <c:pt idx="5195">
                  <c:v>690.19576600000005</c:v>
                </c:pt>
                <c:pt idx="5196">
                  <c:v>690.19676600000003</c:v>
                </c:pt>
                <c:pt idx="5197">
                  <c:v>690.197766</c:v>
                </c:pt>
                <c:pt idx="5198">
                  <c:v>690.19876599999998</c:v>
                </c:pt>
                <c:pt idx="5199">
                  <c:v>690.19976599999995</c:v>
                </c:pt>
                <c:pt idx="5200">
                  <c:v>690.20076600000004</c:v>
                </c:pt>
                <c:pt idx="5201">
                  <c:v>690.20176600000002</c:v>
                </c:pt>
                <c:pt idx="5202">
                  <c:v>690.202766</c:v>
                </c:pt>
                <c:pt idx="5203">
                  <c:v>690.20376599999997</c:v>
                </c:pt>
                <c:pt idx="5204">
                  <c:v>690.20476599999995</c:v>
                </c:pt>
                <c:pt idx="5205">
                  <c:v>690.20576600000004</c:v>
                </c:pt>
                <c:pt idx="5206">
                  <c:v>690.20676600000002</c:v>
                </c:pt>
                <c:pt idx="5207">
                  <c:v>690.20776599999999</c:v>
                </c:pt>
                <c:pt idx="5208">
                  <c:v>690.20876599999997</c:v>
                </c:pt>
                <c:pt idx="5209">
                  <c:v>690.20976599999995</c:v>
                </c:pt>
                <c:pt idx="5210">
                  <c:v>690.21076600000004</c:v>
                </c:pt>
                <c:pt idx="5211">
                  <c:v>690.21176600000001</c:v>
                </c:pt>
                <c:pt idx="5212">
                  <c:v>690.21276599999999</c:v>
                </c:pt>
                <c:pt idx="5213">
                  <c:v>690.21376599999996</c:v>
                </c:pt>
                <c:pt idx="5214">
                  <c:v>690.21476600000005</c:v>
                </c:pt>
                <c:pt idx="5215">
                  <c:v>690.21576600000003</c:v>
                </c:pt>
                <c:pt idx="5216">
                  <c:v>690.21676600000001</c:v>
                </c:pt>
                <c:pt idx="5217">
                  <c:v>690.21776599999998</c:v>
                </c:pt>
                <c:pt idx="5218">
                  <c:v>690.21876599999996</c:v>
                </c:pt>
                <c:pt idx="5219">
                  <c:v>690.21976600000005</c:v>
                </c:pt>
                <c:pt idx="5220">
                  <c:v>690.22076600000003</c:v>
                </c:pt>
                <c:pt idx="5221">
                  <c:v>690.221766</c:v>
                </c:pt>
                <c:pt idx="5222">
                  <c:v>690.22276599999998</c:v>
                </c:pt>
                <c:pt idx="5223">
                  <c:v>690.22376599999996</c:v>
                </c:pt>
                <c:pt idx="5224">
                  <c:v>690.22476600000005</c:v>
                </c:pt>
                <c:pt idx="5225">
                  <c:v>690.22576600000002</c:v>
                </c:pt>
                <c:pt idx="5226">
                  <c:v>690.226766</c:v>
                </c:pt>
                <c:pt idx="5227">
                  <c:v>690.22776599999997</c:v>
                </c:pt>
                <c:pt idx="5228">
                  <c:v>690.22876599999995</c:v>
                </c:pt>
                <c:pt idx="5229">
                  <c:v>690.22976600000004</c:v>
                </c:pt>
                <c:pt idx="5230">
                  <c:v>690.23076600000002</c:v>
                </c:pt>
                <c:pt idx="5231">
                  <c:v>690.23176599999999</c:v>
                </c:pt>
                <c:pt idx="5232">
                  <c:v>690.23276599999997</c:v>
                </c:pt>
                <c:pt idx="5233">
                  <c:v>690.23376599999995</c:v>
                </c:pt>
                <c:pt idx="5234">
                  <c:v>690.23476600000004</c:v>
                </c:pt>
                <c:pt idx="5235">
                  <c:v>690.23576600000001</c:v>
                </c:pt>
                <c:pt idx="5236">
                  <c:v>690.23676599999999</c:v>
                </c:pt>
                <c:pt idx="5237">
                  <c:v>690.23776599999997</c:v>
                </c:pt>
                <c:pt idx="5238">
                  <c:v>690.23876600000006</c:v>
                </c:pt>
                <c:pt idx="5239">
                  <c:v>690.23976600000003</c:v>
                </c:pt>
                <c:pt idx="5240">
                  <c:v>690.24076600000001</c:v>
                </c:pt>
                <c:pt idx="5241">
                  <c:v>690.24176599999998</c:v>
                </c:pt>
                <c:pt idx="5242">
                  <c:v>690.24276599999996</c:v>
                </c:pt>
                <c:pt idx="5243">
                  <c:v>690.24376600000005</c:v>
                </c:pt>
                <c:pt idx="5244">
                  <c:v>690.24476600000003</c:v>
                </c:pt>
                <c:pt idx="5245">
                  <c:v>690.245766</c:v>
                </c:pt>
                <c:pt idx="5246">
                  <c:v>690.24676599999998</c:v>
                </c:pt>
                <c:pt idx="5247">
                  <c:v>690.24776599999996</c:v>
                </c:pt>
                <c:pt idx="5248">
                  <c:v>690.24876600000005</c:v>
                </c:pt>
                <c:pt idx="5249">
                  <c:v>690.24976600000002</c:v>
                </c:pt>
                <c:pt idx="5250">
                  <c:v>690.250766</c:v>
                </c:pt>
                <c:pt idx="5251">
                  <c:v>690.25176599999998</c:v>
                </c:pt>
                <c:pt idx="5252">
                  <c:v>690.25276599999995</c:v>
                </c:pt>
                <c:pt idx="5253">
                  <c:v>690.25376600000004</c:v>
                </c:pt>
                <c:pt idx="5254">
                  <c:v>690.25476600000002</c:v>
                </c:pt>
                <c:pt idx="5255">
                  <c:v>690.25576599999999</c:v>
                </c:pt>
                <c:pt idx="5256">
                  <c:v>690.25676599999997</c:v>
                </c:pt>
                <c:pt idx="5257">
                  <c:v>690.25776599999995</c:v>
                </c:pt>
                <c:pt idx="5258">
                  <c:v>690.25876600000004</c:v>
                </c:pt>
                <c:pt idx="5259">
                  <c:v>690.25976600000001</c:v>
                </c:pt>
                <c:pt idx="5260">
                  <c:v>690.26076599999999</c:v>
                </c:pt>
                <c:pt idx="5261">
                  <c:v>690.26176599999997</c:v>
                </c:pt>
                <c:pt idx="5262">
                  <c:v>690.26276600000006</c:v>
                </c:pt>
                <c:pt idx="5263">
                  <c:v>690.26376600000003</c:v>
                </c:pt>
                <c:pt idx="5264">
                  <c:v>690.26476600000001</c:v>
                </c:pt>
                <c:pt idx="5265">
                  <c:v>690.26576599999999</c:v>
                </c:pt>
                <c:pt idx="5266">
                  <c:v>690.26676599999996</c:v>
                </c:pt>
                <c:pt idx="5267">
                  <c:v>690.26776600000005</c:v>
                </c:pt>
                <c:pt idx="5268">
                  <c:v>690.26876600000003</c:v>
                </c:pt>
                <c:pt idx="5269">
                  <c:v>690.269766</c:v>
                </c:pt>
                <c:pt idx="5270">
                  <c:v>690.27076599999998</c:v>
                </c:pt>
                <c:pt idx="5271">
                  <c:v>690.27176599999996</c:v>
                </c:pt>
                <c:pt idx="5272">
                  <c:v>690.27276600000005</c:v>
                </c:pt>
                <c:pt idx="5273">
                  <c:v>690.27376600000002</c:v>
                </c:pt>
                <c:pt idx="5274">
                  <c:v>690.274766</c:v>
                </c:pt>
                <c:pt idx="5275">
                  <c:v>690.27576599999998</c:v>
                </c:pt>
                <c:pt idx="5276">
                  <c:v>690.27676599999995</c:v>
                </c:pt>
                <c:pt idx="5277">
                  <c:v>690.27776600000004</c:v>
                </c:pt>
                <c:pt idx="5278">
                  <c:v>690.27876600000002</c:v>
                </c:pt>
                <c:pt idx="5279">
                  <c:v>690.279766</c:v>
                </c:pt>
                <c:pt idx="5280">
                  <c:v>690.28076599999997</c:v>
                </c:pt>
                <c:pt idx="5281">
                  <c:v>690.28176599999995</c:v>
                </c:pt>
                <c:pt idx="5282">
                  <c:v>690.28276600000004</c:v>
                </c:pt>
                <c:pt idx="5283">
                  <c:v>690.28376600000001</c:v>
                </c:pt>
                <c:pt idx="5284">
                  <c:v>690.28476599999999</c:v>
                </c:pt>
                <c:pt idx="5285">
                  <c:v>690.28576599999997</c:v>
                </c:pt>
                <c:pt idx="5286">
                  <c:v>690.28676599999994</c:v>
                </c:pt>
                <c:pt idx="5287">
                  <c:v>690.28776600000003</c:v>
                </c:pt>
                <c:pt idx="5288">
                  <c:v>690.28876600000001</c:v>
                </c:pt>
                <c:pt idx="5289">
                  <c:v>690.28976599999999</c:v>
                </c:pt>
                <c:pt idx="5290">
                  <c:v>690.29076599999996</c:v>
                </c:pt>
                <c:pt idx="5291">
                  <c:v>690.29176600000005</c:v>
                </c:pt>
                <c:pt idx="5292">
                  <c:v>690.29276600000003</c:v>
                </c:pt>
                <c:pt idx="5293">
                  <c:v>690.29376600000001</c:v>
                </c:pt>
                <c:pt idx="5294">
                  <c:v>690.29476599999998</c:v>
                </c:pt>
                <c:pt idx="5295">
                  <c:v>690.29576599999996</c:v>
                </c:pt>
                <c:pt idx="5296">
                  <c:v>690.29676600000005</c:v>
                </c:pt>
                <c:pt idx="5297">
                  <c:v>690.29776600000002</c:v>
                </c:pt>
                <c:pt idx="5298">
                  <c:v>690.298766</c:v>
                </c:pt>
                <c:pt idx="5299">
                  <c:v>690.29976599999998</c:v>
                </c:pt>
                <c:pt idx="5300">
                  <c:v>690.30076599999995</c:v>
                </c:pt>
                <c:pt idx="5301">
                  <c:v>690.30176600000004</c:v>
                </c:pt>
                <c:pt idx="5302">
                  <c:v>690.30276600000002</c:v>
                </c:pt>
                <c:pt idx="5303">
                  <c:v>690.303766</c:v>
                </c:pt>
                <c:pt idx="5304">
                  <c:v>690.30476599999997</c:v>
                </c:pt>
                <c:pt idx="5305">
                  <c:v>690.30576599999995</c:v>
                </c:pt>
                <c:pt idx="5306">
                  <c:v>690.30676600000004</c:v>
                </c:pt>
                <c:pt idx="5307">
                  <c:v>690.30776600000002</c:v>
                </c:pt>
                <c:pt idx="5308">
                  <c:v>690.30876599999999</c:v>
                </c:pt>
                <c:pt idx="5309">
                  <c:v>690.30976599999997</c:v>
                </c:pt>
                <c:pt idx="5310">
                  <c:v>690.31076599999994</c:v>
                </c:pt>
                <c:pt idx="5311">
                  <c:v>690.31176600000003</c:v>
                </c:pt>
                <c:pt idx="5312">
                  <c:v>690.31276600000001</c:v>
                </c:pt>
                <c:pt idx="5313">
                  <c:v>690.31376599999999</c:v>
                </c:pt>
                <c:pt idx="5314">
                  <c:v>690.31476599999996</c:v>
                </c:pt>
                <c:pt idx="5315">
                  <c:v>690.31576600000005</c:v>
                </c:pt>
                <c:pt idx="5316">
                  <c:v>690.31676600000003</c:v>
                </c:pt>
                <c:pt idx="5317">
                  <c:v>690.31776600000001</c:v>
                </c:pt>
                <c:pt idx="5318">
                  <c:v>690.31876599999998</c:v>
                </c:pt>
                <c:pt idx="5319">
                  <c:v>690.31976599999996</c:v>
                </c:pt>
                <c:pt idx="5320">
                  <c:v>690.32076600000005</c:v>
                </c:pt>
                <c:pt idx="5321">
                  <c:v>690.32176600000003</c:v>
                </c:pt>
                <c:pt idx="5322">
                  <c:v>690.322766</c:v>
                </c:pt>
                <c:pt idx="5323">
                  <c:v>690.32376599999998</c:v>
                </c:pt>
                <c:pt idx="5324">
                  <c:v>690.32476599999995</c:v>
                </c:pt>
                <c:pt idx="5325">
                  <c:v>690.32576600000004</c:v>
                </c:pt>
                <c:pt idx="5326">
                  <c:v>690.32676600000002</c:v>
                </c:pt>
                <c:pt idx="5327">
                  <c:v>690.327766</c:v>
                </c:pt>
                <c:pt idx="5328">
                  <c:v>690.32876599999997</c:v>
                </c:pt>
                <c:pt idx="5329">
                  <c:v>690.32976599999995</c:v>
                </c:pt>
                <c:pt idx="5330">
                  <c:v>690.33076600000004</c:v>
                </c:pt>
                <c:pt idx="5331">
                  <c:v>690.33176600000002</c:v>
                </c:pt>
                <c:pt idx="5332">
                  <c:v>690.33276599999999</c:v>
                </c:pt>
                <c:pt idx="5333">
                  <c:v>690.33376599999997</c:v>
                </c:pt>
                <c:pt idx="5334">
                  <c:v>690.33476599999995</c:v>
                </c:pt>
                <c:pt idx="5335">
                  <c:v>690.33576600000004</c:v>
                </c:pt>
                <c:pt idx="5336">
                  <c:v>690.33676600000001</c:v>
                </c:pt>
                <c:pt idx="5337">
                  <c:v>690.33776599999999</c:v>
                </c:pt>
                <c:pt idx="5338">
                  <c:v>690.33876599999996</c:v>
                </c:pt>
                <c:pt idx="5339">
                  <c:v>690.33976600000005</c:v>
                </c:pt>
                <c:pt idx="5340">
                  <c:v>690.34076600000003</c:v>
                </c:pt>
                <c:pt idx="5341">
                  <c:v>690.34176600000001</c:v>
                </c:pt>
                <c:pt idx="5342">
                  <c:v>690.34276599999998</c:v>
                </c:pt>
                <c:pt idx="5343">
                  <c:v>690.34376599999996</c:v>
                </c:pt>
                <c:pt idx="5344">
                  <c:v>690.34476600000005</c:v>
                </c:pt>
                <c:pt idx="5345">
                  <c:v>690.34576600000003</c:v>
                </c:pt>
                <c:pt idx="5346">
                  <c:v>690.346766</c:v>
                </c:pt>
                <c:pt idx="5347">
                  <c:v>690.34776599999998</c:v>
                </c:pt>
                <c:pt idx="5348">
                  <c:v>690.34876599999996</c:v>
                </c:pt>
                <c:pt idx="5349">
                  <c:v>690.34976600000005</c:v>
                </c:pt>
                <c:pt idx="5350">
                  <c:v>690.35076600000002</c:v>
                </c:pt>
                <c:pt idx="5351">
                  <c:v>690.351766</c:v>
                </c:pt>
                <c:pt idx="5352">
                  <c:v>690.35276599999997</c:v>
                </c:pt>
                <c:pt idx="5353">
                  <c:v>690.35376599999995</c:v>
                </c:pt>
                <c:pt idx="5354">
                  <c:v>690.35476600000004</c:v>
                </c:pt>
                <c:pt idx="5355">
                  <c:v>690.35576600000002</c:v>
                </c:pt>
                <c:pt idx="5356">
                  <c:v>690.35676599999999</c:v>
                </c:pt>
                <c:pt idx="5357">
                  <c:v>690.35776599999997</c:v>
                </c:pt>
                <c:pt idx="5358">
                  <c:v>690.35876599999995</c:v>
                </c:pt>
                <c:pt idx="5359">
                  <c:v>690.35976600000004</c:v>
                </c:pt>
                <c:pt idx="5360">
                  <c:v>690.36076600000001</c:v>
                </c:pt>
                <c:pt idx="5361">
                  <c:v>690.36176599999999</c:v>
                </c:pt>
                <c:pt idx="5362">
                  <c:v>690.36276599999997</c:v>
                </c:pt>
                <c:pt idx="5363">
                  <c:v>690.36376600000006</c:v>
                </c:pt>
                <c:pt idx="5364">
                  <c:v>690.36476600000003</c:v>
                </c:pt>
                <c:pt idx="5365">
                  <c:v>690.36576600000001</c:v>
                </c:pt>
                <c:pt idx="5366">
                  <c:v>690.36676599999998</c:v>
                </c:pt>
                <c:pt idx="5367">
                  <c:v>690.36776599999996</c:v>
                </c:pt>
                <c:pt idx="5368">
                  <c:v>690.36876600000005</c:v>
                </c:pt>
                <c:pt idx="5369">
                  <c:v>690.36976600000003</c:v>
                </c:pt>
                <c:pt idx="5370">
                  <c:v>690.370766</c:v>
                </c:pt>
                <c:pt idx="5371">
                  <c:v>690.37176599999998</c:v>
                </c:pt>
                <c:pt idx="5372">
                  <c:v>690.37276599999996</c:v>
                </c:pt>
                <c:pt idx="5373">
                  <c:v>690.37376600000005</c:v>
                </c:pt>
                <c:pt idx="5374">
                  <c:v>690.37476600000002</c:v>
                </c:pt>
                <c:pt idx="5375">
                  <c:v>690.375766</c:v>
                </c:pt>
                <c:pt idx="5376">
                  <c:v>690.37676599999998</c:v>
                </c:pt>
                <c:pt idx="5377">
                  <c:v>690.37776599999995</c:v>
                </c:pt>
                <c:pt idx="5378">
                  <c:v>690.37876600000004</c:v>
                </c:pt>
                <c:pt idx="5379">
                  <c:v>690.37976600000002</c:v>
                </c:pt>
                <c:pt idx="5380">
                  <c:v>690.38076599999999</c:v>
                </c:pt>
                <c:pt idx="5381">
                  <c:v>690.38176599999997</c:v>
                </c:pt>
                <c:pt idx="5382">
                  <c:v>690.38276599999995</c:v>
                </c:pt>
                <c:pt idx="5383">
                  <c:v>690.38376600000004</c:v>
                </c:pt>
                <c:pt idx="5384">
                  <c:v>690.38476600000001</c:v>
                </c:pt>
                <c:pt idx="5385">
                  <c:v>690.38576599999999</c:v>
                </c:pt>
                <c:pt idx="5386">
                  <c:v>690.38676599999997</c:v>
                </c:pt>
                <c:pt idx="5387">
                  <c:v>690.38776600000006</c:v>
                </c:pt>
                <c:pt idx="5388">
                  <c:v>690.38876600000003</c:v>
                </c:pt>
                <c:pt idx="5389">
                  <c:v>690.38976600000001</c:v>
                </c:pt>
                <c:pt idx="5390">
                  <c:v>690.39076599999999</c:v>
                </c:pt>
                <c:pt idx="5391">
                  <c:v>690.39176599999996</c:v>
                </c:pt>
                <c:pt idx="5392">
                  <c:v>690.39276600000005</c:v>
                </c:pt>
                <c:pt idx="5393">
                  <c:v>690.39376600000003</c:v>
                </c:pt>
                <c:pt idx="5394">
                  <c:v>690.394766</c:v>
                </c:pt>
                <c:pt idx="5395">
                  <c:v>690.39576599999998</c:v>
                </c:pt>
                <c:pt idx="5396">
                  <c:v>690.39676599999996</c:v>
                </c:pt>
                <c:pt idx="5397">
                  <c:v>690.39776600000005</c:v>
                </c:pt>
                <c:pt idx="5398">
                  <c:v>690.39876600000002</c:v>
                </c:pt>
                <c:pt idx="5399">
                  <c:v>690.399766</c:v>
                </c:pt>
                <c:pt idx="5400">
                  <c:v>690.40076599999998</c:v>
                </c:pt>
                <c:pt idx="5401">
                  <c:v>690.40176599999995</c:v>
                </c:pt>
                <c:pt idx="5402">
                  <c:v>690.40276600000004</c:v>
                </c:pt>
                <c:pt idx="5403">
                  <c:v>690.40376600000002</c:v>
                </c:pt>
                <c:pt idx="5404">
                  <c:v>690.404766</c:v>
                </c:pt>
                <c:pt idx="5405">
                  <c:v>690.40576599999997</c:v>
                </c:pt>
                <c:pt idx="5406">
                  <c:v>690.40676599999995</c:v>
                </c:pt>
                <c:pt idx="5407">
                  <c:v>690.40776600000004</c:v>
                </c:pt>
                <c:pt idx="5408">
                  <c:v>690.40876600000001</c:v>
                </c:pt>
                <c:pt idx="5409">
                  <c:v>690.40976599999999</c:v>
                </c:pt>
                <c:pt idx="5410">
                  <c:v>690.41076599999997</c:v>
                </c:pt>
                <c:pt idx="5411">
                  <c:v>690.41176599999994</c:v>
                </c:pt>
                <c:pt idx="5412">
                  <c:v>690.41276600000003</c:v>
                </c:pt>
                <c:pt idx="5413">
                  <c:v>690.41376600000001</c:v>
                </c:pt>
                <c:pt idx="5414">
                  <c:v>690.41476599999999</c:v>
                </c:pt>
                <c:pt idx="5415">
                  <c:v>690.41576599999996</c:v>
                </c:pt>
                <c:pt idx="5416">
                  <c:v>690.41676600000005</c:v>
                </c:pt>
                <c:pt idx="5417">
                  <c:v>690.41776600000003</c:v>
                </c:pt>
                <c:pt idx="5418">
                  <c:v>690.41876600000001</c:v>
                </c:pt>
                <c:pt idx="5419">
                  <c:v>690.41976599999998</c:v>
                </c:pt>
                <c:pt idx="5420">
                  <c:v>690.42076599999996</c:v>
                </c:pt>
                <c:pt idx="5421">
                  <c:v>690.42176600000005</c:v>
                </c:pt>
                <c:pt idx="5422">
                  <c:v>690.42276600000002</c:v>
                </c:pt>
                <c:pt idx="5423">
                  <c:v>690.423766</c:v>
                </c:pt>
                <c:pt idx="5424">
                  <c:v>690.42476599999998</c:v>
                </c:pt>
                <c:pt idx="5425">
                  <c:v>690.42576599999995</c:v>
                </c:pt>
                <c:pt idx="5426">
                  <c:v>690.42676600000004</c:v>
                </c:pt>
                <c:pt idx="5427">
                  <c:v>690.42776600000002</c:v>
                </c:pt>
                <c:pt idx="5428">
                  <c:v>690.428766</c:v>
                </c:pt>
                <c:pt idx="5429">
                  <c:v>690.42976599999997</c:v>
                </c:pt>
                <c:pt idx="5430">
                  <c:v>690.43076599999995</c:v>
                </c:pt>
                <c:pt idx="5431">
                  <c:v>690.43176600000004</c:v>
                </c:pt>
                <c:pt idx="5432">
                  <c:v>690.43276600000002</c:v>
                </c:pt>
                <c:pt idx="5433">
                  <c:v>690.43376599999999</c:v>
                </c:pt>
                <c:pt idx="5434">
                  <c:v>690.43476599999997</c:v>
                </c:pt>
                <c:pt idx="5435">
                  <c:v>690.43576599999994</c:v>
                </c:pt>
                <c:pt idx="5436">
                  <c:v>690.43676600000003</c:v>
                </c:pt>
                <c:pt idx="5437">
                  <c:v>690.43776600000001</c:v>
                </c:pt>
                <c:pt idx="5438">
                  <c:v>690.43876599999999</c:v>
                </c:pt>
                <c:pt idx="5439">
                  <c:v>690.43976599999996</c:v>
                </c:pt>
                <c:pt idx="5440">
                  <c:v>690.44076600000005</c:v>
                </c:pt>
                <c:pt idx="5441">
                  <c:v>690.44176600000003</c:v>
                </c:pt>
                <c:pt idx="5442">
                  <c:v>690.44276600000001</c:v>
                </c:pt>
                <c:pt idx="5443">
                  <c:v>690.44376599999998</c:v>
                </c:pt>
                <c:pt idx="5444">
                  <c:v>690.44476599999996</c:v>
                </c:pt>
                <c:pt idx="5445">
                  <c:v>690.44576600000005</c:v>
                </c:pt>
                <c:pt idx="5446">
                  <c:v>690.44676600000003</c:v>
                </c:pt>
                <c:pt idx="5447">
                  <c:v>690.447766</c:v>
                </c:pt>
                <c:pt idx="5448">
                  <c:v>690.44876599999998</c:v>
                </c:pt>
                <c:pt idx="5449">
                  <c:v>690.44976599999995</c:v>
                </c:pt>
                <c:pt idx="5450">
                  <c:v>690.45076600000004</c:v>
                </c:pt>
                <c:pt idx="5451">
                  <c:v>690.45176600000002</c:v>
                </c:pt>
                <c:pt idx="5452">
                  <c:v>690.452766</c:v>
                </c:pt>
                <c:pt idx="5453">
                  <c:v>690.45376599999997</c:v>
                </c:pt>
                <c:pt idx="5454">
                  <c:v>690.45476599999995</c:v>
                </c:pt>
                <c:pt idx="5455">
                  <c:v>690.45576600000004</c:v>
                </c:pt>
                <c:pt idx="5456">
                  <c:v>690.45676600000002</c:v>
                </c:pt>
                <c:pt idx="5457">
                  <c:v>690.45776599999999</c:v>
                </c:pt>
                <c:pt idx="5458">
                  <c:v>690.45876599999997</c:v>
                </c:pt>
                <c:pt idx="5459">
                  <c:v>690.45976599999995</c:v>
                </c:pt>
                <c:pt idx="5460">
                  <c:v>690.46076600000004</c:v>
                </c:pt>
                <c:pt idx="5461">
                  <c:v>690.46176600000001</c:v>
                </c:pt>
                <c:pt idx="5462">
                  <c:v>690.46276599999999</c:v>
                </c:pt>
                <c:pt idx="5463">
                  <c:v>690.46376599999996</c:v>
                </c:pt>
                <c:pt idx="5464">
                  <c:v>690.46476600000005</c:v>
                </c:pt>
                <c:pt idx="5465">
                  <c:v>690.46576600000003</c:v>
                </c:pt>
                <c:pt idx="5466">
                  <c:v>690.46676600000001</c:v>
                </c:pt>
                <c:pt idx="5467">
                  <c:v>690.46776599999998</c:v>
                </c:pt>
                <c:pt idx="5468">
                  <c:v>690.46876599999996</c:v>
                </c:pt>
                <c:pt idx="5469">
                  <c:v>690.46976600000005</c:v>
                </c:pt>
                <c:pt idx="5470">
                  <c:v>690.47076600000003</c:v>
                </c:pt>
                <c:pt idx="5471">
                  <c:v>690.471766</c:v>
                </c:pt>
                <c:pt idx="5472">
                  <c:v>690.47276599999998</c:v>
                </c:pt>
                <c:pt idx="5473">
                  <c:v>690.47376599999996</c:v>
                </c:pt>
                <c:pt idx="5474">
                  <c:v>690.47476600000005</c:v>
                </c:pt>
                <c:pt idx="5475">
                  <c:v>690.47576600000002</c:v>
                </c:pt>
                <c:pt idx="5476">
                  <c:v>690.476766</c:v>
                </c:pt>
                <c:pt idx="5477">
                  <c:v>690.47776599999997</c:v>
                </c:pt>
                <c:pt idx="5478">
                  <c:v>690.47876599999995</c:v>
                </c:pt>
                <c:pt idx="5479">
                  <c:v>690.47976600000004</c:v>
                </c:pt>
                <c:pt idx="5480">
                  <c:v>690.48076600000002</c:v>
                </c:pt>
                <c:pt idx="5481">
                  <c:v>690.48176599999999</c:v>
                </c:pt>
                <c:pt idx="5482">
                  <c:v>690.48276599999997</c:v>
                </c:pt>
                <c:pt idx="5483">
                  <c:v>690.48376599999995</c:v>
                </c:pt>
                <c:pt idx="5484">
                  <c:v>690.48476600000004</c:v>
                </c:pt>
                <c:pt idx="5485">
                  <c:v>690.48576600000001</c:v>
                </c:pt>
                <c:pt idx="5486">
                  <c:v>690.48676599999999</c:v>
                </c:pt>
                <c:pt idx="5487">
                  <c:v>690.48776599999997</c:v>
                </c:pt>
                <c:pt idx="5488">
                  <c:v>690.48876600000006</c:v>
                </c:pt>
                <c:pt idx="5489">
                  <c:v>690.48976600000003</c:v>
                </c:pt>
                <c:pt idx="5490">
                  <c:v>690.49076600000001</c:v>
                </c:pt>
                <c:pt idx="5491">
                  <c:v>690.49176599999998</c:v>
                </c:pt>
                <c:pt idx="5492">
                  <c:v>690.49276599999996</c:v>
                </c:pt>
                <c:pt idx="5493">
                  <c:v>690.49376600000005</c:v>
                </c:pt>
                <c:pt idx="5494">
                  <c:v>690.49476600000003</c:v>
                </c:pt>
                <c:pt idx="5495">
                  <c:v>690.495766</c:v>
                </c:pt>
                <c:pt idx="5496">
                  <c:v>690.49676599999998</c:v>
                </c:pt>
                <c:pt idx="5497">
                  <c:v>690.49776599999996</c:v>
                </c:pt>
                <c:pt idx="5498">
                  <c:v>690.49876600000005</c:v>
                </c:pt>
                <c:pt idx="5499">
                  <c:v>690.49976600000002</c:v>
                </c:pt>
                <c:pt idx="5500">
                  <c:v>690.500766</c:v>
                </c:pt>
                <c:pt idx="5501">
                  <c:v>690.50176599999998</c:v>
                </c:pt>
                <c:pt idx="5502">
                  <c:v>690.50276599999995</c:v>
                </c:pt>
                <c:pt idx="5503">
                  <c:v>690.50376600000004</c:v>
                </c:pt>
                <c:pt idx="5504">
                  <c:v>690.50476600000002</c:v>
                </c:pt>
                <c:pt idx="5505">
                  <c:v>690.50576599999999</c:v>
                </c:pt>
                <c:pt idx="5506">
                  <c:v>690.50676599999997</c:v>
                </c:pt>
                <c:pt idx="5507">
                  <c:v>690.50776599999995</c:v>
                </c:pt>
                <c:pt idx="5508">
                  <c:v>690.50876600000004</c:v>
                </c:pt>
                <c:pt idx="5509">
                  <c:v>690.50976600000001</c:v>
                </c:pt>
                <c:pt idx="5510">
                  <c:v>690.51076599999999</c:v>
                </c:pt>
                <c:pt idx="5511">
                  <c:v>690.51176599999997</c:v>
                </c:pt>
                <c:pt idx="5512">
                  <c:v>690.51276600000006</c:v>
                </c:pt>
                <c:pt idx="5513">
                  <c:v>690.51376600000003</c:v>
                </c:pt>
                <c:pt idx="5514">
                  <c:v>690.51476600000001</c:v>
                </c:pt>
                <c:pt idx="5515">
                  <c:v>690.51576599999999</c:v>
                </c:pt>
                <c:pt idx="5516">
                  <c:v>690.51676599999996</c:v>
                </c:pt>
                <c:pt idx="5517">
                  <c:v>690.51776600000005</c:v>
                </c:pt>
                <c:pt idx="5518">
                  <c:v>690.51876600000003</c:v>
                </c:pt>
                <c:pt idx="5519">
                  <c:v>690.519766</c:v>
                </c:pt>
                <c:pt idx="5520">
                  <c:v>690.52076599999998</c:v>
                </c:pt>
                <c:pt idx="5521">
                  <c:v>690.52176599999996</c:v>
                </c:pt>
                <c:pt idx="5522">
                  <c:v>690.52276600000005</c:v>
                </c:pt>
                <c:pt idx="5523">
                  <c:v>690.52376600000002</c:v>
                </c:pt>
                <c:pt idx="5524">
                  <c:v>690.524766</c:v>
                </c:pt>
                <c:pt idx="5525">
                  <c:v>690.52576599999998</c:v>
                </c:pt>
                <c:pt idx="5526">
                  <c:v>690.52676599999995</c:v>
                </c:pt>
                <c:pt idx="5527">
                  <c:v>690.52776600000004</c:v>
                </c:pt>
                <c:pt idx="5528">
                  <c:v>690.52876600000002</c:v>
                </c:pt>
                <c:pt idx="5529">
                  <c:v>690.529766</c:v>
                </c:pt>
                <c:pt idx="5530">
                  <c:v>690.53076599999997</c:v>
                </c:pt>
                <c:pt idx="5531">
                  <c:v>690.53176599999995</c:v>
                </c:pt>
                <c:pt idx="5532">
                  <c:v>690.53276600000004</c:v>
                </c:pt>
                <c:pt idx="5533">
                  <c:v>690.53376600000001</c:v>
                </c:pt>
                <c:pt idx="5534">
                  <c:v>690.53476599999999</c:v>
                </c:pt>
                <c:pt idx="5535">
                  <c:v>690.53576599999997</c:v>
                </c:pt>
                <c:pt idx="5536">
                  <c:v>690.53676599999994</c:v>
                </c:pt>
                <c:pt idx="5537">
                  <c:v>690.53776600000003</c:v>
                </c:pt>
                <c:pt idx="5538">
                  <c:v>690.53876600000001</c:v>
                </c:pt>
                <c:pt idx="5539">
                  <c:v>690.53976599999999</c:v>
                </c:pt>
                <c:pt idx="5540">
                  <c:v>690.54076599999996</c:v>
                </c:pt>
                <c:pt idx="5541">
                  <c:v>690.54176600000005</c:v>
                </c:pt>
                <c:pt idx="5542">
                  <c:v>690.54276600000003</c:v>
                </c:pt>
                <c:pt idx="5543">
                  <c:v>690.54376600000001</c:v>
                </c:pt>
                <c:pt idx="5544">
                  <c:v>690.54476599999998</c:v>
                </c:pt>
                <c:pt idx="5545">
                  <c:v>690.54576599999996</c:v>
                </c:pt>
                <c:pt idx="5546">
                  <c:v>690.54676600000005</c:v>
                </c:pt>
                <c:pt idx="5547">
                  <c:v>690.54776600000002</c:v>
                </c:pt>
                <c:pt idx="5548">
                  <c:v>690.548766</c:v>
                </c:pt>
                <c:pt idx="5549">
                  <c:v>690.54976599999998</c:v>
                </c:pt>
                <c:pt idx="5550">
                  <c:v>690.55076599999995</c:v>
                </c:pt>
                <c:pt idx="5551">
                  <c:v>690.55176600000004</c:v>
                </c:pt>
                <c:pt idx="5552">
                  <c:v>690.55276600000002</c:v>
                </c:pt>
                <c:pt idx="5553">
                  <c:v>690.553766</c:v>
                </c:pt>
                <c:pt idx="5554">
                  <c:v>690.55476599999997</c:v>
                </c:pt>
                <c:pt idx="5555">
                  <c:v>690.55576599999995</c:v>
                </c:pt>
                <c:pt idx="5556">
                  <c:v>690.55676600000004</c:v>
                </c:pt>
                <c:pt idx="5557">
                  <c:v>690.55776600000002</c:v>
                </c:pt>
                <c:pt idx="5558">
                  <c:v>690.55876599999999</c:v>
                </c:pt>
                <c:pt idx="5559">
                  <c:v>690.55976599999997</c:v>
                </c:pt>
                <c:pt idx="5560">
                  <c:v>690.56076599999994</c:v>
                </c:pt>
                <c:pt idx="5561">
                  <c:v>690.56176600000003</c:v>
                </c:pt>
                <c:pt idx="5562">
                  <c:v>690.56276600000001</c:v>
                </c:pt>
                <c:pt idx="5563">
                  <c:v>690.56376599999999</c:v>
                </c:pt>
                <c:pt idx="5564">
                  <c:v>690.56476599999996</c:v>
                </c:pt>
                <c:pt idx="5565">
                  <c:v>690.56576600000005</c:v>
                </c:pt>
                <c:pt idx="5566">
                  <c:v>690.56676600000003</c:v>
                </c:pt>
                <c:pt idx="5567">
                  <c:v>690.56776600000001</c:v>
                </c:pt>
                <c:pt idx="5568">
                  <c:v>690.56876599999998</c:v>
                </c:pt>
                <c:pt idx="5569">
                  <c:v>690.56976599999996</c:v>
                </c:pt>
                <c:pt idx="5570">
                  <c:v>690.57076600000005</c:v>
                </c:pt>
                <c:pt idx="5571">
                  <c:v>690.57176600000003</c:v>
                </c:pt>
                <c:pt idx="5572">
                  <c:v>690.572766</c:v>
                </c:pt>
                <c:pt idx="5573">
                  <c:v>690.57376599999998</c:v>
                </c:pt>
                <c:pt idx="5574">
                  <c:v>690.57476599999995</c:v>
                </c:pt>
                <c:pt idx="5575">
                  <c:v>690.57576600000004</c:v>
                </c:pt>
                <c:pt idx="5576">
                  <c:v>690.57676600000002</c:v>
                </c:pt>
                <c:pt idx="5577">
                  <c:v>690.577766</c:v>
                </c:pt>
                <c:pt idx="5578">
                  <c:v>690.57876599999997</c:v>
                </c:pt>
                <c:pt idx="5579">
                  <c:v>690.57976599999995</c:v>
                </c:pt>
                <c:pt idx="5580">
                  <c:v>690.58076600000004</c:v>
                </c:pt>
                <c:pt idx="5581">
                  <c:v>690.58176600000002</c:v>
                </c:pt>
                <c:pt idx="5582">
                  <c:v>690.58276599999999</c:v>
                </c:pt>
                <c:pt idx="5583">
                  <c:v>690.58376599999997</c:v>
                </c:pt>
                <c:pt idx="5584">
                  <c:v>690.58476599999995</c:v>
                </c:pt>
                <c:pt idx="5585">
                  <c:v>690.58576600000004</c:v>
                </c:pt>
                <c:pt idx="5586">
                  <c:v>690.58676600000001</c:v>
                </c:pt>
                <c:pt idx="5587">
                  <c:v>690.58776599999999</c:v>
                </c:pt>
                <c:pt idx="5588">
                  <c:v>690.58876599999996</c:v>
                </c:pt>
                <c:pt idx="5589">
                  <c:v>690.58976600000005</c:v>
                </c:pt>
                <c:pt idx="5590">
                  <c:v>690.59076600000003</c:v>
                </c:pt>
                <c:pt idx="5591">
                  <c:v>690.59176600000001</c:v>
                </c:pt>
                <c:pt idx="5592">
                  <c:v>690.59276599999998</c:v>
                </c:pt>
                <c:pt idx="5593">
                  <c:v>690.59376599999996</c:v>
                </c:pt>
                <c:pt idx="5594">
                  <c:v>690.59476600000005</c:v>
                </c:pt>
                <c:pt idx="5595">
                  <c:v>690.59576600000003</c:v>
                </c:pt>
                <c:pt idx="5596">
                  <c:v>690.596766</c:v>
                </c:pt>
                <c:pt idx="5597">
                  <c:v>690.59776599999998</c:v>
                </c:pt>
                <c:pt idx="5598">
                  <c:v>690.59876599999996</c:v>
                </c:pt>
                <c:pt idx="5599">
                  <c:v>690.59976600000005</c:v>
                </c:pt>
                <c:pt idx="5600">
                  <c:v>690.60076600000002</c:v>
                </c:pt>
                <c:pt idx="5601">
                  <c:v>690.601766</c:v>
                </c:pt>
                <c:pt idx="5602">
                  <c:v>690.60276599999997</c:v>
                </c:pt>
                <c:pt idx="5603">
                  <c:v>690.60376599999995</c:v>
                </c:pt>
                <c:pt idx="5604">
                  <c:v>690.60476600000004</c:v>
                </c:pt>
                <c:pt idx="5605">
                  <c:v>690.60576600000002</c:v>
                </c:pt>
                <c:pt idx="5606">
                  <c:v>690.60676599999999</c:v>
                </c:pt>
                <c:pt idx="5607">
                  <c:v>690.60776599999997</c:v>
                </c:pt>
                <c:pt idx="5608">
                  <c:v>690.60876599999995</c:v>
                </c:pt>
                <c:pt idx="5609">
                  <c:v>690.60976600000004</c:v>
                </c:pt>
                <c:pt idx="5610">
                  <c:v>690.61076600000001</c:v>
                </c:pt>
                <c:pt idx="5611">
                  <c:v>690.61176599999999</c:v>
                </c:pt>
                <c:pt idx="5612">
                  <c:v>690.61276599999997</c:v>
                </c:pt>
                <c:pt idx="5613">
                  <c:v>690.61376600000006</c:v>
                </c:pt>
                <c:pt idx="5614">
                  <c:v>690.61476600000003</c:v>
                </c:pt>
                <c:pt idx="5615">
                  <c:v>690.61576600000001</c:v>
                </c:pt>
                <c:pt idx="5616">
                  <c:v>690.61676599999998</c:v>
                </c:pt>
                <c:pt idx="5617">
                  <c:v>690.61776599999996</c:v>
                </c:pt>
                <c:pt idx="5618">
                  <c:v>690.61876600000005</c:v>
                </c:pt>
                <c:pt idx="5619">
                  <c:v>690.61976600000003</c:v>
                </c:pt>
                <c:pt idx="5620">
                  <c:v>690.620766</c:v>
                </c:pt>
                <c:pt idx="5621">
                  <c:v>690.62176599999998</c:v>
                </c:pt>
                <c:pt idx="5622">
                  <c:v>690.62276599999996</c:v>
                </c:pt>
                <c:pt idx="5623">
                  <c:v>690.62376600000005</c:v>
                </c:pt>
                <c:pt idx="5624">
                  <c:v>690.62476600000002</c:v>
                </c:pt>
                <c:pt idx="5625">
                  <c:v>690.625766</c:v>
                </c:pt>
                <c:pt idx="5626">
                  <c:v>690.62676599999998</c:v>
                </c:pt>
                <c:pt idx="5627">
                  <c:v>690.62776599999995</c:v>
                </c:pt>
                <c:pt idx="5628">
                  <c:v>690.62876600000004</c:v>
                </c:pt>
                <c:pt idx="5629">
                  <c:v>690.62976600000002</c:v>
                </c:pt>
                <c:pt idx="5630">
                  <c:v>690.63076599999999</c:v>
                </c:pt>
                <c:pt idx="5631">
                  <c:v>690.63176599999997</c:v>
                </c:pt>
                <c:pt idx="5632">
                  <c:v>690.63276599999995</c:v>
                </c:pt>
                <c:pt idx="5633">
                  <c:v>690.63376600000004</c:v>
                </c:pt>
                <c:pt idx="5634">
                  <c:v>690.63476600000001</c:v>
                </c:pt>
                <c:pt idx="5635">
                  <c:v>690.63576599999999</c:v>
                </c:pt>
                <c:pt idx="5636">
                  <c:v>690.63676599999997</c:v>
                </c:pt>
                <c:pt idx="5637">
                  <c:v>690.63776600000006</c:v>
                </c:pt>
                <c:pt idx="5638">
                  <c:v>690.63876600000003</c:v>
                </c:pt>
                <c:pt idx="5639">
                  <c:v>690.63976600000001</c:v>
                </c:pt>
                <c:pt idx="5640">
                  <c:v>690.64076599999999</c:v>
                </c:pt>
                <c:pt idx="5641">
                  <c:v>690.64176599999996</c:v>
                </c:pt>
                <c:pt idx="5642">
                  <c:v>690.64276600000005</c:v>
                </c:pt>
                <c:pt idx="5643">
                  <c:v>690.64376600000003</c:v>
                </c:pt>
                <c:pt idx="5644">
                  <c:v>690.644766</c:v>
                </c:pt>
                <c:pt idx="5645">
                  <c:v>690.64576599999998</c:v>
                </c:pt>
                <c:pt idx="5646">
                  <c:v>690.64676599999996</c:v>
                </c:pt>
                <c:pt idx="5647">
                  <c:v>690.64776600000005</c:v>
                </c:pt>
                <c:pt idx="5648">
                  <c:v>690.64876600000002</c:v>
                </c:pt>
                <c:pt idx="5649">
                  <c:v>690.649766</c:v>
                </c:pt>
                <c:pt idx="5650">
                  <c:v>690.65076599999998</c:v>
                </c:pt>
                <c:pt idx="5651">
                  <c:v>690.65176599999995</c:v>
                </c:pt>
                <c:pt idx="5652">
                  <c:v>690.65276600000004</c:v>
                </c:pt>
                <c:pt idx="5653">
                  <c:v>690.65376600000002</c:v>
                </c:pt>
                <c:pt idx="5654">
                  <c:v>690.654766</c:v>
                </c:pt>
                <c:pt idx="5655">
                  <c:v>690.65576599999997</c:v>
                </c:pt>
                <c:pt idx="5656">
                  <c:v>690.65676599999995</c:v>
                </c:pt>
                <c:pt idx="5657">
                  <c:v>690.65776600000004</c:v>
                </c:pt>
                <c:pt idx="5658">
                  <c:v>690.65876600000001</c:v>
                </c:pt>
                <c:pt idx="5659">
                  <c:v>690.65976599999999</c:v>
                </c:pt>
                <c:pt idx="5660">
                  <c:v>690.66076599999997</c:v>
                </c:pt>
                <c:pt idx="5661">
                  <c:v>690.66176599999994</c:v>
                </c:pt>
                <c:pt idx="5662">
                  <c:v>690.66276600000003</c:v>
                </c:pt>
                <c:pt idx="5663">
                  <c:v>690.66376600000001</c:v>
                </c:pt>
                <c:pt idx="5664">
                  <c:v>690.66476599999999</c:v>
                </c:pt>
                <c:pt idx="5665">
                  <c:v>690.66576599999996</c:v>
                </c:pt>
                <c:pt idx="5666">
                  <c:v>690.66676600000005</c:v>
                </c:pt>
                <c:pt idx="5667">
                  <c:v>690.66776600000003</c:v>
                </c:pt>
                <c:pt idx="5668">
                  <c:v>690.66876600000001</c:v>
                </c:pt>
                <c:pt idx="5669">
                  <c:v>690.66976599999998</c:v>
                </c:pt>
                <c:pt idx="5670">
                  <c:v>690.67076599999996</c:v>
                </c:pt>
                <c:pt idx="5671">
                  <c:v>690.67176600000005</c:v>
                </c:pt>
                <c:pt idx="5672">
                  <c:v>690.67276600000002</c:v>
                </c:pt>
                <c:pt idx="5673">
                  <c:v>690.673766</c:v>
                </c:pt>
                <c:pt idx="5674">
                  <c:v>690.67476599999998</c:v>
                </c:pt>
                <c:pt idx="5675">
                  <c:v>690.67576599999995</c:v>
                </c:pt>
                <c:pt idx="5676">
                  <c:v>690.67676600000004</c:v>
                </c:pt>
                <c:pt idx="5677">
                  <c:v>690.67776600000002</c:v>
                </c:pt>
                <c:pt idx="5678">
                  <c:v>690.678766</c:v>
                </c:pt>
                <c:pt idx="5679">
                  <c:v>690.67976599999997</c:v>
                </c:pt>
                <c:pt idx="5680">
                  <c:v>690.68076599999995</c:v>
                </c:pt>
                <c:pt idx="5681">
                  <c:v>690.68176600000004</c:v>
                </c:pt>
                <c:pt idx="5682">
                  <c:v>690.68276600000002</c:v>
                </c:pt>
                <c:pt idx="5683">
                  <c:v>690.68376599999999</c:v>
                </c:pt>
                <c:pt idx="5684">
                  <c:v>690.68476599999997</c:v>
                </c:pt>
                <c:pt idx="5685">
                  <c:v>690.68576599999994</c:v>
                </c:pt>
                <c:pt idx="5686">
                  <c:v>690.68676600000003</c:v>
                </c:pt>
                <c:pt idx="5687">
                  <c:v>690.68776600000001</c:v>
                </c:pt>
                <c:pt idx="5688">
                  <c:v>690.68876599999999</c:v>
                </c:pt>
                <c:pt idx="5689">
                  <c:v>690.68976599999996</c:v>
                </c:pt>
                <c:pt idx="5690">
                  <c:v>690.69076600000005</c:v>
                </c:pt>
                <c:pt idx="5691">
                  <c:v>690.69176600000003</c:v>
                </c:pt>
                <c:pt idx="5692">
                  <c:v>690.69276600000001</c:v>
                </c:pt>
                <c:pt idx="5693">
                  <c:v>690.69376599999998</c:v>
                </c:pt>
                <c:pt idx="5694">
                  <c:v>690.69476599999996</c:v>
                </c:pt>
                <c:pt idx="5695">
                  <c:v>690.69576600000005</c:v>
                </c:pt>
                <c:pt idx="5696">
                  <c:v>690.69676600000003</c:v>
                </c:pt>
                <c:pt idx="5697">
                  <c:v>690.697766</c:v>
                </c:pt>
                <c:pt idx="5698">
                  <c:v>690.69876599999998</c:v>
                </c:pt>
                <c:pt idx="5699">
                  <c:v>690.69976599999995</c:v>
                </c:pt>
                <c:pt idx="5700">
                  <c:v>690.70076600000004</c:v>
                </c:pt>
                <c:pt idx="5701">
                  <c:v>690.70176600000002</c:v>
                </c:pt>
                <c:pt idx="5702">
                  <c:v>690.702766</c:v>
                </c:pt>
                <c:pt idx="5703">
                  <c:v>690.70376599999997</c:v>
                </c:pt>
                <c:pt idx="5704">
                  <c:v>690.70476599999995</c:v>
                </c:pt>
                <c:pt idx="5705">
                  <c:v>690.70576600000004</c:v>
                </c:pt>
                <c:pt idx="5706">
                  <c:v>690.70676600000002</c:v>
                </c:pt>
                <c:pt idx="5707">
                  <c:v>690.70776599999999</c:v>
                </c:pt>
                <c:pt idx="5708">
                  <c:v>690.70876599999997</c:v>
                </c:pt>
                <c:pt idx="5709">
                  <c:v>690.70976599999995</c:v>
                </c:pt>
                <c:pt idx="5710">
                  <c:v>690.71076600000004</c:v>
                </c:pt>
                <c:pt idx="5711">
                  <c:v>690.71176600000001</c:v>
                </c:pt>
                <c:pt idx="5712">
                  <c:v>690.71276599999999</c:v>
                </c:pt>
                <c:pt idx="5713">
                  <c:v>690.71376599999996</c:v>
                </c:pt>
                <c:pt idx="5714">
                  <c:v>690.71476600000005</c:v>
                </c:pt>
                <c:pt idx="5715">
                  <c:v>690.71576600000003</c:v>
                </c:pt>
                <c:pt idx="5716">
                  <c:v>690.71676600000001</c:v>
                </c:pt>
                <c:pt idx="5717">
                  <c:v>690.71776599999998</c:v>
                </c:pt>
                <c:pt idx="5718">
                  <c:v>690.71876599999996</c:v>
                </c:pt>
                <c:pt idx="5719">
                  <c:v>690.71976600000005</c:v>
                </c:pt>
                <c:pt idx="5720">
                  <c:v>690.72076600000003</c:v>
                </c:pt>
                <c:pt idx="5721">
                  <c:v>690.721766</c:v>
                </c:pt>
                <c:pt idx="5722">
                  <c:v>690.72276599999998</c:v>
                </c:pt>
                <c:pt idx="5723">
                  <c:v>690.72376599999996</c:v>
                </c:pt>
                <c:pt idx="5724">
                  <c:v>690.72476600000005</c:v>
                </c:pt>
                <c:pt idx="5725">
                  <c:v>690.72576600000002</c:v>
                </c:pt>
                <c:pt idx="5726">
                  <c:v>690.726766</c:v>
                </c:pt>
                <c:pt idx="5727">
                  <c:v>690.72776599999997</c:v>
                </c:pt>
                <c:pt idx="5728">
                  <c:v>690.72876599999995</c:v>
                </c:pt>
                <c:pt idx="5729">
                  <c:v>690.72976600000004</c:v>
                </c:pt>
                <c:pt idx="5730">
                  <c:v>690.73076600000002</c:v>
                </c:pt>
                <c:pt idx="5731">
                  <c:v>690.73176599999999</c:v>
                </c:pt>
                <c:pt idx="5732">
                  <c:v>690.73276599999997</c:v>
                </c:pt>
                <c:pt idx="5733">
                  <c:v>690.73376599999995</c:v>
                </c:pt>
                <c:pt idx="5734">
                  <c:v>690.73476600000004</c:v>
                </c:pt>
                <c:pt idx="5735">
                  <c:v>690.73576600000001</c:v>
                </c:pt>
                <c:pt idx="5736">
                  <c:v>690.73676599999999</c:v>
                </c:pt>
                <c:pt idx="5737">
                  <c:v>690.73776599999997</c:v>
                </c:pt>
                <c:pt idx="5738">
                  <c:v>690.73876600000006</c:v>
                </c:pt>
                <c:pt idx="5739">
                  <c:v>690.73976600000003</c:v>
                </c:pt>
                <c:pt idx="5740">
                  <c:v>690.74076600000001</c:v>
                </c:pt>
                <c:pt idx="5741">
                  <c:v>690.74176599999998</c:v>
                </c:pt>
                <c:pt idx="5742">
                  <c:v>690.74276599999996</c:v>
                </c:pt>
                <c:pt idx="5743">
                  <c:v>690.74376600000005</c:v>
                </c:pt>
                <c:pt idx="5744">
                  <c:v>690.74476600000003</c:v>
                </c:pt>
                <c:pt idx="5745">
                  <c:v>690.745766</c:v>
                </c:pt>
                <c:pt idx="5746">
                  <c:v>690.74676599999998</c:v>
                </c:pt>
                <c:pt idx="5747">
                  <c:v>690.74776599999996</c:v>
                </c:pt>
                <c:pt idx="5748">
                  <c:v>690.74876600000005</c:v>
                </c:pt>
                <c:pt idx="5749">
                  <c:v>690.74976600000002</c:v>
                </c:pt>
                <c:pt idx="5750">
                  <c:v>690.750766</c:v>
                </c:pt>
                <c:pt idx="5751">
                  <c:v>690.75176599999998</c:v>
                </c:pt>
                <c:pt idx="5752">
                  <c:v>690.75276599999995</c:v>
                </c:pt>
                <c:pt idx="5753">
                  <c:v>690.75376600000004</c:v>
                </c:pt>
                <c:pt idx="5754">
                  <c:v>690.75476600000002</c:v>
                </c:pt>
                <c:pt idx="5755">
                  <c:v>690.75576599999999</c:v>
                </c:pt>
                <c:pt idx="5756">
                  <c:v>690.75676599999997</c:v>
                </c:pt>
                <c:pt idx="5757">
                  <c:v>690.75776599999995</c:v>
                </c:pt>
                <c:pt idx="5758">
                  <c:v>690.75876600000004</c:v>
                </c:pt>
                <c:pt idx="5759">
                  <c:v>690.75976600000001</c:v>
                </c:pt>
                <c:pt idx="5760">
                  <c:v>690.76076599999999</c:v>
                </c:pt>
                <c:pt idx="5761">
                  <c:v>690.76176599999997</c:v>
                </c:pt>
                <c:pt idx="5762">
                  <c:v>690.76276600000006</c:v>
                </c:pt>
                <c:pt idx="5763">
                  <c:v>690.76376600000003</c:v>
                </c:pt>
                <c:pt idx="5764">
                  <c:v>690.76476600000001</c:v>
                </c:pt>
                <c:pt idx="5765">
                  <c:v>690.76576599999999</c:v>
                </c:pt>
                <c:pt idx="5766">
                  <c:v>690.76676599999996</c:v>
                </c:pt>
                <c:pt idx="5767">
                  <c:v>690.76776600000005</c:v>
                </c:pt>
                <c:pt idx="5768">
                  <c:v>690.76876600000003</c:v>
                </c:pt>
                <c:pt idx="5769">
                  <c:v>690.769766</c:v>
                </c:pt>
                <c:pt idx="5770">
                  <c:v>690.77076599999998</c:v>
                </c:pt>
                <c:pt idx="5771">
                  <c:v>690.77176599999996</c:v>
                </c:pt>
                <c:pt idx="5772">
                  <c:v>690.77276600000005</c:v>
                </c:pt>
                <c:pt idx="5773">
                  <c:v>690.77376600000002</c:v>
                </c:pt>
                <c:pt idx="5774">
                  <c:v>690.774766</c:v>
                </c:pt>
                <c:pt idx="5775">
                  <c:v>690.77576599999998</c:v>
                </c:pt>
                <c:pt idx="5776">
                  <c:v>690.77676599999995</c:v>
                </c:pt>
                <c:pt idx="5777">
                  <c:v>690.77776600000004</c:v>
                </c:pt>
                <c:pt idx="5778">
                  <c:v>690.77876600000002</c:v>
                </c:pt>
                <c:pt idx="5779">
                  <c:v>690.779766</c:v>
                </c:pt>
                <c:pt idx="5780">
                  <c:v>690.78076599999997</c:v>
                </c:pt>
                <c:pt idx="5781">
                  <c:v>690.78176599999995</c:v>
                </c:pt>
                <c:pt idx="5782">
                  <c:v>690.78276600000004</c:v>
                </c:pt>
                <c:pt idx="5783">
                  <c:v>690.78376600000001</c:v>
                </c:pt>
                <c:pt idx="5784">
                  <c:v>690.78476599999999</c:v>
                </c:pt>
                <c:pt idx="5785">
                  <c:v>690.78576599999997</c:v>
                </c:pt>
                <c:pt idx="5786">
                  <c:v>690.78676599999994</c:v>
                </c:pt>
                <c:pt idx="5787">
                  <c:v>690.78776600000003</c:v>
                </c:pt>
                <c:pt idx="5788">
                  <c:v>690.78876600000001</c:v>
                </c:pt>
                <c:pt idx="5789">
                  <c:v>690.78976599999999</c:v>
                </c:pt>
                <c:pt idx="5790">
                  <c:v>690.79076599999996</c:v>
                </c:pt>
                <c:pt idx="5791">
                  <c:v>690.79176600000005</c:v>
                </c:pt>
                <c:pt idx="5792">
                  <c:v>690.79276600000003</c:v>
                </c:pt>
                <c:pt idx="5793">
                  <c:v>690.79376600000001</c:v>
                </c:pt>
                <c:pt idx="5794">
                  <c:v>690.79476599999998</c:v>
                </c:pt>
                <c:pt idx="5795">
                  <c:v>690.79576599999996</c:v>
                </c:pt>
                <c:pt idx="5796">
                  <c:v>690.79676600000005</c:v>
                </c:pt>
                <c:pt idx="5797">
                  <c:v>690.79776600000002</c:v>
                </c:pt>
                <c:pt idx="5798">
                  <c:v>690.798766</c:v>
                </c:pt>
                <c:pt idx="5799">
                  <c:v>690.79976599999998</c:v>
                </c:pt>
                <c:pt idx="5800">
                  <c:v>690.80076599999995</c:v>
                </c:pt>
                <c:pt idx="5801">
                  <c:v>690.80176600000004</c:v>
                </c:pt>
                <c:pt idx="5802">
                  <c:v>690.80276600000002</c:v>
                </c:pt>
                <c:pt idx="5803">
                  <c:v>690.803766</c:v>
                </c:pt>
                <c:pt idx="5804">
                  <c:v>690.80476599999997</c:v>
                </c:pt>
                <c:pt idx="5805">
                  <c:v>690.80576599999995</c:v>
                </c:pt>
                <c:pt idx="5806">
                  <c:v>690.80676600000004</c:v>
                </c:pt>
                <c:pt idx="5807">
                  <c:v>690.80776600000002</c:v>
                </c:pt>
                <c:pt idx="5808">
                  <c:v>690.80876599999999</c:v>
                </c:pt>
                <c:pt idx="5809">
                  <c:v>690.80976599999997</c:v>
                </c:pt>
                <c:pt idx="5810">
                  <c:v>690.81076599999994</c:v>
                </c:pt>
                <c:pt idx="5811">
                  <c:v>690.81176600000003</c:v>
                </c:pt>
                <c:pt idx="5812">
                  <c:v>690.81276600000001</c:v>
                </c:pt>
                <c:pt idx="5813">
                  <c:v>690.81376599999999</c:v>
                </c:pt>
                <c:pt idx="5814">
                  <c:v>690.81476599999996</c:v>
                </c:pt>
                <c:pt idx="5815">
                  <c:v>690.81576600000005</c:v>
                </c:pt>
                <c:pt idx="5816">
                  <c:v>690.81676600000003</c:v>
                </c:pt>
                <c:pt idx="5817">
                  <c:v>690.81776600000001</c:v>
                </c:pt>
                <c:pt idx="5818">
                  <c:v>690.81876599999998</c:v>
                </c:pt>
                <c:pt idx="5819">
                  <c:v>690.81976599999996</c:v>
                </c:pt>
                <c:pt idx="5820">
                  <c:v>690.82076600000005</c:v>
                </c:pt>
                <c:pt idx="5821">
                  <c:v>690.82176600000003</c:v>
                </c:pt>
                <c:pt idx="5822">
                  <c:v>690.822766</c:v>
                </c:pt>
                <c:pt idx="5823">
                  <c:v>690.82376599999998</c:v>
                </c:pt>
                <c:pt idx="5824">
                  <c:v>690.82476599999995</c:v>
                </c:pt>
                <c:pt idx="5825">
                  <c:v>690.82576600000004</c:v>
                </c:pt>
                <c:pt idx="5826">
                  <c:v>690.82676600000002</c:v>
                </c:pt>
                <c:pt idx="5827">
                  <c:v>690.827766</c:v>
                </c:pt>
                <c:pt idx="5828">
                  <c:v>690.82876599999997</c:v>
                </c:pt>
                <c:pt idx="5829">
                  <c:v>690.82976599999995</c:v>
                </c:pt>
                <c:pt idx="5830">
                  <c:v>690.83076600000004</c:v>
                </c:pt>
                <c:pt idx="5831">
                  <c:v>690.83176600000002</c:v>
                </c:pt>
                <c:pt idx="5832">
                  <c:v>690.83276599999999</c:v>
                </c:pt>
                <c:pt idx="5833">
                  <c:v>690.83376599999997</c:v>
                </c:pt>
                <c:pt idx="5834">
                  <c:v>690.83476599999995</c:v>
                </c:pt>
                <c:pt idx="5835">
                  <c:v>690.83576600000004</c:v>
                </c:pt>
                <c:pt idx="5836">
                  <c:v>690.83676600000001</c:v>
                </c:pt>
                <c:pt idx="5837">
                  <c:v>690.83776599999999</c:v>
                </c:pt>
                <c:pt idx="5838">
                  <c:v>690.83876599999996</c:v>
                </c:pt>
                <c:pt idx="5839">
                  <c:v>690.83976600000005</c:v>
                </c:pt>
                <c:pt idx="5840">
                  <c:v>690.84076600000003</c:v>
                </c:pt>
                <c:pt idx="5841">
                  <c:v>690.84176600000001</c:v>
                </c:pt>
                <c:pt idx="5842">
                  <c:v>690.84276599999998</c:v>
                </c:pt>
                <c:pt idx="5843">
                  <c:v>690.84376599999996</c:v>
                </c:pt>
                <c:pt idx="5844">
                  <c:v>690.84476600000005</c:v>
                </c:pt>
                <c:pt idx="5845">
                  <c:v>690.84576600000003</c:v>
                </c:pt>
                <c:pt idx="5846">
                  <c:v>690.846766</c:v>
                </c:pt>
                <c:pt idx="5847">
                  <c:v>690.84776599999998</c:v>
                </c:pt>
                <c:pt idx="5848">
                  <c:v>690.84876599999996</c:v>
                </c:pt>
                <c:pt idx="5849">
                  <c:v>690.84976600000005</c:v>
                </c:pt>
                <c:pt idx="5850">
                  <c:v>690.85076600000002</c:v>
                </c:pt>
                <c:pt idx="5851">
                  <c:v>690.851766</c:v>
                </c:pt>
                <c:pt idx="5852">
                  <c:v>690.85276599999997</c:v>
                </c:pt>
                <c:pt idx="5853">
                  <c:v>690.85376599999995</c:v>
                </c:pt>
                <c:pt idx="5854">
                  <c:v>690.85476600000004</c:v>
                </c:pt>
                <c:pt idx="5855">
                  <c:v>690.85576600000002</c:v>
                </c:pt>
                <c:pt idx="5856">
                  <c:v>690.85676599999999</c:v>
                </c:pt>
                <c:pt idx="5857">
                  <c:v>690.85776599999997</c:v>
                </c:pt>
                <c:pt idx="5858">
                  <c:v>690.85876599999995</c:v>
                </c:pt>
                <c:pt idx="5859">
                  <c:v>690.85976600000004</c:v>
                </c:pt>
                <c:pt idx="5860">
                  <c:v>690.86076600000001</c:v>
                </c:pt>
                <c:pt idx="5861">
                  <c:v>690.86176599999999</c:v>
                </c:pt>
                <c:pt idx="5862">
                  <c:v>690.86276599999997</c:v>
                </c:pt>
                <c:pt idx="5863">
                  <c:v>690.86376600000006</c:v>
                </c:pt>
                <c:pt idx="5864">
                  <c:v>690.86476600000003</c:v>
                </c:pt>
                <c:pt idx="5865">
                  <c:v>690.86576600000001</c:v>
                </c:pt>
                <c:pt idx="5866">
                  <c:v>690.86676599999998</c:v>
                </c:pt>
                <c:pt idx="5867">
                  <c:v>690.86776599999996</c:v>
                </c:pt>
                <c:pt idx="5868">
                  <c:v>690.86876600000005</c:v>
                </c:pt>
                <c:pt idx="5869">
                  <c:v>690.86976600000003</c:v>
                </c:pt>
                <c:pt idx="5870">
                  <c:v>690.870766</c:v>
                </c:pt>
                <c:pt idx="5871">
                  <c:v>690.87176599999998</c:v>
                </c:pt>
                <c:pt idx="5872">
                  <c:v>690.87276599999996</c:v>
                </c:pt>
                <c:pt idx="5873">
                  <c:v>690.87376600000005</c:v>
                </c:pt>
                <c:pt idx="5874">
                  <c:v>690.87476600000002</c:v>
                </c:pt>
                <c:pt idx="5875">
                  <c:v>690.875766</c:v>
                </c:pt>
                <c:pt idx="5876">
                  <c:v>690.87676599999998</c:v>
                </c:pt>
                <c:pt idx="5877">
                  <c:v>690.87776599999995</c:v>
                </c:pt>
                <c:pt idx="5878">
                  <c:v>690.87876600000004</c:v>
                </c:pt>
                <c:pt idx="5879">
                  <c:v>690.87976600000002</c:v>
                </c:pt>
                <c:pt idx="5880">
                  <c:v>690.88076599999999</c:v>
                </c:pt>
                <c:pt idx="5881">
                  <c:v>690.88176599999997</c:v>
                </c:pt>
                <c:pt idx="5882">
                  <c:v>690.88276599999995</c:v>
                </c:pt>
                <c:pt idx="5883">
                  <c:v>690.88376600000004</c:v>
                </c:pt>
                <c:pt idx="5884">
                  <c:v>690.88476600000001</c:v>
                </c:pt>
                <c:pt idx="5885">
                  <c:v>690.88576599999999</c:v>
                </c:pt>
                <c:pt idx="5886">
                  <c:v>690.88676599999997</c:v>
                </c:pt>
                <c:pt idx="5887">
                  <c:v>690.88776600000006</c:v>
                </c:pt>
                <c:pt idx="5888">
                  <c:v>690.88876600000003</c:v>
                </c:pt>
                <c:pt idx="5889">
                  <c:v>690.88976600000001</c:v>
                </c:pt>
                <c:pt idx="5890">
                  <c:v>690.89076599999999</c:v>
                </c:pt>
                <c:pt idx="5891">
                  <c:v>690.89176599999996</c:v>
                </c:pt>
                <c:pt idx="5892">
                  <c:v>690.89276600000005</c:v>
                </c:pt>
                <c:pt idx="5893">
                  <c:v>690.89376600000003</c:v>
                </c:pt>
                <c:pt idx="5894">
                  <c:v>690.894766</c:v>
                </c:pt>
                <c:pt idx="5895">
                  <c:v>690.89576599999998</c:v>
                </c:pt>
                <c:pt idx="5896">
                  <c:v>690.89676599999996</c:v>
                </c:pt>
                <c:pt idx="5897">
                  <c:v>690.89776600000005</c:v>
                </c:pt>
                <c:pt idx="5898">
                  <c:v>690.89876600000002</c:v>
                </c:pt>
                <c:pt idx="5899">
                  <c:v>690.899766</c:v>
                </c:pt>
                <c:pt idx="5900">
                  <c:v>690.90076599999998</c:v>
                </c:pt>
                <c:pt idx="5901">
                  <c:v>690.90176599999995</c:v>
                </c:pt>
                <c:pt idx="5902">
                  <c:v>690.90276600000004</c:v>
                </c:pt>
                <c:pt idx="5903">
                  <c:v>690.90376600000002</c:v>
                </c:pt>
                <c:pt idx="5904">
                  <c:v>690.904766</c:v>
                </c:pt>
                <c:pt idx="5905">
                  <c:v>690.90576599999997</c:v>
                </c:pt>
                <c:pt idx="5906">
                  <c:v>690.90676599999995</c:v>
                </c:pt>
                <c:pt idx="5907">
                  <c:v>690.90776600000004</c:v>
                </c:pt>
                <c:pt idx="5908">
                  <c:v>690.90876600000001</c:v>
                </c:pt>
                <c:pt idx="5909">
                  <c:v>690.90976599999999</c:v>
                </c:pt>
                <c:pt idx="5910">
                  <c:v>690.91076599999997</c:v>
                </c:pt>
                <c:pt idx="5911">
                  <c:v>690.91176599999994</c:v>
                </c:pt>
                <c:pt idx="5912">
                  <c:v>690.91276600000003</c:v>
                </c:pt>
                <c:pt idx="5913">
                  <c:v>690.91376600000001</c:v>
                </c:pt>
                <c:pt idx="5914">
                  <c:v>690.91476599999999</c:v>
                </c:pt>
                <c:pt idx="5915">
                  <c:v>690.91576599999996</c:v>
                </c:pt>
                <c:pt idx="5916">
                  <c:v>690.91676600000005</c:v>
                </c:pt>
                <c:pt idx="5917">
                  <c:v>690.91776600000003</c:v>
                </c:pt>
                <c:pt idx="5918">
                  <c:v>690.91876600000001</c:v>
                </c:pt>
                <c:pt idx="5919">
                  <c:v>690.91976599999998</c:v>
                </c:pt>
                <c:pt idx="5920">
                  <c:v>690.92076599999996</c:v>
                </c:pt>
                <c:pt idx="5921">
                  <c:v>690.92176600000005</c:v>
                </c:pt>
                <c:pt idx="5922">
                  <c:v>690.92276600000002</c:v>
                </c:pt>
                <c:pt idx="5923">
                  <c:v>690.923766</c:v>
                </c:pt>
                <c:pt idx="5924">
                  <c:v>690.92476599999998</c:v>
                </c:pt>
                <c:pt idx="5925">
                  <c:v>690.92576599999995</c:v>
                </c:pt>
                <c:pt idx="5926">
                  <c:v>690.92676600000004</c:v>
                </c:pt>
                <c:pt idx="5927">
                  <c:v>690.92776600000002</c:v>
                </c:pt>
                <c:pt idx="5928">
                  <c:v>690.928766</c:v>
                </c:pt>
                <c:pt idx="5929">
                  <c:v>690.92976599999997</c:v>
                </c:pt>
                <c:pt idx="5930">
                  <c:v>690.93076599999995</c:v>
                </c:pt>
                <c:pt idx="5931">
                  <c:v>690.93176600000004</c:v>
                </c:pt>
                <c:pt idx="5932">
                  <c:v>690.93276600000002</c:v>
                </c:pt>
                <c:pt idx="5933">
                  <c:v>690.93376599999999</c:v>
                </c:pt>
                <c:pt idx="5934">
                  <c:v>690.93476599999997</c:v>
                </c:pt>
                <c:pt idx="5935">
                  <c:v>690.93576599999994</c:v>
                </c:pt>
                <c:pt idx="5936">
                  <c:v>690.93676600000003</c:v>
                </c:pt>
                <c:pt idx="5937">
                  <c:v>690.93776600000001</c:v>
                </c:pt>
                <c:pt idx="5938">
                  <c:v>690.93876599999999</c:v>
                </c:pt>
                <c:pt idx="5939">
                  <c:v>690.93976599999996</c:v>
                </c:pt>
                <c:pt idx="5940">
                  <c:v>690.94076600000005</c:v>
                </c:pt>
                <c:pt idx="5941">
                  <c:v>690.94176600000003</c:v>
                </c:pt>
                <c:pt idx="5942">
                  <c:v>690.94276600000001</c:v>
                </c:pt>
                <c:pt idx="5943">
                  <c:v>690.94376599999998</c:v>
                </c:pt>
                <c:pt idx="5944">
                  <c:v>690.94476599999996</c:v>
                </c:pt>
                <c:pt idx="5945">
                  <c:v>690.94576600000005</c:v>
                </c:pt>
                <c:pt idx="5946">
                  <c:v>690.94676600000003</c:v>
                </c:pt>
                <c:pt idx="5947">
                  <c:v>690.947766</c:v>
                </c:pt>
                <c:pt idx="5948">
                  <c:v>690.94876599999998</c:v>
                </c:pt>
                <c:pt idx="5949">
                  <c:v>690.94976599999995</c:v>
                </c:pt>
                <c:pt idx="5950">
                  <c:v>690.95076600000004</c:v>
                </c:pt>
                <c:pt idx="5951">
                  <c:v>690.95176600000002</c:v>
                </c:pt>
                <c:pt idx="5952">
                  <c:v>690.952766</c:v>
                </c:pt>
                <c:pt idx="5953">
                  <c:v>690.95376599999997</c:v>
                </c:pt>
                <c:pt idx="5954">
                  <c:v>690.95476599999995</c:v>
                </c:pt>
                <c:pt idx="5955">
                  <c:v>690.95576600000004</c:v>
                </c:pt>
                <c:pt idx="5956">
                  <c:v>690.95676600000002</c:v>
                </c:pt>
                <c:pt idx="5957">
                  <c:v>690.95776599999999</c:v>
                </c:pt>
                <c:pt idx="5958">
                  <c:v>690.95876599999997</c:v>
                </c:pt>
                <c:pt idx="5959">
                  <c:v>690.95976599999995</c:v>
                </c:pt>
                <c:pt idx="5960">
                  <c:v>690.96076600000004</c:v>
                </c:pt>
                <c:pt idx="5961">
                  <c:v>690.96176600000001</c:v>
                </c:pt>
                <c:pt idx="5962">
                  <c:v>690.96276599999999</c:v>
                </c:pt>
                <c:pt idx="5963">
                  <c:v>690.96376599999996</c:v>
                </c:pt>
                <c:pt idx="5964">
                  <c:v>690.96476600000005</c:v>
                </c:pt>
                <c:pt idx="5965">
                  <c:v>690.96576600000003</c:v>
                </c:pt>
                <c:pt idx="5966">
                  <c:v>690.96676600000001</c:v>
                </c:pt>
                <c:pt idx="5967">
                  <c:v>690.96776599999998</c:v>
                </c:pt>
                <c:pt idx="5968">
                  <c:v>690.96876599999996</c:v>
                </c:pt>
                <c:pt idx="5969">
                  <c:v>690.96976600000005</c:v>
                </c:pt>
                <c:pt idx="5970">
                  <c:v>690.97076600000003</c:v>
                </c:pt>
                <c:pt idx="5971">
                  <c:v>690.971766</c:v>
                </c:pt>
                <c:pt idx="5972">
                  <c:v>690.97276599999998</c:v>
                </c:pt>
                <c:pt idx="5973">
                  <c:v>690.97376599999996</c:v>
                </c:pt>
                <c:pt idx="5974">
                  <c:v>690.97476600000005</c:v>
                </c:pt>
                <c:pt idx="5975">
                  <c:v>690.97576600000002</c:v>
                </c:pt>
                <c:pt idx="5976">
                  <c:v>690.976766</c:v>
                </c:pt>
                <c:pt idx="5977">
                  <c:v>690.97776599999997</c:v>
                </c:pt>
                <c:pt idx="5978">
                  <c:v>690.97876599999995</c:v>
                </c:pt>
                <c:pt idx="5979">
                  <c:v>690.97976600000004</c:v>
                </c:pt>
                <c:pt idx="5980">
                  <c:v>690.98076600000002</c:v>
                </c:pt>
                <c:pt idx="5981">
                  <c:v>690.98176599999999</c:v>
                </c:pt>
                <c:pt idx="5982">
                  <c:v>690.98276599999997</c:v>
                </c:pt>
                <c:pt idx="5983">
                  <c:v>690.98376599999995</c:v>
                </c:pt>
                <c:pt idx="5984">
                  <c:v>690.98476600000004</c:v>
                </c:pt>
                <c:pt idx="5985">
                  <c:v>690.98576600000001</c:v>
                </c:pt>
                <c:pt idx="5986">
                  <c:v>690.98676599999999</c:v>
                </c:pt>
                <c:pt idx="5987">
                  <c:v>690.98776599999997</c:v>
                </c:pt>
                <c:pt idx="5988">
                  <c:v>690.98876600000006</c:v>
                </c:pt>
                <c:pt idx="5989">
                  <c:v>690.98976600000003</c:v>
                </c:pt>
                <c:pt idx="5990">
                  <c:v>690.99076600000001</c:v>
                </c:pt>
                <c:pt idx="5991">
                  <c:v>690.99176599999998</c:v>
                </c:pt>
                <c:pt idx="5992">
                  <c:v>690.99276599999996</c:v>
                </c:pt>
                <c:pt idx="5993">
                  <c:v>690.99376600000005</c:v>
                </c:pt>
                <c:pt idx="5994">
                  <c:v>690.99476600000003</c:v>
                </c:pt>
                <c:pt idx="5995">
                  <c:v>690.995766</c:v>
                </c:pt>
                <c:pt idx="5996">
                  <c:v>690.99676599999998</c:v>
                </c:pt>
                <c:pt idx="5997">
                  <c:v>690.99776599999996</c:v>
                </c:pt>
                <c:pt idx="5998">
                  <c:v>690.99876600000005</c:v>
                </c:pt>
                <c:pt idx="5999">
                  <c:v>690.99976600000002</c:v>
                </c:pt>
                <c:pt idx="6000">
                  <c:v>691.000766</c:v>
                </c:pt>
                <c:pt idx="6001">
                  <c:v>691.00176599999998</c:v>
                </c:pt>
                <c:pt idx="6002">
                  <c:v>691.00276599999995</c:v>
                </c:pt>
                <c:pt idx="6003">
                  <c:v>691.00376600000004</c:v>
                </c:pt>
                <c:pt idx="6004">
                  <c:v>691.00476600000002</c:v>
                </c:pt>
                <c:pt idx="6005">
                  <c:v>691.00576599999999</c:v>
                </c:pt>
                <c:pt idx="6006">
                  <c:v>691.00676599999997</c:v>
                </c:pt>
                <c:pt idx="6007">
                  <c:v>691.00776599999995</c:v>
                </c:pt>
                <c:pt idx="6008">
                  <c:v>691.00876600000004</c:v>
                </c:pt>
                <c:pt idx="6009">
                  <c:v>691.00976600000001</c:v>
                </c:pt>
                <c:pt idx="6010">
                  <c:v>691.01076599999999</c:v>
                </c:pt>
                <c:pt idx="6011">
                  <c:v>691.01176599999997</c:v>
                </c:pt>
                <c:pt idx="6012">
                  <c:v>691.01276600000006</c:v>
                </c:pt>
                <c:pt idx="6013">
                  <c:v>691.01376600000003</c:v>
                </c:pt>
                <c:pt idx="6014">
                  <c:v>691.01476600000001</c:v>
                </c:pt>
                <c:pt idx="6015">
                  <c:v>691.01576599999999</c:v>
                </c:pt>
                <c:pt idx="6016">
                  <c:v>691.01676599999996</c:v>
                </c:pt>
                <c:pt idx="6017">
                  <c:v>691.01776600000005</c:v>
                </c:pt>
                <c:pt idx="6018">
                  <c:v>691.01876600000003</c:v>
                </c:pt>
                <c:pt idx="6019">
                  <c:v>691.019766</c:v>
                </c:pt>
                <c:pt idx="6020">
                  <c:v>691.02076599999998</c:v>
                </c:pt>
                <c:pt idx="6021">
                  <c:v>691.02176599999996</c:v>
                </c:pt>
                <c:pt idx="6022">
                  <c:v>691.02276600000005</c:v>
                </c:pt>
                <c:pt idx="6023">
                  <c:v>691.02376600000002</c:v>
                </c:pt>
                <c:pt idx="6024">
                  <c:v>691.024766</c:v>
                </c:pt>
                <c:pt idx="6025">
                  <c:v>691.02576599999998</c:v>
                </c:pt>
                <c:pt idx="6026">
                  <c:v>691.02676599999995</c:v>
                </c:pt>
                <c:pt idx="6027">
                  <c:v>691.02776600000004</c:v>
                </c:pt>
                <c:pt idx="6028">
                  <c:v>691.02876600000002</c:v>
                </c:pt>
                <c:pt idx="6029">
                  <c:v>691.029766</c:v>
                </c:pt>
                <c:pt idx="6030">
                  <c:v>691.03076599999997</c:v>
                </c:pt>
                <c:pt idx="6031">
                  <c:v>691.03176599999995</c:v>
                </c:pt>
                <c:pt idx="6032">
                  <c:v>691.03276600000004</c:v>
                </c:pt>
                <c:pt idx="6033">
                  <c:v>691.03376600000001</c:v>
                </c:pt>
                <c:pt idx="6034">
                  <c:v>691.03476599999999</c:v>
                </c:pt>
                <c:pt idx="6035">
                  <c:v>691.03576599999997</c:v>
                </c:pt>
                <c:pt idx="6036">
                  <c:v>691.03676599999994</c:v>
                </c:pt>
                <c:pt idx="6037">
                  <c:v>691.03776600000003</c:v>
                </c:pt>
                <c:pt idx="6038">
                  <c:v>691.03876600000001</c:v>
                </c:pt>
                <c:pt idx="6039">
                  <c:v>691.03976599999999</c:v>
                </c:pt>
                <c:pt idx="6040">
                  <c:v>691.04076599999996</c:v>
                </c:pt>
                <c:pt idx="6041">
                  <c:v>691.04176600000005</c:v>
                </c:pt>
                <c:pt idx="6042">
                  <c:v>691.04276600000003</c:v>
                </c:pt>
                <c:pt idx="6043">
                  <c:v>691.04376600000001</c:v>
                </c:pt>
                <c:pt idx="6044">
                  <c:v>691.04476599999998</c:v>
                </c:pt>
                <c:pt idx="6045">
                  <c:v>691.04576599999996</c:v>
                </c:pt>
                <c:pt idx="6046">
                  <c:v>691.04676600000005</c:v>
                </c:pt>
                <c:pt idx="6047">
                  <c:v>691.04776600000002</c:v>
                </c:pt>
                <c:pt idx="6048">
                  <c:v>691.048766</c:v>
                </c:pt>
                <c:pt idx="6049">
                  <c:v>691.04976599999998</c:v>
                </c:pt>
                <c:pt idx="6050">
                  <c:v>691.05076599999995</c:v>
                </c:pt>
                <c:pt idx="6051">
                  <c:v>691.05176600000004</c:v>
                </c:pt>
                <c:pt idx="6052">
                  <c:v>691.05276600000002</c:v>
                </c:pt>
                <c:pt idx="6053">
                  <c:v>691.053766</c:v>
                </c:pt>
                <c:pt idx="6054">
                  <c:v>691.05476599999997</c:v>
                </c:pt>
                <c:pt idx="6055">
                  <c:v>691.05576599999995</c:v>
                </c:pt>
                <c:pt idx="6056">
                  <c:v>691.05676600000004</c:v>
                </c:pt>
                <c:pt idx="6057">
                  <c:v>691.05776600000002</c:v>
                </c:pt>
                <c:pt idx="6058">
                  <c:v>691.05876599999999</c:v>
                </c:pt>
                <c:pt idx="6059">
                  <c:v>691.05976599999997</c:v>
                </c:pt>
                <c:pt idx="6060">
                  <c:v>691.06076599999994</c:v>
                </c:pt>
                <c:pt idx="6061">
                  <c:v>691.06176600000003</c:v>
                </c:pt>
                <c:pt idx="6062">
                  <c:v>691.06276600000001</c:v>
                </c:pt>
                <c:pt idx="6063">
                  <c:v>691.06376599999999</c:v>
                </c:pt>
                <c:pt idx="6064">
                  <c:v>691.06476599999996</c:v>
                </c:pt>
                <c:pt idx="6065">
                  <c:v>691.06576600000005</c:v>
                </c:pt>
                <c:pt idx="6066">
                  <c:v>691.06676600000003</c:v>
                </c:pt>
                <c:pt idx="6067">
                  <c:v>691.06776600000001</c:v>
                </c:pt>
                <c:pt idx="6068">
                  <c:v>691.06876599999998</c:v>
                </c:pt>
                <c:pt idx="6069">
                  <c:v>691.06976599999996</c:v>
                </c:pt>
                <c:pt idx="6070">
                  <c:v>691.07076600000005</c:v>
                </c:pt>
                <c:pt idx="6071">
                  <c:v>691.07176600000003</c:v>
                </c:pt>
                <c:pt idx="6072">
                  <c:v>691.072766</c:v>
                </c:pt>
                <c:pt idx="6073">
                  <c:v>691.07376599999998</c:v>
                </c:pt>
                <c:pt idx="6074">
                  <c:v>691.07476599999995</c:v>
                </c:pt>
                <c:pt idx="6075">
                  <c:v>691.07576600000004</c:v>
                </c:pt>
                <c:pt idx="6076">
                  <c:v>691.07676600000002</c:v>
                </c:pt>
                <c:pt idx="6077">
                  <c:v>691.077766</c:v>
                </c:pt>
                <c:pt idx="6078">
                  <c:v>691.07876599999997</c:v>
                </c:pt>
                <c:pt idx="6079">
                  <c:v>691.07976599999995</c:v>
                </c:pt>
                <c:pt idx="6080">
                  <c:v>691.08076600000004</c:v>
                </c:pt>
                <c:pt idx="6081">
                  <c:v>691.08176600000002</c:v>
                </c:pt>
                <c:pt idx="6082">
                  <c:v>691.08276599999999</c:v>
                </c:pt>
                <c:pt idx="6083">
                  <c:v>691.08376599999997</c:v>
                </c:pt>
                <c:pt idx="6084">
                  <c:v>691.08476599999995</c:v>
                </c:pt>
                <c:pt idx="6085">
                  <c:v>691.08576600000004</c:v>
                </c:pt>
                <c:pt idx="6086">
                  <c:v>691.08676600000001</c:v>
                </c:pt>
                <c:pt idx="6087">
                  <c:v>691.08776599999999</c:v>
                </c:pt>
                <c:pt idx="6088">
                  <c:v>691.08876599999996</c:v>
                </c:pt>
                <c:pt idx="6089">
                  <c:v>691.08976600000005</c:v>
                </c:pt>
                <c:pt idx="6090">
                  <c:v>691.09076600000003</c:v>
                </c:pt>
                <c:pt idx="6091">
                  <c:v>691.09176600000001</c:v>
                </c:pt>
                <c:pt idx="6092">
                  <c:v>691.09276599999998</c:v>
                </c:pt>
                <c:pt idx="6093">
                  <c:v>691.09376599999996</c:v>
                </c:pt>
                <c:pt idx="6094">
                  <c:v>691.09476600000005</c:v>
                </c:pt>
                <c:pt idx="6095">
                  <c:v>691.09576600000003</c:v>
                </c:pt>
                <c:pt idx="6096">
                  <c:v>691.096766</c:v>
                </c:pt>
                <c:pt idx="6097">
                  <c:v>691.09776599999998</c:v>
                </c:pt>
                <c:pt idx="6098">
                  <c:v>691.09876599999996</c:v>
                </c:pt>
                <c:pt idx="6099">
                  <c:v>691.09976600000005</c:v>
                </c:pt>
                <c:pt idx="6100">
                  <c:v>691.10076600000002</c:v>
                </c:pt>
                <c:pt idx="6101">
                  <c:v>691.101766</c:v>
                </c:pt>
                <c:pt idx="6102">
                  <c:v>691.10276599999997</c:v>
                </c:pt>
                <c:pt idx="6103">
                  <c:v>691.10376599999995</c:v>
                </c:pt>
                <c:pt idx="6104">
                  <c:v>691.10476600000004</c:v>
                </c:pt>
                <c:pt idx="6105">
                  <c:v>691.10576600000002</c:v>
                </c:pt>
                <c:pt idx="6106">
                  <c:v>691.10676599999999</c:v>
                </c:pt>
                <c:pt idx="6107">
                  <c:v>691.10776599999997</c:v>
                </c:pt>
                <c:pt idx="6108">
                  <c:v>691.10876599999995</c:v>
                </c:pt>
                <c:pt idx="6109">
                  <c:v>691.10976600000004</c:v>
                </c:pt>
                <c:pt idx="6110">
                  <c:v>691.11076600000001</c:v>
                </c:pt>
                <c:pt idx="6111">
                  <c:v>691.11176599999999</c:v>
                </c:pt>
                <c:pt idx="6112">
                  <c:v>691.11276599999997</c:v>
                </c:pt>
                <c:pt idx="6113">
                  <c:v>691.11376600000006</c:v>
                </c:pt>
                <c:pt idx="6114">
                  <c:v>691.11476600000003</c:v>
                </c:pt>
                <c:pt idx="6115">
                  <c:v>691.11576600000001</c:v>
                </c:pt>
                <c:pt idx="6116">
                  <c:v>691.11676599999998</c:v>
                </c:pt>
                <c:pt idx="6117">
                  <c:v>691.11776599999996</c:v>
                </c:pt>
                <c:pt idx="6118">
                  <c:v>691.11876600000005</c:v>
                </c:pt>
                <c:pt idx="6119">
                  <c:v>691.11976600000003</c:v>
                </c:pt>
                <c:pt idx="6120">
                  <c:v>691.120766</c:v>
                </c:pt>
                <c:pt idx="6121">
                  <c:v>691.12176599999998</c:v>
                </c:pt>
                <c:pt idx="6122">
                  <c:v>691.12276599999996</c:v>
                </c:pt>
                <c:pt idx="6123">
                  <c:v>691.12376600000005</c:v>
                </c:pt>
                <c:pt idx="6124">
                  <c:v>691.12476600000002</c:v>
                </c:pt>
                <c:pt idx="6125">
                  <c:v>691.125766</c:v>
                </c:pt>
                <c:pt idx="6126">
                  <c:v>691.12676599999998</c:v>
                </c:pt>
                <c:pt idx="6127">
                  <c:v>691.12776599999995</c:v>
                </c:pt>
                <c:pt idx="6128">
                  <c:v>691.12876600000004</c:v>
                </c:pt>
                <c:pt idx="6129">
                  <c:v>691.12976600000002</c:v>
                </c:pt>
                <c:pt idx="6130">
                  <c:v>691.13076599999999</c:v>
                </c:pt>
                <c:pt idx="6131">
                  <c:v>691.13176599999997</c:v>
                </c:pt>
                <c:pt idx="6132">
                  <c:v>691.13276599999995</c:v>
                </c:pt>
                <c:pt idx="6133">
                  <c:v>691.13376600000004</c:v>
                </c:pt>
                <c:pt idx="6134">
                  <c:v>691.13476600000001</c:v>
                </c:pt>
                <c:pt idx="6135">
                  <c:v>691.13576599999999</c:v>
                </c:pt>
                <c:pt idx="6136">
                  <c:v>691.13676599999997</c:v>
                </c:pt>
                <c:pt idx="6137">
                  <c:v>691.13776600000006</c:v>
                </c:pt>
                <c:pt idx="6138">
                  <c:v>691.13876600000003</c:v>
                </c:pt>
                <c:pt idx="6139">
                  <c:v>691.13976600000001</c:v>
                </c:pt>
                <c:pt idx="6140">
                  <c:v>691.14076599999999</c:v>
                </c:pt>
                <c:pt idx="6141">
                  <c:v>691.14176599999996</c:v>
                </c:pt>
                <c:pt idx="6142">
                  <c:v>691.14276600000005</c:v>
                </c:pt>
                <c:pt idx="6143">
                  <c:v>691.14376600000003</c:v>
                </c:pt>
                <c:pt idx="6144">
                  <c:v>691.144766</c:v>
                </c:pt>
                <c:pt idx="6145">
                  <c:v>691.14576599999998</c:v>
                </c:pt>
                <c:pt idx="6146">
                  <c:v>691.14676599999996</c:v>
                </c:pt>
                <c:pt idx="6147">
                  <c:v>691.14776600000005</c:v>
                </c:pt>
                <c:pt idx="6148">
                  <c:v>691.14876600000002</c:v>
                </c:pt>
                <c:pt idx="6149">
                  <c:v>691.149766</c:v>
                </c:pt>
                <c:pt idx="6150">
                  <c:v>691.15076599999998</c:v>
                </c:pt>
                <c:pt idx="6151">
                  <c:v>691.15176599999995</c:v>
                </c:pt>
                <c:pt idx="6152">
                  <c:v>691.15276600000004</c:v>
                </c:pt>
                <c:pt idx="6153">
                  <c:v>691.15376600000002</c:v>
                </c:pt>
                <c:pt idx="6154">
                  <c:v>691.154766</c:v>
                </c:pt>
                <c:pt idx="6155">
                  <c:v>691.15576599999997</c:v>
                </c:pt>
                <c:pt idx="6156">
                  <c:v>691.15676599999995</c:v>
                </c:pt>
                <c:pt idx="6157">
                  <c:v>691.15776600000004</c:v>
                </c:pt>
                <c:pt idx="6158">
                  <c:v>691.15876600000001</c:v>
                </c:pt>
                <c:pt idx="6159">
                  <c:v>691.15976599999999</c:v>
                </c:pt>
                <c:pt idx="6160">
                  <c:v>691.16076599999997</c:v>
                </c:pt>
                <c:pt idx="6161">
                  <c:v>691.16176599999994</c:v>
                </c:pt>
                <c:pt idx="6162">
                  <c:v>691.16276600000003</c:v>
                </c:pt>
                <c:pt idx="6163">
                  <c:v>691.16376600000001</c:v>
                </c:pt>
                <c:pt idx="6164">
                  <c:v>691.16476599999999</c:v>
                </c:pt>
                <c:pt idx="6165">
                  <c:v>691.16576599999996</c:v>
                </c:pt>
                <c:pt idx="6166">
                  <c:v>691.16676600000005</c:v>
                </c:pt>
                <c:pt idx="6167">
                  <c:v>691.16776600000003</c:v>
                </c:pt>
                <c:pt idx="6168">
                  <c:v>691.16876600000001</c:v>
                </c:pt>
                <c:pt idx="6169">
                  <c:v>691.16976599999998</c:v>
                </c:pt>
                <c:pt idx="6170">
                  <c:v>691.17076599999996</c:v>
                </c:pt>
                <c:pt idx="6171">
                  <c:v>691.17176600000005</c:v>
                </c:pt>
                <c:pt idx="6172">
                  <c:v>691.17276600000002</c:v>
                </c:pt>
                <c:pt idx="6173">
                  <c:v>691.173766</c:v>
                </c:pt>
                <c:pt idx="6174">
                  <c:v>691.17476599999998</c:v>
                </c:pt>
                <c:pt idx="6175">
                  <c:v>691.17576599999995</c:v>
                </c:pt>
                <c:pt idx="6176">
                  <c:v>691.17676600000004</c:v>
                </c:pt>
                <c:pt idx="6177">
                  <c:v>691.17776600000002</c:v>
                </c:pt>
                <c:pt idx="6178">
                  <c:v>691.178766</c:v>
                </c:pt>
                <c:pt idx="6179">
                  <c:v>691.17976599999997</c:v>
                </c:pt>
                <c:pt idx="6180">
                  <c:v>691.18076599999995</c:v>
                </c:pt>
                <c:pt idx="6181">
                  <c:v>691.18176600000004</c:v>
                </c:pt>
                <c:pt idx="6182">
                  <c:v>691.18276600000002</c:v>
                </c:pt>
                <c:pt idx="6183">
                  <c:v>691.18376599999999</c:v>
                </c:pt>
                <c:pt idx="6184">
                  <c:v>691.18476599999997</c:v>
                </c:pt>
                <c:pt idx="6185">
                  <c:v>691.18576599999994</c:v>
                </c:pt>
                <c:pt idx="6186">
                  <c:v>691.18676600000003</c:v>
                </c:pt>
                <c:pt idx="6187">
                  <c:v>691.18776600000001</c:v>
                </c:pt>
                <c:pt idx="6188">
                  <c:v>691.18876599999999</c:v>
                </c:pt>
                <c:pt idx="6189">
                  <c:v>691.18976599999996</c:v>
                </c:pt>
                <c:pt idx="6190">
                  <c:v>691.19076600000005</c:v>
                </c:pt>
                <c:pt idx="6191">
                  <c:v>691.19176600000003</c:v>
                </c:pt>
                <c:pt idx="6192">
                  <c:v>691.19276600000001</c:v>
                </c:pt>
                <c:pt idx="6193">
                  <c:v>691.19376599999998</c:v>
                </c:pt>
                <c:pt idx="6194">
                  <c:v>691.19476599999996</c:v>
                </c:pt>
                <c:pt idx="6195">
                  <c:v>691.19576600000005</c:v>
                </c:pt>
                <c:pt idx="6196">
                  <c:v>691.19676600000003</c:v>
                </c:pt>
                <c:pt idx="6197">
                  <c:v>691.197766</c:v>
                </c:pt>
                <c:pt idx="6198">
                  <c:v>691.19876599999998</c:v>
                </c:pt>
                <c:pt idx="6199">
                  <c:v>691.19976599999995</c:v>
                </c:pt>
                <c:pt idx="6200">
                  <c:v>691.20076600000004</c:v>
                </c:pt>
                <c:pt idx="6201">
                  <c:v>691.20176600000002</c:v>
                </c:pt>
                <c:pt idx="6202">
                  <c:v>691.202766</c:v>
                </c:pt>
                <c:pt idx="6203">
                  <c:v>691.20376599999997</c:v>
                </c:pt>
                <c:pt idx="6204">
                  <c:v>691.20476599999995</c:v>
                </c:pt>
                <c:pt idx="6205">
                  <c:v>691.20576600000004</c:v>
                </c:pt>
                <c:pt idx="6206">
                  <c:v>691.20676600000002</c:v>
                </c:pt>
                <c:pt idx="6207">
                  <c:v>691.20776599999999</c:v>
                </c:pt>
                <c:pt idx="6208">
                  <c:v>691.20876599999997</c:v>
                </c:pt>
                <c:pt idx="6209">
                  <c:v>691.20976599999995</c:v>
                </c:pt>
                <c:pt idx="6210">
                  <c:v>691.21076600000004</c:v>
                </c:pt>
                <c:pt idx="6211">
                  <c:v>691.21176600000001</c:v>
                </c:pt>
                <c:pt idx="6212">
                  <c:v>691.21276599999999</c:v>
                </c:pt>
                <c:pt idx="6213">
                  <c:v>691.21376599999996</c:v>
                </c:pt>
                <c:pt idx="6214">
                  <c:v>691.21476600000005</c:v>
                </c:pt>
                <c:pt idx="6215">
                  <c:v>691.21576600000003</c:v>
                </c:pt>
                <c:pt idx="6216">
                  <c:v>691.21676600000001</c:v>
                </c:pt>
                <c:pt idx="6217">
                  <c:v>691.21776599999998</c:v>
                </c:pt>
                <c:pt idx="6218">
                  <c:v>691.21876599999996</c:v>
                </c:pt>
                <c:pt idx="6219">
                  <c:v>691.21976600000005</c:v>
                </c:pt>
                <c:pt idx="6220">
                  <c:v>691.22076600000003</c:v>
                </c:pt>
                <c:pt idx="6221">
                  <c:v>691.221766</c:v>
                </c:pt>
                <c:pt idx="6222">
                  <c:v>691.22276599999998</c:v>
                </c:pt>
                <c:pt idx="6223">
                  <c:v>691.22376599999996</c:v>
                </c:pt>
                <c:pt idx="6224">
                  <c:v>691.22476600000005</c:v>
                </c:pt>
                <c:pt idx="6225">
                  <c:v>691.22576600000002</c:v>
                </c:pt>
                <c:pt idx="6226">
                  <c:v>691.226766</c:v>
                </c:pt>
                <c:pt idx="6227">
                  <c:v>691.22776599999997</c:v>
                </c:pt>
                <c:pt idx="6228">
                  <c:v>691.22876599999995</c:v>
                </c:pt>
                <c:pt idx="6229">
                  <c:v>691.22976600000004</c:v>
                </c:pt>
                <c:pt idx="6230">
                  <c:v>691.23076600000002</c:v>
                </c:pt>
                <c:pt idx="6231">
                  <c:v>691.23176599999999</c:v>
                </c:pt>
                <c:pt idx="6232">
                  <c:v>691.23276599999997</c:v>
                </c:pt>
                <c:pt idx="6233">
                  <c:v>691.23376599999995</c:v>
                </c:pt>
                <c:pt idx="6234">
                  <c:v>691.23476600000004</c:v>
                </c:pt>
                <c:pt idx="6235">
                  <c:v>691.23576600000001</c:v>
                </c:pt>
                <c:pt idx="6236">
                  <c:v>691.23676599999999</c:v>
                </c:pt>
                <c:pt idx="6237">
                  <c:v>691.23776599999997</c:v>
                </c:pt>
                <c:pt idx="6238">
                  <c:v>691.23876600000006</c:v>
                </c:pt>
                <c:pt idx="6239">
                  <c:v>691.23976600000003</c:v>
                </c:pt>
                <c:pt idx="6240">
                  <c:v>691.24076600000001</c:v>
                </c:pt>
                <c:pt idx="6241">
                  <c:v>691.24176599999998</c:v>
                </c:pt>
                <c:pt idx="6242">
                  <c:v>691.24276599999996</c:v>
                </c:pt>
                <c:pt idx="6243">
                  <c:v>691.24376600000005</c:v>
                </c:pt>
                <c:pt idx="6244">
                  <c:v>691.24476600000003</c:v>
                </c:pt>
                <c:pt idx="6245">
                  <c:v>691.245766</c:v>
                </c:pt>
                <c:pt idx="6246">
                  <c:v>691.24676599999998</c:v>
                </c:pt>
                <c:pt idx="6247">
                  <c:v>691.24776599999996</c:v>
                </c:pt>
                <c:pt idx="6248">
                  <c:v>691.24876600000005</c:v>
                </c:pt>
                <c:pt idx="6249">
                  <c:v>691.24976600000002</c:v>
                </c:pt>
                <c:pt idx="6250">
                  <c:v>691.250766</c:v>
                </c:pt>
                <c:pt idx="6251">
                  <c:v>691.25176599999998</c:v>
                </c:pt>
                <c:pt idx="6252">
                  <c:v>691.25276599999995</c:v>
                </c:pt>
                <c:pt idx="6253">
                  <c:v>691.25376600000004</c:v>
                </c:pt>
                <c:pt idx="6254">
                  <c:v>691.25476600000002</c:v>
                </c:pt>
                <c:pt idx="6255">
                  <c:v>691.25576599999999</c:v>
                </c:pt>
                <c:pt idx="6256">
                  <c:v>691.25676599999997</c:v>
                </c:pt>
                <c:pt idx="6257">
                  <c:v>691.25776599999995</c:v>
                </c:pt>
                <c:pt idx="6258">
                  <c:v>691.25876600000004</c:v>
                </c:pt>
                <c:pt idx="6259">
                  <c:v>691.25976600000001</c:v>
                </c:pt>
                <c:pt idx="6260">
                  <c:v>691.26076599999999</c:v>
                </c:pt>
                <c:pt idx="6261">
                  <c:v>691.26176599999997</c:v>
                </c:pt>
                <c:pt idx="6262">
                  <c:v>691.26276600000006</c:v>
                </c:pt>
                <c:pt idx="6263">
                  <c:v>691.26376600000003</c:v>
                </c:pt>
                <c:pt idx="6264">
                  <c:v>691.26476600000001</c:v>
                </c:pt>
                <c:pt idx="6265">
                  <c:v>691.26576599999999</c:v>
                </c:pt>
                <c:pt idx="6266">
                  <c:v>691.26676599999996</c:v>
                </c:pt>
                <c:pt idx="6267">
                  <c:v>691.26776600000005</c:v>
                </c:pt>
                <c:pt idx="6268">
                  <c:v>691.26876600000003</c:v>
                </c:pt>
                <c:pt idx="6269">
                  <c:v>691.269766</c:v>
                </c:pt>
                <c:pt idx="6270">
                  <c:v>691.27076599999998</c:v>
                </c:pt>
                <c:pt idx="6271">
                  <c:v>691.27176599999996</c:v>
                </c:pt>
                <c:pt idx="6272">
                  <c:v>691.27276600000005</c:v>
                </c:pt>
                <c:pt idx="6273">
                  <c:v>691.27376600000002</c:v>
                </c:pt>
                <c:pt idx="6274">
                  <c:v>691.274766</c:v>
                </c:pt>
                <c:pt idx="6275">
                  <c:v>691.27576599999998</c:v>
                </c:pt>
                <c:pt idx="6276">
                  <c:v>691.27676599999995</c:v>
                </c:pt>
                <c:pt idx="6277">
                  <c:v>691.27776600000004</c:v>
                </c:pt>
                <c:pt idx="6278">
                  <c:v>691.27876600000002</c:v>
                </c:pt>
                <c:pt idx="6279">
                  <c:v>691.279766</c:v>
                </c:pt>
                <c:pt idx="6280">
                  <c:v>691.28076599999997</c:v>
                </c:pt>
                <c:pt idx="6281">
                  <c:v>691.28176599999995</c:v>
                </c:pt>
                <c:pt idx="6282">
                  <c:v>691.28276600000004</c:v>
                </c:pt>
                <c:pt idx="6283">
                  <c:v>691.28376600000001</c:v>
                </c:pt>
                <c:pt idx="6284">
                  <c:v>691.28476599999999</c:v>
                </c:pt>
                <c:pt idx="6285">
                  <c:v>691.28576599999997</c:v>
                </c:pt>
                <c:pt idx="6286">
                  <c:v>691.28676599999994</c:v>
                </c:pt>
                <c:pt idx="6287">
                  <c:v>691.28776600000003</c:v>
                </c:pt>
                <c:pt idx="6288">
                  <c:v>691.28876600000001</c:v>
                </c:pt>
                <c:pt idx="6289">
                  <c:v>691.28976599999999</c:v>
                </c:pt>
                <c:pt idx="6290">
                  <c:v>691.29076599999996</c:v>
                </c:pt>
                <c:pt idx="6291">
                  <c:v>691.29176600000005</c:v>
                </c:pt>
                <c:pt idx="6292">
                  <c:v>691.29276600000003</c:v>
                </c:pt>
                <c:pt idx="6293">
                  <c:v>691.29376600000001</c:v>
                </c:pt>
                <c:pt idx="6294">
                  <c:v>691.29476599999998</c:v>
                </c:pt>
                <c:pt idx="6295">
                  <c:v>691.29576599999996</c:v>
                </c:pt>
                <c:pt idx="6296">
                  <c:v>691.29676600000005</c:v>
                </c:pt>
                <c:pt idx="6297">
                  <c:v>691.29776600000002</c:v>
                </c:pt>
                <c:pt idx="6298">
                  <c:v>691.298766</c:v>
                </c:pt>
                <c:pt idx="6299">
                  <c:v>691.29976599999998</c:v>
                </c:pt>
                <c:pt idx="6300">
                  <c:v>691.30076599999995</c:v>
                </c:pt>
                <c:pt idx="6301">
                  <c:v>691.30176600000004</c:v>
                </c:pt>
                <c:pt idx="6302">
                  <c:v>691.30276600000002</c:v>
                </c:pt>
                <c:pt idx="6303">
                  <c:v>691.303766</c:v>
                </c:pt>
                <c:pt idx="6304">
                  <c:v>691.30476599999997</c:v>
                </c:pt>
                <c:pt idx="6305">
                  <c:v>691.30576599999995</c:v>
                </c:pt>
                <c:pt idx="6306">
                  <c:v>691.30676600000004</c:v>
                </c:pt>
                <c:pt idx="6307">
                  <c:v>691.30776600000002</c:v>
                </c:pt>
                <c:pt idx="6308">
                  <c:v>691.30876599999999</c:v>
                </c:pt>
                <c:pt idx="6309">
                  <c:v>691.30976599999997</c:v>
                </c:pt>
                <c:pt idx="6310">
                  <c:v>691.31076599999994</c:v>
                </c:pt>
                <c:pt idx="6311">
                  <c:v>691.31176600000003</c:v>
                </c:pt>
                <c:pt idx="6312">
                  <c:v>691.31276600000001</c:v>
                </c:pt>
                <c:pt idx="6313">
                  <c:v>691.31376599999999</c:v>
                </c:pt>
                <c:pt idx="6314">
                  <c:v>691.31476599999996</c:v>
                </c:pt>
                <c:pt idx="6315">
                  <c:v>691.31576600000005</c:v>
                </c:pt>
                <c:pt idx="6316">
                  <c:v>691.31676600000003</c:v>
                </c:pt>
                <c:pt idx="6317">
                  <c:v>691.31776600000001</c:v>
                </c:pt>
                <c:pt idx="6318">
                  <c:v>691.31876599999998</c:v>
                </c:pt>
                <c:pt idx="6319">
                  <c:v>691.31976599999996</c:v>
                </c:pt>
                <c:pt idx="6320">
                  <c:v>691.32076600000005</c:v>
                </c:pt>
                <c:pt idx="6321">
                  <c:v>691.32176600000003</c:v>
                </c:pt>
                <c:pt idx="6322">
                  <c:v>691.322766</c:v>
                </c:pt>
                <c:pt idx="6323">
                  <c:v>691.32376599999998</c:v>
                </c:pt>
                <c:pt idx="6324">
                  <c:v>691.32476599999995</c:v>
                </c:pt>
                <c:pt idx="6325">
                  <c:v>691.32576600000004</c:v>
                </c:pt>
                <c:pt idx="6326">
                  <c:v>691.32676600000002</c:v>
                </c:pt>
                <c:pt idx="6327">
                  <c:v>691.327766</c:v>
                </c:pt>
                <c:pt idx="6328">
                  <c:v>691.32876599999997</c:v>
                </c:pt>
                <c:pt idx="6329">
                  <c:v>691.32976599999995</c:v>
                </c:pt>
                <c:pt idx="6330">
                  <c:v>691.33076600000004</c:v>
                </c:pt>
                <c:pt idx="6331">
                  <c:v>691.33176600000002</c:v>
                </c:pt>
                <c:pt idx="6332">
                  <c:v>691.33276599999999</c:v>
                </c:pt>
                <c:pt idx="6333">
                  <c:v>691.33376599999997</c:v>
                </c:pt>
                <c:pt idx="6334">
                  <c:v>691.33476599999995</c:v>
                </c:pt>
                <c:pt idx="6335">
                  <c:v>691.33576600000004</c:v>
                </c:pt>
                <c:pt idx="6336">
                  <c:v>691.33676600000001</c:v>
                </c:pt>
                <c:pt idx="6337">
                  <c:v>691.33776599999999</c:v>
                </c:pt>
                <c:pt idx="6338">
                  <c:v>691.33876599999996</c:v>
                </c:pt>
                <c:pt idx="6339">
                  <c:v>691.33976600000005</c:v>
                </c:pt>
                <c:pt idx="6340">
                  <c:v>691.34076600000003</c:v>
                </c:pt>
                <c:pt idx="6341">
                  <c:v>691.34176600000001</c:v>
                </c:pt>
                <c:pt idx="6342">
                  <c:v>691.34276599999998</c:v>
                </c:pt>
                <c:pt idx="6343">
                  <c:v>691.34376599999996</c:v>
                </c:pt>
                <c:pt idx="6344">
                  <c:v>691.34476600000005</c:v>
                </c:pt>
                <c:pt idx="6345">
                  <c:v>691.34576600000003</c:v>
                </c:pt>
                <c:pt idx="6346">
                  <c:v>691.346766</c:v>
                </c:pt>
                <c:pt idx="6347">
                  <c:v>691.34776599999998</c:v>
                </c:pt>
                <c:pt idx="6348">
                  <c:v>691.34876599999996</c:v>
                </c:pt>
                <c:pt idx="6349">
                  <c:v>691.34976600000005</c:v>
                </c:pt>
                <c:pt idx="6350">
                  <c:v>691.35076600000002</c:v>
                </c:pt>
                <c:pt idx="6351">
                  <c:v>691.351766</c:v>
                </c:pt>
                <c:pt idx="6352">
                  <c:v>691.35276599999997</c:v>
                </c:pt>
                <c:pt idx="6353">
                  <c:v>691.35376599999995</c:v>
                </c:pt>
                <c:pt idx="6354">
                  <c:v>691.35476600000004</c:v>
                </c:pt>
                <c:pt idx="6355">
                  <c:v>691.35576600000002</c:v>
                </c:pt>
                <c:pt idx="6356">
                  <c:v>691.35676599999999</c:v>
                </c:pt>
                <c:pt idx="6357">
                  <c:v>691.35776599999997</c:v>
                </c:pt>
                <c:pt idx="6358">
                  <c:v>691.35876599999995</c:v>
                </c:pt>
                <c:pt idx="6359">
                  <c:v>691.35976600000004</c:v>
                </c:pt>
                <c:pt idx="6360">
                  <c:v>691.36076600000001</c:v>
                </c:pt>
                <c:pt idx="6361">
                  <c:v>691.36176599999999</c:v>
                </c:pt>
                <c:pt idx="6362">
                  <c:v>691.36276599999997</c:v>
                </c:pt>
                <c:pt idx="6363">
                  <c:v>691.36376600000006</c:v>
                </c:pt>
                <c:pt idx="6364">
                  <c:v>691.36476600000003</c:v>
                </c:pt>
                <c:pt idx="6365">
                  <c:v>691.36576600000001</c:v>
                </c:pt>
                <c:pt idx="6366">
                  <c:v>691.36676599999998</c:v>
                </c:pt>
                <c:pt idx="6367">
                  <c:v>691.36776599999996</c:v>
                </c:pt>
                <c:pt idx="6368">
                  <c:v>691.36876600000005</c:v>
                </c:pt>
                <c:pt idx="6369">
                  <c:v>691.36976600000003</c:v>
                </c:pt>
                <c:pt idx="6370">
                  <c:v>691.370766</c:v>
                </c:pt>
                <c:pt idx="6371">
                  <c:v>691.37176599999998</c:v>
                </c:pt>
                <c:pt idx="6372">
                  <c:v>691.37276599999996</c:v>
                </c:pt>
                <c:pt idx="6373">
                  <c:v>691.37376600000005</c:v>
                </c:pt>
                <c:pt idx="6374">
                  <c:v>691.37476600000002</c:v>
                </c:pt>
                <c:pt idx="6375">
                  <c:v>691.375766</c:v>
                </c:pt>
                <c:pt idx="6376">
                  <c:v>691.37676599999998</c:v>
                </c:pt>
                <c:pt idx="6377">
                  <c:v>691.37776599999995</c:v>
                </c:pt>
                <c:pt idx="6378">
                  <c:v>691.37876600000004</c:v>
                </c:pt>
                <c:pt idx="6379">
                  <c:v>691.37976600000002</c:v>
                </c:pt>
                <c:pt idx="6380">
                  <c:v>691.38076599999999</c:v>
                </c:pt>
                <c:pt idx="6381">
                  <c:v>691.38176599999997</c:v>
                </c:pt>
                <c:pt idx="6382">
                  <c:v>691.38276599999995</c:v>
                </c:pt>
                <c:pt idx="6383">
                  <c:v>691.38376600000004</c:v>
                </c:pt>
                <c:pt idx="6384">
                  <c:v>691.38476600000001</c:v>
                </c:pt>
                <c:pt idx="6385">
                  <c:v>691.38576599999999</c:v>
                </c:pt>
                <c:pt idx="6386">
                  <c:v>691.38676599999997</c:v>
                </c:pt>
                <c:pt idx="6387">
                  <c:v>691.38776600000006</c:v>
                </c:pt>
                <c:pt idx="6388">
                  <c:v>691.38876600000003</c:v>
                </c:pt>
                <c:pt idx="6389">
                  <c:v>691.38976600000001</c:v>
                </c:pt>
                <c:pt idx="6390">
                  <c:v>691.39076599999999</c:v>
                </c:pt>
                <c:pt idx="6391">
                  <c:v>691.39176599999996</c:v>
                </c:pt>
                <c:pt idx="6392">
                  <c:v>691.39276600000005</c:v>
                </c:pt>
                <c:pt idx="6393">
                  <c:v>691.39376600000003</c:v>
                </c:pt>
                <c:pt idx="6394">
                  <c:v>691.394766</c:v>
                </c:pt>
                <c:pt idx="6395">
                  <c:v>691.39576599999998</c:v>
                </c:pt>
                <c:pt idx="6396">
                  <c:v>691.39676599999996</c:v>
                </c:pt>
                <c:pt idx="6397">
                  <c:v>691.39776600000005</c:v>
                </c:pt>
                <c:pt idx="6398">
                  <c:v>691.39876600000002</c:v>
                </c:pt>
                <c:pt idx="6399">
                  <c:v>691.399766</c:v>
                </c:pt>
                <c:pt idx="6400">
                  <c:v>691.40076599999998</c:v>
                </c:pt>
                <c:pt idx="6401">
                  <c:v>691.40176599999995</c:v>
                </c:pt>
                <c:pt idx="6402">
                  <c:v>691.40276600000004</c:v>
                </c:pt>
                <c:pt idx="6403">
                  <c:v>691.40376600000002</c:v>
                </c:pt>
                <c:pt idx="6404">
                  <c:v>691.404766</c:v>
                </c:pt>
                <c:pt idx="6405">
                  <c:v>691.40576599999997</c:v>
                </c:pt>
                <c:pt idx="6406">
                  <c:v>691.40676599999995</c:v>
                </c:pt>
                <c:pt idx="6407">
                  <c:v>691.40776600000004</c:v>
                </c:pt>
                <c:pt idx="6408">
                  <c:v>691.40876600000001</c:v>
                </c:pt>
                <c:pt idx="6409">
                  <c:v>691.40976599999999</c:v>
                </c:pt>
                <c:pt idx="6410">
                  <c:v>691.41076599999997</c:v>
                </c:pt>
                <c:pt idx="6411">
                  <c:v>691.41176599999994</c:v>
                </c:pt>
                <c:pt idx="6412">
                  <c:v>691.41276600000003</c:v>
                </c:pt>
                <c:pt idx="6413">
                  <c:v>691.41376600000001</c:v>
                </c:pt>
                <c:pt idx="6414">
                  <c:v>691.41476599999999</c:v>
                </c:pt>
                <c:pt idx="6415">
                  <c:v>691.41576599999996</c:v>
                </c:pt>
                <c:pt idx="6416">
                  <c:v>691.41676600000005</c:v>
                </c:pt>
                <c:pt idx="6417">
                  <c:v>691.41776600000003</c:v>
                </c:pt>
                <c:pt idx="6418">
                  <c:v>691.41876600000001</c:v>
                </c:pt>
                <c:pt idx="6419">
                  <c:v>691.41976599999998</c:v>
                </c:pt>
                <c:pt idx="6420">
                  <c:v>691.42076599999996</c:v>
                </c:pt>
                <c:pt idx="6421">
                  <c:v>691.42176600000005</c:v>
                </c:pt>
                <c:pt idx="6422">
                  <c:v>691.42276600000002</c:v>
                </c:pt>
                <c:pt idx="6423">
                  <c:v>691.423766</c:v>
                </c:pt>
                <c:pt idx="6424">
                  <c:v>691.42476599999998</c:v>
                </c:pt>
                <c:pt idx="6425">
                  <c:v>691.42576599999995</c:v>
                </c:pt>
                <c:pt idx="6426">
                  <c:v>691.42676600000004</c:v>
                </c:pt>
                <c:pt idx="6427">
                  <c:v>691.42776600000002</c:v>
                </c:pt>
                <c:pt idx="6428">
                  <c:v>691.428766</c:v>
                </c:pt>
                <c:pt idx="6429">
                  <c:v>691.42976599999997</c:v>
                </c:pt>
                <c:pt idx="6430">
                  <c:v>691.43076599999995</c:v>
                </c:pt>
                <c:pt idx="6431">
                  <c:v>691.43176600000004</c:v>
                </c:pt>
                <c:pt idx="6432">
                  <c:v>691.43276600000002</c:v>
                </c:pt>
                <c:pt idx="6433">
                  <c:v>691.43376599999999</c:v>
                </c:pt>
                <c:pt idx="6434">
                  <c:v>691.43476599999997</c:v>
                </c:pt>
                <c:pt idx="6435">
                  <c:v>691.43576599999994</c:v>
                </c:pt>
                <c:pt idx="6436">
                  <c:v>691.43676600000003</c:v>
                </c:pt>
                <c:pt idx="6437">
                  <c:v>691.43776600000001</c:v>
                </c:pt>
                <c:pt idx="6438">
                  <c:v>691.43876599999999</c:v>
                </c:pt>
                <c:pt idx="6439">
                  <c:v>691.43976599999996</c:v>
                </c:pt>
                <c:pt idx="6440">
                  <c:v>691.44076600000005</c:v>
                </c:pt>
                <c:pt idx="6441">
                  <c:v>691.44176600000003</c:v>
                </c:pt>
                <c:pt idx="6442">
                  <c:v>691.44276600000001</c:v>
                </c:pt>
                <c:pt idx="6443">
                  <c:v>691.44376599999998</c:v>
                </c:pt>
                <c:pt idx="6444">
                  <c:v>691.44476599999996</c:v>
                </c:pt>
                <c:pt idx="6445">
                  <c:v>691.44576600000005</c:v>
                </c:pt>
                <c:pt idx="6446">
                  <c:v>691.44676600000003</c:v>
                </c:pt>
                <c:pt idx="6447">
                  <c:v>691.447766</c:v>
                </c:pt>
                <c:pt idx="6448">
                  <c:v>691.44876599999998</c:v>
                </c:pt>
                <c:pt idx="6449">
                  <c:v>691.44976599999995</c:v>
                </c:pt>
                <c:pt idx="6450">
                  <c:v>691.45076600000004</c:v>
                </c:pt>
                <c:pt idx="6451">
                  <c:v>691.45176600000002</c:v>
                </c:pt>
                <c:pt idx="6452">
                  <c:v>691.452766</c:v>
                </c:pt>
                <c:pt idx="6453">
                  <c:v>691.45376599999997</c:v>
                </c:pt>
                <c:pt idx="6454">
                  <c:v>691.45476599999995</c:v>
                </c:pt>
                <c:pt idx="6455">
                  <c:v>691.45576600000004</c:v>
                </c:pt>
                <c:pt idx="6456">
                  <c:v>691.45676600000002</c:v>
                </c:pt>
                <c:pt idx="6457">
                  <c:v>691.45776599999999</c:v>
                </c:pt>
                <c:pt idx="6458">
                  <c:v>691.45876599999997</c:v>
                </c:pt>
                <c:pt idx="6459">
                  <c:v>691.45976599999995</c:v>
                </c:pt>
                <c:pt idx="6460">
                  <c:v>691.46076600000004</c:v>
                </c:pt>
                <c:pt idx="6461">
                  <c:v>691.46176600000001</c:v>
                </c:pt>
                <c:pt idx="6462">
                  <c:v>691.46276599999999</c:v>
                </c:pt>
                <c:pt idx="6463">
                  <c:v>691.46376599999996</c:v>
                </c:pt>
                <c:pt idx="6464">
                  <c:v>691.46476600000005</c:v>
                </c:pt>
                <c:pt idx="6465">
                  <c:v>691.46576600000003</c:v>
                </c:pt>
                <c:pt idx="6466">
                  <c:v>691.46676600000001</c:v>
                </c:pt>
                <c:pt idx="6467">
                  <c:v>691.46776599999998</c:v>
                </c:pt>
                <c:pt idx="6468">
                  <c:v>691.46876599999996</c:v>
                </c:pt>
                <c:pt idx="6469">
                  <c:v>691.46976600000005</c:v>
                </c:pt>
                <c:pt idx="6470">
                  <c:v>691.47076600000003</c:v>
                </c:pt>
                <c:pt idx="6471">
                  <c:v>691.471766</c:v>
                </c:pt>
                <c:pt idx="6472">
                  <c:v>691.47276599999998</c:v>
                </c:pt>
                <c:pt idx="6473">
                  <c:v>691.47376599999996</c:v>
                </c:pt>
                <c:pt idx="6474">
                  <c:v>691.47476600000005</c:v>
                </c:pt>
                <c:pt idx="6475">
                  <c:v>691.47576600000002</c:v>
                </c:pt>
                <c:pt idx="6476">
                  <c:v>691.476766</c:v>
                </c:pt>
                <c:pt idx="6477">
                  <c:v>691.47776599999997</c:v>
                </c:pt>
                <c:pt idx="6478">
                  <c:v>691.47876599999995</c:v>
                </c:pt>
                <c:pt idx="6479">
                  <c:v>691.47976600000004</c:v>
                </c:pt>
                <c:pt idx="6480">
                  <c:v>691.48076600000002</c:v>
                </c:pt>
                <c:pt idx="6481">
                  <c:v>691.48176599999999</c:v>
                </c:pt>
                <c:pt idx="6482">
                  <c:v>691.48276599999997</c:v>
                </c:pt>
                <c:pt idx="6483">
                  <c:v>691.48376599999995</c:v>
                </c:pt>
                <c:pt idx="6484">
                  <c:v>691.48476600000004</c:v>
                </c:pt>
                <c:pt idx="6485">
                  <c:v>691.48576600000001</c:v>
                </c:pt>
                <c:pt idx="6486">
                  <c:v>691.48676599999999</c:v>
                </c:pt>
                <c:pt idx="6487">
                  <c:v>691.48776599999997</c:v>
                </c:pt>
                <c:pt idx="6488">
                  <c:v>691.48876600000006</c:v>
                </c:pt>
                <c:pt idx="6489">
                  <c:v>691.48976600000003</c:v>
                </c:pt>
                <c:pt idx="6490">
                  <c:v>691.49076600000001</c:v>
                </c:pt>
                <c:pt idx="6491">
                  <c:v>691.49176599999998</c:v>
                </c:pt>
                <c:pt idx="6492">
                  <c:v>691.49276599999996</c:v>
                </c:pt>
                <c:pt idx="6493">
                  <c:v>691.49376600000005</c:v>
                </c:pt>
                <c:pt idx="6494">
                  <c:v>691.49476600000003</c:v>
                </c:pt>
                <c:pt idx="6495">
                  <c:v>691.495766</c:v>
                </c:pt>
                <c:pt idx="6496">
                  <c:v>691.49676599999998</c:v>
                </c:pt>
                <c:pt idx="6497">
                  <c:v>691.49776599999996</c:v>
                </c:pt>
                <c:pt idx="6498">
                  <c:v>691.49876600000005</c:v>
                </c:pt>
                <c:pt idx="6499">
                  <c:v>691.49976600000002</c:v>
                </c:pt>
                <c:pt idx="6500">
                  <c:v>691.500766</c:v>
                </c:pt>
                <c:pt idx="6501">
                  <c:v>691.50176599999998</c:v>
                </c:pt>
                <c:pt idx="6502">
                  <c:v>691.50276599999995</c:v>
                </c:pt>
                <c:pt idx="6503">
                  <c:v>691.50376600000004</c:v>
                </c:pt>
                <c:pt idx="6504">
                  <c:v>691.50476600000002</c:v>
                </c:pt>
                <c:pt idx="6505">
                  <c:v>691.50576599999999</c:v>
                </c:pt>
                <c:pt idx="6506">
                  <c:v>691.50676599999997</c:v>
                </c:pt>
                <c:pt idx="6507">
                  <c:v>691.50776599999995</c:v>
                </c:pt>
                <c:pt idx="6508">
                  <c:v>691.50876600000004</c:v>
                </c:pt>
                <c:pt idx="6509">
                  <c:v>691.50976600000001</c:v>
                </c:pt>
                <c:pt idx="6510">
                  <c:v>691.51076599999999</c:v>
                </c:pt>
                <c:pt idx="6511">
                  <c:v>691.51176599999997</c:v>
                </c:pt>
                <c:pt idx="6512">
                  <c:v>691.51276600000006</c:v>
                </c:pt>
                <c:pt idx="6513">
                  <c:v>691.51376600000003</c:v>
                </c:pt>
                <c:pt idx="6514">
                  <c:v>691.51476600000001</c:v>
                </c:pt>
                <c:pt idx="6515">
                  <c:v>691.51576599999999</c:v>
                </c:pt>
                <c:pt idx="6516">
                  <c:v>691.51676599999996</c:v>
                </c:pt>
                <c:pt idx="6517">
                  <c:v>691.51776600000005</c:v>
                </c:pt>
                <c:pt idx="6518">
                  <c:v>691.51876600000003</c:v>
                </c:pt>
                <c:pt idx="6519">
                  <c:v>691.519766</c:v>
                </c:pt>
                <c:pt idx="6520">
                  <c:v>691.52076599999998</c:v>
                </c:pt>
                <c:pt idx="6521">
                  <c:v>691.52176599999996</c:v>
                </c:pt>
                <c:pt idx="6522">
                  <c:v>691.52276600000005</c:v>
                </c:pt>
                <c:pt idx="6523">
                  <c:v>691.52376600000002</c:v>
                </c:pt>
                <c:pt idx="6524">
                  <c:v>691.524766</c:v>
                </c:pt>
                <c:pt idx="6525">
                  <c:v>691.52576599999998</c:v>
                </c:pt>
                <c:pt idx="6526">
                  <c:v>691.52676599999995</c:v>
                </c:pt>
                <c:pt idx="6527">
                  <c:v>691.52776600000004</c:v>
                </c:pt>
                <c:pt idx="6528">
                  <c:v>691.52876600000002</c:v>
                </c:pt>
                <c:pt idx="6529">
                  <c:v>691.529766</c:v>
                </c:pt>
                <c:pt idx="6530">
                  <c:v>691.53076599999997</c:v>
                </c:pt>
                <c:pt idx="6531">
                  <c:v>691.53176599999995</c:v>
                </c:pt>
                <c:pt idx="6532">
                  <c:v>691.53276600000004</c:v>
                </c:pt>
                <c:pt idx="6533">
                  <c:v>691.53376600000001</c:v>
                </c:pt>
                <c:pt idx="6534">
                  <c:v>691.53476599999999</c:v>
                </c:pt>
                <c:pt idx="6535">
                  <c:v>691.53576599999997</c:v>
                </c:pt>
                <c:pt idx="6536">
                  <c:v>691.53676599999994</c:v>
                </c:pt>
                <c:pt idx="6537">
                  <c:v>691.53776600000003</c:v>
                </c:pt>
                <c:pt idx="6538">
                  <c:v>691.53876600000001</c:v>
                </c:pt>
                <c:pt idx="6539">
                  <c:v>691.53976599999999</c:v>
                </c:pt>
                <c:pt idx="6540">
                  <c:v>691.54076599999996</c:v>
                </c:pt>
                <c:pt idx="6541">
                  <c:v>691.54176600000005</c:v>
                </c:pt>
                <c:pt idx="6542">
                  <c:v>691.54276600000003</c:v>
                </c:pt>
                <c:pt idx="6543">
                  <c:v>691.54376600000001</c:v>
                </c:pt>
                <c:pt idx="6544">
                  <c:v>691.54476599999998</c:v>
                </c:pt>
                <c:pt idx="6545">
                  <c:v>691.54576599999996</c:v>
                </c:pt>
                <c:pt idx="6546">
                  <c:v>691.54676600000005</c:v>
                </c:pt>
                <c:pt idx="6547">
                  <c:v>691.54776600000002</c:v>
                </c:pt>
                <c:pt idx="6548">
                  <c:v>691.548766</c:v>
                </c:pt>
                <c:pt idx="6549">
                  <c:v>691.54976599999998</c:v>
                </c:pt>
                <c:pt idx="6550">
                  <c:v>691.55076599999995</c:v>
                </c:pt>
                <c:pt idx="6551">
                  <c:v>691.55176600000004</c:v>
                </c:pt>
                <c:pt idx="6552">
                  <c:v>691.55276600000002</c:v>
                </c:pt>
                <c:pt idx="6553">
                  <c:v>691.553766</c:v>
                </c:pt>
                <c:pt idx="6554">
                  <c:v>691.55476599999997</c:v>
                </c:pt>
                <c:pt idx="6555">
                  <c:v>691.55576599999995</c:v>
                </c:pt>
                <c:pt idx="6556">
                  <c:v>691.55676600000004</c:v>
                </c:pt>
                <c:pt idx="6557">
                  <c:v>691.55776600000002</c:v>
                </c:pt>
                <c:pt idx="6558">
                  <c:v>691.55876599999999</c:v>
                </c:pt>
                <c:pt idx="6559">
                  <c:v>691.55976599999997</c:v>
                </c:pt>
                <c:pt idx="6560">
                  <c:v>691.56076599999994</c:v>
                </c:pt>
                <c:pt idx="6561">
                  <c:v>691.56176600000003</c:v>
                </c:pt>
                <c:pt idx="6562">
                  <c:v>691.56276600000001</c:v>
                </c:pt>
                <c:pt idx="6563">
                  <c:v>691.56376599999999</c:v>
                </c:pt>
                <c:pt idx="6564">
                  <c:v>691.56476599999996</c:v>
                </c:pt>
                <c:pt idx="6565">
                  <c:v>691.56576600000005</c:v>
                </c:pt>
                <c:pt idx="6566">
                  <c:v>691.56676600000003</c:v>
                </c:pt>
                <c:pt idx="6567">
                  <c:v>691.56776600000001</c:v>
                </c:pt>
                <c:pt idx="6568">
                  <c:v>691.56876599999998</c:v>
                </c:pt>
                <c:pt idx="6569">
                  <c:v>691.56976599999996</c:v>
                </c:pt>
                <c:pt idx="6570">
                  <c:v>691.57076600000005</c:v>
                </c:pt>
                <c:pt idx="6571">
                  <c:v>691.57176600000003</c:v>
                </c:pt>
                <c:pt idx="6572">
                  <c:v>691.572766</c:v>
                </c:pt>
                <c:pt idx="6573">
                  <c:v>691.57376599999998</c:v>
                </c:pt>
                <c:pt idx="6574">
                  <c:v>691.57476599999995</c:v>
                </c:pt>
                <c:pt idx="6575">
                  <c:v>691.57576600000004</c:v>
                </c:pt>
                <c:pt idx="6576">
                  <c:v>691.57676600000002</c:v>
                </c:pt>
                <c:pt idx="6577">
                  <c:v>691.577766</c:v>
                </c:pt>
                <c:pt idx="6578">
                  <c:v>691.57876599999997</c:v>
                </c:pt>
                <c:pt idx="6579">
                  <c:v>691.57976599999995</c:v>
                </c:pt>
                <c:pt idx="6580">
                  <c:v>691.58076600000004</c:v>
                </c:pt>
                <c:pt idx="6581">
                  <c:v>691.58176600000002</c:v>
                </c:pt>
                <c:pt idx="6582">
                  <c:v>691.58276599999999</c:v>
                </c:pt>
                <c:pt idx="6583">
                  <c:v>691.58376599999997</c:v>
                </c:pt>
                <c:pt idx="6584">
                  <c:v>691.58476599999995</c:v>
                </c:pt>
                <c:pt idx="6585">
                  <c:v>691.58576600000004</c:v>
                </c:pt>
                <c:pt idx="6586">
                  <c:v>691.58676600000001</c:v>
                </c:pt>
                <c:pt idx="6587">
                  <c:v>691.58776599999999</c:v>
                </c:pt>
                <c:pt idx="6588">
                  <c:v>691.58876599999996</c:v>
                </c:pt>
                <c:pt idx="6589">
                  <c:v>691.58976600000005</c:v>
                </c:pt>
                <c:pt idx="6590">
                  <c:v>691.59076600000003</c:v>
                </c:pt>
                <c:pt idx="6591">
                  <c:v>691.59176600000001</c:v>
                </c:pt>
                <c:pt idx="6592">
                  <c:v>691.59276599999998</c:v>
                </c:pt>
                <c:pt idx="6593">
                  <c:v>691.59376599999996</c:v>
                </c:pt>
                <c:pt idx="6594">
                  <c:v>691.59476600000005</c:v>
                </c:pt>
                <c:pt idx="6595">
                  <c:v>691.59576600000003</c:v>
                </c:pt>
                <c:pt idx="6596">
                  <c:v>691.596766</c:v>
                </c:pt>
                <c:pt idx="6597">
                  <c:v>691.59776599999998</c:v>
                </c:pt>
                <c:pt idx="6598">
                  <c:v>691.59876599999996</c:v>
                </c:pt>
                <c:pt idx="6599">
                  <c:v>691.59976600000005</c:v>
                </c:pt>
                <c:pt idx="6600">
                  <c:v>691.60076600000002</c:v>
                </c:pt>
                <c:pt idx="6601">
                  <c:v>691.601766</c:v>
                </c:pt>
                <c:pt idx="6602">
                  <c:v>691.60276599999997</c:v>
                </c:pt>
                <c:pt idx="6603">
                  <c:v>691.60376599999995</c:v>
                </c:pt>
                <c:pt idx="6604">
                  <c:v>691.60476600000004</c:v>
                </c:pt>
                <c:pt idx="6605">
                  <c:v>691.60576600000002</c:v>
                </c:pt>
                <c:pt idx="6606">
                  <c:v>691.60676599999999</c:v>
                </c:pt>
                <c:pt idx="6607">
                  <c:v>691.60776599999997</c:v>
                </c:pt>
                <c:pt idx="6608">
                  <c:v>691.60876599999995</c:v>
                </c:pt>
                <c:pt idx="6609">
                  <c:v>691.60976600000004</c:v>
                </c:pt>
                <c:pt idx="6610">
                  <c:v>691.61076600000001</c:v>
                </c:pt>
                <c:pt idx="6611">
                  <c:v>691.61176599999999</c:v>
                </c:pt>
                <c:pt idx="6612">
                  <c:v>691.61276599999997</c:v>
                </c:pt>
                <c:pt idx="6613">
                  <c:v>691.61376600000006</c:v>
                </c:pt>
                <c:pt idx="6614">
                  <c:v>691.61476600000003</c:v>
                </c:pt>
                <c:pt idx="6615">
                  <c:v>691.61576600000001</c:v>
                </c:pt>
                <c:pt idx="6616">
                  <c:v>691.61676599999998</c:v>
                </c:pt>
                <c:pt idx="6617">
                  <c:v>691.61776599999996</c:v>
                </c:pt>
                <c:pt idx="6618">
                  <c:v>691.61876600000005</c:v>
                </c:pt>
                <c:pt idx="6619">
                  <c:v>691.61976600000003</c:v>
                </c:pt>
                <c:pt idx="6620">
                  <c:v>691.620766</c:v>
                </c:pt>
                <c:pt idx="6621">
                  <c:v>691.62176599999998</c:v>
                </c:pt>
                <c:pt idx="6622">
                  <c:v>691.62276599999996</c:v>
                </c:pt>
                <c:pt idx="6623">
                  <c:v>691.62376600000005</c:v>
                </c:pt>
                <c:pt idx="6624">
                  <c:v>691.62476600000002</c:v>
                </c:pt>
                <c:pt idx="6625">
                  <c:v>691.625766</c:v>
                </c:pt>
                <c:pt idx="6626">
                  <c:v>691.62676599999998</c:v>
                </c:pt>
                <c:pt idx="6627">
                  <c:v>691.62776599999995</c:v>
                </c:pt>
                <c:pt idx="6628">
                  <c:v>691.62876600000004</c:v>
                </c:pt>
                <c:pt idx="6629">
                  <c:v>691.62976600000002</c:v>
                </c:pt>
                <c:pt idx="6630">
                  <c:v>691.63076599999999</c:v>
                </c:pt>
                <c:pt idx="6631">
                  <c:v>691.63176599999997</c:v>
                </c:pt>
                <c:pt idx="6632">
                  <c:v>691.63276599999995</c:v>
                </c:pt>
                <c:pt idx="6633">
                  <c:v>691.63376600000004</c:v>
                </c:pt>
                <c:pt idx="6634">
                  <c:v>691.63476600000001</c:v>
                </c:pt>
                <c:pt idx="6635">
                  <c:v>691.63576599999999</c:v>
                </c:pt>
                <c:pt idx="6636">
                  <c:v>691.63676599999997</c:v>
                </c:pt>
                <c:pt idx="6637">
                  <c:v>691.63776600000006</c:v>
                </c:pt>
                <c:pt idx="6638">
                  <c:v>691.63876600000003</c:v>
                </c:pt>
                <c:pt idx="6639">
                  <c:v>691.63976600000001</c:v>
                </c:pt>
                <c:pt idx="6640">
                  <c:v>691.64076599999999</c:v>
                </c:pt>
                <c:pt idx="6641">
                  <c:v>691.64176599999996</c:v>
                </c:pt>
                <c:pt idx="6642">
                  <c:v>691.64276600000005</c:v>
                </c:pt>
                <c:pt idx="6643">
                  <c:v>691.64376600000003</c:v>
                </c:pt>
                <c:pt idx="6644">
                  <c:v>691.644766</c:v>
                </c:pt>
                <c:pt idx="6645">
                  <c:v>691.64576599999998</c:v>
                </c:pt>
                <c:pt idx="6646">
                  <c:v>691.64676599999996</c:v>
                </c:pt>
                <c:pt idx="6647">
                  <c:v>691.64776600000005</c:v>
                </c:pt>
                <c:pt idx="6648">
                  <c:v>691.64876600000002</c:v>
                </c:pt>
                <c:pt idx="6649">
                  <c:v>691.649766</c:v>
                </c:pt>
                <c:pt idx="6650">
                  <c:v>691.65076599999998</c:v>
                </c:pt>
                <c:pt idx="6651">
                  <c:v>691.65176599999995</c:v>
                </c:pt>
                <c:pt idx="6652">
                  <c:v>691.65276600000004</c:v>
                </c:pt>
                <c:pt idx="6653">
                  <c:v>691.65376600000002</c:v>
                </c:pt>
                <c:pt idx="6654">
                  <c:v>691.654766</c:v>
                </c:pt>
                <c:pt idx="6655">
                  <c:v>691.65576599999997</c:v>
                </c:pt>
                <c:pt idx="6656">
                  <c:v>691.65676599999995</c:v>
                </c:pt>
                <c:pt idx="6657">
                  <c:v>691.65776600000004</c:v>
                </c:pt>
                <c:pt idx="6658">
                  <c:v>691.65876600000001</c:v>
                </c:pt>
                <c:pt idx="6659">
                  <c:v>691.65976599999999</c:v>
                </c:pt>
                <c:pt idx="6660">
                  <c:v>691.66076599999997</c:v>
                </c:pt>
                <c:pt idx="6661">
                  <c:v>691.66176599999994</c:v>
                </c:pt>
                <c:pt idx="6662">
                  <c:v>691.66276600000003</c:v>
                </c:pt>
                <c:pt idx="6663">
                  <c:v>691.66376600000001</c:v>
                </c:pt>
                <c:pt idx="6664">
                  <c:v>691.66476599999999</c:v>
                </c:pt>
                <c:pt idx="6665">
                  <c:v>691.66576599999996</c:v>
                </c:pt>
                <c:pt idx="6666">
                  <c:v>691.66676600000005</c:v>
                </c:pt>
                <c:pt idx="6667">
                  <c:v>691.66776600000003</c:v>
                </c:pt>
                <c:pt idx="6668">
                  <c:v>691.66876600000001</c:v>
                </c:pt>
                <c:pt idx="6669">
                  <c:v>691.66976599999998</c:v>
                </c:pt>
                <c:pt idx="6670">
                  <c:v>691.67076599999996</c:v>
                </c:pt>
                <c:pt idx="6671">
                  <c:v>691.67176600000005</c:v>
                </c:pt>
                <c:pt idx="6672">
                  <c:v>691.67276600000002</c:v>
                </c:pt>
                <c:pt idx="6673">
                  <c:v>691.673766</c:v>
                </c:pt>
                <c:pt idx="6674">
                  <c:v>691.67476599999998</c:v>
                </c:pt>
                <c:pt idx="6675">
                  <c:v>691.67576599999995</c:v>
                </c:pt>
                <c:pt idx="6676">
                  <c:v>691.67676600000004</c:v>
                </c:pt>
                <c:pt idx="6677">
                  <c:v>691.67776600000002</c:v>
                </c:pt>
                <c:pt idx="6678">
                  <c:v>691.678766</c:v>
                </c:pt>
                <c:pt idx="6679">
                  <c:v>691.67976599999997</c:v>
                </c:pt>
                <c:pt idx="6680">
                  <c:v>691.68076599999995</c:v>
                </c:pt>
                <c:pt idx="6681">
                  <c:v>691.68176600000004</c:v>
                </c:pt>
                <c:pt idx="6682">
                  <c:v>691.68276600000002</c:v>
                </c:pt>
                <c:pt idx="6683">
                  <c:v>691.68376599999999</c:v>
                </c:pt>
                <c:pt idx="6684">
                  <c:v>691.68476599999997</c:v>
                </c:pt>
                <c:pt idx="6685">
                  <c:v>691.68576599999994</c:v>
                </c:pt>
                <c:pt idx="6686">
                  <c:v>691.68676600000003</c:v>
                </c:pt>
                <c:pt idx="6687">
                  <c:v>691.68776600000001</c:v>
                </c:pt>
                <c:pt idx="6688">
                  <c:v>691.68876599999999</c:v>
                </c:pt>
                <c:pt idx="6689">
                  <c:v>691.68976599999996</c:v>
                </c:pt>
                <c:pt idx="6690">
                  <c:v>691.69076600000005</c:v>
                </c:pt>
                <c:pt idx="6691">
                  <c:v>691.69176600000003</c:v>
                </c:pt>
                <c:pt idx="6692">
                  <c:v>691.69276600000001</c:v>
                </c:pt>
                <c:pt idx="6693">
                  <c:v>691.69376599999998</c:v>
                </c:pt>
                <c:pt idx="6694">
                  <c:v>691.69476599999996</c:v>
                </c:pt>
                <c:pt idx="6695">
                  <c:v>691.69576600000005</c:v>
                </c:pt>
                <c:pt idx="6696">
                  <c:v>691.69676600000003</c:v>
                </c:pt>
                <c:pt idx="6697">
                  <c:v>691.697766</c:v>
                </c:pt>
                <c:pt idx="6698">
                  <c:v>691.69876599999998</c:v>
                </c:pt>
                <c:pt idx="6699">
                  <c:v>691.69976599999995</c:v>
                </c:pt>
                <c:pt idx="6700">
                  <c:v>691.70076600000004</c:v>
                </c:pt>
                <c:pt idx="6701">
                  <c:v>691.70176600000002</c:v>
                </c:pt>
                <c:pt idx="6702">
                  <c:v>691.702766</c:v>
                </c:pt>
                <c:pt idx="6703">
                  <c:v>691.70376599999997</c:v>
                </c:pt>
                <c:pt idx="6704">
                  <c:v>691.70476599999995</c:v>
                </c:pt>
                <c:pt idx="6705">
                  <c:v>691.70576600000004</c:v>
                </c:pt>
                <c:pt idx="6706">
                  <c:v>691.70676600000002</c:v>
                </c:pt>
                <c:pt idx="6707">
                  <c:v>691.70776599999999</c:v>
                </c:pt>
                <c:pt idx="6708">
                  <c:v>691.70876599999997</c:v>
                </c:pt>
                <c:pt idx="6709">
                  <c:v>691.70976599999995</c:v>
                </c:pt>
                <c:pt idx="6710">
                  <c:v>691.71076600000004</c:v>
                </c:pt>
                <c:pt idx="6711">
                  <c:v>691.71176600000001</c:v>
                </c:pt>
                <c:pt idx="6712">
                  <c:v>691.71276599999999</c:v>
                </c:pt>
                <c:pt idx="6713">
                  <c:v>691.71376599999996</c:v>
                </c:pt>
                <c:pt idx="6714">
                  <c:v>691.71476600000005</c:v>
                </c:pt>
                <c:pt idx="6715">
                  <c:v>691.71576600000003</c:v>
                </c:pt>
                <c:pt idx="6716">
                  <c:v>691.71676600000001</c:v>
                </c:pt>
                <c:pt idx="6717">
                  <c:v>691.71776599999998</c:v>
                </c:pt>
                <c:pt idx="6718">
                  <c:v>691.71876599999996</c:v>
                </c:pt>
                <c:pt idx="6719">
                  <c:v>691.71976600000005</c:v>
                </c:pt>
                <c:pt idx="6720">
                  <c:v>691.72076600000003</c:v>
                </c:pt>
                <c:pt idx="6721">
                  <c:v>691.721766</c:v>
                </c:pt>
                <c:pt idx="6722">
                  <c:v>691.72276599999998</c:v>
                </c:pt>
                <c:pt idx="6723">
                  <c:v>691.72376599999996</c:v>
                </c:pt>
                <c:pt idx="6724">
                  <c:v>691.72476600000005</c:v>
                </c:pt>
                <c:pt idx="6725">
                  <c:v>691.72576600000002</c:v>
                </c:pt>
                <c:pt idx="6726">
                  <c:v>691.726766</c:v>
                </c:pt>
                <c:pt idx="6727">
                  <c:v>691.72776599999997</c:v>
                </c:pt>
                <c:pt idx="6728">
                  <c:v>691.72876599999995</c:v>
                </c:pt>
                <c:pt idx="6729">
                  <c:v>691.72976600000004</c:v>
                </c:pt>
                <c:pt idx="6730">
                  <c:v>691.73076600000002</c:v>
                </c:pt>
                <c:pt idx="6731">
                  <c:v>691.73176599999999</c:v>
                </c:pt>
                <c:pt idx="6732">
                  <c:v>691.73276599999997</c:v>
                </c:pt>
                <c:pt idx="6733">
                  <c:v>691.73376599999995</c:v>
                </c:pt>
                <c:pt idx="6734">
                  <c:v>691.73476600000004</c:v>
                </c:pt>
                <c:pt idx="6735">
                  <c:v>691.73576600000001</c:v>
                </c:pt>
                <c:pt idx="6736">
                  <c:v>691.73676599999999</c:v>
                </c:pt>
                <c:pt idx="6737">
                  <c:v>691.73776599999997</c:v>
                </c:pt>
                <c:pt idx="6738">
                  <c:v>691.73876600000006</c:v>
                </c:pt>
                <c:pt idx="6739">
                  <c:v>691.73976600000003</c:v>
                </c:pt>
                <c:pt idx="6740">
                  <c:v>691.74076600000001</c:v>
                </c:pt>
                <c:pt idx="6741">
                  <c:v>691.74176599999998</c:v>
                </c:pt>
                <c:pt idx="6742">
                  <c:v>691.74276599999996</c:v>
                </c:pt>
                <c:pt idx="6743">
                  <c:v>691.74376600000005</c:v>
                </c:pt>
                <c:pt idx="6744">
                  <c:v>691.74476600000003</c:v>
                </c:pt>
                <c:pt idx="6745">
                  <c:v>691.745766</c:v>
                </c:pt>
                <c:pt idx="6746">
                  <c:v>691.74676599999998</c:v>
                </c:pt>
                <c:pt idx="6747">
                  <c:v>691.74776599999996</c:v>
                </c:pt>
                <c:pt idx="6748">
                  <c:v>691.74876600000005</c:v>
                </c:pt>
                <c:pt idx="6749">
                  <c:v>691.74976600000002</c:v>
                </c:pt>
                <c:pt idx="6750">
                  <c:v>691.750766</c:v>
                </c:pt>
                <c:pt idx="6751">
                  <c:v>691.75176599999998</c:v>
                </c:pt>
                <c:pt idx="6752">
                  <c:v>691.75276599999995</c:v>
                </c:pt>
                <c:pt idx="6753">
                  <c:v>691.75376600000004</c:v>
                </c:pt>
                <c:pt idx="6754">
                  <c:v>691.75476600000002</c:v>
                </c:pt>
                <c:pt idx="6755">
                  <c:v>691.75576599999999</c:v>
                </c:pt>
                <c:pt idx="6756">
                  <c:v>691.75676599999997</c:v>
                </c:pt>
                <c:pt idx="6757">
                  <c:v>691.75776599999995</c:v>
                </c:pt>
                <c:pt idx="6758">
                  <c:v>691.75876600000004</c:v>
                </c:pt>
                <c:pt idx="6759">
                  <c:v>691.75976600000001</c:v>
                </c:pt>
                <c:pt idx="6760">
                  <c:v>691.76076599999999</c:v>
                </c:pt>
                <c:pt idx="6761">
                  <c:v>691.76176599999997</c:v>
                </c:pt>
                <c:pt idx="6762">
                  <c:v>691.76276600000006</c:v>
                </c:pt>
                <c:pt idx="6763">
                  <c:v>691.76376600000003</c:v>
                </c:pt>
                <c:pt idx="6764">
                  <c:v>691.76476600000001</c:v>
                </c:pt>
                <c:pt idx="6765">
                  <c:v>691.76576599999999</c:v>
                </c:pt>
                <c:pt idx="6766">
                  <c:v>691.76676599999996</c:v>
                </c:pt>
                <c:pt idx="6767">
                  <c:v>691.76776600000005</c:v>
                </c:pt>
                <c:pt idx="6768">
                  <c:v>691.76876600000003</c:v>
                </c:pt>
                <c:pt idx="6769">
                  <c:v>691.769766</c:v>
                </c:pt>
                <c:pt idx="6770">
                  <c:v>691.77076599999998</c:v>
                </c:pt>
                <c:pt idx="6771">
                  <c:v>691.77176599999996</c:v>
                </c:pt>
                <c:pt idx="6772">
                  <c:v>691.77276600000005</c:v>
                </c:pt>
                <c:pt idx="6773">
                  <c:v>691.77376600000002</c:v>
                </c:pt>
                <c:pt idx="6774">
                  <c:v>691.774766</c:v>
                </c:pt>
                <c:pt idx="6775">
                  <c:v>691.77576599999998</c:v>
                </c:pt>
                <c:pt idx="6776">
                  <c:v>691.77676599999995</c:v>
                </c:pt>
                <c:pt idx="6777">
                  <c:v>691.77776600000004</c:v>
                </c:pt>
                <c:pt idx="6778">
                  <c:v>691.77876600000002</c:v>
                </c:pt>
                <c:pt idx="6779">
                  <c:v>691.779766</c:v>
                </c:pt>
                <c:pt idx="6780">
                  <c:v>691.78076599999997</c:v>
                </c:pt>
                <c:pt idx="6781">
                  <c:v>691.78176599999995</c:v>
                </c:pt>
                <c:pt idx="6782">
                  <c:v>691.78276600000004</c:v>
                </c:pt>
                <c:pt idx="6783">
                  <c:v>691.78376600000001</c:v>
                </c:pt>
                <c:pt idx="6784">
                  <c:v>691.78476599999999</c:v>
                </c:pt>
                <c:pt idx="6785">
                  <c:v>691.78576599999997</c:v>
                </c:pt>
                <c:pt idx="6786">
                  <c:v>691.78676599999994</c:v>
                </c:pt>
                <c:pt idx="6787">
                  <c:v>691.78776600000003</c:v>
                </c:pt>
                <c:pt idx="6788">
                  <c:v>691.78876600000001</c:v>
                </c:pt>
                <c:pt idx="6789">
                  <c:v>691.78976599999999</c:v>
                </c:pt>
                <c:pt idx="6790">
                  <c:v>691.79076599999996</c:v>
                </c:pt>
                <c:pt idx="6791">
                  <c:v>691.79176600000005</c:v>
                </c:pt>
                <c:pt idx="6792">
                  <c:v>691.79276600000003</c:v>
                </c:pt>
                <c:pt idx="6793">
                  <c:v>691.79376600000001</c:v>
                </c:pt>
                <c:pt idx="6794">
                  <c:v>691.79476599999998</c:v>
                </c:pt>
                <c:pt idx="6795">
                  <c:v>691.79576599999996</c:v>
                </c:pt>
                <c:pt idx="6796">
                  <c:v>691.79676600000005</c:v>
                </c:pt>
                <c:pt idx="6797">
                  <c:v>691.79776600000002</c:v>
                </c:pt>
                <c:pt idx="6798">
                  <c:v>691.798766</c:v>
                </c:pt>
                <c:pt idx="6799">
                  <c:v>691.79976599999998</c:v>
                </c:pt>
                <c:pt idx="6800">
                  <c:v>691.80076599999995</c:v>
                </c:pt>
                <c:pt idx="6801">
                  <c:v>691.80176600000004</c:v>
                </c:pt>
                <c:pt idx="6802">
                  <c:v>691.80276600000002</c:v>
                </c:pt>
                <c:pt idx="6803">
                  <c:v>691.803766</c:v>
                </c:pt>
                <c:pt idx="6804">
                  <c:v>691.80476599999997</c:v>
                </c:pt>
                <c:pt idx="6805">
                  <c:v>691.80576599999995</c:v>
                </c:pt>
                <c:pt idx="6806">
                  <c:v>691.80676600000004</c:v>
                </c:pt>
                <c:pt idx="6807">
                  <c:v>691.80776600000002</c:v>
                </c:pt>
                <c:pt idx="6808">
                  <c:v>691.80876599999999</c:v>
                </c:pt>
                <c:pt idx="6809">
                  <c:v>691.80976599999997</c:v>
                </c:pt>
                <c:pt idx="6810">
                  <c:v>691.81076599999994</c:v>
                </c:pt>
                <c:pt idx="6811">
                  <c:v>691.81176600000003</c:v>
                </c:pt>
                <c:pt idx="6812">
                  <c:v>691.81276600000001</c:v>
                </c:pt>
                <c:pt idx="6813">
                  <c:v>691.81376599999999</c:v>
                </c:pt>
                <c:pt idx="6814">
                  <c:v>691.81476599999996</c:v>
                </c:pt>
                <c:pt idx="6815">
                  <c:v>691.81576600000005</c:v>
                </c:pt>
                <c:pt idx="6816">
                  <c:v>691.81676600000003</c:v>
                </c:pt>
                <c:pt idx="6817">
                  <c:v>691.81776600000001</c:v>
                </c:pt>
                <c:pt idx="6818">
                  <c:v>691.81876599999998</c:v>
                </c:pt>
                <c:pt idx="6819">
                  <c:v>691.81976599999996</c:v>
                </c:pt>
                <c:pt idx="6820">
                  <c:v>691.82076600000005</c:v>
                </c:pt>
                <c:pt idx="6821">
                  <c:v>691.82176600000003</c:v>
                </c:pt>
                <c:pt idx="6822">
                  <c:v>691.822766</c:v>
                </c:pt>
                <c:pt idx="6823">
                  <c:v>691.82376599999998</c:v>
                </c:pt>
                <c:pt idx="6824">
                  <c:v>691.82476599999995</c:v>
                </c:pt>
                <c:pt idx="6825">
                  <c:v>691.82576600000004</c:v>
                </c:pt>
                <c:pt idx="6826">
                  <c:v>691.82676600000002</c:v>
                </c:pt>
                <c:pt idx="6827">
                  <c:v>691.827766</c:v>
                </c:pt>
                <c:pt idx="6828">
                  <c:v>691.82876599999997</c:v>
                </c:pt>
                <c:pt idx="6829">
                  <c:v>691.82976599999995</c:v>
                </c:pt>
                <c:pt idx="6830">
                  <c:v>691.83076600000004</c:v>
                </c:pt>
                <c:pt idx="6831">
                  <c:v>691.83176600000002</c:v>
                </c:pt>
                <c:pt idx="6832">
                  <c:v>691.83276599999999</c:v>
                </c:pt>
                <c:pt idx="6833">
                  <c:v>691.83376599999997</c:v>
                </c:pt>
                <c:pt idx="6834">
                  <c:v>691.83476599999995</c:v>
                </c:pt>
                <c:pt idx="6835">
                  <c:v>691.83576600000004</c:v>
                </c:pt>
                <c:pt idx="6836">
                  <c:v>691.83676600000001</c:v>
                </c:pt>
                <c:pt idx="6837">
                  <c:v>691.83776599999999</c:v>
                </c:pt>
                <c:pt idx="6838">
                  <c:v>691.83876599999996</c:v>
                </c:pt>
                <c:pt idx="6839">
                  <c:v>691.83976600000005</c:v>
                </c:pt>
                <c:pt idx="6840">
                  <c:v>691.84076600000003</c:v>
                </c:pt>
                <c:pt idx="6841">
                  <c:v>691.84176600000001</c:v>
                </c:pt>
                <c:pt idx="6842">
                  <c:v>691.84276599999998</c:v>
                </c:pt>
                <c:pt idx="6843">
                  <c:v>691.84376599999996</c:v>
                </c:pt>
                <c:pt idx="6844">
                  <c:v>691.84476600000005</c:v>
                </c:pt>
                <c:pt idx="6845">
                  <c:v>691.84576600000003</c:v>
                </c:pt>
                <c:pt idx="6846">
                  <c:v>691.846766</c:v>
                </c:pt>
                <c:pt idx="6847">
                  <c:v>691.84776599999998</c:v>
                </c:pt>
                <c:pt idx="6848">
                  <c:v>691.84876599999996</c:v>
                </c:pt>
                <c:pt idx="6849">
                  <c:v>691.84976600000005</c:v>
                </c:pt>
                <c:pt idx="6850">
                  <c:v>691.85076600000002</c:v>
                </c:pt>
                <c:pt idx="6851">
                  <c:v>691.851766</c:v>
                </c:pt>
                <c:pt idx="6852">
                  <c:v>691.85276599999997</c:v>
                </c:pt>
                <c:pt idx="6853">
                  <c:v>691.85376599999995</c:v>
                </c:pt>
                <c:pt idx="6854">
                  <c:v>691.85476600000004</c:v>
                </c:pt>
                <c:pt idx="6855">
                  <c:v>691.85576600000002</c:v>
                </c:pt>
                <c:pt idx="6856">
                  <c:v>691.85676599999999</c:v>
                </c:pt>
                <c:pt idx="6857">
                  <c:v>691.85776599999997</c:v>
                </c:pt>
                <c:pt idx="6858">
                  <c:v>691.85876599999995</c:v>
                </c:pt>
                <c:pt idx="6859">
                  <c:v>691.85976600000004</c:v>
                </c:pt>
                <c:pt idx="6860">
                  <c:v>691.86076600000001</c:v>
                </c:pt>
                <c:pt idx="6861">
                  <c:v>691.86176599999999</c:v>
                </c:pt>
                <c:pt idx="6862">
                  <c:v>691.86276599999997</c:v>
                </c:pt>
                <c:pt idx="6863">
                  <c:v>691.86376600000006</c:v>
                </c:pt>
                <c:pt idx="6864">
                  <c:v>691.86476600000003</c:v>
                </c:pt>
                <c:pt idx="6865">
                  <c:v>691.86576600000001</c:v>
                </c:pt>
                <c:pt idx="6866">
                  <c:v>691.86676599999998</c:v>
                </c:pt>
                <c:pt idx="6867">
                  <c:v>691.86776599999996</c:v>
                </c:pt>
                <c:pt idx="6868">
                  <c:v>691.86876600000005</c:v>
                </c:pt>
                <c:pt idx="6869">
                  <c:v>691.86976600000003</c:v>
                </c:pt>
                <c:pt idx="6870">
                  <c:v>691.870766</c:v>
                </c:pt>
                <c:pt idx="6871">
                  <c:v>691.87176599999998</c:v>
                </c:pt>
                <c:pt idx="6872">
                  <c:v>691.87276599999996</c:v>
                </c:pt>
                <c:pt idx="6873">
                  <c:v>691.87376600000005</c:v>
                </c:pt>
                <c:pt idx="6874">
                  <c:v>691.87476600000002</c:v>
                </c:pt>
                <c:pt idx="6875">
                  <c:v>691.875766</c:v>
                </c:pt>
                <c:pt idx="6876">
                  <c:v>691.87676599999998</c:v>
                </c:pt>
                <c:pt idx="6877">
                  <c:v>691.87776599999995</c:v>
                </c:pt>
                <c:pt idx="6878">
                  <c:v>691.87876600000004</c:v>
                </c:pt>
                <c:pt idx="6879">
                  <c:v>691.87976600000002</c:v>
                </c:pt>
                <c:pt idx="6880">
                  <c:v>691.88076599999999</c:v>
                </c:pt>
                <c:pt idx="6881">
                  <c:v>691.88176599999997</c:v>
                </c:pt>
                <c:pt idx="6882">
                  <c:v>691.88276599999995</c:v>
                </c:pt>
                <c:pt idx="6883">
                  <c:v>691.88376600000004</c:v>
                </c:pt>
                <c:pt idx="6884">
                  <c:v>691.88476600000001</c:v>
                </c:pt>
                <c:pt idx="6885">
                  <c:v>691.88576599999999</c:v>
                </c:pt>
                <c:pt idx="6886">
                  <c:v>691.88676599999997</c:v>
                </c:pt>
                <c:pt idx="6887">
                  <c:v>691.88776600000006</c:v>
                </c:pt>
                <c:pt idx="6888">
                  <c:v>691.88876600000003</c:v>
                </c:pt>
                <c:pt idx="6889">
                  <c:v>691.88976600000001</c:v>
                </c:pt>
                <c:pt idx="6890">
                  <c:v>691.89076599999999</c:v>
                </c:pt>
                <c:pt idx="6891">
                  <c:v>691.89176599999996</c:v>
                </c:pt>
                <c:pt idx="6892">
                  <c:v>691.89276600000005</c:v>
                </c:pt>
                <c:pt idx="6893">
                  <c:v>691.89376600000003</c:v>
                </c:pt>
                <c:pt idx="6894">
                  <c:v>691.894766</c:v>
                </c:pt>
                <c:pt idx="6895">
                  <c:v>691.89576599999998</c:v>
                </c:pt>
                <c:pt idx="6896">
                  <c:v>691.89676599999996</c:v>
                </c:pt>
                <c:pt idx="6897">
                  <c:v>691.89776600000005</c:v>
                </c:pt>
                <c:pt idx="6898">
                  <c:v>691.89876600000002</c:v>
                </c:pt>
                <c:pt idx="6899">
                  <c:v>691.899766</c:v>
                </c:pt>
                <c:pt idx="6900">
                  <c:v>691.90076599999998</c:v>
                </c:pt>
                <c:pt idx="6901">
                  <c:v>691.90176599999995</c:v>
                </c:pt>
                <c:pt idx="6902">
                  <c:v>691.90276600000004</c:v>
                </c:pt>
                <c:pt idx="6903">
                  <c:v>691.90376600000002</c:v>
                </c:pt>
                <c:pt idx="6904">
                  <c:v>691.904766</c:v>
                </c:pt>
                <c:pt idx="6905">
                  <c:v>691.90576599999997</c:v>
                </c:pt>
                <c:pt idx="6906">
                  <c:v>691.90676599999995</c:v>
                </c:pt>
                <c:pt idx="6907">
                  <c:v>691.90776600000004</c:v>
                </c:pt>
                <c:pt idx="6908">
                  <c:v>691.90876600000001</c:v>
                </c:pt>
                <c:pt idx="6909">
                  <c:v>691.90976599999999</c:v>
                </c:pt>
                <c:pt idx="6910">
                  <c:v>691.91076599999997</c:v>
                </c:pt>
                <c:pt idx="6911">
                  <c:v>691.91176599999994</c:v>
                </c:pt>
                <c:pt idx="6912">
                  <c:v>691.91276600000003</c:v>
                </c:pt>
                <c:pt idx="6913">
                  <c:v>691.91376600000001</c:v>
                </c:pt>
                <c:pt idx="6914">
                  <c:v>691.91476599999999</c:v>
                </c:pt>
                <c:pt idx="6915">
                  <c:v>691.91576599999996</c:v>
                </c:pt>
                <c:pt idx="6916">
                  <c:v>691.91676600000005</c:v>
                </c:pt>
                <c:pt idx="6917">
                  <c:v>691.91776600000003</c:v>
                </c:pt>
                <c:pt idx="6918">
                  <c:v>691.91876600000001</c:v>
                </c:pt>
                <c:pt idx="6919">
                  <c:v>691.91976599999998</c:v>
                </c:pt>
                <c:pt idx="6920">
                  <c:v>691.92076599999996</c:v>
                </c:pt>
                <c:pt idx="6921">
                  <c:v>691.92176600000005</c:v>
                </c:pt>
                <c:pt idx="6922">
                  <c:v>691.92276600000002</c:v>
                </c:pt>
                <c:pt idx="6923">
                  <c:v>691.923766</c:v>
                </c:pt>
                <c:pt idx="6924">
                  <c:v>691.92476599999998</c:v>
                </c:pt>
                <c:pt idx="6925">
                  <c:v>691.92576599999995</c:v>
                </c:pt>
                <c:pt idx="6926">
                  <c:v>691.92676600000004</c:v>
                </c:pt>
                <c:pt idx="6927">
                  <c:v>691.92776600000002</c:v>
                </c:pt>
                <c:pt idx="6928">
                  <c:v>691.928766</c:v>
                </c:pt>
                <c:pt idx="6929">
                  <c:v>691.92976599999997</c:v>
                </c:pt>
                <c:pt idx="6930">
                  <c:v>691.93076599999995</c:v>
                </c:pt>
                <c:pt idx="6931">
                  <c:v>691.93176600000004</c:v>
                </c:pt>
                <c:pt idx="6932">
                  <c:v>691.93276600000002</c:v>
                </c:pt>
                <c:pt idx="6933">
                  <c:v>691.93376599999999</c:v>
                </c:pt>
                <c:pt idx="6934">
                  <c:v>691.93476599999997</c:v>
                </c:pt>
                <c:pt idx="6935">
                  <c:v>691.93576599999994</c:v>
                </c:pt>
                <c:pt idx="6936">
                  <c:v>691.93676600000003</c:v>
                </c:pt>
                <c:pt idx="6937">
                  <c:v>691.93776600000001</c:v>
                </c:pt>
                <c:pt idx="6938">
                  <c:v>691.93876599999999</c:v>
                </c:pt>
                <c:pt idx="6939">
                  <c:v>691.93976599999996</c:v>
                </c:pt>
                <c:pt idx="6940">
                  <c:v>691.94076600000005</c:v>
                </c:pt>
                <c:pt idx="6941">
                  <c:v>691.94176600000003</c:v>
                </c:pt>
                <c:pt idx="6942">
                  <c:v>691.94276600000001</c:v>
                </c:pt>
                <c:pt idx="6943">
                  <c:v>691.94376599999998</c:v>
                </c:pt>
                <c:pt idx="6944">
                  <c:v>691.94476599999996</c:v>
                </c:pt>
                <c:pt idx="6945">
                  <c:v>691.94576600000005</c:v>
                </c:pt>
                <c:pt idx="6946">
                  <c:v>691.94676600000003</c:v>
                </c:pt>
                <c:pt idx="6947">
                  <c:v>691.947766</c:v>
                </c:pt>
                <c:pt idx="6948">
                  <c:v>691.94876599999998</c:v>
                </c:pt>
                <c:pt idx="6949">
                  <c:v>691.94976599999995</c:v>
                </c:pt>
                <c:pt idx="6950">
                  <c:v>691.95076600000004</c:v>
                </c:pt>
                <c:pt idx="6951">
                  <c:v>691.95176600000002</c:v>
                </c:pt>
                <c:pt idx="6952">
                  <c:v>691.952766</c:v>
                </c:pt>
                <c:pt idx="6953">
                  <c:v>691.95376599999997</c:v>
                </c:pt>
                <c:pt idx="6954">
                  <c:v>691.95476599999995</c:v>
                </c:pt>
                <c:pt idx="6955">
                  <c:v>691.95576600000004</c:v>
                </c:pt>
                <c:pt idx="6956">
                  <c:v>691.95676600000002</c:v>
                </c:pt>
                <c:pt idx="6957">
                  <c:v>691.95776599999999</c:v>
                </c:pt>
                <c:pt idx="6958">
                  <c:v>691.95876599999997</c:v>
                </c:pt>
                <c:pt idx="6959">
                  <c:v>691.95976599999995</c:v>
                </c:pt>
                <c:pt idx="6960">
                  <c:v>691.96076600000004</c:v>
                </c:pt>
                <c:pt idx="6961">
                  <c:v>691.96176600000001</c:v>
                </c:pt>
                <c:pt idx="6962">
                  <c:v>691.96276599999999</c:v>
                </c:pt>
                <c:pt idx="6963">
                  <c:v>691.96376599999996</c:v>
                </c:pt>
                <c:pt idx="6964">
                  <c:v>691.96476600000005</c:v>
                </c:pt>
                <c:pt idx="6965">
                  <c:v>691.96576600000003</c:v>
                </c:pt>
                <c:pt idx="6966">
                  <c:v>691.96676600000001</c:v>
                </c:pt>
                <c:pt idx="6967">
                  <c:v>691.96776599999998</c:v>
                </c:pt>
                <c:pt idx="6968">
                  <c:v>691.96876599999996</c:v>
                </c:pt>
                <c:pt idx="6969">
                  <c:v>691.96976600000005</c:v>
                </c:pt>
                <c:pt idx="6970">
                  <c:v>691.97076600000003</c:v>
                </c:pt>
                <c:pt idx="6971">
                  <c:v>691.971766</c:v>
                </c:pt>
                <c:pt idx="6972">
                  <c:v>691.97276599999998</c:v>
                </c:pt>
                <c:pt idx="6973">
                  <c:v>691.97376599999996</c:v>
                </c:pt>
                <c:pt idx="6974">
                  <c:v>691.97476600000005</c:v>
                </c:pt>
                <c:pt idx="6975">
                  <c:v>691.97576600000002</c:v>
                </c:pt>
                <c:pt idx="6976">
                  <c:v>691.976766</c:v>
                </c:pt>
                <c:pt idx="6977">
                  <c:v>691.97776599999997</c:v>
                </c:pt>
                <c:pt idx="6978">
                  <c:v>691.97876599999995</c:v>
                </c:pt>
                <c:pt idx="6979">
                  <c:v>691.97976600000004</c:v>
                </c:pt>
                <c:pt idx="6980">
                  <c:v>691.98076600000002</c:v>
                </c:pt>
                <c:pt idx="6981">
                  <c:v>691.98176599999999</c:v>
                </c:pt>
                <c:pt idx="6982">
                  <c:v>691.98276599999997</c:v>
                </c:pt>
                <c:pt idx="6983">
                  <c:v>691.98376599999995</c:v>
                </c:pt>
                <c:pt idx="6984">
                  <c:v>691.98476600000004</c:v>
                </c:pt>
                <c:pt idx="6985">
                  <c:v>691.98576600000001</c:v>
                </c:pt>
                <c:pt idx="6986">
                  <c:v>691.98676599999999</c:v>
                </c:pt>
                <c:pt idx="6987">
                  <c:v>691.98776599999997</c:v>
                </c:pt>
                <c:pt idx="6988">
                  <c:v>691.98876600000006</c:v>
                </c:pt>
                <c:pt idx="6989">
                  <c:v>691.98976600000003</c:v>
                </c:pt>
                <c:pt idx="6990">
                  <c:v>691.99076600000001</c:v>
                </c:pt>
                <c:pt idx="6991">
                  <c:v>691.99176599999998</c:v>
                </c:pt>
                <c:pt idx="6992">
                  <c:v>691.99276599999996</c:v>
                </c:pt>
                <c:pt idx="6993">
                  <c:v>691.99376600000005</c:v>
                </c:pt>
                <c:pt idx="6994">
                  <c:v>691.99476600000003</c:v>
                </c:pt>
                <c:pt idx="6995">
                  <c:v>691.995766</c:v>
                </c:pt>
                <c:pt idx="6996">
                  <c:v>691.99676599999998</c:v>
                </c:pt>
                <c:pt idx="6997">
                  <c:v>691.99776599999996</c:v>
                </c:pt>
                <c:pt idx="6998">
                  <c:v>691.99876600000005</c:v>
                </c:pt>
                <c:pt idx="6999">
                  <c:v>691.99976600000002</c:v>
                </c:pt>
                <c:pt idx="7000">
                  <c:v>692.000766</c:v>
                </c:pt>
                <c:pt idx="7001">
                  <c:v>692.00176599999998</c:v>
                </c:pt>
                <c:pt idx="7002">
                  <c:v>692.00276599999995</c:v>
                </c:pt>
                <c:pt idx="7003">
                  <c:v>692.00376600000004</c:v>
                </c:pt>
                <c:pt idx="7004">
                  <c:v>692.00476600000002</c:v>
                </c:pt>
                <c:pt idx="7005">
                  <c:v>692.00576599999999</c:v>
                </c:pt>
                <c:pt idx="7006">
                  <c:v>692.00676599999997</c:v>
                </c:pt>
                <c:pt idx="7007">
                  <c:v>692.00776599999995</c:v>
                </c:pt>
                <c:pt idx="7008">
                  <c:v>692.00876600000004</c:v>
                </c:pt>
                <c:pt idx="7009">
                  <c:v>692.00976600000001</c:v>
                </c:pt>
                <c:pt idx="7010">
                  <c:v>692.01076599999999</c:v>
                </c:pt>
                <c:pt idx="7011">
                  <c:v>692.01176599999997</c:v>
                </c:pt>
                <c:pt idx="7012">
                  <c:v>692.01276600000006</c:v>
                </c:pt>
                <c:pt idx="7013">
                  <c:v>692.01376600000003</c:v>
                </c:pt>
                <c:pt idx="7014">
                  <c:v>692.01476600000001</c:v>
                </c:pt>
                <c:pt idx="7015">
                  <c:v>692.01576599999999</c:v>
                </c:pt>
                <c:pt idx="7016">
                  <c:v>692.01676599999996</c:v>
                </c:pt>
                <c:pt idx="7017">
                  <c:v>692.01776600000005</c:v>
                </c:pt>
                <c:pt idx="7018">
                  <c:v>692.01876600000003</c:v>
                </c:pt>
                <c:pt idx="7019">
                  <c:v>692.019766</c:v>
                </c:pt>
                <c:pt idx="7020">
                  <c:v>692.02076599999998</c:v>
                </c:pt>
                <c:pt idx="7021">
                  <c:v>692.02176599999996</c:v>
                </c:pt>
                <c:pt idx="7022">
                  <c:v>692.02276600000005</c:v>
                </c:pt>
                <c:pt idx="7023">
                  <c:v>692.02376600000002</c:v>
                </c:pt>
                <c:pt idx="7024">
                  <c:v>692.024766</c:v>
                </c:pt>
                <c:pt idx="7025">
                  <c:v>692.02576599999998</c:v>
                </c:pt>
                <c:pt idx="7026">
                  <c:v>692.02676599999995</c:v>
                </c:pt>
                <c:pt idx="7027">
                  <c:v>692.02776600000004</c:v>
                </c:pt>
                <c:pt idx="7028">
                  <c:v>692.02876600000002</c:v>
                </c:pt>
                <c:pt idx="7029">
                  <c:v>692.029766</c:v>
                </c:pt>
                <c:pt idx="7030">
                  <c:v>692.03076599999997</c:v>
                </c:pt>
                <c:pt idx="7031">
                  <c:v>692.03176599999995</c:v>
                </c:pt>
                <c:pt idx="7032">
                  <c:v>692.03276600000004</c:v>
                </c:pt>
                <c:pt idx="7033">
                  <c:v>692.03376600000001</c:v>
                </c:pt>
                <c:pt idx="7034">
                  <c:v>692.03476599999999</c:v>
                </c:pt>
                <c:pt idx="7035">
                  <c:v>692.03576599999997</c:v>
                </c:pt>
                <c:pt idx="7036">
                  <c:v>692.03676599999994</c:v>
                </c:pt>
                <c:pt idx="7037">
                  <c:v>692.03776600000003</c:v>
                </c:pt>
                <c:pt idx="7038">
                  <c:v>692.03876600000001</c:v>
                </c:pt>
                <c:pt idx="7039">
                  <c:v>692.03976599999999</c:v>
                </c:pt>
                <c:pt idx="7040">
                  <c:v>692.04076599999996</c:v>
                </c:pt>
                <c:pt idx="7041">
                  <c:v>692.04176600000005</c:v>
                </c:pt>
                <c:pt idx="7042">
                  <c:v>692.04276600000003</c:v>
                </c:pt>
                <c:pt idx="7043">
                  <c:v>692.04376600000001</c:v>
                </c:pt>
                <c:pt idx="7044">
                  <c:v>692.04476599999998</c:v>
                </c:pt>
                <c:pt idx="7045">
                  <c:v>692.04576599999996</c:v>
                </c:pt>
                <c:pt idx="7046">
                  <c:v>692.04676600000005</c:v>
                </c:pt>
                <c:pt idx="7047">
                  <c:v>692.04776600000002</c:v>
                </c:pt>
                <c:pt idx="7048">
                  <c:v>692.048766</c:v>
                </c:pt>
                <c:pt idx="7049">
                  <c:v>692.04976599999998</c:v>
                </c:pt>
                <c:pt idx="7050">
                  <c:v>692.05076599999995</c:v>
                </c:pt>
                <c:pt idx="7051">
                  <c:v>692.05176600000004</c:v>
                </c:pt>
                <c:pt idx="7052">
                  <c:v>692.05276600000002</c:v>
                </c:pt>
                <c:pt idx="7053">
                  <c:v>692.053766</c:v>
                </c:pt>
                <c:pt idx="7054">
                  <c:v>692.05476599999997</c:v>
                </c:pt>
                <c:pt idx="7055">
                  <c:v>692.05576599999995</c:v>
                </c:pt>
                <c:pt idx="7056">
                  <c:v>692.05676600000004</c:v>
                </c:pt>
                <c:pt idx="7057">
                  <c:v>692.05776600000002</c:v>
                </c:pt>
                <c:pt idx="7058">
                  <c:v>692.05876599999999</c:v>
                </c:pt>
                <c:pt idx="7059">
                  <c:v>692.05976599999997</c:v>
                </c:pt>
                <c:pt idx="7060">
                  <c:v>692.06076599999994</c:v>
                </c:pt>
                <c:pt idx="7061">
                  <c:v>692.06176600000003</c:v>
                </c:pt>
                <c:pt idx="7062">
                  <c:v>692.06276600000001</c:v>
                </c:pt>
                <c:pt idx="7063">
                  <c:v>692.06376599999999</c:v>
                </c:pt>
                <c:pt idx="7064">
                  <c:v>692.06476599999996</c:v>
                </c:pt>
                <c:pt idx="7065">
                  <c:v>692.06576600000005</c:v>
                </c:pt>
                <c:pt idx="7066">
                  <c:v>692.06676600000003</c:v>
                </c:pt>
                <c:pt idx="7067">
                  <c:v>692.06776600000001</c:v>
                </c:pt>
                <c:pt idx="7068">
                  <c:v>692.06876599999998</c:v>
                </c:pt>
                <c:pt idx="7069">
                  <c:v>692.06976599999996</c:v>
                </c:pt>
                <c:pt idx="7070">
                  <c:v>692.07076600000005</c:v>
                </c:pt>
                <c:pt idx="7071">
                  <c:v>692.07176600000003</c:v>
                </c:pt>
                <c:pt idx="7072">
                  <c:v>692.072766</c:v>
                </c:pt>
                <c:pt idx="7073">
                  <c:v>692.07376599999998</c:v>
                </c:pt>
                <c:pt idx="7074">
                  <c:v>692.07476599999995</c:v>
                </c:pt>
                <c:pt idx="7075">
                  <c:v>692.07576600000004</c:v>
                </c:pt>
                <c:pt idx="7076">
                  <c:v>692.07676600000002</c:v>
                </c:pt>
                <c:pt idx="7077">
                  <c:v>692.077766</c:v>
                </c:pt>
                <c:pt idx="7078">
                  <c:v>692.07876599999997</c:v>
                </c:pt>
                <c:pt idx="7079">
                  <c:v>692.07976599999995</c:v>
                </c:pt>
                <c:pt idx="7080">
                  <c:v>692.08076600000004</c:v>
                </c:pt>
                <c:pt idx="7081">
                  <c:v>692.08176600000002</c:v>
                </c:pt>
                <c:pt idx="7082">
                  <c:v>692.08276599999999</c:v>
                </c:pt>
                <c:pt idx="7083">
                  <c:v>692.08376599999997</c:v>
                </c:pt>
                <c:pt idx="7084">
                  <c:v>692.08476599999995</c:v>
                </c:pt>
                <c:pt idx="7085">
                  <c:v>692.08576600000004</c:v>
                </c:pt>
                <c:pt idx="7086">
                  <c:v>692.08676600000001</c:v>
                </c:pt>
                <c:pt idx="7087">
                  <c:v>692.08776599999999</c:v>
                </c:pt>
                <c:pt idx="7088">
                  <c:v>692.08876599999996</c:v>
                </c:pt>
                <c:pt idx="7089">
                  <c:v>692.08976600000005</c:v>
                </c:pt>
                <c:pt idx="7090">
                  <c:v>692.09076600000003</c:v>
                </c:pt>
                <c:pt idx="7091">
                  <c:v>692.09176600000001</c:v>
                </c:pt>
                <c:pt idx="7092">
                  <c:v>692.09276599999998</c:v>
                </c:pt>
                <c:pt idx="7093">
                  <c:v>692.09376599999996</c:v>
                </c:pt>
                <c:pt idx="7094">
                  <c:v>692.09476600000005</c:v>
                </c:pt>
                <c:pt idx="7095">
                  <c:v>692.09576600000003</c:v>
                </c:pt>
                <c:pt idx="7096">
                  <c:v>692.096766</c:v>
                </c:pt>
                <c:pt idx="7097">
                  <c:v>692.09776599999998</c:v>
                </c:pt>
                <c:pt idx="7098">
                  <c:v>692.09876599999996</c:v>
                </c:pt>
                <c:pt idx="7099">
                  <c:v>692.09976600000005</c:v>
                </c:pt>
                <c:pt idx="7100">
                  <c:v>692.10076600000002</c:v>
                </c:pt>
                <c:pt idx="7101">
                  <c:v>692.101766</c:v>
                </c:pt>
                <c:pt idx="7102">
                  <c:v>692.10276599999997</c:v>
                </c:pt>
                <c:pt idx="7103">
                  <c:v>692.10376599999995</c:v>
                </c:pt>
                <c:pt idx="7104">
                  <c:v>692.10476600000004</c:v>
                </c:pt>
                <c:pt idx="7105">
                  <c:v>692.10576600000002</c:v>
                </c:pt>
                <c:pt idx="7106">
                  <c:v>692.10676599999999</c:v>
                </c:pt>
                <c:pt idx="7107">
                  <c:v>692.10776599999997</c:v>
                </c:pt>
                <c:pt idx="7108">
                  <c:v>692.10876599999995</c:v>
                </c:pt>
                <c:pt idx="7109">
                  <c:v>692.10976600000004</c:v>
                </c:pt>
                <c:pt idx="7110">
                  <c:v>692.11076600000001</c:v>
                </c:pt>
                <c:pt idx="7111">
                  <c:v>692.11176599999999</c:v>
                </c:pt>
                <c:pt idx="7112">
                  <c:v>692.11276599999997</c:v>
                </c:pt>
                <c:pt idx="7113">
                  <c:v>692.11376600000006</c:v>
                </c:pt>
                <c:pt idx="7114">
                  <c:v>692.11476600000003</c:v>
                </c:pt>
                <c:pt idx="7115">
                  <c:v>692.11576600000001</c:v>
                </c:pt>
                <c:pt idx="7116">
                  <c:v>692.11676599999998</c:v>
                </c:pt>
                <c:pt idx="7117">
                  <c:v>692.11776599999996</c:v>
                </c:pt>
                <c:pt idx="7118">
                  <c:v>692.11876600000005</c:v>
                </c:pt>
                <c:pt idx="7119">
                  <c:v>692.11976600000003</c:v>
                </c:pt>
                <c:pt idx="7120">
                  <c:v>692.120766</c:v>
                </c:pt>
                <c:pt idx="7121">
                  <c:v>692.12176599999998</c:v>
                </c:pt>
                <c:pt idx="7122">
                  <c:v>692.12276599999996</c:v>
                </c:pt>
                <c:pt idx="7123">
                  <c:v>692.12376600000005</c:v>
                </c:pt>
                <c:pt idx="7124">
                  <c:v>692.12476600000002</c:v>
                </c:pt>
                <c:pt idx="7125">
                  <c:v>692.125766</c:v>
                </c:pt>
                <c:pt idx="7126">
                  <c:v>692.12676599999998</c:v>
                </c:pt>
                <c:pt idx="7127">
                  <c:v>692.12776599999995</c:v>
                </c:pt>
                <c:pt idx="7128">
                  <c:v>692.12876600000004</c:v>
                </c:pt>
                <c:pt idx="7129">
                  <c:v>692.12976600000002</c:v>
                </c:pt>
                <c:pt idx="7130">
                  <c:v>692.13076599999999</c:v>
                </c:pt>
                <c:pt idx="7131">
                  <c:v>692.13176599999997</c:v>
                </c:pt>
                <c:pt idx="7132">
                  <c:v>692.13276599999995</c:v>
                </c:pt>
                <c:pt idx="7133">
                  <c:v>692.13376600000004</c:v>
                </c:pt>
                <c:pt idx="7134">
                  <c:v>692.13476600000001</c:v>
                </c:pt>
                <c:pt idx="7135">
                  <c:v>692.13576599999999</c:v>
                </c:pt>
                <c:pt idx="7136">
                  <c:v>692.13676599999997</c:v>
                </c:pt>
                <c:pt idx="7137">
                  <c:v>692.13776600000006</c:v>
                </c:pt>
                <c:pt idx="7138">
                  <c:v>692.13876600000003</c:v>
                </c:pt>
                <c:pt idx="7139">
                  <c:v>692.13976600000001</c:v>
                </c:pt>
                <c:pt idx="7140">
                  <c:v>692.14076599999999</c:v>
                </c:pt>
                <c:pt idx="7141">
                  <c:v>692.14176599999996</c:v>
                </c:pt>
                <c:pt idx="7142">
                  <c:v>692.14276600000005</c:v>
                </c:pt>
                <c:pt idx="7143">
                  <c:v>692.14376600000003</c:v>
                </c:pt>
                <c:pt idx="7144">
                  <c:v>692.144766</c:v>
                </c:pt>
                <c:pt idx="7145">
                  <c:v>692.14576599999998</c:v>
                </c:pt>
                <c:pt idx="7146">
                  <c:v>692.14676599999996</c:v>
                </c:pt>
                <c:pt idx="7147">
                  <c:v>692.14776600000005</c:v>
                </c:pt>
                <c:pt idx="7148">
                  <c:v>692.14876600000002</c:v>
                </c:pt>
                <c:pt idx="7149">
                  <c:v>692.149766</c:v>
                </c:pt>
                <c:pt idx="7150">
                  <c:v>692.15076599999998</c:v>
                </c:pt>
                <c:pt idx="7151">
                  <c:v>692.15176599999995</c:v>
                </c:pt>
                <c:pt idx="7152">
                  <c:v>692.15276600000004</c:v>
                </c:pt>
                <c:pt idx="7153">
                  <c:v>692.15376600000002</c:v>
                </c:pt>
                <c:pt idx="7154">
                  <c:v>692.154766</c:v>
                </c:pt>
                <c:pt idx="7155">
                  <c:v>692.15576599999997</c:v>
                </c:pt>
                <c:pt idx="7156">
                  <c:v>692.15676599999995</c:v>
                </c:pt>
                <c:pt idx="7157">
                  <c:v>692.15776600000004</c:v>
                </c:pt>
                <c:pt idx="7158">
                  <c:v>692.15876600000001</c:v>
                </c:pt>
                <c:pt idx="7159">
                  <c:v>692.15976599999999</c:v>
                </c:pt>
                <c:pt idx="7160">
                  <c:v>692.16076599999997</c:v>
                </c:pt>
                <c:pt idx="7161">
                  <c:v>692.16176599999994</c:v>
                </c:pt>
                <c:pt idx="7162">
                  <c:v>692.16276600000003</c:v>
                </c:pt>
                <c:pt idx="7163">
                  <c:v>692.16376600000001</c:v>
                </c:pt>
                <c:pt idx="7164">
                  <c:v>692.16476599999999</c:v>
                </c:pt>
                <c:pt idx="7165">
                  <c:v>692.16576599999996</c:v>
                </c:pt>
                <c:pt idx="7166">
                  <c:v>692.16676600000005</c:v>
                </c:pt>
                <c:pt idx="7167">
                  <c:v>692.16776600000003</c:v>
                </c:pt>
                <c:pt idx="7168">
                  <c:v>692.16876600000001</c:v>
                </c:pt>
                <c:pt idx="7169">
                  <c:v>692.16976599999998</c:v>
                </c:pt>
                <c:pt idx="7170">
                  <c:v>692.17076599999996</c:v>
                </c:pt>
                <c:pt idx="7171">
                  <c:v>692.17176600000005</c:v>
                </c:pt>
                <c:pt idx="7172">
                  <c:v>692.17276600000002</c:v>
                </c:pt>
                <c:pt idx="7173">
                  <c:v>692.173766</c:v>
                </c:pt>
                <c:pt idx="7174">
                  <c:v>692.17476599999998</c:v>
                </c:pt>
                <c:pt idx="7175">
                  <c:v>692.17576599999995</c:v>
                </c:pt>
                <c:pt idx="7176">
                  <c:v>692.17676600000004</c:v>
                </c:pt>
                <c:pt idx="7177">
                  <c:v>692.17776600000002</c:v>
                </c:pt>
                <c:pt idx="7178">
                  <c:v>692.178766</c:v>
                </c:pt>
                <c:pt idx="7179">
                  <c:v>692.17976599999997</c:v>
                </c:pt>
                <c:pt idx="7180">
                  <c:v>692.18076599999995</c:v>
                </c:pt>
                <c:pt idx="7181">
                  <c:v>692.18176600000004</c:v>
                </c:pt>
                <c:pt idx="7182">
                  <c:v>692.18276600000002</c:v>
                </c:pt>
                <c:pt idx="7183">
                  <c:v>692.18376599999999</c:v>
                </c:pt>
                <c:pt idx="7184">
                  <c:v>692.18476599999997</c:v>
                </c:pt>
                <c:pt idx="7185">
                  <c:v>692.18576599999994</c:v>
                </c:pt>
                <c:pt idx="7186">
                  <c:v>692.18676600000003</c:v>
                </c:pt>
                <c:pt idx="7187">
                  <c:v>692.18776600000001</c:v>
                </c:pt>
                <c:pt idx="7188">
                  <c:v>692.18876599999999</c:v>
                </c:pt>
                <c:pt idx="7189">
                  <c:v>692.18976599999996</c:v>
                </c:pt>
                <c:pt idx="7190">
                  <c:v>692.19076600000005</c:v>
                </c:pt>
                <c:pt idx="7191">
                  <c:v>692.19176600000003</c:v>
                </c:pt>
                <c:pt idx="7192">
                  <c:v>692.19276600000001</c:v>
                </c:pt>
                <c:pt idx="7193">
                  <c:v>692.19376599999998</c:v>
                </c:pt>
                <c:pt idx="7194">
                  <c:v>692.19476599999996</c:v>
                </c:pt>
                <c:pt idx="7195">
                  <c:v>692.19576600000005</c:v>
                </c:pt>
                <c:pt idx="7196">
                  <c:v>692.19676600000003</c:v>
                </c:pt>
                <c:pt idx="7197">
                  <c:v>692.197766</c:v>
                </c:pt>
                <c:pt idx="7198">
                  <c:v>692.19876599999998</c:v>
                </c:pt>
                <c:pt idx="7199">
                  <c:v>692.19976599999995</c:v>
                </c:pt>
                <c:pt idx="7200">
                  <c:v>692.20076600000004</c:v>
                </c:pt>
                <c:pt idx="7201">
                  <c:v>692.20176600000002</c:v>
                </c:pt>
                <c:pt idx="7202">
                  <c:v>692.202766</c:v>
                </c:pt>
                <c:pt idx="7203">
                  <c:v>692.20376599999997</c:v>
                </c:pt>
                <c:pt idx="7204">
                  <c:v>692.20476599999995</c:v>
                </c:pt>
                <c:pt idx="7205">
                  <c:v>692.20576600000004</c:v>
                </c:pt>
                <c:pt idx="7206">
                  <c:v>692.20676600000002</c:v>
                </c:pt>
                <c:pt idx="7207">
                  <c:v>692.20776599999999</c:v>
                </c:pt>
                <c:pt idx="7208">
                  <c:v>692.20876599999997</c:v>
                </c:pt>
                <c:pt idx="7209">
                  <c:v>692.20976599999995</c:v>
                </c:pt>
                <c:pt idx="7210">
                  <c:v>692.21076600000004</c:v>
                </c:pt>
                <c:pt idx="7211">
                  <c:v>692.21176600000001</c:v>
                </c:pt>
                <c:pt idx="7212">
                  <c:v>692.21276599999999</c:v>
                </c:pt>
                <c:pt idx="7213">
                  <c:v>692.21376599999996</c:v>
                </c:pt>
                <c:pt idx="7214">
                  <c:v>692.21476600000005</c:v>
                </c:pt>
                <c:pt idx="7215">
                  <c:v>692.21576600000003</c:v>
                </c:pt>
                <c:pt idx="7216">
                  <c:v>692.21676600000001</c:v>
                </c:pt>
                <c:pt idx="7217">
                  <c:v>692.21776599999998</c:v>
                </c:pt>
                <c:pt idx="7218">
                  <c:v>692.21876599999996</c:v>
                </c:pt>
                <c:pt idx="7219">
                  <c:v>692.21976600000005</c:v>
                </c:pt>
                <c:pt idx="7220">
                  <c:v>692.22076600000003</c:v>
                </c:pt>
                <c:pt idx="7221">
                  <c:v>692.221766</c:v>
                </c:pt>
                <c:pt idx="7222">
                  <c:v>692.22276599999998</c:v>
                </c:pt>
                <c:pt idx="7223">
                  <c:v>692.22376599999996</c:v>
                </c:pt>
                <c:pt idx="7224">
                  <c:v>692.22476600000005</c:v>
                </c:pt>
                <c:pt idx="7225">
                  <c:v>692.22576600000002</c:v>
                </c:pt>
                <c:pt idx="7226">
                  <c:v>692.226766</c:v>
                </c:pt>
                <c:pt idx="7227">
                  <c:v>692.22776599999997</c:v>
                </c:pt>
                <c:pt idx="7228">
                  <c:v>692.22876599999995</c:v>
                </c:pt>
                <c:pt idx="7229">
                  <c:v>692.22976600000004</c:v>
                </c:pt>
                <c:pt idx="7230">
                  <c:v>692.23076600000002</c:v>
                </c:pt>
                <c:pt idx="7231">
                  <c:v>692.23176599999999</c:v>
                </c:pt>
                <c:pt idx="7232">
                  <c:v>692.23276599999997</c:v>
                </c:pt>
                <c:pt idx="7233">
                  <c:v>692.23376599999995</c:v>
                </c:pt>
                <c:pt idx="7234">
                  <c:v>692.23476600000004</c:v>
                </c:pt>
                <c:pt idx="7235">
                  <c:v>692.23576600000001</c:v>
                </c:pt>
                <c:pt idx="7236">
                  <c:v>692.23676599999999</c:v>
                </c:pt>
                <c:pt idx="7237">
                  <c:v>692.23776599999997</c:v>
                </c:pt>
                <c:pt idx="7238">
                  <c:v>692.23876600000006</c:v>
                </c:pt>
                <c:pt idx="7239">
                  <c:v>692.23976600000003</c:v>
                </c:pt>
                <c:pt idx="7240">
                  <c:v>692.24076600000001</c:v>
                </c:pt>
                <c:pt idx="7241">
                  <c:v>692.24176599999998</c:v>
                </c:pt>
                <c:pt idx="7242">
                  <c:v>692.24276599999996</c:v>
                </c:pt>
                <c:pt idx="7243">
                  <c:v>692.24376600000005</c:v>
                </c:pt>
                <c:pt idx="7244">
                  <c:v>692.24476600000003</c:v>
                </c:pt>
                <c:pt idx="7245">
                  <c:v>692.245766</c:v>
                </c:pt>
                <c:pt idx="7246">
                  <c:v>692.24676599999998</c:v>
                </c:pt>
                <c:pt idx="7247">
                  <c:v>692.24776599999996</c:v>
                </c:pt>
                <c:pt idx="7248">
                  <c:v>692.24876600000005</c:v>
                </c:pt>
                <c:pt idx="7249">
                  <c:v>692.24976600000002</c:v>
                </c:pt>
                <c:pt idx="7250">
                  <c:v>692.250766</c:v>
                </c:pt>
                <c:pt idx="7251">
                  <c:v>692.25176599999998</c:v>
                </c:pt>
                <c:pt idx="7252">
                  <c:v>692.25276599999995</c:v>
                </c:pt>
                <c:pt idx="7253">
                  <c:v>692.25376600000004</c:v>
                </c:pt>
                <c:pt idx="7254">
                  <c:v>692.25476600000002</c:v>
                </c:pt>
                <c:pt idx="7255">
                  <c:v>692.25576599999999</c:v>
                </c:pt>
                <c:pt idx="7256">
                  <c:v>692.25676599999997</c:v>
                </c:pt>
                <c:pt idx="7257">
                  <c:v>692.25776599999995</c:v>
                </c:pt>
                <c:pt idx="7258">
                  <c:v>692.25876600000004</c:v>
                </c:pt>
                <c:pt idx="7259">
                  <c:v>692.25976600000001</c:v>
                </c:pt>
                <c:pt idx="7260">
                  <c:v>692.26076599999999</c:v>
                </c:pt>
                <c:pt idx="7261">
                  <c:v>692.26176599999997</c:v>
                </c:pt>
                <c:pt idx="7262">
                  <c:v>692.26276600000006</c:v>
                </c:pt>
                <c:pt idx="7263">
                  <c:v>692.26376600000003</c:v>
                </c:pt>
                <c:pt idx="7264">
                  <c:v>692.26476600000001</c:v>
                </c:pt>
                <c:pt idx="7265">
                  <c:v>692.26576599999999</c:v>
                </c:pt>
                <c:pt idx="7266">
                  <c:v>692.26676599999996</c:v>
                </c:pt>
                <c:pt idx="7267">
                  <c:v>692.26776600000005</c:v>
                </c:pt>
                <c:pt idx="7268">
                  <c:v>692.26876600000003</c:v>
                </c:pt>
                <c:pt idx="7269">
                  <c:v>692.269766</c:v>
                </c:pt>
                <c:pt idx="7270">
                  <c:v>692.27076599999998</c:v>
                </c:pt>
                <c:pt idx="7271">
                  <c:v>692.27176599999996</c:v>
                </c:pt>
                <c:pt idx="7272">
                  <c:v>692.27276600000005</c:v>
                </c:pt>
                <c:pt idx="7273">
                  <c:v>692.27376600000002</c:v>
                </c:pt>
                <c:pt idx="7274">
                  <c:v>692.274766</c:v>
                </c:pt>
                <c:pt idx="7275">
                  <c:v>692.27576599999998</c:v>
                </c:pt>
                <c:pt idx="7276">
                  <c:v>692.27676599999995</c:v>
                </c:pt>
                <c:pt idx="7277">
                  <c:v>692.27776600000004</c:v>
                </c:pt>
                <c:pt idx="7278">
                  <c:v>692.27876600000002</c:v>
                </c:pt>
                <c:pt idx="7279">
                  <c:v>692.279766</c:v>
                </c:pt>
                <c:pt idx="7280">
                  <c:v>692.28076599999997</c:v>
                </c:pt>
                <c:pt idx="7281">
                  <c:v>692.28176599999995</c:v>
                </c:pt>
                <c:pt idx="7282">
                  <c:v>692.28276600000004</c:v>
                </c:pt>
                <c:pt idx="7283">
                  <c:v>692.28376600000001</c:v>
                </c:pt>
                <c:pt idx="7284">
                  <c:v>692.28476599999999</c:v>
                </c:pt>
                <c:pt idx="7285">
                  <c:v>692.28576599999997</c:v>
                </c:pt>
                <c:pt idx="7286">
                  <c:v>692.28676599999994</c:v>
                </c:pt>
                <c:pt idx="7287">
                  <c:v>692.28776600000003</c:v>
                </c:pt>
                <c:pt idx="7288">
                  <c:v>692.28876600000001</c:v>
                </c:pt>
                <c:pt idx="7289">
                  <c:v>692.28976599999999</c:v>
                </c:pt>
                <c:pt idx="7290">
                  <c:v>692.29076599999996</c:v>
                </c:pt>
                <c:pt idx="7291">
                  <c:v>692.29176600000005</c:v>
                </c:pt>
                <c:pt idx="7292">
                  <c:v>692.29276600000003</c:v>
                </c:pt>
                <c:pt idx="7293">
                  <c:v>692.29376600000001</c:v>
                </c:pt>
                <c:pt idx="7294">
                  <c:v>692.29476599999998</c:v>
                </c:pt>
                <c:pt idx="7295">
                  <c:v>692.29576599999996</c:v>
                </c:pt>
                <c:pt idx="7296">
                  <c:v>692.29676600000005</c:v>
                </c:pt>
                <c:pt idx="7297">
                  <c:v>692.29776600000002</c:v>
                </c:pt>
                <c:pt idx="7298">
                  <c:v>692.298766</c:v>
                </c:pt>
                <c:pt idx="7299">
                  <c:v>692.29976599999998</c:v>
                </c:pt>
                <c:pt idx="7300">
                  <c:v>692.30076599999995</c:v>
                </c:pt>
                <c:pt idx="7301">
                  <c:v>692.30176600000004</c:v>
                </c:pt>
                <c:pt idx="7302">
                  <c:v>692.30276600000002</c:v>
                </c:pt>
                <c:pt idx="7303">
                  <c:v>692.303766</c:v>
                </c:pt>
                <c:pt idx="7304">
                  <c:v>692.30476599999997</c:v>
                </c:pt>
                <c:pt idx="7305">
                  <c:v>692.30576599999995</c:v>
                </c:pt>
                <c:pt idx="7306">
                  <c:v>692.30676600000004</c:v>
                </c:pt>
                <c:pt idx="7307">
                  <c:v>692.30776600000002</c:v>
                </c:pt>
                <c:pt idx="7308">
                  <c:v>692.30876599999999</c:v>
                </c:pt>
                <c:pt idx="7309">
                  <c:v>692.30976599999997</c:v>
                </c:pt>
                <c:pt idx="7310">
                  <c:v>692.31076599999994</c:v>
                </c:pt>
                <c:pt idx="7311">
                  <c:v>692.31176600000003</c:v>
                </c:pt>
                <c:pt idx="7312">
                  <c:v>692.31276600000001</c:v>
                </c:pt>
                <c:pt idx="7313">
                  <c:v>692.31376599999999</c:v>
                </c:pt>
                <c:pt idx="7314">
                  <c:v>692.31476599999996</c:v>
                </c:pt>
                <c:pt idx="7315">
                  <c:v>692.31576600000005</c:v>
                </c:pt>
                <c:pt idx="7316">
                  <c:v>692.31676600000003</c:v>
                </c:pt>
                <c:pt idx="7317">
                  <c:v>692.31776600000001</c:v>
                </c:pt>
                <c:pt idx="7318">
                  <c:v>692.31876599999998</c:v>
                </c:pt>
                <c:pt idx="7319">
                  <c:v>692.31976599999996</c:v>
                </c:pt>
                <c:pt idx="7320">
                  <c:v>692.32076600000005</c:v>
                </c:pt>
                <c:pt idx="7321">
                  <c:v>692.32176600000003</c:v>
                </c:pt>
                <c:pt idx="7322">
                  <c:v>692.322766</c:v>
                </c:pt>
                <c:pt idx="7323">
                  <c:v>692.32376599999998</c:v>
                </c:pt>
                <c:pt idx="7324">
                  <c:v>692.32476599999995</c:v>
                </c:pt>
                <c:pt idx="7325">
                  <c:v>692.32576600000004</c:v>
                </c:pt>
                <c:pt idx="7326">
                  <c:v>692.32676600000002</c:v>
                </c:pt>
                <c:pt idx="7327">
                  <c:v>692.327766</c:v>
                </c:pt>
                <c:pt idx="7328">
                  <c:v>692.32876599999997</c:v>
                </c:pt>
                <c:pt idx="7329">
                  <c:v>692.32976599999995</c:v>
                </c:pt>
                <c:pt idx="7330">
                  <c:v>692.33076600000004</c:v>
                </c:pt>
                <c:pt idx="7331">
                  <c:v>692.33176600000002</c:v>
                </c:pt>
                <c:pt idx="7332">
                  <c:v>692.33276599999999</c:v>
                </c:pt>
                <c:pt idx="7333">
                  <c:v>692.33376599999997</c:v>
                </c:pt>
                <c:pt idx="7334">
                  <c:v>692.33476599999995</c:v>
                </c:pt>
                <c:pt idx="7335">
                  <c:v>692.33576600000004</c:v>
                </c:pt>
                <c:pt idx="7336">
                  <c:v>692.33676600000001</c:v>
                </c:pt>
                <c:pt idx="7337">
                  <c:v>692.33776599999999</c:v>
                </c:pt>
                <c:pt idx="7338">
                  <c:v>692.33876599999996</c:v>
                </c:pt>
                <c:pt idx="7339">
                  <c:v>692.33976600000005</c:v>
                </c:pt>
                <c:pt idx="7340">
                  <c:v>692.34076600000003</c:v>
                </c:pt>
                <c:pt idx="7341">
                  <c:v>692.34176600000001</c:v>
                </c:pt>
                <c:pt idx="7342">
                  <c:v>692.34276599999998</c:v>
                </c:pt>
                <c:pt idx="7343">
                  <c:v>692.34376599999996</c:v>
                </c:pt>
                <c:pt idx="7344">
                  <c:v>692.34476600000005</c:v>
                </c:pt>
                <c:pt idx="7345">
                  <c:v>692.34576600000003</c:v>
                </c:pt>
                <c:pt idx="7346">
                  <c:v>692.346766</c:v>
                </c:pt>
                <c:pt idx="7347">
                  <c:v>692.34776599999998</c:v>
                </c:pt>
                <c:pt idx="7348">
                  <c:v>692.34876599999996</c:v>
                </c:pt>
                <c:pt idx="7349">
                  <c:v>692.34976600000005</c:v>
                </c:pt>
                <c:pt idx="7350">
                  <c:v>692.35076600000002</c:v>
                </c:pt>
                <c:pt idx="7351">
                  <c:v>692.351766</c:v>
                </c:pt>
                <c:pt idx="7352">
                  <c:v>692.35276599999997</c:v>
                </c:pt>
                <c:pt idx="7353">
                  <c:v>692.35376599999995</c:v>
                </c:pt>
                <c:pt idx="7354">
                  <c:v>692.35476600000004</c:v>
                </c:pt>
                <c:pt idx="7355">
                  <c:v>692.35576600000002</c:v>
                </c:pt>
                <c:pt idx="7356">
                  <c:v>692.35676599999999</c:v>
                </c:pt>
                <c:pt idx="7357">
                  <c:v>692.35776599999997</c:v>
                </c:pt>
                <c:pt idx="7358">
                  <c:v>692.35876599999995</c:v>
                </c:pt>
                <c:pt idx="7359">
                  <c:v>692.35976600000004</c:v>
                </c:pt>
                <c:pt idx="7360">
                  <c:v>692.36076600000001</c:v>
                </c:pt>
                <c:pt idx="7361">
                  <c:v>692.36176599999999</c:v>
                </c:pt>
                <c:pt idx="7362">
                  <c:v>692.36276599999997</c:v>
                </c:pt>
                <c:pt idx="7363">
                  <c:v>692.36376600000006</c:v>
                </c:pt>
                <c:pt idx="7364">
                  <c:v>692.36476600000003</c:v>
                </c:pt>
                <c:pt idx="7365">
                  <c:v>692.36576600000001</c:v>
                </c:pt>
                <c:pt idx="7366">
                  <c:v>692.36676599999998</c:v>
                </c:pt>
                <c:pt idx="7367">
                  <c:v>692.36776599999996</c:v>
                </c:pt>
                <c:pt idx="7368">
                  <c:v>692.36876600000005</c:v>
                </c:pt>
                <c:pt idx="7369">
                  <c:v>692.36976600000003</c:v>
                </c:pt>
                <c:pt idx="7370">
                  <c:v>692.370766</c:v>
                </c:pt>
                <c:pt idx="7371">
                  <c:v>692.37176599999998</c:v>
                </c:pt>
                <c:pt idx="7372">
                  <c:v>692.37276599999996</c:v>
                </c:pt>
                <c:pt idx="7373">
                  <c:v>692.37376600000005</c:v>
                </c:pt>
                <c:pt idx="7374">
                  <c:v>692.37476600000002</c:v>
                </c:pt>
                <c:pt idx="7375">
                  <c:v>692.375766</c:v>
                </c:pt>
                <c:pt idx="7376">
                  <c:v>692.37676599999998</c:v>
                </c:pt>
                <c:pt idx="7377">
                  <c:v>692.37776599999995</c:v>
                </c:pt>
                <c:pt idx="7378">
                  <c:v>692.37876600000004</c:v>
                </c:pt>
                <c:pt idx="7379">
                  <c:v>692.37976600000002</c:v>
                </c:pt>
                <c:pt idx="7380">
                  <c:v>692.38076599999999</c:v>
                </c:pt>
                <c:pt idx="7381">
                  <c:v>692.38176599999997</c:v>
                </c:pt>
                <c:pt idx="7382">
                  <c:v>692.38276599999995</c:v>
                </c:pt>
                <c:pt idx="7383">
                  <c:v>692.38376600000004</c:v>
                </c:pt>
                <c:pt idx="7384">
                  <c:v>692.38476600000001</c:v>
                </c:pt>
                <c:pt idx="7385">
                  <c:v>692.38576599999999</c:v>
                </c:pt>
                <c:pt idx="7386">
                  <c:v>692.38676599999997</c:v>
                </c:pt>
                <c:pt idx="7387">
                  <c:v>692.38776600000006</c:v>
                </c:pt>
                <c:pt idx="7388">
                  <c:v>692.38876600000003</c:v>
                </c:pt>
                <c:pt idx="7389">
                  <c:v>692.38976600000001</c:v>
                </c:pt>
                <c:pt idx="7390">
                  <c:v>692.39076599999999</c:v>
                </c:pt>
                <c:pt idx="7391">
                  <c:v>692.39176599999996</c:v>
                </c:pt>
                <c:pt idx="7392">
                  <c:v>692.39276600000005</c:v>
                </c:pt>
                <c:pt idx="7393">
                  <c:v>692.39376600000003</c:v>
                </c:pt>
                <c:pt idx="7394">
                  <c:v>692.394766</c:v>
                </c:pt>
                <c:pt idx="7395">
                  <c:v>692.39576599999998</c:v>
                </c:pt>
                <c:pt idx="7396">
                  <c:v>692.39676599999996</c:v>
                </c:pt>
                <c:pt idx="7397">
                  <c:v>692.39776600000005</c:v>
                </c:pt>
                <c:pt idx="7398">
                  <c:v>692.39876600000002</c:v>
                </c:pt>
                <c:pt idx="7399">
                  <c:v>692.399766</c:v>
                </c:pt>
                <c:pt idx="7400">
                  <c:v>692.40076599999998</c:v>
                </c:pt>
                <c:pt idx="7401">
                  <c:v>692.40176599999995</c:v>
                </c:pt>
                <c:pt idx="7402">
                  <c:v>692.40276600000004</c:v>
                </c:pt>
                <c:pt idx="7403">
                  <c:v>692.40376600000002</c:v>
                </c:pt>
                <c:pt idx="7404">
                  <c:v>692.404766</c:v>
                </c:pt>
                <c:pt idx="7405">
                  <c:v>692.40576599999997</c:v>
                </c:pt>
                <c:pt idx="7406">
                  <c:v>692.40676599999995</c:v>
                </c:pt>
                <c:pt idx="7407">
                  <c:v>692.40776600000004</c:v>
                </c:pt>
                <c:pt idx="7408">
                  <c:v>692.40876600000001</c:v>
                </c:pt>
                <c:pt idx="7409">
                  <c:v>692.40976599999999</c:v>
                </c:pt>
                <c:pt idx="7410">
                  <c:v>692.41076599999997</c:v>
                </c:pt>
                <c:pt idx="7411">
                  <c:v>692.41176599999994</c:v>
                </c:pt>
                <c:pt idx="7412">
                  <c:v>692.41276600000003</c:v>
                </c:pt>
                <c:pt idx="7413">
                  <c:v>692.41376600000001</c:v>
                </c:pt>
                <c:pt idx="7414">
                  <c:v>692.41476599999999</c:v>
                </c:pt>
                <c:pt idx="7415">
                  <c:v>692.41576599999996</c:v>
                </c:pt>
                <c:pt idx="7416">
                  <c:v>692.41676600000005</c:v>
                </c:pt>
                <c:pt idx="7417">
                  <c:v>692.41776600000003</c:v>
                </c:pt>
                <c:pt idx="7418">
                  <c:v>692.41876600000001</c:v>
                </c:pt>
                <c:pt idx="7419">
                  <c:v>692.41976599999998</c:v>
                </c:pt>
                <c:pt idx="7420">
                  <c:v>692.42076599999996</c:v>
                </c:pt>
                <c:pt idx="7421">
                  <c:v>692.42176600000005</c:v>
                </c:pt>
                <c:pt idx="7422">
                  <c:v>692.42276600000002</c:v>
                </c:pt>
                <c:pt idx="7423">
                  <c:v>692.423766</c:v>
                </c:pt>
                <c:pt idx="7424">
                  <c:v>692.42476599999998</c:v>
                </c:pt>
                <c:pt idx="7425">
                  <c:v>692.42576599999995</c:v>
                </c:pt>
                <c:pt idx="7426">
                  <c:v>692.42676600000004</c:v>
                </c:pt>
                <c:pt idx="7427">
                  <c:v>692.42776600000002</c:v>
                </c:pt>
                <c:pt idx="7428">
                  <c:v>692.428766</c:v>
                </c:pt>
                <c:pt idx="7429">
                  <c:v>692.42976599999997</c:v>
                </c:pt>
                <c:pt idx="7430">
                  <c:v>692.43076599999995</c:v>
                </c:pt>
                <c:pt idx="7431">
                  <c:v>692.43176600000004</c:v>
                </c:pt>
                <c:pt idx="7432">
                  <c:v>692.43276600000002</c:v>
                </c:pt>
                <c:pt idx="7433">
                  <c:v>692.43376599999999</c:v>
                </c:pt>
                <c:pt idx="7434">
                  <c:v>692.43476599999997</c:v>
                </c:pt>
                <c:pt idx="7435">
                  <c:v>692.43576599999994</c:v>
                </c:pt>
                <c:pt idx="7436">
                  <c:v>692.43676600000003</c:v>
                </c:pt>
                <c:pt idx="7437">
                  <c:v>692.43776600000001</c:v>
                </c:pt>
                <c:pt idx="7438">
                  <c:v>692.43876599999999</c:v>
                </c:pt>
                <c:pt idx="7439">
                  <c:v>692.43976599999996</c:v>
                </c:pt>
                <c:pt idx="7440">
                  <c:v>692.44076600000005</c:v>
                </c:pt>
                <c:pt idx="7441">
                  <c:v>692.44176600000003</c:v>
                </c:pt>
                <c:pt idx="7442">
                  <c:v>692.44276600000001</c:v>
                </c:pt>
                <c:pt idx="7443">
                  <c:v>692.44376599999998</c:v>
                </c:pt>
                <c:pt idx="7444">
                  <c:v>692.44476599999996</c:v>
                </c:pt>
                <c:pt idx="7445">
                  <c:v>692.44576600000005</c:v>
                </c:pt>
                <c:pt idx="7446">
                  <c:v>692.44676600000003</c:v>
                </c:pt>
                <c:pt idx="7447">
                  <c:v>692.447766</c:v>
                </c:pt>
                <c:pt idx="7448">
                  <c:v>692.44876599999998</c:v>
                </c:pt>
                <c:pt idx="7449">
                  <c:v>692.44976599999995</c:v>
                </c:pt>
                <c:pt idx="7450">
                  <c:v>692.45076600000004</c:v>
                </c:pt>
                <c:pt idx="7451">
                  <c:v>692.45176600000002</c:v>
                </c:pt>
                <c:pt idx="7452">
                  <c:v>692.452766</c:v>
                </c:pt>
                <c:pt idx="7453">
                  <c:v>692.45376599999997</c:v>
                </c:pt>
                <c:pt idx="7454">
                  <c:v>692.45476599999995</c:v>
                </c:pt>
                <c:pt idx="7455">
                  <c:v>692.45576600000004</c:v>
                </c:pt>
                <c:pt idx="7456">
                  <c:v>692.45676600000002</c:v>
                </c:pt>
                <c:pt idx="7457">
                  <c:v>692.45776599999999</c:v>
                </c:pt>
                <c:pt idx="7458">
                  <c:v>692.45876599999997</c:v>
                </c:pt>
                <c:pt idx="7459">
                  <c:v>692.45976599999995</c:v>
                </c:pt>
                <c:pt idx="7460">
                  <c:v>692.46076600000004</c:v>
                </c:pt>
                <c:pt idx="7461">
                  <c:v>692.46176600000001</c:v>
                </c:pt>
                <c:pt idx="7462">
                  <c:v>692.46276599999999</c:v>
                </c:pt>
                <c:pt idx="7463">
                  <c:v>692.46376599999996</c:v>
                </c:pt>
                <c:pt idx="7464">
                  <c:v>692.46476600000005</c:v>
                </c:pt>
                <c:pt idx="7465">
                  <c:v>692.46576600000003</c:v>
                </c:pt>
                <c:pt idx="7466">
                  <c:v>692.46676600000001</c:v>
                </c:pt>
                <c:pt idx="7467">
                  <c:v>692.46776599999998</c:v>
                </c:pt>
                <c:pt idx="7468">
                  <c:v>692.46876599999996</c:v>
                </c:pt>
                <c:pt idx="7469">
                  <c:v>692.46976600000005</c:v>
                </c:pt>
                <c:pt idx="7470">
                  <c:v>692.47076600000003</c:v>
                </c:pt>
                <c:pt idx="7471">
                  <c:v>692.471766</c:v>
                </c:pt>
                <c:pt idx="7472">
                  <c:v>692.47276599999998</c:v>
                </c:pt>
                <c:pt idx="7473">
                  <c:v>692.47376599999996</c:v>
                </c:pt>
                <c:pt idx="7474">
                  <c:v>692.47476600000005</c:v>
                </c:pt>
                <c:pt idx="7475">
                  <c:v>692.47576600000002</c:v>
                </c:pt>
                <c:pt idx="7476">
                  <c:v>692.476766</c:v>
                </c:pt>
                <c:pt idx="7477">
                  <c:v>692.47776599999997</c:v>
                </c:pt>
                <c:pt idx="7478">
                  <c:v>692.47876599999995</c:v>
                </c:pt>
                <c:pt idx="7479">
                  <c:v>692.47976600000004</c:v>
                </c:pt>
                <c:pt idx="7480">
                  <c:v>692.48076600000002</c:v>
                </c:pt>
                <c:pt idx="7481">
                  <c:v>692.48176599999999</c:v>
                </c:pt>
                <c:pt idx="7482">
                  <c:v>692.48276599999997</c:v>
                </c:pt>
                <c:pt idx="7483">
                  <c:v>692.48376599999995</c:v>
                </c:pt>
                <c:pt idx="7484">
                  <c:v>692.48476600000004</c:v>
                </c:pt>
                <c:pt idx="7485">
                  <c:v>692.48576600000001</c:v>
                </c:pt>
                <c:pt idx="7486">
                  <c:v>692.48676599999999</c:v>
                </c:pt>
                <c:pt idx="7487">
                  <c:v>692.48776599999997</c:v>
                </c:pt>
                <c:pt idx="7488">
                  <c:v>692.48876600000006</c:v>
                </c:pt>
                <c:pt idx="7489">
                  <c:v>692.48976600000003</c:v>
                </c:pt>
                <c:pt idx="7490">
                  <c:v>692.49076600000001</c:v>
                </c:pt>
                <c:pt idx="7491">
                  <c:v>692.49176599999998</c:v>
                </c:pt>
                <c:pt idx="7492">
                  <c:v>692.49276599999996</c:v>
                </c:pt>
                <c:pt idx="7493">
                  <c:v>692.49376600000005</c:v>
                </c:pt>
                <c:pt idx="7494">
                  <c:v>692.49476600000003</c:v>
                </c:pt>
                <c:pt idx="7495">
                  <c:v>692.495766</c:v>
                </c:pt>
                <c:pt idx="7496">
                  <c:v>692.49676599999998</c:v>
                </c:pt>
                <c:pt idx="7497">
                  <c:v>692.49776599999996</c:v>
                </c:pt>
                <c:pt idx="7498">
                  <c:v>692.49876600000005</c:v>
                </c:pt>
                <c:pt idx="7499">
                  <c:v>692.49976600000002</c:v>
                </c:pt>
                <c:pt idx="7500">
                  <c:v>692.500766</c:v>
                </c:pt>
                <c:pt idx="7501">
                  <c:v>692.50176599999998</c:v>
                </c:pt>
                <c:pt idx="7502">
                  <c:v>692.50276599999995</c:v>
                </c:pt>
                <c:pt idx="7503">
                  <c:v>692.50376600000004</c:v>
                </c:pt>
                <c:pt idx="7504">
                  <c:v>692.50476600000002</c:v>
                </c:pt>
                <c:pt idx="7505">
                  <c:v>692.50576599999999</c:v>
                </c:pt>
                <c:pt idx="7506">
                  <c:v>692.50676599999997</c:v>
                </c:pt>
                <c:pt idx="7507">
                  <c:v>692.50776599999995</c:v>
                </c:pt>
                <c:pt idx="7508">
                  <c:v>692.50876600000004</c:v>
                </c:pt>
                <c:pt idx="7509">
                  <c:v>692.50976600000001</c:v>
                </c:pt>
                <c:pt idx="7510">
                  <c:v>692.51076599999999</c:v>
                </c:pt>
                <c:pt idx="7511">
                  <c:v>692.51176599999997</c:v>
                </c:pt>
                <c:pt idx="7512">
                  <c:v>692.51276600000006</c:v>
                </c:pt>
                <c:pt idx="7513">
                  <c:v>692.51376600000003</c:v>
                </c:pt>
                <c:pt idx="7514">
                  <c:v>692.51476600000001</c:v>
                </c:pt>
                <c:pt idx="7515">
                  <c:v>692.51576599999999</c:v>
                </c:pt>
                <c:pt idx="7516">
                  <c:v>692.51676599999996</c:v>
                </c:pt>
                <c:pt idx="7517">
                  <c:v>692.51776600000005</c:v>
                </c:pt>
                <c:pt idx="7518">
                  <c:v>692.51876600000003</c:v>
                </c:pt>
                <c:pt idx="7519">
                  <c:v>692.519766</c:v>
                </c:pt>
                <c:pt idx="7520">
                  <c:v>692.52076599999998</c:v>
                </c:pt>
                <c:pt idx="7521">
                  <c:v>692.52176599999996</c:v>
                </c:pt>
                <c:pt idx="7522">
                  <c:v>692.52276600000005</c:v>
                </c:pt>
                <c:pt idx="7523">
                  <c:v>692.52376600000002</c:v>
                </c:pt>
                <c:pt idx="7524">
                  <c:v>692.524766</c:v>
                </c:pt>
                <c:pt idx="7525">
                  <c:v>692.52576599999998</c:v>
                </c:pt>
                <c:pt idx="7526">
                  <c:v>692.52676599999995</c:v>
                </c:pt>
                <c:pt idx="7527">
                  <c:v>692.52776600000004</c:v>
                </c:pt>
                <c:pt idx="7528">
                  <c:v>692.52876600000002</c:v>
                </c:pt>
                <c:pt idx="7529">
                  <c:v>692.529766</c:v>
                </c:pt>
                <c:pt idx="7530">
                  <c:v>692.53076599999997</c:v>
                </c:pt>
                <c:pt idx="7531">
                  <c:v>692.53176599999995</c:v>
                </c:pt>
                <c:pt idx="7532">
                  <c:v>692.53276600000004</c:v>
                </c:pt>
                <c:pt idx="7533">
                  <c:v>692.53376600000001</c:v>
                </c:pt>
                <c:pt idx="7534">
                  <c:v>692.53476599999999</c:v>
                </c:pt>
                <c:pt idx="7535">
                  <c:v>692.53576599999997</c:v>
                </c:pt>
                <c:pt idx="7536">
                  <c:v>692.53676599999994</c:v>
                </c:pt>
                <c:pt idx="7537">
                  <c:v>692.53776600000003</c:v>
                </c:pt>
                <c:pt idx="7538">
                  <c:v>692.53876600000001</c:v>
                </c:pt>
                <c:pt idx="7539">
                  <c:v>692.53976599999999</c:v>
                </c:pt>
                <c:pt idx="7540">
                  <c:v>692.54076599999996</c:v>
                </c:pt>
                <c:pt idx="7541">
                  <c:v>692.54176600000005</c:v>
                </c:pt>
                <c:pt idx="7542">
                  <c:v>692.54276600000003</c:v>
                </c:pt>
                <c:pt idx="7543">
                  <c:v>692.54376600000001</c:v>
                </c:pt>
                <c:pt idx="7544">
                  <c:v>692.54476599999998</c:v>
                </c:pt>
                <c:pt idx="7545">
                  <c:v>692.54576599999996</c:v>
                </c:pt>
                <c:pt idx="7546">
                  <c:v>692.54676600000005</c:v>
                </c:pt>
                <c:pt idx="7547">
                  <c:v>692.54776600000002</c:v>
                </c:pt>
                <c:pt idx="7548">
                  <c:v>692.548766</c:v>
                </c:pt>
                <c:pt idx="7549">
                  <c:v>692.54976599999998</c:v>
                </c:pt>
                <c:pt idx="7550">
                  <c:v>692.55076599999995</c:v>
                </c:pt>
                <c:pt idx="7551">
                  <c:v>692.55176600000004</c:v>
                </c:pt>
                <c:pt idx="7552">
                  <c:v>692.55276600000002</c:v>
                </c:pt>
                <c:pt idx="7553">
                  <c:v>692.553766</c:v>
                </c:pt>
                <c:pt idx="7554">
                  <c:v>692.55476599999997</c:v>
                </c:pt>
                <c:pt idx="7555">
                  <c:v>692.55576599999995</c:v>
                </c:pt>
                <c:pt idx="7556">
                  <c:v>692.55676600000004</c:v>
                </c:pt>
                <c:pt idx="7557">
                  <c:v>692.55776600000002</c:v>
                </c:pt>
                <c:pt idx="7558">
                  <c:v>692.55876599999999</c:v>
                </c:pt>
                <c:pt idx="7559">
                  <c:v>692.55976599999997</c:v>
                </c:pt>
                <c:pt idx="7560">
                  <c:v>692.56076599999994</c:v>
                </c:pt>
                <c:pt idx="7561">
                  <c:v>692.56176600000003</c:v>
                </c:pt>
                <c:pt idx="7562">
                  <c:v>692.56276600000001</c:v>
                </c:pt>
                <c:pt idx="7563">
                  <c:v>692.56376599999999</c:v>
                </c:pt>
                <c:pt idx="7564">
                  <c:v>692.56476599999996</c:v>
                </c:pt>
                <c:pt idx="7565">
                  <c:v>692.56576600000005</c:v>
                </c:pt>
                <c:pt idx="7566">
                  <c:v>692.56676600000003</c:v>
                </c:pt>
                <c:pt idx="7567">
                  <c:v>692.56776600000001</c:v>
                </c:pt>
                <c:pt idx="7568">
                  <c:v>692.56876599999998</c:v>
                </c:pt>
                <c:pt idx="7569">
                  <c:v>692.56976599999996</c:v>
                </c:pt>
                <c:pt idx="7570">
                  <c:v>692.57076600000005</c:v>
                </c:pt>
                <c:pt idx="7571">
                  <c:v>692.57176600000003</c:v>
                </c:pt>
                <c:pt idx="7572">
                  <c:v>692.572766</c:v>
                </c:pt>
                <c:pt idx="7573">
                  <c:v>692.57376599999998</c:v>
                </c:pt>
                <c:pt idx="7574">
                  <c:v>692.57476599999995</c:v>
                </c:pt>
                <c:pt idx="7575">
                  <c:v>692.57576600000004</c:v>
                </c:pt>
                <c:pt idx="7576">
                  <c:v>692.57676600000002</c:v>
                </c:pt>
                <c:pt idx="7577">
                  <c:v>692.577766</c:v>
                </c:pt>
                <c:pt idx="7578">
                  <c:v>692.57876599999997</c:v>
                </c:pt>
                <c:pt idx="7579">
                  <c:v>692.57976599999995</c:v>
                </c:pt>
                <c:pt idx="7580">
                  <c:v>692.58076600000004</c:v>
                </c:pt>
                <c:pt idx="7581">
                  <c:v>692.58176600000002</c:v>
                </c:pt>
                <c:pt idx="7582">
                  <c:v>692.58276599999999</c:v>
                </c:pt>
                <c:pt idx="7583">
                  <c:v>692.58376599999997</c:v>
                </c:pt>
                <c:pt idx="7584">
                  <c:v>692.58476599999995</c:v>
                </c:pt>
                <c:pt idx="7585">
                  <c:v>692.58576600000004</c:v>
                </c:pt>
                <c:pt idx="7586">
                  <c:v>692.58676600000001</c:v>
                </c:pt>
                <c:pt idx="7587">
                  <c:v>692.58776599999999</c:v>
                </c:pt>
                <c:pt idx="7588">
                  <c:v>692.58876599999996</c:v>
                </c:pt>
                <c:pt idx="7589">
                  <c:v>692.58976600000005</c:v>
                </c:pt>
                <c:pt idx="7590">
                  <c:v>692.59076600000003</c:v>
                </c:pt>
                <c:pt idx="7591">
                  <c:v>692.59176600000001</c:v>
                </c:pt>
                <c:pt idx="7592">
                  <c:v>692.59276599999998</c:v>
                </c:pt>
                <c:pt idx="7593">
                  <c:v>692.59376599999996</c:v>
                </c:pt>
                <c:pt idx="7594">
                  <c:v>692.59476600000005</c:v>
                </c:pt>
                <c:pt idx="7595">
                  <c:v>692.59576600000003</c:v>
                </c:pt>
                <c:pt idx="7596">
                  <c:v>692.596766</c:v>
                </c:pt>
                <c:pt idx="7597">
                  <c:v>692.59776599999998</c:v>
                </c:pt>
                <c:pt idx="7598">
                  <c:v>692.59876599999996</c:v>
                </c:pt>
                <c:pt idx="7599">
                  <c:v>692.59976600000005</c:v>
                </c:pt>
                <c:pt idx="7600">
                  <c:v>692.60076600000002</c:v>
                </c:pt>
                <c:pt idx="7601">
                  <c:v>692.601766</c:v>
                </c:pt>
                <c:pt idx="7602">
                  <c:v>692.60276599999997</c:v>
                </c:pt>
                <c:pt idx="7603">
                  <c:v>692.60376599999995</c:v>
                </c:pt>
                <c:pt idx="7604">
                  <c:v>692.60476600000004</c:v>
                </c:pt>
                <c:pt idx="7605">
                  <c:v>692.60576600000002</c:v>
                </c:pt>
                <c:pt idx="7606">
                  <c:v>692.60676599999999</c:v>
                </c:pt>
                <c:pt idx="7607">
                  <c:v>692.60776599999997</c:v>
                </c:pt>
                <c:pt idx="7608">
                  <c:v>692.60876599999995</c:v>
                </c:pt>
                <c:pt idx="7609">
                  <c:v>692.60976600000004</c:v>
                </c:pt>
                <c:pt idx="7610">
                  <c:v>692.61076600000001</c:v>
                </c:pt>
                <c:pt idx="7611">
                  <c:v>692.61176599999999</c:v>
                </c:pt>
                <c:pt idx="7612">
                  <c:v>692.61276599999997</c:v>
                </c:pt>
                <c:pt idx="7613">
                  <c:v>692.61376600000006</c:v>
                </c:pt>
                <c:pt idx="7614">
                  <c:v>692.61476600000003</c:v>
                </c:pt>
                <c:pt idx="7615">
                  <c:v>692.61576600000001</c:v>
                </c:pt>
                <c:pt idx="7616">
                  <c:v>692.61676599999998</c:v>
                </c:pt>
                <c:pt idx="7617">
                  <c:v>692.61776599999996</c:v>
                </c:pt>
                <c:pt idx="7618">
                  <c:v>692.61876600000005</c:v>
                </c:pt>
                <c:pt idx="7619">
                  <c:v>692.61976600000003</c:v>
                </c:pt>
                <c:pt idx="7620">
                  <c:v>692.620766</c:v>
                </c:pt>
                <c:pt idx="7621">
                  <c:v>692.62176599999998</c:v>
                </c:pt>
                <c:pt idx="7622">
                  <c:v>692.62276599999996</c:v>
                </c:pt>
                <c:pt idx="7623">
                  <c:v>692.62376600000005</c:v>
                </c:pt>
                <c:pt idx="7624">
                  <c:v>692.62476600000002</c:v>
                </c:pt>
                <c:pt idx="7625">
                  <c:v>692.625766</c:v>
                </c:pt>
                <c:pt idx="7626">
                  <c:v>692.62676599999998</c:v>
                </c:pt>
                <c:pt idx="7627">
                  <c:v>692.62776599999995</c:v>
                </c:pt>
                <c:pt idx="7628">
                  <c:v>692.62876600000004</c:v>
                </c:pt>
                <c:pt idx="7629">
                  <c:v>692.62976600000002</c:v>
                </c:pt>
                <c:pt idx="7630">
                  <c:v>692.63076599999999</c:v>
                </c:pt>
                <c:pt idx="7631">
                  <c:v>692.63176599999997</c:v>
                </c:pt>
                <c:pt idx="7632">
                  <c:v>692.63276599999995</c:v>
                </c:pt>
                <c:pt idx="7633">
                  <c:v>692.63376600000004</c:v>
                </c:pt>
                <c:pt idx="7634">
                  <c:v>692.63476600000001</c:v>
                </c:pt>
                <c:pt idx="7635">
                  <c:v>692.63576599999999</c:v>
                </c:pt>
                <c:pt idx="7636">
                  <c:v>692.63676599999997</c:v>
                </c:pt>
                <c:pt idx="7637">
                  <c:v>692.63776600000006</c:v>
                </c:pt>
                <c:pt idx="7638">
                  <c:v>692.63876600000003</c:v>
                </c:pt>
                <c:pt idx="7639">
                  <c:v>692.63976600000001</c:v>
                </c:pt>
                <c:pt idx="7640">
                  <c:v>692.64076599999999</c:v>
                </c:pt>
                <c:pt idx="7641">
                  <c:v>692.64176599999996</c:v>
                </c:pt>
                <c:pt idx="7642">
                  <c:v>692.64276600000005</c:v>
                </c:pt>
                <c:pt idx="7643">
                  <c:v>692.64376600000003</c:v>
                </c:pt>
                <c:pt idx="7644">
                  <c:v>692.644766</c:v>
                </c:pt>
                <c:pt idx="7645">
                  <c:v>692.64576599999998</c:v>
                </c:pt>
                <c:pt idx="7646">
                  <c:v>692.64676599999996</c:v>
                </c:pt>
                <c:pt idx="7647">
                  <c:v>692.64776600000005</c:v>
                </c:pt>
                <c:pt idx="7648">
                  <c:v>692.64876600000002</c:v>
                </c:pt>
                <c:pt idx="7649">
                  <c:v>692.649766</c:v>
                </c:pt>
                <c:pt idx="7650">
                  <c:v>692.65076599999998</c:v>
                </c:pt>
                <c:pt idx="7651">
                  <c:v>692.65176599999995</c:v>
                </c:pt>
                <c:pt idx="7652">
                  <c:v>692.65276600000004</c:v>
                </c:pt>
                <c:pt idx="7653">
                  <c:v>692.65376600000002</c:v>
                </c:pt>
                <c:pt idx="7654">
                  <c:v>692.654766</c:v>
                </c:pt>
                <c:pt idx="7655">
                  <c:v>692.65576599999997</c:v>
                </c:pt>
                <c:pt idx="7656">
                  <c:v>692.65676599999995</c:v>
                </c:pt>
                <c:pt idx="7657">
                  <c:v>692.65776600000004</c:v>
                </c:pt>
                <c:pt idx="7658">
                  <c:v>692.65876600000001</c:v>
                </c:pt>
                <c:pt idx="7659">
                  <c:v>692.65976599999999</c:v>
                </c:pt>
                <c:pt idx="7660">
                  <c:v>692.66076599999997</c:v>
                </c:pt>
                <c:pt idx="7661">
                  <c:v>692.66176599999994</c:v>
                </c:pt>
                <c:pt idx="7662">
                  <c:v>692.66276600000003</c:v>
                </c:pt>
                <c:pt idx="7663">
                  <c:v>692.66376600000001</c:v>
                </c:pt>
                <c:pt idx="7664">
                  <c:v>692.66476599999999</c:v>
                </c:pt>
                <c:pt idx="7665">
                  <c:v>692.66576599999996</c:v>
                </c:pt>
                <c:pt idx="7666">
                  <c:v>692.66676600000005</c:v>
                </c:pt>
                <c:pt idx="7667">
                  <c:v>692.66776600000003</c:v>
                </c:pt>
                <c:pt idx="7668">
                  <c:v>692.66876600000001</c:v>
                </c:pt>
                <c:pt idx="7669">
                  <c:v>692.66976599999998</c:v>
                </c:pt>
                <c:pt idx="7670">
                  <c:v>692.67076599999996</c:v>
                </c:pt>
                <c:pt idx="7671">
                  <c:v>692.67176600000005</c:v>
                </c:pt>
                <c:pt idx="7672">
                  <c:v>692.67276600000002</c:v>
                </c:pt>
                <c:pt idx="7673">
                  <c:v>692.673766</c:v>
                </c:pt>
                <c:pt idx="7674">
                  <c:v>692.67476599999998</c:v>
                </c:pt>
                <c:pt idx="7675">
                  <c:v>692.67576599999995</c:v>
                </c:pt>
                <c:pt idx="7676">
                  <c:v>692.67676600000004</c:v>
                </c:pt>
                <c:pt idx="7677">
                  <c:v>692.67776600000002</c:v>
                </c:pt>
                <c:pt idx="7678">
                  <c:v>692.678766</c:v>
                </c:pt>
                <c:pt idx="7679">
                  <c:v>692.67976599999997</c:v>
                </c:pt>
                <c:pt idx="7680">
                  <c:v>692.68076599999995</c:v>
                </c:pt>
                <c:pt idx="7681">
                  <c:v>692.68176600000004</c:v>
                </c:pt>
                <c:pt idx="7682">
                  <c:v>692.68276600000002</c:v>
                </c:pt>
                <c:pt idx="7683">
                  <c:v>692.68376599999999</c:v>
                </c:pt>
                <c:pt idx="7684">
                  <c:v>692.68476599999997</c:v>
                </c:pt>
                <c:pt idx="7685">
                  <c:v>692.68576599999994</c:v>
                </c:pt>
                <c:pt idx="7686">
                  <c:v>692.68676600000003</c:v>
                </c:pt>
                <c:pt idx="7687">
                  <c:v>692.68776600000001</c:v>
                </c:pt>
                <c:pt idx="7688">
                  <c:v>692.68876599999999</c:v>
                </c:pt>
                <c:pt idx="7689">
                  <c:v>692.68976599999996</c:v>
                </c:pt>
                <c:pt idx="7690">
                  <c:v>692.69076600000005</c:v>
                </c:pt>
                <c:pt idx="7691">
                  <c:v>692.69176600000003</c:v>
                </c:pt>
                <c:pt idx="7692">
                  <c:v>692.69276600000001</c:v>
                </c:pt>
                <c:pt idx="7693">
                  <c:v>692.69376599999998</c:v>
                </c:pt>
                <c:pt idx="7694">
                  <c:v>692.69476599999996</c:v>
                </c:pt>
                <c:pt idx="7695">
                  <c:v>692.69576600000005</c:v>
                </c:pt>
                <c:pt idx="7696">
                  <c:v>692.69676600000003</c:v>
                </c:pt>
                <c:pt idx="7697">
                  <c:v>692.697766</c:v>
                </c:pt>
                <c:pt idx="7698">
                  <c:v>692.69876599999998</c:v>
                </c:pt>
                <c:pt idx="7699">
                  <c:v>692.69976599999995</c:v>
                </c:pt>
                <c:pt idx="7700">
                  <c:v>692.70076600000004</c:v>
                </c:pt>
                <c:pt idx="7701">
                  <c:v>692.70176600000002</c:v>
                </c:pt>
                <c:pt idx="7702">
                  <c:v>692.702766</c:v>
                </c:pt>
                <c:pt idx="7703">
                  <c:v>692.70376599999997</c:v>
                </c:pt>
                <c:pt idx="7704">
                  <c:v>692.70476599999995</c:v>
                </c:pt>
                <c:pt idx="7705">
                  <c:v>692.70576600000004</c:v>
                </c:pt>
                <c:pt idx="7706">
                  <c:v>692.70676600000002</c:v>
                </c:pt>
                <c:pt idx="7707">
                  <c:v>692.70776599999999</c:v>
                </c:pt>
                <c:pt idx="7708">
                  <c:v>692.70876599999997</c:v>
                </c:pt>
                <c:pt idx="7709">
                  <c:v>692.70976599999995</c:v>
                </c:pt>
                <c:pt idx="7710">
                  <c:v>692.71076600000004</c:v>
                </c:pt>
                <c:pt idx="7711">
                  <c:v>692.71176600000001</c:v>
                </c:pt>
                <c:pt idx="7712">
                  <c:v>692.71276599999999</c:v>
                </c:pt>
                <c:pt idx="7713">
                  <c:v>692.71376599999996</c:v>
                </c:pt>
                <c:pt idx="7714">
                  <c:v>692.71476600000005</c:v>
                </c:pt>
                <c:pt idx="7715">
                  <c:v>692.71576600000003</c:v>
                </c:pt>
                <c:pt idx="7716">
                  <c:v>692.71676600000001</c:v>
                </c:pt>
                <c:pt idx="7717">
                  <c:v>692.71776599999998</c:v>
                </c:pt>
                <c:pt idx="7718">
                  <c:v>692.71876599999996</c:v>
                </c:pt>
                <c:pt idx="7719">
                  <c:v>692.71976600000005</c:v>
                </c:pt>
                <c:pt idx="7720">
                  <c:v>692.72076600000003</c:v>
                </c:pt>
                <c:pt idx="7721">
                  <c:v>692.721766</c:v>
                </c:pt>
                <c:pt idx="7722">
                  <c:v>692.72276599999998</c:v>
                </c:pt>
                <c:pt idx="7723">
                  <c:v>692.72376599999996</c:v>
                </c:pt>
                <c:pt idx="7724">
                  <c:v>692.72476600000005</c:v>
                </c:pt>
                <c:pt idx="7725">
                  <c:v>692.72576600000002</c:v>
                </c:pt>
                <c:pt idx="7726">
                  <c:v>692.726766</c:v>
                </c:pt>
                <c:pt idx="7727">
                  <c:v>692.72776599999997</c:v>
                </c:pt>
                <c:pt idx="7728">
                  <c:v>692.72876599999995</c:v>
                </c:pt>
                <c:pt idx="7729">
                  <c:v>692.72976600000004</c:v>
                </c:pt>
                <c:pt idx="7730">
                  <c:v>692.73076600000002</c:v>
                </c:pt>
                <c:pt idx="7731">
                  <c:v>692.73176599999999</c:v>
                </c:pt>
                <c:pt idx="7732">
                  <c:v>692.73276599999997</c:v>
                </c:pt>
                <c:pt idx="7733">
                  <c:v>692.73376599999995</c:v>
                </c:pt>
                <c:pt idx="7734">
                  <c:v>692.73476600000004</c:v>
                </c:pt>
                <c:pt idx="7735">
                  <c:v>692.73576600000001</c:v>
                </c:pt>
                <c:pt idx="7736">
                  <c:v>692.73676599999999</c:v>
                </c:pt>
                <c:pt idx="7737">
                  <c:v>692.73776599999997</c:v>
                </c:pt>
                <c:pt idx="7738">
                  <c:v>692.73876600000006</c:v>
                </c:pt>
                <c:pt idx="7739">
                  <c:v>692.73976600000003</c:v>
                </c:pt>
                <c:pt idx="7740">
                  <c:v>692.74076600000001</c:v>
                </c:pt>
                <c:pt idx="7741">
                  <c:v>692.74176599999998</c:v>
                </c:pt>
                <c:pt idx="7742">
                  <c:v>692.74276599999996</c:v>
                </c:pt>
                <c:pt idx="7743">
                  <c:v>692.74376600000005</c:v>
                </c:pt>
                <c:pt idx="7744">
                  <c:v>692.74476600000003</c:v>
                </c:pt>
                <c:pt idx="7745">
                  <c:v>692.745766</c:v>
                </c:pt>
                <c:pt idx="7746">
                  <c:v>692.74676599999998</c:v>
                </c:pt>
                <c:pt idx="7747">
                  <c:v>692.74776599999996</c:v>
                </c:pt>
                <c:pt idx="7748">
                  <c:v>692.74876600000005</c:v>
                </c:pt>
                <c:pt idx="7749">
                  <c:v>692.74976600000002</c:v>
                </c:pt>
                <c:pt idx="7750">
                  <c:v>692.750766</c:v>
                </c:pt>
                <c:pt idx="7751">
                  <c:v>692.75176599999998</c:v>
                </c:pt>
                <c:pt idx="7752">
                  <c:v>692.75276599999995</c:v>
                </c:pt>
                <c:pt idx="7753">
                  <c:v>692.75376600000004</c:v>
                </c:pt>
                <c:pt idx="7754">
                  <c:v>692.75476600000002</c:v>
                </c:pt>
                <c:pt idx="7755">
                  <c:v>692.75576599999999</c:v>
                </c:pt>
                <c:pt idx="7756">
                  <c:v>692.75676599999997</c:v>
                </c:pt>
                <c:pt idx="7757">
                  <c:v>692.75776599999995</c:v>
                </c:pt>
                <c:pt idx="7758">
                  <c:v>692.75876600000004</c:v>
                </c:pt>
                <c:pt idx="7759">
                  <c:v>692.75976600000001</c:v>
                </c:pt>
                <c:pt idx="7760">
                  <c:v>692.76076599999999</c:v>
                </c:pt>
                <c:pt idx="7761">
                  <c:v>692.76176599999997</c:v>
                </c:pt>
                <c:pt idx="7762">
                  <c:v>692.76276600000006</c:v>
                </c:pt>
                <c:pt idx="7763">
                  <c:v>692.76376600000003</c:v>
                </c:pt>
                <c:pt idx="7764">
                  <c:v>692.76476600000001</c:v>
                </c:pt>
                <c:pt idx="7765">
                  <c:v>692.76576599999999</c:v>
                </c:pt>
                <c:pt idx="7766">
                  <c:v>692.76676599999996</c:v>
                </c:pt>
                <c:pt idx="7767">
                  <c:v>692.76776600000005</c:v>
                </c:pt>
                <c:pt idx="7768">
                  <c:v>692.76876600000003</c:v>
                </c:pt>
                <c:pt idx="7769">
                  <c:v>692.769766</c:v>
                </c:pt>
                <c:pt idx="7770">
                  <c:v>692.77076599999998</c:v>
                </c:pt>
                <c:pt idx="7771">
                  <c:v>692.77176599999996</c:v>
                </c:pt>
                <c:pt idx="7772">
                  <c:v>692.77276600000005</c:v>
                </c:pt>
                <c:pt idx="7773">
                  <c:v>692.77376600000002</c:v>
                </c:pt>
                <c:pt idx="7774">
                  <c:v>692.774766</c:v>
                </c:pt>
                <c:pt idx="7775">
                  <c:v>692.77576599999998</c:v>
                </c:pt>
                <c:pt idx="7776">
                  <c:v>692.77676599999995</c:v>
                </c:pt>
                <c:pt idx="7777">
                  <c:v>692.77776600000004</c:v>
                </c:pt>
                <c:pt idx="7778">
                  <c:v>692.77876600000002</c:v>
                </c:pt>
                <c:pt idx="7779">
                  <c:v>692.779766</c:v>
                </c:pt>
                <c:pt idx="7780">
                  <c:v>692.78076599999997</c:v>
                </c:pt>
                <c:pt idx="7781">
                  <c:v>692.78176599999995</c:v>
                </c:pt>
                <c:pt idx="7782">
                  <c:v>692.78276600000004</c:v>
                </c:pt>
                <c:pt idx="7783">
                  <c:v>692.78376600000001</c:v>
                </c:pt>
                <c:pt idx="7784">
                  <c:v>692.78476599999999</c:v>
                </c:pt>
                <c:pt idx="7785">
                  <c:v>692.78576599999997</c:v>
                </c:pt>
                <c:pt idx="7786">
                  <c:v>692.78676599999994</c:v>
                </c:pt>
                <c:pt idx="7787">
                  <c:v>692.78776600000003</c:v>
                </c:pt>
                <c:pt idx="7788">
                  <c:v>692.78876600000001</c:v>
                </c:pt>
                <c:pt idx="7789">
                  <c:v>692.78976599999999</c:v>
                </c:pt>
                <c:pt idx="7790">
                  <c:v>692.79076599999996</c:v>
                </c:pt>
                <c:pt idx="7791">
                  <c:v>692.79176600000005</c:v>
                </c:pt>
                <c:pt idx="7792">
                  <c:v>692.79276600000003</c:v>
                </c:pt>
                <c:pt idx="7793">
                  <c:v>692.79376600000001</c:v>
                </c:pt>
                <c:pt idx="7794">
                  <c:v>692.79476599999998</c:v>
                </c:pt>
                <c:pt idx="7795">
                  <c:v>692.79576599999996</c:v>
                </c:pt>
                <c:pt idx="7796">
                  <c:v>692.79676600000005</c:v>
                </c:pt>
                <c:pt idx="7797">
                  <c:v>692.79776600000002</c:v>
                </c:pt>
                <c:pt idx="7798">
                  <c:v>692.798766</c:v>
                </c:pt>
                <c:pt idx="7799">
                  <c:v>692.79976599999998</c:v>
                </c:pt>
                <c:pt idx="7800">
                  <c:v>692.80076599999995</c:v>
                </c:pt>
                <c:pt idx="7801">
                  <c:v>692.80176600000004</c:v>
                </c:pt>
                <c:pt idx="7802">
                  <c:v>692.80276600000002</c:v>
                </c:pt>
                <c:pt idx="7803">
                  <c:v>692.803766</c:v>
                </c:pt>
                <c:pt idx="7804">
                  <c:v>692.80476599999997</c:v>
                </c:pt>
                <c:pt idx="7805">
                  <c:v>692.80576599999995</c:v>
                </c:pt>
                <c:pt idx="7806">
                  <c:v>692.80676600000004</c:v>
                </c:pt>
                <c:pt idx="7807">
                  <c:v>692.80776600000002</c:v>
                </c:pt>
                <c:pt idx="7808">
                  <c:v>692.80876599999999</c:v>
                </c:pt>
                <c:pt idx="7809">
                  <c:v>692.80976599999997</c:v>
                </c:pt>
                <c:pt idx="7810">
                  <c:v>692.81076599999994</c:v>
                </c:pt>
                <c:pt idx="7811">
                  <c:v>692.81176600000003</c:v>
                </c:pt>
                <c:pt idx="7812">
                  <c:v>692.81276600000001</c:v>
                </c:pt>
                <c:pt idx="7813">
                  <c:v>692.81376599999999</c:v>
                </c:pt>
                <c:pt idx="7814">
                  <c:v>692.81476599999996</c:v>
                </c:pt>
                <c:pt idx="7815">
                  <c:v>692.81576600000005</c:v>
                </c:pt>
                <c:pt idx="7816">
                  <c:v>692.81676600000003</c:v>
                </c:pt>
                <c:pt idx="7817">
                  <c:v>692.81776600000001</c:v>
                </c:pt>
                <c:pt idx="7818">
                  <c:v>692.81876599999998</c:v>
                </c:pt>
                <c:pt idx="7819">
                  <c:v>692.81976599999996</c:v>
                </c:pt>
                <c:pt idx="7820">
                  <c:v>692.82076600000005</c:v>
                </c:pt>
                <c:pt idx="7821">
                  <c:v>692.82176600000003</c:v>
                </c:pt>
                <c:pt idx="7822">
                  <c:v>692.822766</c:v>
                </c:pt>
                <c:pt idx="7823">
                  <c:v>692.82376599999998</c:v>
                </c:pt>
                <c:pt idx="7824">
                  <c:v>692.82476599999995</c:v>
                </c:pt>
                <c:pt idx="7825">
                  <c:v>692.82576600000004</c:v>
                </c:pt>
                <c:pt idx="7826">
                  <c:v>692.82676600000002</c:v>
                </c:pt>
                <c:pt idx="7827">
                  <c:v>692.827766</c:v>
                </c:pt>
                <c:pt idx="7828">
                  <c:v>692.82876599999997</c:v>
                </c:pt>
                <c:pt idx="7829">
                  <c:v>692.82976599999995</c:v>
                </c:pt>
                <c:pt idx="7830">
                  <c:v>692.83076600000004</c:v>
                </c:pt>
                <c:pt idx="7831">
                  <c:v>692.83176600000002</c:v>
                </c:pt>
                <c:pt idx="7832">
                  <c:v>692.83276599999999</c:v>
                </c:pt>
                <c:pt idx="7833">
                  <c:v>692.83376599999997</c:v>
                </c:pt>
                <c:pt idx="7834">
                  <c:v>692.83476599999995</c:v>
                </c:pt>
                <c:pt idx="7835">
                  <c:v>692.83576600000004</c:v>
                </c:pt>
                <c:pt idx="7836">
                  <c:v>692.83676600000001</c:v>
                </c:pt>
                <c:pt idx="7837">
                  <c:v>692.83776599999999</c:v>
                </c:pt>
                <c:pt idx="7838">
                  <c:v>692.83876599999996</c:v>
                </c:pt>
                <c:pt idx="7839">
                  <c:v>692.83976600000005</c:v>
                </c:pt>
                <c:pt idx="7840">
                  <c:v>692.84076600000003</c:v>
                </c:pt>
                <c:pt idx="7841">
                  <c:v>692.84176600000001</c:v>
                </c:pt>
                <c:pt idx="7842">
                  <c:v>692.84276599999998</c:v>
                </c:pt>
                <c:pt idx="7843">
                  <c:v>692.84376599999996</c:v>
                </c:pt>
                <c:pt idx="7844">
                  <c:v>692.84476600000005</c:v>
                </c:pt>
                <c:pt idx="7845">
                  <c:v>692.84576600000003</c:v>
                </c:pt>
                <c:pt idx="7846">
                  <c:v>692.846766</c:v>
                </c:pt>
                <c:pt idx="7847">
                  <c:v>692.84776599999998</c:v>
                </c:pt>
                <c:pt idx="7848">
                  <c:v>692.84876599999996</c:v>
                </c:pt>
                <c:pt idx="7849">
                  <c:v>692.84976600000005</c:v>
                </c:pt>
                <c:pt idx="7850">
                  <c:v>692.85076600000002</c:v>
                </c:pt>
                <c:pt idx="7851">
                  <c:v>692.851766</c:v>
                </c:pt>
                <c:pt idx="7852">
                  <c:v>692.85276599999997</c:v>
                </c:pt>
                <c:pt idx="7853">
                  <c:v>692.85376599999995</c:v>
                </c:pt>
                <c:pt idx="7854">
                  <c:v>692.85476600000004</c:v>
                </c:pt>
                <c:pt idx="7855">
                  <c:v>692.85576600000002</c:v>
                </c:pt>
                <c:pt idx="7856">
                  <c:v>692.85676599999999</c:v>
                </c:pt>
                <c:pt idx="7857">
                  <c:v>692.85776599999997</c:v>
                </c:pt>
                <c:pt idx="7858">
                  <c:v>692.85876599999995</c:v>
                </c:pt>
                <c:pt idx="7859">
                  <c:v>692.85976600000004</c:v>
                </c:pt>
                <c:pt idx="7860">
                  <c:v>692.86076600000001</c:v>
                </c:pt>
                <c:pt idx="7861">
                  <c:v>692.86176599999999</c:v>
                </c:pt>
                <c:pt idx="7862">
                  <c:v>692.86276599999997</c:v>
                </c:pt>
                <c:pt idx="7863">
                  <c:v>692.86376600000006</c:v>
                </c:pt>
                <c:pt idx="7864">
                  <c:v>692.86476600000003</c:v>
                </c:pt>
                <c:pt idx="7865">
                  <c:v>692.86576600000001</c:v>
                </c:pt>
                <c:pt idx="7866">
                  <c:v>692.86676599999998</c:v>
                </c:pt>
                <c:pt idx="7867">
                  <c:v>692.86776599999996</c:v>
                </c:pt>
                <c:pt idx="7868">
                  <c:v>692.86876600000005</c:v>
                </c:pt>
                <c:pt idx="7869">
                  <c:v>692.86976600000003</c:v>
                </c:pt>
                <c:pt idx="7870">
                  <c:v>692.870766</c:v>
                </c:pt>
                <c:pt idx="7871">
                  <c:v>692.87176599999998</c:v>
                </c:pt>
                <c:pt idx="7872">
                  <c:v>692.87276599999996</c:v>
                </c:pt>
                <c:pt idx="7873">
                  <c:v>692.87376600000005</c:v>
                </c:pt>
                <c:pt idx="7874">
                  <c:v>692.87476600000002</c:v>
                </c:pt>
                <c:pt idx="7875">
                  <c:v>692.875766</c:v>
                </c:pt>
                <c:pt idx="7876">
                  <c:v>692.87676599999998</c:v>
                </c:pt>
                <c:pt idx="7877">
                  <c:v>692.87776599999995</c:v>
                </c:pt>
                <c:pt idx="7878">
                  <c:v>692.87876600000004</c:v>
                </c:pt>
                <c:pt idx="7879">
                  <c:v>692.87976600000002</c:v>
                </c:pt>
                <c:pt idx="7880">
                  <c:v>692.88076599999999</c:v>
                </c:pt>
                <c:pt idx="7881">
                  <c:v>692.88176599999997</c:v>
                </c:pt>
                <c:pt idx="7882">
                  <c:v>692.88276599999995</c:v>
                </c:pt>
                <c:pt idx="7883">
                  <c:v>692.88376600000004</c:v>
                </c:pt>
                <c:pt idx="7884">
                  <c:v>692.88476600000001</c:v>
                </c:pt>
                <c:pt idx="7885">
                  <c:v>692.88576599999999</c:v>
                </c:pt>
                <c:pt idx="7886">
                  <c:v>692.88676599999997</c:v>
                </c:pt>
                <c:pt idx="7887">
                  <c:v>692.88776600000006</c:v>
                </c:pt>
                <c:pt idx="7888">
                  <c:v>692.88876600000003</c:v>
                </c:pt>
                <c:pt idx="7889">
                  <c:v>692.88976600000001</c:v>
                </c:pt>
                <c:pt idx="7890">
                  <c:v>692.89076599999999</c:v>
                </c:pt>
                <c:pt idx="7891">
                  <c:v>692.89176599999996</c:v>
                </c:pt>
                <c:pt idx="7892">
                  <c:v>692.89276600000005</c:v>
                </c:pt>
                <c:pt idx="7893">
                  <c:v>692.89376600000003</c:v>
                </c:pt>
                <c:pt idx="7894">
                  <c:v>692.894766</c:v>
                </c:pt>
                <c:pt idx="7895">
                  <c:v>692.89576599999998</c:v>
                </c:pt>
                <c:pt idx="7896">
                  <c:v>692.89676599999996</c:v>
                </c:pt>
                <c:pt idx="7897">
                  <c:v>692.89776600000005</c:v>
                </c:pt>
                <c:pt idx="7898">
                  <c:v>692.89876600000002</c:v>
                </c:pt>
                <c:pt idx="7899">
                  <c:v>692.899766</c:v>
                </c:pt>
                <c:pt idx="7900">
                  <c:v>692.90076599999998</c:v>
                </c:pt>
                <c:pt idx="7901">
                  <c:v>692.90176599999995</c:v>
                </c:pt>
                <c:pt idx="7902">
                  <c:v>692.90276600000004</c:v>
                </c:pt>
                <c:pt idx="7903">
                  <c:v>692.90376600000002</c:v>
                </c:pt>
                <c:pt idx="7904">
                  <c:v>692.904766</c:v>
                </c:pt>
                <c:pt idx="7905">
                  <c:v>692.90576599999997</c:v>
                </c:pt>
                <c:pt idx="7906">
                  <c:v>692.90676599999995</c:v>
                </c:pt>
                <c:pt idx="7907">
                  <c:v>692.90776600000004</c:v>
                </c:pt>
                <c:pt idx="7908">
                  <c:v>692.90876600000001</c:v>
                </c:pt>
                <c:pt idx="7909">
                  <c:v>692.90976599999999</c:v>
                </c:pt>
                <c:pt idx="7910">
                  <c:v>692.91076599999997</c:v>
                </c:pt>
                <c:pt idx="7911">
                  <c:v>692.91176599999994</c:v>
                </c:pt>
                <c:pt idx="7912">
                  <c:v>692.91276600000003</c:v>
                </c:pt>
                <c:pt idx="7913">
                  <c:v>692.91376600000001</c:v>
                </c:pt>
                <c:pt idx="7914">
                  <c:v>692.91476599999999</c:v>
                </c:pt>
                <c:pt idx="7915">
                  <c:v>692.91576599999996</c:v>
                </c:pt>
                <c:pt idx="7916">
                  <c:v>692.91676600000005</c:v>
                </c:pt>
                <c:pt idx="7917">
                  <c:v>692.91776600000003</c:v>
                </c:pt>
                <c:pt idx="7918">
                  <c:v>692.91876600000001</c:v>
                </c:pt>
                <c:pt idx="7919">
                  <c:v>692.91976599999998</c:v>
                </c:pt>
                <c:pt idx="7920">
                  <c:v>692.92076599999996</c:v>
                </c:pt>
                <c:pt idx="7921">
                  <c:v>692.92176600000005</c:v>
                </c:pt>
                <c:pt idx="7922">
                  <c:v>692.92276600000002</c:v>
                </c:pt>
                <c:pt idx="7923">
                  <c:v>692.923766</c:v>
                </c:pt>
                <c:pt idx="7924">
                  <c:v>692.92476599999998</c:v>
                </c:pt>
                <c:pt idx="7925">
                  <c:v>692.92576599999995</c:v>
                </c:pt>
                <c:pt idx="7926">
                  <c:v>692.92676600000004</c:v>
                </c:pt>
                <c:pt idx="7927">
                  <c:v>692.92776600000002</c:v>
                </c:pt>
                <c:pt idx="7928">
                  <c:v>692.928766</c:v>
                </c:pt>
                <c:pt idx="7929">
                  <c:v>692.92976599999997</c:v>
                </c:pt>
                <c:pt idx="7930">
                  <c:v>692.93076599999995</c:v>
                </c:pt>
                <c:pt idx="7931">
                  <c:v>692.93176600000004</c:v>
                </c:pt>
                <c:pt idx="7932">
                  <c:v>692.93276600000002</c:v>
                </c:pt>
                <c:pt idx="7933">
                  <c:v>692.93376599999999</c:v>
                </c:pt>
                <c:pt idx="7934">
                  <c:v>692.93476599999997</c:v>
                </c:pt>
                <c:pt idx="7935">
                  <c:v>692.93576599999994</c:v>
                </c:pt>
                <c:pt idx="7936">
                  <c:v>692.93676600000003</c:v>
                </c:pt>
                <c:pt idx="7937">
                  <c:v>692.93776600000001</c:v>
                </c:pt>
                <c:pt idx="7938">
                  <c:v>692.93876599999999</c:v>
                </c:pt>
                <c:pt idx="7939">
                  <c:v>692.93976599999996</c:v>
                </c:pt>
                <c:pt idx="7940">
                  <c:v>692.94076600000005</c:v>
                </c:pt>
                <c:pt idx="7941">
                  <c:v>692.94176600000003</c:v>
                </c:pt>
                <c:pt idx="7942">
                  <c:v>692.94276600000001</c:v>
                </c:pt>
                <c:pt idx="7943">
                  <c:v>692.94376599999998</c:v>
                </c:pt>
                <c:pt idx="7944">
                  <c:v>692.94476599999996</c:v>
                </c:pt>
                <c:pt idx="7945">
                  <c:v>692.94576600000005</c:v>
                </c:pt>
                <c:pt idx="7946">
                  <c:v>692.94676600000003</c:v>
                </c:pt>
                <c:pt idx="7947">
                  <c:v>692.947766</c:v>
                </c:pt>
                <c:pt idx="7948">
                  <c:v>692.94876599999998</c:v>
                </c:pt>
                <c:pt idx="7949">
                  <c:v>692.94976599999995</c:v>
                </c:pt>
                <c:pt idx="7950">
                  <c:v>692.95076600000004</c:v>
                </c:pt>
                <c:pt idx="7951">
                  <c:v>692.95176600000002</c:v>
                </c:pt>
                <c:pt idx="7952">
                  <c:v>692.952766</c:v>
                </c:pt>
                <c:pt idx="7953">
                  <c:v>692.95376599999997</c:v>
                </c:pt>
                <c:pt idx="7954">
                  <c:v>692.95476599999995</c:v>
                </c:pt>
                <c:pt idx="7955">
                  <c:v>692.95576600000004</c:v>
                </c:pt>
                <c:pt idx="7956">
                  <c:v>692.95676600000002</c:v>
                </c:pt>
                <c:pt idx="7957">
                  <c:v>692.95776599999999</c:v>
                </c:pt>
                <c:pt idx="7958">
                  <c:v>692.95876599999997</c:v>
                </c:pt>
                <c:pt idx="7959">
                  <c:v>692.95976599999995</c:v>
                </c:pt>
                <c:pt idx="7960">
                  <c:v>692.96076600000004</c:v>
                </c:pt>
                <c:pt idx="7961">
                  <c:v>692.96176600000001</c:v>
                </c:pt>
                <c:pt idx="7962">
                  <c:v>692.96276599999999</c:v>
                </c:pt>
                <c:pt idx="7963">
                  <c:v>692.96376599999996</c:v>
                </c:pt>
                <c:pt idx="7964">
                  <c:v>692.96476600000005</c:v>
                </c:pt>
                <c:pt idx="7965">
                  <c:v>692.96576600000003</c:v>
                </c:pt>
                <c:pt idx="7966">
                  <c:v>692.96676600000001</c:v>
                </c:pt>
                <c:pt idx="7967">
                  <c:v>692.96776599999998</c:v>
                </c:pt>
                <c:pt idx="7968">
                  <c:v>692.96876599999996</c:v>
                </c:pt>
                <c:pt idx="7969">
                  <c:v>692.96976600000005</c:v>
                </c:pt>
                <c:pt idx="7970">
                  <c:v>692.97076600000003</c:v>
                </c:pt>
                <c:pt idx="7971">
                  <c:v>692.971766</c:v>
                </c:pt>
                <c:pt idx="7972">
                  <c:v>692.97276599999998</c:v>
                </c:pt>
                <c:pt idx="7973">
                  <c:v>692.97376599999996</c:v>
                </c:pt>
                <c:pt idx="7974">
                  <c:v>692.97476600000005</c:v>
                </c:pt>
                <c:pt idx="7975">
                  <c:v>692.97576600000002</c:v>
                </c:pt>
                <c:pt idx="7976">
                  <c:v>692.976766</c:v>
                </c:pt>
                <c:pt idx="7977">
                  <c:v>692.97776599999997</c:v>
                </c:pt>
                <c:pt idx="7978">
                  <c:v>692.97876599999995</c:v>
                </c:pt>
                <c:pt idx="7979">
                  <c:v>692.97976600000004</c:v>
                </c:pt>
                <c:pt idx="7980">
                  <c:v>692.98076600000002</c:v>
                </c:pt>
                <c:pt idx="7981">
                  <c:v>692.98176599999999</c:v>
                </c:pt>
                <c:pt idx="7982">
                  <c:v>692.98276599999997</c:v>
                </c:pt>
                <c:pt idx="7983">
                  <c:v>692.98376599999995</c:v>
                </c:pt>
                <c:pt idx="7984">
                  <c:v>692.98476600000004</c:v>
                </c:pt>
                <c:pt idx="7985">
                  <c:v>692.98576600000001</c:v>
                </c:pt>
                <c:pt idx="7986">
                  <c:v>692.98676599999999</c:v>
                </c:pt>
                <c:pt idx="7987">
                  <c:v>692.98776599999997</c:v>
                </c:pt>
                <c:pt idx="7988">
                  <c:v>692.98876600000006</c:v>
                </c:pt>
                <c:pt idx="7989">
                  <c:v>692.98976600000003</c:v>
                </c:pt>
                <c:pt idx="7990">
                  <c:v>692.99076600000001</c:v>
                </c:pt>
                <c:pt idx="7991">
                  <c:v>692.99176599999998</c:v>
                </c:pt>
                <c:pt idx="7992">
                  <c:v>692.99276599999996</c:v>
                </c:pt>
                <c:pt idx="7993">
                  <c:v>692.99376600000005</c:v>
                </c:pt>
                <c:pt idx="7994">
                  <c:v>692.99476600000003</c:v>
                </c:pt>
                <c:pt idx="7995">
                  <c:v>692.995766</c:v>
                </c:pt>
                <c:pt idx="7996">
                  <c:v>692.99676599999998</c:v>
                </c:pt>
                <c:pt idx="7997">
                  <c:v>692.99776599999996</c:v>
                </c:pt>
                <c:pt idx="7998">
                  <c:v>692.99876600000005</c:v>
                </c:pt>
                <c:pt idx="7999">
                  <c:v>692.99976600000002</c:v>
                </c:pt>
                <c:pt idx="8000">
                  <c:v>693.000766</c:v>
                </c:pt>
                <c:pt idx="8001">
                  <c:v>693.00176599999998</c:v>
                </c:pt>
                <c:pt idx="8002">
                  <c:v>693.00276599999995</c:v>
                </c:pt>
                <c:pt idx="8003">
                  <c:v>693.00376600000004</c:v>
                </c:pt>
                <c:pt idx="8004">
                  <c:v>693.00476600000002</c:v>
                </c:pt>
                <c:pt idx="8005">
                  <c:v>693.00576599999999</c:v>
                </c:pt>
                <c:pt idx="8006">
                  <c:v>693.00676599999997</c:v>
                </c:pt>
                <c:pt idx="8007">
                  <c:v>693.00776599999995</c:v>
                </c:pt>
                <c:pt idx="8008">
                  <c:v>693.00876600000004</c:v>
                </c:pt>
                <c:pt idx="8009">
                  <c:v>693.00976600000001</c:v>
                </c:pt>
                <c:pt idx="8010">
                  <c:v>693.01076599999999</c:v>
                </c:pt>
                <c:pt idx="8011">
                  <c:v>693.01176599999997</c:v>
                </c:pt>
                <c:pt idx="8012">
                  <c:v>693.01276600000006</c:v>
                </c:pt>
                <c:pt idx="8013">
                  <c:v>693.01376600000003</c:v>
                </c:pt>
                <c:pt idx="8014">
                  <c:v>693.01476600000001</c:v>
                </c:pt>
                <c:pt idx="8015">
                  <c:v>693.01576599999999</c:v>
                </c:pt>
                <c:pt idx="8016">
                  <c:v>693.01676599999996</c:v>
                </c:pt>
                <c:pt idx="8017">
                  <c:v>693.01776600000005</c:v>
                </c:pt>
                <c:pt idx="8018">
                  <c:v>693.01876600000003</c:v>
                </c:pt>
                <c:pt idx="8019">
                  <c:v>693.019766</c:v>
                </c:pt>
                <c:pt idx="8020">
                  <c:v>693.02076599999998</c:v>
                </c:pt>
                <c:pt idx="8021">
                  <c:v>693.02176599999996</c:v>
                </c:pt>
                <c:pt idx="8022">
                  <c:v>693.02276600000005</c:v>
                </c:pt>
                <c:pt idx="8023">
                  <c:v>693.02376600000002</c:v>
                </c:pt>
                <c:pt idx="8024">
                  <c:v>693.024766</c:v>
                </c:pt>
                <c:pt idx="8025">
                  <c:v>693.02576599999998</c:v>
                </c:pt>
                <c:pt idx="8026">
                  <c:v>693.02676599999995</c:v>
                </c:pt>
                <c:pt idx="8027">
                  <c:v>693.02776600000004</c:v>
                </c:pt>
                <c:pt idx="8028">
                  <c:v>693.02876600000002</c:v>
                </c:pt>
                <c:pt idx="8029">
                  <c:v>693.029766</c:v>
                </c:pt>
                <c:pt idx="8030">
                  <c:v>693.03076599999997</c:v>
                </c:pt>
                <c:pt idx="8031">
                  <c:v>693.03176599999995</c:v>
                </c:pt>
                <c:pt idx="8032">
                  <c:v>693.03276600000004</c:v>
                </c:pt>
                <c:pt idx="8033">
                  <c:v>693.03376600000001</c:v>
                </c:pt>
                <c:pt idx="8034">
                  <c:v>693.03476599999999</c:v>
                </c:pt>
                <c:pt idx="8035">
                  <c:v>693.03576599999997</c:v>
                </c:pt>
                <c:pt idx="8036">
                  <c:v>693.03676599999994</c:v>
                </c:pt>
                <c:pt idx="8037">
                  <c:v>693.03776600000003</c:v>
                </c:pt>
                <c:pt idx="8038">
                  <c:v>693.03876600000001</c:v>
                </c:pt>
                <c:pt idx="8039">
                  <c:v>693.03976599999999</c:v>
                </c:pt>
                <c:pt idx="8040">
                  <c:v>693.04076599999996</c:v>
                </c:pt>
                <c:pt idx="8041">
                  <c:v>693.04176600000005</c:v>
                </c:pt>
                <c:pt idx="8042">
                  <c:v>693.04276600000003</c:v>
                </c:pt>
                <c:pt idx="8043">
                  <c:v>693.04376600000001</c:v>
                </c:pt>
                <c:pt idx="8044">
                  <c:v>693.04476599999998</c:v>
                </c:pt>
                <c:pt idx="8045">
                  <c:v>693.04576599999996</c:v>
                </c:pt>
                <c:pt idx="8046">
                  <c:v>693.04676600000005</c:v>
                </c:pt>
                <c:pt idx="8047">
                  <c:v>693.04776600000002</c:v>
                </c:pt>
                <c:pt idx="8048">
                  <c:v>693.048766</c:v>
                </c:pt>
                <c:pt idx="8049">
                  <c:v>693.04976599999998</c:v>
                </c:pt>
                <c:pt idx="8050">
                  <c:v>693.05076599999995</c:v>
                </c:pt>
                <c:pt idx="8051">
                  <c:v>693.05176600000004</c:v>
                </c:pt>
                <c:pt idx="8052">
                  <c:v>693.05276600000002</c:v>
                </c:pt>
                <c:pt idx="8053">
                  <c:v>693.053766</c:v>
                </c:pt>
                <c:pt idx="8054">
                  <c:v>693.05476599999997</c:v>
                </c:pt>
                <c:pt idx="8055">
                  <c:v>693.05576599999995</c:v>
                </c:pt>
                <c:pt idx="8056">
                  <c:v>693.05676600000004</c:v>
                </c:pt>
                <c:pt idx="8057">
                  <c:v>693.05776600000002</c:v>
                </c:pt>
                <c:pt idx="8058">
                  <c:v>693.05876599999999</c:v>
                </c:pt>
                <c:pt idx="8059">
                  <c:v>693.05976599999997</c:v>
                </c:pt>
                <c:pt idx="8060">
                  <c:v>693.06076599999994</c:v>
                </c:pt>
                <c:pt idx="8061">
                  <c:v>693.06176600000003</c:v>
                </c:pt>
                <c:pt idx="8062">
                  <c:v>693.06276600000001</c:v>
                </c:pt>
                <c:pt idx="8063">
                  <c:v>693.06376599999999</c:v>
                </c:pt>
                <c:pt idx="8064">
                  <c:v>693.06476599999996</c:v>
                </c:pt>
                <c:pt idx="8065">
                  <c:v>693.06576600000005</c:v>
                </c:pt>
                <c:pt idx="8066">
                  <c:v>693.06676600000003</c:v>
                </c:pt>
                <c:pt idx="8067">
                  <c:v>693.06776600000001</c:v>
                </c:pt>
                <c:pt idx="8068">
                  <c:v>693.06876599999998</c:v>
                </c:pt>
                <c:pt idx="8069">
                  <c:v>693.06976599999996</c:v>
                </c:pt>
                <c:pt idx="8070">
                  <c:v>693.07076600000005</c:v>
                </c:pt>
                <c:pt idx="8071">
                  <c:v>693.07176600000003</c:v>
                </c:pt>
                <c:pt idx="8072">
                  <c:v>693.072766</c:v>
                </c:pt>
                <c:pt idx="8073">
                  <c:v>693.07376599999998</c:v>
                </c:pt>
                <c:pt idx="8074">
                  <c:v>693.07476599999995</c:v>
                </c:pt>
                <c:pt idx="8075">
                  <c:v>693.07576600000004</c:v>
                </c:pt>
                <c:pt idx="8076">
                  <c:v>693.07676600000002</c:v>
                </c:pt>
                <c:pt idx="8077">
                  <c:v>693.077766</c:v>
                </c:pt>
                <c:pt idx="8078">
                  <c:v>693.07876599999997</c:v>
                </c:pt>
                <c:pt idx="8079">
                  <c:v>693.07976599999995</c:v>
                </c:pt>
                <c:pt idx="8080">
                  <c:v>693.08076600000004</c:v>
                </c:pt>
                <c:pt idx="8081">
                  <c:v>693.08176600000002</c:v>
                </c:pt>
                <c:pt idx="8082">
                  <c:v>693.08276599999999</c:v>
                </c:pt>
                <c:pt idx="8083">
                  <c:v>693.08376599999997</c:v>
                </c:pt>
                <c:pt idx="8084">
                  <c:v>693.08476599999995</c:v>
                </c:pt>
                <c:pt idx="8085">
                  <c:v>693.08576600000004</c:v>
                </c:pt>
                <c:pt idx="8086">
                  <c:v>693.08676600000001</c:v>
                </c:pt>
                <c:pt idx="8087">
                  <c:v>693.08776599999999</c:v>
                </c:pt>
                <c:pt idx="8088">
                  <c:v>693.08876599999996</c:v>
                </c:pt>
                <c:pt idx="8089">
                  <c:v>693.08976600000005</c:v>
                </c:pt>
                <c:pt idx="8090">
                  <c:v>693.09076600000003</c:v>
                </c:pt>
                <c:pt idx="8091">
                  <c:v>693.09176600000001</c:v>
                </c:pt>
                <c:pt idx="8092">
                  <c:v>693.09276599999998</c:v>
                </c:pt>
                <c:pt idx="8093">
                  <c:v>693.09376599999996</c:v>
                </c:pt>
                <c:pt idx="8094">
                  <c:v>693.09476600000005</c:v>
                </c:pt>
                <c:pt idx="8095">
                  <c:v>693.09576600000003</c:v>
                </c:pt>
                <c:pt idx="8096">
                  <c:v>693.096766</c:v>
                </c:pt>
                <c:pt idx="8097">
                  <c:v>693.09776599999998</c:v>
                </c:pt>
                <c:pt idx="8098">
                  <c:v>693.09876599999996</c:v>
                </c:pt>
                <c:pt idx="8099">
                  <c:v>693.09976600000005</c:v>
                </c:pt>
                <c:pt idx="8100">
                  <c:v>693.10076600000002</c:v>
                </c:pt>
                <c:pt idx="8101">
                  <c:v>693.101766</c:v>
                </c:pt>
                <c:pt idx="8102">
                  <c:v>693.10276599999997</c:v>
                </c:pt>
                <c:pt idx="8103">
                  <c:v>693.10376599999995</c:v>
                </c:pt>
                <c:pt idx="8104">
                  <c:v>693.10476600000004</c:v>
                </c:pt>
                <c:pt idx="8105">
                  <c:v>693.10576600000002</c:v>
                </c:pt>
                <c:pt idx="8106">
                  <c:v>693.10676599999999</c:v>
                </c:pt>
                <c:pt idx="8107">
                  <c:v>693.10776599999997</c:v>
                </c:pt>
                <c:pt idx="8108">
                  <c:v>693.10876599999995</c:v>
                </c:pt>
                <c:pt idx="8109">
                  <c:v>693.10976600000004</c:v>
                </c:pt>
                <c:pt idx="8110">
                  <c:v>693.11076600000001</c:v>
                </c:pt>
                <c:pt idx="8111">
                  <c:v>693.11176599999999</c:v>
                </c:pt>
                <c:pt idx="8112">
                  <c:v>693.11276599999997</c:v>
                </c:pt>
                <c:pt idx="8113">
                  <c:v>693.11376600000006</c:v>
                </c:pt>
                <c:pt idx="8114">
                  <c:v>693.11476600000003</c:v>
                </c:pt>
                <c:pt idx="8115">
                  <c:v>693.11576600000001</c:v>
                </c:pt>
                <c:pt idx="8116">
                  <c:v>693.11676599999998</c:v>
                </c:pt>
                <c:pt idx="8117">
                  <c:v>693.11776599999996</c:v>
                </c:pt>
                <c:pt idx="8118">
                  <c:v>693.11876600000005</c:v>
                </c:pt>
                <c:pt idx="8119">
                  <c:v>693.11976600000003</c:v>
                </c:pt>
                <c:pt idx="8120">
                  <c:v>693.120766</c:v>
                </c:pt>
                <c:pt idx="8121">
                  <c:v>693.12176599999998</c:v>
                </c:pt>
                <c:pt idx="8122">
                  <c:v>693.12276599999996</c:v>
                </c:pt>
                <c:pt idx="8123">
                  <c:v>693.12376600000005</c:v>
                </c:pt>
                <c:pt idx="8124">
                  <c:v>693.12476600000002</c:v>
                </c:pt>
                <c:pt idx="8125">
                  <c:v>693.125766</c:v>
                </c:pt>
                <c:pt idx="8126">
                  <c:v>693.12676599999998</c:v>
                </c:pt>
                <c:pt idx="8127">
                  <c:v>693.12776599999995</c:v>
                </c:pt>
                <c:pt idx="8128">
                  <c:v>693.12876600000004</c:v>
                </c:pt>
                <c:pt idx="8129">
                  <c:v>693.12976600000002</c:v>
                </c:pt>
                <c:pt idx="8130">
                  <c:v>693.13076599999999</c:v>
                </c:pt>
                <c:pt idx="8131">
                  <c:v>693.13176599999997</c:v>
                </c:pt>
                <c:pt idx="8132">
                  <c:v>693.13276599999995</c:v>
                </c:pt>
                <c:pt idx="8133">
                  <c:v>693.13376600000004</c:v>
                </c:pt>
                <c:pt idx="8134">
                  <c:v>693.13476600000001</c:v>
                </c:pt>
                <c:pt idx="8135">
                  <c:v>693.13576599999999</c:v>
                </c:pt>
                <c:pt idx="8136">
                  <c:v>693.13676599999997</c:v>
                </c:pt>
                <c:pt idx="8137">
                  <c:v>693.13776600000006</c:v>
                </c:pt>
                <c:pt idx="8138">
                  <c:v>693.13876600000003</c:v>
                </c:pt>
                <c:pt idx="8139">
                  <c:v>693.13976600000001</c:v>
                </c:pt>
                <c:pt idx="8140">
                  <c:v>693.14076599999999</c:v>
                </c:pt>
                <c:pt idx="8141">
                  <c:v>693.14176599999996</c:v>
                </c:pt>
                <c:pt idx="8142">
                  <c:v>693.14276600000005</c:v>
                </c:pt>
                <c:pt idx="8143">
                  <c:v>693.14376600000003</c:v>
                </c:pt>
                <c:pt idx="8144">
                  <c:v>693.144766</c:v>
                </c:pt>
                <c:pt idx="8145">
                  <c:v>693.14576599999998</c:v>
                </c:pt>
                <c:pt idx="8146">
                  <c:v>693.14676599999996</c:v>
                </c:pt>
                <c:pt idx="8147">
                  <c:v>693.14776600000005</c:v>
                </c:pt>
                <c:pt idx="8148">
                  <c:v>693.14876600000002</c:v>
                </c:pt>
                <c:pt idx="8149">
                  <c:v>693.149766</c:v>
                </c:pt>
                <c:pt idx="8150">
                  <c:v>693.15076599999998</c:v>
                </c:pt>
                <c:pt idx="8151">
                  <c:v>693.15176599999995</c:v>
                </c:pt>
                <c:pt idx="8152">
                  <c:v>693.15276600000004</c:v>
                </c:pt>
                <c:pt idx="8153">
                  <c:v>693.15376600000002</c:v>
                </c:pt>
                <c:pt idx="8154">
                  <c:v>693.154766</c:v>
                </c:pt>
                <c:pt idx="8155">
                  <c:v>693.15576599999997</c:v>
                </c:pt>
                <c:pt idx="8156">
                  <c:v>693.15676599999995</c:v>
                </c:pt>
                <c:pt idx="8157">
                  <c:v>693.15776600000004</c:v>
                </c:pt>
                <c:pt idx="8158">
                  <c:v>693.15876600000001</c:v>
                </c:pt>
                <c:pt idx="8159">
                  <c:v>693.15976599999999</c:v>
                </c:pt>
                <c:pt idx="8160">
                  <c:v>693.16076599999997</c:v>
                </c:pt>
                <c:pt idx="8161">
                  <c:v>693.16176599999994</c:v>
                </c:pt>
                <c:pt idx="8162">
                  <c:v>693.16276600000003</c:v>
                </c:pt>
                <c:pt idx="8163">
                  <c:v>693.16376600000001</c:v>
                </c:pt>
                <c:pt idx="8164">
                  <c:v>693.16476599999999</c:v>
                </c:pt>
                <c:pt idx="8165">
                  <c:v>693.16576599999996</c:v>
                </c:pt>
                <c:pt idx="8166">
                  <c:v>693.16676600000005</c:v>
                </c:pt>
                <c:pt idx="8167">
                  <c:v>693.16776600000003</c:v>
                </c:pt>
                <c:pt idx="8168">
                  <c:v>693.16876600000001</c:v>
                </c:pt>
                <c:pt idx="8169">
                  <c:v>693.16976599999998</c:v>
                </c:pt>
                <c:pt idx="8170">
                  <c:v>693.17076599999996</c:v>
                </c:pt>
                <c:pt idx="8171">
                  <c:v>693.17176600000005</c:v>
                </c:pt>
                <c:pt idx="8172">
                  <c:v>693.17276600000002</c:v>
                </c:pt>
                <c:pt idx="8173">
                  <c:v>693.173766</c:v>
                </c:pt>
                <c:pt idx="8174">
                  <c:v>693.17476599999998</c:v>
                </c:pt>
                <c:pt idx="8175">
                  <c:v>693.17576599999995</c:v>
                </c:pt>
                <c:pt idx="8176">
                  <c:v>693.17676600000004</c:v>
                </c:pt>
                <c:pt idx="8177">
                  <c:v>693.17776600000002</c:v>
                </c:pt>
                <c:pt idx="8178">
                  <c:v>693.178766</c:v>
                </c:pt>
                <c:pt idx="8179">
                  <c:v>693.17976599999997</c:v>
                </c:pt>
                <c:pt idx="8180">
                  <c:v>693.18076599999995</c:v>
                </c:pt>
                <c:pt idx="8181">
                  <c:v>693.18176600000004</c:v>
                </c:pt>
                <c:pt idx="8182">
                  <c:v>693.18276600000002</c:v>
                </c:pt>
                <c:pt idx="8183">
                  <c:v>693.18376599999999</c:v>
                </c:pt>
                <c:pt idx="8184">
                  <c:v>693.18476599999997</c:v>
                </c:pt>
                <c:pt idx="8185">
                  <c:v>693.18576599999994</c:v>
                </c:pt>
                <c:pt idx="8186">
                  <c:v>693.18676600000003</c:v>
                </c:pt>
                <c:pt idx="8187">
                  <c:v>693.18776600000001</c:v>
                </c:pt>
                <c:pt idx="8188">
                  <c:v>693.18876599999999</c:v>
                </c:pt>
                <c:pt idx="8189">
                  <c:v>693.18976599999996</c:v>
                </c:pt>
                <c:pt idx="8190">
                  <c:v>693.19076600000005</c:v>
                </c:pt>
                <c:pt idx="8191">
                  <c:v>693.19176600000003</c:v>
                </c:pt>
                <c:pt idx="8192">
                  <c:v>693.19276600000001</c:v>
                </c:pt>
                <c:pt idx="8193">
                  <c:v>693.19376599999998</c:v>
                </c:pt>
                <c:pt idx="8194">
                  <c:v>693.19476599999996</c:v>
                </c:pt>
                <c:pt idx="8195">
                  <c:v>693.19576600000005</c:v>
                </c:pt>
                <c:pt idx="8196">
                  <c:v>693.19676600000003</c:v>
                </c:pt>
                <c:pt idx="8197">
                  <c:v>693.197766</c:v>
                </c:pt>
                <c:pt idx="8198">
                  <c:v>693.19876599999998</c:v>
                </c:pt>
                <c:pt idx="8199">
                  <c:v>693.19976599999995</c:v>
                </c:pt>
                <c:pt idx="8200">
                  <c:v>693.20076600000004</c:v>
                </c:pt>
                <c:pt idx="8201">
                  <c:v>693.20176600000002</c:v>
                </c:pt>
                <c:pt idx="8202">
                  <c:v>693.202766</c:v>
                </c:pt>
                <c:pt idx="8203">
                  <c:v>693.20376599999997</c:v>
                </c:pt>
                <c:pt idx="8204">
                  <c:v>693.20476599999995</c:v>
                </c:pt>
                <c:pt idx="8205">
                  <c:v>693.20576600000004</c:v>
                </c:pt>
                <c:pt idx="8206">
                  <c:v>693.20676600000002</c:v>
                </c:pt>
                <c:pt idx="8207">
                  <c:v>693.20776599999999</c:v>
                </c:pt>
                <c:pt idx="8208">
                  <c:v>693.20876599999997</c:v>
                </c:pt>
                <c:pt idx="8209">
                  <c:v>693.20976599999995</c:v>
                </c:pt>
                <c:pt idx="8210">
                  <c:v>693.21076600000004</c:v>
                </c:pt>
                <c:pt idx="8211">
                  <c:v>693.21176600000001</c:v>
                </c:pt>
                <c:pt idx="8212">
                  <c:v>693.21276599999999</c:v>
                </c:pt>
                <c:pt idx="8213">
                  <c:v>693.21376599999996</c:v>
                </c:pt>
                <c:pt idx="8214">
                  <c:v>693.21476600000005</c:v>
                </c:pt>
                <c:pt idx="8215">
                  <c:v>693.21576600000003</c:v>
                </c:pt>
                <c:pt idx="8216">
                  <c:v>693.21676600000001</c:v>
                </c:pt>
                <c:pt idx="8217">
                  <c:v>693.21776599999998</c:v>
                </c:pt>
                <c:pt idx="8218">
                  <c:v>693.21876599999996</c:v>
                </c:pt>
                <c:pt idx="8219">
                  <c:v>693.21976600000005</c:v>
                </c:pt>
                <c:pt idx="8220">
                  <c:v>693.22076600000003</c:v>
                </c:pt>
                <c:pt idx="8221">
                  <c:v>693.221766</c:v>
                </c:pt>
                <c:pt idx="8222">
                  <c:v>693.22276599999998</c:v>
                </c:pt>
                <c:pt idx="8223">
                  <c:v>693.22376599999996</c:v>
                </c:pt>
                <c:pt idx="8224">
                  <c:v>693.22476600000005</c:v>
                </c:pt>
                <c:pt idx="8225">
                  <c:v>693.22576600000002</c:v>
                </c:pt>
                <c:pt idx="8226">
                  <c:v>693.226766</c:v>
                </c:pt>
                <c:pt idx="8227">
                  <c:v>693.22776599999997</c:v>
                </c:pt>
                <c:pt idx="8228">
                  <c:v>693.22876599999995</c:v>
                </c:pt>
                <c:pt idx="8229">
                  <c:v>693.22976600000004</c:v>
                </c:pt>
                <c:pt idx="8230">
                  <c:v>693.23076600000002</c:v>
                </c:pt>
                <c:pt idx="8231">
                  <c:v>693.23176599999999</c:v>
                </c:pt>
                <c:pt idx="8232">
                  <c:v>693.23276599999997</c:v>
                </c:pt>
                <c:pt idx="8233">
                  <c:v>693.23376599999995</c:v>
                </c:pt>
                <c:pt idx="8234">
                  <c:v>693.23476600000004</c:v>
                </c:pt>
                <c:pt idx="8235">
                  <c:v>693.23576600000001</c:v>
                </c:pt>
                <c:pt idx="8236">
                  <c:v>693.23676599999999</c:v>
                </c:pt>
                <c:pt idx="8237">
                  <c:v>693.23776599999997</c:v>
                </c:pt>
                <c:pt idx="8238">
                  <c:v>693.23876600000006</c:v>
                </c:pt>
                <c:pt idx="8239">
                  <c:v>693.23976600000003</c:v>
                </c:pt>
                <c:pt idx="8240">
                  <c:v>693.24076600000001</c:v>
                </c:pt>
                <c:pt idx="8241">
                  <c:v>693.24176599999998</c:v>
                </c:pt>
                <c:pt idx="8242">
                  <c:v>693.24276599999996</c:v>
                </c:pt>
                <c:pt idx="8243">
                  <c:v>693.24376600000005</c:v>
                </c:pt>
                <c:pt idx="8244">
                  <c:v>693.24476600000003</c:v>
                </c:pt>
                <c:pt idx="8245">
                  <c:v>693.245766</c:v>
                </c:pt>
                <c:pt idx="8246">
                  <c:v>693.24676599999998</c:v>
                </c:pt>
                <c:pt idx="8247">
                  <c:v>693.24776599999996</c:v>
                </c:pt>
                <c:pt idx="8248">
                  <c:v>693.24876600000005</c:v>
                </c:pt>
                <c:pt idx="8249">
                  <c:v>693.24976600000002</c:v>
                </c:pt>
                <c:pt idx="8250">
                  <c:v>693.250766</c:v>
                </c:pt>
                <c:pt idx="8251">
                  <c:v>693.25176599999998</c:v>
                </c:pt>
                <c:pt idx="8252">
                  <c:v>693.25276599999995</c:v>
                </c:pt>
                <c:pt idx="8253">
                  <c:v>693.25376600000004</c:v>
                </c:pt>
                <c:pt idx="8254">
                  <c:v>693.25476600000002</c:v>
                </c:pt>
                <c:pt idx="8255">
                  <c:v>693.25576599999999</c:v>
                </c:pt>
                <c:pt idx="8256">
                  <c:v>693.25676599999997</c:v>
                </c:pt>
                <c:pt idx="8257">
                  <c:v>693.25776599999995</c:v>
                </c:pt>
                <c:pt idx="8258">
                  <c:v>693.25876600000004</c:v>
                </c:pt>
                <c:pt idx="8259">
                  <c:v>693.25976600000001</c:v>
                </c:pt>
                <c:pt idx="8260">
                  <c:v>693.26076599999999</c:v>
                </c:pt>
                <c:pt idx="8261">
                  <c:v>693.26176599999997</c:v>
                </c:pt>
                <c:pt idx="8262">
                  <c:v>693.26276600000006</c:v>
                </c:pt>
                <c:pt idx="8263">
                  <c:v>693.26376600000003</c:v>
                </c:pt>
                <c:pt idx="8264">
                  <c:v>693.26476600000001</c:v>
                </c:pt>
                <c:pt idx="8265">
                  <c:v>693.26576599999999</c:v>
                </c:pt>
                <c:pt idx="8266">
                  <c:v>693.26676599999996</c:v>
                </c:pt>
                <c:pt idx="8267">
                  <c:v>693.26776600000005</c:v>
                </c:pt>
                <c:pt idx="8268">
                  <c:v>693.26876600000003</c:v>
                </c:pt>
                <c:pt idx="8269">
                  <c:v>693.269766</c:v>
                </c:pt>
                <c:pt idx="8270">
                  <c:v>693.27076599999998</c:v>
                </c:pt>
                <c:pt idx="8271">
                  <c:v>693.27176599999996</c:v>
                </c:pt>
                <c:pt idx="8272">
                  <c:v>693.27276600000005</c:v>
                </c:pt>
                <c:pt idx="8273">
                  <c:v>693.27376600000002</c:v>
                </c:pt>
                <c:pt idx="8274">
                  <c:v>693.274766</c:v>
                </c:pt>
                <c:pt idx="8275">
                  <c:v>693.27576599999998</c:v>
                </c:pt>
                <c:pt idx="8276">
                  <c:v>693.27676599999995</c:v>
                </c:pt>
                <c:pt idx="8277">
                  <c:v>693.27776600000004</c:v>
                </c:pt>
                <c:pt idx="8278">
                  <c:v>693.27876600000002</c:v>
                </c:pt>
                <c:pt idx="8279">
                  <c:v>693.279766</c:v>
                </c:pt>
                <c:pt idx="8280">
                  <c:v>693.28076599999997</c:v>
                </c:pt>
                <c:pt idx="8281">
                  <c:v>693.28176599999995</c:v>
                </c:pt>
                <c:pt idx="8282">
                  <c:v>693.28276600000004</c:v>
                </c:pt>
                <c:pt idx="8283">
                  <c:v>693.28376600000001</c:v>
                </c:pt>
                <c:pt idx="8284">
                  <c:v>693.28476599999999</c:v>
                </c:pt>
                <c:pt idx="8285">
                  <c:v>693.28576599999997</c:v>
                </c:pt>
                <c:pt idx="8286">
                  <c:v>693.28676599999994</c:v>
                </c:pt>
                <c:pt idx="8287">
                  <c:v>693.28776600000003</c:v>
                </c:pt>
                <c:pt idx="8288">
                  <c:v>693.28876600000001</c:v>
                </c:pt>
                <c:pt idx="8289">
                  <c:v>693.28976599999999</c:v>
                </c:pt>
                <c:pt idx="8290">
                  <c:v>693.29076599999996</c:v>
                </c:pt>
                <c:pt idx="8291">
                  <c:v>693.29176600000005</c:v>
                </c:pt>
                <c:pt idx="8292">
                  <c:v>693.29276600000003</c:v>
                </c:pt>
                <c:pt idx="8293">
                  <c:v>693.29376600000001</c:v>
                </c:pt>
                <c:pt idx="8294">
                  <c:v>693.29476599999998</c:v>
                </c:pt>
                <c:pt idx="8295">
                  <c:v>693.29576599999996</c:v>
                </c:pt>
                <c:pt idx="8296">
                  <c:v>693.29676600000005</c:v>
                </c:pt>
                <c:pt idx="8297">
                  <c:v>693.29776600000002</c:v>
                </c:pt>
                <c:pt idx="8298">
                  <c:v>693.298766</c:v>
                </c:pt>
                <c:pt idx="8299">
                  <c:v>693.29976599999998</c:v>
                </c:pt>
                <c:pt idx="8300">
                  <c:v>693.30076599999995</c:v>
                </c:pt>
                <c:pt idx="8301">
                  <c:v>693.30176600000004</c:v>
                </c:pt>
                <c:pt idx="8302">
                  <c:v>693.30276600000002</c:v>
                </c:pt>
                <c:pt idx="8303">
                  <c:v>693.303766</c:v>
                </c:pt>
                <c:pt idx="8304">
                  <c:v>693.30476599999997</c:v>
                </c:pt>
                <c:pt idx="8305">
                  <c:v>693.30576599999995</c:v>
                </c:pt>
                <c:pt idx="8306">
                  <c:v>693.30676600000004</c:v>
                </c:pt>
                <c:pt idx="8307">
                  <c:v>693.30776600000002</c:v>
                </c:pt>
                <c:pt idx="8308">
                  <c:v>693.30876599999999</c:v>
                </c:pt>
                <c:pt idx="8309">
                  <c:v>693.30976599999997</c:v>
                </c:pt>
                <c:pt idx="8310">
                  <c:v>693.31076599999994</c:v>
                </c:pt>
                <c:pt idx="8311">
                  <c:v>693.31176600000003</c:v>
                </c:pt>
                <c:pt idx="8312">
                  <c:v>693.31276600000001</c:v>
                </c:pt>
                <c:pt idx="8313">
                  <c:v>693.31376599999999</c:v>
                </c:pt>
                <c:pt idx="8314">
                  <c:v>693.31476599999996</c:v>
                </c:pt>
                <c:pt idx="8315">
                  <c:v>693.31576600000005</c:v>
                </c:pt>
                <c:pt idx="8316">
                  <c:v>693.31676600000003</c:v>
                </c:pt>
                <c:pt idx="8317">
                  <c:v>693.31776600000001</c:v>
                </c:pt>
                <c:pt idx="8318">
                  <c:v>693.31876599999998</c:v>
                </c:pt>
                <c:pt idx="8319">
                  <c:v>693.31976599999996</c:v>
                </c:pt>
                <c:pt idx="8320">
                  <c:v>693.32076600000005</c:v>
                </c:pt>
                <c:pt idx="8321">
                  <c:v>693.32176600000003</c:v>
                </c:pt>
                <c:pt idx="8322">
                  <c:v>693.322766</c:v>
                </c:pt>
                <c:pt idx="8323">
                  <c:v>693.32376599999998</c:v>
                </c:pt>
                <c:pt idx="8324">
                  <c:v>693.32476599999995</c:v>
                </c:pt>
                <c:pt idx="8325">
                  <c:v>693.32576600000004</c:v>
                </c:pt>
                <c:pt idx="8326">
                  <c:v>693.32676600000002</c:v>
                </c:pt>
                <c:pt idx="8327">
                  <c:v>693.327766</c:v>
                </c:pt>
                <c:pt idx="8328">
                  <c:v>693.32876599999997</c:v>
                </c:pt>
                <c:pt idx="8329">
                  <c:v>693.32976599999995</c:v>
                </c:pt>
                <c:pt idx="8330">
                  <c:v>693.33076600000004</c:v>
                </c:pt>
                <c:pt idx="8331">
                  <c:v>693.33176600000002</c:v>
                </c:pt>
                <c:pt idx="8332">
                  <c:v>693.33276599999999</c:v>
                </c:pt>
                <c:pt idx="8333">
                  <c:v>693.33376599999997</c:v>
                </c:pt>
                <c:pt idx="8334">
                  <c:v>693.33476599999995</c:v>
                </c:pt>
                <c:pt idx="8335">
                  <c:v>693.33576600000004</c:v>
                </c:pt>
                <c:pt idx="8336">
                  <c:v>693.33676600000001</c:v>
                </c:pt>
                <c:pt idx="8337">
                  <c:v>693.33776599999999</c:v>
                </c:pt>
                <c:pt idx="8338">
                  <c:v>693.33876599999996</c:v>
                </c:pt>
                <c:pt idx="8339">
                  <c:v>693.33976600000005</c:v>
                </c:pt>
                <c:pt idx="8340">
                  <c:v>693.34076600000003</c:v>
                </c:pt>
                <c:pt idx="8341">
                  <c:v>693.34176600000001</c:v>
                </c:pt>
                <c:pt idx="8342">
                  <c:v>693.34276599999998</c:v>
                </c:pt>
                <c:pt idx="8343">
                  <c:v>693.34376599999996</c:v>
                </c:pt>
                <c:pt idx="8344">
                  <c:v>693.34476600000005</c:v>
                </c:pt>
                <c:pt idx="8345">
                  <c:v>693.34576600000003</c:v>
                </c:pt>
                <c:pt idx="8346">
                  <c:v>693.346766</c:v>
                </c:pt>
                <c:pt idx="8347">
                  <c:v>693.34776599999998</c:v>
                </c:pt>
                <c:pt idx="8348">
                  <c:v>693.34876599999996</c:v>
                </c:pt>
                <c:pt idx="8349">
                  <c:v>693.34976600000005</c:v>
                </c:pt>
                <c:pt idx="8350">
                  <c:v>693.35076600000002</c:v>
                </c:pt>
                <c:pt idx="8351">
                  <c:v>693.351766</c:v>
                </c:pt>
                <c:pt idx="8352">
                  <c:v>693.35276599999997</c:v>
                </c:pt>
                <c:pt idx="8353">
                  <c:v>693.35376599999995</c:v>
                </c:pt>
                <c:pt idx="8354">
                  <c:v>693.35476600000004</c:v>
                </c:pt>
                <c:pt idx="8355">
                  <c:v>693.35576600000002</c:v>
                </c:pt>
                <c:pt idx="8356">
                  <c:v>693.35676599999999</c:v>
                </c:pt>
                <c:pt idx="8357">
                  <c:v>693.35776599999997</c:v>
                </c:pt>
                <c:pt idx="8358">
                  <c:v>693.35876599999995</c:v>
                </c:pt>
                <c:pt idx="8359">
                  <c:v>693.35976600000004</c:v>
                </c:pt>
                <c:pt idx="8360">
                  <c:v>693.36076600000001</c:v>
                </c:pt>
                <c:pt idx="8361">
                  <c:v>693.36176599999999</c:v>
                </c:pt>
                <c:pt idx="8362">
                  <c:v>693.36276599999997</c:v>
                </c:pt>
                <c:pt idx="8363">
                  <c:v>693.36376600000006</c:v>
                </c:pt>
                <c:pt idx="8364">
                  <c:v>693.36476600000003</c:v>
                </c:pt>
                <c:pt idx="8365">
                  <c:v>693.36576600000001</c:v>
                </c:pt>
                <c:pt idx="8366">
                  <c:v>693.36676599999998</c:v>
                </c:pt>
                <c:pt idx="8367">
                  <c:v>693.36776599999996</c:v>
                </c:pt>
                <c:pt idx="8368">
                  <c:v>693.36876600000005</c:v>
                </c:pt>
                <c:pt idx="8369">
                  <c:v>693.36976600000003</c:v>
                </c:pt>
                <c:pt idx="8370">
                  <c:v>693.370766</c:v>
                </c:pt>
                <c:pt idx="8371">
                  <c:v>693.37176599999998</c:v>
                </c:pt>
                <c:pt idx="8372">
                  <c:v>693.37276599999996</c:v>
                </c:pt>
                <c:pt idx="8373">
                  <c:v>693.37376600000005</c:v>
                </c:pt>
                <c:pt idx="8374">
                  <c:v>693.37476600000002</c:v>
                </c:pt>
                <c:pt idx="8375">
                  <c:v>693.375766</c:v>
                </c:pt>
                <c:pt idx="8376">
                  <c:v>693.37676599999998</c:v>
                </c:pt>
                <c:pt idx="8377">
                  <c:v>693.37776599999995</c:v>
                </c:pt>
                <c:pt idx="8378">
                  <c:v>693.37876600000004</c:v>
                </c:pt>
                <c:pt idx="8379">
                  <c:v>693.37976600000002</c:v>
                </c:pt>
                <c:pt idx="8380">
                  <c:v>693.38076599999999</c:v>
                </c:pt>
                <c:pt idx="8381">
                  <c:v>693.38176599999997</c:v>
                </c:pt>
                <c:pt idx="8382">
                  <c:v>693.38276599999995</c:v>
                </c:pt>
                <c:pt idx="8383">
                  <c:v>693.38376600000004</c:v>
                </c:pt>
                <c:pt idx="8384">
                  <c:v>693.38476600000001</c:v>
                </c:pt>
                <c:pt idx="8385">
                  <c:v>693.38576599999999</c:v>
                </c:pt>
                <c:pt idx="8386">
                  <c:v>693.38676599999997</c:v>
                </c:pt>
                <c:pt idx="8387">
                  <c:v>693.38776600000006</c:v>
                </c:pt>
                <c:pt idx="8388">
                  <c:v>693.38876600000003</c:v>
                </c:pt>
                <c:pt idx="8389">
                  <c:v>693.38976600000001</c:v>
                </c:pt>
                <c:pt idx="8390">
                  <c:v>693.39076599999999</c:v>
                </c:pt>
                <c:pt idx="8391">
                  <c:v>693.39176599999996</c:v>
                </c:pt>
                <c:pt idx="8392">
                  <c:v>693.39276600000005</c:v>
                </c:pt>
                <c:pt idx="8393">
                  <c:v>693.39376600000003</c:v>
                </c:pt>
                <c:pt idx="8394">
                  <c:v>693.394766</c:v>
                </c:pt>
                <c:pt idx="8395">
                  <c:v>693.39576599999998</c:v>
                </c:pt>
                <c:pt idx="8396">
                  <c:v>693.39676599999996</c:v>
                </c:pt>
                <c:pt idx="8397">
                  <c:v>693.39776600000005</c:v>
                </c:pt>
                <c:pt idx="8398">
                  <c:v>693.39876600000002</c:v>
                </c:pt>
                <c:pt idx="8399">
                  <c:v>693.399766</c:v>
                </c:pt>
                <c:pt idx="8400">
                  <c:v>693.40076599999998</c:v>
                </c:pt>
                <c:pt idx="8401">
                  <c:v>693.40176599999995</c:v>
                </c:pt>
                <c:pt idx="8402">
                  <c:v>693.40276600000004</c:v>
                </c:pt>
                <c:pt idx="8403">
                  <c:v>693.40376600000002</c:v>
                </c:pt>
                <c:pt idx="8404">
                  <c:v>693.404766</c:v>
                </c:pt>
                <c:pt idx="8405">
                  <c:v>693.40576599999997</c:v>
                </c:pt>
                <c:pt idx="8406">
                  <c:v>693.40676599999995</c:v>
                </c:pt>
                <c:pt idx="8407">
                  <c:v>693.40776600000004</c:v>
                </c:pt>
                <c:pt idx="8408">
                  <c:v>693.40876600000001</c:v>
                </c:pt>
                <c:pt idx="8409">
                  <c:v>693.40976599999999</c:v>
                </c:pt>
                <c:pt idx="8410">
                  <c:v>693.41076599999997</c:v>
                </c:pt>
                <c:pt idx="8411">
                  <c:v>693.41176599999994</c:v>
                </c:pt>
                <c:pt idx="8412">
                  <c:v>693.41276600000003</c:v>
                </c:pt>
                <c:pt idx="8413">
                  <c:v>693.41376600000001</c:v>
                </c:pt>
                <c:pt idx="8414">
                  <c:v>693.41476599999999</c:v>
                </c:pt>
                <c:pt idx="8415">
                  <c:v>693.41576599999996</c:v>
                </c:pt>
                <c:pt idx="8416">
                  <c:v>693.41676600000005</c:v>
                </c:pt>
                <c:pt idx="8417">
                  <c:v>693.41776600000003</c:v>
                </c:pt>
                <c:pt idx="8418">
                  <c:v>693.41876600000001</c:v>
                </c:pt>
                <c:pt idx="8419">
                  <c:v>693.41976599999998</c:v>
                </c:pt>
                <c:pt idx="8420">
                  <c:v>693.42076599999996</c:v>
                </c:pt>
                <c:pt idx="8421">
                  <c:v>693.42176600000005</c:v>
                </c:pt>
                <c:pt idx="8422">
                  <c:v>693.42276600000002</c:v>
                </c:pt>
                <c:pt idx="8423">
                  <c:v>693.423766</c:v>
                </c:pt>
                <c:pt idx="8424">
                  <c:v>693.42476599999998</c:v>
                </c:pt>
                <c:pt idx="8425">
                  <c:v>693.42576599999995</c:v>
                </c:pt>
                <c:pt idx="8426">
                  <c:v>693.42676600000004</c:v>
                </c:pt>
                <c:pt idx="8427">
                  <c:v>693.42776600000002</c:v>
                </c:pt>
                <c:pt idx="8428">
                  <c:v>693.428766</c:v>
                </c:pt>
                <c:pt idx="8429">
                  <c:v>693.42976599999997</c:v>
                </c:pt>
                <c:pt idx="8430">
                  <c:v>693.43076599999995</c:v>
                </c:pt>
                <c:pt idx="8431">
                  <c:v>693.43176600000004</c:v>
                </c:pt>
                <c:pt idx="8432">
                  <c:v>693.43276600000002</c:v>
                </c:pt>
                <c:pt idx="8433">
                  <c:v>693.43376599999999</c:v>
                </c:pt>
                <c:pt idx="8434">
                  <c:v>693.43476599999997</c:v>
                </c:pt>
                <c:pt idx="8435">
                  <c:v>693.43576599999994</c:v>
                </c:pt>
                <c:pt idx="8436">
                  <c:v>693.43676600000003</c:v>
                </c:pt>
                <c:pt idx="8437">
                  <c:v>693.43776600000001</c:v>
                </c:pt>
                <c:pt idx="8438">
                  <c:v>693.43876599999999</c:v>
                </c:pt>
                <c:pt idx="8439">
                  <c:v>693.43976599999996</c:v>
                </c:pt>
                <c:pt idx="8440">
                  <c:v>693.44076600000005</c:v>
                </c:pt>
                <c:pt idx="8441">
                  <c:v>693.44176600000003</c:v>
                </c:pt>
                <c:pt idx="8442">
                  <c:v>693.44276600000001</c:v>
                </c:pt>
                <c:pt idx="8443">
                  <c:v>693.44376599999998</c:v>
                </c:pt>
                <c:pt idx="8444">
                  <c:v>693.44476599999996</c:v>
                </c:pt>
                <c:pt idx="8445">
                  <c:v>693.44576600000005</c:v>
                </c:pt>
                <c:pt idx="8446">
                  <c:v>693.44676600000003</c:v>
                </c:pt>
                <c:pt idx="8447">
                  <c:v>693.447766</c:v>
                </c:pt>
                <c:pt idx="8448">
                  <c:v>693.44876599999998</c:v>
                </c:pt>
                <c:pt idx="8449">
                  <c:v>693.44976599999995</c:v>
                </c:pt>
                <c:pt idx="8450">
                  <c:v>693.45076600000004</c:v>
                </c:pt>
                <c:pt idx="8451">
                  <c:v>693.45176600000002</c:v>
                </c:pt>
                <c:pt idx="8452">
                  <c:v>693.452766</c:v>
                </c:pt>
                <c:pt idx="8453">
                  <c:v>693.45376599999997</c:v>
                </c:pt>
                <c:pt idx="8454">
                  <c:v>693.45476599999995</c:v>
                </c:pt>
                <c:pt idx="8455">
                  <c:v>693.45576600000004</c:v>
                </c:pt>
                <c:pt idx="8456">
                  <c:v>693.45676600000002</c:v>
                </c:pt>
                <c:pt idx="8457">
                  <c:v>693.45776599999999</c:v>
                </c:pt>
                <c:pt idx="8458">
                  <c:v>693.45876599999997</c:v>
                </c:pt>
                <c:pt idx="8459">
                  <c:v>693.45976599999995</c:v>
                </c:pt>
                <c:pt idx="8460">
                  <c:v>693.46076600000004</c:v>
                </c:pt>
                <c:pt idx="8461">
                  <c:v>693.46176600000001</c:v>
                </c:pt>
                <c:pt idx="8462">
                  <c:v>693.46276599999999</c:v>
                </c:pt>
                <c:pt idx="8463">
                  <c:v>693.46376599999996</c:v>
                </c:pt>
                <c:pt idx="8464">
                  <c:v>693.46476600000005</c:v>
                </c:pt>
                <c:pt idx="8465">
                  <c:v>693.46576600000003</c:v>
                </c:pt>
                <c:pt idx="8466">
                  <c:v>693.46676600000001</c:v>
                </c:pt>
                <c:pt idx="8467">
                  <c:v>693.46776599999998</c:v>
                </c:pt>
                <c:pt idx="8468">
                  <c:v>693.46876599999996</c:v>
                </c:pt>
                <c:pt idx="8469">
                  <c:v>693.46976600000005</c:v>
                </c:pt>
                <c:pt idx="8470">
                  <c:v>693.47076600000003</c:v>
                </c:pt>
                <c:pt idx="8471">
                  <c:v>693.471766</c:v>
                </c:pt>
                <c:pt idx="8472">
                  <c:v>693.47276599999998</c:v>
                </c:pt>
                <c:pt idx="8473">
                  <c:v>693.47376599999996</c:v>
                </c:pt>
                <c:pt idx="8474">
                  <c:v>693.47476600000005</c:v>
                </c:pt>
                <c:pt idx="8475">
                  <c:v>693.47576600000002</c:v>
                </c:pt>
                <c:pt idx="8476">
                  <c:v>693.476766</c:v>
                </c:pt>
                <c:pt idx="8477">
                  <c:v>693.47776599999997</c:v>
                </c:pt>
                <c:pt idx="8478">
                  <c:v>693.47876599999995</c:v>
                </c:pt>
                <c:pt idx="8479">
                  <c:v>693.47976600000004</c:v>
                </c:pt>
                <c:pt idx="8480">
                  <c:v>693.48076600000002</c:v>
                </c:pt>
                <c:pt idx="8481">
                  <c:v>693.48176599999999</c:v>
                </c:pt>
                <c:pt idx="8482">
                  <c:v>693.48276599999997</c:v>
                </c:pt>
                <c:pt idx="8483">
                  <c:v>693.48376599999995</c:v>
                </c:pt>
                <c:pt idx="8484">
                  <c:v>693.48476600000004</c:v>
                </c:pt>
                <c:pt idx="8485">
                  <c:v>693.48576600000001</c:v>
                </c:pt>
                <c:pt idx="8486">
                  <c:v>693.48676599999999</c:v>
                </c:pt>
                <c:pt idx="8487">
                  <c:v>693.48776599999997</c:v>
                </c:pt>
                <c:pt idx="8488">
                  <c:v>693.48876600000006</c:v>
                </c:pt>
                <c:pt idx="8489">
                  <c:v>693.48976600000003</c:v>
                </c:pt>
                <c:pt idx="8490">
                  <c:v>693.49076600000001</c:v>
                </c:pt>
                <c:pt idx="8491">
                  <c:v>693.49176599999998</c:v>
                </c:pt>
                <c:pt idx="8492">
                  <c:v>693.49276599999996</c:v>
                </c:pt>
                <c:pt idx="8493">
                  <c:v>693.49376600000005</c:v>
                </c:pt>
                <c:pt idx="8494">
                  <c:v>693.49476600000003</c:v>
                </c:pt>
                <c:pt idx="8495">
                  <c:v>693.495766</c:v>
                </c:pt>
                <c:pt idx="8496">
                  <c:v>693.49676599999998</c:v>
                </c:pt>
                <c:pt idx="8497">
                  <c:v>693.49776599999996</c:v>
                </c:pt>
                <c:pt idx="8498">
                  <c:v>693.49876600000005</c:v>
                </c:pt>
                <c:pt idx="8499">
                  <c:v>693.49976600000002</c:v>
                </c:pt>
                <c:pt idx="8500">
                  <c:v>693.500766</c:v>
                </c:pt>
                <c:pt idx="8501">
                  <c:v>693.50176599999998</c:v>
                </c:pt>
                <c:pt idx="8502">
                  <c:v>693.50276599999995</c:v>
                </c:pt>
                <c:pt idx="8503">
                  <c:v>693.50376600000004</c:v>
                </c:pt>
                <c:pt idx="8504">
                  <c:v>693.50476600000002</c:v>
                </c:pt>
                <c:pt idx="8505">
                  <c:v>693.50576599999999</c:v>
                </c:pt>
                <c:pt idx="8506">
                  <c:v>693.50676599999997</c:v>
                </c:pt>
                <c:pt idx="8507">
                  <c:v>693.50776599999995</c:v>
                </c:pt>
                <c:pt idx="8508">
                  <c:v>693.50876600000004</c:v>
                </c:pt>
                <c:pt idx="8509">
                  <c:v>693.50976600000001</c:v>
                </c:pt>
                <c:pt idx="8510">
                  <c:v>693.51076599999999</c:v>
                </c:pt>
                <c:pt idx="8511">
                  <c:v>693.51176599999997</c:v>
                </c:pt>
                <c:pt idx="8512">
                  <c:v>693.51276600000006</c:v>
                </c:pt>
                <c:pt idx="8513">
                  <c:v>693.51376600000003</c:v>
                </c:pt>
                <c:pt idx="8514">
                  <c:v>693.51476600000001</c:v>
                </c:pt>
                <c:pt idx="8515">
                  <c:v>693.51576599999999</c:v>
                </c:pt>
                <c:pt idx="8516">
                  <c:v>693.51676599999996</c:v>
                </c:pt>
                <c:pt idx="8517">
                  <c:v>693.51776600000005</c:v>
                </c:pt>
                <c:pt idx="8518">
                  <c:v>693.51876600000003</c:v>
                </c:pt>
                <c:pt idx="8519">
                  <c:v>693.519766</c:v>
                </c:pt>
                <c:pt idx="8520">
                  <c:v>693.52076599999998</c:v>
                </c:pt>
                <c:pt idx="8521">
                  <c:v>693.52176599999996</c:v>
                </c:pt>
                <c:pt idx="8522">
                  <c:v>693.52276600000005</c:v>
                </c:pt>
                <c:pt idx="8523">
                  <c:v>693.52376600000002</c:v>
                </c:pt>
                <c:pt idx="8524">
                  <c:v>693.524766</c:v>
                </c:pt>
                <c:pt idx="8525">
                  <c:v>693.52576599999998</c:v>
                </c:pt>
                <c:pt idx="8526">
                  <c:v>693.52676599999995</c:v>
                </c:pt>
                <c:pt idx="8527">
                  <c:v>693.52776600000004</c:v>
                </c:pt>
                <c:pt idx="8528">
                  <c:v>693.52876600000002</c:v>
                </c:pt>
                <c:pt idx="8529">
                  <c:v>693.529766</c:v>
                </c:pt>
                <c:pt idx="8530">
                  <c:v>693.53076599999997</c:v>
                </c:pt>
                <c:pt idx="8531">
                  <c:v>693.53176599999995</c:v>
                </c:pt>
                <c:pt idx="8532">
                  <c:v>693.53276600000004</c:v>
                </c:pt>
                <c:pt idx="8533">
                  <c:v>693.53376600000001</c:v>
                </c:pt>
                <c:pt idx="8534">
                  <c:v>693.53476599999999</c:v>
                </c:pt>
                <c:pt idx="8535">
                  <c:v>693.53576599999997</c:v>
                </c:pt>
                <c:pt idx="8536">
                  <c:v>693.53676599999994</c:v>
                </c:pt>
                <c:pt idx="8537">
                  <c:v>693.53776600000003</c:v>
                </c:pt>
                <c:pt idx="8538">
                  <c:v>693.53876600000001</c:v>
                </c:pt>
                <c:pt idx="8539">
                  <c:v>693.53976599999999</c:v>
                </c:pt>
                <c:pt idx="8540">
                  <c:v>693.54076599999996</c:v>
                </c:pt>
                <c:pt idx="8541">
                  <c:v>693.54176600000005</c:v>
                </c:pt>
                <c:pt idx="8542">
                  <c:v>693.54276600000003</c:v>
                </c:pt>
                <c:pt idx="8543">
                  <c:v>693.54376600000001</c:v>
                </c:pt>
                <c:pt idx="8544">
                  <c:v>693.54476599999998</c:v>
                </c:pt>
                <c:pt idx="8545">
                  <c:v>693.54576599999996</c:v>
                </c:pt>
                <c:pt idx="8546">
                  <c:v>693.54676600000005</c:v>
                </c:pt>
                <c:pt idx="8547">
                  <c:v>693.54776600000002</c:v>
                </c:pt>
                <c:pt idx="8548">
                  <c:v>693.548766</c:v>
                </c:pt>
                <c:pt idx="8549">
                  <c:v>693.54976599999998</c:v>
                </c:pt>
                <c:pt idx="8550">
                  <c:v>693.55076599999995</c:v>
                </c:pt>
                <c:pt idx="8551">
                  <c:v>693.55176600000004</c:v>
                </c:pt>
                <c:pt idx="8552">
                  <c:v>693.55276600000002</c:v>
                </c:pt>
                <c:pt idx="8553">
                  <c:v>693.553766</c:v>
                </c:pt>
                <c:pt idx="8554">
                  <c:v>693.55476599999997</c:v>
                </c:pt>
                <c:pt idx="8555">
                  <c:v>693.55576599999995</c:v>
                </c:pt>
                <c:pt idx="8556">
                  <c:v>693.55676600000004</c:v>
                </c:pt>
                <c:pt idx="8557">
                  <c:v>693.55776600000002</c:v>
                </c:pt>
                <c:pt idx="8558">
                  <c:v>693.55876599999999</c:v>
                </c:pt>
                <c:pt idx="8559">
                  <c:v>693.55976599999997</c:v>
                </c:pt>
                <c:pt idx="8560">
                  <c:v>693.56076599999994</c:v>
                </c:pt>
                <c:pt idx="8561">
                  <c:v>693.56176600000003</c:v>
                </c:pt>
                <c:pt idx="8562">
                  <c:v>693.56276600000001</c:v>
                </c:pt>
                <c:pt idx="8563">
                  <c:v>693.56376599999999</c:v>
                </c:pt>
                <c:pt idx="8564">
                  <c:v>693.56476599999996</c:v>
                </c:pt>
                <c:pt idx="8565">
                  <c:v>693.56576600000005</c:v>
                </c:pt>
                <c:pt idx="8566">
                  <c:v>693.56676600000003</c:v>
                </c:pt>
                <c:pt idx="8567">
                  <c:v>693.56776600000001</c:v>
                </c:pt>
                <c:pt idx="8568">
                  <c:v>693.56876599999998</c:v>
                </c:pt>
                <c:pt idx="8569">
                  <c:v>693.56976599999996</c:v>
                </c:pt>
                <c:pt idx="8570">
                  <c:v>693.57076600000005</c:v>
                </c:pt>
                <c:pt idx="8571">
                  <c:v>693.57176600000003</c:v>
                </c:pt>
                <c:pt idx="8572">
                  <c:v>693.572766</c:v>
                </c:pt>
                <c:pt idx="8573">
                  <c:v>693.57376599999998</c:v>
                </c:pt>
                <c:pt idx="8574">
                  <c:v>693.57476599999995</c:v>
                </c:pt>
                <c:pt idx="8575">
                  <c:v>693.57576600000004</c:v>
                </c:pt>
                <c:pt idx="8576">
                  <c:v>693.57676600000002</c:v>
                </c:pt>
                <c:pt idx="8577">
                  <c:v>693.577766</c:v>
                </c:pt>
                <c:pt idx="8578">
                  <c:v>693.57876599999997</c:v>
                </c:pt>
                <c:pt idx="8579">
                  <c:v>693.57976599999995</c:v>
                </c:pt>
                <c:pt idx="8580">
                  <c:v>693.58076600000004</c:v>
                </c:pt>
                <c:pt idx="8581">
                  <c:v>693.58176600000002</c:v>
                </c:pt>
                <c:pt idx="8582">
                  <c:v>693.58276599999999</c:v>
                </c:pt>
                <c:pt idx="8583">
                  <c:v>693.58376599999997</c:v>
                </c:pt>
                <c:pt idx="8584">
                  <c:v>693.58476599999995</c:v>
                </c:pt>
                <c:pt idx="8585">
                  <c:v>693.58576600000004</c:v>
                </c:pt>
                <c:pt idx="8586">
                  <c:v>693.58676600000001</c:v>
                </c:pt>
                <c:pt idx="8587">
                  <c:v>693.58776599999999</c:v>
                </c:pt>
                <c:pt idx="8588">
                  <c:v>693.58876599999996</c:v>
                </c:pt>
                <c:pt idx="8589">
                  <c:v>693.58976600000005</c:v>
                </c:pt>
                <c:pt idx="8590">
                  <c:v>693.59076600000003</c:v>
                </c:pt>
                <c:pt idx="8591">
                  <c:v>693.59176600000001</c:v>
                </c:pt>
                <c:pt idx="8592">
                  <c:v>693.59276599999998</c:v>
                </c:pt>
                <c:pt idx="8593">
                  <c:v>693.59376599999996</c:v>
                </c:pt>
                <c:pt idx="8594">
                  <c:v>693.59476600000005</c:v>
                </c:pt>
                <c:pt idx="8595">
                  <c:v>693.59576600000003</c:v>
                </c:pt>
                <c:pt idx="8596">
                  <c:v>693.596766</c:v>
                </c:pt>
                <c:pt idx="8597">
                  <c:v>693.59776599999998</c:v>
                </c:pt>
                <c:pt idx="8598">
                  <c:v>693.59876599999996</c:v>
                </c:pt>
                <c:pt idx="8599">
                  <c:v>693.59976600000005</c:v>
                </c:pt>
                <c:pt idx="8600">
                  <c:v>693.60076600000002</c:v>
                </c:pt>
                <c:pt idx="8601">
                  <c:v>693.601766</c:v>
                </c:pt>
                <c:pt idx="8602">
                  <c:v>693.60276599999997</c:v>
                </c:pt>
                <c:pt idx="8603">
                  <c:v>693.60376599999995</c:v>
                </c:pt>
                <c:pt idx="8604">
                  <c:v>693.60476600000004</c:v>
                </c:pt>
                <c:pt idx="8605">
                  <c:v>693.60576600000002</c:v>
                </c:pt>
                <c:pt idx="8606">
                  <c:v>693.60676599999999</c:v>
                </c:pt>
                <c:pt idx="8607">
                  <c:v>693.60776599999997</c:v>
                </c:pt>
                <c:pt idx="8608">
                  <c:v>693.60876599999995</c:v>
                </c:pt>
                <c:pt idx="8609">
                  <c:v>693.60976600000004</c:v>
                </c:pt>
                <c:pt idx="8610">
                  <c:v>693.61076600000001</c:v>
                </c:pt>
                <c:pt idx="8611">
                  <c:v>693.61176599999999</c:v>
                </c:pt>
                <c:pt idx="8612">
                  <c:v>693.61276599999997</c:v>
                </c:pt>
                <c:pt idx="8613">
                  <c:v>693.61376600000006</c:v>
                </c:pt>
                <c:pt idx="8614">
                  <c:v>693.61476600000003</c:v>
                </c:pt>
                <c:pt idx="8615">
                  <c:v>693.61576600000001</c:v>
                </c:pt>
                <c:pt idx="8616">
                  <c:v>693.61676599999998</c:v>
                </c:pt>
                <c:pt idx="8617">
                  <c:v>693.61776599999996</c:v>
                </c:pt>
                <c:pt idx="8618">
                  <c:v>693.61876600000005</c:v>
                </c:pt>
                <c:pt idx="8619">
                  <c:v>693.61976600000003</c:v>
                </c:pt>
                <c:pt idx="8620">
                  <c:v>693.620766</c:v>
                </c:pt>
                <c:pt idx="8621">
                  <c:v>693.62176599999998</c:v>
                </c:pt>
                <c:pt idx="8622">
                  <c:v>693.62276599999996</c:v>
                </c:pt>
                <c:pt idx="8623">
                  <c:v>693.62376600000005</c:v>
                </c:pt>
                <c:pt idx="8624">
                  <c:v>693.62476600000002</c:v>
                </c:pt>
                <c:pt idx="8625">
                  <c:v>693.625766</c:v>
                </c:pt>
                <c:pt idx="8626">
                  <c:v>693.62676599999998</c:v>
                </c:pt>
                <c:pt idx="8627">
                  <c:v>693.62776599999995</c:v>
                </c:pt>
                <c:pt idx="8628">
                  <c:v>693.62876600000004</c:v>
                </c:pt>
                <c:pt idx="8629">
                  <c:v>693.62976600000002</c:v>
                </c:pt>
                <c:pt idx="8630">
                  <c:v>693.63076599999999</c:v>
                </c:pt>
                <c:pt idx="8631">
                  <c:v>693.63176599999997</c:v>
                </c:pt>
                <c:pt idx="8632">
                  <c:v>693.63276599999995</c:v>
                </c:pt>
                <c:pt idx="8633">
                  <c:v>693.63376600000004</c:v>
                </c:pt>
                <c:pt idx="8634">
                  <c:v>693.63476600000001</c:v>
                </c:pt>
                <c:pt idx="8635">
                  <c:v>693.63576599999999</c:v>
                </c:pt>
                <c:pt idx="8636">
                  <c:v>693.63676599999997</c:v>
                </c:pt>
                <c:pt idx="8637">
                  <c:v>693.63776600000006</c:v>
                </c:pt>
                <c:pt idx="8638">
                  <c:v>693.63876600000003</c:v>
                </c:pt>
                <c:pt idx="8639">
                  <c:v>693.63976600000001</c:v>
                </c:pt>
                <c:pt idx="8640">
                  <c:v>693.64076599999999</c:v>
                </c:pt>
                <c:pt idx="8641">
                  <c:v>693.64176599999996</c:v>
                </c:pt>
                <c:pt idx="8642">
                  <c:v>693.64276600000005</c:v>
                </c:pt>
                <c:pt idx="8643">
                  <c:v>693.64376600000003</c:v>
                </c:pt>
                <c:pt idx="8644">
                  <c:v>693.644766</c:v>
                </c:pt>
                <c:pt idx="8645">
                  <c:v>693.64576599999998</c:v>
                </c:pt>
                <c:pt idx="8646">
                  <c:v>693.64676599999996</c:v>
                </c:pt>
                <c:pt idx="8647">
                  <c:v>693.64776600000005</c:v>
                </c:pt>
                <c:pt idx="8648">
                  <c:v>693.64876600000002</c:v>
                </c:pt>
                <c:pt idx="8649">
                  <c:v>693.649766</c:v>
                </c:pt>
                <c:pt idx="8650">
                  <c:v>693.65076599999998</c:v>
                </c:pt>
                <c:pt idx="8651">
                  <c:v>693.65176599999995</c:v>
                </c:pt>
                <c:pt idx="8652">
                  <c:v>693.65276600000004</c:v>
                </c:pt>
                <c:pt idx="8653">
                  <c:v>693.65376600000002</c:v>
                </c:pt>
                <c:pt idx="8654">
                  <c:v>693.654766</c:v>
                </c:pt>
                <c:pt idx="8655">
                  <c:v>693.65576599999997</c:v>
                </c:pt>
                <c:pt idx="8656">
                  <c:v>693.65676599999995</c:v>
                </c:pt>
                <c:pt idx="8657">
                  <c:v>693.65776600000004</c:v>
                </c:pt>
                <c:pt idx="8658">
                  <c:v>693.65876600000001</c:v>
                </c:pt>
                <c:pt idx="8659">
                  <c:v>693.65976599999999</c:v>
                </c:pt>
                <c:pt idx="8660">
                  <c:v>693.66076599999997</c:v>
                </c:pt>
                <c:pt idx="8661">
                  <c:v>693.66176599999994</c:v>
                </c:pt>
                <c:pt idx="8662">
                  <c:v>693.66276600000003</c:v>
                </c:pt>
                <c:pt idx="8663">
                  <c:v>693.66376600000001</c:v>
                </c:pt>
                <c:pt idx="8664">
                  <c:v>693.66476599999999</c:v>
                </c:pt>
                <c:pt idx="8665">
                  <c:v>693.66576599999996</c:v>
                </c:pt>
                <c:pt idx="8666">
                  <c:v>693.66676600000005</c:v>
                </c:pt>
                <c:pt idx="8667">
                  <c:v>693.66776600000003</c:v>
                </c:pt>
                <c:pt idx="8668">
                  <c:v>693.66876600000001</c:v>
                </c:pt>
                <c:pt idx="8669">
                  <c:v>693.66976599999998</c:v>
                </c:pt>
                <c:pt idx="8670">
                  <c:v>693.67076599999996</c:v>
                </c:pt>
                <c:pt idx="8671">
                  <c:v>693.67176600000005</c:v>
                </c:pt>
                <c:pt idx="8672">
                  <c:v>693.67276600000002</c:v>
                </c:pt>
                <c:pt idx="8673">
                  <c:v>693.673766</c:v>
                </c:pt>
                <c:pt idx="8674">
                  <c:v>693.67476599999998</c:v>
                </c:pt>
                <c:pt idx="8675">
                  <c:v>693.67576599999995</c:v>
                </c:pt>
                <c:pt idx="8676">
                  <c:v>693.67676600000004</c:v>
                </c:pt>
                <c:pt idx="8677">
                  <c:v>693.67776600000002</c:v>
                </c:pt>
                <c:pt idx="8678">
                  <c:v>693.678766</c:v>
                </c:pt>
                <c:pt idx="8679">
                  <c:v>693.67976599999997</c:v>
                </c:pt>
                <c:pt idx="8680">
                  <c:v>693.68076599999995</c:v>
                </c:pt>
                <c:pt idx="8681">
                  <c:v>693.68176600000004</c:v>
                </c:pt>
                <c:pt idx="8682">
                  <c:v>693.68276600000002</c:v>
                </c:pt>
                <c:pt idx="8683">
                  <c:v>693.68376599999999</c:v>
                </c:pt>
                <c:pt idx="8684">
                  <c:v>693.68476599999997</c:v>
                </c:pt>
                <c:pt idx="8685">
                  <c:v>693.68576599999994</c:v>
                </c:pt>
                <c:pt idx="8686">
                  <c:v>693.68676600000003</c:v>
                </c:pt>
                <c:pt idx="8687">
                  <c:v>693.68776600000001</c:v>
                </c:pt>
                <c:pt idx="8688">
                  <c:v>693.68876599999999</c:v>
                </c:pt>
                <c:pt idx="8689">
                  <c:v>693.68976599999996</c:v>
                </c:pt>
                <c:pt idx="8690">
                  <c:v>693.69076600000005</c:v>
                </c:pt>
                <c:pt idx="8691">
                  <c:v>693.69176600000003</c:v>
                </c:pt>
                <c:pt idx="8692">
                  <c:v>693.69276600000001</c:v>
                </c:pt>
                <c:pt idx="8693">
                  <c:v>693.69376599999998</c:v>
                </c:pt>
                <c:pt idx="8694">
                  <c:v>693.69476599999996</c:v>
                </c:pt>
                <c:pt idx="8695">
                  <c:v>693.69576600000005</c:v>
                </c:pt>
                <c:pt idx="8696">
                  <c:v>693.69676600000003</c:v>
                </c:pt>
                <c:pt idx="8697">
                  <c:v>693.697766</c:v>
                </c:pt>
                <c:pt idx="8698">
                  <c:v>693.69876599999998</c:v>
                </c:pt>
                <c:pt idx="8699">
                  <c:v>693.69976599999995</c:v>
                </c:pt>
                <c:pt idx="8700">
                  <c:v>693.70076600000004</c:v>
                </c:pt>
                <c:pt idx="8701">
                  <c:v>693.70176600000002</c:v>
                </c:pt>
                <c:pt idx="8702">
                  <c:v>693.702766</c:v>
                </c:pt>
                <c:pt idx="8703">
                  <c:v>693.70376599999997</c:v>
                </c:pt>
                <c:pt idx="8704">
                  <c:v>693.70476599999995</c:v>
                </c:pt>
                <c:pt idx="8705">
                  <c:v>693.70576600000004</c:v>
                </c:pt>
                <c:pt idx="8706">
                  <c:v>693.70676600000002</c:v>
                </c:pt>
                <c:pt idx="8707">
                  <c:v>693.70776599999999</c:v>
                </c:pt>
                <c:pt idx="8708">
                  <c:v>693.70876599999997</c:v>
                </c:pt>
                <c:pt idx="8709">
                  <c:v>693.70976599999995</c:v>
                </c:pt>
                <c:pt idx="8710">
                  <c:v>693.71076600000004</c:v>
                </c:pt>
                <c:pt idx="8711">
                  <c:v>693.71176600000001</c:v>
                </c:pt>
                <c:pt idx="8712">
                  <c:v>693.71276599999999</c:v>
                </c:pt>
                <c:pt idx="8713">
                  <c:v>693.71376599999996</c:v>
                </c:pt>
                <c:pt idx="8714">
                  <c:v>693.71476600000005</c:v>
                </c:pt>
                <c:pt idx="8715">
                  <c:v>693.71576600000003</c:v>
                </c:pt>
                <c:pt idx="8716">
                  <c:v>693.71676600000001</c:v>
                </c:pt>
                <c:pt idx="8717">
                  <c:v>693.71776599999998</c:v>
                </c:pt>
                <c:pt idx="8718">
                  <c:v>693.71876599999996</c:v>
                </c:pt>
                <c:pt idx="8719">
                  <c:v>693.71976600000005</c:v>
                </c:pt>
                <c:pt idx="8720">
                  <c:v>693.72076600000003</c:v>
                </c:pt>
                <c:pt idx="8721">
                  <c:v>693.721766</c:v>
                </c:pt>
                <c:pt idx="8722">
                  <c:v>693.72276599999998</c:v>
                </c:pt>
                <c:pt idx="8723">
                  <c:v>693.72376599999996</c:v>
                </c:pt>
                <c:pt idx="8724">
                  <c:v>693.72476600000005</c:v>
                </c:pt>
                <c:pt idx="8725">
                  <c:v>693.72576600000002</c:v>
                </c:pt>
                <c:pt idx="8726">
                  <c:v>693.726766</c:v>
                </c:pt>
                <c:pt idx="8727">
                  <c:v>693.72776599999997</c:v>
                </c:pt>
                <c:pt idx="8728">
                  <c:v>693.72876599999995</c:v>
                </c:pt>
                <c:pt idx="8729">
                  <c:v>693.72976600000004</c:v>
                </c:pt>
                <c:pt idx="8730">
                  <c:v>693.73076600000002</c:v>
                </c:pt>
                <c:pt idx="8731">
                  <c:v>693.73176599999999</c:v>
                </c:pt>
                <c:pt idx="8732">
                  <c:v>693.73276599999997</c:v>
                </c:pt>
                <c:pt idx="8733">
                  <c:v>693.73376599999995</c:v>
                </c:pt>
                <c:pt idx="8734">
                  <c:v>693.73476600000004</c:v>
                </c:pt>
                <c:pt idx="8735">
                  <c:v>693.73576600000001</c:v>
                </c:pt>
                <c:pt idx="8736">
                  <c:v>693.73676599999999</c:v>
                </c:pt>
                <c:pt idx="8737">
                  <c:v>693.73776599999997</c:v>
                </c:pt>
                <c:pt idx="8738">
                  <c:v>693.73876600000006</c:v>
                </c:pt>
                <c:pt idx="8739">
                  <c:v>693.73976600000003</c:v>
                </c:pt>
                <c:pt idx="8740">
                  <c:v>693.74076600000001</c:v>
                </c:pt>
                <c:pt idx="8741">
                  <c:v>693.74176599999998</c:v>
                </c:pt>
                <c:pt idx="8742">
                  <c:v>693.74276599999996</c:v>
                </c:pt>
                <c:pt idx="8743">
                  <c:v>693.74376600000005</c:v>
                </c:pt>
                <c:pt idx="8744">
                  <c:v>693.74476600000003</c:v>
                </c:pt>
                <c:pt idx="8745">
                  <c:v>693.745766</c:v>
                </c:pt>
                <c:pt idx="8746">
                  <c:v>693.74676599999998</c:v>
                </c:pt>
                <c:pt idx="8747">
                  <c:v>693.74776599999996</c:v>
                </c:pt>
                <c:pt idx="8748">
                  <c:v>693.74876600000005</c:v>
                </c:pt>
                <c:pt idx="8749">
                  <c:v>693.74976600000002</c:v>
                </c:pt>
                <c:pt idx="8750">
                  <c:v>693.750766</c:v>
                </c:pt>
                <c:pt idx="8751">
                  <c:v>693.75176599999998</c:v>
                </c:pt>
                <c:pt idx="8752">
                  <c:v>693.75276599999995</c:v>
                </c:pt>
                <c:pt idx="8753">
                  <c:v>693.75376600000004</c:v>
                </c:pt>
                <c:pt idx="8754">
                  <c:v>693.75476600000002</c:v>
                </c:pt>
                <c:pt idx="8755">
                  <c:v>693.75576599999999</c:v>
                </c:pt>
                <c:pt idx="8756">
                  <c:v>693.75676599999997</c:v>
                </c:pt>
                <c:pt idx="8757">
                  <c:v>693.75776599999995</c:v>
                </c:pt>
                <c:pt idx="8758">
                  <c:v>693.75876600000004</c:v>
                </c:pt>
                <c:pt idx="8759">
                  <c:v>693.75976600000001</c:v>
                </c:pt>
                <c:pt idx="8760">
                  <c:v>693.76076599999999</c:v>
                </c:pt>
                <c:pt idx="8761">
                  <c:v>693.76176599999997</c:v>
                </c:pt>
                <c:pt idx="8762">
                  <c:v>693.76276600000006</c:v>
                </c:pt>
                <c:pt idx="8763">
                  <c:v>693.76376600000003</c:v>
                </c:pt>
                <c:pt idx="8764">
                  <c:v>693.76476600000001</c:v>
                </c:pt>
                <c:pt idx="8765">
                  <c:v>693.76576599999999</c:v>
                </c:pt>
                <c:pt idx="8766">
                  <c:v>693.76676599999996</c:v>
                </c:pt>
                <c:pt idx="8767">
                  <c:v>693.76776600000005</c:v>
                </c:pt>
                <c:pt idx="8768">
                  <c:v>693.76876600000003</c:v>
                </c:pt>
                <c:pt idx="8769">
                  <c:v>693.769766</c:v>
                </c:pt>
                <c:pt idx="8770">
                  <c:v>693.77076599999998</c:v>
                </c:pt>
                <c:pt idx="8771">
                  <c:v>693.77176599999996</c:v>
                </c:pt>
                <c:pt idx="8772">
                  <c:v>693.77276600000005</c:v>
                </c:pt>
                <c:pt idx="8773">
                  <c:v>693.77376600000002</c:v>
                </c:pt>
                <c:pt idx="8774">
                  <c:v>693.774766</c:v>
                </c:pt>
                <c:pt idx="8775">
                  <c:v>693.77576599999998</c:v>
                </c:pt>
                <c:pt idx="8776">
                  <c:v>693.77676599999995</c:v>
                </c:pt>
                <c:pt idx="8777">
                  <c:v>693.77776600000004</c:v>
                </c:pt>
                <c:pt idx="8778">
                  <c:v>693.77876600000002</c:v>
                </c:pt>
                <c:pt idx="8779">
                  <c:v>693.779766</c:v>
                </c:pt>
                <c:pt idx="8780">
                  <c:v>693.78076599999997</c:v>
                </c:pt>
                <c:pt idx="8781">
                  <c:v>693.78176599999995</c:v>
                </c:pt>
                <c:pt idx="8782">
                  <c:v>693.78276600000004</c:v>
                </c:pt>
                <c:pt idx="8783">
                  <c:v>693.78376600000001</c:v>
                </c:pt>
                <c:pt idx="8784">
                  <c:v>693.78476599999999</c:v>
                </c:pt>
                <c:pt idx="8785">
                  <c:v>693.78576599999997</c:v>
                </c:pt>
                <c:pt idx="8786">
                  <c:v>693.78676599999994</c:v>
                </c:pt>
                <c:pt idx="8787">
                  <c:v>693.78776600000003</c:v>
                </c:pt>
                <c:pt idx="8788">
                  <c:v>693.78876600000001</c:v>
                </c:pt>
                <c:pt idx="8789">
                  <c:v>693.78976599999999</c:v>
                </c:pt>
                <c:pt idx="8790">
                  <c:v>693.79076599999996</c:v>
                </c:pt>
                <c:pt idx="8791">
                  <c:v>693.79176600000005</c:v>
                </c:pt>
                <c:pt idx="8792">
                  <c:v>693.79276600000003</c:v>
                </c:pt>
                <c:pt idx="8793">
                  <c:v>693.79376600000001</c:v>
                </c:pt>
                <c:pt idx="8794">
                  <c:v>693.79476599999998</c:v>
                </c:pt>
                <c:pt idx="8795">
                  <c:v>693.79576599999996</c:v>
                </c:pt>
                <c:pt idx="8796">
                  <c:v>693.79676600000005</c:v>
                </c:pt>
                <c:pt idx="8797">
                  <c:v>693.79776600000002</c:v>
                </c:pt>
                <c:pt idx="8798">
                  <c:v>693.798766</c:v>
                </c:pt>
                <c:pt idx="8799">
                  <c:v>693.79976599999998</c:v>
                </c:pt>
                <c:pt idx="8800">
                  <c:v>693.80076599999995</c:v>
                </c:pt>
                <c:pt idx="8801">
                  <c:v>693.80176600000004</c:v>
                </c:pt>
                <c:pt idx="8802">
                  <c:v>693.80276600000002</c:v>
                </c:pt>
                <c:pt idx="8803">
                  <c:v>693.803766</c:v>
                </c:pt>
                <c:pt idx="8804">
                  <c:v>693.80476599999997</c:v>
                </c:pt>
                <c:pt idx="8805">
                  <c:v>693.80576599999995</c:v>
                </c:pt>
                <c:pt idx="8806">
                  <c:v>693.80676600000004</c:v>
                </c:pt>
                <c:pt idx="8807">
                  <c:v>693.80776600000002</c:v>
                </c:pt>
                <c:pt idx="8808">
                  <c:v>693.80876599999999</c:v>
                </c:pt>
                <c:pt idx="8809">
                  <c:v>693.80976599999997</c:v>
                </c:pt>
                <c:pt idx="8810">
                  <c:v>693.81076599999994</c:v>
                </c:pt>
                <c:pt idx="8811">
                  <c:v>693.81176600000003</c:v>
                </c:pt>
                <c:pt idx="8812">
                  <c:v>693.81276600000001</c:v>
                </c:pt>
                <c:pt idx="8813">
                  <c:v>693.81376599999999</c:v>
                </c:pt>
                <c:pt idx="8814">
                  <c:v>693.81476599999996</c:v>
                </c:pt>
                <c:pt idx="8815">
                  <c:v>693.81576600000005</c:v>
                </c:pt>
                <c:pt idx="8816">
                  <c:v>693.81676600000003</c:v>
                </c:pt>
                <c:pt idx="8817">
                  <c:v>693.81776600000001</c:v>
                </c:pt>
                <c:pt idx="8818">
                  <c:v>693.81876599999998</c:v>
                </c:pt>
                <c:pt idx="8819">
                  <c:v>693.81976599999996</c:v>
                </c:pt>
                <c:pt idx="8820">
                  <c:v>693.82076600000005</c:v>
                </c:pt>
                <c:pt idx="8821">
                  <c:v>693.82176600000003</c:v>
                </c:pt>
                <c:pt idx="8822">
                  <c:v>693.822766</c:v>
                </c:pt>
                <c:pt idx="8823">
                  <c:v>693.82376599999998</c:v>
                </c:pt>
                <c:pt idx="8824">
                  <c:v>693.82476599999995</c:v>
                </c:pt>
                <c:pt idx="8825">
                  <c:v>693.82576600000004</c:v>
                </c:pt>
                <c:pt idx="8826">
                  <c:v>693.82676600000002</c:v>
                </c:pt>
                <c:pt idx="8827">
                  <c:v>693.827766</c:v>
                </c:pt>
                <c:pt idx="8828">
                  <c:v>693.82876599999997</c:v>
                </c:pt>
                <c:pt idx="8829">
                  <c:v>693.82976599999995</c:v>
                </c:pt>
                <c:pt idx="8830">
                  <c:v>693.83076600000004</c:v>
                </c:pt>
                <c:pt idx="8831">
                  <c:v>693.83176600000002</c:v>
                </c:pt>
                <c:pt idx="8832">
                  <c:v>693.83276599999999</c:v>
                </c:pt>
                <c:pt idx="8833">
                  <c:v>693.83376599999997</c:v>
                </c:pt>
                <c:pt idx="8834">
                  <c:v>693.83476599999995</c:v>
                </c:pt>
                <c:pt idx="8835">
                  <c:v>693.83576600000004</c:v>
                </c:pt>
                <c:pt idx="8836">
                  <c:v>693.83676600000001</c:v>
                </c:pt>
                <c:pt idx="8837">
                  <c:v>693.83776599999999</c:v>
                </c:pt>
                <c:pt idx="8838">
                  <c:v>693.83876599999996</c:v>
                </c:pt>
                <c:pt idx="8839">
                  <c:v>693.83976600000005</c:v>
                </c:pt>
                <c:pt idx="8840">
                  <c:v>693.84076600000003</c:v>
                </c:pt>
                <c:pt idx="8841">
                  <c:v>693.84176600000001</c:v>
                </c:pt>
                <c:pt idx="8842">
                  <c:v>693.84276599999998</c:v>
                </c:pt>
                <c:pt idx="8843">
                  <c:v>693.84376599999996</c:v>
                </c:pt>
                <c:pt idx="8844">
                  <c:v>693.84476600000005</c:v>
                </c:pt>
                <c:pt idx="8845">
                  <c:v>693.84576600000003</c:v>
                </c:pt>
                <c:pt idx="8846">
                  <c:v>693.846766</c:v>
                </c:pt>
                <c:pt idx="8847">
                  <c:v>693.84776599999998</c:v>
                </c:pt>
                <c:pt idx="8848">
                  <c:v>693.84876599999996</c:v>
                </c:pt>
                <c:pt idx="8849">
                  <c:v>693.84976600000005</c:v>
                </c:pt>
                <c:pt idx="8850">
                  <c:v>693.85076600000002</c:v>
                </c:pt>
                <c:pt idx="8851">
                  <c:v>693.851766</c:v>
                </c:pt>
                <c:pt idx="8852">
                  <c:v>693.85276599999997</c:v>
                </c:pt>
                <c:pt idx="8853">
                  <c:v>693.85376599999995</c:v>
                </c:pt>
                <c:pt idx="8854">
                  <c:v>693.85476600000004</c:v>
                </c:pt>
                <c:pt idx="8855">
                  <c:v>693.85576600000002</c:v>
                </c:pt>
                <c:pt idx="8856">
                  <c:v>693.85676599999999</c:v>
                </c:pt>
                <c:pt idx="8857">
                  <c:v>693.85776599999997</c:v>
                </c:pt>
                <c:pt idx="8858">
                  <c:v>693.85876599999995</c:v>
                </c:pt>
                <c:pt idx="8859">
                  <c:v>693.85976600000004</c:v>
                </c:pt>
                <c:pt idx="8860">
                  <c:v>693.86076600000001</c:v>
                </c:pt>
                <c:pt idx="8861">
                  <c:v>693.86176599999999</c:v>
                </c:pt>
                <c:pt idx="8862">
                  <c:v>693.86276599999997</c:v>
                </c:pt>
                <c:pt idx="8863">
                  <c:v>693.86376600000006</c:v>
                </c:pt>
                <c:pt idx="8864">
                  <c:v>693.86476600000003</c:v>
                </c:pt>
                <c:pt idx="8865">
                  <c:v>693.86576600000001</c:v>
                </c:pt>
                <c:pt idx="8866">
                  <c:v>693.86676599999998</c:v>
                </c:pt>
                <c:pt idx="8867">
                  <c:v>693.86776599999996</c:v>
                </c:pt>
                <c:pt idx="8868">
                  <c:v>693.86876600000005</c:v>
                </c:pt>
                <c:pt idx="8869">
                  <c:v>693.86976600000003</c:v>
                </c:pt>
                <c:pt idx="8870">
                  <c:v>693.870766</c:v>
                </c:pt>
                <c:pt idx="8871">
                  <c:v>693.87176599999998</c:v>
                </c:pt>
                <c:pt idx="8872">
                  <c:v>693.87276599999996</c:v>
                </c:pt>
                <c:pt idx="8873">
                  <c:v>693.87376600000005</c:v>
                </c:pt>
                <c:pt idx="8874">
                  <c:v>693.87476600000002</c:v>
                </c:pt>
                <c:pt idx="8875">
                  <c:v>693.875766</c:v>
                </c:pt>
                <c:pt idx="8876">
                  <c:v>693.87676599999998</c:v>
                </c:pt>
                <c:pt idx="8877">
                  <c:v>693.87776599999995</c:v>
                </c:pt>
                <c:pt idx="8878">
                  <c:v>693.87876600000004</c:v>
                </c:pt>
                <c:pt idx="8879">
                  <c:v>693.87976600000002</c:v>
                </c:pt>
                <c:pt idx="8880">
                  <c:v>693.88076599999999</c:v>
                </c:pt>
                <c:pt idx="8881">
                  <c:v>693.88176599999997</c:v>
                </c:pt>
                <c:pt idx="8882">
                  <c:v>693.88276599999995</c:v>
                </c:pt>
                <c:pt idx="8883">
                  <c:v>693.88376600000004</c:v>
                </c:pt>
                <c:pt idx="8884">
                  <c:v>693.88476600000001</c:v>
                </c:pt>
                <c:pt idx="8885">
                  <c:v>693.88576599999999</c:v>
                </c:pt>
                <c:pt idx="8886">
                  <c:v>693.88676599999997</c:v>
                </c:pt>
                <c:pt idx="8887">
                  <c:v>693.88776600000006</c:v>
                </c:pt>
                <c:pt idx="8888">
                  <c:v>693.88876600000003</c:v>
                </c:pt>
                <c:pt idx="8889">
                  <c:v>693.88976600000001</c:v>
                </c:pt>
                <c:pt idx="8890">
                  <c:v>693.89076599999999</c:v>
                </c:pt>
                <c:pt idx="8891">
                  <c:v>693.89176599999996</c:v>
                </c:pt>
                <c:pt idx="8892">
                  <c:v>693.89276600000005</c:v>
                </c:pt>
                <c:pt idx="8893">
                  <c:v>693.89376600000003</c:v>
                </c:pt>
                <c:pt idx="8894">
                  <c:v>693.894766</c:v>
                </c:pt>
                <c:pt idx="8895">
                  <c:v>693.89576599999998</c:v>
                </c:pt>
                <c:pt idx="8896">
                  <c:v>693.89676599999996</c:v>
                </c:pt>
                <c:pt idx="8897">
                  <c:v>693.89776600000005</c:v>
                </c:pt>
                <c:pt idx="8898">
                  <c:v>693.89876600000002</c:v>
                </c:pt>
                <c:pt idx="8899">
                  <c:v>693.899766</c:v>
                </c:pt>
                <c:pt idx="8900">
                  <c:v>693.90076599999998</c:v>
                </c:pt>
                <c:pt idx="8901">
                  <c:v>693.90176599999995</c:v>
                </c:pt>
                <c:pt idx="8902">
                  <c:v>693.90276600000004</c:v>
                </c:pt>
                <c:pt idx="8903">
                  <c:v>693.90376600000002</c:v>
                </c:pt>
                <c:pt idx="8904">
                  <c:v>693.904766</c:v>
                </c:pt>
                <c:pt idx="8905">
                  <c:v>693.90576599999997</c:v>
                </c:pt>
                <c:pt idx="8906">
                  <c:v>693.90676599999995</c:v>
                </c:pt>
                <c:pt idx="8907">
                  <c:v>693.90776600000004</c:v>
                </c:pt>
                <c:pt idx="8908">
                  <c:v>693.90876600000001</c:v>
                </c:pt>
                <c:pt idx="8909">
                  <c:v>693.90976599999999</c:v>
                </c:pt>
                <c:pt idx="8910">
                  <c:v>693.91076599999997</c:v>
                </c:pt>
                <c:pt idx="8911">
                  <c:v>693.91176599999994</c:v>
                </c:pt>
                <c:pt idx="8912">
                  <c:v>693.91276600000003</c:v>
                </c:pt>
                <c:pt idx="8913">
                  <c:v>693.91376600000001</c:v>
                </c:pt>
                <c:pt idx="8914">
                  <c:v>693.91476599999999</c:v>
                </c:pt>
                <c:pt idx="8915">
                  <c:v>693.91576599999996</c:v>
                </c:pt>
                <c:pt idx="8916">
                  <c:v>693.91676600000005</c:v>
                </c:pt>
                <c:pt idx="8917">
                  <c:v>693.91776600000003</c:v>
                </c:pt>
                <c:pt idx="8918">
                  <c:v>693.91876600000001</c:v>
                </c:pt>
                <c:pt idx="8919">
                  <c:v>693.91976599999998</c:v>
                </c:pt>
                <c:pt idx="8920">
                  <c:v>693.92076599999996</c:v>
                </c:pt>
                <c:pt idx="8921">
                  <c:v>693.92176600000005</c:v>
                </c:pt>
                <c:pt idx="8922">
                  <c:v>693.92276600000002</c:v>
                </c:pt>
                <c:pt idx="8923">
                  <c:v>693.923766</c:v>
                </c:pt>
                <c:pt idx="8924">
                  <c:v>693.92476599999998</c:v>
                </c:pt>
                <c:pt idx="8925">
                  <c:v>693.92576599999995</c:v>
                </c:pt>
                <c:pt idx="8926">
                  <c:v>693.92676600000004</c:v>
                </c:pt>
                <c:pt idx="8927">
                  <c:v>693.92776600000002</c:v>
                </c:pt>
                <c:pt idx="8928">
                  <c:v>693.928766</c:v>
                </c:pt>
                <c:pt idx="8929">
                  <c:v>693.92976599999997</c:v>
                </c:pt>
                <c:pt idx="8930">
                  <c:v>693.93076599999995</c:v>
                </c:pt>
                <c:pt idx="8931">
                  <c:v>693.93176600000004</c:v>
                </c:pt>
                <c:pt idx="8932">
                  <c:v>693.93276600000002</c:v>
                </c:pt>
                <c:pt idx="8933">
                  <c:v>693.93376599999999</c:v>
                </c:pt>
                <c:pt idx="8934">
                  <c:v>693.93476599999997</c:v>
                </c:pt>
                <c:pt idx="8935">
                  <c:v>693.93576599999994</c:v>
                </c:pt>
                <c:pt idx="8936">
                  <c:v>693.93676600000003</c:v>
                </c:pt>
                <c:pt idx="8937">
                  <c:v>693.93776600000001</c:v>
                </c:pt>
                <c:pt idx="8938">
                  <c:v>693.93876599999999</c:v>
                </c:pt>
                <c:pt idx="8939">
                  <c:v>693.93976599999996</c:v>
                </c:pt>
                <c:pt idx="8940">
                  <c:v>693.94076600000005</c:v>
                </c:pt>
                <c:pt idx="8941">
                  <c:v>693.94176600000003</c:v>
                </c:pt>
                <c:pt idx="8942">
                  <c:v>693.94276600000001</c:v>
                </c:pt>
                <c:pt idx="8943">
                  <c:v>693.94376599999998</c:v>
                </c:pt>
                <c:pt idx="8944">
                  <c:v>693.94476599999996</c:v>
                </c:pt>
                <c:pt idx="8945">
                  <c:v>693.94576600000005</c:v>
                </c:pt>
                <c:pt idx="8946">
                  <c:v>693.94676600000003</c:v>
                </c:pt>
                <c:pt idx="8947">
                  <c:v>693.947766</c:v>
                </c:pt>
                <c:pt idx="8948">
                  <c:v>693.94876599999998</c:v>
                </c:pt>
                <c:pt idx="8949">
                  <c:v>693.94976599999995</c:v>
                </c:pt>
                <c:pt idx="8950">
                  <c:v>693.95076600000004</c:v>
                </c:pt>
                <c:pt idx="8951">
                  <c:v>693.95176600000002</c:v>
                </c:pt>
                <c:pt idx="8952">
                  <c:v>693.952766</c:v>
                </c:pt>
                <c:pt idx="8953">
                  <c:v>693.95376599999997</c:v>
                </c:pt>
                <c:pt idx="8954">
                  <c:v>693.95476599999995</c:v>
                </c:pt>
                <c:pt idx="8955">
                  <c:v>693.95576600000004</c:v>
                </c:pt>
                <c:pt idx="8956">
                  <c:v>693.95676600000002</c:v>
                </c:pt>
                <c:pt idx="8957">
                  <c:v>693.95776599999999</c:v>
                </c:pt>
                <c:pt idx="8958">
                  <c:v>693.95876599999997</c:v>
                </c:pt>
                <c:pt idx="8959">
                  <c:v>693.95976599999995</c:v>
                </c:pt>
                <c:pt idx="8960">
                  <c:v>693.96076600000004</c:v>
                </c:pt>
                <c:pt idx="8961">
                  <c:v>693.96176600000001</c:v>
                </c:pt>
                <c:pt idx="8962">
                  <c:v>693.96276599999999</c:v>
                </c:pt>
                <c:pt idx="8963">
                  <c:v>693.96376599999996</c:v>
                </c:pt>
                <c:pt idx="8964">
                  <c:v>693.96476600000005</c:v>
                </c:pt>
                <c:pt idx="8965">
                  <c:v>693.96576600000003</c:v>
                </c:pt>
                <c:pt idx="8966">
                  <c:v>693.96676600000001</c:v>
                </c:pt>
                <c:pt idx="8967">
                  <c:v>693.96776599999998</c:v>
                </c:pt>
                <c:pt idx="8968">
                  <c:v>693.96876599999996</c:v>
                </c:pt>
                <c:pt idx="8969">
                  <c:v>693.96976600000005</c:v>
                </c:pt>
                <c:pt idx="8970">
                  <c:v>693.97076600000003</c:v>
                </c:pt>
                <c:pt idx="8971">
                  <c:v>693.971766</c:v>
                </c:pt>
                <c:pt idx="8972">
                  <c:v>693.97276599999998</c:v>
                </c:pt>
                <c:pt idx="8973">
                  <c:v>693.97376599999996</c:v>
                </c:pt>
                <c:pt idx="8974">
                  <c:v>693.97476600000005</c:v>
                </c:pt>
                <c:pt idx="8975">
                  <c:v>693.97576600000002</c:v>
                </c:pt>
                <c:pt idx="8976">
                  <c:v>693.976766</c:v>
                </c:pt>
                <c:pt idx="8977">
                  <c:v>693.97776599999997</c:v>
                </c:pt>
                <c:pt idx="8978">
                  <c:v>693.97876599999995</c:v>
                </c:pt>
                <c:pt idx="8979">
                  <c:v>693.97976600000004</c:v>
                </c:pt>
                <c:pt idx="8980">
                  <c:v>693.98076600000002</c:v>
                </c:pt>
                <c:pt idx="8981">
                  <c:v>693.98176599999999</c:v>
                </c:pt>
                <c:pt idx="8982">
                  <c:v>693.98276599999997</c:v>
                </c:pt>
                <c:pt idx="8983">
                  <c:v>693.98376599999995</c:v>
                </c:pt>
                <c:pt idx="8984">
                  <c:v>693.98476600000004</c:v>
                </c:pt>
                <c:pt idx="8985">
                  <c:v>693.98576600000001</c:v>
                </c:pt>
                <c:pt idx="8986">
                  <c:v>693.98676599999999</c:v>
                </c:pt>
                <c:pt idx="8987">
                  <c:v>693.98776599999997</c:v>
                </c:pt>
                <c:pt idx="8988">
                  <c:v>693.98876600000006</c:v>
                </c:pt>
                <c:pt idx="8989">
                  <c:v>693.98976600000003</c:v>
                </c:pt>
                <c:pt idx="8990">
                  <c:v>693.99076600000001</c:v>
                </c:pt>
                <c:pt idx="8991">
                  <c:v>693.99176599999998</c:v>
                </c:pt>
                <c:pt idx="8992">
                  <c:v>693.99276599999996</c:v>
                </c:pt>
                <c:pt idx="8993">
                  <c:v>693.99376600000005</c:v>
                </c:pt>
                <c:pt idx="8994">
                  <c:v>693.99476600000003</c:v>
                </c:pt>
                <c:pt idx="8995">
                  <c:v>693.995766</c:v>
                </c:pt>
                <c:pt idx="8996">
                  <c:v>693.99676599999998</c:v>
                </c:pt>
                <c:pt idx="8997">
                  <c:v>693.99776599999996</c:v>
                </c:pt>
                <c:pt idx="8998">
                  <c:v>693.99876600000005</c:v>
                </c:pt>
                <c:pt idx="8999">
                  <c:v>693.99976600000002</c:v>
                </c:pt>
                <c:pt idx="9000">
                  <c:v>694.000766</c:v>
                </c:pt>
                <c:pt idx="9001">
                  <c:v>694.00176599999998</c:v>
                </c:pt>
                <c:pt idx="9002">
                  <c:v>694.00276599999995</c:v>
                </c:pt>
                <c:pt idx="9003">
                  <c:v>694.00376600000004</c:v>
                </c:pt>
                <c:pt idx="9004">
                  <c:v>694.00476600000002</c:v>
                </c:pt>
                <c:pt idx="9005">
                  <c:v>694.00576599999999</c:v>
                </c:pt>
                <c:pt idx="9006">
                  <c:v>694.00676599999997</c:v>
                </c:pt>
                <c:pt idx="9007">
                  <c:v>694.00776599999995</c:v>
                </c:pt>
                <c:pt idx="9008">
                  <c:v>694.00876600000004</c:v>
                </c:pt>
                <c:pt idx="9009">
                  <c:v>694.00976600000001</c:v>
                </c:pt>
                <c:pt idx="9010">
                  <c:v>694.01076599999999</c:v>
                </c:pt>
                <c:pt idx="9011">
                  <c:v>694.01176599999997</c:v>
                </c:pt>
                <c:pt idx="9012">
                  <c:v>694.01276600000006</c:v>
                </c:pt>
                <c:pt idx="9013">
                  <c:v>694.01376600000003</c:v>
                </c:pt>
                <c:pt idx="9014">
                  <c:v>694.01476600000001</c:v>
                </c:pt>
                <c:pt idx="9015">
                  <c:v>694.01576599999999</c:v>
                </c:pt>
                <c:pt idx="9016">
                  <c:v>694.01676599999996</c:v>
                </c:pt>
                <c:pt idx="9017">
                  <c:v>694.01776600000005</c:v>
                </c:pt>
                <c:pt idx="9018">
                  <c:v>694.01876600000003</c:v>
                </c:pt>
                <c:pt idx="9019">
                  <c:v>694.019766</c:v>
                </c:pt>
                <c:pt idx="9020">
                  <c:v>694.02076599999998</c:v>
                </c:pt>
                <c:pt idx="9021">
                  <c:v>694.02176599999996</c:v>
                </c:pt>
                <c:pt idx="9022">
                  <c:v>694.02276600000005</c:v>
                </c:pt>
                <c:pt idx="9023">
                  <c:v>694.02376600000002</c:v>
                </c:pt>
                <c:pt idx="9024">
                  <c:v>694.024766</c:v>
                </c:pt>
                <c:pt idx="9025">
                  <c:v>694.02576599999998</c:v>
                </c:pt>
                <c:pt idx="9026">
                  <c:v>694.02676599999995</c:v>
                </c:pt>
                <c:pt idx="9027">
                  <c:v>694.02776600000004</c:v>
                </c:pt>
                <c:pt idx="9028">
                  <c:v>694.02876600000002</c:v>
                </c:pt>
                <c:pt idx="9029">
                  <c:v>694.029766</c:v>
                </c:pt>
                <c:pt idx="9030">
                  <c:v>694.03076599999997</c:v>
                </c:pt>
                <c:pt idx="9031">
                  <c:v>694.03176599999995</c:v>
                </c:pt>
                <c:pt idx="9032">
                  <c:v>694.03276600000004</c:v>
                </c:pt>
                <c:pt idx="9033">
                  <c:v>694.03376600000001</c:v>
                </c:pt>
                <c:pt idx="9034">
                  <c:v>694.03476599999999</c:v>
                </c:pt>
                <c:pt idx="9035">
                  <c:v>694.03576599999997</c:v>
                </c:pt>
                <c:pt idx="9036">
                  <c:v>694.03676599999994</c:v>
                </c:pt>
                <c:pt idx="9037">
                  <c:v>694.03776600000003</c:v>
                </c:pt>
                <c:pt idx="9038">
                  <c:v>694.03876600000001</c:v>
                </c:pt>
                <c:pt idx="9039">
                  <c:v>694.03976599999999</c:v>
                </c:pt>
                <c:pt idx="9040">
                  <c:v>694.04076599999996</c:v>
                </c:pt>
                <c:pt idx="9041">
                  <c:v>694.04176600000005</c:v>
                </c:pt>
                <c:pt idx="9042">
                  <c:v>694.04276600000003</c:v>
                </c:pt>
                <c:pt idx="9043">
                  <c:v>694.04376600000001</c:v>
                </c:pt>
                <c:pt idx="9044">
                  <c:v>694.04476599999998</c:v>
                </c:pt>
                <c:pt idx="9045">
                  <c:v>694.04576599999996</c:v>
                </c:pt>
                <c:pt idx="9046">
                  <c:v>694.04676600000005</c:v>
                </c:pt>
                <c:pt idx="9047">
                  <c:v>694.04776600000002</c:v>
                </c:pt>
                <c:pt idx="9048">
                  <c:v>694.048766</c:v>
                </c:pt>
                <c:pt idx="9049">
                  <c:v>694.04976599999998</c:v>
                </c:pt>
                <c:pt idx="9050">
                  <c:v>694.05076599999995</c:v>
                </c:pt>
                <c:pt idx="9051">
                  <c:v>694.05176600000004</c:v>
                </c:pt>
                <c:pt idx="9052">
                  <c:v>694.05276600000002</c:v>
                </c:pt>
                <c:pt idx="9053">
                  <c:v>694.053766</c:v>
                </c:pt>
                <c:pt idx="9054">
                  <c:v>694.05476599999997</c:v>
                </c:pt>
                <c:pt idx="9055">
                  <c:v>694.05576599999995</c:v>
                </c:pt>
                <c:pt idx="9056">
                  <c:v>694.05676600000004</c:v>
                </c:pt>
                <c:pt idx="9057">
                  <c:v>694.05776600000002</c:v>
                </c:pt>
                <c:pt idx="9058">
                  <c:v>694.05876599999999</c:v>
                </c:pt>
                <c:pt idx="9059">
                  <c:v>694.05976599999997</c:v>
                </c:pt>
                <c:pt idx="9060">
                  <c:v>694.06076599999994</c:v>
                </c:pt>
                <c:pt idx="9061">
                  <c:v>694.06176600000003</c:v>
                </c:pt>
                <c:pt idx="9062">
                  <c:v>694.06276600000001</c:v>
                </c:pt>
                <c:pt idx="9063">
                  <c:v>694.06376599999999</c:v>
                </c:pt>
                <c:pt idx="9064">
                  <c:v>694.06476599999996</c:v>
                </c:pt>
                <c:pt idx="9065">
                  <c:v>694.06576600000005</c:v>
                </c:pt>
                <c:pt idx="9066">
                  <c:v>694.06676600000003</c:v>
                </c:pt>
                <c:pt idx="9067">
                  <c:v>694.06776600000001</c:v>
                </c:pt>
                <c:pt idx="9068">
                  <c:v>694.06876599999998</c:v>
                </c:pt>
                <c:pt idx="9069">
                  <c:v>694.06976599999996</c:v>
                </c:pt>
                <c:pt idx="9070">
                  <c:v>694.07076600000005</c:v>
                </c:pt>
                <c:pt idx="9071">
                  <c:v>694.07176600000003</c:v>
                </c:pt>
                <c:pt idx="9072">
                  <c:v>694.072766</c:v>
                </c:pt>
                <c:pt idx="9073">
                  <c:v>694.07376599999998</c:v>
                </c:pt>
                <c:pt idx="9074">
                  <c:v>694.07476599999995</c:v>
                </c:pt>
                <c:pt idx="9075">
                  <c:v>694.07576600000004</c:v>
                </c:pt>
                <c:pt idx="9076">
                  <c:v>694.07676600000002</c:v>
                </c:pt>
                <c:pt idx="9077">
                  <c:v>694.077766</c:v>
                </c:pt>
                <c:pt idx="9078">
                  <c:v>694.07876599999997</c:v>
                </c:pt>
                <c:pt idx="9079">
                  <c:v>694.07976599999995</c:v>
                </c:pt>
                <c:pt idx="9080">
                  <c:v>694.08076600000004</c:v>
                </c:pt>
                <c:pt idx="9081">
                  <c:v>694.08176600000002</c:v>
                </c:pt>
                <c:pt idx="9082">
                  <c:v>694.08276599999999</c:v>
                </c:pt>
                <c:pt idx="9083">
                  <c:v>694.08376599999997</c:v>
                </c:pt>
                <c:pt idx="9084">
                  <c:v>694.08476599999995</c:v>
                </c:pt>
                <c:pt idx="9085">
                  <c:v>694.08576600000004</c:v>
                </c:pt>
                <c:pt idx="9086">
                  <c:v>694.08676600000001</c:v>
                </c:pt>
                <c:pt idx="9087">
                  <c:v>694.08776599999999</c:v>
                </c:pt>
                <c:pt idx="9088">
                  <c:v>694.08876599999996</c:v>
                </c:pt>
                <c:pt idx="9089">
                  <c:v>694.08976600000005</c:v>
                </c:pt>
                <c:pt idx="9090">
                  <c:v>694.09076600000003</c:v>
                </c:pt>
                <c:pt idx="9091">
                  <c:v>694.09176600000001</c:v>
                </c:pt>
                <c:pt idx="9092">
                  <c:v>694.09276599999998</c:v>
                </c:pt>
                <c:pt idx="9093">
                  <c:v>694.09376599999996</c:v>
                </c:pt>
                <c:pt idx="9094">
                  <c:v>694.09476600000005</c:v>
                </c:pt>
                <c:pt idx="9095">
                  <c:v>694.09576600000003</c:v>
                </c:pt>
                <c:pt idx="9096">
                  <c:v>694.096766</c:v>
                </c:pt>
                <c:pt idx="9097">
                  <c:v>694.09776599999998</c:v>
                </c:pt>
                <c:pt idx="9098">
                  <c:v>694.09876599999996</c:v>
                </c:pt>
                <c:pt idx="9099">
                  <c:v>694.09976600000005</c:v>
                </c:pt>
                <c:pt idx="9100">
                  <c:v>694.10076600000002</c:v>
                </c:pt>
                <c:pt idx="9101">
                  <c:v>694.101766</c:v>
                </c:pt>
                <c:pt idx="9102">
                  <c:v>694.10276599999997</c:v>
                </c:pt>
                <c:pt idx="9103">
                  <c:v>694.10376599999995</c:v>
                </c:pt>
                <c:pt idx="9104">
                  <c:v>694.10476600000004</c:v>
                </c:pt>
                <c:pt idx="9105">
                  <c:v>694.10576600000002</c:v>
                </c:pt>
                <c:pt idx="9106">
                  <c:v>694.10676599999999</c:v>
                </c:pt>
                <c:pt idx="9107">
                  <c:v>694.10776599999997</c:v>
                </c:pt>
                <c:pt idx="9108">
                  <c:v>694.10876599999995</c:v>
                </c:pt>
                <c:pt idx="9109">
                  <c:v>694.10976600000004</c:v>
                </c:pt>
                <c:pt idx="9110">
                  <c:v>694.11076600000001</c:v>
                </c:pt>
                <c:pt idx="9111">
                  <c:v>694.11176599999999</c:v>
                </c:pt>
                <c:pt idx="9112">
                  <c:v>694.11276599999997</c:v>
                </c:pt>
                <c:pt idx="9113">
                  <c:v>694.11376600000006</c:v>
                </c:pt>
                <c:pt idx="9114">
                  <c:v>694.11476600000003</c:v>
                </c:pt>
                <c:pt idx="9115">
                  <c:v>694.11576600000001</c:v>
                </c:pt>
                <c:pt idx="9116">
                  <c:v>694.11676599999998</c:v>
                </c:pt>
                <c:pt idx="9117">
                  <c:v>694.11776599999996</c:v>
                </c:pt>
                <c:pt idx="9118">
                  <c:v>694.11876600000005</c:v>
                </c:pt>
                <c:pt idx="9119">
                  <c:v>694.11976600000003</c:v>
                </c:pt>
                <c:pt idx="9120">
                  <c:v>694.120766</c:v>
                </c:pt>
                <c:pt idx="9121">
                  <c:v>694.12176599999998</c:v>
                </c:pt>
                <c:pt idx="9122">
                  <c:v>694.12276599999996</c:v>
                </c:pt>
                <c:pt idx="9123">
                  <c:v>694.12376600000005</c:v>
                </c:pt>
                <c:pt idx="9124">
                  <c:v>694.12476600000002</c:v>
                </c:pt>
                <c:pt idx="9125">
                  <c:v>694.125766</c:v>
                </c:pt>
                <c:pt idx="9126">
                  <c:v>694.12676599999998</c:v>
                </c:pt>
                <c:pt idx="9127">
                  <c:v>694.12776599999995</c:v>
                </c:pt>
                <c:pt idx="9128">
                  <c:v>694.12876600000004</c:v>
                </c:pt>
                <c:pt idx="9129">
                  <c:v>694.12976600000002</c:v>
                </c:pt>
                <c:pt idx="9130">
                  <c:v>694.13076599999999</c:v>
                </c:pt>
                <c:pt idx="9131">
                  <c:v>694.13176599999997</c:v>
                </c:pt>
                <c:pt idx="9132">
                  <c:v>694.13276599999995</c:v>
                </c:pt>
                <c:pt idx="9133">
                  <c:v>694.13376600000004</c:v>
                </c:pt>
                <c:pt idx="9134">
                  <c:v>694.13476600000001</c:v>
                </c:pt>
                <c:pt idx="9135">
                  <c:v>694.13576599999999</c:v>
                </c:pt>
                <c:pt idx="9136">
                  <c:v>694.13676599999997</c:v>
                </c:pt>
                <c:pt idx="9137">
                  <c:v>694.13776600000006</c:v>
                </c:pt>
                <c:pt idx="9138">
                  <c:v>694.13876600000003</c:v>
                </c:pt>
                <c:pt idx="9139">
                  <c:v>694.13976600000001</c:v>
                </c:pt>
                <c:pt idx="9140">
                  <c:v>694.14076599999999</c:v>
                </c:pt>
                <c:pt idx="9141">
                  <c:v>694.14176599999996</c:v>
                </c:pt>
                <c:pt idx="9142">
                  <c:v>694.14276600000005</c:v>
                </c:pt>
                <c:pt idx="9143">
                  <c:v>694.14376600000003</c:v>
                </c:pt>
                <c:pt idx="9144">
                  <c:v>694.144766</c:v>
                </c:pt>
                <c:pt idx="9145">
                  <c:v>694.14576599999998</c:v>
                </c:pt>
                <c:pt idx="9146">
                  <c:v>694.14676599999996</c:v>
                </c:pt>
                <c:pt idx="9147">
                  <c:v>694.14776600000005</c:v>
                </c:pt>
                <c:pt idx="9148">
                  <c:v>694.14876600000002</c:v>
                </c:pt>
                <c:pt idx="9149">
                  <c:v>694.149766</c:v>
                </c:pt>
                <c:pt idx="9150">
                  <c:v>694.15076599999998</c:v>
                </c:pt>
                <c:pt idx="9151">
                  <c:v>694.15176599999995</c:v>
                </c:pt>
                <c:pt idx="9152">
                  <c:v>694.15276600000004</c:v>
                </c:pt>
                <c:pt idx="9153">
                  <c:v>694.15376600000002</c:v>
                </c:pt>
                <c:pt idx="9154">
                  <c:v>694.154766</c:v>
                </c:pt>
                <c:pt idx="9155">
                  <c:v>694.15576599999997</c:v>
                </c:pt>
                <c:pt idx="9156">
                  <c:v>694.15676599999995</c:v>
                </c:pt>
                <c:pt idx="9157">
                  <c:v>694.15776600000004</c:v>
                </c:pt>
                <c:pt idx="9158">
                  <c:v>694.15876600000001</c:v>
                </c:pt>
                <c:pt idx="9159">
                  <c:v>694.15976599999999</c:v>
                </c:pt>
                <c:pt idx="9160">
                  <c:v>694.16076599999997</c:v>
                </c:pt>
                <c:pt idx="9161">
                  <c:v>694.16176599999994</c:v>
                </c:pt>
                <c:pt idx="9162">
                  <c:v>694.16276600000003</c:v>
                </c:pt>
                <c:pt idx="9163">
                  <c:v>694.16376600000001</c:v>
                </c:pt>
                <c:pt idx="9164">
                  <c:v>694.16476599999999</c:v>
                </c:pt>
                <c:pt idx="9165">
                  <c:v>694.16576599999996</c:v>
                </c:pt>
                <c:pt idx="9166">
                  <c:v>694.16676600000005</c:v>
                </c:pt>
                <c:pt idx="9167">
                  <c:v>694.16776600000003</c:v>
                </c:pt>
                <c:pt idx="9168">
                  <c:v>694.16876600000001</c:v>
                </c:pt>
                <c:pt idx="9169">
                  <c:v>694.16976599999998</c:v>
                </c:pt>
                <c:pt idx="9170">
                  <c:v>694.17076599999996</c:v>
                </c:pt>
                <c:pt idx="9171">
                  <c:v>694.17176600000005</c:v>
                </c:pt>
                <c:pt idx="9172">
                  <c:v>694.17276600000002</c:v>
                </c:pt>
                <c:pt idx="9173">
                  <c:v>694.173766</c:v>
                </c:pt>
                <c:pt idx="9174">
                  <c:v>694.17476599999998</c:v>
                </c:pt>
                <c:pt idx="9175">
                  <c:v>694.17576599999995</c:v>
                </c:pt>
                <c:pt idx="9176">
                  <c:v>694.17676600000004</c:v>
                </c:pt>
                <c:pt idx="9177">
                  <c:v>694.17776600000002</c:v>
                </c:pt>
                <c:pt idx="9178">
                  <c:v>694.178766</c:v>
                </c:pt>
                <c:pt idx="9179">
                  <c:v>694.17976599999997</c:v>
                </c:pt>
                <c:pt idx="9180">
                  <c:v>694.18076599999995</c:v>
                </c:pt>
                <c:pt idx="9181">
                  <c:v>694.18176600000004</c:v>
                </c:pt>
                <c:pt idx="9182">
                  <c:v>694.18276600000002</c:v>
                </c:pt>
                <c:pt idx="9183">
                  <c:v>694.18376599999999</c:v>
                </c:pt>
                <c:pt idx="9184">
                  <c:v>694.18476599999997</c:v>
                </c:pt>
                <c:pt idx="9185">
                  <c:v>694.18576599999994</c:v>
                </c:pt>
                <c:pt idx="9186">
                  <c:v>694.18676600000003</c:v>
                </c:pt>
                <c:pt idx="9187">
                  <c:v>694.18776600000001</c:v>
                </c:pt>
                <c:pt idx="9188">
                  <c:v>694.18876599999999</c:v>
                </c:pt>
                <c:pt idx="9189">
                  <c:v>694.18976599999996</c:v>
                </c:pt>
                <c:pt idx="9190">
                  <c:v>694.19076600000005</c:v>
                </c:pt>
                <c:pt idx="9191">
                  <c:v>694.19176600000003</c:v>
                </c:pt>
                <c:pt idx="9192">
                  <c:v>694.19276600000001</c:v>
                </c:pt>
                <c:pt idx="9193">
                  <c:v>694.19376599999998</c:v>
                </c:pt>
                <c:pt idx="9194">
                  <c:v>694.19476599999996</c:v>
                </c:pt>
                <c:pt idx="9195">
                  <c:v>694.19576600000005</c:v>
                </c:pt>
                <c:pt idx="9196">
                  <c:v>694.19676600000003</c:v>
                </c:pt>
                <c:pt idx="9197">
                  <c:v>694.197766</c:v>
                </c:pt>
                <c:pt idx="9198">
                  <c:v>694.19876599999998</c:v>
                </c:pt>
                <c:pt idx="9199">
                  <c:v>694.19976599999995</c:v>
                </c:pt>
                <c:pt idx="9200">
                  <c:v>694.20076600000004</c:v>
                </c:pt>
                <c:pt idx="9201">
                  <c:v>694.20176600000002</c:v>
                </c:pt>
                <c:pt idx="9202">
                  <c:v>694.202766</c:v>
                </c:pt>
                <c:pt idx="9203">
                  <c:v>694.20376599999997</c:v>
                </c:pt>
                <c:pt idx="9204">
                  <c:v>694.20476599999995</c:v>
                </c:pt>
                <c:pt idx="9205">
                  <c:v>694.20576600000004</c:v>
                </c:pt>
                <c:pt idx="9206">
                  <c:v>694.20676600000002</c:v>
                </c:pt>
                <c:pt idx="9207">
                  <c:v>694.20776599999999</c:v>
                </c:pt>
                <c:pt idx="9208">
                  <c:v>694.20876599999997</c:v>
                </c:pt>
                <c:pt idx="9209">
                  <c:v>694.20976599999995</c:v>
                </c:pt>
                <c:pt idx="9210">
                  <c:v>694.21076600000004</c:v>
                </c:pt>
                <c:pt idx="9211">
                  <c:v>694.21176600000001</c:v>
                </c:pt>
                <c:pt idx="9212">
                  <c:v>694.21276599999999</c:v>
                </c:pt>
                <c:pt idx="9213">
                  <c:v>694.21376599999996</c:v>
                </c:pt>
                <c:pt idx="9214">
                  <c:v>694.21476600000005</c:v>
                </c:pt>
                <c:pt idx="9215">
                  <c:v>694.21576600000003</c:v>
                </c:pt>
                <c:pt idx="9216">
                  <c:v>694.21676600000001</c:v>
                </c:pt>
                <c:pt idx="9217">
                  <c:v>694.21776599999998</c:v>
                </c:pt>
                <c:pt idx="9218">
                  <c:v>694.21876599999996</c:v>
                </c:pt>
                <c:pt idx="9219">
                  <c:v>694.21976600000005</c:v>
                </c:pt>
                <c:pt idx="9220">
                  <c:v>694.22076600000003</c:v>
                </c:pt>
                <c:pt idx="9221">
                  <c:v>694.221766</c:v>
                </c:pt>
                <c:pt idx="9222">
                  <c:v>694.22276599999998</c:v>
                </c:pt>
                <c:pt idx="9223">
                  <c:v>694.22376599999996</c:v>
                </c:pt>
                <c:pt idx="9224">
                  <c:v>694.22476600000005</c:v>
                </c:pt>
                <c:pt idx="9225">
                  <c:v>694.22576600000002</c:v>
                </c:pt>
                <c:pt idx="9226">
                  <c:v>694.226766</c:v>
                </c:pt>
                <c:pt idx="9227">
                  <c:v>694.22776599999997</c:v>
                </c:pt>
                <c:pt idx="9228">
                  <c:v>694.22876599999995</c:v>
                </c:pt>
                <c:pt idx="9229">
                  <c:v>694.22976600000004</c:v>
                </c:pt>
                <c:pt idx="9230">
                  <c:v>694.23076600000002</c:v>
                </c:pt>
                <c:pt idx="9231">
                  <c:v>694.23176599999999</c:v>
                </c:pt>
                <c:pt idx="9232">
                  <c:v>694.23276599999997</c:v>
                </c:pt>
                <c:pt idx="9233">
                  <c:v>694.23376599999995</c:v>
                </c:pt>
                <c:pt idx="9234">
                  <c:v>694.23476600000004</c:v>
                </c:pt>
                <c:pt idx="9235">
                  <c:v>694.23576600000001</c:v>
                </c:pt>
                <c:pt idx="9236">
                  <c:v>694.23676599999999</c:v>
                </c:pt>
                <c:pt idx="9237">
                  <c:v>694.23776599999997</c:v>
                </c:pt>
                <c:pt idx="9238">
                  <c:v>694.23876600000006</c:v>
                </c:pt>
                <c:pt idx="9239">
                  <c:v>694.23976600000003</c:v>
                </c:pt>
                <c:pt idx="9240">
                  <c:v>694.24076600000001</c:v>
                </c:pt>
                <c:pt idx="9241">
                  <c:v>694.24176599999998</c:v>
                </c:pt>
                <c:pt idx="9242">
                  <c:v>694.24276599999996</c:v>
                </c:pt>
                <c:pt idx="9243">
                  <c:v>694.24376600000005</c:v>
                </c:pt>
                <c:pt idx="9244">
                  <c:v>694.24476600000003</c:v>
                </c:pt>
                <c:pt idx="9245">
                  <c:v>694.245766</c:v>
                </c:pt>
                <c:pt idx="9246">
                  <c:v>694.24676599999998</c:v>
                </c:pt>
                <c:pt idx="9247">
                  <c:v>694.24776599999996</c:v>
                </c:pt>
                <c:pt idx="9248">
                  <c:v>694.24876600000005</c:v>
                </c:pt>
                <c:pt idx="9249">
                  <c:v>694.24976600000002</c:v>
                </c:pt>
                <c:pt idx="9250">
                  <c:v>694.250766</c:v>
                </c:pt>
                <c:pt idx="9251">
                  <c:v>694.25176599999998</c:v>
                </c:pt>
                <c:pt idx="9252">
                  <c:v>694.25276599999995</c:v>
                </c:pt>
                <c:pt idx="9253">
                  <c:v>694.25376600000004</c:v>
                </c:pt>
                <c:pt idx="9254">
                  <c:v>694.25476600000002</c:v>
                </c:pt>
                <c:pt idx="9255">
                  <c:v>694.25576599999999</c:v>
                </c:pt>
                <c:pt idx="9256">
                  <c:v>694.25676599999997</c:v>
                </c:pt>
                <c:pt idx="9257">
                  <c:v>694.25776599999995</c:v>
                </c:pt>
                <c:pt idx="9258">
                  <c:v>694.25876600000004</c:v>
                </c:pt>
                <c:pt idx="9259">
                  <c:v>694.25976600000001</c:v>
                </c:pt>
                <c:pt idx="9260">
                  <c:v>694.26076599999999</c:v>
                </c:pt>
                <c:pt idx="9261">
                  <c:v>694.26176599999997</c:v>
                </c:pt>
                <c:pt idx="9262">
                  <c:v>694.26276600000006</c:v>
                </c:pt>
                <c:pt idx="9263">
                  <c:v>694.26376600000003</c:v>
                </c:pt>
                <c:pt idx="9264">
                  <c:v>694.26476600000001</c:v>
                </c:pt>
                <c:pt idx="9265">
                  <c:v>694.26576599999999</c:v>
                </c:pt>
                <c:pt idx="9266">
                  <c:v>694.26676599999996</c:v>
                </c:pt>
                <c:pt idx="9267">
                  <c:v>694.26776600000005</c:v>
                </c:pt>
                <c:pt idx="9268">
                  <c:v>694.26876600000003</c:v>
                </c:pt>
                <c:pt idx="9269">
                  <c:v>694.269766</c:v>
                </c:pt>
                <c:pt idx="9270">
                  <c:v>694.27076599999998</c:v>
                </c:pt>
                <c:pt idx="9271">
                  <c:v>694.27176599999996</c:v>
                </c:pt>
                <c:pt idx="9272">
                  <c:v>694.27276600000005</c:v>
                </c:pt>
                <c:pt idx="9273">
                  <c:v>694.27376600000002</c:v>
                </c:pt>
                <c:pt idx="9274">
                  <c:v>694.274766</c:v>
                </c:pt>
                <c:pt idx="9275">
                  <c:v>694.27576599999998</c:v>
                </c:pt>
                <c:pt idx="9276">
                  <c:v>694.27676599999995</c:v>
                </c:pt>
                <c:pt idx="9277">
                  <c:v>694.27776600000004</c:v>
                </c:pt>
                <c:pt idx="9278">
                  <c:v>694.27876600000002</c:v>
                </c:pt>
                <c:pt idx="9279">
                  <c:v>694.279766</c:v>
                </c:pt>
                <c:pt idx="9280">
                  <c:v>694.28076599999997</c:v>
                </c:pt>
                <c:pt idx="9281">
                  <c:v>694.28176599999995</c:v>
                </c:pt>
                <c:pt idx="9282">
                  <c:v>694.28276600000004</c:v>
                </c:pt>
                <c:pt idx="9283">
                  <c:v>694.28376600000001</c:v>
                </c:pt>
                <c:pt idx="9284">
                  <c:v>694.28476599999999</c:v>
                </c:pt>
                <c:pt idx="9285">
                  <c:v>694.28576599999997</c:v>
                </c:pt>
                <c:pt idx="9286">
                  <c:v>694.28676599999994</c:v>
                </c:pt>
                <c:pt idx="9287">
                  <c:v>694.28776600000003</c:v>
                </c:pt>
                <c:pt idx="9288">
                  <c:v>694.28876600000001</c:v>
                </c:pt>
                <c:pt idx="9289">
                  <c:v>694.28976599999999</c:v>
                </c:pt>
                <c:pt idx="9290">
                  <c:v>694.29076599999996</c:v>
                </c:pt>
                <c:pt idx="9291">
                  <c:v>694.29176600000005</c:v>
                </c:pt>
                <c:pt idx="9292">
                  <c:v>694.29276600000003</c:v>
                </c:pt>
                <c:pt idx="9293">
                  <c:v>694.29376600000001</c:v>
                </c:pt>
                <c:pt idx="9294">
                  <c:v>694.29476599999998</c:v>
                </c:pt>
                <c:pt idx="9295">
                  <c:v>694.29576599999996</c:v>
                </c:pt>
                <c:pt idx="9296">
                  <c:v>694.29676600000005</c:v>
                </c:pt>
                <c:pt idx="9297">
                  <c:v>694.29776600000002</c:v>
                </c:pt>
                <c:pt idx="9298">
                  <c:v>694.298766</c:v>
                </c:pt>
                <c:pt idx="9299">
                  <c:v>694.29976599999998</c:v>
                </c:pt>
                <c:pt idx="9300">
                  <c:v>694.30076599999995</c:v>
                </c:pt>
                <c:pt idx="9301">
                  <c:v>694.30176600000004</c:v>
                </c:pt>
                <c:pt idx="9302">
                  <c:v>694.30276600000002</c:v>
                </c:pt>
                <c:pt idx="9303">
                  <c:v>694.303766</c:v>
                </c:pt>
                <c:pt idx="9304">
                  <c:v>694.30476599999997</c:v>
                </c:pt>
                <c:pt idx="9305">
                  <c:v>694.30576599999995</c:v>
                </c:pt>
                <c:pt idx="9306">
                  <c:v>694.30676600000004</c:v>
                </c:pt>
                <c:pt idx="9307">
                  <c:v>694.30776600000002</c:v>
                </c:pt>
                <c:pt idx="9308">
                  <c:v>694.30876599999999</c:v>
                </c:pt>
                <c:pt idx="9309">
                  <c:v>694.30976599999997</c:v>
                </c:pt>
                <c:pt idx="9310">
                  <c:v>694.31076599999994</c:v>
                </c:pt>
                <c:pt idx="9311">
                  <c:v>694.31176600000003</c:v>
                </c:pt>
                <c:pt idx="9312">
                  <c:v>694.31276600000001</c:v>
                </c:pt>
                <c:pt idx="9313">
                  <c:v>694.31376599999999</c:v>
                </c:pt>
                <c:pt idx="9314">
                  <c:v>694.31476599999996</c:v>
                </c:pt>
                <c:pt idx="9315">
                  <c:v>694.31576600000005</c:v>
                </c:pt>
                <c:pt idx="9316">
                  <c:v>694.31676600000003</c:v>
                </c:pt>
                <c:pt idx="9317">
                  <c:v>694.31776600000001</c:v>
                </c:pt>
                <c:pt idx="9318">
                  <c:v>694.31876599999998</c:v>
                </c:pt>
                <c:pt idx="9319">
                  <c:v>694.31976599999996</c:v>
                </c:pt>
                <c:pt idx="9320">
                  <c:v>694.32076600000005</c:v>
                </c:pt>
                <c:pt idx="9321">
                  <c:v>694.32176600000003</c:v>
                </c:pt>
                <c:pt idx="9322">
                  <c:v>694.322766</c:v>
                </c:pt>
                <c:pt idx="9323">
                  <c:v>694.32376599999998</c:v>
                </c:pt>
                <c:pt idx="9324">
                  <c:v>694.32476599999995</c:v>
                </c:pt>
                <c:pt idx="9325">
                  <c:v>694.32576600000004</c:v>
                </c:pt>
                <c:pt idx="9326">
                  <c:v>694.32676600000002</c:v>
                </c:pt>
                <c:pt idx="9327">
                  <c:v>694.327766</c:v>
                </c:pt>
                <c:pt idx="9328">
                  <c:v>694.32876599999997</c:v>
                </c:pt>
                <c:pt idx="9329">
                  <c:v>694.32976599999995</c:v>
                </c:pt>
                <c:pt idx="9330">
                  <c:v>694.33076600000004</c:v>
                </c:pt>
                <c:pt idx="9331">
                  <c:v>694.33176600000002</c:v>
                </c:pt>
                <c:pt idx="9332">
                  <c:v>694.33276599999999</c:v>
                </c:pt>
                <c:pt idx="9333">
                  <c:v>694.33376599999997</c:v>
                </c:pt>
                <c:pt idx="9334">
                  <c:v>694.33476599999995</c:v>
                </c:pt>
                <c:pt idx="9335">
                  <c:v>694.33576600000004</c:v>
                </c:pt>
                <c:pt idx="9336">
                  <c:v>694.33676600000001</c:v>
                </c:pt>
                <c:pt idx="9337">
                  <c:v>694.33776599999999</c:v>
                </c:pt>
                <c:pt idx="9338">
                  <c:v>694.33876599999996</c:v>
                </c:pt>
                <c:pt idx="9339">
                  <c:v>694.33976600000005</c:v>
                </c:pt>
                <c:pt idx="9340">
                  <c:v>694.34076600000003</c:v>
                </c:pt>
                <c:pt idx="9341">
                  <c:v>694.34176600000001</c:v>
                </c:pt>
                <c:pt idx="9342">
                  <c:v>694.34276599999998</c:v>
                </c:pt>
                <c:pt idx="9343">
                  <c:v>694.34376599999996</c:v>
                </c:pt>
                <c:pt idx="9344">
                  <c:v>694.34476600000005</c:v>
                </c:pt>
                <c:pt idx="9345">
                  <c:v>694.34576600000003</c:v>
                </c:pt>
                <c:pt idx="9346">
                  <c:v>694.346766</c:v>
                </c:pt>
                <c:pt idx="9347">
                  <c:v>694.34776599999998</c:v>
                </c:pt>
                <c:pt idx="9348">
                  <c:v>694.34876599999996</c:v>
                </c:pt>
                <c:pt idx="9349">
                  <c:v>694.34976600000005</c:v>
                </c:pt>
                <c:pt idx="9350">
                  <c:v>694.35076600000002</c:v>
                </c:pt>
                <c:pt idx="9351">
                  <c:v>694.351766</c:v>
                </c:pt>
                <c:pt idx="9352">
                  <c:v>694.35276599999997</c:v>
                </c:pt>
                <c:pt idx="9353">
                  <c:v>694.35376599999995</c:v>
                </c:pt>
                <c:pt idx="9354">
                  <c:v>694.35476600000004</c:v>
                </c:pt>
                <c:pt idx="9355">
                  <c:v>694.35576600000002</c:v>
                </c:pt>
                <c:pt idx="9356">
                  <c:v>694.35676599999999</c:v>
                </c:pt>
                <c:pt idx="9357">
                  <c:v>694.35776599999997</c:v>
                </c:pt>
                <c:pt idx="9358">
                  <c:v>694.35876599999995</c:v>
                </c:pt>
                <c:pt idx="9359">
                  <c:v>694.35976600000004</c:v>
                </c:pt>
                <c:pt idx="9360">
                  <c:v>694.36076600000001</c:v>
                </c:pt>
                <c:pt idx="9361">
                  <c:v>694.36176599999999</c:v>
                </c:pt>
                <c:pt idx="9362">
                  <c:v>694.36276599999997</c:v>
                </c:pt>
                <c:pt idx="9363">
                  <c:v>694.36376600000006</c:v>
                </c:pt>
                <c:pt idx="9364">
                  <c:v>694.36476600000003</c:v>
                </c:pt>
                <c:pt idx="9365">
                  <c:v>694.36576600000001</c:v>
                </c:pt>
                <c:pt idx="9366">
                  <c:v>694.36676599999998</c:v>
                </c:pt>
                <c:pt idx="9367">
                  <c:v>694.36776599999996</c:v>
                </c:pt>
                <c:pt idx="9368">
                  <c:v>694.36876600000005</c:v>
                </c:pt>
                <c:pt idx="9369">
                  <c:v>694.36976600000003</c:v>
                </c:pt>
                <c:pt idx="9370">
                  <c:v>694.370766</c:v>
                </c:pt>
                <c:pt idx="9371">
                  <c:v>694.37176599999998</c:v>
                </c:pt>
                <c:pt idx="9372">
                  <c:v>694.37276599999996</c:v>
                </c:pt>
                <c:pt idx="9373">
                  <c:v>694.37376600000005</c:v>
                </c:pt>
                <c:pt idx="9374">
                  <c:v>694.37476600000002</c:v>
                </c:pt>
                <c:pt idx="9375">
                  <c:v>694.375766</c:v>
                </c:pt>
                <c:pt idx="9376">
                  <c:v>694.37676599999998</c:v>
                </c:pt>
                <c:pt idx="9377">
                  <c:v>694.37776599999995</c:v>
                </c:pt>
                <c:pt idx="9378">
                  <c:v>694.37876600000004</c:v>
                </c:pt>
                <c:pt idx="9379">
                  <c:v>694.37976600000002</c:v>
                </c:pt>
                <c:pt idx="9380">
                  <c:v>694.38076599999999</c:v>
                </c:pt>
                <c:pt idx="9381">
                  <c:v>694.38176599999997</c:v>
                </c:pt>
                <c:pt idx="9382">
                  <c:v>694.38276599999995</c:v>
                </c:pt>
                <c:pt idx="9383">
                  <c:v>694.38376600000004</c:v>
                </c:pt>
                <c:pt idx="9384">
                  <c:v>694.38476600000001</c:v>
                </c:pt>
                <c:pt idx="9385">
                  <c:v>694.38576599999999</c:v>
                </c:pt>
                <c:pt idx="9386">
                  <c:v>694.38676599999997</c:v>
                </c:pt>
                <c:pt idx="9387">
                  <c:v>694.38776600000006</c:v>
                </c:pt>
                <c:pt idx="9388">
                  <c:v>694.38876600000003</c:v>
                </c:pt>
                <c:pt idx="9389">
                  <c:v>694.38976600000001</c:v>
                </c:pt>
                <c:pt idx="9390">
                  <c:v>694.39076599999999</c:v>
                </c:pt>
                <c:pt idx="9391">
                  <c:v>694.39176599999996</c:v>
                </c:pt>
                <c:pt idx="9392">
                  <c:v>694.39276600000005</c:v>
                </c:pt>
                <c:pt idx="9393">
                  <c:v>694.39376600000003</c:v>
                </c:pt>
                <c:pt idx="9394">
                  <c:v>694.394766</c:v>
                </c:pt>
                <c:pt idx="9395">
                  <c:v>694.39576599999998</c:v>
                </c:pt>
                <c:pt idx="9396">
                  <c:v>694.39676599999996</c:v>
                </c:pt>
                <c:pt idx="9397">
                  <c:v>694.39776600000005</c:v>
                </c:pt>
                <c:pt idx="9398">
                  <c:v>694.39876600000002</c:v>
                </c:pt>
                <c:pt idx="9399">
                  <c:v>694.399766</c:v>
                </c:pt>
                <c:pt idx="9400">
                  <c:v>694.40076599999998</c:v>
                </c:pt>
                <c:pt idx="9401">
                  <c:v>694.40176599999995</c:v>
                </c:pt>
                <c:pt idx="9402">
                  <c:v>694.40276600000004</c:v>
                </c:pt>
                <c:pt idx="9403">
                  <c:v>694.40376600000002</c:v>
                </c:pt>
                <c:pt idx="9404">
                  <c:v>694.404766</c:v>
                </c:pt>
                <c:pt idx="9405">
                  <c:v>694.40576599999997</c:v>
                </c:pt>
                <c:pt idx="9406">
                  <c:v>694.40676599999995</c:v>
                </c:pt>
                <c:pt idx="9407">
                  <c:v>694.40776600000004</c:v>
                </c:pt>
                <c:pt idx="9408">
                  <c:v>694.40876600000001</c:v>
                </c:pt>
                <c:pt idx="9409">
                  <c:v>694.40976599999999</c:v>
                </c:pt>
                <c:pt idx="9410">
                  <c:v>694.41076599999997</c:v>
                </c:pt>
                <c:pt idx="9411">
                  <c:v>694.41176599999994</c:v>
                </c:pt>
                <c:pt idx="9412">
                  <c:v>694.41276600000003</c:v>
                </c:pt>
                <c:pt idx="9413">
                  <c:v>694.41376600000001</c:v>
                </c:pt>
                <c:pt idx="9414">
                  <c:v>694.41476599999999</c:v>
                </c:pt>
                <c:pt idx="9415">
                  <c:v>694.41576599999996</c:v>
                </c:pt>
                <c:pt idx="9416">
                  <c:v>694.41676600000005</c:v>
                </c:pt>
                <c:pt idx="9417">
                  <c:v>694.41776600000003</c:v>
                </c:pt>
                <c:pt idx="9418">
                  <c:v>694.41876600000001</c:v>
                </c:pt>
                <c:pt idx="9419">
                  <c:v>694.41976599999998</c:v>
                </c:pt>
                <c:pt idx="9420">
                  <c:v>694.42076599999996</c:v>
                </c:pt>
                <c:pt idx="9421">
                  <c:v>694.42176600000005</c:v>
                </c:pt>
                <c:pt idx="9422">
                  <c:v>694.42276600000002</c:v>
                </c:pt>
                <c:pt idx="9423">
                  <c:v>694.423766</c:v>
                </c:pt>
                <c:pt idx="9424">
                  <c:v>694.42476599999998</c:v>
                </c:pt>
                <c:pt idx="9425">
                  <c:v>694.42576599999995</c:v>
                </c:pt>
                <c:pt idx="9426">
                  <c:v>694.42676600000004</c:v>
                </c:pt>
                <c:pt idx="9427">
                  <c:v>694.42776600000002</c:v>
                </c:pt>
                <c:pt idx="9428">
                  <c:v>694.428766</c:v>
                </c:pt>
                <c:pt idx="9429">
                  <c:v>694.42976599999997</c:v>
                </c:pt>
                <c:pt idx="9430">
                  <c:v>694.43076599999995</c:v>
                </c:pt>
                <c:pt idx="9431">
                  <c:v>694.43176600000004</c:v>
                </c:pt>
                <c:pt idx="9432">
                  <c:v>694.43276600000002</c:v>
                </c:pt>
                <c:pt idx="9433">
                  <c:v>694.43376599999999</c:v>
                </c:pt>
                <c:pt idx="9434">
                  <c:v>694.43476599999997</c:v>
                </c:pt>
                <c:pt idx="9435">
                  <c:v>694.43576599999994</c:v>
                </c:pt>
                <c:pt idx="9436">
                  <c:v>694.43676600000003</c:v>
                </c:pt>
                <c:pt idx="9437">
                  <c:v>694.43776600000001</c:v>
                </c:pt>
                <c:pt idx="9438">
                  <c:v>694.43876599999999</c:v>
                </c:pt>
                <c:pt idx="9439">
                  <c:v>694.43976599999996</c:v>
                </c:pt>
                <c:pt idx="9440">
                  <c:v>694.44076600000005</c:v>
                </c:pt>
                <c:pt idx="9441">
                  <c:v>694.44176600000003</c:v>
                </c:pt>
                <c:pt idx="9442">
                  <c:v>694.44276600000001</c:v>
                </c:pt>
                <c:pt idx="9443">
                  <c:v>694.44376599999998</c:v>
                </c:pt>
                <c:pt idx="9444">
                  <c:v>694.44476599999996</c:v>
                </c:pt>
                <c:pt idx="9445">
                  <c:v>694.44576600000005</c:v>
                </c:pt>
                <c:pt idx="9446">
                  <c:v>694.44676600000003</c:v>
                </c:pt>
                <c:pt idx="9447">
                  <c:v>694.447766</c:v>
                </c:pt>
                <c:pt idx="9448">
                  <c:v>694.44876599999998</c:v>
                </c:pt>
                <c:pt idx="9449">
                  <c:v>694.44976599999995</c:v>
                </c:pt>
                <c:pt idx="9450">
                  <c:v>694.45076600000004</c:v>
                </c:pt>
                <c:pt idx="9451">
                  <c:v>694.45176600000002</c:v>
                </c:pt>
                <c:pt idx="9452">
                  <c:v>694.452766</c:v>
                </c:pt>
                <c:pt idx="9453">
                  <c:v>694.45376599999997</c:v>
                </c:pt>
                <c:pt idx="9454">
                  <c:v>694.45476599999995</c:v>
                </c:pt>
                <c:pt idx="9455">
                  <c:v>694.45576600000004</c:v>
                </c:pt>
                <c:pt idx="9456">
                  <c:v>694.45676600000002</c:v>
                </c:pt>
                <c:pt idx="9457">
                  <c:v>694.45776599999999</c:v>
                </c:pt>
                <c:pt idx="9458">
                  <c:v>694.45876599999997</c:v>
                </c:pt>
                <c:pt idx="9459">
                  <c:v>694.45976599999995</c:v>
                </c:pt>
                <c:pt idx="9460">
                  <c:v>694.46076600000004</c:v>
                </c:pt>
                <c:pt idx="9461">
                  <c:v>694.46176600000001</c:v>
                </c:pt>
                <c:pt idx="9462">
                  <c:v>694.46276599999999</c:v>
                </c:pt>
                <c:pt idx="9463">
                  <c:v>694.46376599999996</c:v>
                </c:pt>
                <c:pt idx="9464">
                  <c:v>694.46476600000005</c:v>
                </c:pt>
                <c:pt idx="9465">
                  <c:v>694.46576600000003</c:v>
                </c:pt>
                <c:pt idx="9466">
                  <c:v>694.46676600000001</c:v>
                </c:pt>
                <c:pt idx="9467">
                  <c:v>694.46776599999998</c:v>
                </c:pt>
                <c:pt idx="9468">
                  <c:v>694.46876599999996</c:v>
                </c:pt>
                <c:pt idx="9469">
                  <c:v>694.46976600000005</c:v>
                </c:pt>
                <c:pt idx="9470">
                  <c:v>694.47076600000003</c:v>
                </c:pt>
                <c:pt idx="9471">
                  <c:v>694.471766</c:v>
                </c:pt>
                <c:pt idx="9472">
                  <c:v>694.47276599999998</c:v>
                </c:pt>
                <c:pt idx="9473">
                  <c:v>694.47376599999996</c:v>
                </c:pt>
                <c:pt idx="9474">
                  <c:v>694.47476600000005</c:v>
                </c:pt>
                <c:pt idx="9475">
                  <c:v>694.47576600000002</c:v>
                </c:pt>
                <c:pt idx="9476">
                  <c:v>694.476766</c:v>
                </c:pt>
                <c:pt idx="9477">
                  <c:v>694.47776599999997</c:v>
                </c:pt>
                <c:pt idx="9478">
                  <c:v>694.47876599999995</c:v>
                </c:pt>
                <c:pt idx="9479">
                  <c:v>694.47976600000004</c:v>
                </c:pt>
                <c:pt idx="9480">
                  <c:v>694.48076600000002</c:v>
                </c:pt>
                <c:pt idx="9481">
                  <c:v>694.48176599999999</c:v>
                </c:pt>
                <c:pt idx="9482">
                  <c:v>694.48276599999997</c:v>
                </c:pt>
                <c:pt idx="9483">
                  <c:v>694.48376599999995</c:v>
                </c:pt>
                <c:pt idx="9484">
                  <c:v>694.48476600000004</c:v>
                </c:pt>
                <c:pt idx="9485">
                  <c:v>694.48576600000001</c:v>
                </c:pt>
                <c:pt idx="9486">
                  <c:v>694.48676599999999</c:v>
                </c:pt>
                <c:pt idx="9487">
                  <c:v>694.48776599999997</c:v>
                </c:pt>
                <c:pt idx="9488">
                  <c:v>694.48876600000006</c:v>
                </c:pt>
                <c:pt idx="9489">
                  <c:v>694.48976600000003</c:v>
                </c:pt>
                <c:pt idx="9490">
                  <c:v>694.49076600000001</c:v>
                </c:pt>
                <c:pt idx="9491">
                  <c:v>694.49176599999998</c:v>
                </c:pt>
                <c:pt idx="9492">
                  <c:v>694.49276599999996</c:v>
                </c:pt>
                <c:pt idx="9493">
                  <c:v>694.49376600000005</c:v>
                </c:pt>
                <c:pt idx="9494">
                  <c:v>694.49476600000003</c:v>
                </c:pt>
                <c:pt idx="9495">
                  <c:v>694.495766</c:v>
                </c:pt>
                <c:pt idx="9496">
                  <c:v>694.49676599999998</c:v>
                </c:pt>
                <c:pt idx="9497">
                  <c:v>694.49776599999996</c:v>
                </c:pt>
                <c:pt idx="9498">
                  <c:v>694.49876600000005</c:v>
                </c:pt>
                <c:pt idx="9499">
                  <c:v>694.49976600000002</c:v>
                </c:pt>
                <c:pt idx="9500">
                  <c:v>694.500766</c:v>
                </c:pt>
                <c:pt idx="9501">
                  <c:v>694.50176599999998</c:v>
                </c:pt>
                <c:pt idx="9502">
                  <c:v>694.50276599999995</c:v>
                </c:pt>
                <c:pt idx="9503">
                  <c:v>694.50376600000004</c:v>
                </c:pt>
                <c:pt idx="9504">
                  <c:v>694.50476600000002</c:v>
                </c:pt>
                <c:pt idx="9505">
                  <c:v>694.50576599999999</c:v>
                </c:pt>
                <c:pt idx="9506">
                  <c:v>694.50676599999997</c:v>
                </c:pt>
                <c:pt idx="9507">
                  <c:v>694.50776599999995</c:v>
                </c:pt>
                <c:pt idx="9508">
                  <c:v>694.50876600000004</c:v>
                </c:pt>
                <c:pt idx="9509">
                  <c:v>694.50976600000001</c:v>
                </c:pt>
                <c:pt idx="9510">
                  <c:v>694.51076599999999</c:v>
                </c:pt>
                <c:pt idx="9511">
                  <c:v>694.51176599999997</c:v>
                </c:pt>
                <c:pt idx="9512">
                  <c:v>694.51276600000006</c:v>
                </c:pt>
                <c:pt idx="9513">
                  <c:v>694.51376600000003</c:v>
                </c:pt>
                <c:pt idx="9514">
                  <c:v>694.51476600000001</c:v>
                </c:pt>
                <c:pt idx="9515">
                  <c:v>694.51576599999999</c:v>
                </c:pt>
                <c:pt idx="9516">
                  <c:v>694.51676599999996</c:v>
                </c:pt>
                <c:pt idx="9517">
                  <c:v>694.51776600000005</c:v>
                </c:pt>
                <c:pt idx="9518">
                  <c:v>694.51876600000003</c:v>
                </c:pt>
                <c:pt idx="9519">
                  <c:v>694.519766</c:v>
                </c:pt>
                <c:pt idx="9520">
                  <c:v>694.52076599999998</c:v>
                </c:pt>
                <c:pt idx="9521">
                  <c:v>694.52176599999996</c:v>
                </c:pt>
                <c:pt idx="9522">
                  <c:v>694.52276600000005</c:v>
                </c:pt>
                <c:pt idx="9523">
                  <c:v>694.52376600000002</c:v>
                </c:pt>
                <c:pt idx="9524">
                  <c:v>694.524766</c:v>
                </c:pt>
                <c:pt idx="9525">
                  <c:v>694.52576599999998</c:v>
                </c:pt>
                <c:pt idx="9526">
                  <c:v>694.52676599999995</c:v>
                </c:pt>
                <c:pt idx="9527">
                  <c:v>694.52776600000004</c:v>
                </c:pt>
                <c:pt idx="9528">
                  <c:v>694.52876600000002</c:v>
                </c:pt>
                <c:pt idx="9529">
                  <c:v>694.529766</c:v>
                </c:pt>
                <c:pt idx="9530">
                  <c:v>694.53076599999997</c:v>
                </c:pt>
                <c:pt idx="9531">
                  <c:v>694.53176599999995</c:v>
                </c:pt>
                <c:pt idx="9532">
                  <c:v>694.53276600000004</c:v>
                </c:pt>
                <c:pt idx="9533">
                  <c:v>694.53376600000001</c:v>
                </c:pt>
                <c:pt idx="9534">
                  <c:v>694.53476599999999</c:v>
                </c:pt>
                <c:pt idx="9535">
                  <c:v>694.53576599999997</c:v>
                </c:pt>
                <c:pt idx="9536">
                  <c:v>694.53676599999994</c:v>
                </c:pt>
                <c:pt idx="9537">
                  <c:v>694.53776600000003</c:v>
                </c:pt>
                <c:pt idx="9538">
                  <c:v>694.53876600000001</c:v>
                </c:pt>
                <c:pt idx="9539">
                  <c:v>694.53976599999999</c:v>
                </c:pt>
                <c:pt idx="9540">
                  <c:v>694.54076599999996</c:v>
                </c:pt>
                <c:pt idx="9541">
                  <c:v>694.54176600000005</c:v>
                </c:pt>
                <c:pt idx="9542">
                  <c:v>694.54276600000003</c:v>
                </c:pt>
                <c:pt idx="9543">
                  <c:v>694.54376600000001</c:v>
                </c:pt>
                <c:pt idx="9544">
                  <c:v>694.54476599999998</c:v>
                </c:pt>
                <c:pt idx="9545">
                  <c:v>694.54576599999996</c:v>
                </c:pt>
                <c:pt idx="9546">
                  <c:v>694.54676600000005</c:v>
                </c:pt>
                <c:pt idx="9547">
                  <c:v>694.54776600000002</c:v>
                </c:pt>
                <c:pt idx="9548">
                  <c:v>694.548766</c:v>
                </c:pt>
                <c:pt idx="9549">
                  <c:v>694.54976599999998</c:v>
                </c:pt>
                <c:pt idx="9550">
                  <c:v>694.55076599999995</c:v>
                </c:pt>
                <c:pt idx="9551">
                  <c:v>694.55176600000004</c:v>
                </c:pt>
                <c:pt idx="9552">
                  <c:v>694.55276600000002</c:v>
                </c:pt>
                <c:pt idx="9553">
                  <c:v>694.553766</c:v>
                </c:pt>
                <c:pt idx="9554">
                  <c:v>694.55476599999997</c:v>
                </c:pt>
                <c:pt idx="9555">
                  <c:v>694.55576599999995</c:v>
                </c:pt>
                <c:pt idx="9556">
                  <c:v>694.55676600000004</c:v>
                </c:pt>
                <c:pt idx="9557">
                  <c:v>694.55776600000002</c:v>
                </c:pt>
                <c:pt idx="9558">
                  <c:v>694.55876599999999</c:v>
                </c:pt>
                <c:pt idx="9559">
                  <c:v>694.55976599999997</c:v>
                </c:pt>
                <c:pt idx="9560">
                  <c:v>694.56076599999994</c:v>
                </c:pt>
                <c:pt idx="9561">
                  <c:v>694.56176600000003</c:v>
                </c:pt>
                <c:pt idx="9562">
                  <c:v>694.56276600000001</c:v>
                </c:pt>
                <c:pt idx="9563">
                  <c:v>694.56376599999999</c:v>
                </c:pt>
                <c:pt idx="9564">
                  <c:v>694.56476599999996</c:v>
                </c:pt>
                <c:pt idx="9565">
                  <c:v>694.56576600000005</c:v>
                </c:pt>
                <c:pt idx="9566">
                  <c:v>694.56676600000003</c:v>
                </c:pt>
                <c:pt idx="9567">
                  <c:v>694.56776600000001</c:v>
                </c:pt>
                <c:pt idx="9568">
                  <c:v>694.56876599999998</c:v>
                </c:pt>
                <c:pt idx="9569">
                  <c:v>694.56976599999996</c:v>
                </c:pt>
                <c:pt idx="9570">
                  <c:v>694.57076600000005</c:v>
                </c:pt>
                <c:pt idx="9571">
                  <c:v>694.57176600000003</c:v>
                </c:pt>
                <c:pt idx="9572">
                  <c:v>694.572766</c:v>
                </c:pt>
                <c:pt idx="9573">
                  <c:v>694.57376599999998</c:v>
                </c:pt>
                <c:pt idx="9574">
                  <c:v>694.57476599999995</c:v>
                </c:pt>
                <c:pt idx="9575">
                  <c:v>694.57576600000004</c:v>
                </c:pt>
                <c:pt idx="9576">
                  <c:v>694.57676600000002</c:v>
                </c:pt>
                <c:pt idx="9577">
                  <c:v>694.577766</c:v>
                </c:pt>
                <c:pt idx="9578">
                  <c:v>694.57876599999997</c:v>
                </c:pt>
                <c:pt idx="9579">
                  <c:v>694.57976599999995</c:v>
                </c:pt>
                <c:pt idx="9580">
                  <c:v>694.58076600000004</c:v>
                </c:pt>
                <c:pt idx="9581">
                  <c:v>694.58176600000002</c:v>
                </c:pt>
                <c:pt idx="9582">
                  <c:v>694.58276599999999</c:v>
                </c:pt>
                <c:pt idx="9583">
                  <c:v>694.58376599999997</c:v>
                </c:pt>
                <c:pt idx="9584">
                  <c:v>694.58476599999995</c:v>
                </c:pt>
                <c:pt idx="9585">
                  <c:v>694.58576600000004</c:v>
                </c:pt>
                <c:pt idx="9586">
                  <c:v>694.58676600000001</c:v>
                </c:pt>
                <c:pt idx="9587">
                  <c:v>694.58776599999999</c:v>
                </c:pt>
                <c:pt idx="9588">
                  <c:v>694.58876599999996</c:v>
                </c:pt>
                <c:pt idx="9589">
                  <c:v>694.58976600000005</c:v>
                </c:pt>
                <c:pt idx="9590">
                  <c:v>694.59076600000003</c:v>
                </c:pt>
                <c:pt idx="9591">
                  <c:v>694.59176600000001</c:v>
                </c:pt>
                <c:pt idx="9592">
                  <c:v>694.59276599999998</c:v>
                </c:pt>
                <c:pt idx="9593">
                  <c:v>694.59376599999996</c:v>
                </c:pt>
                <c:pt idx="9594">
                  <c:v>694.59476600000005</c:v>
                </c:pt>
                <c:pt idx="9595">
                  <c:v>694.59576600000003</c:v>
                </c:pt>
                <c:pt idx="9596">
                  <c:v>694.596766</c:v>
                </c:pt>
                <c:pt idx="9597">
                  <c:v>694.59776599999998</c:v>
                </c:pt>
                <c:pt idx="9598">
                  <c:v>694.59876599999996</c:v>
                </c:pt>
                <c:pt idx="9599">
                  <c:v>694.59976600000005</c:v>
                </c:pt>
                <c:pt idx="9600">
                  <c:v>694.60076600000002</c:v>
                </c:pt>
                <c:pt idx="9601">
                  <c:v>694.601766</c:v>
                </c:pt>
                <c:pt idx="9602">
                  <c:v>694.60276599999997</c:v>
                </c:pt>
                <c:pt idx="9603">
                  <c:v>694.60376599999995</c:v>
                </c:pt>
                <c:pt idx="9604">
                  <c:v>694.60476600000004</c:v>
                </c:pt>
                <c:pt idx="9605">
                  <c:v>694.60576600000002</c:v>
                </c:pt>
                <c:pt idx="9606">
                  <c:v>694.60676599999999</c:v>
                </c:pt>
                <c:pt idx="9607">
                  <c:v>694.60776599999997</c:v>
                </c:pt>
                <c:pt idx="9608">
                  <c:v>694.60876599999995</c:v>
                </c:pt>
                <c:pt idx="9609">
                  <c:v>694.60976600000004</c:v>
                </c:pt>
                <c:pt idx="9610">
                  <c:v>694.61076600000001</c:v>
                </c:pt>
                <c:pt idx="9611">
                  <c:v>694.61176599999999</c:v>
                </c:pt>
                <c:pt idx="9612">
                  <c:v>694.61276599999997</c:v>
                </c:pt>
                <c:pt idx="9613">
                  <c:v>694.61376600000006</c:v>
                </c:pt>
                <c:pt idx="9614">
                  <c:v>694.61476600000003</c:v>
                </c:pt>
                <c:pt idx="9615">
                  <c:v>694.61576600000001</c:v>
                </c:pt>
                <c:pt idx="9616">
                  <c:v>694.61676599999998</c:v>
                </c:pt>
                <c:pt idx="9617">
                  <c:v>694.61776599999996</c:v>
                </c:pt>
                <c:pt idx="9618">
                  <c:v>694.61876600000005</c:v>
                </c:pt>
                <c:pt idx="9619">
                  <c:v>694.61976600000003</c:v>
                </c:pt>
                <c:pt idx="9620">
                  <c:v>694.620766</c:v>
                </c:pt>
                <c:pt idx="9621">
                  <c:v>694.62176599999998</c:v>
                </c:pt>
                <c:pt idx="9622">
                  <c:v>694.62276599999996</c:v>
                </c:pt>
                <c:pt idx="9623">
                  <c:v>694.62376600000005</c:v>
                </c:pt>
                <c:pt idx="9624">
                  <c:v>694.62476600000002</c:v>
                </c:pt>
                <c:pt idx="9625">
                  <c:v>694.625766</c:v>
                </c:pt>
                <c:pt idx="9626">
                  <c:v>694.62676599999998</c:v>
                </c:pt>
                <c:pt idx="9627">
                  <c:v>694.62776599999995</c:v>
                </c:pt>
                <c:pt idx="9628">
                  <c:v>694.62876600000004</c:v>
                </c:pt>
                <c:pt idx="9629">
                  <c:v>694.62976600000002</c:v>
                </c:pt>
                <c:pt idx="9630">
                  <c:v>694.63076599999999</c:v>
                </c:pt>
                <c:pt idx="9631">
                  <c:v>694.63176599999997</c:v>
                </c:pt>
                <c:pt idx="9632">
                  <c:v>694.63276599999995</c:v>
                </c:pt>
                <c:pt idx="9633">
                  <c:v>694.63376600000004</c:v>
                </c:pt>
                <c:pt idx="9634">
                  <c:v>694.63476600000001</c:v>
                </c:pt>
                <c:pt idx="9635">
                  <c:v>694.63576599999999</c:v>
                </c:pt>
                <c:pt idx="9636">
                  <c:v>694.63676599999997</c:v>
                </c:pt>
                <c:pt idx="9637">
                  <c:v>694.63776600000006</c:v>
                </c:pt>
                <c:pt idx="9638">
                  <c:v>694.63876600000003</c:v>
                </c:pt>
                <c:pt idx="9639">
                  <c:v>694.63976600000001</c:v>
                </c:pt>
                <c:pt idx="9640">
                  <c:v>694.64076599999999</c:v>
                </c:pt>
                <c:pt idx="9641">
                  <c:v>694.64176599999996</c:v>
                </c:pt>
                <c:pt idx="9642">
                  <c:v>694.64276600000005</c:v>
                </c:pt>
                <c:pt idx="9643">
                  <c:v>694.64376600000003</c:v>
                </c:pt>
                <c:pt idx="9644">
                  <c:v>694.644766</c:v>
                </c:pt>
                <c:pt idx="9645">
                  <c:v>694.64576599999998</c:v>
                </c:pt>
                <c:pt idx="9646">
                  <c:v>694.64676599999996</c:v>
                </c:pt>
                <c:pt idx="9647">
                  <c:v>694.64776600000005</c:v>
                </c:pt>
                <c:pt idx="9648">
                  <c:v>694.64876600000002</c:v>
                </c:pt>
                <c:pt idx="9649">
                  <c:v>694.649766</c:v>
                </c:pt>
                <c:pt idx="9650">
                  <c:v>694.65076599999998</c:v>
                </c:pt>
                <c:pt idx="9651">
                  <c:v>694.65176599999995</c:v>
                </c:pt>
                <c:pt idx="9652">
                  <c:v>694.65276600000004</c:v>
                </c:pt>
                <c:pt idx="9653">
                  <c:v>694.65376600000002</c:v>
                </c:pt>
                <c:pt idx="9654">
                  <c:v>694.654766</c:v>
                </c:pt>
                <c:pt idx="9655">
                  <c:v>694.65576599999997</c:v>
                </c:pt>
                <c:pt idx="9656">
                  <c:v>694.65676599999995</c:v>
                </c:pt>
                <c:pt idx="9657">
                  <c:v>694.65776600000004</c:v>
                </c:pt>
                <c:pt idx="9658">
                  <c:v>694.65876600000001</c:v>
                </c:pt>
                <c:pt idx="9659">
                  <c:v>694.65976599999999</c:v>
                </c:pt>
                <c:pt idx="9660">
                  <c:v>694.66076599999997</c:v>
                </c:pt>
                <c:pt idx="9661">
                  <c:v>694.66176599999994</c:v>
                </c:pt>
                <c:pt idx="9662">
                  <c:v>694.66276600000003</c:v>
                </c:pt>
                <c:pt idx="9663">
                  <c:v>694.66376600000001</c:v>
                </c:pt>
                <c:pt idx="9664">
                  <c:v>694.66476599999999</c:v>
                </c:pt>
                <c:pt idx="9665">
                  <c:v>694.66576599999996</c:v>
                </c:pt>
                <c:pt idx="9666">
                  <c:v>694.66676600000005</c:v>
                </c:pt>
                <c:pt idx="9667">
                  <c:v>694.66776600000003</c:v>
                </c:pt>
                <c:pt idx="9668">
                  <c:v>694.66876600000001</c:v>
                </c:pt>
                <c:pt idx="9669">
                  <c:v>694.66976599999998</c:v>
                </c:pt>
                <c:pt idx="9670">
                  <c:v>694.67076599999996</c:v>
                </c:pt>
                <c:pt idx="9671">
                  <c:v>694.67176600000005</c:v>
                </c:pt>
                <c:pt idx="9672">
                  <c:v>694.67276600000002</c:v>
                </c:pt>
                <c:pt idx="9673">
                  <c:v>694.673766</c:v>
                </c:pt>
                <c:pt idx="9674">
                  <c:v>694.67476599999998</c:v>
                </c:pt>
                <c:pt idx="9675">
                  <c:v>694.67576599999995</c:v>
                </c:pt>
                <c:pt idx="9676">
                  <c:v>694.67676600000004</c:v>
                </c:pt>
                <c:pt idx="9677">
                  <c:v>694.67776600000002</c:v>
                </c:pt>
                <c:pt idx="9678">
                  <c:v>694.678766</c:v>
                </c:pt>
                <c:pt idx="9679">
                  <c:v>694.67976599999997</c:v>
                </c:pt>
                <c:pt idx="9680">
                  <c:v>694.68076599999995</c:v>
                </c:pt>
                <c:pt idx="9681">
                  <c:v>694.68176600000004</c:v>
                </c:pt>
                <c:pt idx="9682">
                  <c:v>694.68276600000002</c:v>
                </c:pt>
                <c:pt idx="9683">
                  <c:v>694.68376599999999</c:v>
                </c:pt>
                <c:pt idx="9684">
                  <c:v>694.68476599999997</c:v>
                </c:pt>
                <c:pt idx="9685">
                  <c:v>694.68576599999994</c:v>
                </c:pt>
                <c:pt idx="9686">
                  <c:v>694.68676600000003</c:v>
                </c:pt>
                <c:pt idx="9687">
                  <c:v>694.68776600000001</c:v>
                </c:pt>
                <c:pt idx="9688">
                  <c:v>694.68876599999999</c:v>
                </c:pt>
                <c:pt idx="9689">
                  <c:v>694.68976599999996</c:v>
                </c:pt>
                <c:pt idx="9690">
                  <c:v>694.69076600000005</c:v>
                </c:pt>
                <c:pt idx="9691">
                  <c:v>694.69176600000003</c:v>
                </c:pt>
                <c:pt idx="9692">
                  <c:v>694.69276600000001</c:v>
                </c:pt>
                <c:pt idx="9693">
                  <c:v>694.69376599999998</c:v>
                </c:pt>
                <c:pt idx="9694">
                  <c:v>694.69476599999996</c:v>
                </c:pt>
                <c:pt idx="9695">
                  <c:v>694.69576600000005</c:v>
                </c:pt>
                <c:pt idx="9696">
                  <c:v>694.69676600000003</c:v>
                </c:pt>
                <c:pt idx="9697">
                  <c:v>694.697766</c:v>
                </c:pt>
                <c:pt idx="9698">
                  <c:v>694.69876599999998</c:v>
                </c:pt>
                <c:pt idx="9699">
                  <c:v>694.69976599999995</c:v>
                </c:pt>
                <c:pt idx="9700">
                  <c:v>694.70076600000004</c:v>
                </c:pt>
                <c:pt idx="9701">
                  <c:v>694.70176600000002</c:v>
                </c:pt>
                <c:pt idx="9702">
                  <c:v>694.702766</c:v>
                </c:pt>
                <c:pt idx="9703">
                  <c:v>694.70376599999997</c:v>
                </c:pt>
                <c:pt idx="9704">
                  <c:v>694.70476599999995</c:v>
                </c:pt>
                <c:pt idx="9705">
                  <c:v>694.70576600000004</c:v>
                </c:pt>
                <c:pt idx="9706">
                  <c:v>694.70676600000002</c:v>
                </c:pt>
                <c:pt idx="9707">
                  <c:v>694.70776599999999</c:v>
                </c:pt>
                <c:pt idx="9708">
                  <c:v>694.70876599999997</c:v>
                </c:pt>
                <c:pt idx="9709">
                  <c:v>694.70976599999995</c:v>
                </c:pt>
                <c:pt idx="9710">
                  <c:v>694.71076600000004</c:v>
                </c:pt>
                <c:pt idx="9711">
                  <c:v>694.71176600000001</c:v>
                </c:pt>
                <c:pt idx="9712">
                  <c:v>694.71276599999999</c:v>
                </c:pt>
                <c:pt idx="9713">
                  <c:v>694.71376599999996</c:v>
                </c:pt>
                <c:pt idx="9714">
                  <c:v>694.71476600000005</c:v>
                </c:pt>
                <c:pt idx="9715">
                  <c:v>694.71576600000003</c:v>
                </c:pt>
                <c:pt idx="9716">
                  <c:v>694.71676600000001</c:v>
                </c:pt>
                <c:pt idx="9717">
                  <c:v>694.71776599999998</c:v>
                </c:pt>
                <c:pt idx="9718">
                  <c:v>694.71876599999996</c:v>
                </c:pt>
                <c:pt idx="9719">
                  <c:v>694.71976600000005</c:v>
                </c:pt>
                <c:pt idx="9720">
                  <c:v>694.72076600000003</c:v>
                </c:pt>
                <c:pt idx="9721">
                  <c:v>694.721766</c:v>
                </c:pt>
                <c:pt idx="9722">
                  <c:v>694.72276599999998</c:v>
                </c:pt>
                <c:pt idx="9723">
                  <c:v>694.72376599999996</c:v>
                </c:pt>
                <c:pt idx="9724">
                  <c:v>694.72476600000005</c:v>
                </c:pt>
                <c:pt idx="9725">
                  <c:v>694.72576600000002</c:v>
                </c:pt>
                <c:pt idx="9726">
                  <c:v>694.726766</c:v>
                </c:pt>
                <c:pt idx="9727">
                  <c:v>694.72776599999997</c:v>
                </c:pt>
                <c:pt idx="9728">
                  <c:v>694.72876599999995</c:v>
                </c:pt>
                <c:pt idx="9729">
                  <c:v>694.72976600000004</c:v>
                </c:pt>
                <c:pt idx="9730">
                  <c:v>694.73076600000002</c:v>
                </c:pt>
                <c:pt idx="9731">
                  <c:v>694.73176599999999</c:v>
                </c:pt>
                <c:pt idx="9732">
                  <c:v>694.73276599999997</c:v>
                </c:pt>
                <c:pt idx="9733">
                  <c:v>694.73376599999995</c:v>
                </c:pt>
                <c:pt idx="9734">
                  <c:v>694.73476600000004</c:v>
                </c:pt>
                <c:pt idx="9735">
                  <c:v>694.73576600000001</c:v>
                </c:pt>
                <c:pt idx="9736">
                  <c:v>694.73676599999999</c:v>
                </c:pt>
                <c:pt idx="9737">
                  <c:v>694.73776599999997</c:v>
                </c:pt>
                <c:pt idx="9738">
                  <c:v>694.73876600000006</c:v>
                </c:pt>
                <c:pt idx="9739">
                  <c:v>694.73976600000003</c:v>
                </c:pt>
                <c:pt idx="9740">
                  <c:v>694.74076600000001</c:v>
                </c:pt>
                <c:pt idx="9741">
                  <c:v>694.74176599999998</c:v>
                </c:pt>
                <c:pt idx="9742">
                  <c:v>694.74276599999996</c:v>
                </c:pt>
                <c:pt idx="9743">
                  <c:v>694.74376600000005</c:v>
                </c:pt>
                <c:pt idx="9744">
                  <c:v>694.74476600000003</c:v>
                </c:pt>
                <c:pt idx="9745">
                  <c:v>694.745766</c:v>
                </c:pt>
                <c:pt idx="9746">
                  <c:v>694.74676599999998</c:v>
                </c:pt>
                <c:pt idx="9747">
                  <c:v>694.74776599999996</c:v>
                </c:pt>
                <c:pt idx="9748">
                  <c:v>694.74876600000005</c:v>
                </c:pt>
                <c:pt idx="9749">
                  <c:v>694.74976600000002</c:v>
                </c:pt>
                <c:pt idx="9750">
                  <c:v>694.750766</c:v>
                </c:pt>
                <c:pt idx="9751">
                  <c:v>694.75176599999998</c:v>
                </c:pt>
                <c:pt idx="9752">
                  <c:v>694.75276599999995</c:v>
                </c:pt>
                <c:pt idx="9753">
                  <c:v>694.75376600000004</c:v>
                </c:pt>
                <c:pt idx="9754">
                  <c:v>694.75476600000002</c:v>
                </c:pt>
                <c:pt idx="9755">
                  <c:v>694.75576599999999</c:v>
                </c:pt>
                <c:pt idx="9756">
                  <c:v>694.75676599999997</c:v>
                </c:pt>
                <c:pt idx="9757">
                  <c:v>694.75776599999995</c:v>
                </c:pt>
                <c:pt idx="9758">
                  <c:v>694.75876600000004</c:v>
                </c:pt>
                <c:pt idx="9759">
                  <c:v>694.75976600000001</c:v>
                </c:pt>
                <c:pt idx="9760">
                  <c:v>694.76076599999999</c:v>
                </c:pt>
                <c:pt idx="9761">
                  <c:v>694.76176599999997</c:v>
                </c:pt>
                <c:pt idx="9762">
                  <c:v>694.76276600000006</c:v>
                </c:pt>
                <c:pt idx="9763">
                  <c:v>694.76376600000003</c:v>
                </c:pt>
                <c:pt idx="9764">
                  <c:v>694.76476600000001</c:v>
                </c:pt>
                <c:pt idx="9765">
                  <c:v>694.76576599999999</c:v>
                </c:pt>
                <c:pt idx="9766">
                  <c:v>694.76676599999996</c:v>
                </c:pt>
                <c:pt idx="9767">
                  <c:v>694.76776600000005</c:v>
                </c:pt>
                <c:pt idx="9768">
                  <c:v>694.76876600000003</c:v>
                </c:pt>
                <c:pt idx="9769">
                  <c:v>694.769766</c:v>
                </c:pt>
                <c:pt idx="9770">
                  <c:v>694.77076599999998</c:v>
                </c:pt>
                <c:pt idx="9771">
                  <c:v>694.77176599999996</c:v>
                </c:pt>
                <c:pt idx="9772">
                  <c:v>694.77276600000005</c:v>
                </c:pt>
                <c:pt idx="9773">
                  <c:v>694.77376600000002</c:v>
                </c:pt>
                <c:pt idx="9774">
                  <c:v>694.774766</c:v>
                </c:pt>
                <c:pt idx="9775">
                  <c:v>694.77576599999998</c:v>
                </c:pt>
                <c:pt idx="9776">
                  <c:v>694.77676599999995</c:v>
                </c:pt>
                <c:pt idx="9777">
                  <c:v>694.77776600000004</c:v>
                </c:pt>
                <c:pt idx="9778">
                  <c:v>694.77876600000002</c:v>
                </c:pt>
                <c:pt idx="9779">
                  <c:v>694.779766</c:v>
                </c:pt>
                <c:pt idx="9780">
                  <c:v>694.78076599999997</c:v>
                </c:pt>
                <c:pt idx="9781">
                  <c:v>694.78176599999995</c:v>
                </c:pt>
                <c:pt idx="9782">
                  <c:v>694.78276600000004</c:v>
                </c:pt>
                <c:pt idx="9783">
                  <c:v>694.78376600000001</c:v>
                </c:pt>
                <c:pt idx="9784">
                  <c:v>694.78476599999999</c:v>
                </c:pt>
                <c:pt idx="9785">
                  <c:v>694.78576599999997</c:v>
                </c:pt>
                <c:pt idx="9786">
                  <c:v>694.78676599999994</c:v>
                </c:pt>
                <c:pt idx="9787">
                  <c:v>694.78776600000003</c:v>
                </c:pt>
                <c:pt idx="9788">
                  <c:v>694.78876600000001</c:v>
                </c:pt>
                <c:pt idx="9789">
                  <c:v>694.78976599999999</c:v>
                </c:pt>
                <c:pt idx="9790">
                  <c:v>694.79076599999996</c:v>
                </c:pt>
                <c:pt idx="9791">
                  <c:v>694.79176600000005</c:v>
                </c:pt>
                <c:pt idx="9792">
                  <c:v>694.79276600000003</c:v>
                </c:pt>
                <c:pt idx="9793">
                  <c:v>694.79376600000001</c:v>
                </c:pt>
                <c:pt idx="9794">
                  <c:v>694.79476599999998</c:v>
                </c:pt>
                <c:pt idx="9795">
                  <c:v>694.79576599999996</c:v>
                </c:pt>
                <c:pt idx="9796">
                  <c:v>694.79676600000005</c:v>
                </c:pt>
                <c:pt idx="9797">
                  <c:v>694.79776600000002</c:v>
                </c:pt>
                <c:pt idx="9798">
                  <c:v>694.798766</c:v>
                </c:pt>
                <c:pt idx="9799">
                  <c:v>694.79976599999998</c:v>
                </c:pt>
                <c:pt idx="9800">
                  <c:v>694.80076599999995</c:v>
                </c:pt>
                <c:pt idx="9801">
                  <c:v>694.80176600000004</c:v>
                </c:pt>
                <c:pt idx="9802">
                  <c:v>694.80276600000002</c:v>
                </c:pt>
                <c:pt idx="9803">
                  <c:v>694.803766</c:v>
                </c:pt>
                <c:pt idx="9804">
                  <c:v>694.80476599999997</c:v>
                </c:pt>
                <c:pt idx="9805">
                  <c:v>694.80576599999995</c:v>
                </c:pt>
                <c:pt idx="9806">
                  <c:v>694.80676600000004</c:v>
                </c:pt>
                <c:pt idx="9807">
                  <c:v>694.80776600000002</c:v>
                </c:pt>
                <c:pt idx="9808">
                  <c:v>694.80876599999999</c:v>
                </c:pt>
                <c:pt idx="9809">
                  <c:v>694.80976599999997</c:v>
                </c:pt>
                <c:pt idx="9810">
                  <c:v>694.81076599999994</c:v>
                </c:pt>
                <c:pt idx="9811">
                  <c:v>694.81176600000003</c:v>
                </c:pt>
                <c:pt idx="9812">
                  <c:v>694.81276600000001</c:v>
                </c:pt>
                <c:pt idx="9813">
                  <c:v>694.81376599999999</c:v>
                </c:pt>
                <c:pt idx="9814">
                  <c:v>694.81476599999996</c:v>
                </c:pt>
                <c:pt idx="9815">
                  <c:v>694.81576600000005</c:v>
                </c:pt>
                <c:pt idx="9816">
                  <c:v>694.81676600000003</c:v>
                </c:pt>
                <c:pt idx="9817">
                  <c:v>694.81776600000001</c:v>
                </c:pt>
                <c:pt idx="9818">
                  <c:v>694.81876599999998</c:v>
                </c:pt>
                <c:pt idx="9819">
                  <c:v>694.81976599999996</c:v>
                </c:pt>
                <c:pt idx="9820">
                  <c:v>694.82076600000005</c:v>
                </c:pt>
                <c:pt idx="9821">
                  <c:v>694.82176600000003</c:v>
                </c:pt>
                <c:pt idx="9822">
                  <c:v>694.822766</c:v>
                </c:pt>
                <c:pt idx="9823">
                  <c:v>694.82376599999998</c:v>
                </c:pt>
                <c:pt idx="9824">
                  <c:v>694.82476599999995</c:v>
                </c:pt>
                <c:pt idx="9825">
                  <c:v>694.82576600000004</c:v>
                </c:pt>
                <c:pt idx="9826">
                  <c:v>694.82676600000002</c:v>
                </c:pt>
                <c:pt idx="9827">
                  <c:v>694.827766</c:v>
                </c:pt>
                <c:pt idx="9828">
                  <c:v>694.82876599999997</c:v>
                </c:pt>
                <c:pt idx="9829">
                  <c:v>694.82976599999995</c:v>
                </c:pt>
                <c:pt idx="9830">
                  <c:v>694.83076600000004</c:v>
                </c:pt>
                <c:pt idx="9831">
                  <c:v>694.83176600000002</c:v>
                </c:pt>
                <c:pt idx="9832">
                  <c:v>694.83276599999999</c:v>
                </c:pt>
                <c:pt idx="9833">
                  <c:v>694.83376599999997</c:v>
                </c:pt>
                <c:pt idx="9834">
                  <c:v>694.83476599999995</c:v>
                </c:pt>
                <c:pt idx="9835">
                  <c:v>694.83576600000004</c:v>
                </c:pt>
                <c:pt idx="9836">
                  <c:v>694.83676600000001</c:v>
                </c:pt>
                <c:pt idx="9837">
                  <c:v>694.83776599999999</c:v>
                </c:pt>
                <c:pt idx="9838">
                  <c:v>694.83876599999996</c:v>
                </c:pt>
                <c:pt idx="9839">
                  <c:v>694.83976600000005</c:v>
                </c:pt>
                <c:pt idx="9840">
                  <c:v>694.84076600000003</c:v>
                </c:pt>
                <c:pt idx="9841">
                  <c:v>694.84176600000001</c:v>
                </c:pt>
                <c:pt idx="9842">
                  <c:v>694.84276599999998</c:v>
                </c:pt>
                <c:pt idx="9843">
                  <c:v>694.84376599999996</c:v>
                </c:pt>
                <c:pt idx="9844">
                  <c:v>694.84476600000005</c:v>
                </c:pt>
                <c:pt idx="9845">
                  <c:v>694.84576600000003</c:v>
                </c:pt>
                <c:pt idx="9846">
                  <c:v>694.846766</c:v>
                </c:pt>
                <c:pt idx="9847">
                  <c:v>694.84776599999998</c:v>
                </c:pt>
                <c:pt idx="9848">
                  <c:v>694.84876599999996</c:v>
                </c:pt>
                <c:pt idx="9849">
                  <c:v>694.84976600000005</c:v>
                </c:pt>
                <c:pt idx="9850">
                  <c:v>694.85076600000002</c:v>
                </c:pt>
                <c:pt idx="9851">
                  <c:v>694.851766</c:v>
                </c:pt>
                <c:pt idx="9852">
                  <c:v>694.85276599999997</c:v>
                </c:pt>
                <c:pt idx="9853">
                  <c:v>694.85376599999995</c:v>
                </c:pt>
                <c:pt idx="9854">
                  <c:v>694.85476600000004</c:v>
                </c:pt>
                <c:pt idx="9855">
                  <c:v>694.85576600000002</c:v>
                </c:pt>
                <c:pt idx="9856">
                  <c:v>694.85676599999999</c:v>
                </c:pt>
                <c:pt idx="9857">
                  <c:v>694.85776599999997</c:v>
                </c:pt>
                <c:pt idx="9858">
                  <c:v>694.85876599999995</c:v>
                </c:pt>
                <c:pt idx="9859">
                  <c:v>694.85976600000004</c:v>
                </c:pt>
                <c:pt idx="9860">
                  <c:v>694.86076600000001</c:v>
                </c:pt>
                <c:pt idx="9861">
                  <c:v>694.86176599999999</c:v>
                </c:pt>
                <c:pt idx="9862">
                  <c:v>694.86276599999997</c:v>
                </c:pt>
                <c:pt idx="9863">
                  <c:v>694.86376600000006</c:v>
                </c:pt>
                <c:pt idx="9864">
                  <c:v>694.86476600000003</c:v>
                </c:pt>
                <c:pt idx="9865">
                  <c:v>694.86576600000001</c:v>
                </c:pt>
                <c:pt idx="9866">
                  <c:v>694.86676599999998</c:v>
                </c:pt>
                <c:pt idx="9867">
                  <c:v>694.86776599999996</c:v>
                </c:pt>
                <c:pt idx="9868">
                  <c:v>694.86876600000005</c:v>
                </c:pt>
                <c:pt idx="9869">
                  <c:v>694.86976600000003</c:v>
                </c:pt>
                <c:pt idx="9870">
                  <c:v>694.870766</c:v>
                </c:pt>
                <c:pt idx="9871">
                  <c:v>694.87176599999998</c:v>
                </c:pt>
                <c:pt idx="9872">
                  <c:v>694.87276599999996</c:v>
                </c:pt>
                <c:pt idx="9873">
                  <c:v>694.87376600000005</c:v>
                </c:pt>
                <c:pt idx="9874">
                  <c:v>694.87476600000002</c:v>
                </c:pt>
                <c:pt idx="9875">
                  <c:v>694.875766</c:v>
                </c:pt>
                <c:pt idx="9876">
                  <c:v>694.87676599999998</c:v>
                </c:pt>
                <c:pt idx="9877">
                  <c:v>694.87776599999995</c:v>
                </c:pt>
                <c:pt idx="9878">
                  <c:v>694.87876600000004</c:v>
                </c:pt>
                <c:pt idx="9879">
                  <c:v>694.87976600000002</c:v>
                </c:pt>
                <c:pt idx="9880">
                  <c:v>694.88076599999999</c:v>
                </c:pt>
                <c:pt idx="9881">
                  <c:v>694.88176599999997</c:v>
                </c:pt>
                <c:pt idx="9882">
                  <c:v>694.88276599999995</c:v>
                </c:pt>
                <c:pt idx="9883">
                  <c:v>694.88376600000004</c:v>
                </c:pt>
                <c:pt idx="9884">
                  <c:v>694.88476600000001</c:v>
                </c:pt>
                <c:pt idx="9885">
                  <c:v>694.88576599999999</c:v>
                </c:pt>
                <c:pt idx="9886">
                  <c:v>694.88676599999997</c:v>
                </c:pt>
                <c:pt idx="9887">
                  <c:v>694.88776600000006</c:v>
                </c:pt>
                <c:pt idx="9888">
                  <c:v>694.88876600000003</c:v>
                </c:pt>
                <c:pt idx="9889">
                  <c:v>694.88976600000001</c:v>
                </c:pt>
                <c:pt idx="9890">
                  <c:v>694.89076599999999</c:v>
                </c:pt>
                <c:pt idx="9891">
                  <c:v>694.89176599999996</c:v>
                </c:pt>
                <c:pt idx="9892">
                  <c:v>694.89276600000005</c:v>
                </c:pt>
                <c:pt idx="9893">
                  <c:v>694.89376600000003</c:v>
                </c:pt>
                <c:pt idx="9894">
                  <c:v>694.894766</c:v>
                </c:pt>
                <c:pt idx="9895">
                  <c:v>694.89576599999998</c:v>
                </c:pt>
                <c:pt idx="9896">
                  <c:v>694.89676599999996</c:v>
                </c:pt>
                <c:pt idx="9897">
                  <c:v>694.89776600000005</c:v>
                </c:pt>
                <c:pt idx="9898">
                  <c:v>694.89876600000002</c:v>
                </c:pt>
                <c:pt idx="9899">
                  <c:v>694.899766</c:v>
                </c:pt>
                <c:pt idx="9900">
                  <c:v>694.90076599999998</c:v>
                </c:pt>
                <c:pt idx="9901">
                  <c:v>694.90176599999995</c:v>
                </c:pt>
                <c:pt idx="9902">
                  <c:v>694.90276600000004</c:v>
                </c:pt>
                <c:pt idx="9903">
                  <c:v>694.90376600000002</c:v>
                </c:pt>
                <c:pt idx="9904">
                  <c:v>694.904766</c:v>
                </c:pt>
                <c:pt idx="9905">
                  <c:v>694.90576599999997</c:v>
                </c:pt>
                <c:pt idx="9906">
                  <c:v>694.90676599999995</c:v>
                </c:pt>
                <c:pt idx="9907">
                  <c:v>694.90776600000004</c:v>
                </c:pt>
                <c:pt idx="9908">
                  <c:v>694.90876600000001</c:v>
                </c:pt>
                <c:pt idx="9909">
                  <c:v>694.90976599999999</c:v>
                </c:pt>
                <c:pt idx="9910">
                  <c:v>694.91076599999997</c:v>
                </c:pt>
                <c:pt idx="9911">
                  <c:v>694.91176599999994</c:v>
                </c:pt>
                <c:pt idx="9912">
                  <c:v>694.91276600000003</c:v>
                </c:pt>
                <c:pt idx="9913">
                  <c:v>694.91376600000001</c:v>
                </c:pt>
                <c:pt idx="9914">
                  <c:v>694.91476599999999</c:v>
                </c:pt>
                <c:pt idx="9915">
                  <c:v>694.91576599999996</c:v>
                </c:pt>
                <c:pt idx="9916">
                  <c:v>694.91676600000005</c:v>
                </c:pt>
                <c:pt idx="9917">
                  <c:v>694.91776600000003</c:v>
                </c:pt>
                <c:pt idx="9918">
                  <c:v>694.91876600000001</c:v>
                </c:pt>
                <c:pt idx="9919">
                  <c:v>694.91976599999998</c:v>
                </c:pt>
                <c:pt idx="9920">
                  <c:v>694.92076599999996</c:v>
                </c:pt>
                <c:pt idx="9921">
                  <c:v>694.92176600000005</c:v>
                </c:pt>
                <c:pt idx="9922">
                  <c:v>694.92276600000002</c:v>
                </c:pt>
                <c:pt idx="9923">
                  <c:v>694.923766</c:v>
                </c:pt>
                <c:pt idx="9924">
                  <c:v>694.92476599999998</c:v>
                </c:pt>
                <c:pt idx="9925">
                  <c:v>694.92576599999995</c:v>
                </c:pt>
                <c:pt idx="9926">
                  <c:v>694.92676600000004</c:v>
                </c:pt>
                <c:pt idx="9927">
                  <c:v>694.92776600000002</c:v>
                </c:pt>
                <c:pt idx="9928">
                  <c:v>694.928766</c:v>
                </c:pt>
                <c:pt idx="9929">
                  <c:v>694.92976599999997</c:v>
                </c:pt>
                <c:pt idx="9930">
                  <c:v>694.93076599999995</c:v>
                </c:pt>
                <c:pt idx="9931">
                  <c:v>694.93176600000004</c:v>
                </c:pt>
                <c:pt idx="9932">
                  <c:v>694.93276600000002</c:v>
                </c:pt>
                <c:pt idx="9933">
                  <c:v>694.93376599999999</c:v>
                </c:pt>
                <c:pt idx="9934">
                  <c:v>694.93476599999997</c:v>
                </c:pt>
                <c:pt idx="9935">
                  <c:v>694.93576599999994</c:v>
                </c:pt>
                <c:pt idx="9936">
                  <c:v>694.93676600000003</c:v>
                </c:pt>
                <c:pt idx="9937">
                  <c:v>694.93776600000001</c:v>
                </c:pt>
                <c:pt idx="9938">
                  <c:v>694.93876599999999</c:v>
                </c:pt>
                <c:pt idx="9939">
                  <c:v>694.93976599999996</c:v>
                </c:pt>
                <c:pt idx="9940">
                  <c:v>694.94076600000005</c:v>
                </c:pt>
                <c:pt idx="9941">
                  <c:v>694.94176600000003</c:v>
                </c:pt>
                <c:pt idx="9942">
                  <c:v>694.94276600000001</c:v>
                </c:pt>
                <c:pt idx="9943">
                  <c:v>694.94376599999998</c:v>
                </c:pt>
                <c:pt idx="9944">
                  <c:v>694.94476599999996</c:v>
                </c:pt>
                <c:pt idx="9945">
                  <c:v>694.94576600000005</c:v>
                </c:pt>
                <c:pt idx="9946">
                  <c:v>694.94676600000003</c:v>
                </c:pt>
                <c:pt idx="9947">
                  <c:v>694.947766</c:v>
                </c:pt>
                <c:pt idx="9948">
                  <c:v>694.94876599999998</c:v>
                </c:pt>
                <c:pt idx="9949">
                  <c:v>694.94976599999995</c:v>
                </c:pt>
                <c:pt idx="9950">
                  <c:v>694.95076600000004</c:v>
                </c:pt>
                <c:pt idx="9951">
                  <c:v>694.95176600000002</c:v>
                </c:pt>
                <c:pt idx="9952">
                  <c:v>694.952766</c:v>
                </c:pt>
                <c:pt idx="9953">
                  <c:v>694.95376599999997</c:v>
                </c:pt>
                <c:pt idx="9954">
                  <c:v>694.95476599999995</c:v>
                </c:pt>
                <c:pt idx="9955">
                  <c:v>694.95576600000004</c:v>
                </c:pt>
                <c:pt idx="9956">
                  <c:v>694.95676600000002</c:v>
                </c:pt>
                <c:pt idx="9957">
                  <c:v>694.95776599999999</c:v>
                </c:pt>
                <c:pt idx="9958">
                  <c:v>694.95876599999997</c:v>
                </c:pt>
                <c:pt idx="9959">
                  <c:v>694.95976599999995</c:v>
                </c:pt>
                <c:pt idx="9960">
                  <c:v>694.96076600000004</c:v>
                </c:pt>
                <c:pt idx="9961">
                  <c:v>694.96176600000001</c:v>
                </c:pt>
                <c:pt idx="9962">
                  <c:v>694.96276599999999</c:v>
                </c:pt>
                <c:pt idx="9963">
                  <c:v>694.96376599999996</c:v>
                </c:pt>
                <c:pt idx="9964">
                  <c:v>694.96476600000005</c:v>
                </c:pt>
                <c:pt idx="9965">
                  <c:v>694.96576600000003</c:v>
                </c:pt>
                <c:pt idx="9966">
                  <c:v>694.96676600000001</c:v>
                </c:pt>
                <c:pt idx="9967">
                  <c:v>694.96776599999998</c:v>
                </c:pt>
                <c:pt idx="9968">
                  <c:v>694.96876599999996</c:v>
                </c:pt>
                <c:pt idx="9969">
                  <c:v>694.96976600000005</c:v>
                </c:pt>
                <c:pt idx="9970">
                  <c:v>694.97076600000003</c:v>
                </c:pt>
                <c:pt idx="9971">
                  <c:v>694.971766</c:v>
                </c:pt>
                <c:pt idx="9972">
                  <c:v>694.97276599999998</c:v>
                </c:pt>
                <c:pt idx="9973">
                  <c:v>694.97376599999996</c:v>
                </c:pt>
                <c:pt idx="9974">
                  <c:v>694.97476600000005</c:v>
                </c:pt>
                <c:pt idx="9975">
                  <c:v>694.97576600000002</c:v>
                </c:pt>
                <c:pt idx="9976">
                  <c:v>694.976766</c:v>
                </c:pt>
                <c:pt idx="9977">
                  <c:v>694.97776599999997</c:v>
                </c:pt>
                <c:pt idx="9978">
                  <c:v>694.97876599999995</c:v>
                </c:pt>
                <c:pt idx="9979">
                  <c:v>694.97976600000004</c:v>
                </c:pt>
                <c:pt idx="9980">
                  <c:v>694.98076600000002</c:v>
                </c:pt>
                <c:pt idx="9981">
                  <c:v>694.98176599999999</c:v>
                </c:pt>
                <c:pt idx="9982">
                  <c:v>694.98276599999997</c:v>
                </c:pt>
                <c:pt idx="9983">
                  <c:v>694.98376599999995</c:v>
                </c:pt>
                <c:pt idx="9984">
                  <c:v>694.98476600000004</c:v>
                </c:pt>
                <c:pt idx="9985">
                  <c:v>694.98576600000001</c:v>
                </c:pt>
                <c:pt idx="9986">
                  <c:v>694.98676599999999</c:v>
                </c:pt>
                <c:pt idx="9987">
                  <c:v>694.98776599999997</c:v>
                </c:pt>
                <c:pt idx="9988">
                  <c:v>694.98876600000006</c:v>
                </c:pt>
                <c:pt idx="9989">
                  <c:v>694.98976600000003</c:v>
                </c:pt>
                <c:pt idx="9990">
                  <c:v>694.99076600000001</c:v>
                </c:pt>
                <c:pt idx="9991">
                  <c:v>694.99176599999998</c:v>
                </c:pt>
                <c:pt idx="9992">
                  <c:v>694.99276599999996</c:v>
                </c:pt>
                <c:pt idx="9993">
                  <c:v>694.99376600000005</c:v>
                </c:pt>
                <c:pt idx="9994">
                  <c:v>694.99476600000003</c:v>
                </c:pt>
                <c:pt idx="9995">
                  <c:v>694.995766</c:v>
                </c:pt>
                <c:pt idx="9996">
                  <c:v>694.99676599999998</c:v>
                </c:pt>
                <c:pt idx="9997">
                  <c:v>694.99776599999996</c:v>
                </c:pt>
                <c:pt idx="9998">
                  <c:v>694.99876600000005</c:v>
                </c:pt>
                <c:pt idx="9999">
                  <c:v>694.99976600000002</c:v>
                </c:pt>
                <c:pt idx="10000">
                  <c:v>695.000766</c:v>
                </c:pt>
                <c:pt idx="10001">
                  <c:v>695.00176599999998</c:v>
                </c:pt>
                <c:pt idx="10002">
                  <c:v>695.00276599999995</c:v>
                </c:pt>
                <c:pt idx="10003">
                  <c:v>695.00376600000004</c:v>
                </c:pt>
                <c:pt idx="10004">
                  <c:v>695.00476600000002</c:v>
                </c:pt>
                <c:pt idx="10005">
                  <c:v>695.00576599999999</c:v>
                </c:pt>
                <c:pt idx="10006">
                  <c:v>695.00676599999997</c:v>
                </c:pt>
                <c:pt idx="10007">
                  <c:v>695.00776599999995</c:v>
                </c:pt>
                <c:pt idx="10008">
                  <c:v>695.00876600000004</c:v>
                </c:pt>
                <c:pt idx="10009">
                  <c:v>695.00976600000001</c:v>
                </c:pt>
                <c:pt idx="10010">
                  <c:v>695.01076599999999</c:v>
                </c:pt>
                <c:pt idx="10011">
                  <c:v>695.01176599999997</c:v>
                </c:pt>
                <c:pt idx="10012">
                  <c:v>695.01276600000006</c:v>
                </c:pt>
                <c:pt idx="10013">
                  <c:v>695.01376600000003</c:v>
                </c:pt>
                <c:pt idx="10014">
                  <c:v>695.01476600000001</c:v>
                </c:pt>
                <c:pt idx="10015">
                  <c:v>695.01576599999999</c:v>
                </c:pt>
                <c:pt idx="10016">
                  <c:v>695.01676599999996</c:v>
                </c:pt>
                <c:pt idx="10017">
                  <c:v>695.01776600000005</c:v>
                </c:pt>
                <c:pt idx="10018">
                  <c:v>695.01876600000003</c:v>
                </c:pt>
                <c:pt idx="10019">
                  <c:v>695.019766</c:v>
                </c:pt>
                <c:pt idx="10020">
                  <c:v>695.02076599999998</c:v>
                </c:pt>
                <c:pt idx="10021">
                  <c:v>695.02176599999996</c:v>
                </c:pt>
                <c:pt idx="10022">
                  <c:v>695.02276600000005</c:v>
                </c:pt>
                <c:pt idx="10023">
                  <c:v>695.02376600000002</c:v>
                </c:pt>
                <c:pt idx="10024">
                  <c:v>695.024766</c:v>
                </c:pt>
                <c:pt idx="10025">
                  <c:v>695.02576599999998</c:v>
                </c:pt>
                <c:pt idx="10026">
                  <c:v>695.02676599999995</c:v>
                </c:pt>
                <c:pt idx="10027">
                  <c:v>695.02776600000004</c:v>
                </c:pt>
                <c:pt idx="10028">
                  <c:v>695.02876600000002</c:v>
                </c:pt>
                <c:pt idx="10029">
                  <c:v>695.029766</c:v>
                </c:pt>
                <c:pt idx="10030">
                  <c:v>695.03076599999997</c:v>
                </c:pt>
                <c:pt idx="10031">
                  <c:v>695.03176599999995</c:v>
                </c:pt>
                <c:pt idx="10032">
                  <c:v>695.03276600000004</c:v>
                </c:pt>
                <c:pt idx="10033">
                  <c:v>695.03376600000001</c:v>
                </c:pt>
                <c:pt idx="10034">
                  <c:v>695.03476599999999</c:v>
                </c:pt>
                <c:pt idx="10035">
                  <c:v>695.03576599999997</c:v>
                </c:pt>
                <c:pt idx="10036">
                  <c:v>695.03676599999994</c:v>
                </c:pt>
                <c:pt idx="10037">
                  <c:v>695.03776600000003</c:v>
                </c:pt>
                <c:pt idx="10038">
                  <c:v>695.03876600000001</c:v>
                </c:pt>
                <c:pt idx="10039">
                  <c:v>695.03976599999999</c:v>
                </c:pt>
                <c:pt idx="10040">
                  <c:v>695.04076599999996</c:v>
                </c:pt>
                <c:pt idx="10041">
                  <c:v>695.04176600000005</c:v>
                </c:pt>
                <c:pt idx="10042">
                  <c:v>695.04276600000003</c:v>
                </c:pt>
                <c:pt idx="10043">
                  <c:v>695.04376600000001</c:v>
                </c:pt>
                <c:pt idx="10044">
                  <c:v>695.04476599999998</c:v>
                </c:pt>
                <c:pt idx="10045">
                  <c:v>695.04576599999996</c:v>
                </c:pt>
                <c:pt idx="10046">
                  <c:v>695.04676600000005</c:v>
                </c:pt>
                <c:pt idx="10047">
                  <c:v>695.04776600000002</c:v>
                </c:pt>
                <c:pt idx="10048">
                  <c:v>695.048766</c:v>
                </c:pt>
                <c:pt idx="10049">
                  <c:v>695.04976599999998</c:v>
                </c:pt>
                <c:pt idx="10050">
                  <c:v>695.05076599999995</c:v>
                </c:pt>
                <c:pt idx="10051">
                  <c:v>695.05176600000004</c:v>
                </c:pt>
                <c:pt idx="10052">
                  <c:v>695.05276600000002</c:v>
                </c:pt>
                <c:pt idx="10053">
                  <c:v>695.053766</c:v>
                </c:pt>
                <c:pt idx="10054">
                  <c:v>695.05476599999997</c:v>
                </c:pt>
                <c:pt idx="10055">
                  <c:v>695.05576599999995</c:v>
                </c:pt>
                <c:pt idx="10056">
                  <c:v>695.05676600000004</c:v>
                </c:pt>
                <c:pt idx="10057">
                  <c:v>695.05776600000002</c:v>
                </c:pt>
                <c:pt idx="10058">
                  <c:v>695.05876599999999</c:v>
                </c:pt>
                <c:pt idx="10059">
                  <c:v>695.05976599999997</c:v>
                </c:pt>
                <c:pt idx="10060">
                  <c:v>695.06076599999994</c:v>
                </c:pt>
                <c:pt idx="10061">
                  <c:v>695.06176600000003</c:v>
                </c:pt>
                <c:pt idx="10062">
                  <c:v>695.06276600000001</c:v>
                </c:pt>
                <c:pt idx="10063">
                  <c:v>695.06376599999999</c:v>
                </c:pt>
                <c:pt idx="10064">
                  <c:v>695.06476599999996</c:v>
                </c:pt>
                <c:pt idx="10065">
                  <c:v>695.06576600000005</c:v>
                </c:pt>
                <c:pt idx="10066">
                  <c:v>695.06676600000003</c:v>
                </c:pt>
                <c:pt idx="10067">
                  <c:v>695.06776600000001</c:v>
                </c:pt>
                <c:pt idx="10068">
                  <c:v>695.06876599999998</c:v>
                </c:pt>
                <c:pt idx="10069">
                  <c:v>695.06976599999996</c:v>
                </c:pt>
                <c:pt idx="10070">
                  <c:v>695.07076600000005</c:v>
                </c:pt>
                <c:pt idx="10071">
                  <c:v>695.07176600000003</c:v>
                </c:pt>
                <c:pt idx="10072">
                  <c:v>695.072766</c:v>
                </c:pt>
                <c:pt idx="10073">
                  <c:v>695.07376599999998</c:v>
                </c:pt>
                <c:pt idx="10074">
                  <c:v>695.07476599999995</c:v>
                </c:pt>
                <c:pt idx="10075">
                  <c:v>695.07576600000004</c:v>
                </c:pt>
                <c:pt idx="10076">
                  <c:v>695.07676600000002</c:v>
                </c:pt>
                <c:pt idx="10077">
                  <c:v>695.077766</c:v>
                </c:pt>
                <c:pt idx="10078">
                  <c:v>695.07876599999997</c:v>
                </c:pt>
                <c:pt idx="10079">
                  <c:v>695.07976599999995</c:v>
                </c:pt>
                <c:pt idx="10080">
                  <c:v>695.08076600000004</c:v>
                </c:pt>
                <c:pt idx="10081">
                  <c:v>695.08176600000002</c:v>
                </c:pt>
                <c:pt idx="10082">
                  <c:v>695.08276599999999</c:v>
                </c:pt>
                <c:pt idx="10083">
                  <c:v>695.08376599999997</c:v>
                </c:pt>
                <c:pt idx="10084">
                  <c:v>695.08476599999995</c:v>
                </c:pt>
                <c:pt idx="10085">
                  <c:v>695.08576600000004</c:v>
                </c:pt>
                <c:pt idx="10086">
                  <c:v>695.08676600000001</c:v>
                </c:pt>
                <c:pt idx="10087">
                  <c:v>695.08776599999999</c:v>
                </c:pt>
                <c:pt idx="10088">
                  <c:v>695.08876599999996</c:v>
                </c:pt>
                <c:pt idx="10089">
                  <c:v>695.08976600000005</c:v>
                </c:pt>
                <c:pt idx="10090">
                  <c:v>695.09076600000003</c:v>
                </c:pt>
                <c:pt idx="10091">
                  <c:v>695.09176600000001</c:v>
                </c:pt>
                <c:pt idx="10092">
                  <c:v>695.09276599999998</c:v>
                </c:pt>
                <c:pt idx="10093">
                  <c:v>695.09376599999996</c:v>
                </c:pt>
                <c:pt idx="10094">
                  <c:v>695.09476600000005</c:v>
                </c:pt>
                <c:pt idx="10095">
                  <c:v>695.09576600000003</c:v>
                </c:pt>
                <c:pt idx="10096">
                  <c:v>695.096766</c:v>
                </c:pt>
                <c:pt idx="10097">
                  <c:v>695.09776599999998</c:v>
                </c:pt>
                <c:pt idx="10098">
                  <c:v>695.09876599999996</c:v>
                </c:pt>
                <c:pt idx="10099">
                  <c:v>695.09976600000005</c:v>
                </c:pt>
                <c:pt idx="10100">
                  <c:v>695.10076600000002</c:v>
                </c:pt>
                <c:pt idx="10101">
                  <c:v>695.101766</c:v>
                </c:pt>
                <c:pt idx="10102">
                  <c:v>695.10276599999997</c:v>
                </c:pt>
                <c:pt idx="10103">
                  <c:v>695.10376599999995</c:v>
                </c:pt>
                <c:pt idx="10104">
                  <c:v>695.10476600000004</c:v>
                </c:pt>
                <c:pt idx="10105">
                  <c:v>695.10576600000002</c:v>
                </c:pt>
                <c:pt idx="10106">
                  <c:v>695.10676599999999</c:v>
                </c:pt>
                <c:pt idx="10107">
                  <c:v>695.10776599999997</c:v>
                </c:pt>
                <c:pt idx="10108">
                  <c:v>695.10876599999995</c:v>
                </c:pt>
                <c:pt idx="10109">
                  <c:v>695.10976600000004</c:v>
                </c:pt>
                <c:pt idx="10110">
                  <c:v>695.11076600000001</c:v>
                </c:pt>
                <c:pt idx="10111">
                  <c:v>695.11176599999999</c:v>
                </c:pt>
                <c:pt idx="10112">
                  <c:v>695.11276599999997</c:v>
                </c:pt>
                <c:pt idx="10113">
                  <c:v>695.11376600000006</c:v>
                </c:pt>
                <c:pt idx="10114">
                  <c:v>695.11476600000003</c:v>
                </c:pt>
                <c:pt idx="10115">
                  <c:v>695.11576600000001</c:v>
                </c:pt>
                <c:pt idx="10116">
                  <c:v>695.11676599999998</c:v>
                </c:pt>
                <c:pt idx="10117">
                  <c:v>695.11776599999996</c:v>
                </c:pt>
                <c:pt idx="10118">
                  <c:v>695.11876600000005</c:v>
                </c:pt>
                <c:pt idx="10119">
                  <c:v>695.11976600000003</c:v>
                </c:pt>
                <c:pt idx="10120">
                  <c:v>695.120766</c:v>
                </c:pt>
                <c:pt idx="10121">
                  <c:v>695.12176599999998</c:v>
                </c:pt>
                <c:pt idx="10122">
                  <c:v>695.12276599999996</c:v>
                </c:pt>
                <c:pt idx="10123">
                  <c:v>695.12376600000005</c:v>
                </c:pt>
                <c:pt idx="10124">
                  <c:v>695.12476600000002</c:v>
                </c:pt>
                <c:pt idx="10125">
                  <c:v>695.125766</c:v>
                </c:pt>
                <c:pt idx="10126">
                  <c:v>695.12676599999998</c:v>
                </c:pt>
                <c:pt idx="10127">
                  <c:v>695.12776599999995</c:v>
                </c:pt>
                <c:pt idx="10128">
                  <c:v>695.12876600000004</c:v>
                </c:pt>
                <c:pt idx="10129">
                  <c:v>695.12976600000002</c:v>
                </c:pt>
                <c:pt idx="10130">
                  <c:v>695.13076599999999</c:v>
                </c:pt>
                <c:pt idx="10131">
                  <c:v>695.13176599999997</c:v>
                </c:pt>
                <c:pt idx="10132">
                  <c:v>695.13276599999995</c:v>
                </c:pt>
                <c:pt idx="10133">
                  <c:v>695.13376600000004</c:v>
                </c:pt>
                <c:pt idx="10134">
                  <c:v>695.13476600000001</c:v>
                </c:pt>
                <c:pt idx="10135">
                  <c:v>695.13576599999999</c:v>
                </c:pt>
                <c:pt idx="10136">
                  <c:v>695.13676599999997</c:v>
                </c:pt>
                <c:pt idx="10137">
                  <c:v>695.13776600000006</c:v>
                </c:pt>
                <c:pt idx="10138">
                  <c:v>695.13876600000003</c:v>
                </c:pt>
                <c:pt idx="10139">
                  <c:v>695.13976600000001</c:v>
                </c:pt>
                <c:pt idx="10140">
                  <c:v>695.14076599999999</c:v>
                </c:pt>
                <c:pt idx="10141">
                  <c:v>695.14176599999996</c:v>
                </c:pt>
                <c:pt idx="10142">
                  <c:v>695.14276600000005</c:v>
                </c:pt>
                <c:pt idx="10143">
                  <c:v>695.14376600000003</c:v>
                </c:pt>
                <c:pt idx="10144">
                  <c:v>695.144766</c:v>
                </c:pt>
                <c:pt idx="10145">
                  <c:v>695.14576599999998</c:v>
                </c:pt>
                <c:pt idx="10146">
                  <c:v>695.14676599999996</c:v>
                </c:pt>
                <c:pt idx="10147">
                  <c:v>695.14776600000005</c:v>
                </c:pt>
                <c:pt idx="10148">
                  <c:v>695.14876600000002</c:v>
                </c:pt>
                <c:pt idx="10149">
                  <c:v>695.149766</c:v>
                </c:pt>
                <c:pt idx="10150">
                  <c:v>695.15076599999998</c:v>
                </c:pt>
                <c:pt idx="10151">
                  <c:v>695.15176599999995</c:v>
                </c:pt>
                <c:pt idx="10152">
                  <c:v>695.15276600000004</c:v>
                </c:pt>
                <c:pt idx="10153">
                  <c:v>695.15376600000002</c:v>
                </c:pt>
                <c:pt idx="10154">
                  <c:v>695.154766</c:v>
                </c:pt>
                <c:pt idx="10155">
                  <c:v>695.15576599999997</c:v>
                </c:pt>
                <c:pt idx="10156">
                  <c:v>695.15676599999995</c:v>
                </c:pt>
                <c:pt idx="10157">
                  <c:v>695.15776600000004</c:v>
                </c:pt>
                <c:pt idx="10158">
                  <c:v>695.15876600000001</c:v>
                </c:pt>
                <c:pt idx="10159">
                  <c:v>695.15976599999999</c:v>
                </c:pt>
                <c:pt idx="10160">
                  <c:v>695.16076599999997</c:v>
                </c:pt>
                <c:pt idx="10161">
                  <c:v>695.16176599999994</c:v>
                </c:pt>
                <c:pt idx="10162">
                  <c:v>695.16276600000003</c:v>
                </c:pt>
                <c:pt idx="10163">
                  <c:v>695.16376600000001</c:v>
                </c:pt>
                <c:pt idx="10164">
                  <c:v>695.16476599999999</c:v>
                </c:pt>
                <c:pt idx="10165">
                  <c:v>695.16576599999996</c:v>
                </c:pt>
                <c:pt idx="10166">
                  <c:v>695.16676600000005</c:v>
                </c:pt>
                <c:pt idx="10167">
                  <c:v>695.16776600000003</c:v>
                </c:pt>
                <c:pt idx="10168">
                  <c:v>695.16876600000001</c:v>
                </c:pt>
                <c:pt idx="10169">
                  <c:v>695.16976599999998</c:v>
                </c:pt>
                <c:pt idx="10170">
                  <c:v>695.17076599999996</c:v>
                </c:pt>
                <c:pt idx="10171">
                  <c:v>695.17176600000005</c:v>
                </c:pt>
                <c:pt idx="10172">
                  <c:v>695.17276600000002</c:v>
                </c:pt>
                <c:pt idx="10173">
                  <c:v>695.173766</c:v>
                </c:pt>
                <c:pt idx="10174">
                  <c:v>695.17476599999998</c:v>
                </c:pt>
                <c:pt idx="10175">
                  <c:v>695.17576599999995</c:v>
                </c:pt>
                <c:pt idx="10176">
                  <c:v>695.17676600000004</c:v>
                </c:pt>
                <c:pt idx="10177">
                  <c:v>695.17776600000002</c:v>
                </c:pt>
                <c:pt idx="10178">
                  <c:v>695.178766</c:v>
                </c:pt>
                <c:pt idx="10179">
                  <c:v>695.17976599999997</c:v>
                </c:pt>
                <c:pt idx="10180">
                  <c:v>695.18076599999995</c:v>
                </c:pt>
                <c:pt idx="10181">
                  <c:v>695.18176600000004</c:v>
                </c:pt>
                <c:pt idx="10182">
                  <c:v>695.18276600000002</c:v>
                </c:pt>
                <c:pt idx="10183">
                  <c:v>695.18376599999999</c:v>
                </c:pt>
                <c:pt idx="10184">
                  <c:v>695.18476599999997</c:v>
                </c:pt>
                <c:pt idx="10185">
                  <c:v>695.18576599999994</c:v>
                </c:pt>
                <c:pt idx="10186">
                  <c:v>695.18676600000003</c:v>
                </c:pt>
                <c:pt idx="10187">
                  <c:v>695.18776600000001</c:v>
                </c:pt>
                <c:pt idx="10188">
                  <c:v>695.18876599999999</c:v>
                </c:pt>
                <c:pt idx="10189">
                  <c:v>695.18976599999996</c:v>
                </c:pt>
                <c:pt idx="10190">
                  <c:v>695.19076600000005</c:v>
                </c:pt>
                <c:pt idx="10191">
                  <c:v>695.19176600000003</c:v>
                </c:pt>
                <c:pt idx="10192">
                  <c:v>695.19276600000001</c:v>
                </c:pt>
                <c:pt idx="10193">
                  <c:v>695.19376599999998</c:v>
                </c:pt>
                <c:pt idx="10194">
                  <c:v>695.19476599999996</c:v>
                </c:pt>
                <c:pt idx="10195">
                  <c:v>695.19576600000005</c:v>
                </c:pt>
                <c:pt idx="10196">
                  <c:v>695.19676600000003</c:v>
                </c:pt>
                <c:pt idx="10197">
                  <c:v>695.197766</c:v>
                </c:pt>
                <c:pt idx="10198">
                  <c:v>695.19876599999998</c:v>
                </c:pt>
                <c:pt idx="10199">
                  <c:v>695.19976599999995</c:v>
                </c:pt>
                <c:pt idx="10200">
                  <c:v>695.20076600000004</c:v>
                </c:pt>
                <c:pt idx="10201">
                  <c:v>695.20176600000002</c:v>
                </c:pt>
                <c:pt idx="10202">
                  <c:v>695.202766</c:v>
                </c:pt>
                <c:pt idx="10203">
                  <c:v>695.20376599999997</c:v>
                </c:pt>
                <c:pt idx="10204">
                  <c:v>695.20476599999995</c:v>
                </c:pt>
                <c:pt idx="10205">
                  <c:v>695.20576600000004</c:v>
                </c:pt>
                <c:pt idx="10206">
                  <c:v>695.20676600000002</c:v>
                </c:pt>
                <c:pt idx="10207">
                  <c:v>695.20776599999999</c:v>
                </c:pt>
                <c:pt idx="10208">
                  <c:v>695.20876599999997</c:v>
                </c:pt>
                <c:pt idx="10209">
                  <c:v>695.20976599999995</c:v>
                </c:pt>
                <c:pt idx="10210">
                  <c:v>695.21076600000004</c:v>
                </c:pt>
                <c:pt idx="10211">
                  <c:v>695.21176600000001</c:v>
                </c:pt>
                <c:pt idx="10212">
                  <c:v>695.21276599999999</c:v>
                </c:pt>
                <c:pt idx="10213">
                  <c:v>695.21376599999996</c:v>
                </c:pt>
                <c:pt idx="10214">
                  <c:v>695.21476600000005</c:v>
                </c:pt>
                <c:pt idx="10215">
                  <c:v>695.21576600000003</c:v>
                </c:pt>
                <c:pt idx="10216">
                  <c:v>695.21676600000001</c:v>
                </c:pt>
                <c:pt idx="10217">
                  <c:v>695.21776599999998</c:v>
                </c:pt>
                <c:pt idx="10218">
                  <c:v>695.21876599999996</c:v>
                </c:pt>
                <c:pt idx="10219">
                  <c:v>695.21976600000005</c:v>
                </c:pt>
                <c:pt idx="10220">
                  <c:v>695.22076600000003</c:v>
                </c:pt>
                <c:pt idx="10221">
                  <c:v>695.221766</c:v>
                </c:pt>
                <c:pt idx="10222">
                  <c:v>695.22276599999998</c:v>
                </c:pt>
                <c:pt idx="10223">
                  <c:v>695.22376599999996</c:v>
                </c:pt>
                <c:pt idx="10224">
                  <c:v>695.22476600000005</c:v>
                </c:pt>
                <c:pt idx="10225">
                  <c:v>695.22576600000002</c:v>
                </c:pt>
                <c:pt idx="10226">
                  <c:v>695.226766</c:v>
                </c:pt>
                <c:pt idx="10227">
                  <c:v>695.22776599999997</c:v>
                </c:pt>
                <c:pt idx="10228">
                  <c:v>695.22876599999995</c:v>
                </c:pt>
                <c:pt idx="10229">
                  <c:v>695.22976600000004</c:v>
                </c:pt>
                <c:pt idx="10230">
                  <c:v>695.23076600000002</c:v>
                </c:pt>
                <c:pt idx="10231">
                  <c:v>695.23176599999999</c:v>
                </c:pt>
                <c:pt idx="10232">
                  <c:v>695.23276599999997</c:v>
                </c:pt>
                <c:pt idx="10233">
                  <c:v>695.23376599999995</c:v>
                </c:pt>
                <c:pt idx="10234">
                  <c:v>695.23476600000004</c:v>
                </c:pt>
                <c:pt idx="10235">
                  <c:v>695.23576600000001</c:v>
                </c:pt>
                <c:pt idx="10236">
                  <c:v>695.23676599999999</c:v>
                </c:pt>
                <c:pt idx="10237">
                  <c:v>695.23776599999997</c:v>
                </c:pt>
                <c:pt idx="10238">
                  <c:v>695.23876600000006</c:v>
                </c:pt>
                <c:pt idx="10239">
                  <c:v>695.23976600000003</c:v>
                </c:pt>
                <c:pt idx="10240">
                  <c:v>695.24076600000001</c:v>
                </c:pt>
                <c:pt idx="10241">
                  <c:v>695.24176599999998</c:v>
                </c:pt>
                <c:pt idx="10242">
                  <c:v>695.24276599999996</c:v>
                </c:pt>
                <c:pt idx="10243">
                  <c:v>695.24376600000005</c:v>
                </c:pt>
                <c:pt idx="10244">
                  <c:v>695.24476600000003</c:v>
                </c:pt>
                <c:pt idx="10245">
                  <c:v>695.245766</c:v>
                </c:pt>
                <c:pt idx="10246">
                  <c:v>695.24676599999998</c:v>
                </c:pt>
                <c:pt idx="10247">
                  <c:v>695.24776599999996</c:v>
                </c:pt>
                <c:pt idx="10248">
                  <c:v>695.24876600000005</c:v>
                </c:pt>
                <c:pt idx="10249">
                  <c:v>695.24976600000002</c:v>
                </c:pt>
                <c:pt idx="10250">
                  <c:v>695.250766</c:v>
                </c:pt>
                <c:pt idx="10251">
                  <c:v>695.25176599999998</c:v>
                </c:pt>
                <c:pt idx="10252">
                  <c:v>695.25276599999995</c:v>
                </c:pt>
                <c:pt idx="10253">
                  <c:v>695.25376600000004</c:v>
                </c:pt>
                <c:pt idx="10254">
                  <c:v>695.25476600000002</c:v>
                </c:pt>
                <c:pt idx="10255">
                  <c:v>695.25576599999999</c:v>
                </c:pt>
                <c:pt idx="10256">
                  <c:v>695.25676599999997</c:v>
                </c:pt>
                <c:pt idx="10257">
                  <c:v>695.25776599999995</c:v>
                </c:pt>
                <c:pt idx="10258">
                  <c:v>695.25876600000004</c:v>
                </c:pt>
                <c:pt idx="10259">
                  <c:v>695.25976600000001</c:v>
                </c:pt>
                <c:pt idx="10260">
                  <c:v>695.26076599999999</c:v>
                </c:pt>
                <c:pt idx="10261">
                  <c:v>695.26176599999997</c:v>
                </c:pt>
                <c:pt idx="10262">
                  <c:v>695.26276600000006</c:v>
                </c:pt>
                <c:pt idx="10263">
                  <c:v>695.26376600000003</c:v>
                </c:pt>
                <c:pt idx="10264">
                  <c:v>695.26476600000001</c:v>
                </c:pt>
                <c:pt idx="10265">
                  <c:v>695.26576599999999</c:v>
                </c:pt>
                <c:pt idx="10266">
                  <c:v>695.26676599999996</c:v>
                </c:pt>
                <c:pt idx="10267">
                  <c:v>695.26776600000005</c:v>
                </c:pt>
                <c:pt idx="10268">
                  <c:v>695.26876600000003</c:v>
                </c:pt>
                <c:pt idx="10269">
                  <c:v>695.269766</c:v>
                </c:pt>
                <c:pt idx="10270">
                  <c:v>695.27076599999998</c:v>
                </c:pt>
                <c:pt idx="10271">
                  <c:v>695.27176599999996</c:v>
                </c:pt>
                <c:pt idx="10272">
                  <c:v>695.27276600000005</c:v>
                </c:pt>
                <c:pt idx="10273">
                  <c:v>695.27376600000002</c:v>
                </c:pt>
                <c:pt idx="10274">
                  <c:v>695.274766</c:v>
                </c:pt>
                <c:pt idx="10275">
                  <c:v>695.27576599999998</c:v>
                </c:pt>
                <c:pt idx="10276">
                  <c:v>695.27676599999995</c:v>
                </c:pt>
                <c:pt idx="10277">
                  <c:v>695.27776600000004</c:v>
                </c:pt>
                <c:pt idx="10278">
                  <c:v>695.27876600000002</c:v>
                </c:pt>
                <c:pt idx="10279">
                  <c:v>695.279766</c:v>
                </c:pt>
                <c:pt idx="10280">
                  <c:v>695.28076599999997</c:v>
                </c:pt>
                <c:pt idx="10281">
                  <c:v>695.28176599999995</c:v>
                </c:pt>
                <c:pt idx="10282">
                  <c:v>695.28276600000004</c:v>
                </c:pt>
                <c:pt idx="10283">
                  <c:v>695.28376600000001</c:v>
                </c:pt>
                <c:pt idx="10284">
                  <c:v>695.28476599999999</c:v>
                </c:pt>
                <c:pt idx="10285">
                  <c:v>695.28576599999997</c:v>
                </c:pt>
                <c:pt idx="10286">
                  <c:v>695.28676599999994</c:v>
                </c:pt>
                <c:pt idx="10287">
                  <c:v>695.28776600000003</c:v>
                </c:pt>
                <c:pt idx="10288">
                  <c:v>695.28876600000001</c:v>
                </c:pt>
                <c:pt idx="10289">
                  <c:v>695.28976599999999</c:v>
                </c:pt>
                <c:pt idx="10290">
                  <c:v>695.29076599999996</c:v>
                </c:pt>
                <c:pt idx="10291">
                  <c:v>695.29176600000005</c:v>
                </c:pt>
                <c:pt idx="10292">
                  <c:v>695.29276600000003</c:v>
                </c:pt>
                <c:pt idx="10293">
                  <c:v>695.29376600000001</c:v>
                </c:pt>
                <c:pt idx="10294">
                  <c:v>695.29476599999998</c:v>
                </c:pt>
                <c:pt idx="10295">
                  <c:v>695.29576599999996</c:v>
                </c:pt>
                <c:pt idx="10296">
                  <c:v>695.29676600000005</c:v>
                </c:pt>
                <c:pt idx="10297">
                  <c:v>695.29776600000002</c:v>
                </c:pt>
                <c:pt idx="10298">
                  <c:v>695.298766</c:v>
                </c:pt>
                <c:pt idx="10299">
                  <c:v>695.29976599999998</c:v>
                </c:pt>
                <c:pt idx="10300">
                  <c:v>695.30076599999995</c:v>
                </c:pt>
                <c:pt idx="10301">
                  <c:v>695.30176600000004</c:v>
                </c:pt>
                <c:pt idx="10302">
                  <c:v>695.30276600000002</c:v>
                </c:pt>
                <c:pt idx="10303">
                  <c:v>695.303766</c:v>
                </c:pt>
                <c:pt idx="10304">
                  <c:v>695.30476599999997</c:v>
                </c:pt>
                <c:pt idx="10305">
                  <c:v>695.30576599999995</c:v>
                </c:pt>
                <c:pt idx="10306">
                  <c:v>695.30676600000004</c:v>
                </c:pt>
                <c:pt idx="10307">
                  <c:v>695.30776600000002</c:v>
                </c:pt>
                <c:pt idx="10308">
                  <c:v>695.30876599999999</c:v>
                </c:pt>
                <c:pt idx="10309">
                  <c:v>695.30976599999997</c:v>
                </c:pt>
                <c:pt idx="10310">
                  <c:v>695.31076599999994</c:v>
                </c:pt>
                <c:pt idx="10311">
                  <c:v>695.31176600000003</c:v>
                </c:pt>
                <c:pt idx="10312">
                  <c:v>695.31276600000001</c:v>
                </c:pt>
                <c:pt idx="10313">
                  <c:v>695.31376599999999</c:v>
                </c:pt>
                <c:pt idx="10314">
                  <c:v>695.31476599999996</c:v>
                </c:pt>
                <c:pt idx="10315">
                  <c:v>695.31576600000005</c:v>
                </c:pt>
                <c:pt idx="10316">
                  <c:v>695.31676600000003</c:v>
                </c:pt>
                <c:pt idx="10317">
                  <c:v>695.31776600000001</c:v>
                </c:pt>
                <c:pt idx="10318">
                  <c:v>695.31876599999998</c:v>
                </c:pt>
                <c:pt idx="10319">
                  <c:v>695.31976599999996</c:v>
                </c:pt>
                <c:pt idx="10320">
                  <c:v>695.32076600000005</c:v>
                </c:pt>
                <c:pt idx="10321">
                  <c:v>695.32176600000003</c:v>
                </c:pt>
                <c:pt idx="10322">
                  <c:v>695.322766</c:v>
                </c:pt>
                <c:pt idx="10323">
                  <c:v>695.32376599999998</c:v>
                </c:pt>
                <c:pt idx="10324">
                  <c:v>695.32476599999995</c:v>
                </c:pt>
                <c:pt idx="10325">
                  <c:v>695.32576600000004</c:v>
                </c:pt>
                <c:pt idx="10326">
                  <c:v>695.32676600000002</c:v>
                </c:pt>
                <c:pt idx="10327">
                  <c:v>695.327766</c:v>
                </c:pt>
                <c:pt idx="10328">
                  <c:v>695.32876599999997</c:v>
                </c:pt>
                <c:pt idx="10329">
                  <c:v>695.32976599999995</c:v>
                </c:pt>
                <c:pt idx="10330">
                  <c:v>695.33076600000004</c:v>
                </c:pt>
                <c:pt idx="10331">
                  <c:v>695.33176600000002</c:v>
                </c:pt>
                <c:pt idx="10332">
                  <c:v>695.33276599999999</c:v>
                </c:pt>
                <c:pt idx="10333">
                  <c:v>695.33376599999997</c:v>
                </c:pt>
                <c:pt idx="10334">
                  <c:v>695.33476599999995</c:v>
                </c:pt>
                <c:pt idx="10335">
                  <c:v>695.33576600000004</c:v>
                </c:pt>
                <c:pt idx="10336">
                  <c:v>695.33676600000001</c:v>
                </c:pt>
                <c:pt idx="10337">
                  <c:v>695.33776599999999</c:v>
                </c:pt>
                <c:pt idx="10338">
                  <c:v>695.33876599999996</c:v>
                </c:pt>
                <c:pt idx="10339">
                  <c:v>695.33976600000005</c:v>
                </c:pt>
                <c:pt idx="10340">
                  <c:v>695.34076600000003</c:v>
                </c:pt>
                <c:pt idx="10341">
                  <c:v>695.34176600000001</c:v>
                </c:pt>
                <c:pt idx="10342">
                  <c:v>695.34276599999998</c:v>
                </c:pt>
                <c:pt idx="10343">
                  <c:v>695.34376599999996</c:v>
                </c:pt>
                <c:pt idx="10344">
                  <c:v>695.34476600000005</c:v>
                </c:pt>
                <c:pt idx="10345">
                  <c:v>695.34576600000003</c:v>
                </c:pt>
                <c:pt idx="10346">
                  <c:v>695.346766</c:v>
                </c:pt>
                <c:pt idx="10347">
                  <c:v>695.34776599999998</c:v>
                </c:pt>
                <c:pt idx="10348">
                  <c:v>695.34876599999996</c:v>
                </c:pt>
                <c:pt idx="10349">
                  <c:v>695.34976600000005</c:v>
                </c:pt>
                <c:pt idx="10350">
                  <c:v>695.35076600000002</c:v>
                </c:pt>
                <c:pt idx="10351">
                  <c:v>695.351766</c:v>
                </c:pt>
                <c:pt idx="10352">
                  <c:v>695.35276599999997</c:v>
                </c:pt>
                <c:pt idx="10353">
                  <c:v>695.35376599999995</c:v>
                </c:pt>
                <c:pt idx="10354">
                  <c:v>695.35476600000004</c:v>
                </c:pt>
                <c:pt idx="10355">
                  <c:v>695.35576600000002</c:v>
                </c:pt>
                <c:pt idx="10356">
                  <c:v>695.35676599999999</c:v>
                </c:pt>
                <c:pt idx="10357">
                  <c:v>695.35776599999997</c:v>
                </c:pt>
                <c:pt idx="10358">
                  <c:v>695.35876599999995</c:v>
                </c:pt>
                <c:pt idx="10359">
                  <c:v>695.35976600000004</c:v>
                </c:pt>
                <c:pt idx="10360">
                  <c:v>695.36076600000001</c:v>
                </c:pt>
                <c:pt idx="10361">
                  <c:v>695.36176599999999</c:v>
                </c:pt>
                <c:pt idx="10362">
                  <c:v>695.36276599999997</c:v>
                </c:pt>
                <c:pt idx="10363">
                  <c:v>695.36376600000006</c:v>
                </c:pt>
                <c:pt idx="10364">
                  <c:v>695.36476600000003</c:v>
                </c:pt>
                <c:pt idx="10365">
                  <c:v>695.36576600000001</c:v>
                </c:pt>
                <c:pt idx="10366">
                  <c:v>695.36676599999998</c:v>
                </c:pt>
                <c:pt idx="10367">
                  <c:v>695.36776599999996</c:v>
                </c:pt>
                <c:pt idx="10368">
                  <c:v>695.36876600000005</c:v>
                </c:pt>
                <c:pt idx="10369">
                  <c:v>695.36976600000003</c:v>
                </c:pt>
                <c:pt idx="10370">
                  <c:v>695.370766</c:v>
                </c:pt>
                <c:pt idx="10371">
                  <c:v>695.37176599999998</c:v>
                </c:pt>
                <c:pt idx="10372">
                  <c:v>695.37276599999996</c:v>
                </c:pt>
                <c:pt idx="10373">
                  <c:v>695.37376600000005</c:v>
                </c:pt>
                <c:pt idx="10374">
                  <c:v>695.37476600000002</c:v>
                </c:pt>
                <c:pt idx="10375">
                  <c:v>695.375766</c:v>
                </c:pt>
                <c:pt idx="10376">
                  <c:v>695.37676599999998</c:v>
                </c:pt>
                <c:pt idx="10377">
                  <c:v>695.37776599999995</c:v>
                </c:pt>
                <c:pt idx="10378">
                  <c:v>695.37876600000004</c:v>
                </c:pt>
                <c:pt idx="10379">
                  <c:v>695.37976600000002</c:v>
                </c:pt>
                <c:pt idx="10380">
                  <c:v>695.38076599999999</c:v>
                </c:pt>
                <c:pt idx="10381">
                  <c:v>695.38176599999997</c:v>
                </c:pt>
                <c:pt idx="10382">
                  <c:v>695.38276599999995</c:v>
                </c:pt>
                <c:pt idx="10383">
                  <c:v>695.38376600000004</c:v>
                </c:pt>
                <c:pt idx="10384">
                  <c:v>695.38476600000001</c:v>
                </c:pt>
                <c:pt idx="10385">
                  <c:v>695.38576599999999</c:v>
                </c:pt>
                <c:pt idx="10386">
                  <c:v>695.38676599999997</c:v>
                </c:pt>
                <c:pt idx="10387">
                  <c:v>695.38776600000006</c:v>
                </c:pt>
                <c:pt idx="10388">
                  <c:v>695.38876600000003</c:v>
                </c:pt>
                <c:pt idx="10389">
                  <c:v>695.38976600000001</c:v>
                </c:pt>
                <c:pt idx="10390">
                  <c:v>695.39076599999999</c:v>
                </c:pt>
                <c:pt idx="10391">
                  <c:v>695.39176599999996</c:v>
                </c:pt>
                <c:pt idx="10392">
                  <c:v>695.39276600000005</c:v>
                </c:pt>
                <c:pt idx="10393">
                  <c:v>695.39376600000003</c:v>
                </c:pt>
                <c:pt idx="10394">
                  <c:v>695.394766</c:v>
                </c:pt>
                <c:pt idx="10395">
                  <c:v>695.39576599999998</c:v>
                </c:pt>
                <c:pt idx="10396">
                  <c:v>695.39676599999996</c:v>
                </c:pt>
                <c:pt idx="10397">
                  <c:v>695.39776600000005</c:v>
                </c:pt>
                <c:pt idx="10398">
                  <c:v>695.39876600000002</c:v>
                </c:pt>
                <c:pt idx="10399">
                  <c:v>695.399766</c:v>
                </c:pt>
                <c:pt idx="10400">
                  <c:v>695.40076599999998</c:v>
                </c:pt>
                <c:pt idx="10401">
                  <c:v>695.40176599999995</c:v>
                </c:pt>
                <c:pt idx="10402">
                  <c:v>695.40276600000004</c:v>
                </c:pt>
                <c:pt idx="10403">
                  <c:v>695.40376600000002</c:v>
                </c:pt>
                <c:pt idx="10404">
                  <c:v>695.404766</c:v>
                </c:pt>
                <c:pt idx="10405">
                  <c:v>695.40576599999997</c:v>
                </c:pt>
                <c:pt idx="10406">
                  <c:v>695.40676599999995</c:v>
                </c:pt>
                <c:pt idx="10407">
                  <c:v>695.40776600000004</c:v>
                </c:pt>
                <c:pt idx="10408">
                  <c:v>695.40876600000001</c:v>
                </c:pt>
                <c:pt idx="10409">
                  <c:v>695.40976599999999</c:v>
                </c:pt>
                <c:pt idx="10410">
                  <c:v>695.41076599999997</c:v>
                </c:pt>
                <c:pt idx="10411">
                  <c:v>695.41176599999994</c:v>
                </c:pt>
                <c:pt idx="10412">
                  <c:v>695.41276600000003</c:v>
                </c:pt>
                <c:pt idx="10413">
                  <c:v>695.41376600000001</c:v>
                </c:pt>
                <c:pt idx="10414">
                  <c:v>695.41476599999999</c:v>
                </c:pt>
                <c:pt idx="10415">
                  <c:v>695.41576599999996</c:v>
                </c:pt>
                <c:pt idx="10416">
                  <c:v>695.41676600000005</c:v>
                </c:pt>
                <c:pt idx="10417">
                  <c:v>695.41776600000003</c:v>
                </c:pt>
                <c:pt idx="10418">
                  <c:v>695.41876600000001</c:v>
                </c:pt>
                <c:pt idx="10419">
                  <c:v>695.41976599999998</c:v>
                </c:pt>
                <c:pt idx="10420">
                  <c:v>695.42076599999996</c:v>
                </c:pt>
                <c:pt idx="10421">
                  <c:v>695.42176600000005</c:v>
                </c:pt>
                <c:pt idx="10422">
                  <c:v>695.42276600000002</c:v>
                </c:pt>
                <c:pt idx="10423">
                  <c:v>695.423766</c:v>
                </c:pt>
                <c:pt idx="10424">
                  <c:v>695.42476599999998</c:v>
                </c:pt>
                <c:pt idx="10425">
                  <c:v>695.42576599999995</c:v>
                </c:pt>
                <c:pt idx="10426">
                  <c:v>695.42676600000004</c:v>
                </c:pt>
                <c:pt idx="10427">
                  <c:v>695.42776600000002</c:v>
                </c:pt>
                <c:pt idx="10428">
                  <c:v>695.428766</c:v>
                </c:pt>
                <c:pt idx="10429">
                  <c:v>695.42976599999997</c:v>
                </c:pt>
                <c:pt idx="10430">
                  <c:v>695.43076599999995</c:v>
                </c:pt>
                <c:pt idx="10431">
                  <c:v>695.43176600000004</c:v>
                </c:pt>
                <c:pt idx="10432">
                  <c:v>695.43276600000002</c:v>
                </c:pt>
                <c:pt idx="10433">
                  <c:v>695.43376599999999</c:v>
                </c:pt>
                <c:pt idx="10434">
                  <c:v>695.43476599999997</c:v>
                </c:pt>
                <c:pt idx="10435">
                  <c:v>695.43576599999994</c:v>
                </c:pt>
                <c:pt idx="10436">
                  <c:v>695.43676600000003</c:v>
                </c:pt>
                <c:pt idx="10437">
                  <c:v>695.43776600000001</c:v>
                </c:pt>
                <c:pt idx="10438">
                  <c:v>695.43876599999999</c:v>
                </c:pt>
                <c:pt idx="10439">
                  <c:v>695.43976599999996</c:v>
                </c:pt>
                <c:pt idx="10440">
                  <c:v>695.44076600000005</c:v>
                </c:pt>
                <c:pt idx="10441">
                  <c:v>695.44176600000003</c:v>
                </c:pt>
                <c:pt idx="10442">
                  <c:v>695.44276600000001</c:v>
                </c:pt>
                <c:pt idx="10443">
                  <c:v>695.44376599999998</c:v>
                </c:pt>
                <c:pt idx="10444">
                  <c:v>695.44476599999996</c:v>
                </c:pt>
                <c:pt idx="10445">
                  <c:v>695.44576600000005</c:v>
                </c:pt>
                <c:pt idx="10446">
                  <c:v>695.44676600000003</c:v>
                </c:pt>
                <c:pt idx="10447">
                  <c:v>695.447766</c:v>
                </c:pt>
                <c:pt idx="10448">
                  <c:v>695.44876599999998</c:v>
                </c:pt>
                <c:pt idx="10449">
                  <c:v>695.44976599999995</c:v>
                </c:pt>
                <c:pt idx="10450">
                  <c:v>695.45076600000004</c:v>
                </c:pt>
                <c:pt idx="10451">
                  <c:v>695.45176600000002</c:v>
                </c:pt>
                <c:pt idx="10452">
                  <c:v>695.452766</c:v>
                </c:pt>
                <c:pt idx="10453">
                  <c:v>695.45376599999997</c:v>
                </c:pt>
                <c:pt idx="10454">
                  <c:v>695.45476599999995</c:v>
                </c:pt>
                <c:pt idx="10455">
                  <c:v>695.45576600000004</c:v>
                </c:pt>
                <c:pt idx="10456">
                  <c:v>695.45676600000002</c:v>
                </c:pt>
                <c:pt idx="10457">
                  <c:v>695.45776599999999</c:v>
                </c:pt>
                <c:pt idx="10458">
                  <c:v>695.45876599999997</c:v>
                </c:pt>
                <c:pt idx="10459">
                  <c:v>695.45976599999995</c:v>
                </c:pt>
                <c:pt idx="10460">
                  <c:v>695.46076600000004</c:v>
                </c:pt>
                <c:pt idx="10461">
                  <c:v>695.46176600000001</c:v>
                </c:pt>
                <c:pt idx="10462">
                  <c:v>695.46276599999999</c:v>
                </c:pt>
                <c:pt idx="10463">
                  <c:v>695.46376599999996</c:v>
                </c:pt>
                <c:pt idx="10464">
                  <c:v>695.46476600000005</c:v>
                </c:pt>
                <c:pt idx="10465">
                  <c:v>695.46576600000003</c:v>
                </c:pt>
                <c:pt idx="10466">
                  <c:v>695.46676600000001</c:v>
                </c:pt>
                <c:pt idx="10467">
                  <c:v>695.46776599999998</c:v>
                </c:pt>
                <c:pt idx="10468">
                  <c:v>695.46876599999996</c:v>
                </c:pt>
                <c:pt idx="10469">
                  <c:v>695.46976600000005</c:v>
                </c:pt>
                <c:pt idx="10470">
                  <c:v>695.47076600000003</c:v>
                </c:pt>
                <c:pt idx="10471">
                  <c:v>695.471766</c:v>
                </c:pt>
                <c:pt idx="10472">
                  <c:v>695.47276599999998</c:v>
                </c:pt>
                <c:pt idx="10473">
                  <c:v>695.47376599999996</c:v>
                </c:pt>
                <c:pt idx="10474">
                  <c:v>695.47476600000005</c:v>
                </c:pt>
                <c:pt idx="10475">
                  <c:v>695.47576600000002</c:v>
                </c:pt>
                <c:pt idx="10476">
                  <c:v>695.476766</c:v>
                </c:pt>
                <c:pt idx="10477">
                  <c:v>695.47776599999997</c:v>
                </c:pt>
                <c:pt idx="10478">
                  <c:v>695.47876599999995</c:v>
                </c:pt>
                <c:pt idx="10479">
                  <c:v>695.47976600000004</c:v>
                </c:pt>
                <c:pt idx="10480">
                  <c:v>695.48076600000002</c:v>
                </c:pt>
                <c:pt idx="10481">
                  <c:v>695.48176599999999</c:v>
                </c:pt>
                <c:pt idx="10482">
                  <c:v>695.48276599999997</c:v>
                </c:pt>
                <c:pt idx="10483">
                  <c:v>695.48376599999995</c:v>
                </c:pt>
                <c:pt idx="10484">
                  <c:v>695.48476600000004</c:v>
                </c:pt>
                <c:pt idx="10485">
                  <c:v>695.48576600000001</c:v>
                </c:pt>
                <c:pt idx="10486">
                  <c:v>695.48676599999999</c:v>
                </c:pt>
                <c:pt idx="10487">
                  <c:v>695.48776599999997</c:v>
                </c:pt>
                <c:pt idx="10488">
                  <c:v>695.48876600000006</c:v>
                </c:pt>
                <c:pt idx="10489">
                  <c:v>695.48976600000003</c:v>
                </c:pt>
                <c:pt idx="10490">
                  <c:v>695.49076600000001</c:v>
                </c:pt>
                <c:pt idx="10491">
                  <c:v>695.49176599999998</c:v>
                </c:pt>
                <c:pt idx="10492">
                  <c:v>695.49276599999996</c:v>
                </c:pt>
                <c:pt idx="10493">
                  <c:v>695.49376600000005</c:v>
                </c:pt>
                <c:pt idx="10494">
                  <c:v>695.49476600000003</c:v>
                </c:pt>
                <c:pt idx="10495">
                  <c:v>695.495766</c:v>
                </c:pt>
                <c:pt idx="10496">
                  <c:v>695.49676599999998</c:v>
                </c:pt>
                <c:pt idx="10497">
                  <c:v>695.49776599999996</c:v>
                </c:pt>
                <c:pt idx="10498">
                  <c:v>695.49876600000005</c:v>
                </c:pt>
                <c:pt idx="10499">
                  <c:v>695.49976600000002</c:v>
                </c:pt>
                <c:pt idx="10500">
                  <c:v>695.500766</c:v>
                </c:pt>
                <c:pt idx="10501">
                  <c:v>695.50176599999998</c:v>
                </c:pt>
                <c:pt idx="10502">
                  <c:v>695.50276599999995</c:v>
                </c:pt>
                <c:pt idx="10503">
                  <c:v>695.50376600000004</c:v>
                </c:pt>
                <c:pt idx="10504">
                  <c:v>695.50476600000002</c:v>
                </c:pt>
                <c:pt idx="10505">
                  <c:v>695.50576599999999</c:v>
                </c:pt>
                <c:pt idx="10506">
                  <c:v>695.50676599999997</c:v>
                </c:pt>
                <c:pt idx="10507">
                  <c:v>695.50776599999995</c:v>
                </c:pt>
                <c:pt idx="10508">
                  <c:v>695.50876600000004</c:v>
                </c:pt>
                <c:pt idx="10509">
                  <c:v>695.50976600000001</c:v>
                </c:pt>
                <c:pt idx="10510">
                  <c:v>695.51076599999999</c:v>
                </c:pt>
                <c:pt idx="10511">
                  <c:v>695.51176599999997</c:v>
                </c:pt>
                <c:pt idx="10512">
                  <c:v>695.51276600000006</c:v>
                </c:pt>
                <c:pt idx="10513">
                  <c:v>695.51376600000003</c:v>
                </c:pt>
                <c:pt idx="10514">
                  <c:v>695.51476600000001</c:v>
                </c:pt>
                <c:pt idx="10515">
                  <c:v>695.51576599999999</c:v>
                </c:pt>
                <c:pt idx="10516">
                  <c:v>695.51676599999996</c:v>
                </c:pt>
                <c:pt idx="10517">
                  <c:v>695.51776600000005</c:v>
                </c:pt>
                <c:pt idx="10518">
                  <c:v>695.51876600000003</c:v>
                </c:pt>
                <c:pt idx="10519">
                  <c:v>695.519766</c:v>
                </c:pt>
                <c:pt idx="10520">
                  <c:v>695.52076599999998</c:v>
                </c:pt>
                <c:pt idx="10521">
                  <c:v>695.52176599999996</c:v>
                </c:pt>
                <c:pt idx="10522">
                  <c:v>695.52276600000005</c:v>
                </c:pt>
                <c:pt idx="10523">
                  <c:v>695.52376600000002</c:v>
                </c:pt>
                <c:pt idx="10524">
                  <c:v>695.524766</c:v>
                </c:pt>
                <c:pt idx="10525">
                  <c:v>695.52576599999998</c:v>
                </c:pt>
                <c:pt idx="10526">
                  <c:v>695.52676599999995</c:v>
                </c:pt>
                <c:pt idx="10527">
                  <c:v>695.52776600000004</c:v>
                </c:pt>
                <c:pt idx="10528">
                  <c:v>695.52876600000002</c:v>
                </c:pt>
                <c:pt idx="10529">
                  <c:v>695.529766</c:v>
                </c:pt>
                <c:pt idx="10530">
                  <c:v>695.53076599999997</c:v>
                </c:pt>
                <c:pt idx="10531">
                  <c:v>695.53176599999995</c:v>
                </c:pt>
                <c:pt idx="10532">
                  <c:v>695.53276600000004</c:v>
                </c:pt>
                <c:pt idx="10533">
                  <c:v>695.53376600000001</c:v>
                </c:pt>
                <c:pt idx="10534">
                  <c:v>695.53476599999999</c:v>
                </c:pt>
                <c:pt idx="10535">
                  <c:v>695.53576599999997</c:v>
                </c:pt>
                <c:pt idx="10536">
                  <c:v>695.53676599999994</c:v>
                </c:pt>
                <c:pt idx="10537">
                  <c:v>695.53776600000003</c:v>
                </c:pt>
                <c:pt idx="10538">
                  <c:v>695.53876600000001</c:v>
                </c:pt>
                <c:pt idx="10539">
                  <c:v>695.53976599999999</c:v>
                </c:pt>
                <c:pt idx="10540">
                  <c:v>695.54076599999996</c:v>
                </c:pt>
                <c:pt idx="10541">
                  <c:v>695.54176600000005</c:v>
                </c:pt>
                <c:pt idx="10542">
                  <c:v>695.54276600000003</c:v>
                </c:pt>
                <c:pt idx="10543">
                  <c:v>695.54376600000001</c:v>
                </c:pt>
                <c:pt idx="10544">
                  <c:v>695.54476599999998</c:v>
                </c:pt>
                <c:pt idx="10545">
                  <c:v>695.54576599999996</c:v>
                </c:pt>
                <c:pt idx="10546">
                  <c:v>695.54676600000005</c:v>
                </c:pt>
                <c:pt idx="10547">
                  <c:v>695.54776600000002</c:v>
                </c:pt>
                <c:pt idx="10548">
                  <c:v>695.548766</c:v>
                </c:pt>
                <c:pt idx="10549">
                  <c:v>695.54976599999998</c:v>
                </c:pt>
                <c:pt idx="10550">
                  <c:v>695.55076599999995</c:v>
                </c:pt>
                <c:pt idx="10551">
                  <c:v>695.55176600000004</c:v>
                </c:pt>
                <c:pt idx="10552">
                  <c:v>695.55276600000002</c:v>
                </c:pt>
                <c:pt idx="10553">
                  <c:v>695.553766</c:v>
                </c:pt>
                <c:pt idx="10554">
                  <c:v>695.55476599999997</c:v>
                </c:pt>
                <c:pt idx="10555">
                  <c:v>695.55576599999995</c:v>
                </c:pt>
                <c:pt idx="10556">
                  <c:v>695.55676600000004</c:v>
                </c:pt>
                <c:pt idx="10557">
                  <c:v>695.55776600000002</c:v>
                </c:pt>
                <c:pt idx="10558">
                  <c:v>695.55876599999999</c:v>
                </c:pt>
                <c:pt idx="10559">
                  <c:v>695.55976599999997</c:v>
                </c:pt>
                <c:pt idx="10560">
                  <c:v>695.56076599999994</c:v>
                </c:pt>
                <c:pt idx="10561">
                  <c:v>695.56176600000003</c:v>
                </c:pt>
                <c:pt idx="10562">
                  <c:v>695.56276600000001</c:v>
                </c:pt>
                <c:pt idx="10563">
                  <c:v>695.56376599999999</c:v>
                </c:pt>
                <c:pt idx="10564">
                  <c:v>695.56476599999996</c:v>
                </c:pt>
                <c:pt idx="10565">
                  <c:v>695.56576600000005</c:v>
                </c:pt>
                <c:pt idx="10566">
                  <c:v>695.56676600000003</c:v>
                </c:pt>
                <c:pt idx="10567">
                  <c:v>695.56776600000001</c:v>
                </c:pt>
                <c:pt idx="10568">
                  <c:v>695.56876599999998</c:v>
                </c:pt>
                <c:pt idx="10569">
                  <c:v>695.56976599999996</c:v>
                </c:pt>
                <c:pt idx="10570">
                  <c:v>695.57076600000005</c:v>
                </c:pt>
                <c:pt idx="10571">
                  <c:v>695.57176600000003</c:v>
                </c:pt>
                <c:pt idx="10572">
                  <c:v>695.572766</c:v>
                </c:pt>
                <c:pt idx="10573">
                  <c:v>695.57376599999998</c:v>
                </c:pt>
                <c:pt idx="10574">
                  <c:v>695.57476599999995</c:v>
                </c:pt>
                <c:pt idx="10575">
                  <c:v>695.57576600000004</c:v>
                </c:pt>
                <c:pt idx="10576">
                  <c:v>695.57676600000002</c:v>
                </c:pt>
                <c:pt idx="10577">
                  <c:v>695.577766</c:v>
                </c:pt>
                <c:pt idx="10578">
                  <c:v>695.57876599999997</c:v>
                </c:pt>
                <c:pt idx="10579">
                  <c:v>695.57976599999995</c:v>
                </c:pt>
                <c:pt idx="10580">
                  <c:v>695.58076600000004</c:v>
                </c:pt>
                <c:pt idx="10581">
                  <c:v>695.58176600000002</c:v>
                </c:pt>
                <c:pt idx="10582">
                  <c:v>695.58276599999999</c:v>
                </c:pt>
                <c:pt idx="10583">
                  <c:v>695.58376599999997</c:v>
                </c:pt>
                <c:pt idx="10584">
                  <c:v>695.58476599999995</c:v>
                </c:pt>
                <c:pt idx="10585">
                  <c:v>695.58576600000004</c:v>
                </c:pt>
                <c:pt idx="10586">
                  <c:v>695.58676600000001</c:v>
                </c:pt>
                <c:pt idx="10587">
                  <c:v>695.58776599999999</c:v>
                </c:pt>
                <c:pt idx="10588">
                  <c:v>695.58876599999996</c:v>
                </c:pt>
                <c:pt idx="10589">
                  <c:v>695.58976600000005</c:v>
                </c:pt>
                <c:pt idx="10590">
                  <c:v>695.59076600000003</c:v>
                </c:pt>
                <c:pt idx="10591">
                  <c:v>695.59176600000001</c:v>
                </c:pt>
                <c:pt idx="10592">
                  <c:v>695.59276599999998</c:v>
                </c:pt>
                <c:pt idx="10593">
                  <c:v>695.59376599999996</c:v>
                </c:pt>
                <c:pt idx="10594">
                  <c:v>695.59476600000005</c:v>
                </c:pt>
                <c:pt idx="10595">
                  <c:v>695.59576600000003</c:v>
                </c:pt>
                <c:pt idx="10596">
                  <c:v>695.596766</c:v>
                </c:pt>
                <c:pt idx="10597">
                  <c:v>695.59776599999998</c:v>
                </c:pt>
                <c:pt idx="10598">
                  <c:v>695.59876599999996</c:v>
                </c:pt>
                <c:pt idx="10599">
                  <c:v>695.59976600000005</c:v>
                </c:pt>
                <c:pt idx="10600">
                  <c:v>695.60076600000002</c:v>
                </c:pt>
                <c:pt idx="10601">
                  <c:v>695.601766</c:v>
                </c:pt>
                <c:pt idx="10602">
                  <c:v>695.60276599999997</c:v>
                </c:pt>
                <c:pt idx="10603">
                  <c:v>695.60376599999995</c:v>
                </c:pt>
                <c:pt idx="10604">
                  <c:v>695.60476600000004</c:v>
                </c:pt>
                <c:pt idx="10605">
                  <c:v>695.60576600000002</c:v>
                </c:pt>
                <c:pt idx="10606">
                  <c:v>695.60676599999999</c:v>
                </c:pt>
                <c:pt idx="10607">
                  <c:v>695.60776599999997</c:v>
                </c:pt>
                <c:pt idx="10608">
                  <c:v>695.60876599999995</c:v>
                </c:pt>
                <c:pt idx="10609">
                  <c:v>695.60976600000004</c:v>
                </c:pt>
                <c:pt idx="10610">
                  <c:v>695.61076600000001</c:v>
                </c:pt>
                <c:pt idx="10611">
                  <c:v>695.61176599999999</c:v>
                </c:pt>
                <c:pt idx="10612">
                  <c:v>695.61276599999997</c:v>
                </c:pt>
                <c:pt idx="10613">
                  <c:v>695.61376600000006</c:v>
                </c:pt>
                <c:pt idx="10614">
                  <c:v>695.61476600000003</c:v>
                </c:pt>
                <c:pt idx="10615">
                  <c:v>695.61576600000001</c:v>
                </c:pt>
                <c:pt idx="10616">
                  <c:v>695.61676599999998</c:v>
                </c:pt>
                <c:pt idx="10617">
                  <c:v>695.61776599999996</c:v>
                </c:pt>
                <c:pt idx="10618">
                  <c:v>695.61876600000005</c:v>
                </c:pt>
                <c:pt idx="10619">
                  <c:v>695.61976600000003</c:v>
                </c:pt>
                <c:pt idx="10620">
                  <c:v>695.620766</c:v>
                </c:pt>
                <c:pt idx="10621">
                  <c:v>695.62176599999998</c:v>
                </c:pt>
                <c:pt idx="10622">
                  <c:v>695.62276599999996</c:v>
                </c:pt>
                <c:pt idx="10623">
                  <c:v>695.62376600000005</c:v>
                </c:pt>
                <c:pt idx="10624">
                  <c:v>695.62476600000002</c:v>
                </c:pt>
                <c:pt idx="10625">
                  <c:v>695.625766</c:v>
                </c:pt>
                <c:pt idx="10626">
                  <c:v>695.62676599999998</c:v>
                </c:pt>
                <c:pt idx="10627">
                  <c:v>695.62776599999995</c:v>
                </c:pt>
                <c:pt idx="10628">
                  <c:v>695.62876600000004</c:v>
                </c:pt>
                <c:pt idx="10629">
                  <c:v>695.62976600000002</c:v>
                </c:pt>
                <c:pt idx="10630">
                  <c:v>695.63076599999999</c:v>
                </c:pt>
                <c:pt idx="10631">
                  <c:v>695.63176599999997</c:v>
                </c:pt>
                <c:pt idx="10632">
                  <c:v>695.63276599999995</c:v>
                </c:pt>
                <c:pt idx="10633">
                  <c:v>695.63376600000004</c:v>
                </c:pt>
                <c:pt idx="10634">
                  <c:v>695.63476600000001</c:v>
                </c:pt>
                <c:pt idx="10635">
                  <c:v>695.63576599999999</c:v>
                </c:pt>
                <c:pt idx="10636">
                  <c:v>695.63676599999997</c:v>
                </c:pt>
                <c:pt idx="10637">
                  <c:v>695.63776600000006</c:v>
                </c:pt>
                <c:pt idx="10638">
                  <c:v>695.63876600000003</c:v>
                </c:pt>
                <c:pt idx="10639">
                  <c:v>695.63976600000001</c:v>
                </c:pt>
                <c:pt idx="10640">
                  <c:v>695.64076599999999</c:v>
                </c:pt>
                <c:pt idx="10641">
                  <c:v>695.64176599999996</c:v>
                </c:pt>
                <c:pt idx="10642">
                  <c:v>695.64276600000005</c:v>
                </c:pt>
                <c:pt idx="10643">
                  <c:v>695.64376600000003</c:v>
                </c:pt>
                <c:pt idx="10644">
                  <c:v>695.644766</c:v>
                </c:pt>
                <c:pt idx="10645">
                  <c:v>695.64576599999998</c:v>
                </c:pt>
                <c:pt idx="10646">
                  <c:v>695.64676599999996</c:v>
                </c:pt>
                <c:pt idx="10647">
                  <c:v>695.64776600000005</c:v>
                </c:pt>
                <c:pt idx="10648">
                  <c:v>695.64876600000002</c:v>
                </c:pt>
                <c:pt idx="10649">
                  <c:v>695.649766</c:v>
                </c:pt>
                <c:pt idx="10650">
                  <c:v>695.65076599999998</c:v>
                </c:pt>
                <c:pt idx="10651">
                  <c:v>695.65176599999995</c:v>
                </c:pt>
                <c:pt idx="10652">
                  <c:v>695.65276600000004</c:v>
                </c:pt>
                <c:pt idx="10653">
                  <c:v>695.65376600000002</c:v>
                </c:pt>
                <c:pt idx="10654">
                  <c:v>695.654766</c:v>
                </c:pt>
                <c:pt idx="10655">
                  <c:v>695.65576599999997</c:v>
                </c:pt>
                <c:pt idx="10656">
                  <c:v>695.65676599999995</c:v>
                </c:pt>
                <c:pt idx="10657">
                  <c:v>695.65776600000004</c:v>
                </c:pt>
                <c:pt idx="10658">
                  <c:v>695.65876600000001</c:v>
                </c:pt>
                <c:pt idx="10659">
                  <c:v>695.65976599999999</c:v>
                </c:pt>
                <c:pt idx="10660">
                  <c:v>695.66076599999997</c:v>
                </c:pt>
                <c:pt idx="10661">
                  <c:v>695.66176599999994</c:v>
                </c:pt>
                <c:pt idx="10662">
                  <c:v>695.66276600000003</c:v>
                </c:pt>
                <c:pt idx="10663">
                  <c:v>695.66376600000001</c:v>
                </c:pt>
                <c:pt idx="10664">
                  <c:v>695.66476599999999</c:v>
                </c:pt>
                <c:pt idx="10665">
                  <c:v>695.66576599999996</c:v>
                </c:pt>
                <c:pt idx="10666">
                  <c:v>695.66676600000005</c:v>
                </c:pt>
                <c:pt idx="10667">
                  <c:v>695.66776600000003</c:v>
                </c:pt>
                <c:pt idx="10668">
                  <c:v>695.66876600000001</c:v>
                </c:pt>
                <c:pt idx="10669">
                  <c:v>695.66976599999998</c:v>
                </c:pt>
                <c:pt idx="10670">
                  <c:v>695.67076599999996</c:v>
                </c:pt>
                <c:pt idx="10671">
                  <c:v>695.67176600000005</c:v>
                </c:pt>
                <c:pt idx="10672">
                  <c:v>695.67276600000002</c:v>
                </c:pt>
                <c:pt idx="10673">
                  <c:v>695.673766</c:v>
                </c:pt>
                <c:pt idx="10674">
                  <c:v>695.67476599999998</c:v>
                </c:pt>
                <c:pt idx="10675">
                  <c:v>695.67576599999995</c:v>
                </c:pt>
                <c:pt idx="10676">
                  <c:v>695.67676600000004</c:v>
                </c:pt>
                <c:pt idx="10677">
                  <c:v>695.67776600000002</c:v>
                </c:pt>
                <c:pt idx="10678">
                  <c:v>695.678766</c:v>
                </c:pt>
                <c:pt idx="10679">
                  <c:v>695.67976599999997</c:v>
                </c:pt>
                <c:pt idx="10680">
                  <c:v>695.68076599999995</c:v>
                </c:pt>
                <c:pt idx="10681">
                  <c:v>695.68176600000004</c:v>
                </c:pt>
                <c:pt idx="10682">
                  <c:v>695.68276600000002</c:v>
                </c:pt>
                <c:pt idx="10683">
                  <c:v>695.68376599999999</c:v>
                </c:pt>
                <c:pt idx="10684">
                  <c:v>695.68476599999997</c:v>
                </c:pt>
                <c:pt idx="10685">
                  <c:v>695.68576599999994</c:v>
                </c:pt>
                <c:pt idx="10686">
                  <c:v>695.68676600000003</c:v>
                </c:pt>
                <c:pt idx="10687">
                  <c:v>695.68776600000001</c:v>
                </c:pt>
                <c:pt idx="10688">
                  <c:v>695.68876599999999</c:v>
                </c:pt>
                <c:pt idx="10689">
                  <c:v>695.68976599999996</c:v>
                </c:pt>
                <c:pt idx="10690">
                  <c:v>695.69076600000005</c:v>
                </c:pt>
                <c:pt idx="10691">
                  <c:v>695.69176600000003</c:v>
                </c:pt>
                <c:pt idx="10692">
                  <c:v>695.69276600000001</c:v>
                </c:pt>
                <c:pt idx="10693">
                  <c:v>695.69376599999998</c:v>
                </c:pt>
                <c:pt idx="10694">
                  <c:v>695.69476599999996</c:v>
                </c:pt>
                <c:pt idx="10695">
                  <c:v>695.69576600000005</c:v>
                </c:pt>
                <c:pt idx="10696">
                  <c:v>695.69676600000003</c:v>
                </c:pt>
                <c:pt idx="10697">
                  <c:v>695.697766</c:v>
                </c:pt>
                <c:pt idx="10698">
                  <c:v>695.69876599999998</c:v>
                </c:pt>
                <c:pt idx="10699">
                  <c:v>695.69976599999995</c:v>
                </c:pt>
                <c:pt idx="10700">
                  <c:v>695.70076600000004</c:v>
                </c:pt>
                <c:pt idx="10701">
                  <c:v>695.70176600000002</c:v>
                </c:pt>
                <c:pt idx="10702">
                  <c:v>695.702766</c:v>
                </c:pt>
                <c:pt idx="10703">
                  <c:v>695.70376599999997</c:v>
                </c:pt>
                <c:pt idx="10704">
                  <c:v>695.70476599999995</c:v>
                </c:pt>
                <c:pt idx="10705">
                  <c:v>695.70576600000004</c:v>
                </c:pt>
                <c:pt idx="10706">
                  <c:v>695.70676600000002</c:v>
                </c:pt>
                <c:pt idx="10707">
                  <c:v>695.70776599999999</c:v>
                </c:pt>
                <c:pt idx="10708">
                  <c:v>695.70876599999997</c:v>
                </c:pt>
                <c:pt idx="10709">
                  <c:v>695.70976599999995</c:v>
                </c:pt>
                <c:pt idx="10710">
                  <c:v>695.71076600000004</c:v>
                </c:pt>
                <c:pt idx="10711">
                  <c:v>695.71176600000001</c:v>
                </c:pt>
                <c:pt idx="10712">
                  <c:v>695.71276599999999</c:v>
                </c:pt>
                <c:pt idx="10713">
                  <c:v>695.71376599999996</c:v>
                </c:pt>
                <c:pt idx="10714">
                  <c:v>695.71476600000005</c:v>
                </c:pt>
                <c:pt idx="10715">
                  <c:v>695.71576600000003</c:v>
                </c:pt>
                <c:pt idx="10716">
                  <c:v>695.71676600000001</c:v>
                </c:pt>
                <c:pt idx="10717">
                  <c:v>695.71776599999998</c:v>
                </c:pt>
                <c:pt idx="10718">
                  <c:v>695.71876599999996</c:v>
                </c:pt>
                <c:pt idx="10719">
                  <c:v>695.71976600000005</c:v>
                </c:pt>
                <c:pt idx="10720">
                  <c:v>695.72076600000003</c:v>
                </c:pt>
                <c:pt idx="10721">
                  <c:v>695.721766</c:v>
                </c:pt>
                <c:pt idx="10722">
                  <c:v>695.72276599999998</c:v>
                </c:pt>
                <c:pt idx="10723">
                  <c:v>695.72376599999996</c:v>
                </c:pt>
                <c:pt idx="10724">
                  <c:v>695.72476600000005</c:v>
                </c:pt>
                <c:pt idx="10725">
                  <c:v>695.72576600000002</c:v>
                </c:pt>
                <c:pt idx="10726">
                  <c:v>695.726766</c:v>
                </c:pt>
                <c:pt idx="10727">
                  <c:v>695.72776599999997</c:v>
                </c:pt>
                <c:pt idx="10728">
                  <c:v>695.72876599999995</c:v>
                </c:pt>
                <c:pt idx="10729">
                  <c:v>695.72976600000004</c:v>
                </c:pt>
                <c:pt idx="10730">
                  <c:v>695.73076600000002</c:v>
                </c:pt>
                <c:pt idx="10731">
                  <c:v>695.73176599999999</c:v>
                </c:pt>
                <c:pt idx="10732">
                  <c:v>695.73276599999997</c:v>
                </c:pt>
                <c:pt idx="10733">
                  <c:v>695.73376599999995</c:v>
                </c:pt>
                <c:pt idx="10734">
                  <c:v>695.73476600000004</c:v>
                </c:pt>
                <c:pt idx="10735">
                  <c:v>695.73576600000001</c:v>
                </c:pt>
                <c:pt idx="10736">
                  <c:v>695.73676599999999</c:v>
                </c:pt>
                <c:pt idx="10737">
                  <c:v>695.73776599999997</c:v>
                </c:pt>
                <c:pt idx="10738">
                  <c:v>695.73876600000006</c:v>
                </c:pt>
                <c:pt idx="10739">
                  <c:v>695.73976600000003</c:v>
                </c:pt>
                <c:pt idx="10740">
                  <c:v>695.74076600000001</c:v>
                </c:pt>
                <c:pt idx="10741">
                  <c:v>695.74176599999998</c:v>
                </c:pt>
                <c:pt idx="10742">
                  <c:v>695.74276599999996</c:v>
                </c:pt>
                <c:pt idx="10743">
                  <c:v>695.74376600000005</c:v>
                </c:pt>
                <c:pt idx="10744">
                  <c:v>695.74476600000003</c:v>
                </c:pt>
                <c:pt idx="10745">
                  <c:v>695.745766</c:v>
                </c:pt>
                <c:pt idx="10746">
                  <c:v>695.74676599999998</c:v>
                </c:pt>
                <c:pt idx="10747">
                  <c:v>695.74776599999996</c:v>
                </c:pt>
                <c:pt idx="10748">
                  <c:v>695.74876600000005</c:v>
                </c:pt>
                <c:pt idx="10749">
                  <c:v>695.74976600000002</c:v>
                </c:pt>
                <c:pt idx="10750">
                  <c:v>695.750766</c:v>
                </c:pt>
                <c:pt idx="10751">
                  <c:v>695.75176599999998</c:v>
                </c:pt>
                <c:pt idx="10752">
                  <c:v>695.75276599999995</c:v>
                </c:pt>
                <c:pt idx="10753">
                  <c:v>695.75376600000004</c:v>
                </c:pt>
                <c:pt idx="10754">
                  <c:v>695.75476600000002</c:v>
                </c:pt>
                <c:pt idx="10755">
                  <c:v>695.75576599999999</c:v>
                </c:pt>
                <c:pt idx="10756">
                  <c:v>695.75676599999997</c:v>
                </c:pt>
                <c:pt idx="10757">
                  <c:v>695.75776599999995</c:v>
                </c:pt>
                <c:pt idx="10758">
                  <c:v>695.75876600000004</c:v>
                </c:pt>
                <c:pt idx="10759">
                  <c:v>695.75976600000001</c:v>
                </c:pt>
                <c:pt idx="10760">
                  <c:v>695.76076599999999</c:v>
                </c:pt>
                <c:pt idx="10761">
                  <c:v>695.76176599999997</c:v>
                </c:pt>
                <c:pt idx="10762">
                  <c:v>695.76276600000006</c:v>
                </c:pt>
                <c:pt idx="10763">
                  <c:v>695.76376600000003</c:v>
                </c:pt>
                <c:pt idx="10764">
                  <c:v>695.76476600000001</c:v>
                </c:pt>
                <c:pt idx="10765">
                  <c:v>695.76576599999999</c:v>
                </c:pt>
                <c:pt idx="10766">
                  <c:v>695.76676599999996</c:v>
                </c:pt>
                <c:pt idx="10767">
                  <c:v>695.76776600000005</c:v>
                </c:pt>
                <c:pt idx="10768">
                  <c:v>695.76876600000003</c:v>
                </c:pt>
                <c:pt idx="10769">
                  <c:v>695.769766</c:v>
                </c:pt>
                <c:pt idx="10770">
                  <c:v>695.77076599999998</c:v>
                </c:pt>
                <c:pt idx="10771">
                  <c:v>695.77176599999996</c:v>
                </c:pt>
                <c:pt idx="10772">
                  <c:v>695.77276600000005</c:v>
                </c:pt>
                <c:pt idx="10773">
                  <c:v>695.77376600000002</c:v>
                </c:pt>
                <c:pt idx="10774">
                  <c:v>695.774766</c:v>
                </c:pt>
                <c:pt idx="10775">
                  <c:v>695.77576599999998</c:v>
                </c:pt>
                <c:pt idx="10776">
                  <c:v>695.77676599999995</c:v>
                </c:pt>
                <c:pt idx="10777">
                  <c:v>695.77776600000004</c:v>
                </c:pt>
                <c:pt idx="10778">
                  <c:v>695.77876600000002</c:v>
                </c:pt>
                <c:pt idx="10779">
                  <c:v>695.779766</c:v>
                </c:pt>
                <c:pt idx="10780">
                  <c:v>695.78076599999997</c:v>
                </c:pt>
                <c:pt idx="10781">
                  <c:v>695.78176599999995</c:v>
                </c:pt>
                <c:pt idx="10782">
                  <c:v>695.78276600000004</c:v>
                </c:pt>
                <c:pt idx="10783">
                  <c:v>695.78376600000001</c:v>
                </c:pt>
                <c:pt idx="10784">
                  <c:v>695.78476599999999</c:v>
                </c:pt>
                <c:pt idx="10785">
                  <c:v>695.78576599999997</c:v>
                </c:pt>
                <c:pt idx="10786">
                  <c:v>695.78676599999994</c:v>
                </c:pt>
                <c:pt idx="10787">
                  <c:v>695.78776600000003</c:v>
                </c:pt>
                <c:pt idx="10788">
                  <c:v>695.78876600000001</c:v>
                </c:pt>
                <c:pt idx="10789">
                  <c:v>695.78976599999999</c:v>
                </c:pt>
                <c:pt idx="10790">
                  <c:v>695.79076599999996</c:v>
                </c:pt>
                <c:pt idx="10791">
                  <c:v>695.79176600000005</c:v>
                </c:pt>
                <c:pt idx="10792">
                  <c:v>695.79276600000003</c:v>
                </c:pt>
                <c:pt idx="10793">
                  <c:v>695.79376600000001</c:v>
                </c:pt>
                <c:pt idx="10794">
                  <c:v>695.79476599999998</c:v>
                </c:pt>
                <c:pt idx="10795">
                  <c:v>695.79576599999996</c:v>
                </c:pt>
                <c:pt idx="10796">
                  <c:v>695.79676600000005</c:v>
                </c:pt>
                <c:pt idx="10797">
                  <c:v>695.79776600000002</c:v>
                </c:pt>
                <c:pt idx="10798">
                  <c:v>695.798766</c:v>
                </c:pt>
                <c:pt idx="10799">
                  <c:v>695.79976599999998</c:v>
                </c:pt>
                <c:pt idx="10800">
                  <c:v>695.80076599999995</c:v>
                </c:pt>
                <c:pt idx="10801">
                  <c:v>695.80176600000004</c:v>
                </c:pt>
                <c:pt idx="10802">
                  <c:v>695.80276600000002</c:v>
                </c:pt>
                <c:pt idx="10803">
                  <c:v>695.803766</c:v>
                </c:pt>
                <c:pt idx="10804">
                  <c:v>695.80476599999997</c:v>
                </c:pt>
                <c:pt idx="10805">
                  <c:v>695.80576599999995</c:v>
                </c:pt>
                <c:pt idx="10806">
                  <c:v>695.80676600000004</c:v>
                </c:pt>
                <c:pt idx="10807">
                  <c:v>695.80776600000002</c:v>
                </c:pt>
                <c:pt idx="10808">
                  <c:v>695.80876599999999</c:v>
                </c:pt>
                <c:pt idx="10809">
                  <c:v>695.80976599999997</c:v>
                </c:pt>
                <c:pt idx="10810">
                  <c:v>695.81076599999994</c:v>
                </c:pt>
                <c:pt idx="10811">
                  <c:v>695.81176600000003</c:v>
                </c:pt>
                <c:pt idx="10812">
                  <c:v>695.81276600000001</c:v>
                </c:pt>
                <c:pt idx="10813">
                  <c:v>695.81376599999999</c:v>
                </c:pt>
                <c:pt idx="10814">
                  <c:v>695.81476599999996</c:v>
                </c:pt>
                <c:pt idx="10815">
                  <c:v>695.81576600000005</c:v>
                </c:pt>
                <c:pt idx="10816">
                  <c:v>695.81676600000003</c:v>
                </c:pt>
                <c:pt idx="10817">
                  <c:v>695.81776600000001</c:v>
                </c:pt>
                <c:pt idx="10818">
                  <c:v>695.81876599999998</c:v>
                </c:pt>
                <c:pt idx="10819">
                  <c:v>695.81976599999996</c:v>
                </c:pt>
                <c:pt idx="10820">
                  <c:v>695.82076600000005</c:v>
                </c:pt>
                <c:pt idx="10821">
                  <c:v>695.82176600000003</c:v>
                </c:pt>
                <c:pt idx="10822">
                  <c:v>695.822766</c:v>
                </c:pt>
                <c:pt idx="10823">
                  <c:v>695.82376599999998</c:v>
                </c:pt>
                <c:pt idx="10824">
                  <c:v>695.82476599999995</c:v>
                </c:pt>
                <c:pt idx="10825">
                  <c:v>695.82576600000004</c:v>
                </c:pt>
                <c:pt idx="10826">
                  <c:v>695.82676600000002</c:v>
                </c:pt>
                <c:pt idx="10827">
                  <c:v>695.827766</c:v>
                </c:pt>
                <c:pt idx="10828">
                  <c:v>695.82876599999997</c:v>
                </c:pt>
                <c:pt idx="10829">
                  <c:v>695.82976599999995</c:v>
                </c:pt>
                <c:pt idx="10830">
                  <c:v>695.83076600000004</c:v>
                </c:pt>
                <c:pt idx="10831">
                  <c:v>695.83176600000002</c:v>
                </c:pt>
                <c:pt idx="10832">
                  <c:v>695.83276599999999</c:v>
                </c:pt>
                <c:pt idx="10833">
                  <c:v>695.83376599999997</c:v>
                </c:pt>
                <c:pt idx="10834">
                  <c:v>695.83476599999995</c:v>
                </c:pt>
                <c:pt idx="10835">
                  <c:v>695.83576600000004</c:v>
                </c:pt>
                <c:pt idx="10836">
                  <c:v>695.83676600000001</c:v>
                </c:pt>
                <c:pt idx="10837">
                  <c:v>695.83776599999999</c:v>
                </c:pt>
                <c:pt idx="10838">
                  <c:v>695.83876599999996</c:v>
                </c:pt>
                <c:pt idx="10839">
                  <c:v>695.83976600000005</c:v>
                </c:pt>
                <c:pt idx="10840">
                  <c:v>695.84076600000003</c:v>
                </c:pt>
                <c:pt idx="10841">
                  <c:v>695.84176600000001</c:v>
                </c:pt>
                <c:pt idx="10842">
                  <c:v>695.84276599999998</c:v>
                </c:pt>
                <c:pt idx="10843">
                  <c:v>695.84376599999996</c:v>
                </c:pt>
                <c:pt idx="10844">
                  <c:v>695.84476600000005</c:v>
                </c:pt>
                <c:pt idx="10845">
                  <c:v>695.84576600000003</c:v>
                </c:pt>
                <c:pt idx="10846">
                  <c:v>695.846766</c:v>
                </c:pt>
                <c:pt idx="10847">
                  <c:v>695.84776599999998</c:v>
                </c:pt>
                <c:pt idx="10848">
                  <c:v>695.84876599999996</c:v>
                </c:pt>
                <c:pt idx="10849">
                  <c:v>695.84976600000005</c:v>
                </c:pt>
                <c:pt idx="10850">
                  <c:v>695.85076600000002</c:v>
                </c:pt>
                <c:pt idx="10851">
                  <c:v>695.851766</c:v>
                </c:pt>
                <c:pt idx="10852">
                  <c:v>695.85276599999997</c:v>
                </c:pt>
                <c:pt idx="10853">
                  <c:v>695.85376599999995</c:v>
                </c:pt>
                <c:pt idx="10854">
                  <c:v>695.85476600000004</c:v>
                </c:pt>
                <c:pt idx="10855">
                  <c:v>695.85576600000002</c:v>
                </c:pt>
                <c:pt idx="10856">
                  <c:v>695.85676599999999</c:v>
                </c:pt>
                <c:pt idx="10857">
                  <c:v>695.85776599999997</c:v>
                </c:pt>
                <c:pt idx="10858">
                  <c:v>695.85876599999995</c:v>
                </c:pt>
                <c:pt idx="10859">
                  <c:v>695.85976600000004</c:v>
                </c:pt>
                <c:pt idx="10860">
                  <c:v>695.86076600000001</c:v>
                </c:pt>
                <c:pt idx="10861">
                  <c:v>695.86176599999999</c:v>
                </c:pt>
                <c:pt idx="10862">
                  <c:v>695.86276599999997</c:v>
                </c:pt>
                <c:pt idx="10863">
                  <c:v>695.86376600000006</c:v>
                </c:pt>
                <c:pt idx="10864">
                  <c:v>695.86476600000003</c:v>
                </c:pt>
                <c:pt idx="10865">
                  <c:v>695.86576600000001</c:v>
                </c:pt>
                <c:pt idx="10866">
                  <c:v>695.86676599999998</c:v>
                </c:pt>
                <c:pt idx="10867">
                  <c:v>695.86776599999996</c:v>
                </c:pt>
                <c:pt idx="10868">
                  <c:v>695.86876600000005</c:v>
                </c:pt>
                <c:pt idx="10869">
                  <c:v>695.86976600000003</c:v>
                </c:pt>
                <c:pt idx="10870">
                  <c:v>695.870766</c:v>
                </c:pt>
                <c:pt idx="10871">
                  <c:v>695.87176599999998</c:v>
                </c:pt>
                <c:pt idx="10872">
                  <c:v>695.87276599999996</c:v>
                </c:pt>
                <c:pt idx="10873">
                  <c:v>695.87376600000005</c:v>
                </c:pt>
                <c:pt idx="10874">
                  <c:v>695.87476600000002</c:v>
                </c:pt>
                <c:pt idx="10875">
                  <c:v>695.875766</c:v>
                </c:pt>
                <c:pt idx="10876">
                  <c:v>695.87676599999998</c:v>
                </c:pt>
                <c:pt idx="10877">
                  <c:v>695.87776599999995</c:v>
                </c:pt>
                <c:pt idx="10878">
                  <c:v>695.87876600000004</c:v>
                </c:pt>
                <c:pt idx="10879">
                  <c:v>695.87976600000002</c:v>
                </c:pt>
                <c:pt idx="10880">
                  <c:v>695.88076599999999</c:v>
                </c:pt>
                <c:pt idx="10881">
                  <c:v>695.88176599999997</c:v>
                </c:pt>
                <c:pt idx="10882">
                  <c:v>695.88276599999995</c:v>
                </c:pt>
                <c:pt idx="10883">
                  <c:v>695.88376600000004</c:v>
                </c:pt>
                <c:pt idx="10884">
                  <c:v>695.88476600000001</c:v>
                </c:pt>
                <c:pt idx="10885">
                  <c:v>695.88576599999999</c:v>
                </c:pt>
                <c:pt idx="10886">
                  <c:v>695.88676599999997</c:v>
                </c:pt>
                <c:pt idx="10887">
                  <c:v>695.88776600000006</c:v>
                </c:pt>
                <c:pt idx="10888">
                  <c:v>695.88876600000003</c:v>
                </c:pt>
                <c:pt idx="10889">
                  <c:v>695.88976600000001</c:v>
                </c:pt>
                <c:pt idx="10890">
                  <c:v>695.89076599999999</c:v>
                </c:pt>
                <c:pt idx="10891">
                  <c:v>695.89176599999996</c:v>
                </c:pt>
                <c:pt idx="10892">
                  <c:v>695.89276600000005</c:v>
                </c:pt>
                <c:pt idx="10893">
                  <c:v>695.89376600000003</c:v>
                </c:pt>
                <c:pt idx="10894">
                  <c:v>695.894766</c:v>
                </c:pt>
                <c:pt idx="10895">
                  <c:v>695.89576599999998</c:v>
                </c:pt>
                <c:pt idx="10896">
                  <c:v>695.89676599999996</c:v>
                </c:pt>
                <c:pt idx="10897">
                  <c:v>695.89776600000005</c:v>
                </c:pt>
                <c:pt idx="10898">
                  <c:v>695.89876600000002</c:v>
                </c:pt>
                <c:pt idx="10899">
                  <c:v>695.899766</c:v>
                </c:pt>
                <c:pt idx="10900">
                  <c:v>695.90076599999998</c:v>
                </c:pt>
                <c:pt idx="10901">
                  <c:v>695.90176599999995</c:v>
                </c:pt>
                <c:pt idx="10902">
                  <c:v>695.90276600000004</c:v>
                </c:pt>
                <c:pt idx="10903">
                  <c:v>695.90376600000002</c:v>
                </c:pt>
                <c:pt idx="10904">
                  <c:v>695.904766</c:v>
                </c:pt>
                <c:pt idx="10905">
                  <c:v>695.90576599999997</c:v>
                </c:pt>
                <c:pt idx="10906">
                  <c:v>695.90676599999995</c:v>
                </c:pt>
                <c:pt idx="10907">
                  <c:v>695.90776600000004</c:v>
                </c:pt>
                <c:pt idx="10908">
                  <c:v>695.90876600000001</c:v>
                </c:pt>
                <c:pt idx="10909">
                  <c:v>695.90976599999999</c:v>
                </c:pt>
                <c:pt idx="10910">
                  <c:v>695.91076599999997</c:v>
                </c:pt>
                <c:pt idx="10911">
                  <c:v>695.91176599999994</c:v>
                </c:pt>
                <c:pt idx="10912">
                  <c:v>695.91276600000003</c:v>
                </c:pt>
                <c:pt idx="10913">
                  <c:v>695.91376600000001</c:v>
                </c:pt>
                <c:pt idx="10914">
                  <c:v>695.91476599999999</c:v>
                </c:pt>
                <c:pt idx="10915">
                  <c:v>695.91576599999996</c:v>
                </c:pt>
                <c:pt idx="10916">
                  <c:v>695.91676600000005</c:v>
                </c:pt>
                <c:pt idx="10917">
                  <c:v>695.91776600000003</c:v>
                </c:pt>
                <c:pt idx="10918">
                  <c:v>695.91876600000001</c:v>
                </c:pt>
                <c:pt idx="10919">
                  <c:v>695.91976599999998</c:v>
                </c:pt>
                <c:pt idx="10920">
                  <c:v>695.92076599999996</c:v>
                </c:pt>
                <c:pt idx="10921">
                  <c:v>695.92176600000005</c:v>
                </c:pt>
                <c:pt idx="10922">
                  <c:v>695.92276600000002</c:v>
                </c:pt>
                <c:pt idx="10923">
                  <c:v>695.923766</c:v>
                </c:pt>
                <c:pt idx="10924">
                  <c:v>695.92476599999998</c:v>
                </c:pt>
                <c:pt idx="10925">
                  <c:v>695.92576599999995</c:v>
                </c:pt>
                <c:pt idx="10926">
                  <c:v>695.92676600000004</c:v>
                </c:pt>
                <c:pt idx="10927">
                  <c:v>695.92776600000002</c:v>
                </c:pt>
                <c:pt idx="10928">
                  <c:v>695.928766</c:v>
                </c:pt>
                <c:pt idx="10929">
                  <c:v>695.92976599999997</c:v>
                </c:pt>
                <c:pt idx="10930">
                  <c:v>695.93076599999995</c:v>
                </c:pt>
                <c:pt idx="10931">
                  <c:v>695.93176600000004</c:v>
                </c:pt>
                <c:pt idx="10932">
                  <c:v>695.93276600000002</c:v>
                </c:pt>
                <c:pt idx="10933">
                  <c:v>695.93376599999999</c:v>
                </c:pt>
                <c:pt idx="10934">
                  <c:v>695.93476599999997</c:v>
                </c:pt>
                <c:pt idx="10935">
                  <c:v>695.93576599999994</c:v>
                </c:pt>
                <c:pt idx="10936">
                  <c:v>695.93676600000003</c:v>
                </c:pt>
                <c:pt idx="10937">
                  <c:v>695.93776600000001</c:v>
                </c:pt>
                <c:pt idx="10938">
                  <c:v>695.93876599999999</c:v>
                </c:pt>
                <c:pt idx="10939">
                  <c:v>695.93976599999996</c:v>
                </c:pt>
                <c:pt idx="10940">
                  <c:v>695.94076600000005</c:v>
                </c:pt>
                <c:pt idx="10941">
                  <c:v>695.94176600000003</c:v>
                </c:pt>
                <c:pt idx="10942">
                  <c:v>695.94276600000001</c:v>
                </c:pt>
                <c:pt idx="10943">
                  <c:v>695.94376599999998</c:v>
                </c:pt>
                <c:pt idx="10944">
                  <c:v>695.94476599999996</c:v>
                </c:pt>
                <c:pt idx="10945">
                  <c:v>695.94576600000005</c:v>
                </c:pt>
                <c:pt idx="10946">
                  <c:v>695.94676600000003</c:v>
                </c:pt>
                <c:pt idx="10947">
                  <c:v>695.947766</c:v>
                </c:pt>
                <c:pt idx="10948">
                  <c:v>695.94876599999998</c:v>
                </c:pt>
                <c:pt idx="10949">
                  <c:v>695.94976599999995</c:v>
                </c:pt>
                <c:pt idx="10950">
                  <c:v>695.95076600000004</c:v>
                </c:pt>
                <c:pt idx="10951">
                  <c:v>695.95176600000002</c:v>
                </c:pt>
                <c:pt idx="10952">
                  <c:v>695.952766</c:v>
                </c:pt>
                <c:pt idx="10953">
                  <c:v>695.95376599999997</c:v>
                </c:pt>
                <c:pt idx="10954">
                  <c:v>695.95476599999995</c:v>
                </c:pt>
                <c:pt idx="10955">
                  <c:v>695.95576600000004</c:v>
                </c:pt>
                <c:pt idx="10956">
                  <c:v>695.95676600000002</c:v>
                </c:pt>
                <c:pt idx="10957">
                  <c:v>695.95776599999999</c:v>
                </c:pt>
                <c:pt idx="10958">
                  <c:v>695.95876599999997</c:v>
                </c:pt>
                <c:pt idx="10959">
                  <c:v>695.95976599999995</c:v>
                </c:pt>
                <c:pt idx="10960">
                  <c:v>695.96076600000004</c:v>
                </c:pt>
                <c:pt idx="10961">
                  <c:v>695.96176600000001</c:v>
                </c:pt>
                <c:pt idx="10962">
                  <c:v>695.96276599999999</c:v>
                </c:pt>
                <c:pt idx="10963">
                  <c:v>695.96376599999996</c:v>
                </c:pt>
                <c:pt idx="10964">
                  <c:v>695.96476600000005</c:v>
                </c:pt>
                <c:pt idx="10965">
                  <c:v>695.96576600000003</c:v>
                </c:pt>
                <c:pt idx="10966">
                  <c:v>695.96676600000001</c:v>
                </c:pt>
                <c:pt idx="10967">
                  <c:v>695.96776599999998</c:v>
                </c:pt>
                <c:pt idx="10968">
                  <c:v>695.96876599999996</c:v>
                </c:pt>
                <c:pt idx="10969">
                  <c:v>695.96976600000005</c:v>
                </c:pt>
                <c:pt idx="10970">
                  <c:v>695.97076600000003</c:v>
                </c:pt>
                <c:pt idx="10971">
                  <c:v>695.971766</c:v>
                </c:pt>
                <c:pt idx="10972">
                  <c:v>695.97276599999998</c:v>
                </c:pt>
                <c:pt idx="10973">
                  <c:v>695.97376599999996</c:v>
                </c:pt>
                <c:pt idx="10974">
                  <c:v>695.97476600000005</c:v>
                </c:pt>
                <c:pt idx="10975">
                  <c:v>695.97576600000002</c:v>
                </c:pt>
                <c:pt idx="10976">
                  <c:v>695.976766</c:v>
                </c:pt>
                <c:pt idx="10977">
                  <c:v>695.97776599999997</c:v>
                </c:pt>
                <c:pt idx="10978">
                  <c:v>695.97876599999995</c:v>
                </c:pt>
                <c:pt idx="10979">
                  <c:v>695.97976600000004</c:v>
                </c:pt>
                <c:pt idx="10980">
                  <c:v>695.98076600000002</c:v>
                </c:pt>
                <c:pt idx="10981">
                  <c:v>695.98176599999999</c:v>
                </c:pt>
                <c:pt idx="10982">
                  <c:v>695.98276599999997</c:v>
                </c:pt>
                <c:pt idx="10983">
                  <c:v>695.98376599999995</c:v>
                </c:pt>
                <c:pt idx="10984">
                  <c:v>695.98476600000004</c:v>
                </c:pt>
                <c:pt idx="10985">
                  <c:v>695.98576600000001</c:v>
                </c:pt>
                <c:pt idx="10986">
                  <c:v>695.98676599999999</c:v>
                </c:pt>
                <c:pt idx="10987">
                  <c:v>695.98776599999997</c:v>
                </c:pt>
                <c:pt idx="10988">
                  <c:v>695.98876600000006</c:v>
                </c:pt>
                <c:pt idx="10989">
                  <c:v>695.98976600000003</c:v>
                </c:pt>
                <c:pt idx="10990">
                  <c:v>695.99076600000001</c:v>
                </c:pt>
                <c:pt idx="10991">
                  <c:v>695.99176599999998</c:v>
                </c:pt>
                <c:pt idx="10992">
                  <c:v>695.99276599999996</c:v>
                </c:pt>
                <c:pt idx="10993">
                  <c:v>695.99376600000005</c:v>
                </c:pt>
                <c:pt idx="10994">
                  <c:v>695.99476600000003</c:v>
                </c:pt>
                <c:pt idx="10995">
                  <c:v>695.995766</c:v>
                </c:pt>
                <c:pt idx="10996">
                  <c:v>695.99676599999998</c:v>
                </c:pt>
                <c:pt idx="10997">
                  <c:v>695.99776599999996</c:v>
                </c:pt>
                <c:pt idx="10998">
                  <c:v>695.99876600000005</c:v>
                </c:pt>
                <c:pt idx="10999">
                  <c:v>695.99976600000002</c:v>
                </c:pt>
                <c:pt idx="11000">
                  <c:v>696.000766</c:v>
                </c:pt>
                <c:pt idx="11001">
                  <c:v>696.00176599999998</c:v>
                </c:pt>
                <c:pt idx="11002">
                  <c:v>696.00276599999995</c:v>
                </c:pt>
                <c:pt idx="11003">
                  <c:v>696.00376600000004</c:v>
                </c:pt>
                <c:pt idx="11004">
                  <c:v>696.00476600000002</c:v>
                </c:pt>
                <c:pt idx="11005">
                  <c:v>696.00576599999999</c:v>
                </c:pt>
                <c:pt idx="11006">
                  <c:v>696.00676599999997</c:v>
                </c:pt>
                <c:pt idx="11007">
                  <c:v>696.00776599999995</c:v>
                </c:pt>
                <c:pt idx="11008">
                  <c:v>696.00876600000004</c:v>
                </c:pt>
                <c:pt idx="11009">
                  <c:v>696.00976600000001</c:v>
                </c:pt>
                <c:pt idx="11010">
                  <c:v>696.01076599999999</c:v>
                </c:pt>
                <c:pt idx="11011">
                  <c:v>696.01176599999997</c:v>
                </c:pt>
                <c:pt idx="11012">
                  <c:v>696.01276600000006</c:v>
                </c:pt>
                <c:pt idx="11013">
                  <c:v>696.01376600000003</c:v>
                </c:pt>
                <c:pt idx="11014">
                  <c:v>696.01476600000001</c:v>
                </c:pt>
                <c:pt idx="11015">
                  <c:v>696.01576599999999</c:v>
                </c:pt>
                <c:pt idx="11016">
                  <c:v>696.01676599999996</c:v>
                </c:pt>
                <c:pt idx="11017">
                  <c:v>696.01776600000005</c:v>
                </c:pt>
                <c:pt idx="11018">
                  <c:v>696.01876600000003</c:v>
                </c:pt>
                <c:pt idx="11019">
                  <c:v>696.019766</c:v>
                </c:pt>
                <c:pt idx="11020">
                  <c:v>696.02076599999998</c:v>
                </c:pt>
                <c:pt idx="11021">
                  <c:v>696.02176599999996</c:v>
                </c:pt>
                <c:pt idx="11022">
                  <c:v>696.02276600000005</c:v>
                </c:pt>
                <c:pt idx="11023">
                  <c:v>696.02376600000002</c:v>
                </c:pt>
                <c:pt idx="11024">
                  <c:v>696.024766</c:v>
                </c:pt>
                <c:pt idx="11025">
                  <c:v>696.02576599999998</c:v>
                </c:pt>
                <c:pt idx="11026">
                  <c:v>696.02676599999995</c:v>
                </c:pt>
                <c:pt idx="11027">
                  <c:v>696.02776600000004</c:v>
                </c:pt>
                <c:pt idx="11028">
                  <c:v>696.02876600000002</c:v>
                </c:pt>
                <c:pt idx="11029">
                  <c:v>696.029766</c:v>
                </c:pt>
                <c:pt idx="11030">
                  <c:v>696.03076599999997</c:v>
                </c:pt>
                <c:pt idx="11031">
                  <c:v>696.03176599999995</c:v>
                </c:pt>
                <c:pt idx="11032">
                  <c:v>696.03276600000004</c:v>
                </c:pt>
                <c:pt idx="11033">
                  <c:v>696.03376600000001</c:v>
                </c:pt>
                <c:pt idx="11034">
                  <c:v>696.03476599999999</c:v>
                </c:pt>
                <c:pt idx="11035">
                  <c:v>696.03576599999997</c:v>
                </c:pt>
                <c:pt idx="11036">
                  <c:v>696.03676599999994</c:v>
                </c:pt>
                <c:pt idx="11037">
                  <c:v>696.03776600000003</c:v>
                </c:pt>
                <c:pt idx="11038">
                  <c:v>696.03876600000001</c:v>
                </c:pt>
                <c:pt idx="11039">
                  <c:v>696.03976599999999</c:v>
                </c:pt>
                <c:pt idx="11040">
                  <c:v>696.04076599999996</c:v>
                </c:pt>
                <c:pt idx="11041">
                  <c:v>696.04176600000005</c:v>
                </c:pt>
                <c:pt idx="11042">
                  <c:v>696.04276600000003</c:v>
                </c:pt>
                <c:pt idx="11043">
                  <c:v>696.04376600000001</c:v>
                </c:pt>
                <c:pt idx="11044">
                  <c:v>696.04476599999998</c:v>
                </c:pt>
                <c:pt idx="11045">
                  <c:v>696.04576599999996</c:v>
                </c:pt>
                <c:pt idx="11046">
                  <c:v>696.04676600000005</c:v>
                </c:pt>
                <c:pt idx="11047">
                  <c:v>696.04776600000002</c:v>
                </c:pt>
                <c:pt idx="11048">
                  <c:v>696.048766</c:v>
                </c:pt>
                <c:pt idx="11049">
                  <c:v>696.04976599999998</c:v>
                </c:pt>
                <c:pt idx="11050">
                  <c:v>696.05076599999995</c:v>
                </c:pt>
                <c:pt idx="11051">
                  <c:v>696.05176600000004</c:v>
                </c:pt>
                <c:pt idx="11052">
                  <c:v>696.05276600000002</c:v>
                </c:pt>
                <c:pt idx="11053">
                  <c:v>696.053766</c:v>
                </c:pt>
                <c:pt idx="11054">
                  <c:v>696.05476599999997</c:v>
                </c:pt>
                <c:pt idx="11055">
                  <c:v>696.05576599999995</c:v>
                </c:pt>
                <c:pt idx="11056">
                  <c:v>696.05676600000004</c:v>
                </c:pt>
                <c:pt idx="11057">
                  <c:v>696.05776600000002</c:v>
                </c:pt>
                <c:pt idx="11058">
                  <c:v>696.05876599999999</c:v>
                </c:pt>
                <c:pt idx="11059">
                  <c:v>696.05976599999997</c:v>
                </c:pt>
                <c:pt idx="11060">
                  <c:v>696.06076599999994</c:v>
                </c:pt>
                <c:pt idx="11061">
                  <c:v>696.06176600000003</c:v>
                </c:pt>
                <c:pt idx="11062">
                  <c:v>696.06276600000001</c:v>
                </c:pt>
                <c:pt idx="11063">
                  <c:v>696.06376599999999</c:v>
                </c:pt>
                <c:pt idx="11064">
                  <c:v>696.06476599999996</c:v>
                </c:pt>
                <c:pt idx="11065">
                  <c:v>696.06576600000005</c:v>
                </c:pt>
                <c:pt idx="11066">
                  <c:v>696.06676600000003</c:v>
                </c:pt>
                <c:pt idx="11067">
                  <c:v>696.06776600000001</c:v>
                </c:pt>
                <c:pt idx="11068">
                  <c:v>696.06876599999998</c:v>
                </c:pt>
                <c:pt idx="11069">
                  <c:v>696.06976599999996</c:v>
                </c:pt>
                <c:pt idx="11070">
                  <c:v>696.07076600000005</c:v>
                </c:pt>
                <c:pt idx="11071">
                  <c:v>696.07176600000003</c:v>
                </c:pt>
                <c:pt idx="11072">
                  <c:v>696.072766</c:v>
                </c:pt>
                <c:pt idx="11073">
                  <c:v>696.07376599999998</c:v>
                </c:pt>
                <c:pt idx="11074">
                  <c:v>696.07476599999995</c:v>
                </c:pt>
                <c:pt idx="11075">
                  <c:v>696.07576600000004</c:v>
                </c:pt>
                <c:pt idx="11076">
                  <c:v>696.07676600000002</c:v>
                </c:pt>
                <c:pt idx="11077">
                  <c:v>696.077766</c:v>
                </c:pt>
                <c:pt idx="11078">
                  <c:v>696.07876599999997</c:v>
                </c:pt>
                <c:pt idx="11079">
                  <c:v>696.07976599999995</c:v>
                </c:pt>
                <c:pt idx="11080">
                  <c:v>696.08076600000004</c:v>
                </c:pt>
                <c:pt idx="11081">
                  <c:v>696.08176600000002</c:v>
                </c:pt>
                <c:pt idx="11082">
                  <c:v>696.08276599999999</c:v>
                </c:pt>
                <c:pt idx="11083">
                  <c:v>696.08376599999997</c:v>
                </c:pt>
                <c:pt idx="11084">
                  <c:v>696.08476599999995</c:v>
                </c:pt>
                <c:pt idx="11085">
                  <c:v>696.08576600000004</c:v>
                </c:pt>
                <c:pt idx="11086">
                  <c:v>696.08676600000001</c:v>
                </c:pt>
                <c:pt idx="11087">
                  <c:v>696.08776599999999</c:v>
                </c:pt>
                <c:pt idx="11088">
                  <c:v>696.08876599999996</c:v>
                </c:pt>
                <c:pt idx="11089">
                  <c:v>696.08976600000005</c:v>
                </c:pt>
                <c:pt idx="11090">
                  <c:v>696.09076600000003</c:v>
                </c:pt>
                <c:pt idx="11091">
                  <c:v>696.09176600000001</c:v>
                </c:pt>
                <c:pt idx="11092">
                  <c:v>696.09276599999998</c:v>
                </c:pt>
                <c:pt idx="11093">
                  <c:v>696.09376599999996</c:v>
                </c:pt>
                <c:pt idx="11094">
                  <c:v>696.09476600000005</c:v>
                </c:pt>
                <c:pt idx="11095">
                  <c:v>696.09576600000003</c:v>
                </c:pt>
                <c:pt idx="11096">
                  <c:v>696.096766</c:v>
                </c:pt>
                <c:pt idx="11097">
                  <c:v>696.09776599999998</c:v>
                </c:pt>
                <c:pt idx="11098">
                  <c:v>696.09876599999996</c:v>
                </c:pt>
                <c:pt idx="11099">
                  <c:v>696.09976600000005</c:v>
                </c:pt>
                <c:pt idx="11100">
                  <c:v>696.10076600000002</c:v>
                </c:pt>
                <c:pt idx="11101">
                  <c:v>696.101766</c:v>
                </c:pt>
                <c:pt idx="11102">
                  <c:v>696.10276599999997</c:v>
                </c:pt>
                <c:pt idx="11103">
                  <c:v>696.10376599999995</c:v>
                </c:pt>
                <c:pt idx="11104">
                  <c:v>696.10476600000004</c:v>
                </c:pt>
                <c:pt idx="11105">
                  <c:v>696.10576600000002</c:v>
                </c:pt>
                <c:pt idx="11106">
                  <c:v>696.10676599999999</c:v>
                </c:pt>
                <c:pt idx="11107">
                  <c:v>696.10776599999997</c:v>
                </c:pt>
                <c:pt idx="11108">
                  <c:v>696.10876599999995</c:v>
                </c:pt>
                <c:pt idx="11109">
                  <c:v>696.10976600000004</c:v>
                </c:pt>
                <c:pt idx="11110">
                  <c:v>696.11076600000001</c:v>
                </c:pt>
                <c:pt idx="11111">
                  <c:v>696.11176599999999</c:v>
                </c:pt>
                <c:pt idx="11112">
                  <c:v>696.11276599999997</c:v>
                </c:pt>
                <c:pt idx="11113">
                  <c:v>696.11376600000006</c:v>
                </c:pt>
                <c:pt idx="11114">
                  <c:v>696.11476600000003</c:v>
                </c:pt>
                <c:pt idx="11115">
                  <c:v>696.11576600000001</c:v>
                </c:pt>
                <c:pt idx="11116">
                  <c:v>696.11676599999998</c:v>
                </c:pt>
                <c:pt idx="11117">
                  <c:v>696.11776599999996</c:v>
                </c:pt>
                <c:pt idx="11118">
                  <c:v>696.11876600000005</c:v>
                </c:pt>
                <c:pt idx="11119">
                  <c:v>696.11976600000003</c:v>
                </c:pt>
                <c:pt idx="11120">
                  <c:v>696.120766</c:v>
                </c:pt>
                <c:pt idx="11121">
                  <c:v>696.12176599999998</c:v>
                </c:pt>
                <c:pt idx="11122">
                  <c:v>696.12276599999996</c:v>
                </c:pt>
                <c:pt idx="11123">
                  <c:v>696.12376600000005</c:v>
                </c:pt>
                <c:pt idx="11124">
                  <c:v>696.12476600000002</c:v>
                </c:pt>
                <c:pt idx="11125">
                  <c:v>696.125766</c:v>
                </c:pt>
                <c:pt idx="11126">
                  <c:v>696.12676599999998</c:v>
                </c:pt>
                <c:pt idx="11127">
                  <c:v>696.12776599999995</c:v>
                </c:pt>
                <c:pt idx="11128">
                  <c:v>696.12876600000004</c:v>
                </c:pt>
                <c:pt idx="11129">
                  <c:v>696.12976600000002</c:v>
                </c:pt>
                <c:pt idx="11130">
                  <c:v>696.13076599999999</c:v>
                </c:pt>
                <c:pt idx="11131">
                  <c:v>696.13176599999997</c:v>
                </c:pt>
                <c:pt idx="11132">
                  <c:v>696.13276599999995</c:v>
                </c:pt>
                <c:pt idx="11133">
                  <c:v>696.13376600000004</c:v>
                </c:pt>
                <c:pt idx="11134">
                  <c:v>696.13476600000001</c:v>
                </c:pt>
                <c:pt idx="11135">
                  <c:v>696.13576599999999</c:v>
                </c:pt>
                <c:pt idx="11136">
                  <c:v>696.13676599999997</c:v>
                </c:pt>
                <c:pt idx="11137">
                  <c:v>696.13776600000006</c:v>
                </c:pt>
                <c:pt idx="11138">
                  <c:v>696.13876600000003</c:v>
                </c:pt>
                <c:pt idx="11139">
                  <c:v>696.13976600000001</c:v>
                </c:pt>
                <c:pt idx="11140">
                  <c:v>696.14076599999999</c:v>
                </c:pt>
                <c:pt idx="11141">
                  <c:v>696.14176599999996</c:v>
                </c:pt>
                <c:pt idx="11142">
                  <c:v>696.14276600000005</c:v>
                </c:pt>
                <c:pt idx="11143">
                  <c:v>696.14376600000003</c:v>
                </c:pt>
                <c:pt idx="11144">
                  <c:v>696.144766</c:v>
                </c:pt>
                <c:pt idx="11145">
                  <c:v>696.14576599999998</c:v>
                </c:pt>
                <c:pt idx="11146">
                  <c:v>696.14676599999996</c:v>
                </c:pt>
                <c:pt idx="11147">
                  <c:v>696.14776600000005</c:v>
                </c:pt>
                <c:pt idx="11148">
                  <c:v>696.14876600000002</c:v>
                </c:pt>
                <c:pt idx="11149">
                  <c:v>696.149766</c:v>
                </c:pt>
                <c:pt idx="11150">
                  <c:v>696.15076599999998</c:v>
                </c:pt>
                <c:pt idx="11151">
                  <c:v>696.15176599999995</c:v>
                </c:pt>
                <c:pt idx="11152">
                  <c:v>696.15276600000004</c:v>
                </c:pt>
                <c:pt idx="11153">
                  <c:v>696.15376600000002</c:v>
                </c:pt>
                <c:pt idx="11154">
                  <c:v>696.154766</c:v>
                </c:pt>
                <c:pt idx="11155">
                  <c:v>696.15576599999997</c:v>
                </c:pt>
                <c:pt idx="11156">
                  <c:v>696.15676599999995</c:v>
                </c:pt>
                <c:pt idx="11157">
                  <c:v>696.15776600000004</c:v>
                </c:pt>
                <c:pt idx="11158">
                  <c:v>696.15876600000001</c:v>
                </c:pt>
                <c:pt idx="11159">
                  <c:v>696.15976599999999</c:v>
                </c:pt>
                <c:pt idx="11160">
                  <c:v>696.16076599999997</c:v>
                </c:pt>
                <c:pt idx="11161">
                  <c:v>696.16176599999994</c:v>
                </c:pt>
                <c:pt idx="11162">
                  <c:v>696.16276600000003</c:v>
                </c:pt>
                <c:pt idx="11163">
                  <c:v>696.16376600000001</c:v>
                </c:pt>
                <c:pt idx="11164">
                  <c:v>696.16476599999999</c:v>
                </c:pt>
                <c:pt idx="11165">
                  <c:v>696.16576599999996</c:v>
                </c:pt>
                <c:pt idx="11166">
                  <c:v>696.16676600000005</c:v>
                </c:pt>
                <c:pt idx="11167">
                  <c:v>696.16776600000003</c:v>
                </c:pt>
                <c:pt idx="11168">
                  <c:v>696.16876600000001</c:v>
                </c:pt>
                <c:pt idx="11169">
                  <c:v>696.16976599999998</c:v>
                </c:pt>
                <c:pt idx="11170">
                  <c:v>696.17076599999996</c:v>
                </c:pt>
                <c:pt idx="11171">
                  <c:v>696.17176600000005</c:v>
                </c:pt>
                <c:pt idx="11172">
                  <c:v>696.17276600000002</c:v>
                </c:pt>
                <c:pt idx="11173">
                  <c:v>696.173766</c:v>
                </c:pt>
                <c:pt idx="11174">
                  <c:v>696.17476599999998</c:v>
                </c:pt>
                <c:pt idx="11175">
                  <c:v>696.17576599999995</c:v>
                </c:pt>
                <c:pt idx="11176">
                  <c:v>696.17676600000004</c:v>
                </c:pt>
                <c:pt idx="11177">
                  <c:v>696.17776600000002</c:v>
                </c:pt>
                <c:pt idx="11178">
                  <c:v>696.178766</c:v>
                </c:pt>
                <c:pt idx="11179">
                  <c:v>696.17976599999997</c:v>
                </c:pt>
                <c:pt idx="11180">
                  <c:v>696.18076599999995</c:v>
                </c:pt>
                <c:pt idx="11181">
                  <c:v>696.18176600000004</c:v>
                </c:pt>
                <c:pt idx="11182">
                  <c:v>696.18276600000002</c:v>
                </c:pt>
                <c:pt idx="11183">
                  <c:v>696.18376599999999</c:v>
                </c:pt>
                <c:pt idx="11184">
                  <c:v>696.18476599999997</c:v>
                </c:pt>
                <c:pt idx="11185">
                  <c:v>696.18576599999994</c:v>
                </c:pt>
                <c:pt idx="11186">
                  <c:v>696.18676600000003</c:v>
                </c:pt>
                <c:pt idx="11187">
                  <c:v>696.18776600000001</c:v>
                </c:pt>
                <c:pt idx="11188">
                  <c:v>696.18876599999999</c:v>
                </c:pt>
                <c:pt idx="11189">
                  <c:v>696.18976599999996</c:v>
                </c:pt>
                <c:pt idx="11190">
                  <c:v>696.19076600000005</c:v>
                </c:pt>
                <c:pt idx="11191">
                  <c:v>696.19176600000003</c:v>
                </c:pt>
                <c:pt idx="11192">
                  <c:v>696.19276600000001</c:v>
                </c:pt>
                <c:pt idx="11193">
                  <c:v>696.19376599999998</c:v>
                </c:pt>
                <c:pt idx="11194">
                  <c:v>696.19476599999996</c:v>
                </c:pt>
                <c:pt idx="11195">
                  <c:v>696.19576600000005</c:v>
                </c:pt>
                <c:pt idx="11196">
                  <c:v>696.19676600000003</c:v>
                </c:pt>
                <c:pt idx="11197">
                  <c:v>696.197766</c:v>
                </c:pt>
                <c:pt idx="11198">
                  <c:v>696.19876599999998</c:v>
                </c:pt>
                <c:pt idx="11199">
                  <c:v>696.19976599999995</c:v>
                </c:pt>
                <c:pt idx="11200">
                  <c:v>696.20076600000004</c:v>
                </c:pt>
                <c:pt idx="11201">
                  <c:v>696.20176600000002</c:v>
                </c:pt>
                <c:pt idx="11202">
                  <c:v>696.202766</c:v>
                </c:pt>
                <c:pt idx="11203">
                  <c:v>696.20376599999997</c:v>
                </c:pt>
                <c:pt idx="11204">
                  <c:v>696.20476599999995</c:v>
                </c:pt>
                <c:pt idx="11205">
                  <c:v>696.20576600000004</c:v>
                </c:pt>
                <c:pt idx="11206">
                  <c:v>696.20676600000002</c:v>
                </c:pt>
                <c:pt idx="11207">
                  <c:v>696.20776599999999</c:v>
                </c:pt>
                <c:pt idx="11208">
                  <c:v>696.20876599999997</c:v>
                </c:pt>
                <c:pt idx="11209">
                  <c:v>696.20976599999995</c:v>
                </c:pt>
                <c:pt idx="11210">
                  <c:v>696.21076600000004</c:v>
                </c:pt>
                <c:pt idx="11211">
                  <c:v>696.21176600000001</c:v>
                </c:pt>
                <c:pt idx="11212">
                  <c:v>696.21276599999999</c:v>
                </c:pt>
                <c:pt idx="11213">
                  <c:v>696.21376599999996</c:v>
                </c:pt>
                <c:pt idx="11214">
                  <c:v>696.21476600000005</c:v>
                </c:pt>
                <c:pt idx="11215">
                  <c:v>696.21576600000003</c:v>
                </c:pt>
                <c:pt idx="11216">
                  <c:v>696.21676600000001</c:v>
                </c:pt>
                <c:pt idx="11217">
                  <c:v>696.21776599999998</c:v>
                </c:pt>
                <c:pt idx="11218">
                  <c:v>696.21876599999996</c:v>
                </c:pt>
                <c:pt idx="11219">
                  <c:v>696.21976600000005</c:v>
                </c:pt>
                <c:pt idx="11220">
                  <c:v>696.22076600000003</c:v>
                </c:pt>
                <c:pt idx="11221">
                  <c:v>696.221766</c:v>
                </c:pt>
                <c:pt idx="11222">
                  <c:v>696.22276599999998</c:v>
                </c:pt>
                <c:pt idx="11223">
                  <c:v>696.22376599999996</c:v>
                </c:pt>
                <c:pt idx="11224">
                  <c:v>696.22476600000005</c:v>
                </c:pt>
                <c:pt idx="11225">
                  <c:v>696.22576600000002</c:v>
                </c:pt>
                <c:pt idx="11226">
                  <c:v>696.226766</c:v>
                </c:pt>
                <c:pt idx="11227">
                  <c:v>696.22776599999997</c:v>
                </c:pt>
                <c:pt idx="11228">
                  <c:v>696.22876599999995</c:v>
                </c:pt>
                <c:pt idx="11229">
                  <c:v>696.22976600000004</c:v>
                </c:pt>
                <c:pt idx="11230">
                  <c:v>696.23076600000002</c:v>
                </c:pt>
                <c:pt idx="11231">
                  <c:v>696.23176599999999</c:v>
                </c:pt>
                <c:pt idx="11232">
                  <c:v>696.23276599999997</c:v>
                </c:pt>
                <c:pt idx="11233">
                  <c:v>696.23376599999995</c:v>
                </c:pt>
                <c:pt idx="11234">
                  <c:v>696.23476600000004</c:v>
                </c:pt>
                <c:pt idx="11235">
                  <c:v>696.23576600000001</c:v>
                </c:pt>
                <c:pt idx="11236">
                  <c:v>696.23676599999999</c:v>
                </c:pt>
                <c:pt idx="11237">
                  <c:v>696.23776599999997</c:v>
                </c:pt>
                <c:pt idx="11238">
                  <c:v>696.23876600000006</c:v>
                </c:pt>
                <c:pt idx="11239">
                  <c:v>696.23976600000003</c:v>
                </c:pt>
                <c:pt idx="11240">
                  <c:v>696.24076600000001</c:v>
                </c:pt>
                <c:pt idx="11241">
                  <c:v>696.24176599999998</c:v>
                </c:pt>
                <c:pt idx="11242">
                  <c:v>696.24276599999996</c:v>
                </c:pt>
                <c:pt idx="11243">
                  <c:v>696.24376600000005</c:v>
                </c:pt>
                <c:pt idx="11244">
                  <c:v>696.24476600000003</c:v>
                </c:pt>
                <c:pt idx="11245">
                  <c:v>696.245766</c:v>
                </c:pt>
                <c:pt idx="11246">
                  <c:v>696.24676599999998</c:v>
                </c:pt>
                <c:pt idx="11247">
                  <c:v>696.24776599999996</c:v>
                </c:pt>
                <c:pt idx="11248">
                  <c:v>696.24876600000005</c:v>
                </c:pt>
                <c:pt idx="11249">
                  <c:v>696.24976600000002</c:v>
                </c:pt>
                <c:pt idx="11250">
                  <c:v>696.250766</c:v>
                </c:pt>
                <c:pt idx="11251">
                  <c:v>696.25176599999998</c:v>
                </c:pt>
                <c:pt idx="11252">
                  <c:v>696.25276599999995</c:v>
                </c:pt>
                <c:pt idx="11253">
                  <c:v>696.25376600000004</c:v>
                </c:pt>
                <c:pt idx="11254">
                  <c:v>696.25476600000002</c:v>
                </c:pt>
                <c:pt idx="11255">
                  <c:v>696.25576599999999</c:v>
                </c:pt>
                <c:pt idx="11256">
                  <c:v>696.25676599999997</c:v>
                </c:pt>
                <c:pt idx="11257">
                  <c:v>696.25776599999995</c:v>
                </c:pt>
                <c:pt idx="11258">
                  <c:v>696.25876600000004</c:v>
                </c:pt>
                <c:pt idx="11259">
                  <c:v>696.25976600000001</c:v>
                </c:pt>
                <c:pt idx="11260">
                  <c:v>696.26076599999999</c:v>
                </c:pt>
                <c:pt idx="11261">
                  <c:v>696.26176599999997</c:v>
                </c:pt>
                <c:pt idx="11262">
                  <c:v>696.26276600000006</c:v>
                </c:pt>
                <c:pt idx="11263">
                  <c:v>696.26376600000003</c:v>
                </c:pt>
                <c:pt idx="11264">
                  <c:v>696.26476600000001</c:v>
                </c:pt>
                <c:pt idx="11265">
                  <c:v>696.26576599999999</c:v>
                </c:pt>
                <c:pt idx="11266">
                  <c:v>696.26676599999996</c:v>
                </c:pt>
                <c:pt idx="11267">
                  <c:v>696.26776600000005</c:v>
                </c:pt>
                <c:pt idx="11268">
                  <c:v>696.26876600000003</c:v>
                </c:pt>
                <c:pt idx="11269">
                  <c:v>696.269766</c:v>
                </c:pt>
                <c:pt idx="11270">
                  <c:v>696.27076599999998</c:v>
                </c:pt>
                <c:pt idx="11271">
                  <c:v>696.27176599999996</c:v>
                </c:pt>
                <c:pt idx="11272">
                  <c:v>696.27276600000005</c:v>
                </c:pt>
                <c:pt idx="11273">
                  <c:v>696.27376600000002</c:v>
                </c:pt>
                <c:pt idx="11274">
                  <c:v>696.274766</c:v>
                </c:pt>
                <c:pt idx="11275">
                  <c:v>696.27576599999998</c:v>
                </c:pt>
                <c:pt idx="11276">
                  <c:v>696.27676599999995</c:v>
                </c:pt>
                <c:pt idx="11277">
                  <c:v>696.27776600000004</c:v>
                </c:pt>
                <c:pt idx="11278">
                  <c:v>696.27876600000002</c:v>
                </c:pt>
                <c:pt idx="11279">
                  <c:v>696.279766</c:v>
                </c:pt>
                <c:pt idx="11280">
                  <c:v>696.28076599999997</c:v>
                </c:pt>
                <c:pt idx="11281">
                  <c:v>696.28176599999995</c:v>
                </c:pt>
                <c:pt idx="11282">
                  <c:v>696.28276600000004</c:v>
                </c:pt>
                <c:pt idx="11283">
                  <c:v>696.28376600000001</c:v>
                </c:pt>
                <c:pt idx="11284">
                  <c:v>696.28476599999999</c:v>
                </c:pt>
                <c:pt idx="11285">
                  <c:v>696.28576599999997</c:v>
                </c:pt>
                <c:pt idx="11286">
                  <c:v>696.28676599999994</c:v>
                </c:pt>
                <c:pt idx="11287">
                  <c:v>696.28776600000003</c:v>
                </c:pt>
                <c:pt idx="11288">
                  <c:v>696.28876600000001</c:v>
                </c:pt>
                <c:pt idx="11289">
                  <c:v>696.28976599999999</c:v>
                </c:pt>
                <c:pt idx="11290">
                  <c:v>696.29076599999996</c:v>
                </c:pt>
                <c:pt idx="11291">
                  <c:v>696.29176600000005</c:v>
                </c:pt>
                <c:pt idx="11292">
                  <c:v>696.29276600000003</c:v>
                </c:pt>
                <c:pt idx="11293">
                  <c:v>696.29376600000001</c:v>
                </c:pt>
                <c:pt idx="11294">
                  <c:v>696.29476599999998</c:v>
                </c:pt>
                <c:pt idx="11295">
                  <c:v>696.29576599999996</c:v>
                </c:pt>
                <c:pt idx="11296">
                  <c:v>696.29676600000005</c:v>
                </c:pt>
                <c:pt idx="11297">
                  <c:v>696.29776600000002</c:v>
                </c:pt>
                <c:pt idx="11298">
                  <c:v>696.298766</c:v>
                </c:pt>
                <c:pt idx="11299">
                  <c:v>696.29976599999998</c:v>
                </c:pt>
                <c:pt idx="11300">
                  <c:v>696.30076599999995</c:v>
                </c:pt>
                <c:pt idx="11301">
                  <c:v>696.30176600000004</c:v>
                </c:pt>
                <c:pt idx="11302">
                  <c:v>696.30276600000002</c:v>
                </c:pt>
                <c:pt idx="11303">
                  <c:v>696.303766</c:v>
                </c:pt>
                <c:pt idx="11304">
                  <c:v>696.30476599999997</c:v>
                </c:pt>
                <c:pt idx="11305">
                  <c:v>696.30576599999995</c:v>
                </c:pt>
                <c:pt idx="11306">
                  <c:v>696.30676600000004</c:v>
                </c:pt>
                <c:pt idx="11307">
                  <c:v>696.30776600000002</c:v>
                </c:pt>
                <c:pt idx="11308">
                  <c:v>696.30876599999999</c:v>
                </c:pt>
                <c:pt idx="11309">
                  <c:v>696.30976599999997</c:v>
                </c:pt>
                <c:pt idx="11310">
                  <c:v>696.31076599999994</c:v>
                </c:pt>
                <c:pt idx="11311">
                  <c:v>696.31176600000003</c:v>
                </c:pt>
                <c:pt idx="11312">
                  <c:v>696.31276600000001</c:v>
                </c:pt>
                <c:pt idx="11313">
                  <c:v>696.31376599999999</c:v>
                </c:pt>
                <c:pt idx="11314">
                  <c:v>696.31476599999996</c:v>
                </c:pt>
                <c:pt idx="11315">
                  <c:v>696.31576600000005</c:v>
                </c:pt>
                <c:pt idx="11316">
                  <c:v>696.31676600000003</c:v>
                </c:pt>
                <c:pt idx="11317">
                  <c:v>696.31776600000001</c:v>
                </c:pt>
                <c:pt idx="11318">
                  <c:v>696.31876599999998</c:v>
                </c:pt>
                <c:pt idx="11319">
                  <c:v>696.31976599999996</c:v>
                </c:pt>
                <c:pt idx="11320">
                  <c:v>696.32076600000005</c:v>
                </c:pt>
                <c:pt idx="11321">
                  <c:v>696.32176600000003</c:v>
                </c:pt>
                <c:pt idx="11322">
                  <c:v>696.322766</c:v>
                </c:pt>
                <c:pt idx="11323">
                  <c:v>696.32376599999998</c:v>
                </c:pt>
                <c:pt idx="11324">
                  <c:v>696.32476599999995</c:v>
                </c:pt>
                <c:pt idx="11325">
                  <c:v>696.32576600000004</c:v>
                </c:pt>
                <c:pt idx="11326">
                  <c:v>696.32676600000002</c:v>
                </c:pt>
                <c:pt idx="11327">
                  <c:v>696.327766</c:v>
                </c:pt>
                <c:pt idx="11328">
                  <c:v>696.32876599999997</c:v>
                </c:pt>
                <c:pt idx="11329">
                  <c:v>696.32976599999995</c:v>
                </c:pt>
                <c:pt idx="11330">
                  <c:v>696.33076600000004</c:v>
                </c:pt>
                <c:pt idx="11331">
                  <c:v>696.33176600000002</c:v>
                </c:pt>
                <c:pt idx="11332">
                  <c:v>696.33276599999999</c:v>
                </c:pt>
                <c:pt idx="11333">
                  <c:v>696.33376599999997</c:v>
                </c:pt>
                <c:pt idx="11334">
                  <c:v>696.33476599999995</c:v>
                </c:pt>
                <c:pt idx="11335">
                  <c:v>696.33576600000004</c:v>
                </c:pt>
                <c:pt idx="11336">
                  <c:v>696.33676600000001</c:v>
                </c:pt>
                <c:pt idx="11337">
                  <c:v>696.33776599999999</c:v>
                </c:pt>
                <c:pt idx="11338">
                  <c:v>696.33876599999996</c:v>
                </c:pt>
                <c:pt idx="11339">
                  <c:v>696.33976600000005</c:v>
                </c:pt>
                <c:pt idx="11340">
                  <c:v>696.34076600000003</c:v>
                </c:pt>
                <c:pt idx="11341">
                  <c:v>696.34176600000001</c:v>
                </c:pt>
                <c:pt idx="11342">
                  <c:v>696.34276599999998</c:v>
                </c:pt>
                <c:pt idx="11343">
                  <c:v>696.34376599999996</c:v>
                </c:pt>
                <c:pt idx="11344">
                  <c:v>696.34476600000005</c:v>
                </c:pt>
                <c:pt idx="11345">
                  <c:v>696.34576600000003</c:v>
                </c:pt>
                <c:pt idx="11346">
                  <c:v>696.346766</c:v>
                </c:pt>
                <c:pt idx="11347">
                  <c:v>696.34776599999998</c:v>
                </c:pt>
                <c:pt idx="11348">
                  <c:v>696.34876599999996</c:v>
                </c:pt>
                <c:pt idx="11349">
                  <c:v>696.34976600000005</c:v>
                </c:pt>
                <c:pt idx="11350">
                  <c:v>696.35076600000002</c:v>
                </c:pt>
                <c:pt idx="11351">
                  <c:v>696.351766</c:v>
                </c:pt>
                <c:pt idx="11352">
                  <c:v>696.35276599999997</c:v>
                </c:pt>
                <c:pt idx="11353">
                  <c:v>696.35376599999995</c:v>
                </c:pt>
                <c:pt idx="11354">
                  <c:v>696.35476600000004</c:v>
                </c:pt>
                <c:pt idx="11355">
                  <c:v>696.35576600000002</c:v>
                </c:pt>
                <c:pt idx="11356">
                  <c:v>696.35676599999999</c:v>
                </c:pt>
                <c:pt idx="11357">
                  <c:v>696.35776599999997</c:v>
                </c:pt>
                <c:pt idx="11358">
                  <c:v>696.35876599999995</c:v>
                </c:pt>
                <c:pt idx="11359">
                  <c:v>696.35976600000004</c:v>
                </c:pt>
                <c:pt idx="11360">
                  <c:v>696.36076600000001</c:v>
                </c:pt>
                <c:pt idx="11361">
                  <c:v>696.36176599999999</c:v>
                </c:pt>
                <c:pt idx="11362">
                  <c:v>696.36276599999997</c:v>
                </c:pt>
                <c:pt idx="11363">
                  <c:v>696.36376600000006</c:v>
                </c:pt>
                <c:pt idx="11364">
                  <c:v>696.36476600000003</c:v>
                </c:pt>
                <c:pt idx="11365">
                  <c:v>696.36576600000001</c:v>
                </c:pt>
                <c:pt idx="11366">
                  <c:v>696.36676599999998</c:v>
                </c:pt>
                <c:pt idx="11367">
                  <c:v>696.36776599999996</c:v>
                </c:pt>
                <c:pt idx="11368">
                  <c:v>696.36876600000005</c:v>
                </c:pt>
                <c:pt idx="11369">
                  <c:v>696.36976600000003</c:v>
                </c:pt>
                <c:pt idx="11370">
                  <c:v>696.370766</c:v>
                </c:pt>
                <c:pt idx="11371">
                  <c:v>696.37176599999998</c:v>
                </c:pt>
                <c:pt idx="11372">
                  <c:v>696.37276599999996</c:v>
                </c:pt>
                <c:pt idx="11373">
                  <c:v>696.37376600000005</c:v>
                </c:pt>
                <c:pt idx="11374">
                  <c:v>696.37476600000002</c:v>
                </c:pt>
                <c:pt idx="11375">
                  <c:v>696.375766</c:v>
                </c:pt>
                <c:pt idx="11376">
                  <c:v>696.37676599999998</c:v>
                </c:pt>
                <c:pt idx="11377">
                  <c:v>696.37776599999995</c:v>
                </c:pt>
                <c:pt idx="11378">
                  <c:v>696.37876600000004</c:v>
                </c:pt>
                <c:pt idx="11379">
                  <c:v>696.37976600000002</c:v>
                </c:pt>
                <c:pt idx="11380">
                  <c:v>696.38076599999999</c:v>
                </c:pt>
                <c:pt idx="11381">
                  <c:v>696.38176599999997</c:v>
                </c:pt>
                <c:pt idx="11382">
                  <c:v>696.38276599999995</c:v>
                </c:pt>
                <c:pt idx="11383">
                  <c:v>696.38376600000004</c:v>
                </c:pt>
                <c:pt idx="11384">
                  <c:v>696.38476600000001</c:v>
                </c:pt>
                <c:pt idx="11385">
                  <c:v>696.38576599999999</c:v>
                </c:pt>
                <c:pt idx="11386">
                  <c:v>696.38676599999997</c:v>
                </c:pt>
                <c:pt idx="11387">
                  <c:v>696.38776600000006</c:v>
                </c:pt>
                <c:pt idx="11388">
                  <c:v>696.38876600000003</c:v>
                </c:pt>
                <c:pt idx="11389">
                  <c:v>696.38976600000001</c:v>
                </c:pt>
                <c:pt idx="11390">
                  <c:v>696.39076599999999</c:v>
                </c:pt>
                <c:pt idx="11391">
                  <c:v>696.39176599999996</c:v>
                </c:pt>
                <c:pt idx="11392">
                  <c:v>696.39276600000005</c:v>
                </c:pt>
                <c:pt idx="11393">
                  <c:v>696.39376600000003</c:v>
                </c:pt>
                <c:pt idx="11394">
                  <c:v>696.394766</c:v>
                </c:pt>
                <c:pt idx="11395">
                  <c:v>696.39576599999998</c:v>
                </c:pt>
                <c:pt idx="11396">
                  <c:v>696.39676599999996</c:v>
                </c:pt>
                <c:pt idx="11397">
                  <c:v>696.39776600000005</c:v>
                </c:pt>
                <c:pt idx="11398">
                  <c:v>696.39876600000002</c:v>
                </c:pt>
                <c:pt idx="11399">
                  <c:v>696.399766</c:v>
                </c:pt>
                <c:pt idx="11400">
                  <c:v>696.40076599999998</c:v>
                </c:pt>
                <c:pt idx="11401">
                  <c:v>696.40176599999995</c:v>
                </c:pt>
                <c:pt idx="11402">
                  <c:v>696.40276600000004</c:v>
                </c:pt>
                <c:pt idx="11403">
                  <c:v>696.40376600000002</c:v>
                </c:pt>
                <c:pt idx="11404">
                  <c:v>696.404766</c:v>
                </c:pt>
                <c:pt idx="11405">
                  <c:v>696.40576599999997</c:v>
                </c:pt>
                <c:pt idx="11406">
                  <c:v>696.40676599999995</c:v>
                </c:pt>
                <c:pt idx="11407">
                  <c:v>696.40776600000004</c:v>
                </c:pt>
                <c:pt idx="11408">
                  <c:v>696.40876600000001</c:v>
                </c:pt>
                <c:pt idx="11409">
                  <c:v>696.40976599999999</c:v>
                </c:pt>
                <c:pt idx="11410">
                  <c:v>696.41076599999997</c:v>
                </c:pt>
                <c:pt idx="11411">
                  <c:v>696.41176599999994</c:v>
                </c:pt>
                <c:pt idx="11412">
                  <c:v>696.41276600000003</c:v>
                </c:pt>
                <c:pt idx="11413">
                  <c:v>696.41376600000001</c:v>
                </c:pt>
                <c:pt idx="11414">
                  <c:v>696.41476599999999</c:v>
                </c:pt>
                <c:pt idx="11415">
                  <c:v>696.41576599999996</c:v>
                </c:pt>
                <c:pt idx="11416">
                  <c:v>696.41676600000005</c:v>
                </c:pt>
                <c:pt idx="11417">
                  <c:v>696.41776600000003</c:v>
                </c:pt>
                <c:pt idx="11418">
                  <c:v>696.41876600000001</c:v>
                </c:pt>
                <c:pt idx="11419">
                  <c:v>696.41976599999998</c:v>
                </c:pt>
                <c:pt idx="11420">
                  <c:v>696.42076599999996</c:v>
                </c:pt>
                <c:pt idx="11421">
                  <c:v>696.42176600000005</c:v>
                </c:pt>
                <c:pt idx="11422">
                  <c:v>696.42276600000002</c:v>
                </c:pt>
                <c:pt idx="11423">
                  <c:v>696.423766</c:v>
                </c:pt>
                <c:pt idx="11424">
                  <c:v>696.42476599999998</c:v>
                </c:pt>
                <c:pt idx="11425">
                  <c:v>696.42576599999995</c:v>
                </c:pt>
                <c:pt idx="11426">
                  <c:v>696.42676600000004</c:v>
                </c:pt>
                <c:pt idx="11427">
                  <c:v>696.42776600000002</c:v>
                </c:pt>
                <c:pt idx="11428">
                  <c:v>696.428766</c:v>
                </c:pt>
                <c:pt idx="11429">
                  <c:v>696.42976599999997</c:v>
                </c:pt>
                <c:pt idx="11430">
                  <c:v>696.43076599999995</c:v>
                </c:pt>
                <c:pt idx="11431">
                  <c:v>696.43176600000004</c:v>
                </c:pt>
                <c:pt idx="11432">
                  <c:v>696.43276600000002</c:v>
                </c:pt>
                <c:pt idx="11433">
                  <c:v>696.43376599999999</c:v>
                </c:pt>
                <c:pt idx="11434">
                  <c:v>696.43476599999997</c:v>
                </c:pt>
                <c:pt idx="11435">
                  <c:v>696.43576599999994</c:v>
                </c:pt>
                <c:pt idx="11436">
                  <c:v>696.43676600000003</c:v>
                </c:pt>
                <c:pt idx="11437">
                  <c:v>696.43776600000001</c:v>
                </c:pt>
                <c:pt idx="11438">
                  <c:v>696.43876599999999</c:v>
                </c:pt>
                <c:pt idx="11439">
                  <c:v>696.43976599999996</c:v>
                </c:pt>
                <c:pt idx="11440">
                  <c:v>696.44076600000005</c:v>
                </c:pt>
                <c:pt idx="11441">
                  <c:v>696.44176600000003</c:v>
                </c:pt>
                <c:pt idx="11442">
                  <c:v>696.44276600000001</c:v>
                </c:pt>
                <c:pt idx="11443">
                  <c:v>696.44376599999998</c:v>
                </c:pt>
                <c:pt idx="11444">
                  <c:v>696.44476599999996</c:v>
                </c:pt>
                <c:pt idx="11445">
                  <c:v>696.44576600000005</c:v>
                </c:pt>
                <c:pt idx="11446">
                  <c:v>696.44676600000003</c:v>
                </c:pt>
                <c:pt idx="11447">
                  <c:v>696.447766</c:v>
                </c:pt>
                <c:pt idx="11448">
                  <c:v>696.44876599999998</c:v>
                </c:pt>
                <c:pt idx="11449">
                  <c:v>696.44976599999995</c:v>
                </c:pt>
                <c:pt idx="11450">
                  <c:v>696.45076600000004</c:v>
                </c:pt>
                <c:pt idx="11451">
                  <c:v>696.45176600000002</c:v>
                </c:pt>
                <c:pt idx="11452">
                  <c:v>696.452766</c:v>
                </c:pt>
                <c:pt idx="11453">
                  <c:v>696.45376599999997</c:v>
                </c:pt>
                <c:pt idx="11454">
                  <c:v>696.45476599999995</c:v>
                </c:pt>
                <c:pt idx="11455">
                  <c:v>696.45576600000004</c:v>
                </c:pt>
                <c:pt idx="11456">
                  <c:v>696.45676600000002</c:v>
                </c:pt>
                <c:pt idx="11457">
                  <c:v>696.45776599999999</c:v>
                </c:pt>
                <c:pt idx="11458">
                  <c:v>696.45876599999997</c:v>
                </c:pt>
                <c:pt idx="11459">
                  <c:v>696.45976599999995</c:v>
                </c:pt>
                <c:pt idx="11460">
                  <c:v>696.46076600000004</c:v>
                </c:pt>
                <c:pt idx="11461">
                  <c:v>696.46176600000001</c:v>
                </c:pt>
                <c:pt idx="11462">
                  <c:v>696.46276599999999</c:v>
                </c:pt>
                <c:pt idx="11463">
                  <c:v>696.46376599999996</c:v>
                </c:pt>
                <c:pt idx="11464">
                  <c:v>696.46476600000005</c:v>
                </c:pt>
                <c:pt idx="11465">
                  <c:v>696.46576600000003</c:v>
                </c:pt>
                <c:pt idx="11466">
                  <c:v>696.46676600000001</c:v>
                </c:pt>
                <c:pt idx="11467">
                  <c:v>696.46776599999998</c:v>
                </c:pt>
                <c:pt idx="11468">
                  <c:v>696.46876599999996</c:v>
                </c:pt>
                <c:pt idx="11469">
                  <c:v>696.46976600000005</c:v>
                </c:pt>
                <c:pt idx="11470">
                  <c:v>696.47076600000003</c:v>
                </c:pt>
                <c:pt idx="11471">
                  <c:v>696.471766</c:v>
                </c:pt>
                <c:pt idx="11472">
                  <c:v>696.47276599999998</c:v>
                </c:pt>
                <c:pt idx="11473">
                  <c:v>696.47376599999996</c:v>
                </c:pt>
                <c:pt idx="11474">
                  <c:v>696.47476600000005</c:v>
                </c:pt>
                <c:pt idx="11475">
                  <c:v>696.47576600000002</c:v>
                </c:pt>
                <c:pt idx="11476">
                  <c:v>696.476766</c:v>
                </c:pt>
                <c:pt idx="11477">
                  <c:v>696.47776599999997</c:v>
                </c:pt>
                <c:pt idx="11478">
                  <c:v>696.47876599999995</c:v>
                </c:pt>
                <c:pt idx="11479">
                  <c:v>696.47976600000004</c:v>
                </c:pt>
                <c:pt idx="11480">
                  <c:v>696.48076600000002</c:v>
                </c:pt>
                <c:pt idx="11481">
                  <c:v>696.48176599999999</c:v>
                </c:pt>
                <c:pt idx="11482">
                  <c:v>696.48276599999997</c:v>
                </c:pt>
                <c:pt idx="11483">
                  <c:v>696.48376599999995</c:v>
                </c:pt>
                <c:pt idx="11484">
                  <c:v>696.48476600000004</c:v>
                </c:pt>
                <c:pt idx="11485">
                  <c:v>696.48576600000001</c:v>
                </c:pt>
                <c:pt idx="11486">
                  <c:v>696.48676599999999</c:v>
                </c:pt>
                <c:pt idx="11487">
                  <c:v>696.48776599999997</c:v>
                </c:pt>
                <c:pt idx="11488">
                  <c:v>696.48876600000006</c:v>
                </c:pt>
                <c:pt idx="11489">
                  <c:v>696.48976600000003</c:v>
                </c:pt>
                <c:pt idx="11490">
                  <c:v>696.49076600000001</c:v>
                </c:pt>
                <c:pt idx="11491">
                  <c:v>696.49176599999998</c:v>
                </c:pt>
                <c:pt idx="11492">
                  <c:v>696.49276599999996</c:v>
                </c:pt>
                <c:pt idx="11493">
                  <c:v>696.49376600000005</c:v>
                </c:pt>
                <c:pt idx="11494">
                  <c:v>696.49476600000003</c:v>
                </c:pt>
                <c:pt idx="11495">
                  <c:v>696.495766</c:v>
                </c:pt>
                <c:pt idx="11496">
                  <c:v>696.49676599999998</c:v>
                </c:pt>
                <c:pt idx="11497">
                  <c:v>696.49776599999996</c:v>
                </c:pt>
                <c:pt idx="11498">
                  <c:v>696.49876600000005</c:v>
                </c:pt>
                <c:pt idx="11499">
                  <c:v>696.49976600000002</c:v>
                </c:pt>
                <c:pt idx="11500">
                  <c:v>696.500766</c:v>
                </c:pt>
                <c:pt idx="11501">
                  <c:v>696.50176599999998</c:v>
                </c:pt>
                <c:pt idx="11502">
                  <c:v>696.50276599999995</c:v>
                </c:pt>
                <c:pt idx="11503">
                  <c:v>696.50376600000004</c:v>
                </c:pt>
                <c:pt idx="11504">
                  <c:v>696.50476600000002</c:v>
                </c:pt>
                <c:pt idx="11505">
                  <c:v>696.50576599999999</c:v>
                </c:pt>
                <c:pt idx="11506">
                  <c:v>696.50676599999997</c:v>
                </c:pt>
                <c:pt idx="11507">
                  <c:v>696.50776599999995</c:v>
                </c:pt>
                <c:pt idx="11508">
                  <c:v>696.50876600000004</c:v>
                </c:pt>
                <c:pt idx="11509">
                  <c:v>696.50976600000001</c:v>
                </c:pt>
                <c:pt idx="11510">
                  <c:v>696.51076599999999</c:v>
                </c:pt>
                <c:pt idx="11511">
                  <c:v>696.51176599999997</c:v>
                </c:pt>
                <c:pt idx="11512">
                  <c:v>696.51276600000006</c:v>
                </c:pt>
                <c:pt idx="11513">
                  <c:v>696.51376600000003</c:v>
                </c:pt>
                <c:pt idx="11514">
                  <c:v>696.51476600000001</c:v>
                </c:pt>
                <c:pt idx="11515">
                  <c:v>696.51576599999999</c:v>
                </c:pt>
                <c:pt idx="11516">
                  <c:v>696.51676599999996</c:v>
                </c:pt>
                <c:pt idx="11517">
                  <c:v>696.51776600000005</c:v>
                </c:pt>
                <c:pt idx="11518">
                  <c:v>696.51876600000003</c:v>
                </c:pt>
                <c:pt idx="11519">
                  <c:v>696.519766</c:v>
                </c:pt>
                <c:pt idx="11520">
                  <c:v>696.52076599999998</c:v>
                </c:pt>
                <c:pt idx="11521">
                  <c:v>696.52176599999996</c:v>
                </c:pt>
                <c:pt idx="11522">
                  <c:v>696.52276600000005</c:v>
                </c:pt>
                <c:pt idx="11523">
                  <c:v>696.52376600000002</c:v>
                </c:pt>
                <c:pt idx="11524">
                  <c:v>696.524766</c:v>
                </c:pt>
                <c:pt idx="11525">
                  <c:v>696.52576599999998</c:v>
                </c:pt>
                <c:pt idx="11526">
                  <c:v>696.52676599999995</c:v>
                </c:pt>
                <c:pt idx="11527">
                  <c:v>696.52776600000004</c:v>
                </c:pt>
                <c:pt idx="11528">
                  <c:v>696.52876600000002</c:v>
                </c:pt>
                <c:pt idx="11529">
                  <c:v>696.529766</c:v>
                </c:pt>
                <c:pt idx="11530">
                  <c:v>696.53076599999997</c:v>
                </c:pt>
                <c:pt idx="11531">
                  <c:v>696.53176599999995</c:v>
                </c:pt>
                <c:pt idx="11532">
                  <c:v>696.53276600000004</c:v>
                </c:pt>
                <c:pt idx="11533">
                  <c:v>696.53376600000001</c:v>
                </c:pt>
                <c:pt idx="11534">
                  <c:v>696.53476599999999</c:v>
                </c:pt>
                <c:pt idx="11535">
                  <c:v>696.53576599999997</c:v>
                </c:pt>
                <c:pt idx="11536">
                  <c:v>696.53676599999994</c:v>
                </c:pt>
                <c:pt idx="11537">
                  <c:v>696.53776600000003</c:v>
                </c:pt>
                <c:pt idx="11538">
                  <c:v>696.53876600000001</c:v>
                </c:pt>
                <c:pt idx="11539">
                  <c:v>696.53976599999999</c:v>
                </c:pt>
                <c:pt idx="11540">
                  <c:v>696.54076599999996</c:v>
                </c:pt>
                <c:pt idx="11541">
                  <c:v>696.54176600000005</c:v>
                </c:pt>
                <c:pt idx="11542">
                  <c:v>696.54276600000003</c:v>
                </c:pt>
                <c:pt idx="11543">
                  <c:v>696.54376600000001</c:v>
                </c:pt>
                <c:pt idx="11544">
                  <c:v>696.54476599999998</c:v>
                </c:pt>
                <c:pt idx="11545">
                  <c:v>696.54576599999996</c:v>
                </c:pt>
                <c:pt idx="11546">
                  <c:v>696.54676600000005</c:v>
                </c:pt>
                <c:pt idx="11547">
                  <c:v>696.54776600000002</c:v>
                </c:pt>
                <c:pt idx="11548">
                  <c:v>696.548766</c:v>
                </c:pt>
                <c:pt idx="11549">
                  <c:v>696.54976599999998</c:v>
                </c:pt>
                <c:pt idx="11550">
                  <c:v>696.55076599999995</c:v>
                </c:pt>
                <c:pt idx="11551">
                  <c:v>696.55176600000004</c:v>
                </c:pt>
                <c:pt idx="11552">
                  <c:v>696.55276600000002</c:v>
                </c:pt>
                <c:pt idx="11553">
                  <c:v>696.553766</c:v>
                </c:pt>
                <c:pt idx="11554">
                  <c:v>696.55476599999997</c:v>
                </c:pt>
                <c:pt idx="11555">
                  <c:v>696.55576599999995</c:v>
                </c:pt>
                <c:pt idx="11556">
                  <c:v>696.55676600000004</c:v>
                </c:pt>
                <c:pt idx="11557">
                  <c:v>696.55776600000002</c:v>
                </c:pt>
                <c:pt idx="11558">
                  <c:v>696.55876599999999</c:v>
                </c:pt>
                <c:pt idx="11559">
                  <c:v>696.55976599999997</c:v>
                </c:pt>
                <c:pt idx="11560">
                  <c:v>696.56076599999994</c:v>
                </c:pt>
                <c:pt idx="11561">
                  <c:v>696.56176600000003</c:v>
                </c:pt>
                <c:pt idx="11562">
                  <c:v>696.56276600000001</c:v>
                </c:pt>
                <c:pt idx="11563">
                  <c:v>696.56376599999999</c:v>
                </c:pt>
                <c:pt idx="11564">
                  <c:v>696.56476599999996</c:v>
                </c:pt>
                <c:pt idx="11565">
                  <c:v>696.56576600000005</c:v>
                </c:pt>
                <c:pt idx="11566">
                  <c:v>696.56676600000003</c:v>
                </c:pt>
                <c:pt idx="11567">
                  <c:v>696.56776600000001</c:v>
                </c:pt>
                <c:pt idx="11568">
                  <c:v>696.56876599999998</c:v>
                </c:pt>
                <c:pt idx="11569">
                  <c:v>696.56976599999996</c:v>
                </c:pt>
                <c:pt idx="11570">
                  <c:v>696.57076600000005</c:v>
                </c:pt>
                <c:pt idx="11571">
                  <c:v>696.57176600000003</c:v>
                </c:pt>
                <c:pt idx="11572">
                  <c:v>696.572766</c:v>
                </c:pt>
                <c:pt idx="11573">
                  <c:v>696.57376599999998</c:v>
                </c:pt>
                <c:pt idx="11574">
                  <c:v>696.57476599999995</c:v>
                </c:pt>
                <c:pt idx="11575">
                  <c:v>696.57576600000004</c:v>
                </c:pt>
                <c:pt idx="11576">
                  <c:v>696.57676600000002</c:v>
                </c:pt>
                <c:pt idx="11577">
                  <c:v>696.577766</c:v>
                </c:pt>
                <c:pt idx="11578">
                  <c:v>696.57876599999997</c:v>
                </c:pt>
                <c:pt idx="11579">
                  <c:v>696.57976599999995</c:v>
                </c:pt>
                <c:pt idx="11580">
                  <c:v>696.58076600000004</c:v>
                </c:pt>
                <c:pt idx="11581">
                  <c:v>696.58176600000002</c:v>
                </c:pt>
                <c:pt idx="11582">
                  <c:v>696.58276599999999</c:v>
                </c:pt>
                <c:pt idx="11583">
                  <c:v>696.58376599999997</c:v>
                </c:pt>
                <c:pt idx="11584">
                  <c:v>696.58476599999995</c:v>
                </c:pt>
                <c:pt idx="11585">
                  <c:v>696.58576600000004</c:v>
                </c:pt>
                <c:pt idx="11586">
                  <c:v>696.58676600000001</c:v>
                </c:pt>
                <c:pt idx="11587">
                  <c:v>696.58776599999999</c:v>
                </c:pt>
                <c:pt idx="11588">
                  <c:v>696.58876599999996</c:v>
                </c:pt>
                <c:pt idx="11589">
                  <c:v>696.58976600000005</c:v>
                </c:pt>
                <c:pt idx="11590">
                  <c:v>696.59076600000003</c:v>
                </c:pt>
                <c:pt idx="11591">
                  <c:v>696.59176600000001</c:v>
                </c:pt>
                <c:pt idx="11592">
                  <c:v>696.59276599999998</c:v>
                </c:pt>
                <c:pt idx="11593">
                  <c:v>696.59376599999996</c:v>
                </c:pt>
                <c:pt idx="11594">
                  <c:v>696.59476600000005</c:v>
                </c:pt>
                <c:pt idx="11595">
                  <c:v>696.59576600000003</c:v>
                </c:pt>
                <c:pt idx="11596">
                  <c:v>696.596766</c:v>
                </c:pt>
                <c:pt idx="11597">
                  <c:v>696.59776599999998</c:v>
                </c:pt>
                <c:pt idx="11598">
                  <c:v>696.59876599999996</c:v>
                </c:pt>
                <c:pt idx="11599">
                  <c:v>696.59976600000005</c:v>
                </c:pt>
                <c:pt idx="11600">
                  <c:v>696.60076600000002</c:v>
                </c:pt>
                <c:pt idx="11601">
                  <c:v>696.601766</c:v>
                </c:pt>
                <c:pt idx="11602">
                  <c:v>696.60276599999997</c:v>
                </c:pt>
                <c:pt idx="11603">
                  <c:v>696.60376599999995</c:v>
                </c:pt>
                <c:pt idx="11604">
                  <c:v>696.60476600000004</c:v>
                </c:pt>
                <c:pt idx="11605">
                  <c:v>696.60576600000002</c:v>
                </c:pt>
                <c:pt idx="11606">
                  <c:v>696.60676599999999</c:v>
                </c:pt>
                <c:pt idx="11607">
                  <c:v>696.60776599999997</c:v>
                </c:pt>
                <c:pt idx="11608">
                  <c:v>696.60876599999995</c:v>
                </c:pt>
                <c:pt idx="11609">
                  <c:v>696.60976600000004</c:v>
                </c:pt>
                <c:pt idx="11610">
                  <c:v>696.61076600000001</c:v>
                </c:pt>
                <c:pt idx="11611">
                  <c:v>696.61176599999999</c:v>
                </c:pt>
                <c:pt idx="11612">
                  <c:v>696.61276599999997</c:v>
                </c:pt>
                <c:pt idx="11613">
                  <c:v>696.61376600000006</c:v>
                </c:pt>
                <c:pt idx="11614">
                  <c:v>696.61476600000003</c:v>
                </c:pt>
                <c:pt idx="11615">
                  <c:v>696.61576600000001</c:v>
                </c:pt>
                <c:pt idx="11616">
                  <c:v>696.61676599999998</c:v>
                </c:pt>
                <c:pt idx="11617">
                  <c:v>696.61776599999996</c:v>
                </c:pt>
                <c:pt idx="11618">
                  <c:v>696.61876600000005</c:v>
                </c:pt>
                <c:pt idx="11619">
                  <c:v>696.61976600000003</c:v>
                </c:pt>
                <c:pt idx="11620">
                  <c:v>696.620766</c:v>
                </c:pt>
                <c:pt idx="11621">
                  <c:v>696.62176599999998</c:v>
                </c:pt>
                <c:pt idx="11622">
                  <c:v>696.62276599999996</c:v>
                </c:pt>
                <c:pt idx="11623">
                  <c:v>696.62376600000005</c:v>
                </c:pt>
                <c:pt idx="11624">
                  <c:v>696.62476600000002</c:v>
                </c:pt>
                <c:pt idx="11625">
                  <c:v>696.625766</c:v>
                </c:pt>
                <c:pt idx="11626">
                  <c:v>696.62676599999998</c:v>
                </c:pt>
                <c:pt idx="11627">
                  <c:v>696.62776599999995</c:v>
                </c:pt>
                <c:pt idx="11628">
                  <c:v>696.62876600000004</c:v>
                </c:pt>
                <c:pt idx="11629">
                  <c:v>696.62976600000002</c:v>
                </c:pt>
                <c:pt idx="11630">
                  <c:v>696.63076599999999</c:v>
                </c:pt>
                <c:pt idx="11631">
                  <c:v>696.63176599999997</c:v>
                </c:pt>
                <c:pt idx="11632">
                  <c:v>696.63276599999995</c:v>
                </c:pt>
                <c:pt idx="11633">
                  <c:v>696.63376600000004</c:v>
                </c:pt>
                <c:pt idx="11634">
                  <c:v>696.63476600000001</c:v>
                </c:pt>
                <c:pt idx="11635">
                  <c:v>696.63576599999999</c:v>
                </c:pt>
                <c:pt idx="11636">
                  <c:v>696.63676599999997</c:v>
                </c:pt>
                <c:pt idx="11637">
                  <c:v>696.63776600000006</c:v>
                </c:pt>
                <c:pt idx="11638">
                  <c:v>696.63876600000003</c:v>
                </c:pt>
                <c:pt idx="11639">
                  <c:v>696.63976600000001</c:v>
                </c:pt>
                <c:pt idx="11640">
                  <c:v>696.64076599999999</c:v>
                </c:pt>
                <c:pt idx="11641">
                  <c:v>696.64176599999996</c:v>
                </c:pt>
                <c:pt idx="11642">
                  <c:v>696.64276600000005</c:v>
                </c:pt>
                <c:pt idx="11643">
                  <c:v>696.64376600000003</c:v>
                </c:pt>
                <c:pt idx="11644">
                  <c:v>696.644766</c:v>
                </c:pt>
                <c:pt idx="11645">
                  <c:v>696.64576599999998</c:v>
                </c:pt>
                <c:pt idx="11646">
                  <c:v>696.64676599999996</c:v>
                </c:pt>
                <c:pt idx="11647">
                  <c:v>696.64776600000005</c:v>
                </c:pt>
                <c:pt idx="11648">
                  <c:v>696.64876600000002</c:v>
                </c:pt>
                <c:pt idx="11649">
                  <c:v>696.649766</c:v>
                </c:pt>
                <c:pt idx="11650">
                  <c:v>696.65076599999998</c:v>
                </c:pt>
                <c:pt idx="11651">
                  <c:v>696.65176599999995</c:v>
                </c:pt>
                <c:pt idx="11652">
                  <c:v>696.65276600000004</c:v>
                </c:pt>
                <c:pt idx="11653">
                  <c:v>696.65376600000002</c:v>
                </c:pt>
                <c:pt idx="11654">
                  <c:v>696.654766</c:v>
                </c:pt>
                <c:pt idx="11655">
                  <c:v>696.65576599999997</c:v>
                </c:pt>
                <c:pt idx="11656">
                  <c:v>696.65676599999995</c:v>
                </c:pt>
                <c:pt idx="11657">
                  <c:v>696.65776600000004</c:v>
                </c:pt>
                <c:pt idx="11658">
                  <c:v>696.65876600000001</c:v>
                </c:pt>
                <c:pt idx="11659">
                  <c:v>696.65976599999999</c:v>
                </c:pt>
                <c:pt idx="11660">
                  <c:v>696.66076599999997</c:v>
                </c:pt>
                <c:pt idx="11661">
                  <c:v>696.66176599999994</c:v>
                </c:pt>
                <c:pt idx="11662">
                  <c:v>696.66276600000003</c:v>
                </c:pt>
                <c:pt idx="11663">
                  <c:v>696.66376600000001</c:v>
                </c:pt>
                <c:pt idx="11664">
                  <c:v>696.66476599999999</c:v>
                </c:pt>
                <c:pt idx="11665">
                  <c:v>696.66576599999996</c:v>
                </c:pt>
                <c:pt idx="11666">
                  <c:v>696.66676600000005</c:v>
                </c:pt>
                <c:pt idx="11667">
                  <c:v>696.66776600000003</c:v>
                </c:pt>
                <c:pt idx="11668">
                  <c:v>696.66876600000001</c:v>
                </c:pt>
                <c:pt idx="11669">
                  <c:v>696.66976599999998</c:v>
                </c:pt>
                <c:pt idx="11670">
                  <c:v>696.67076599999996</c:v>
                </c:pt>
                <c:pt idx="11671">
                  <c:v>696.67176600000005</c:v>
                </c:pt>
                <c:pt idx="11672">
                  <c:v>696.67276600000002</c:v>
                </c:pt>
                <c:pt idx="11673">
                  <c:v>696.673766</c:v>
                </c:pt>
                <c:pt idx="11674">
                  <c:v>696.67476599999998</c:v>
                </c:pt>
                <c:pt idx="11675">
                  <c:v>696.67576599999995</c:v>
                </c:pt>
                <c:pt idx="11676">
                  <c:v>696.67676600000004</c:v>
                </c:pt>
                <c:pt idx="11677">
                  <c:v>696.67776600000002</c:v>
                </c:pt>
                <c:pt idx="11678">
                  <c:v>696.678766</c:v>
                </c:pt>
                <c:pt idx="11679">
                  <c:v>696.67976599999997</c:v>
                </c:pt>
                <c:pt idx="11680">
                  <c:v>696.68076599999995</c:v>
                </c:pt>
                <c:pt idx="11681">
                  <c:v>696.68176600000004</c:v>
                </c:pt>
                <c:pt idx="11682">
                  <c:v>696.68276600000002</c:v>
                </c:pt>
                <c:pt idx="11683">
                  <c:v>696.68376599999999</c:v>
                </c:pt>
                <c:pt idx="11684">
                  <c:v>696.68476599999997</c:v>
                </c:pt>
                <c:pt idx="11685">
                  <c:v>696.68576599999994</c:v>
                </c:pt>
                <c:pt idx="11686">
                  <c:v>696.68676600000003</c:v>
                </c:pt>
                <c:pt idx="11687">
                  <c:v>696.68776600000001</c:v>
                </c:pt>
                <c:pt idx="11688">
                  <c:v>696.68876599999999</c:v>
                </c:pt>
                <c:pt idx="11689">
                  <c:v>696.68976599999996</c:v>
                </c:pt>
                <c:pt idx="11690">
                  <c:v>696.69076600000005</c:v>
                </c:pt>
                <c:pt idx="11691">
                  <c:v>696.69176600000003</c:v>
                </c:pt>
                <c:pt idx="11692">
                  <c:v>696.69276600000001</c:v>
                </c:pt>
                <c:pt idx="11693">
                  <c:v>696.69376599999998</c:v>
                </c:pt>
                <c:pt idx="11694">
                  <c:v>696.69476599999996</c:v>
                </c:pt>
                <c:pt idx="11695">
                  <c:v>696.69576600000005</c:v>
                </c:pt>
                <c:pt idx="11696">
                  <c:v>696.69676600000003</c:v>
                </c:pt>
                <c:pt idx="11697">
                  <c:v>696.697766</c:v>
                </c:pt>
                <c:pt idx="11698">
                  <c:v>696.69876599999998</c:v>
                </c:pt>
                <c:pt idx="11699">
                  <c:v>696.69976599999995</c:v>
                </c:pt>
                <c:pt idx="11700">
                  <c:v>696.70076600000004</c:v>
                </c:pt>
                <c:pt idx="11701">
                  <c:v>696.70176600000002</c:v>
                </c:pt>
                <c:pt idx="11702">
                  <c:v>696.702766</c:v>
                </c:pt>
                <c:pt idx="11703">
                  <c:v>696.70376599999997</c:v>
                </c:pt>
                <c:pt idx="11704">
                  <c:v>696.70476599999995</c:v>
                </c:pt>
                <c:pt idx="11705">
                  <c:v>696.70576600000004</c:v>
                </c:pt>
                <c:pt idx="11706">
                  <c:v>696.70676600000002</c:v>
                </c:pt>
                <c:pt idx="11707">
                  <c:v>696.70776599999999</c:v>
                </c:pt>
                <c:pt idx="11708">
                  <c:v>696.70876599999997</c:v>
                </c:pt>
                <c:pt idx="11709">
                  <c:v>696.70976599999995</c:v>
                </c:pt>
                <c:pt idx="11710">
                  <c:v>696.71076600000004</c:v>
                </c:pt>
                <c:pt idx="11711">
                  <c:v>696.71176600000001</c:v>
                </c:pt>
                <c:pt idx="11712">
                  <c:v>696.71276599999999</c:v>
                </c:pt>
                <c:pt idx="11713">
                  <c:v>696.71376599999996</c:v>
                </c:pt>
                <c:pt idx="11714">
                  <c:v>696.71476600000005</c:v>
                </c:pt>
                <c:pt idx="11715">
                  <c:v>696.71576600000003</c:v>
                </c:pt>
                <c:pt idx="11716">
                  <c:v>696.71676600000001</c:v>
                </c:pt>
                <c:pt idx="11717">
                  <c:v>696.71776599999998</c:v>
                </c:pt>
                <c:pt idx="11718">
                  <c:v>696.71876599999996</c:v>
                </c:pt>
                <c:pt idx="11719">
                  <c:v>696.71976600000005</c:v>
                </c:pt>
                <c:pt idx="11720">
                  <c:v>696.72076600000003</c:v>
                </c:pt>
                <c:pt idx="11721">
                  <c:v>696.721766</c:v>
                </c:pt>
                <c:pt idx="11722">
                  <c:v>696.72276599999998</c:v>
                </c:pt>
                <c:pt idx="11723">
                  <c:v>696.72376599999996</c:v>
                </c:pt>
                <c:pt idx="11724">
                  <c:v>696.72476600000005</c:v>
                </c:pt>
                <c:pt idx="11725">
                  <c:v>696.72576600000002</c:v>
                </c:pt>
                <c:pt idx="11726">
                  <c:v>696.726766</c:v>
                </c:pt>
                <c:pt idx="11727">
                  <c:v>696.72776599999997</c:v>
                </c:pt>
                <c:pt idx="11728">
                  <c:v>696.72876599999995</c:v>
                </c:pt>
                <c:pt idx="11729">
                  <c:v>696.72976600000004</c:v>
                </c:pt>
                <c:pt idx="11730">
                  <c:v>696.73076600000002</c:v>
                </c:pt>
                <c:pt idx="11731">
                  <c:v>696.73176599999999</c:v>
                </c:pt>
                <c:pt idx="11732">
                  <c:v>696.73276599999997</c:v>
                </c:pt>
                <c:pt idx="11733">
                  <c:v>696.73376599999995</c:v>
                </c:pt>
                <c:pt idx="11734">
                  <c:v>696.73476600000004</c:v>
                </c:pt>
                <c:pt idx="11735">
                  <c:v>696.73576600000001</c:v>
                </c:pt>
                <c:pt idx="11736">
                  <c:v>696.73676599999999</c:v>
                </c:pt>
                <c:pt idx="11737">
                  <c:v>696.73776599999997</c:v>
                </c:pt>
                <c:pt idx="11738">
                  <c:v>696.73876600000006</c:v>
                </c:pt>
                <c:pt idx="11739">
                  <c:v>696.73976600000003</c:v>
                </c:pt>
                <c:pt idx="11740">
                  <c:v>696.74076600000001</c:v>
                </c:pt>
                <c:pt idx="11741">
                  <c:v>696.74176599999998</c:v>
                </c:pt>
                <c:pt idx="11742">
                  <c:v>696.74276599999996</c:v>
                </c:pt>
                <c:pt idx="11743">
                  <c:v>696.74376600000005</c:v>
                </c:pt>
                <c:pt idx="11744">
                  <c:v>696.74476600000003</c:v>
                </c:pt>
                <c:pt idx="11745">
                  <c:v>696.745766</c:v>
                </c:pt>
                <c:pt idx="11746">
                  <c:v>696.74676599999998</c:v>
                </c:pt>
                <c:pt idx="11747">
                  <c:v>696.74776599999996</c:v>
                </c:pt>
                <c:pt idx="11748">
                  <c:v>696.74876600000005</c:v>
                </c:pt>
                <c:pt idx="11749">
                  <c:v>696.74976600000002</c:v>
                </c:pt>
                <c:pt idx="11750">
                  <c:v>696.750766</c:v>
                </c:pt>
                <c:pt idx="11751">
                  <c:v>696.75176599999998</c:v>
                </c:pt>
                <c:pt idx="11752">
                  <c:v>696.75276599999995</c:v>
                </c:pt>
                <c:pt idx="11753">
                  <c:v>696.75376600000004</c:v>
                </c:pt>
                <c:pt idx="11754">
                  <c:v>696.75476600000002</c:v>
                </c:pt>
                <c:pt idx="11755">
                  <c:v>696.75576599999999</c:v>
                </c:pt>
                <c:pt idx="11756">
                  <c:v>696.75676599999997</c:v>
                </c:pt>
                <c:pt idx="11757">
                  <c:v>696.75776599999995</c:v>
                </c:pt>
                <c:pt idx="11758">
                  <c:v>696.75876600000004</c:v>
                </c:pt>
                <c:pt idx="11759">
                  <c:v>696.75976600000001</c:v>
                </c:pt>
                <c:pt idx="11760">
                  <c:v>696.76076599999999</c:v>
                </c:pt>
                <c:pt idx="11761">
                  <c:v>696.76176599999997</c:v>
                </c:pt>
                <c:pt idx="11762">
                  <c:v>696.76276600000006</c:v>
                </c:pt>
                <c:pt idx="11763">
                  <c:v>696.76376600000003</c:v>
                </c:pt>
                <c:pt idx="11764">
                  <c:v>696.76476600000001</c:v>
                </c:pt>
                <c:pt idx="11765">
                  <c:v>696.76576599999999</c:v>
                </c:pt>
                <c:pt idx="11766">
                  <c:v>696.76676599999996</c:v>
                </c:pt>
                <c:pt idx="11767">
                  <c:v>696.76776600000005</c:v>
                </c:pt>
                <c:pt idx="11768">
                  <c:v>696.76876600000003</c:v>
                </c:pt>
                <c:pt idx="11769">
                  <c:v>696.769766</c:v>
                </c:pt>
                <c:pt idx="11770">
                  <c:v>696.77076599999998</c:v>
                </c:pt>
                <c:pt idx="11771">
                  <c:v>696.77176599999996</c:v>
                </c:pt>
                <c:pt idx="11772">
                  <c:v>696.77276600000005</c:v>
                </c:pt>
                <c:pt idx="11773">
                  <c:v>696.77376600000002</c:v>
                </c:pt>
                <c:pt idx="11774">
                  <c:v>696.774766</c:v>
                </c:pt>
                <c:pt idx="11775">
                  <c:v>696.77576599999998</c:v>
                </c:pt>
                <c:pt idx="11776">
                  <c:v>696.77676599999995</c:v>
                </c:pt>
                <c:pt idx="11777">
                  <c:v>696.77776600000004</c:v>
                </c:pt>
                <c:pt idx="11778">
                  <c:v>696.77876600000002</c:v>
                </c:pt>
                <c:pt idx="11779">
                  <c:v>696.779766</c:v>
                </c:pt>
                <c:pt idx="11780">
                  <c:v>696.78076599999997</c:v>
                </c:pt>
                <c:pt idx="11781">
                  <c:v>696.78176599999995</c:v>
                </c:pt>
                <c:pt idx="11782">
                  <c:v>696.78276600000004</c:v>
                </c:pt>
                <c:pt idx="11783">
                  <c:v>696.78376600000001</c:v>
                </c:pt>
                <c:pt idx="11784">
                  <c:v>696.78476599999999</c:v>
                </c:pt>
                <c:pt idx="11785">
                  <c:v>696.78576599999997</c:v>
                </c:pt>
                <c:pt idx="11786">
                  <c:v>696.78676599999994</c:v>
                </c:pt>
                <c:pt idx="11787">
                  <c:v>696.78776600000003</c:v>
                </c:pt>
                <c:pt idx="11788">
                  <c:v>696.78876600000001</c:v>
                </c:pt>
                <c:pt idx="11789">
                  <c:v>696.78976599999999</c:v>
                </c:pt>
                <c:pt idx="11790">
                  <c:v>696.79076599999996</c:v>
                </c:pt>
                <c:pt idx="11791">
                  <c:v>696.79176600000005</c:v>
                </c:pt>
                <c:pt idx="11792">
                  <c:v>696.79276600000003</c:v>
                </c:pt>
                <c:pt idx="11793">
                  <c:v>696.79376600000001</c:v>
                </c:pt>
                <c:pt idx="11794">
                  <c:v>696.79476599999998</c:v>
                </c:pt>
                <c:pt idx="11795">
                  <c:v>696.79576599999996</c:v>
                </c:pt>
                <c:pt idx="11796">
                  <c:v>696.79676600000005</c:v>
                </c:pt>
                <c:pt idx="11797">
                  <c:v>696.79776600000002</c:v>
                </c:pt>
                <c:pt idx="11798">
                  <c:v>696.798766</c:v>
                </c:pt>
                <c:pt idx="11799">
                  <c:v>696.79976599999998</c:v>
                </c:pt>
                <c:pt idx="11800">
                  <c:v>696.80076599999995</c:v>
                </c:pt>
                <c:pt idx="11801">
                  <c:v>696.80176600000004</c:v>
                </c:pt>
                <c:pt idx="11802">
                  <c:v>696.80276600000002</c:v>
                </c:pt>
                <c:pt idx="11803">
                  <c:v>696.803766</c:v>
                </c:pt>
                <c:pt idx="11804">
                  <c:v>696.80476599999997</c:v>
                </c:pt>
                <c:pt idx="11805">
                  <c:v>696.80576599999995</c:v>
                </c:pt>
                <c:pt idx="11806">
                  <c:v>696.80676600000004</c:v>
                </c:pt>
                <c:pt idx="11807">
                  <c:v>696.80776600000002</c:v>
                </c:pt>
                <c:pt idx="11808">
                  <c:v>696.80876599999999</c:v>
                </c:pt>
                <c:pt idx="11809">
                  <c:v>696.80976599999997</c:v>
                </c:pt>
                <c:pt idx="11810">
                  <c:v>696.81076599999994</c:v>
                </c:pt>
                <c:pt idx="11811">
                  <c:v>696.81176600000003</c:v>
                </c:pt>
                <c:pt idx="11812">
                  <c:v>696.81276600000001</c:v>
                </c:pt>
                <c:pt idx="11813">
                  <c:v>696.81376599999999</c:v>
                </c:pt>
                <c:pt idx="11814">
                  <c:v>696.81476599999996</c:v>
                </c:pt>
                <c:pt idx="11815">
                  <c:v>696.81576600000005</c:v>
                </c:pt>
                <c:pt idx="11816">
                  <c:v>696.81676600000003</c:v>
                </c:pt>
                <c:pt idx="11817">
                  <c:v>696.81776600000001</c:v>
                </c:pt>
                <c:pt idx="11818">
                  <c:v>696.81876599999998</c:v>
                </c:pt>
                <c:pt idx="11819">
                  <c:v>696.81976599999996</c:v>
                </c:pt>
                <c:pt idx="11820">
                  <c:v>696.82076600000005</c:v>
                </c:pt>
                <c:pt idx="11821">
                  <c:v>696.82176600000003</c:v>
                </c:pt>
                <c:pt idx="11822">
                  <c:v>696.822766</c:v>
                </c:pt>
                <c:pt idx="11823">
                  <c:v>696.82376599999998</c:v>
                </c:pt>
                <c:pt idx="11824">
                  <c:v>696.82476599999995</c:v>
                </c:pt>
                <c:pt idx="11825">
                  <c:v>696.82576600000004</c:v>
                </c:pt>
                <c:pt idx="11826">
                  <c:v>696.82676600000002</c:v>
                </c:pt>
                <c:pt idx="11827">
                  <c:v>696.827766</c:v>
                </c:pt>
                <c:pt idx="11828">
                  <c:v>696.82876599999997</c:v>
                </c:pt>
                <c:pt idx="11829">
                  <c:v>696.82976599999995</c:v>
                </c:pt>
                <c:pt idx="11830">
                  <c:v>696.83076600000004</c:v>
                </c:pt>
                <c:pt idx="11831">
                  <c:v>696.83176600000002</c:v>
                </c:pt>
                <c:pt idx="11832">
                  <c:v>696.83276599999999</c:v>
                </c:pt>
                <c:pt idx="11833">
                  <c:v>696.83376599999997</c:v>
                </c:pt>
                <c:pt idx="11834">
                  <c:v>696.83476599999995</c:v>
                </c:pt>
                <c:pt idx="11835">
                  <c:v>696.83576600000004</c:v>
                </c:pt>
                <c:pt idx="11836">
                  <c:v>696.83676600000001</c:v>
                </c:pt>
                <c:pt idx="11837">
                  <c:v>696.83776599999999</c:v>
                </c:pt>
                <c:pt idx="11838">
                  <c:v>696.83876599999996</c:v>
                </c:pt>
                <c:pt idx="11839">
                  <c:v>696.83976600000005</c:v>
                </c:pt>
                <c:pt idx="11840">
                  <c:v>696.84076600000003</c:v>
                </c:pt>
                <c:pt idx="11841">
                  <c:v>696.84176600000001</c:v>
                </c:pt>
                <c:pt idx="11842">
                  <c:v>696.84276599999998</c:v>
                </c:pt>
                <c:pt idx="11843">
                  <c:v>696.84376599999996</c:v>
                </c:pt>
                <c:pt idx="11844">
                  <c:v>696.84476600000005</c:v>
                </c:pt>
                <c:pt idx="11845">
                  <c:v>696.84576600000003</c:v>
                </c:pt>
                <c:pt idx="11846">
                  <c:v>696.846766</c:v>
                </c:pt>
                <c:pt idx="11847">
                  <c:v>696.84776599999998</c:v>
                </c:pt>
                <c:pt idx="11848">
                  <c:v>696.84876599999996</c:v>
                </c:pt>
                <c:pt idx="11849">
                  <c:v>696.84976600000005</c:v>
                </c:pt>
                <c:pt idx="11850">
                  <c:v>696.85076600000002</c:v>
                </c:pt>
                <c:pt idx="11851">
                  <c:v>696.851766</c:v>
                </c:pt>
                <c:pt idx="11852">
                  <c:v>696.85276599999997</c:v>
                </c:pt>
                <c:pt idx="11853">
                  <c:v>696.85376599999995</c:v>
                </c:pt>
                <c:pt idx="11854">
                  <c:v>696.85476600000004</c:v>
                </c:pt>
                <c:pt idx="11855">
                  <c:v>696.85576600000002</c:v>
                </c:pt>
                <c:pt idx="11856">
                  <c:v>696.85676599999999</c:v>
                </c:pt>
                <c:pt idx="11857">
                  <c:v>696.85776599999997</c:v>
                </c:pt>
                <c:pt idx="11858">
                  <c:v>696.85876599999995</c:v>
                </c:pt>
                <c:pt idx="11859">
                  <c:v>696.85976600000004</c:v>
                </c:pt>
                <c:pt idx="11860">
                  <c:v>696.86076600000001</c:v>
                </c:pt>
                <c:pt idx="11861">
                  <c:v>696.86176599999999</c:v>
                </c:pt>
                <c:pt idx="11862">
                  <c:v>696.86276599999997</c:v>
                </c:pt>
                <c:pt idx="11863">
                  <c:v>696.86376600000006</c:v>
                </c:pt>
                <c:pt idx="11864">
                  <c:v>696.86476600000003</c:v>
                </c:pt>
                <c:pt idx="11865">
                  <c:v>696.86576600000001</c:v>
                </c:pt>
                <c:pt idx="11866">
                  <c:v>696.86676599999998</c:v>
                </c:pt>
                <c:pt idx="11867">
                  <c:v>696.86776599999996</c:v>
                </c:pt>
                <c:pt idx="11868">
                  <c:v>696.86876600000005</c:v>
                </c:pt>
                <c:pt idx="11869">
                  <c:v>696.86976600000003</c:v>
                </c:pt>
                <c:pt idx="11870">
                  <c:v>696.870766</c:v>
                </c:pt>
                <c:pt idx="11871">
                  <c:v>696.87176599999998</c:v>
                </c:pt>
                <c:pt idx="11872">
                  <c:v>696.87276599999996</c:v>
                </c:pt>
                <c:pt idx="11873">
                  <c:v>696.87376600000005</c:v>
                </c:pt>
                <c:pt idx="11874">
                  <c:v>696.87476600000002</c:v>
                </c:pt>
                <c:pt idx="11875">
                  <c:v>696.875766</c:v>
                </c:pt>
                <c:pt idx="11876">
                  <c:v>696.87676599999998</c:v>
                </c:pt>
                <c:pt idx="11877">
                  <c:v>696.87776599999995</c:v>
                </c:pt>
                <c:pt idx="11878">
                  <c:v>696.87876600000004</c:v>
                </c:pt>
                <c:pt idx="11879">
                  <c:v>696.87976600000002</c:v>
                </c:pt>
                <c:pt idx="11880">
                  <c:v>696.88076599999999</c:v>
                </c:pt>
                <c:pt idx="11881">
                  <c:v>696.88176599999997</c:v>
                </c:pt>
                <c:pt idx="11882">
                  <c:v>696.88276599999995</c:v>
                </c:pt>
                <c:pt idx="11883">
                  <c:v>696.88376600000004</c:v>
                </c:pt>
                <c:pt idx="11884">
                  <c:v>696.88476600000001</c:v>
                </c:pt>
                <c:pt idx="11885">
                  <c:v>696.88576599999999</c:v>
                </c:pt>
                <c:pt idx="11886">
                  <c:v>696.88676599999997</c:v>
                </c:pt>
                <c:pt idx="11887">
                  <c:v>696.88776600000006</c:v>
                </c:pt>
                <c:pt idx="11888">
                  <c:v>696.88876600000003</c:v>
                </c:pt>
                <c:pt idx="11889">
                  <c:v>696.88976600000001</c:v>
                </c:pt>
                <c:pt idx="11890">
                  <c:v>696.89076599999999</c:v>
                </c:pt>
                <c:pt idx="11891">
                  <c:v>696.89176599999996</c:v>
                </c:pt>
                <c:pt idx="11892">
                  <c:v>696.89276600000005</c:v>
                </c:pt>
                <c:pt idx="11893">
                  <c:v>696.89376600000003</c:v>
                </c:pt>
                <c:pt idx="11894">
                  <c:v>696.894766</c:v>
                </c:pt>
                <c:pt idx="11895">
                  <c:v>696.89576599999998</c:v>
                </c:pt>
                <c:pt idx="11896">
                  <c:v>696.89676599999996</c:v>
                </c:pt>
                <c:pt idx="11897">
                  <c:v>696.89776600000005</c:v>
                </c:pt>
                <c:pt idx="11898">
                  <c:v>696.89876600000002</c:v>
                </c:pt>
                <c:pt idx="11899">
                  <c:v>696.899766</c:v>
                </c:pt>
                <c:pt idx="11900">
                  <c:v>696.90076599999998</c:v>
                </c:pt>
                <c:pt idx="11901">
                  <c:v>696.90176599999995</c:v>
                </c:pt>
                <c:pt idx="11902">
                  <c:v>696.90276600000004</c:v>
                </c:pt>
                <c:pt idx="11903">
                  <c:v>696.90376600000002</c:v>
                </c:pt>
                <c:pt idx="11904">
                  <c:v>696.904766</c:v>
                </c:pt>
                <c:pt idx="11905">
                  <c:v>696.90576599999997</c:v>
                </c:pt>
                <c:pt idx="11906">
                  <c:v>696.90676599999995</c:v>
                </c:pt>
                <c:pt idx="11907">
                  <c:v>696.90776600000004</c:v>
                </c:pt>
                <c:pt idx="11908">
                  <c:v>696.90876600000001</c:v>
                </c:pt>
                <c:pt idx="11909">
                  <c:v>696.90976599999999</c:v>
                </c:pt>
                <c:pt idx="11910">
                  <c:v>696.91076599999997</c:v>
                </c:pt>
                <c:pt idx="11911">
                  <c:v>696.91176599999994</c:v>
                </c:pt>
                <c:pt idx="11912">
                  <c:v>696.91276600000003</c:v>
                </c:pt>
                <c:pt idx="11913">
                  <c:v>696.91376600000001</c:v>
                </c:pt>
                <c:pt idx="11914">
                  <c:v>696.91476599999999</c:v>
                </c:pt>
                <c:pt idx="11915">
                  <c:v>696.91576599999996</c:v>
                </c:pt>
                <c:pt idx="11916">
                  <c:v>696.91676600000005</c:v>
                </c:pt>
                <c:pt idx="11917">
                  <c:v>696.91776600000003</c:v>
                </c:pt>
                <c:pt idx="11918">
                  <c:v>696.91876600000001</c:v>
                </c:pt>
                <c:pt idx="11919">
                  <c:v>696.91976599999998</c:v>
                </c:pt>
                <c:pt idx="11920">
                  <c:v>696.92076599999996</c:v>
                </c:pt>
                <c:pt idx="11921">
                  <c:v>696.92176600000005</c:v>
                </c:pt>
                <c:pt idx="11922">
                  <c:v>696.92276600000002</c:v>
                </c:pt>
                <c:pt idx="11923">
                  <c:v>696.923766</c:v>
                </c:pt>
                <c:pt idx="11924">
                  <c:v>696.92476599999998</c:v>
                </c:pt>
                <c:pt idx="11925">
                  <c:v>696.92576599999995</c:v>
                </c:pt>
                <c:pt idx="11926">
                  <c:v>696.92676600000004</c:v>
                </c:pt>
                <c:pt idx="11927">
                  <c:v>696.92776600000002</c:v>
                </c:pt>
                <c:pt idx="11928">
                  <c:v>696.928766</c:v>
                </c:pt>
                <c:pt idx="11929">
                  <c:v>696.92976599999997</c:v>
                </c:pt>
                <c:pt idx="11930">
                  <c:v>696.93076599999995</c:v>
                </c:pt>
                <c:pt idx="11931">
                  <c:v>696.93176600000004</c:v>
                </c:pt>
                <c:pt idx="11932">
                  <c:v>696.93276600000002</c:v>
                </c:pt>
                <c:pt idx="11933">
                  <c:v>696.93376599999999</c:v>
                </c:pt>
                <c:pt idx="11934">
                  <c:v>696.93476599999997</c:v>
                </c:pt>
                <c:pt idx="11935">
                  <c:v>696.93576599999994</c:v>
                </c:pt>
                <c:pt idx="11936">
                  <c:v>696.93676600000003</c:v>
                </c:pt>
                <c:pt idx="11937">
                  <c:v>696.93776600000001</c:v>
                </c:pt>
                <c:pt idx="11938">
                  <c:v>696.93876599999999</c:v>
                </c:pt>
                <c:pt idx="11939">
                  <c:v>696.93976599999996</c:v>
                </c:pt>
                <c:pt idx="11940">
                  <c:v>696.94076600000005</c:v>
                </c:pt>
                <c:pt idx="11941">
                  <c:v>696.94176600000003</c:v>
                </c:pt>
                <c:pt idx="11942">
                  <c:v>696.94276600000001</c:v>
                </c:pt>
                <c:pt idx="11943">
                  <c:v>696.94376599999998</c:v>
                </c:pt>
                <c:pt idx="11944">
                  <c:v>696.94476599999996</c:v>
                </c:pt>
                <c:pt idx="11945">
                  <c:v>696.94576600000005</c:v>
                </c:pt>
                <c:pt idx="11946">
                  <c:v>696.94676600000003</c:v>
                </c:pt>
                <c:pt idx="11947">
                  <c:v>696.947766</c:v>
                </c:pt>
                <c:pt idx="11948">
                  <c:v>696.94876599999998</c:v>
                </c:pt>
                <c:pt idx="11949">
                  <c:v>696.94976599999995</c:v>
                </c:pt>
                <c:pt idx="11950">
                  <c:v>696.95076600000004</c:v>
                </c:pt>
                <c:pt idx="11951">
                  <c:v>696.95176600000002</c:v>
                </c:pt>
                <c:pt idx="11952">
                  <c:v>696.952766</c:v>
                </c:pt>
                <c:pt idx="11953">
                  <c:v>696.95376599999997</c:v>
                </c:pt>
                <c:pt idx="11954">
                  <c:v>696.95476599999995</c:v>
                </c:pt>
                <c:pt idx="11955">
                  <c:v>696.95576600000004</c:v>
                </c:pt>
                <c:pt idx="11956">
                  <c:v>696.95676600000002</c:v>
                </c:pt>
                <c:pt idx="11957">
                  <c:v>696.95776599999999</c:v>
                </c:pt>
                <c:pt idx="11958">
                  <c:v>696.95876599999997</c:v>
                </c:pt>
                <c:pt idx="11959">
                  <c:v>696.95976599999995</c:v>
                </c:pt>
                <c:pt idx="11960">
                  <c:v>696.96076600000004</c:v>
                </c:pt>
                <c:pt idx="11961">
                  <c:v>696.96176600000001</c:v>
                </c:pt>
                <c:pt idx="11962">
                  <c:v>696.96276599999999</c:v>
                </c:pt>
                <c:pt idx="11963">
                  <c:v>696.96376599999996</c:v>
                </c:pt>
                <c:pt idx="11964">
                  <c:v>696.96476600000005</c:v>
                </c:pt>
                <c:pt idx="11965">
                  <c:v>696.96576600000003</c:v>
                </c:pt>
                <c:pt idx="11966">
                  <c:v>696.96676600000001</c:v>
                </c:pt>
                <c:pt idx="11967">
                  <c:v>696.96776599999998</c:v>
                </c:pt>
                <c:pt idx="11968">
                  <c:v>696.96876599999996</c:v>
                </c:pt>
                <c:pt idx="11969">
                  <c:v>696.96976600000005</c:v>
                </c:pt>
                <c:pt idx="11970">
                  <c:v>696.97076600000003</c:v>
                </c:pt>
                <c:pt idx="11971">
                  <c:v>696.971766</c:v>
                </c:pt>
                <c:pt idx="11972">
                  <c:v>696.97276599999998</c:v>
                </c:pt>
                <c:pt idx="11973">
                  <c:v>696.97376599999996</c:v>
                </c:pt>
                <c:pt idx="11974">
                  <c:v>696.97476600000005</c:v>
                </c:pt>
                <c:pt idx="11975">
                  <c:v>696.97576600000002</c:v>
                </c:pt>
                <c:pt idx="11976">
                  <c:v>696.976766</c:v>
                </c:pt>
                <c:pt idx="11977">
                  <c:v>696.97776599999997</c:v>
                </c:pt>
                <c:pt idx="11978">
                  <c:v>696.97876599999995</c:v>
                </c:pt>
                <c:pt idx="11979">
                  <c:v>696.97976600000004</c:v>
                </c:pt>
                <c:pt idx="11980">
                  <c:v>696.98076600000002</c:v>
                </c:pt>
                <c:pt idx="11981">
                  <c:v>696.98176599999999</c:v>
                </c:pt>
                <c:pt idx="11982">
                  <c:v>696.98276599999997</c:v>
                </c:pt>
                <c:pt idx="11983">
                  <c:v>696.98376599999995</c:v>
                </c:pt>
                <c:pt idx="11984">
                  <c:v>696.98476600000004</c:v>
                </c:pt>
                <c:pt idx="11985">
                  <c:v>696.98576600000001</c:v>
                </c:pt>
                <c:pt idx="11986">
                  <c:v>696.98676599999999</c:v>
                </c:pt>
                <c:pt idx="11987">
                  <c:v>696.98776599999997</c:v>
                </c:pt>
                <c:pt idx="11988">
                  <c:v>696.98876600000006</c:v>
                </c:pt>
                <c:pt idx="11989">
                  <c:v>696.98976600000003</c:v>
                </c:pt>
                <c:pt idx="11990">
                  <c:v>696.99076600000001</c:v>
                </c:pt>
                <c:pt idx="11991">
                  <c:v>696.99176599999998</c:v>
                </c:pt>
                <c:pt idx="11992">
                  <c:v>696.99276599999996</c:v>
                </c:pt>
                <c:pt idx="11993">
                  <c:v>696.99376600000005</c:v>
                </c:pt>
                <c:pt idx="11994">
                  <c:v>696.99476600000003</c:v>
                </c:pt>
                <c:pt idx="11995">
                  <c:v>696.995766</c:v>
                </c:pt>
                <c:pt idx="11996">
                  <c:v>696.99676599999998</c:v>
                </c:pt>
                <c:pt idx="11997">
                  <c:v>696.99776599999996</c:v>
                </c:pt>
                <c:pt idx="11998">
                  <c:v>696.99876600000005</c:v>
                </c:pt>
                <c:pt idx="11999">
                  <c:v>696.99976600000002</c:v>
                </c:pt>
                <c:pt idx="12000">
                  <c:v>697.000766</c:v>
                </c:pt>
                <c:pt idx="12001">
                  <c:v>697.00176599999998</c:v>
                </c:pt>
                <c:pt idx="12002">
                  <c:v>697.00276599999995</c:v>
                </c:pt>
                <c:pt idx="12003">
                  <c:v>697.00376600000004</c:v>
                </c:pt>
                <c:pt idx="12004">
                  <c:v>697.00476600000002</c:v>
                </c:pt>
                <c:pt idx="12005">
                  <c:v>697.00576599999999</c:v>
                </c:pt>
                <c:pt idx="12006">
                  <c:v>697.00676599999997</c:v>
                </c:pt>
                <c:pt idx="12007">
                  <c:v>697.00776599999995</c:v>
                </c:pt>
                <c:pt idx="12008">
                  <c:v>697.00876600000004</c:v>
                </c:pt>
                <c:pt idx="12009">
                  <c:v>697.00976600000001</c:v>
                </c:pt>
                <c:pt idx="12010">
                  <c:v>697.01076599999999</c:v>
                </c:pt>
                <c:pt idx="12011">
                  <c:v>697.01176599999997</c:v>
                </c:pt>
                <c:pt idx="12012">
                  <c:v>697.01276600000006</c:v>
                </c:pt>
                <c:pt idx="12013">
                  <c:v>697.01376600000003</c:v>
                </c:pt>
                <c:pt idx="12014">
                  <c:v>697.01476600000001</c:v>
                </c:pt>
                <c:pt idx="12015">
                  <c:v>697.01576599999999</c:v>
                </c:pt>
                <c:pt idx="12016">
                  <c:v>697.01676599999996</c:v>
                </c:pt>
                <c:pt idx="12017">
                  <c:v>697.01776600000005</c:v>
                </c:pt>
                <c:pt idx="12018">
                  <c:v>697.01876600000003</c:v>
                </c:pt>
                <c:pt idx="12019">
                  <c:v>697.019766</c:v>
                </c:pt>
                <c:pt idx="12020">
                  <c:v>697.02076599999998</c:v>
                </c:pt>
                <c:pt idx="12021">
                  <c:v>697.02176599999996</c:v>
                </c:pt>
                <c:pt idx="12022">
                  <c:v>697.02276600000005</c:v>
                </c:pt>
                <c:pt idx="12023">
                  <c:v>697.02376600000002</c:v>
                </c:pt>
                <c:pt idx="12024">
                  <c:v>697.024766</c:v>
                </c:pt>
                <c:pt idx="12025">
                  <c:v>697.02576599999998</c:v>
                </c:pt>
                <c:pt idx="12026">
                  <c:v>697.02676599999995</c:v>
                </c:pt>
                <c:pt idx="12027">
                  <c:v>697.02776600000004</c:v>
                </c:pt>
                <c:pt idx="12028">
                  <c:v>697.02876600000002</c:v>
                </c:pt>
                <c:pt idx="12029">
                  <c:v>697.029766</c:v>
                </c:pt>
                <c:pt idx="12030">
                  <c:v>697.03076599999997</c:v>
                </c:pt>
                <c:pt idx="12031">
                  <c:v>697.03176599999995</c:v>
                </c:pt>
                <c:pt idx="12032">
                  <c:v>697.03276600000004</c:v>
                </c:pt>
                <c:pt idx="12033">
                  <c:v>697.03376600000001</c:v>
                </c:pt>
                <c:pt idx="12034">
                  <c:v>697.03476599999999</c:v>
                </c:pt>
                <c:pt idx="12035">
                  <c:v>697.03576599999997</c:v>
                </c:pt>
                <c:pt idx="12036">
                  <c:v>697.03676599999994</c:v>
                </c:pt>
                <c:pt idx="12037">
                  <c:v>697.03776600000003</c:v>
                </c:pt>
                <c:pt idx="12038">
                  <c:v>697.03876600000001</c:v>
                </c:pt>
                <c:pt idx="12039">
                  <c:v>697.03976599999999</c:v>
                </c:pt>
                <c:pt idx="12040">
                  <c:v>697.04076599999996</c:v>
                </c:pt>
                <c:pt idx="12041">
                  <c:v>697.04176600000005</c:v>
                </c:pt>
                <c:pt idx="12042">
                  <c:v>697.04276600000003</c:v>
                </c:pt>
                <c:pt idx="12043">
                  <c:v>697.04376600000001</c:v>
                </c:pt>
                <c:pt idx="12044">
                  <c:v>697.04476599999998</c:v>
                </c:pt>
                <c:pt idx="12045">
                  <c:v>697.04576599999996</c:v>
                </c:pt>
                <c:pt idx="12046">
                  <c:v>697.04676600000005</c:v>
                </c:pt>
                <c:pt idx="12047">
                  <c:v>697.04776600000002</c:v>
                </c:pt>
                <c:pt idx="12048">
                  <c:v>697.048766</c:v>
                </c:pt>
                <c:pt idx="12049">
                  <c:v>697.04976599999998</c:v>
                </c:pt>
                <c:pt idx="12050">
                  <c:v>697.05076599999995</c:v>
                </c:pt>
                <c:pt idx="12051">
                  <c:v>697.05176600000004</c:v>
                </c:pt>
                <c:pt idx="12052">
                  <c:v>697.05276600000002</c:v>
                </c:pt>
                <c:pt idx="12053">
                  <c:v>697.053766</c:v>
                </c:pt>
                <c:pt idx="12054">
                  <c:v>697.05476599999997</c:v>
                </c:pt>
                <c:pt idx="12055">
                  <c:v>697.05576599999995</c:v>
                </c:pt>
                <c:pt idx="12056">
                  <c:v>697.05676600000004</c:v>
                </c:pt>
                <c:pt idx="12057">
                  <c:v>697.05776600000002</c:v>
                </c:pt>
                <c:pt idx="12058">
                  <c:v>697.05876599999999</c:v>
                </c:pt>
                <c:pt idx="12059">
                  <c:v>697.05976599999997</c:v>
                </c:pt>
                <c:pt idx="12060">
                  <c:v>697.06076599999994</c:v>
                </c:pt>
                <c:pt idx="12061">
                  <c:v>697.06176600000003</c:v>
                </c:pt>
                <c:pt idx="12062">
                  <c:v>697.06276600000001</c:v>
                </c:pt>
                <c:pt idx="12063">
                  <c:v>697.06376599999999</c:v>
                </c:pt>
                <c:pt idx="12064">
                  <c:v>697.06476599999996</c:v>
                </c:pt>
                <c:pt idx="12065">
                  <c:v>697.06576600000005</c:v>
                </c:pt>
                <c:pt idx="12066">
                  <c:v>697.06676600000003</c:v>
                </c:pt>
                <c:pt idx="12067">
                  <c:v>697.06776600000001</c:v>
                </c:pt>
                <c:pt idx="12068">
                  <c:v>697.06876599999998</c:v>
                </c:pt>
                <c:pt idx="12069">
                  <c:v>697.06976599999996</c:v>
                </c:pt>
                <c:pt idx="12070">
                  <c:v>697.07076600000005</c:v>
                </c:pt>
                <c:pt idx="12071">
                  <c:v>697.07176600000003</c:v>
                </c:pt>
                <c:pt idx="12072">
                  <c:v>697.072766</c:v>
                </c:pt>
                <c:pt idx="12073">
                  <c:v>697.07376599999998</c:v>
                </c:pt>
                <c:pt idx="12074">
                  <c:v>697.07476599999995</c:v>
                </c:pt>
                <c:pt idx="12075">
                  <c:v>697.07576600000004</c:v>
                </c:pt>
                <c:pt idx="12076">
                  <c:v>697.07676600000002</c:v>
                </c:pt>
                <c:pt idx="12077">
                  <c:v>697.077766</c:v>
                </c:pt>
                <c:pt idx="12078">
                  <c:v>697.07876599999997</c:v>
                </c:pt>
                <c:pt idx="12079">
                  <c:v>697.07976599999995</c:v>
                </c:pt>
                <c:pt idx="12080">
                  <c:v>697.08076600000004</c:v>
                </c:pt>
                <c:pt idx="12081">
                  <c:v>697.08176600000002</c:v>
                </c:pt>
                <c:pt idx="12082">
                  <c:v>697.08276599999999</c:v>
                </c:pt>
                <c:pt idx="12083">
                  <c:v>697.08376599999997</c:v>
                </c:pt>
                <c:pt idx="12084">
                  <c:v>697.08476599999995</c:v>
                </c:pt>
                <c:pt idx="12085">
                  <c:v>697.08576600000004</c:v>
                </c:pt>
                <c:pt idx="12086">
                  <c:v>697.08676600000001</c:v>
                </c:pt>
                <c:pt idx="12087">
                  <c:v>697.08776599999999</c:v>
                </c:pt>
                <c:pt idx="12088">
                  <c:v>697.08876599999996</c:v>
                </c:pt>
                <c:pt idx="12089">
                  <c:v>697.08976600000005</c:v>
                </c:pt>
                <c:pt idx="12090">
                  <c:v>697.09076600000003</c:v>
                </c:pt>
                <c:pt idx="12091">
                  <c:v>697.09176600000001</c:v>
                </c:pt>
                <c:pt idx="12092">
                  <c:v>697.09276599999998</c:v>
                </c:pt>
                <c:pt idx="12093">
                  <c:v>697.09376599999996</c:v>
                </c:pt>
                <c:pt idx="12094">
                  <c:v>697.09476600000005</c:v>
                </c:pt>
                <c:pt idx="12095">
                  <c:v>697.09576600000003</c:v>
                </c:pt>
                <c:pt idx="12096">
                  <c:v>697.096766</c:v>
                </c:pt>
                <c:pt idx="12097">
                  <c:v>697.09776599999998</c:v>
                </c:pt>
                <c:pt idx="12098">
                  <c:v>697.09876599999996</c:v>
                </c:pt>
                <c:pt idx="12099">
                  <c:v>697.09976600000005</c:v>
                </c:pt>
                <c:pt idx="12100">
                  <c:v>697.10076600000002</c:v>
                </c:pt>
                <c:pt idx="12101">
                  <c:v>697.101766</c:v>
                </c:pt>
                <c:pt idx="12102">
                  <c:v>697.10276599999997</c:v>
                </c:pt>
                <c:pt idx="12103">
                  <c:v>697.10376599999995</c:v>
                </c:pt>
                <c:pt idx="12104">
                  <c:v>697.10476600000004</c:v>
                </c:pt>
                <c:pt idx="12105">
                  <c:v>697.10576600000002</c:v>
                </c:pt>
                <c:pt idx="12106">
                  <c:v>697.10676599999999</c:v>
                </c:pt>
                <c:pt idx="12107">
                  <c:v>697.10776599999997</c:v>
                </c:pt>
                <c:pt idx="12108">
                  <c:v>697.10876599999995</c:v>
                </c:pt>
                <c:pt idx="12109">
                  <c:v>697.10976600000004</c:v>
                </c:pt>
                <c:pt idx="12110">
                  <c:v>697.11076600000001</c:v>
                </c:pt>
                <c:pt idx="12111">
                  <c:v>697.11176599999999</c:v>
                </c:pt>
                <c:pt idx="12112">
                  <c:v>697.11276599999997</c:v>
                </c:pt>
                <c:pt idx="12113">
                  <c:v>697.11376600000006</c:v>
                </c:pt>
                <c:pt idx="12114">
                  <c:v>697.11476600000003</c:v>
                </c:pt>
                <c:pt idx="12115">
                  <c:v>697.11576600000001</c:v>
                </c:pt>
                <c:pt idx="12116">
                  <c:v>697.11676599999998</c:v>
                </c:pt>
                <c:pt idx="12117">
                  <c:v>697.11776599999996</c:v>
                </c:pt>
                <c:pt idx="12118">
                  <c:v>697.11876600000005</c:v>
                </c:pt>
                <c:pt idx="12119">
                  <c:v>697.11976600000003</c:v>
                </c:pt>
                <c:pt idx="12120">
                  <c:v>697.120766</c:v>
                </c:pt>
                <c:pt idx="12121">
                  <c:v>697.12176599999998</c:v>
                </c:pt>
                <c:pt idx="12122">
                  <c:v>697.12276599999996</c:v>
                </c:pt>
                <c:pt idx="12123">
                  <c:v>697.12376600000005</c:v>
                </c:pt>
                <c:pt idx="12124">
                  <c:v>697.12476600000002</c:v>
                </c:pt>
                <c:pt idx="12125">
                  <c:v>697.125766</c:v>
                </c:pt>
                <c:pt idx="12126">
                  <c:v>697.12676599999998</c:v>
                </c:pt>
                <c:pt idx="12127">
                  <c:v>697.12776599999995</c:v>
                </c:pt>
                <c:pt idx="12128">
                  <c:v>697.12876600000004</c:v>
                </c:pt>
                <c:pt idx="12129">
                  <c:v>697.12976600000002</c:v>
                </c:pt>
                <c:pt idx="12130">
                  <c:v>697.13076599999999</c:v>
                </c:pt>
                <c:pt idx="12131">
                  <c:v>697.13176599999997</c:v>
                </c:pt>
                <c:pt idx="12132">
                  <c:v>697.13276599999995</c:v>
                </c:pt>
                <c:pt idx="12133">
                  <c:v>697.13376600000004</c:v>
                </c:pt>
                <c:pt idx="12134">
                  <c:v>697.13476600000001</c:v>
                </c:pt>
                <c:pt idx="12135">
                  <c:v>697.13576599999999</c:v>
                </c:pt>
                <c:pt idx="12136">
                  <c:v>697.13676599999997</c:v>
                </c:pt>
                <c:pt idx="12137">
                  <c:v>697.13776600000006</c:v>
                </c:pt>
                <c:pt idx="12138">
                  <c:v>697.13876600000003</c:v>
                </c:pt>
                <c:pt idx="12139">
                  <c:v>697.13976600000001</c:v>
                </c:pt>
                <c:pt idx="12140">
                  <c:v>697.14076599999999</c:v>
                </c:pt>
                <c:pt idx="12141">
                  <c:v>697.14176599999996</c:v>
                </c:pt>
                <c:pt idx="12142">
                  <c:v>697.14276600000005</c:v>
                </c:pt>
                <c:pt idx="12143">
                  <c:v>697.14376600000003</c:v>
                </c:pt>
                <c:pt idx="12144">
                  <c:v>697.144766</c:v>
                </c:pt>
                <c:pt idx="12145">
                  <c:v>697.14576599999998</c:v>
                </c:pt>
                <c:pt idx="12146">
                  <c:v>697.14676599999996</c:v>
                </c:pt>
                <c:pt idx="12147">
                  <c:v>697.14776600000005</c:v>
                </c:pt>
                <c:pt idx="12148">
                  <c:v>697.14876600000002</c:v>
                </c:pt>
                <c:pt idx="12149">
                  <c:v>697.149766</c:v>
                </c:pt>
                <c:pt idx="12150">
                  <c:v>697.15076599999998</c:v>
                </c:pt>
                <c:pt idx="12151">
                  <c:v>697.15176599999995</c:v>
                </c:pt>
                <c:pt idx="12152">
                  <c:v>697.15276600000004</c:v>
                </c:pt>
                <c:pt idx="12153">
                  <c:v>697.15376600000002</c:v>
                </c:pt>
                <c:pt idx="12154">
                  <c:v>697.154766</c:v>
                </c:pt>
                <c:pt idx="12155">
                  <c:v>697.15576599999997</c:v>
                </c:pt>
                <c:pt idx="12156">
                  <c:v>697.15676599999995</c:v>
                </c:pt>
                <c:pt idx="12157">
                  <c:v>697.15776600000004</c:v>
                </c:pt>
                <c:pt idx="12158">
                  <c:v>697.15876600000001</c:v>
                </c:pt>
                <c:pt idx="12159">
                  <c:v>697.15976599999999</c:v>
                </c:pt>
                <c:pt idx="12160">
                  <c:v>697.16076599999997</c:v>
                </c:pt>
                <c:pt idx="12161">
                  <c:v>697.16176599999994</c:v>
                </c:pt>
                <c:pt idx="12162">
                  <c:v>697.16276600000003</c:v>
                </c:pt>
                <c:pt idx="12163">
                  <c:v>697.16376600000001</c:v>
                </c:pt>
                <c:pt idx="12164">
                  <c:v>697.16476599999999</c:v>
                </c:pt>
                <c:pt idx="12165">
                  <c:v>697.16576599999996</c:v>
                </c:pt>
                <c:pt idx="12166">
                  <c:v>697.16676600000005</c:v>
                </c:pt>
                <c:pt idx="12167">
                  <c:v>697.16776600000003</c:v>
                </c:pt>
                <c:pt idx="12168">
                  <c:v>697.16876600000001</c:v>
                </c:pt>
                <c:pt idx="12169">
                  <c:v>697.16976599999998</c:v>
                </c:pt>
                <c:pt idx="12170">
                  <c:v>697.17076599999996</c:v>
                </c:pt>
                <c:pt idx="12171">
                  <c:v>697.17176600000005</c:v>
                </c:pt>
                <c:pt idx="12172">
                  <c:v>697.17276600000002</c:v>
                </c:pt>
                <c:pt idx="12173">
                  <c:v>697.173766</c:v>
                </c:pt>
                <c:pt idx="12174">
                  <c:v>697.17476599999998</c:v>
                </c:pt>
                <c:pt idx="12175">
                  <c:v>697.17576599999995</c:v>
                </c:pt>
                <c:pt idx="12176">
                  <c:v>697.17676600000004</c:v>
                </c:pt>
                <c:pt idx="12177">
                  <c:v>697.17776600000002</c:v>
                </c:pt>
                <c:pt idx="12178">
                  <c:v>697.178766</c:v>
                </c:pt>
                <c:pt idx="12179">
                  <c:v>697.17976599999997</c:v>
                </c:pt>
                <c:pt idx="12180">
                  <c:v>697.18076599999995</c:v>
                </c:pt>
                <c:pt idx="12181">
                  <c:v>697.18176600000004</c:v>
                </c:pt>
                <c:pt idx="12182">
                  <c:v>697.18276600000002</c:v>
                </c:pt>
                <c:pt idx="12183">
                  <c:v>697.18376599999999</c:v>
                </c:pt>
                <c:pt idx="12184">
                  <c:v>697.18476599999997</c:v>
                </c:pt>
                <c:pt idx="12185">
                  <c:v>697.18576599999994</c:v>
                </c:pt>
                <c:pt idx="12186">
                  <c:v>697.18676600000003</c:v>
                </c:pt>
                <c:pt idx="12187">
                  <c:v>697.18776600000001</c:v>
                </c:pt>
                <c:pt idx="12188">
                  <c:v>697.18876599999999</c:v>
                </c:pt>
                <c:pt idx="12189">
                  <c:v>697.18976599999996</c:v>
                </c:pt>
                <c:pt idx="12190">
                  <c:v>697.19076600000005</c:v>
                </c:pt>
                <c:pt idx="12191">
                  <c:v>697.19176600000003</c:v>
                </c:pt>
                <c:pt idx="12192">
                  <c:v>697.19276600000001</c:v>
                </c:pt>
                <c:pt idx="12193">
                  <c:v>697.19376599999998</c:v>
                </c:pt>
                <c:pt idx="12194">
                  <c:v>697.19476599999996</c:v>
                </c:pt>
                <c:pt idx="12195">
                  <c:v>697.19576600000005</c:v>
                </c:pt>
                <c:pt idx="12196">
                  <c:v>697.19676600000003</c:v>
                </c:pt>
                <c:pt idx="12197">
                  <c:v>697.197766</c:v>
                </c:pt>
                <c:pt idx="12198">
                  <c:v>697.19876599999998</c:v>
                </c:pt>
                <c:pt idx="12199">
                  <c:v>697.19976599999995</c:v>
                </c:pt>
                <c:pt idx="12200">
                  <c:v>697.20076600000004</c:v>
                </c:pt>
                <c:pt idx="12201">
                  <c:v>697.20176600000002</c:v>
                </c:pt>
                <c:pt idx="12202">
                  <c:v>697.202766</c:v>
                </c:pt>
                <c:pt idx="12203">
                  <c:v>697.20376599999997</c:v>
                </c:pt>
                <c:pt idx="12204">
                  <c:v>697.20476599999995</c:v>
                </c:pt>
                <c:pt idx="12205">
                  <c:v>697.20576600000004</c:v>
                </c:pt>
                <c:pt idx="12206">
                  <c:v>697.20676600000002</c:v>
                </c:pt>
                <c:pt idx="12207">
                  <c:v>697.20776599999999</c:v>
                </c:pt>
                <c:pt idx="12208">
                  <c:v>697.20876599999997</c:v>
                </c:pt>
                <c:pt idx="12209">
                  <c:v>697.20976599999995</c:v>
                </c:pt>
                <c:pt idx="12210">
                  <c:v>697.21076600000004</c:v>
                </c:pt>
                <c:pt idx="12211">
                  <c:v>697.21176600000001</c:v>
                </c:pt>
                <c:pt idx="12212">
                  <c:v>697.21276599999999</c:v>
                </c:pt>
                <c:pt idx="12213">
                  <c:v>697.21376599999996</c:v>
                </c:pt>
                <c:pt idx="12214">
                  <c:v>697.21476600000005</c:v>
                </c:pt>
                <c:pt idx="12215">
                  <c:v>697.21576600000003</c:v>
                </c:pt>
                <c:pt idx="12216">
                  <c:v>697.21676600000001</c:v>
                </c:pt>
                <c:pt idx="12217">
                  <c:v>697.21776599999998</c:v>
                </c:pt>
                <c:pt idx="12218">
                  <c:v>697.21876599999996</c:v>
                </c:pt>
                <c:pt idx="12219">
                  <c:v>697.21976600000005</c:v>
                </c:pt>
                <c:pt idx="12220">
                  <c:v>697.22076600000003</c:v>
                </c:pt>
                <c:pt idx="12221">
                  <c:v>697.221766</c:v>
                </c:pt>
                <c:pt idx="12222">
                  <c:v>697.22276599999998</c:v>
                </c:pt>
                <c:pt idx="12223">
                  <c:v>697.22376599999996</c:v>
                </c:pt>
                <c:pt idx="12224">
                  <c:v>697.22476600000005</c:v>
                </c:pt>
                <c:pt idx="12225">
                  <c:v>697.22576600000002</c:v>
                </c:pt>
                <c:pt idx="12226">
                  <c:v>697.226766</c:v>
                </c:pt>
                <c:pt idx="12227">
                  <c:v>697.22776599999997</c:v>
                </c:pt>
                <c:pt idx="12228">
                  <c:v>697.22876599999995</c:v>
                </c:pt>
                <c:pt idx="12229">
                  <c:v>697.22976600000004</c:v>
                </c:pt>
                <c:pt idx="12230">
                  <c:v>697.23076600000002</c:v>
                </c:pt>
                <c:pt idx="12231">
                  <c:v>697.23176599999999</c:v>
                </c:pt>
                <c:pt idx="12232">
                  <c:v>697.23276599999997</c:v>
                </c:pt>
                <c:pt idx="12233">
                  <c:v>697.23376599999995</c:v>
                </c:pt>
                <c:pt idx="12234">
                  <c:v>697.23476600000004</c:v>
                </c:pt>
                <c:pt idx="12235">
                  <c:v>697.23576600000001</c:v>
                </c:pt>
                <c:pt idx="12236">
                  <c:v>697.23676599999999</c:v>
                </c:pt>
                <c:pt idx="12237">
                  <c:v>697.23776599999997</c:v>
                </c:pt>
                <c:pt idx="12238">
                  <c:v>697.23876600000006</c:v>
                </c:pt>
                <c:pt idx="12239">
                  <c:v>697.23976600000003</c:v>
                </c:pt>
                <c:pt idx="12240">
                  <c:v>697.24076600000001</c:v>
                </c:pt>
                <c:pt idx="12241">
                  <c:v>697.24176599999998</c:v>
                </c:pt>
                <c:pt idx="12242">
                  <c:v>697.24276599999996</c:v>
                </c:pt>
                <c:pt idx="12243">
                  <c:v>697.24376600000005</c:v>
                </c:pt>
                <c:pt idx="12244">
                  <c:v>697.24476600000003</c:v>
                </c:pt>
                <c:pt idx="12245">
                  <c:v>697.245766</c:v>
                </c:pt>
                <c:pt idx="12246">
                  <c:v>697.24676599999998</c:v>
                </c:pt>
                <c:pt idx="12247">
                  <c:v>697.24776599999996</c:v>
                </c:pt>
                <c:pt idx="12248">
                  <c:v>697.24876600000005</c:v>
                </c:pt>
                <c:pt idx="12249">
                  <c:v>697.24976600000002</c:v>
                </c:pt>
                <c:pt idx="12250">
                  <c:v>697.250766</c:v>
                </c:pt>
                <c:pt idx="12251">
                  <c:v>697.25176599999998</c:v>
                </c:pt>
                <c:pt idx="12252">
                  <c:v>697.25276599999995</c:v>
                </c:pt>
                <c:pt idx="12253">
                  <c:v>697.25376600000004</c:v>
                </c:pt>
                <c:pt idx="12254">
                  <c:v>697.25476600000002</c:v>
                </c:pt>
                <c:pt idx="12255">
                  <c:v>697.25576599999999</c:v>
                </c:pt>
                <c:pt idx="12256">
                  <c:v>697.25676599999997</c:v>
                </c:pt>
                <c:pt idx="12257">
                  <c:v>697.25776599999995</c:v>
                </c:pt>
                <c:pt idx="12258">
                  <c:v>697.25876600000004</c:v>
                </c:pt>
                <c:pt idx="12259">
                  <c:v>697.25976600000001</c:v>
                </c:pt>
                <c:pt idx="12260">
                  <c:v>697.26076599999999</c:v>
                </c:pt>
                <c:pt idx="12261">
                  <c:v>697.26176599999997</c:v>
                </c:pt>
                <c:pt idx="12262">
                  <c:v>697.26276600000006</c:v>
                </c:pt>
                <c:pt idx="12263">
                  <c:v>697.26376600000003</c:v>
                </c:pt>
                <c:pt idx="12264">
                  <c:v>697.26476600000001</c:v>
                </c:pt>
                <c:pt idx="12265">
                  <c:v>697.26576599999999</c:v>
                </c:pt>
                <c:pt idx="12266">
                  <c:v>697.26676599999996</c:v>
                </c:pt>
                <c:pt idx="12267">
                  <c:v>697.26776600000005</c:v>
                </c:pt>
                <c:pt idx="12268">
                  <c:v>697.26876600000003</c:v>
                </c:pt>
                <c:pt idx="12269">
                  <c:v>697.269766</c:v>
                </c:pt>
                <c:pt idx="12270">
                  <c:v>697.27076599999998</c:v>
                </c:pt>
                <c:pt idx="12271">
                  <c:v>697.27176599999996</c:v>
                </c:pt>
                <c:pt idx="12272">
                  <c:v>697.27276600000005</c:v>
                </c:pt>
                <c:pt idx="12273">
                  <c:v>697.27376600000002</c:v>
                </c:pt>
                <c:pt idx="12274">
                  <c:v>697.274766</c:v>
                </c:pt>
                <c:pt idx="12275">
                  <c:v>697.27576599999998</c:v>
                </c:pt>
                <c:pt idx="12276">
                  <c:v>697.27676599999995</c:v>
                </c:pt>
                <c:pt idx="12277">
                  <c:v>697.27776600000004</c:v>
                </c:pt>
                <c:pt idx="12278">
                  <c:v>697.27876600000002</c:v>
                </c:pt>
                <c:pt idx="12279">
                  <c:v>697.279766</c:v>
                </c:pt>
                <c:pt idx="12280">
                  <c:v>697.28076599999997</c:v>
                </c:pt>
                <c:pt idx="12281">
                  <c:v>697.28176599999995</c:v>
                </c:pt>
                <c:pt idx="12282">
                  <c:v>697.28276600000004</c:v>
                </c:pt>
                <c:pt idx="12283">
                  <c:v>697.28376600000001</c:v>
                </c:pt>
                <c:pt idx="12284">
                  <c:v>697.28476599999999</c:v>
                </c:pt>
                <c:pt idx="12285">
                  <c:v>697.28576599999997</c:v>
                </c:pt>
                <c:pt idx="12286">
                  <c:v>697.28676599999994</c:v>
                </c:pt>
                <c:pt idx="12287">
                  <c:v>697.28776600000003</c:v>
                </c:pt>
                <c:pt idx="12288">
                  <c:v>697.28876600000001</c:v>
                </c:pt>
                <c:pt idx="12289">
                  <c:v>697.28976599999999</c:v>
                </c:pt>
                <c:pt idx="12290">
                  <c:v>697.29076599999996</c:v>
                </c:pt>
                <c:pt idx="12291">
                  <c:v>697.29176600000005</c:v>
                </c:pt>
                <c:pt idx="12292">
                  <c:v>697.29276600000003</c:v>
                </c:pt>
                <c:pt idx="12293">
                  <c:v>697.29376600000001</c:v>
                </c:pt>
                <c:pt idx="12294">
                  <c:v>697.29476599999998</c:v>
                </c:pt>
                <c:pt idx="12295">
                  <c:v>697.29576599999996</c:v>
                </c:pt>
                <c:pt idx="12296">
                  <c:v>697.29676600000005</c:v>
                </c:pt>
                <c:pt idx="12297">
                  <c:v>697.29776600000002</c:v>
                </c:pt>
                <c:pt idx="12298">
                  <c:v>697.298766</c:v>
                </c:pt>
                <c:pt idx="12299">
                  <c:v>697.29976599999998</c:v>
                </c:pt>
                <c:pt idx="12300">
                  <c:v>697.30076599999995</c:v>
                </c:pt>
                <c:pt idx="12301">
                  <c:v>697.30176600000004</c:v>
                </c:pt>
                <c:pt idx="12302">
                  <c:v>697.30276600000002</c:v>
                </c:pt>
                <c:pt idx="12303">
                  <c:v>697.303766</c:v>
                </c:pt>
                <c:pt idx="12304">
                  <c:v>697.30476599999997</c:v>
                </c:pt>
                <c:pt idx="12305">
                  <c:v>697.30576599999995</c:v>
                </c:pt>
                <c:pt idx="12306">
                  <c:v>697.30676600000004</c:v>
                </c:pt>
                <c:pt idx="12307">
                  <c:v>697.30776600000002</c:v>
                </c:pt>
                <c:pt idx="12308">
                  <c:v>697.30876599999999</c:v>
                </c:pt>
                <c:pt idx="12309">
                  <c:v>697.30976599999997</c:v>
                </c:pt>
                <c:pt idx="12310">
                  <c:v>697.31076599999994</c:v>
                </c:pt>
                <c:pt idx="12311">
                  <c:v>697.31176600000003</c:v>
                </c:pt>
                <c:pt idx="12312">
                  <c:v>697.31276600000001</c:v>
                </c:pt>
                <c:pt idx="12313">
                  <c:v>697.31376599999999</c:v>
                </c:pt>
                <c:pt idx="12314">
                  <c:v>697.31476599999996</c:v>
                </c:pt>
                <c:pt idx="12315">
                  <c:v>697.31576600000005</c:v>
                </c:pt>
                <c:pt idx="12316">
                  <c:v>697.31676600000003</c:v>
                </c:pt>
                <c:pt idx="12317">
                  <c:v>697.31776600000001</c:v>
                </c:pt>
                <c:pt idx="12318">
                  <c:v>697.31876599999998</c:v>
                </c:pt>
                <c:pt idx="12319">
                  <c:v>697.31976599999996</c:v>
                </c:pt>
                <c:pt idx="12320">
                  <c:v>697.32076600000005</c:v>
                </c:pt>
                <c:pt idx="12321">
                  <c:v>697.32176600000003</c:v>
                </c:pt>
                <c:pt idx="12322">
                  <c:v>697.322766</c:v>
                </c:pt>
                <c:pt idx="12323">
                  <c:v>697.32376599999998</c:v>
                </c:pt>
                <c:pt idx="12324">
                  <c:v>697.32476599999995</c:v>
                </c:pt>
                <c:pt idx="12325">
                  <c:v>697.32576600000004</c:v>
                </c:pt>
                <c:pt idx="12326">
                  <c:v>697.32676600000002</c:v>
                </c:pt>
                <c:pt idx="12327">
                  <c:v>697.327766</c:v>
                </c:pt>
                <c:pt idx="12328">
                  <c:v>697.32876599999997</c:v>
                </c:pt>
                <c:pt idx="12329">
                  <c:v>697.32976599999995</c:v>
                </c:pt>
                <c:pt idx="12330">
                  <c:v>697.33076600000004</c:v>
                </c:pt>
                <c:pt idx="12331">
                  <c:v>697.33176600000002</c:v>
                </c:pt>
                <c:pt idx="12332">
                  <c:v>697.33276599999999</c:v>
                </c:pt>
                <c:pt idx="12333">
                  <c:v>697.33376599999997</c:v>
                </c:pt>
                <c:pt idx="12334">
                  <c:v>697.33476599999995</c:v>
                </c:pt>
                <c:pt idx="12335">
                  <c:v>697.33576600000004</c:v>
                </c:pt>
                <c:pt idx="12336">
                  <c:v>697.33676600000001</c:v>
                </c:pt>
                <c:pt idx="12337">
                  <c:v>697.33776599999999</c:v>
                </c:pt>
                <c:pt idx="12338">
                  <c:v>697.33876599999996</c:v>
                </c:pt>
                <c:pt idx="12339">
                  <c:v>697.33976600000005</c:v>
                </c:pt>
                <c:pt idx="12340">
                  <c:v>697.34076600000003</c:v>
                </c:pt>
                <c:pt idx="12341">
                  <c:v>697.34176600000001</c:v>
                </c:pt>
                <c:pt idx="12342">
                  <c:v>697.34276599999998</c:v>
                </c:pt>
                <c:pt idx="12343">
                  <c:v>697.34376599999996</c:v>
                </c:pt>
                <c:pt idx="12344">
                  <c:v>697.34476600000005</c:v>
                </c:pt>
                <c:pt idx="12345">
                  <c:v>697.34576600000003</c:v>
                </c:pt>
                <c:pt idx="12346">
                  <c:v>697.346766</c:v>
                </c:pt>
                <c:pt idx="12347">
                  <c:v>697.34776599999998</c:v>
                </c:pt>
                <c:pt idx="12348">
                  <c:v>697.34876599999996</c:v>
                </c:pt>
                <c:pt idx="12349">
                  <c:v>697.34976600000005</c:v>
                </c:pt>
                <c:pt idx="12350">
                  <c:v>697.35076600000002</c:v>
                </c:pt>
                <c:pt idx="12351">
                  <c:v>697.351766</c:v>
                </c:pt>
                <c:pt idx="12352">
                  <c:v>697.35276599999997</c:v>
                </c:pt>
                <c:pt idx="12353">
                  <c:v>697.35376599999995</c:v>
                </c:pt>
                <c:pt idx="12354">
                  <c:v>697.35476600000004</c:v>
                </c:pt>
                <c:pt idx="12355">
                  <c:v>697.35576600000002</c:v>
                </c:pt>
                <c:pt idx="12356">
                  <c:v>697.35676599999999</c:v>
                </c:pt>
                <c:pt idx="12357">
                  <c:v>697.35776599999997</c:v>
                </c:pt>
                <c:pt idx="12358">
                  <c:v>697.35876599999995</c:v>
                </c:pt>
                <c:pt idx="12359">
                  <c:v>697.35976600000004</c:v>
                </c:pt>
                <c:pt idx="12360">
                  <c:v>697.36076600000001</c:v>
                </c:pt>
                <c:pt idx="12361">
                  <c:v>697.36176599999999</c:v>
                </c:pt>
                <c:pt idx="12362">
                  <c:v>697.36276599999997</c:v>
                </c:pt>
                <c:pt idx="12363">
                  <c:v>697.36376600000006</c:v>
                </c:pt>
                <c:pt idx="12364">
                  <c:v>697.36476600000003</c:v>
                </c:pt>
                <c:pt idx="12365">
                  <c:v>697.36576600000001</c:v>
                </c:pt>
                <c:pt idx="12366">
                  <c:v>697.36676599999998</c:v>
                </c:pt>
                <c:pt idx="12367">
                  <c:v>697.36776599999996</c:v>
                </c:pt>
                <c:pt idx="12368">
                  <c:v>697.36876600000005</c:v>
                </c:pt>
                <c:pt idx="12369">
                  <c:v>697.36976600000003</c:v>
                </c:pt>
                <c:pt idx="12370">
                  <c:v>697.370766</c:v>
                </c:pt>
                <c:pt idx="12371">
                  <c:v>697.37176599999998</c:v>
                </c:pt>
                <c:pt idx="12372">
                  <c:v>697.37276599999996</c:v>
                </c:pt>
                <c:pt idx="12373">
                  <c:v>697.37376600000005</c:v>
                </c:pt>
                <c:pt idx="12374">
                  <c:v>697.37476600000002</c:v>
                </c:pt>
                <c:pt idx="12375">
                  <c:v>697.375766</c:v>
                </c:pt>
                <c:pt idx="12376">
                  <c:v>697.37676599999998</c:v>
                </c:pt>
                <c:pt idx="12377">
                  <c:v>697.37776599999995</c:v>
                </c:pt>
                <c:pt idx="12378">
                  <c:v>697.37876600000004</c:v>
                </c:pt>
                <c:pt idx="12379">
                  <c:v>697.37976600000002</c:v>
                </c:pt>
                <c:pt idx="12380">
                  <c:v>697.38076599999999</c:v>
                </c:pt>
                <c:pt idx="12381">
                  <c:v>697.38176599999997</c:v>
                </c:pt>
                <c:pt idx="12382">
                  <c:v>697.38276599999995</c:v>
                </c:pt>
                <c:pt idx="12383">
                  <c:v>697.38376600000004</c:v>
                </c:pt>
                <c:pt idx="12384">
                  <c:v>697.38476600000001</c:v>
                </c:pt>
                <c:pt idx="12385">
                  <c:v>697.38576599999999</c:v>
                </c:pt>
                <c:pt idx="12386">
                  <c:v>697.38676599999997</c:v>
                </c:pt>
                <c:pt idx="12387">
                  <c:v>697.38776600000006</c:v>
                </c:pt>
                <c:pt idx="12388">
                  <c:v>697.38876600000003</c:v>
                </c:pt>
                <c:pt idx="12389">
                  <c:v>697.38976600000001</c:v>
                </c:pt>
                <c:pt idx="12390">
                  <c:v>697.39076599999999</c:v>
                </c:pt>
                <c:pt idx="12391">
                  <c:v>697.39176599999996</c:v>
                </c:pt>
                <c:pt idx="12392">
                  <c:v>697.39276600000005</c:v>
                </c:pt>
                <c:pt idx="12393">
                  <c:v>697.39376600000003</c:v>
                </c:pt>
                <c:pt idx="12394">
                  <c:v>697.394766</c:v>
                </c:pt>
                <c:pt idx="12395">
                  <c:v>697.39576599999998</c:v>
                </c:pt>
                <c:pt idx="12396">
                  <c:v>697.39676599999996</c:v>
                </c:pt>
                <c:pt idx="12397">
                  <c:v>697.39776600000005</c:v>
                </c:pt>
                <c:pt idx="12398">
                  <c:v>697.39876600000002</c:v>
                </c:pt>
                <c:pt idx="12399">
                  <c:v>697.399766</c:v>
                </c:pt>
                <c:pt idx="12400">
                  <c:v>697.40076599999998</c:v>
                </c:pt>
                <c:pt idx="12401">
                  <c:v>697.40176599999995</c:v>
                </c:pt>
                <c:pt idx="12402">
                  <c:v>697.40276600000004</c:v>
                </c:pt>
                <c:pt idx="12403">
                  <c:v>697.40376600000002</c:v>
                </c:pt>
                <c:pt idx="12404">
                  <c:v>697.404766</c:v>
                </c:pt>
                <c:pt idx="12405">
                  <c:v>697.40576599999997</c:v>
                </c:pt>
                <c:pt idx="12406">
                  <c:v>697.40676599999995</c:v>
                </c:pt>
                <c:pt idx="12407">
                  <c:v>697.40776600000004</c:v>
                </c:pt>
                <c:pt idx="12408">
                  <c:v>697.40876600000001</c:v>
                </c:pt>
                <c:pt idx="12409">
                  <c:v>697.40976599999999</c:v>
                </c:pt>
                <c:pt idx="12410">
                  <c:v>697.41076599999997</c:v>
                </c:pt>
                <c:pt idx="12411">
                  <c:v>697.41176599999994</c:v>
                </c:pt>
                <c:pt idx="12412">
                  <c:v>697.41276600000003</c:v>
                </c:pt>
                <c:pt idx="12413">
                  <c:v>697.41376600000001</c:v>
                </c:pt>
                <c:pt idx="12414">
                  <c:v>697.41476599999999</c:v>
                </c:pt>
                <c:pt idx="12415">
                  <c:v>697.41576599999996</c:v>
                </c:pt>
                <c:pt idx="12416">
                  <c:v>697.41676600000005</c:v>
                </c:pt>
                <c:pt idx="12417">
                  <c:v>697.41776600000003</c:v>
                </c:pt>
                <c:pt idx="12418">
                  <c:v>697.41876600000001</c:v>
                </c:pt>
                <c:pt idx="12419">
                  <c:v>697.41976599999998</c:v>
                </c:pt>
                <c:pt idx="12420">
                  <c:v>697.42076599999996</c:v>
                </c:pt>
                <c:pt idx="12421">
                  <c:v>697.42176600000005</c:v>
                </c:pt>
                <c:pt idx="12422">
                  <c:v>697.42276600000002</c:v>
                </c:pt>
                <c:pt idx="12423">
                  <c:v>697.423766</c:v>
                </c:pt>
                <c:pt idx="12424">
                  <c:v>697.42476599999998</c:v>
                </c:pt>
                <c:pt idx="12425">
                  <c:v>697.42576599999995</c:v>
                </c:pt>
                <c:pt idx="12426">
                  <c:v>697.42676600000004</c:v>
                </c:pt>
                <c:pt idx="12427">
                  <c:v>697.42776600000002</c:v>
                </c:pt>
                <c:pt idx="12428">
                  <c:v>697.428766</c:v>
                </c:pt>
                <c:pt idx="12429">
                  <c:v>697.42976599999997</c:v>
                </c:pt>
                <c:pt idx="12430">
                  <c:v>697.43076599999995</c:v>
                </c:pt>
                <c:pt idx="12431">
                  <c:v>697.43176600000004</c:v>
                </c:pt>
                <c:pt idx="12432">
                  <c:v>697.43276600000002</c:v>
                </c:pt>
                <c:pt idx="12433">
                  <c:v>697.43376599999999</c:v>
                </c:pt>
                <c:pt idx="12434">
                  <c:v>697.43476599999997</c:v>
                </c:pt>
                <c:pt idx="12435">
                  <c:v>697.43576599999994</c:v>
                </c:pt>
                <c:pt idx="12436">
                  <c:v>697.43676600000003</c:v>
                </c:pt>
                <c:pt idx="12437">
                  <c:v>697.43776600000001</c:v>
                </c:pt>
                <c:pt idx="12438">
                  <c:v>697.43876599999999</c:v>
                </c:pt>
                <c:pt idx="12439">
                  <c:v>697.43976599999996</c:v>
                </c:pt>
                <c:pt idx="12440">
                  <c:v>697.44076600000005</c:v>
                </c:pt>
                <c:pt idx="12441">
                  <c:v>697.44176600000003</c:v>
                </c:pt>
                <c:pt idx="12442">
                  <c:v>697.44276600000001</c:v>
                </c:pt>
                <c:pt idx="12443">
                  <c:v>697.44376599999998</c:v>
                </c:pt>
                <c:pt idx="12444">
                  <c:v>697.44476599999996</c:v>
                </c:pt>
                <c:pt idx="12445">
                  <c:v>697.44576600000005</c:v>
                </c:pt>
                <c:pt idx="12446">
                  <c:v>697.44676600000003</c:v>
                </c:pt>
                <c:pt idx="12447">
                  <c:v>697.447766</c:v>
                </c:pt>
                <c:pt idx="12448">
                  <c:v>697.44876599999998</c:v>
                </c:pt>
                <c:pt idx="12449">
                  <c:v>697.44976599999995</c:v>
                </c:pt>
                <c:pt idx="12450">
                  <c:v>697.45076600000004</c:v>
                </c:pt>
                <c:pt idx="12451">
                  <c:v>697.45176600000002</c:v>
                </c:pt>
                <c:pt idx="12452">
                  <c:v>697.452766</c:v>
                </c:pt>
                <c:pt idx="12453">
                  <c:v>697.45376599999997</c:v>
                </c:pt>
                <c:pt idx="12454">
                  <c:v>697.45476599999995</c:v>
                </c:pt>
                <c:pt idx="12455">
                  <c:v>697.45576600000004</c:v>
                </c:pt>
                <c:pt idx="12456">
                  <c:v>697.45676600000002</c:v>
                </c:pt>
                <c:pt idx="12457">
                  <c:v>697.45776599999999</c:v>
                </c:pt>
                <c:pt idx="12458">
                  <c:v>697.45876599999997</c:v>
                </c:pt>
                <c:pt idx="12459">
                  <c:v>697.45976599999995</c:v>
                </c:pt>
                <c:pt idx="12460">
                  <c:v>697.46076600000004</c:v>
                </c:pt>
                <c:pt idx="12461">
                  <c:v>697.46176600000001</c:v>
                </c:pt>
                <c:pt idx="12462">
                  <c:v>697.46276599999999</c:v>
                </c:pt>
                <c:pt idx="12463">
                  <c:v>697.46376599999996</c:v>
                </c:pt>
                <c:pt idx="12464">
                  <c:v>697.46476600000005</c:v>
                </c:pt>
                <c:pt idx="12465">
                  <c:v>697.46576600000003</c:v>
                </c:pt>
                <c:pt idx="12466">
                  <c:v>697.46676600000001</c:v>
                </c:pt>
                <c:pt idx="12467">
                  <c:v>697.46776599999998</c:v>
                </c:pt>
                <c:pt idx="12468">
                  <c:v>697.46876599999996</c:v>
                </c:pt>
                <c:pt idx="12469">
                  <c:v>697.46976600000005</c:v>
                </c:pt>
                <c:pt idx="12470">
                  <c:v>697.47076600000003</c:v>
                </c:pt>
                <c:pt idx="12471">
                  <c:v>697.471766</c:v>
                </c:pt>
                <c:pt idx="12472">
                  <c:v>697.47276599999998</c:v>
                </c:pt>
                <c:pt idx="12473">
                  <c:v>697.47376599999996</c:v>
                </c:pt>
                <c:pt idx="12474">
                  <c:v>697.47476600000005</c:v>
                </c:pt>
                <c:pt idx="12475">
                  <c:v>697.47576600000002</c:v>
                </c:pt>
                <c:pt idx="12476">
                  <c:v>697.476766</c:v>
                </c:pt>
                <c:pt idx="12477">
                  <c:v>697.47776599999997</c:v>
                </c:pt>
                <c:pt idx="12478">
                  <c:v>697.47876599999995</c:v>
                </c:pt>
                <c:pt idx="12479">
                  <c:v>697.47976600000004</c:v>
                </c:pt>
                <c:pt idx="12480">
                  <c:v>697.48076600000002</c:v>
                </c:pt>
                <c:pt idx="12481">
                  <c:v>697.48176599999999</c:v>
                </c:pt>
                <c:pt idx="12482">
                  <c:v>697.48276599999997</c:v>
                </c:pt>
                <c:pt idx="12483">
                  <c:v>697.48376599999995</c:v>
                </c:pt>
                <c:pt idx="12484">
                  <c:v>697.48476600000004</c:v>
                </c:pt>
                <c:pt idx="12485">
                  <c:v>697.48576600000001</c:v>
                </c:pt>
                <c:pt idx="12486">
                  <c:v>697.48676599999999</c:v>
                </c:pt>
                <c:pt idx="12487">
                  <c:v>697.48776599999997</c:v>
                </c:pt>
                <c:pt idx="12488">
                  <c:v>697.48876600000006</c:v>
                </c:pt>
                <c:pt idx="12489">
                  <c:v>697.48976600000003</c:v>
                </c:pt>
                <c:pt idx="12490">
                  <c:v>697.49076600000001</c:v>
                </c:pt>
                <c:pt idx="12491">
                  <c:v>697.49176599999998</c:v>
                </c:pt>
                <c:pt idx="12492">
                  <c:v>697.49276599999996</c:v>
                </c:pt>
                <c:pt idx="12493">
                  <c:v>697.49376600000005</c:v>
                </c:pt>
                <c:pt idx="12494">
                  <c:v>697.49476600000003</c:v>
                </c:pt>
                <c:pt idx="12495">
                  <c:v>697.495766</c:v>
                </c:pt>
                <c:pt idx="12496">
                  <c:v>697.49676599999998</c:v>
                </c:pt>
                <c:pt idx="12497">
                  <c:v>697.49776599999996</c:v>
                </c:pt>
                <c:pt idx="12498">
                  <c:v>697.49876600000005</c:v>
                </c:pt>
                <c:pt idx="12499">
                  <c:v>697.49976600000002</c:v>
                </c:pt>
                <c:pt idx="12500">
                  <c:v>697.500766</c:v>
                </c:pt>
                <c:pt idx="12501">
                  <c:v>697.50176599999998</c:v>
                </c:pt>
                <c:pt idx="12502">
                  <c:v>697.50276599999995</c:v>
                </c:pt>
                <c:pt idx="12503">
                  <c:v>697.50376600000004</c:v>
                </c:pt>
                <c:pt idx="12504">
                  <c:v>697.50476600000002</c:v>
                </c:pt>
                <c:pt idx="12505">
                  <c:v>697.50576599999999</c:v>
                </c:pt>
                <c:pt idx="12506">
                  <c:v>697.50676599999997</c:v>
                </c:pt>
                <c:pt idx="12507">
                  <c:v>697.50776599999995</c:v>
                </c:pt>
                <c:pt idx="12508">
                  <c:v>697.50876600000004</c:v>
                </c:pt>
                <c:pt idx="12509">
                  <c:v>697.50976600000001</c:v>
                </c:pt>
                <c:pt idx="12510">
                  <c:v>697.51076599999999</c:v>
                </c:pt>
                <c:pt idx="12511">
                  <c:v>697.51176599999997</c:v>
                </c:pt>
                <c:pt idx="12512">
                  <c:v>697.51276600000006</c:v>
                </c:pt>
                <c:pt idx="12513">
                  <c:v>697.51376600000003</c:v>
                </c:pt>
                <c:pt idx="12514">
                  <c:v>697.51476600000001</c:v>
                </c:pt>
                <c:pt idx="12515">
                  <c:v>697.51576599999999</c:v>
                </c:pt>
                <c:pt idx="12516">
                  <c:v>697.51676599999996</c:v>
                </c:pt>
                <c:pt idx="12517">
                  <c:v>697.51776600000005</c:v>
                </c:pt>
                <c:pt idx="12518">
                  <c:v>697.51876600000003</c:v>
                </c:pt>
                <c:pt idx="12519">
                  <c:v>697.519766</c:v>
                </c:pt>
                <c:pt idx="12520">
                  <c:v>697.52076599999998</c:v>
                </c:pt>
                <c:pt idx="12521">
                  <c:v>697.52176599999996</c:v>
                </c:pt>
                <c:pt idx="12522">
                  <c:v>697.52276600000005</c:v>
                </c:pt>
                <c:pt idx="12523">
                  <c:v>697.52376600000002</c:v>
                </c:pt>
                <c:pt idx="12524">
                  <c:v>697.524766</c:v>
                </c:pt>
                <c:pt idx="12525">
                  <c:v>697.52576599999998</c:v>
                </c:pt>
                <c:pt idx="12526">
                  <c:v>697.52676599999995</c:v>
                </c:pt>
                <c:pt idx="12527">
                  <c:v>697.52776600000004</c:v>
                </c:pt>
                <c:pt idx="12528">
                  <c:v>697.52876600000002</c:v>
                </c:pt>
                <c:pt idx="12529">
                  <c:v>697.529766</c:v>
                </c:pt>
                <c:pt idx="12530">
                  <c:v>697.53076599999997</c:v>
                </c:pt>
                <c:pt idx="12531">
                  <c:v>697.53176599999995</c:v>
                </c:pt>
                <c:pt idx="12532">
                  <c:v>697.53276600000004</c:v>
                </c:pt>
                <c:pt idx="12533">
                  <c:v>697.53376600000001</c:v>
                </c:pt>
                <c:pt idx="12534">
                  <c:v>697.53476599999999</c:v>
                </c:pt>
                <c:pt idx="12535">
                  <c:v>697.53576599999997</c:v>
                </c:pt>
                <c:pt idx="12536">
                  <c:v>697.53676599999994</c:v>
                </c:pt>
                <c:pt idx="12537">
                  <c:v>697.53776600000003</c:v>
                </c:pt>
                <c:pt idx="12538">
                  <c:v>697.53876600000001</c:v>
                </c:pt>
                <c:pt idx="12539">
                  <c:v>697.53976599999999</c:v>
                </c:pt>
                <c:pt idx="12540">
                  <c:v>697.54076599999996</c:v>
                </c:pt>
                <c:pt idx="12541">
                  <c:v>697.54176600000005</c:v>
                </c:pt>
                <c:pt idx="12542">
                  <c:v>697.54276600000003</c:v>
                </c:pt>
                <c:pt idx="12543">
                  <c:v>697.54376600000001</c:v>
                </c:pt>
                <c:pt idx="12544">
                  <c:v>697.54476599999998</c:v>
                </c:pt>
                <c:pt idx="12545">
                  <c:v>697.54576599999996</c:v>
                </c:pt>
                <c:pt idx="12546">
                  <c:v>697.54676600000005</c:v>
                </c:pt>
                <c:pt idx="12547">
                  <c:v>697.54776600000002</c:v>
                </c:pt>
                <c:pt idx="12548">
                  <c:v>697.548766</c:v>
                </c:pt>
                <c:pt idx="12549">
                  <c:v>697.54976599999998</c:v>
                </c:pt>
                <c:pt idx="12550">
                  <c:v>697.55076599999995</c:v>
                </c:pt>
                <c:pt idx="12551">
                  <c:v>697.55176600000004</c:v>
                </c:pt>
                <c:pt idx="12552">
                  <c:v>697.55276600000002</c:v>
                </c:pt>
                <c:pt idx="12553">
                  <c:v>697.553766</c:v>
                </c:pt>
                <c:pt idx="12554">
                  <c:v>697.55476599999997</c:v>
                </c:pt>
                <c:pt idx="12555">
                  <c:v>697.55576599999995</c:v>
                </c:pt>
                <c:pt idx="12556">
                  <c:v>697.55676600000004</c:v>
                </c:pt>
                <c:pt idx="12557">
                  <c:v>697.55776600000002</c:v>
                </c:pt>
                <c:pt idx="12558">
                  <c:v>697.55876599999999</c:v>
                </c:pt>
                <c:pt idx="12559">
                  <c:v>697.55976599999997</c:v>
                </c:pt>
                <c:pt idx="12560">
                  <c:v>697.56076599999994</c:v>
                </c:pt>
                <c:pt idx="12561">
                  <c:v>697.56176600000003</c:v>
                </c:pt>
                <c:pt idx="12562">
                  <c:v>697.56276600000001</c:v>
                </c:pt>
                <c:pt idx="12563">
                  <c:v>697.56376599999999</c:v>
                </c:pt>
                <c:pt idx="12564">
                  <c:v>697.56476599999996</c:v>
                </c:pt>
                <c:pt idx="12565">
                  <c:v>697.56576600000005</c:v>
                </c:pt>
                <c:pt idx="12566">
                  <c:v>697.56676600000003</c:v>
                </c:pt>
                <c:pt idx="12567">
                  <c:v>697.56776600000001</c:v>
                </c:pt>
                <c:pt idx="12568">
                  <c:v>697.56876599999998</c:v>
                </c:pt>
                <c:pt idx="12569">
                  <c:v>697.56976599999996</c:v>
                </c:pt>
                <c:pt idx="12570">
                  <c:v>697.57076600000005</c:v>
                </c:pt>
                <c:pt idx="12571">
                  <c:v>697.57176600000003</c:v>
                </c:pt>
                <c:pt idx="12572">
                  <c:v>697.572766</c:v>
                </c:pt>
                <c:pt idx="12573">
                  <c:v>697.57376599999998</c:v>
                </c:pt>
                <c:pt idx="12574">
                  <c:v>697.57476599999995</c:v>
                </c:pt>
                <c:pt idx="12575">
                  <c:v>697.57576600000004</c:v>
                </c:pt>
                <c:pt idx="12576">
                  <c:v>697.57676600000002</c:v>
                </c:pt>
                <c:pt idx="12577">
                  <c:v>697.577766</c:v>
                </c:pt>
                <c:pt idx="12578">
                  <c:v>697.57876599999997</c:v>
                </c:pt>
                <c:pt idx="12579">
                  <c:v>697.57976599999995</c:v>
                </c:pt>
                <c:pt idx="12580">
                  <c:v>697.58076600000004</c:v>
                </c:pt>
                <c:pt idx="12581">
                  <c:v>697.58176600000002</c:v>
                </c:pt>
                <c:pt idx="12582">
                  <c:v>697.58276599999999</c:v>
                </c:pt>
                <c:pt idx="12583">
                  <c:v>697.58376599999997</c:v>
                </c:pt>
                <c:pt idx="12584">
                  <c:v>697.58476599999995</c:v>
                </c:pt>
                <c:pt idx="12585">
                  <c:v>697.58576600000004</c:v>
                </c:pt>
                <c:pt idx="12586">
                  <c:v>697.58676600000001</c:v>
                </c:pt>
                <c:pt idx="12587">
                  <c:v>697.58776599999999</c:v>
                </c:pt>
                <c:pt idx="12588">
                  <c:v>697.58876599999996</c:v>
                </c:pt>
                <c:pt idx="12589">
                  <c:v>697.58976600000005</c:v>
                </c:pt>
                <c:pt idx="12590">
                  <c:v>697.59076600000003</c:v>
                </c:pt>
                <c:pt idx="12591">
                  <c:v>697.59176600000001</c:v>
                </c:pt>
                <c:pt idx="12592">
                  <c:v>697.59276599999998</c:v>
                </c:pt>
                <c:pt idx="12593">
                  <c:v>697.59376599999996</c:v>
                </c:pt>
                <c:pt idx="12594">
                  <c:v>697.59476600000005</c:v>
                </c:pt>
                <c:pt idx="12595">
                  <c:v>697.59576600000003</c:v>
                </c:pt>
                <c:pt idx="12596">
                  <c:v>697.596766</c:v>
                </c:pt>
                <c:pt idx="12597">
                  <c:v>697.59776599999998</c:v>
                </c:pt>
                <c:pt idx="12598">
                  <c:v>697.59876599999996</c:v>
                </c:pt>
                <c:pt idx="12599">
                  <c:v>697.59976600000005</c:v>
                </c:pt>
                <c:pt idx="12600">
                  <c:v>697.60076600000002</c:v>
                </c:pt>
                <c:pt idx="12601">
                  <c:v>697.601766</c:v>
                </c:pt>
                <c:pt idx="12602">
                  <c:v>697.60276599999997</c:v>
                </c:pt>
                <c:pt idx="12603">
                  <c:v>697.60376599999995</c:v>
                </c:pt>
                <c:pt idx="12604">
                  <c:v>697.60476600000004</c:v>
                </c:pt>
                <c:pt idx="12605">
                  <c:v>697.60576600000002</c:v>
                </c:pt>
                <c:pt idx="12606">
                  <c:v>697.60676599999999</c:v>
                </c:pt>
                <c:pt idx="12607">
                  <c:v>697.60776599999997</c:v>
                </c:pt>
                <c:pt idx="12608">
                  <c:v>697.60876599999995</c:v>
                </c:pt>
                <c:pt idx="12609">
                  <c:v>697.60976600000004</c:v>
                </c:pt>
                <c:pt idx="12610">
                  <c:v>697.61076600000001</c:v>
                </c:pt>
                <c:pt idx="12611">
                  <c:v>697.61176599999999</c:v>
                </c:pt>
                <c:pt idx="12612">
                  <c:v>697.61276599999997</c:v>
                </c:pt>
                <c:pt idx="12613">
                  <c:v>697.61376600000006</c:v>
                </c:pt>
                <c:pt idx="12614">
                  <c:v>697.61476600000003</c:v>
                </c:pt>
                <c:pt idx="12615">
                  <c:v>697.61576600000001</c:v>
                </c:pt>
                <c:pt idx="12616">
                  <c:v>697.61676599999998</c:v>
                </c:pt>
                <c:pt idx="12617">
                  <c:v>697.61776599999996</c:v>
                </c:pt>
                <c:pt idx="12618">
                  <c:v>697.61876600000005</c:v>
                </c:pt>
                <c:pt idx="12619">
                  <c:v>697.61976600000003</c:v>
                </c:pt>
                <c:pt idx="12620">
                  <c:v>697.620766</c:v>
                </c:pt>
                <c:pt idx="12621">
                  <c:v>697.62176599999998</c:v>
                </c:pt>
                <c:pt idx="12622">
                  <c:v>697.62276599999996</c:v>
                </c:pt>
                <c:pt idx="12623">
                  <c:v>697.62376600000005</c:v>
                </c:pt>
                <c:pt idx="12624">
                  <c:v>697.62476600000002</c:v>
                </c:pt>
                <c:pt idx="12625">
                  <c:v>697.625766</c:v>
                </c:pt>
                <c:pt idx="12626">
                  <c:v>697.62676599999998</c:v>
                </c:pt>
                <c:pt idx="12627">
                  <c:v>697.62776599999995</c:v>
                </c:pt>
                <c:pt idx="12628">
                  <c:v>697.62876600000004</c:v>
                </c:pt>
                <c:pt idx="12629">
                  <c:v>697.62976600000002</c:v>
                </c:pt>
                <c:pt idx="12630">
                  <c:v>697.63076599999999</c:v>
                </c:pt>
                <c:pt idx="12631">
                  <c:v>697.63176599999997</c:v>
                </c:pt>
                <c:pt idx="12632">
                  <c:v>697.63276599999995</c:v>
                </c:pt>
                <c:pt idx="12633">
                  <c:v>697.63376600000004</c:v>
                </c:pt>
                <c:pt idx="12634">
                  <c:v>697.63476600000001</c:v>
                </c:pt>
                <c:pt idx="12635">
                  <c:v>697.63576599999999</c:v>
                </c:pt>
                <c:pt idx="12636">
                  <c:v>697.63676599999997</c:v>
                </c:pt>
                <c:pt idx="12637">
                  <c:v>697.63776600000006</c:v>
                </c:pt>
                <c:pt idx="12638">
                  <c:v>697.63876600000003</c:v>
                </c:pt>
                <c:pt idx="12639">
                  <c:v>697.63976600000001</c:v>
                </c:pt>
                <c:pt idx="12640">
                  <c:v>697.64076599999999</c:v>
                </c:pt>
                <c:pt idx="12641">
                  <c:v>697.64176599999996</c:v>
                </c:pt>
                <c:pt idx="12642">
                  <c:v>697.64276600000005</c:v>
                </c:pt>
                <c:pt idx="12643">
                  <c:v>697.64376600000003</c:v>
                </c:pt>
                <c:pt idx="12644">
                  <c:v>697.644766</c:v>
                </c:pt>
                <c:pt idx="12645">
                  <c:v>697.64576599999998</c:v>
                </c:pt>
                <c:pt idx="12646">
                  <c:v>697.64676599999996</c:v>
                </c:pt>
                <c:pt idx="12647">
                  <c:v>697.64776600000005</c:v>
                </c:pt>
                <c:pt idx="12648">
                  <c:v>697.64876600000002</c:v>
                </c:pt>
                <c:pt idx="12649">
                  <c:v>697.649766</c:v>
                </c:pt>
                <c:pt idx="12650">
                  <c:v>697.65076599999998</c:v>
                </c:pt>
                <c:pt idx="12651">
                  <c:v>697.65176599999995</c:v>
                </c:pt>
                <c:pt idx="12652">
                  <c:v>697.65276600000004</c:v>
                </c:pt>
                <c:pt idx="12653">
                  <c:v>697.65376600000002</c:v>
                </c:pt>
                <c:pt idx="12654">
                  <c:v>697.654766</c:v>
                </c:pt>
                <c:pt idx="12655">
                  <c:v>697.65576599999997</c:v>
                </c:pt>
                <c:pt idx="12656">
                  <c:v>697.65676599999995</c:v>
                </c:pt>
                <c:pt idx="12657">
                  <c:v>697.65776600000004</c:v>
                </c:pt>
                <c:pt idx="12658">
                  <c:v>697.65876600000001</c:v>
                </c:pt>
                <c:pt idx="12659">
                  <c:v>697.65976599999999</c:v>
                </c:pt>
                <c:pt idx="12660">
                  <c:v>697.66076599999997</c:v>
                </c:pt>
                <c:pt idx="12661">
                  <c:v>697.66176599999994</c:v>
                </c:pt>
                <c:pt idx="12662">
                  <c:v>697.66276600000003</c:v>
                </c:pt>
                <c:pt idx="12663">
                  <c:v>697.66376600000001</c:v>
                </c:pt>
                <c:pt idx="12664">
                  <c:v>697.66476599999999</c:v>
                </c:pt>
                <c:pt idx="12665">
                  <c:v>697.66576599999996</c:v>
                </c:pt>
                <c:pt idx="12666">
                  <c:v>697.66676600000005</c:v>
                </c:pt>
                <c:pt idx="12667">
                  <c:v>697.66776600000003</c:v>
                </c:pt>
                <c:pt idx="12668">
                  <c:v>697.66876600000001</c:v>
                </c:pt>
                <c:pt idx="12669">
                  <c:v>697.66976599999998</c:v>
                </c:pt>
                <c:pt idx="12670">
                  <c:v>697.67076599999996</c:v>
                </c:pt>
                <c:pt idx="12671">
                  <c:v>697.67176600000005</c:v>
                </c:pt>
                <c:pt idx="12672">
                  <c:v>697.67276600000002</c:v>
                </c:pt>
                <c:pt idx="12673">
                  <c:v>697.673766</c:v>
                </c:pt>
                <c:pt idx="12674">
                  <c:v>697.67476599999998</c:v>
                </c:pt>
                <c:pt idx="12675">
                  <c:v>697.67576599999995</c:v>
                </c:pt>
                <c:pt idx="12676">
                  <c:v>697.67676600000004</c:v>
                </c:pt>
                <c:pt idx="12677">
                  <c:v>697.67776600000002</c:v>
                </c:pt>
                <c:pt idx="12678">
                  <c:v>697.678766</c:v>
                </c:pt>
                <c:pt idx="12679">
                  <c:v>697.67976599999997</c:v>
                </c:pt>
                <c:pt idx="12680">
                  <c:v>697.68076599999995</c:v>
                </c:pt>
                <c:pt idx="12681">
                  <c:v>697.68176600000004</c:v>
                </c:pt>
                <c:pt idx="12682">
                  <c:v>697.68276600000002</c:v>
                </c:pt>
                <c:pt idx="12683">
                  <c:v>697.68376599999999</c:v>
                </c:pt>
                <c:pt idx="12684">
                  <c:v>697.68476599999997</c:v>
                </c:pt>
                <c:pt idx="12685">
                  <c:v>697.68576599999994</c:v>
                </c:pt>
                <c:pt idx="12686">
                  <c:v>697.68676600000003</c:v>
                </c:pt>
                <c:pt idx="12687">
                  <c:v>697.68776600000001</c:v>
                </c:pt>
                <c:pt idx="12688">
                  <c:v>697.68876599999999</c:v>
                </c:pt>
                <c:pt idx="12689">
                  <c:v>697.68976599999996</c:v>
                </c:pt>
                <c:pt idx="12690">
                  <c:v>697.69076600000005</c:v>
                </c:pt>
                <c:pt idx="12691">
                  <c:v>697.69176600000003</c:v>
                </c:pt>
                <c:pt idx="12692">
                  <c:v>697.69276600000001</c:v>
                </c:pt>
                <c:pt idx="12693">
                  <c:v>697.69376599999998</c:v>
                </c:pt>
                <c:pt idx="12694">
                  <c:v>697.69476599999996</c:v>
                </c:pt>
                <c:pt idx="12695">
                  <c:v>697.69576600000005</c:v>
                </c:pt>
                <c:pt idx="12696">
                  <c:v>697.69676600000003</c:v>
                </c:pt>
                <c:pt idx="12697">
                  <c:v>697.697766</c:v>
                </c:pt>
                <c:pt idx="12698">
                  <c:v>697.69876599999998</c:v>
                </c:pt>
                <c:pt idx="12699">
                  <c:v>697.69976599999995</c:v>
                </c:pt>
                <c:pt idx="12700">
                  <c:v>697.70076600000004</c:v>
                </c:pt>
                <c:pt idx="12701">
                  <c:v>697.70176600000002</c:v>
                </c:pt>
                <c:pt idx="12702">
                  <c:v>697.702766</c:v>
                </c:pt>
                <c:pt idx="12703">
                  <c:v>697.70376599999997</c:v>
                </c:pt>
                <c:pt idx="12704">
                  <c:v>697.70476599999995</c:v>
                </c:pt>
                <c:pt idx="12705">
                  <c:v>697.70576600000004</c:v>
                </c:pt>
                <c:pt idx="12706">
                  <c:v>697.70676600000002</c:v>
                </c:pt>
                <c:pt idx="12707">
                  <c:v>697.70776599999999</c:v>
                </c:pt>
                <c:pt idx="12708">
                  <c:v>697.70876599999997</c:v>
                </c:pt>
                <c:pt idx="12709">
                  <c:v>697.70976599999995</c:v>
                </c:pt>
                <c:pt idx="12710">
                  <c:v>697.71076600000004</c:v>
                </c:pt>
                <c:pt idx="12711">
                  <c:v>697.71176600000001</c:v>
                </c:pt>
                <c:pt idx="12712">
                  <c:v>697.71276599999999</c:v>
                </c:pt>
                <c:pt idx="12713">
                  <c:v>697.71376599999996</c:v>
                </c:pt>
                <c:pt idx="12714">
                  <c:v>697.71476600000005</c:v>
                </c:pt>
                <c:pt idx="12715">
                  <c:v>697.71576600000003</c:v>
                </c:pt>
                <c:pt idx="12716">
                  <c:v>697.71676600000001</c:v>
                </c:pt>
                <c:pt idx="12717">
                  <c:v>697.71776599999998</c:v>
                </c:pt>
                <c:pt idx="12718">
                  <c:v>697.71876599999996</c:v>
                </c:pt>
                <c:pt idx="12719">
                  <c:v>697.71976600000005</c:v>
                </c:pt>
                <c:pt idx="12720">
                  <c:v>697.72076600000003</c:v>
                </c:pt>
                <c:pt idx="12721">
                  <c:v>697.721766</c:v>
                </c:pt>
                <c:pt idx="12722">
                  <c:v>697.72276599999998</c:v>
                </c:pt>
                <c:pt idx="12723">
                  <c:v>697.72376599999996</c:v>
                </c:pt>
                <c:pt idx="12724">
                  <c:v>697.72476600000005</c:v>
                </c:pt>
                <c:pt idx="12725">
                  <c:v>697.72576600000002</c:v>
                </c:pt>
                <c:pt idx="12726">
                  <c:v>697.726766</c:v>
                </c:pt>
                <c:pt idx="12727">
                  <c:v>697.72776599999997</c:v>
                </c:pt>
                <c:pt idx="12728">
                  <c:v>697.72876599999995</c:v>
                </c:pt>
                <c:pt idx="12729">
                  <c:v>697.72976600000004</c:v>
                </c:pt>
                <c:pt idx="12730">
                  <c:v>697.73076600000002</c:v>
                </c:pt>
                <c:pt idx="12731">
                  <c:v>697.73176599999999</c:v>
                </c:pt>
                <c:pt idx="12732">
                  <c:v>697.73276599999997</c:v>
                </c:pt>
                <c:pt idx="12733">
                  <c:v>697.73376599999995</c:v>
                </c:pt>
                <c:pt idx="12734">
                  <c:v>697.73476600000004</c:v>
                </c:pt>
                <c:pt idx="12735">
                  <c:v>697.73576600000001</c:v>
                </c:pt>
                <c:pt idx="12736">
                  <c:v>697.73676599999999</c:v>
                </c:pt>
                <c:pt idx="12737">
                  <c:v>697.73776599999997</c:v>
                </c:pt>
                <c:pt idx="12738">
                  <c:v>697.73876600000006</c:v>
                </c:pt>
                <c:pt idx="12739">
                  <c:v>697.73976600000003</c:v>
                </c:pt>
                <c:pt idx="12740">
                  <c:v>697.74076600000001</c:v>
                </c:pt>
                <c:pt idx="12741">
                  <c:v>697.74176599999998</c:v>
                </c:pt>
                <c:pt idx="12742">
                  <c:v>697.74276599999996</c:v>
                </c:pt>
                <c:pt idx="12743">
                  <c:v>697.74376600000005</c:v>
                </c:pt>
                <c:pt idx="12744">
                  <c:v>697.74476600000003</c:v>
                </c:pt>
                <c:pt idx="12745">
                  <c:v>697.745766</c:v>
                </c:pt>
                <c:pt idx="12746">
                  <c:v>697.74676599999998</c:v>
                </c:pt>
                <c:pt idx="12747">
                  <c:v>697.74776599999996</c:v>
                </c:pt>
                <c:pt idx="12748">
                  <c:v>697.74876600000005</c:v>
                </c:pt>
                <c:pt idx="12749">
                  <c:v>697.74976600000002</c:v>
                </c:pt>
                <c:pt idx="12750">
                  <c:v>697.750766</c:v>
                </c:pt>
                <c:pt idx="12751">
                  <c:v>697.75176599999998</c:v>
                </c:pt>
                <c:pt idx="12752">
                  <c:v>697.75276599999995</c:v>
                </c:pt>
                <c:pt idx="12753">
                  <c:v>697.75376600000004</c:v>
                </c:pt>
                <c:pt idx="12754">
                  <c:v>697.75476600000002</c:v>
                </c:pt>
                <c:pt idx="12755">
                  <c:v>697.75576599999999</c:v>
                </c:pt>
                <c:pt idx="12756">
                  <c:v>697.75676599999997</c:v>
                </c:pt>
                <c:pt idx="12757">
                  <c:v>697.75776599999995</c:v>
                </c:pt>
                <c:pt idx="12758">
                  <c:v>697.75876600000004</c:v>
                </c:pt>
                <c:pt idx="12759">
                  <c:v>697.75976600000001</c:v>
                </c:pt>
                <c:pt idx="12760">
                  <c:v>697.76076599999999</c:v>
                </c:pt>
                <c:pt idx="12761">
                  <c:v>697.76176599999997</c:v>
                </c:pt>
                <c:pt idx="12762">
                  <c:v>697.76276600000006</c:v>
                </c:pt>
                <c:pt idx="12763">
                  <c:v>697.76376600000003</c:v>
                </c:pt>
                <c:pt idx="12764">
                  <c:v>697.76476600000001</c:v>
                </c:pt>
                <c:pt idx="12765">
                  <c:v>697.76576599999999</c:v>
                </c:pt>
                <c:pt idx="12766">
                  <c:v>697.76676599999996</c:v>
                </c:pt>
                <c:pt idx="12767">
                  <c:v>697.76776600000005</c:v>
                </c:pt>
                <c:pt idx="12768">
                  <c:v>697.76876600000003</c:v>
                </c:pt>
                <c:pt idx="12769">
                  <c:v>697.769766</c:v>
                </c:pt>
                <c:pt idx="12770">
                  <c:v>697.77076599999998</c:v>
                </c:pt>
                <c:pt idx="12771">
                  <c:v>697.77176599999996</c:v>
                </c:pt>
                <c:pt idx="12772">
                  <c:v>697.77276600000005</c:v>
                </c:pt>
                <c:pt idx="12773">
                  <c:v>697.77376600000002</c:v>
                </c:pt>
                <c:pt idx="12774">
                  <c:v>697.774766</c:v>
                </c:pt>
                <c:pt idx="12775">
                  <c:v>697.77576599999998</c:v>
                </c:pt>
                <c:pt idx="12776">
                  <c:v>697.77676599999995</c:v>
                </c:pt>
                <c:pt idx="12777">
                  <c:v>697.77776600000004</c:v>
                </c:pt>
                <c:pt idx="12778">
                  <c:v>697.77876600000002</c:v>
                </c:pt>
                <c:pt idx="12779">
                  <c:v>697.779766</c:v>
                </c:pt>
                <c:pt idx="12780">
                  <c:v>697.78076599999997</c:v>
                </c:pt>
                <c:pt idx="12781">
                  <c:v>697.78176599999995</c:v>
                </c:pt>
                <c:pt idx="12782">
                  <c:v>697.78276600000004</c:v>
                </c:pt>
                <c:pt idx="12783">
                  <c:v>697.78376600000001</c:v>
                </c:pt>
                <c:pt idx="12784">
                  <c:v>697.78476599999999</c:v>
                </c:pt>
                <c:pt idx="12785">
                  <c:v>697.78576599999997</c:v>
                </c:pt>
                <c:pt idx="12786">
                  <c:v>697.78676599999994</c:v>
                </c:pt>
                <c:pt idx="12787">
                  <c:v>697.78776600000003</c:v>
                </c:pt>
                <c:pt idx="12788">
                  <c:v>697.78876600000001</c:v>
                </c:pt>
                <c:pt idx="12789">
                  <c:v>697.78976599999999</c:v>
                </c:pt>
                <c:pt idx="12790">
                  <c:v>697.79076599999996</c:v>
                </c:pt>
                <c:pt idx="12791">
                  <c:v>697.79176600000005</c:v>
                </c:pt>
                <c:pt idx="12792">
                  <c:v>697.79276600000003</c:v>
                </c:pt>
                <c:pt idx="12793">
                  <c:v>697.79376600000001</c:v>
                </c:pt>
                <c:pt idx="12794">
                  <c:v>697.79476599999998</c:v>
                </c:pt>
                <c:pt idx="12795">
                  <c:v>697.79576599999996</c:v>
                </c:pt>
                <c:pt idx="12796">
                  <c:v>697.79676600000005</c:v>
                </c:pt>
                <c:pt idx="12797">
                  <c:v>697.79776600000002</c:v>
                </c:pt>
                <c:pt idx="12798">
                  <c:v>697.798766</c:v>
                </c:pt>
                <c:pt idx="12799">
                  <c:v>697.79976599999998</c:v>
                </c:pt>
                <c:pt idx="12800">
                  <c:v>697.80076599999995</c:v>
                </c:pt>
                <c:pt idx="12801">
                  <c:v>697.80176600000004</c:v>
                </c:pt>
                <c:pt idx="12802">
                  <c:v>697.80276600000002</c:v>
                </c:pt>
                <c:pt idx="12803">
                  <c:v>697.803766</c:v>
                </c:pt>
                <c:pt idx="12804">
                  <c:v>697.80476599999997</c:v>
                </c:pt>
                <c:pt idx="12805">
                  <c:v>697.80576599999995</c:v>
                </c:pt>
                <c:pt idx="12806">
                  <c:v>697.80676600000004</c:v>
                </c:pt>
                <c:pt idx="12807">
                  <c:v>697.80776600000002</c:v>
                </c:pt>
                <c:pt idx="12808">
                  <c:v>697.80876599999999</c:v>
                </c:pt>
                <c:pt idx="12809">
                  <c:v>697.80976599999997</c:v>
                </c:pt>
                <c:pt idx="12810">
                  <c:v>697.81076599999994</c:v>
                </c:pt>
                <c:pt idx="12811">
                  <c:v>697.81176600000003</c:v>
                </c:pt>
                <c:pt idx="12812">
                  <c:v>697.81276600000001</c:v>
                </c:pt>
                <c:pt idx="12813">
                  <c:v>697.81376599999999</c:v>
                </c:pt>
                <c:pt idx="12814">
                  <c:v>697.81476599999996</c:v>
                </c:pt>
                <c:pt idx="12815">
                  <c:v>697.81576600000005</c:v>
                </c:pt>
                <c:pt idx="12816">
                  <c:v>697.81676600000003</c:v>
                </c:pt>
                <c:pt idx="12817">
                  <c:v>697.81776600000001</c:v>
                </c:pt>
                <c:pt idx="12818">
                  <c:v>697.81876599999998</c:v>
                </c:pt>
                <c:pt idx="12819">
                  <c:v>697.81976599999996</c:v>
                </c:pt>
                <c:pt idx="12820">
                  <c:v>697.82076600000005</c:v>
                </c:pt>
                <c:pt idx="12821">
                  <c:v>697.82176600000003</c:v>
                </c:pt>
                <c:pt idx="12822">
                  <c:v>697.822766</c:v>
                </c:pt>
                <c:pt idx="12823">
                  <c:v>697.82376599999998</c:v>
                </c:pt>
                <c:pt idx="12824">
                  <c:v>697.82476599999995</c:v>
                </c:pt>
                <c:pt idx="12825">
                  <c:v>697.82576600000004</c:v>
                </c:pt>
                <c:pt idx="12826">
                  <c:v>697.82676600000002</c:v>
                </c:pt>
                <c:pt idx="12827">
                  <c:v>697.827766</c:v>
                </c:pt>
                <c:pt idx="12828">
                  <c:v>697.82876599999997</c:v>
                </c:pt>
                <c:pt idx="12829">
                  <c:v>697.82976599999995</c:v>
                </c:pt>
                <c:pt idx="12830">
                  <c:v>697.83076600000004</c:v>
                </c:pt>
                <c:pt idx="12831">
                  <c:v>697.83176600000002</c:v>
                </c:pt>
                <c:pt idx="12832">
                  <c:v>697.83276599999999</c:v>
                </c:pt>
                <c:pt idx="12833">
                  <c:v>697.83376599999997</c:v>
                </c:pt>
                <c:pt idx="12834">
                  <c:v>697.83476599999995</c:v>
                </c:pt>
                <c:pt idx="12835">
                  <c:v>697.83576600000004</c:v>
                </c:pt>
                <c:pt idx="12836">
                  <c:v>697.83676600000001</c:v>
                </c:pt>
                <c:pt idx="12837">
                  <c:v>697.83776599999999</c:v>
                </c:pt>
                <c:pt idx="12838">
                  <c:v>697.83876599999996</c:v>
                </c:pt>
                <c:pt idx="12839">
                  <c:v>697.83976600000005</c:v>
                </c:pt>
                <c:pt idx="12840">
                  <c:v>697.84076600000003</c:v>
                </c:pt>
                <c:pt idx="12841">
                  <c:v>697.84176600000001</c:v>
                </c:pt>
                <c:pt idx="12842">
                  <c:v>697.84276599999998</c:v>
                </c:pt>
                <c:pt idx="12843">
                  <c:v>697.84376599999996</c:v>
                </c:pt>
                <c:pt idx="12844">
                  <c:v>697.84476600000005</c:v>
                </c:pt>
                <c:pt idx="12845">
                  <c:v>697.84576600000003</c:v>
                </c:pt>
                <c:pt idx="12846">
                  <c:v>697.846766</c:v>
                </c:pt>
                <c:pt idx="12847">
                  <c:v>697.84776599999998</c:v>
                </c:pt>
                <c:pt idx="12848">
                  <c:v>697.84876599999996</c:v>
                </c:pt>
                <c:pt idx="12849">
                  <c:v>697.84976600000005</c:v>
                </c:pt>
                <c:pt idx="12850">
                  <c:v>697.85076600000002</c:v>
                </c:pt>
                <c:pt idx="12851">
                  <c:v>697.851766</c:v>
                </c:pt>
                <c:pt idx="12852">
                  <c:v>697.85276599999997</c:v>
                </c:pt>
                <c:pt idx="12853">
                  <c:v>697.85376599999995</c:v>
                </c:pt>
                <c:pt idx="12854">
                  <c:v>697.85476600000004</c:v>
                </c:pt>
                <c:pt idx="12855">
                  <c:v>697.85576600000002</c:v>
                </c:pt>
                <c:pt idx="12856">
                  <c:v>697.85676599999999</c:v>
                </c:pt>
                <c:pt idx="12857">
                  <c:v>697.85776599999997</c:v>
                </c:pt>
                <c:pt idx="12858">
                  <c:v>697.85876599999995</c:v>
                </c:pt>
                <c:pt idx="12859">
                  <c:v>697.85976600000004</c:v>
                </c:pt>
                <c:pt idx="12860">
                  <c:v>697.86076600000001</c:v>
                </c:pt>
                <c:pt idx="12861">
                  <c:v>697.86176599999999</c:v>
                </c:pt>
                <c:pt idx="12862">
                  <c:v>697.86276599999997</c:v>
                </c:pt>
                <c:pt idx="12863">
                  <c:v>697.86376600000006</c:v>
                </c:pt>
                <c:pt idx="12864">
                  <c:v>697.86476600000003</c:v>
                </c:pt>
                <c:pt idx="12865">
                  <c:v>697.86576600000001</c:v>
                </c:pt>
                <c:pt idx="12866">
                  <c:v>697.86676599999998</c:v>
                </c:pt>
                <c:pt idx="12867">
                  <c:v>697.86776599999996</c:v>
                </c:pt>
                <c:pt idx="12868">
                  <c:v>697.86876600000005</c:v>
                </c:pt>
                <c:pt idx="12869">
                  <c:v>697.86976600000003</c:v>
                </c:pt>
                <c:pt idx="12870">
                  <c:v>697.870766</c:v>
                </c:pt>
                <c:pt idx="12871">
                  <c:v>697.87176599999998</c:v>
                </c:pt>
                <c:pt idx="12872">
                  <c:v>697.87276599999996</c:v>
                </c:pt>
                <c:pt idx="12873">
                  <c:v>697.87376600000005</c:v>
                </c:pt>
                <c:pt idx="12874">
                  <c:v>697.87476600000002</c:v>
                </c:pt>
                <c:pt idx="12875">
                  <c:v>697.875766</c:v>
                </c:pt>
                <c:pt idx="12876">
                  <c:v>697.87676599999998</c:v>
                </c:pt>
                <c:pt idx="12877">
                  <c:v>697.87776599999995</c:v>
                </c:pt>
                <c:pt idx="12878">
                  <c:v>697.87876600000004</c:v>
                </c:pt>
                <c:pt idx="12879">
                  <c:v>697.87976600000002</c:v>
                </c:pt>
                <c:pt idx="12880">
                  <c:v>697.88076599999999</c:v>
                </c:pt>
                <c:pt idx="12881">
                  <c:v>697.88176599999997</c:v>
                </c:pt>
                <c:pt idx="12882">
                  <c:v>697.88276599999995</c:v>
                </c:pt>
                <c:pt idx="12883">
                  <c:v>697.88376600000004</c:v>
                </c:pt>
                <c:pt idx="12884">
                  <c:v>697.88476600000001</c:v>
                </c:pt>
                <c:pt idx="12885">
                  <c:v>697.88576599999999</c:v>
                </c:pt>
                <c:pt idx="12886">
                  <c:v>697.88676599999997</c:v>
                </c:pt>
                <c:pt idx="12887">
                  <c:v>697.88776600000006</c:v>
                </c:pt>
                <c:pt idx="12888">
                  <c:v>697.88876600000003</c:v>
                </c:pt>
                <c:pt idx="12889">
                  <c:v>697.88976600000001</c:v>
                </c:pt>
                <c:pt idx="12890">
                  <c:v>697.89076599999999</c:v>
                </c:pt>
                <c:pt idx="12891">
                  <c:v>697.89176599999996</c:v>
                </c:pt>
                <c:pt idx="12892">
                  <c:v>697.89276600000005</c:v>
                </c:pt>
                <c:pt idx="12893">
                  <c:v>697.89376600000003</c:v>
                </c:pt>
                <c:pt idx="12894">
                  <c:v>697.894766</c:v>
                </c:pt>
                <c:pt idx="12895">
                  <c:v>697.89576599999998</c:v>
                </c:pt>
                <c:pt idx="12896">
                  <c:v>697.89676599999996</c:v>
                </c:pt>
                <c:pt idx="12897">
                  <c:v>697.89776600000005</c:v>
                </c:pt>
                <c:pt idx="12898">
                  <c:v>697.89876600000002</c:v>
                </c:pt>
                <c:pt idx="12899">
                  <c:v>697.899766</c:v>
                </c:pt>
                <c:pt idx="12900">
                  <c:v>697.90076599999998</c:v>
                </c:pt>
                <c:pt idx="12901">
                  <c:v>697.90176599999995</c:v>
                </c:pt>
                <c:pt idx="12902">
                  <c:v>697.90276600000004</c:v>
                </c:pt>
                <c:pt idx="12903">
                  <c:v>697.90376600000002</c:v>
                </c:pt>
                <c:pt idx="12904">
                  <c:v>697.904766</c:v>
                </c:pt>
                <c:pt idx="12905">
                  <c:v>697.90576599999997</c:v>
                </c:pt>
                <c:pt idx="12906">
                  <c:v>697.90676599999995</c:v>
                </c:pt>
                <c:pt idx="12907">
                  <c:v>697.90776600000004</c:v>
                </c:pt>
                <c:pt idx="12908">
                  <c:v>697.90876600000001</c:v>
                </c:pt>
                <c:pt idx="12909">
                  <c:v>697.90976599999999</c:v>
                </c:pt>
                <c:pt idx="12910">
                  <c:v>697.91076599999997</c:v>
                </c:pt>
                <c:pt idx="12911">
                  <c:v>697.91176599999994</c:v>
                </c:pt>
                <c:pt idx="12912">
                  <c:v>697.91276600000003</c:v>
                </c:pt>
                <c:pt idx="12913">
                  <c:v>697.91376600000001</c:v>
                </c:pt>
                <c:pt idx="12914">
                  <c:v>697.91476599999999</c:v>
                </c:pt>
                <c:pt idx="12915">
                  <c:v>697.91576599999996</c:v>
                </c:pt>
                <c:pt idx="12916">
                  <c:v>697.91676600000005</c:v>
                </c:pt>
                <c:pt idx="12917">
                  <c:v>697.91776600000003</c:v>
                </c:pt>
                <c:pt idx="12918">
                  <c:v>697.91876600000001</c:v>
                </c:pt>
                <c:pt idx="12919">
                  <c:v>697.91976599999998</c:v>
                </c:pt>
                <c:pt idx="12920">
                  <c:v>697.92076599999996</c:v>
                </c:pt>
                <c:pt idx="12921">
                  <c:v>697.92176600000005</c:v>
                </c:pt>
                <c:pt idx="12922">
                  <c:v>697.92276600000002</c:v>
                </c:pt>
                <c:pt idx="12923">
                  <c:v>697.923766</c:v>
                </c:pt>
                <c:pt idx="12924">
                  <c:v>697.92476599999998</c:v>
                </c:pt>
                <c:pt idx="12925">
                  <c:v>697.92576599999995</c:v>
                </c:pt>
                <c:pt idx="12926">
                  <c:v>697.92676600000004</c:v>
                </c:pt>
                <c:pt idx="12927">
                  <c:v>697.92776600000002</c:v>
                </c:pt>
                <c:pt idx="12928">
                  <c:v>697.928766</c:v>
                </c:pt>
                <c:pt idx="12929">
                  <c:v>697.92976599999997</c:v>
                </c:pt>
                <c:pt idx="12930">
                  <c:v>697.93076599999995</c:v>
                </c:pt>
                <c:pt idx="12931">
                  <c:v>697.93176600000004</c:v>
                </c:pt>
                <c:pt idx="12932">
                  <c:v>697.93276600000002</c:v>
                </c:pt>
                <c:pt idx="12933">
                  <c:v>697.93376599999999</c:v>
                </c:pt>
                <c:pt idx="12934">
                  <c:v>697.93476599999997</c:v>
                </c:pt>
                <c:pt idx="12935">
                  <c:v>697.93576599999994</c:v>
                </c:pt>
                <c:pt idx="12936">
                  <c:v>697.93676600000003</c:v>
                </c:pt>
                <c:pt idx="12937">
                  <c:v>697.93776600000001</c:v>
                </c:pt>
                <c:pt idx="12938">
                  <c:v>697.93876599999999</c:v>
                </c:pt>
                <c:pt idx="12939">
                  <c:v>697.93976599999996</c:v>
                </c:pt>
                <c:pt idx="12940">
                  <c:v>697.94076600000005</c:v>
                </c:pt>
                <c:pt idx="12941">
                  <c:v>697.94176600000003</c:v>
                </c:pt>
                <c:pt idx="12942">
                  <c:v>697.94276600000001</c:v>
                </c:pt>
                <c:pt idx="12943">
                  <c:v>697.94376599999998</c:v>
                </c:pt>
                <c:pt idx="12944">
                  <c:v>697.94476599999996</c:v>
                </c:pt>
                <c:pt idx="12945">
                  <c:v>697.94576600000005</c:v>
                </c:pt>
                <c:pt idx="12946">
                  <c:v>697.94676600000003</c:v>
                </c:pt>
                <c:pt idx="12947">
                  <c:v>697.947766</c:v>
                </c:pt>
                <c:pt idx="12948">
                  <c:v>697.94876599999998</c:v>
                </c:pt>
                <c:pt idx="12949">
                  <c:v>697.94976599999995</c:v>
                </c:pt>
                <c:pt idx="12950">
                  <c:v>697.95076600000004</c:v>
                </c:pt>
                <c:pt idx="12951">
                  <c:v>697.95176600000002</c:v>
                </c:pt>
                <c:pt idx="12952">
                  <c:v>697.952766</c:v>
                </c:pt>
                <c:pt idx="12953">
                  <c:v>697.95376599999997</c:v>
                </c:pt>
                <c:pt idx="12954">
                  <c:v>697.95476599999995</c:v>
                </c:pt>
                <c:pt idx="12955">
                  <c:v>697.95576600000004</c:v>
                </c:pt>
                <c:pt idx="12956">
                  <c:v>697.95676600000002</c:v>
                </c:pt>
                <c:pt idx="12957">
                  <c:v>697.95776599999999</c:v>
                </c:pt>
                <c:pt idx="12958">
                  <c:v>697.95876599999997</c:v>
                </c:pt>
                <c:pt idx="12959">
                  <c:v>697.95976599999995</c:v>
                </c:pt>
                <c:pt idx="12960">
                  <c:v>697.96076600000004</c:v>
                </c:pt>
                <c:pt idx="12961">
                  <c:v>697.96176600000001</c:v>
                </c:pt>
                <c:pt idx="12962">
                  <c:v>697.96276599999999</c:v>
                </c:pt>
                <c:pt idx="12963">
                  <c:v>697.96376599999996</c:v>
                </c:pt>
                <c:pt idx="12964">
                  <c:v>697.96476600000005</c:v>
                </c:pt>
                <c:pt idx="12965">
                  <c:v>697.96576600000003</c:v>
                </c:pt>
                <c:pt idx="12966">
                  <c:v>697.96676600000001</c:v>
                </c:pt>
                <c:pt idx="12967">
                  <c:v>697.96776599999998</c:v>
                </c:pt>
                <c:pt idx="12968">
                  <c:v>697.96876599999996</c:v>
                </c:pt>
                <c:pt idx="12969">
                  <c:v>697.96976600000005</c:v>
                </c:pt>
                <c:pt idx="12970">
                  <c:v>697.97076600000003</c:v>
                </c:pt>
                <c:pt idx="12971">
                  <c:v>697.971766</c:v>
                </c:pt>
                <c:pt idx="12972">
                  <c:v>697.97276599999998</c:v>
                </c:pt>
                <c:pt idx="12973">
                  <c:v>697.97376599999996</c:v>
                </c:pt>
                <c:pt idx="12974">
                  <c:v>697.97476600000005</c:v>
                </c:pt>
                <c:pt idx="12975">
                  <c:v>697.97576600000002</c:v>
                </c:pt>
                <c:pt idx="12976">
                  <c:v>697.976766</c:v>
                </c:pt>
                <c:pt idx="12977">
                  <c:v>697.97776599999997</c:v>
                </c:pt>
                <c:pt idx="12978">
                  <c:v>697.97876599999995</c:v>
                </c:pt>
                <c:pt idx="12979">
                  <c:v>697.97976600000004</c:v>
                </c:pt>
                <c:pt idx="12980">
                  <c:v>697.98076600000002</c:v>
                </c:pt>
                <c:pt idx="12981">
                  <c:v>697.98176599999999</c:v>
                </c:pt>
                <c:pt idx="12982">
                  <c:v>697.98276599999997</c:v>
                </c:pt>
                <c:pt idx="12983">
                  <c:v>697.98376599999995</c:v>
                </c:pt>
                <c:pt idx="12984">
                  <c:v>697.98476600000004</c:v>
                </c:pt>
                <c:pt idx="12985">
                  <c:v>697.98576600000001</c:v>
                </c:pt>
                <c:pt idx="12986">
                  <c:v>697.98676599999999</c:v>
                </c:pt>
                <c:pt idx="12987">
                  <c:v>697.98776599999997</c:v>
                </c:pt>
                <c:pt idx="12988">
                  <c:v>697.98876600000006</c:v>
                </c:pt>
                <c:pt idx="12989">
                  <c:v>697.98976600000003</c:v>
                </c:pt>
                <c:pt idx="12990">
                  <c:v>697.99076600000001</c:v>
                </c:pt>
                <c:pt idx="12991">
                  <c:v>697.99176599999998</c:v>
                </c:pt>
                <c:pt idx="12992">
                  <c:v>697.99276599999996</c:v>
                </c:pt>
                <c:pt idx="12993">
                  <c:v>697.99376600000005</c:v>
                </c:pt>
                <c:pt idx="12994">
                  <c:v>697.99476600000003</c:v>
                </c:pt>
                <c:pt idx="12995">
                  <c:v>697.995766</c:v>
                </c:pt>
                <c:pt idx="12996">
                  <c:v>697.99676599999998</c:v>
                </c:pt>
                <c:pt idx="12997">
                  <c:v>697.99776599999996</c:v>
                </c:pt>
                <c:pt idx="12998">
                  <c:v>697.99876600000005</c:v>
                </c:pt>
                <c:pt idx="12999">
                  <c:v>697.99976600000002</c:v>
                </c:pt>
                <c:pt idx="13000">
                  <c:v>698.000766</c:v>
                </c:pt>
                <c:pt idx="13001">
                  <c:v>698.00176599999998</c:v>
                </c:pt>
                <c:pt idx="13002">
                  <c:v>698.00276599999995</c:v>
                </c:pt>
                <c:pt idx="13003">
                  <c:v>698.00376600000004</c:v>
                </c:pt>
                <c:pt idx="13004">
                  <c:v>698.00476600000002</c:v>
                </c:pt>
                <c:pt idx="13005">
                  <c:v>698.00576599999999</c:v>
                </c:pt>
                <c:pt idx="13006">
                  <c:v>698.00676599999997</c:v>
                </c:pt>
                <c:pt idx="13007">
                  <c:v>698.00776599999995</c:v>
                </c:pt>
                <c:pt idx="13008">
                  <c:v>698.00876600000004</c:v>
                </c:pt>
                <c:pt idx="13009">
                  <c:v>698.00976600000001</c:v>
                </c:pt>
                <c:pt idx="13010">
                  <c:v>698.01076599999999</c:v>
                </c:pt>
                <c:pt idx="13011">
                  <c:v>698.01176599999997</c:v>
                </c:pt>
                <c:pt idx="13012">
                  <c:v>698.01276600000006</c:v>
                </c:pt>
                <c:pt idx="13013">
                  <c:v>698.01376600000003</c:v>
                </c:pt>
                <c:pt idx="13014">
                  <c:v>698.01476600000001</c:v>
                </c:pt>
                <c:pt idx="13015">
                  <c:v>698.01576599999999</c:v>
                </c:pt>
                <c:pt idx="13016">
                  <c:v>698.01676599999996</c:v>
                </c:pt>
                <c:pt idx="13017">
                  <c:v>698.01776600000005</c:v>
                </c:pt>
                <c:pt idx="13018">
                  <c:v>698.01876600000003</c:v>
                </c:pt>
                <c:pt idx="13019">
                  <c:v>698.019766</c:v>
                </c:pt>
                <c:pt idx="13020">
                  <c:v>698.02076599999998</c:v>
                </c:pt>
                <c:pt idx="13021">
                  <c:v>698.02176599999996</c:v>
                </c:pt>
                <c:pt idx="13022">
                  <c:v>698.02276600000005</c:v>
                </c:pt>
                <c:pt idx="13023">
                  <c:v>698.02376600000002</c:v>
                </c:pt>
                <c:pt idx="13024">
                  <c:v>698.024766</c:v>
                </c:pt>
                <c:pt idx="13025">
                  <c:v>698.02576599999998</c:v>
                </c:pt>
                <c:pt idx="13026">
                  <c:v>698.02676599999995</c:v>
                </c:pt>
                <c:pt idx="13027">
                  <c:v>698.02776600000004</c:v>
                </c:pt>
                <c:pt idx="13028">
                  <c:v>698.02876600000002</c:v>
                </c:pt>
                <c:pt idx="13029">
                  <c:v>698.029766</c:v>
                </c:pt>
                <c:pt idx="13030">
                  <c:v>698.03076599999997</c:v>
                </c:pt>
                <c:pt idx="13031">
                  <c:v>698.03176599999995</c:v>
                </c:pt>
                <c:pt idx="13032">
                  <c:v>698.03276600000004</c:v>
                </c:pt>
                <c:pt idx="13033">
                  <c:v>698.03376600000001</c:v>
                </c:pt>
                <c:pt idx="13034">
                  <c:v>698.03476599999999</c:v>
                </c:pt>
                <c:pt idx="13035">
                  <c:v>698.03576599999997</c:v>
                </c:pt>
                <c:pt idx="13036">
                  <c:v>698.03676599999994</c:v>
                </c:pt>
                <c:pt idx="13037">
                  <c:v>698.03776600000003</c:v>
                </c:pt>
                <c:pt idx="13038">
                  <c:v>698.03876600000001</c:v>
                </c:pt>
                <c:pt idx="13039">
                  <c:v>698.03976599999999</c:v>
                </c:pt>
                <c:pt idx="13040">
                  <c:v>698.04076599999996</c:v>
                </c:pt>
                <c:pt idx="13041">
                  <c:v>698.04176600000005</c:v>
                </c:pt>
                <c:pt idx="13042">
                  <c:v>698.04276600000003</c:v>
                </c:pt>
                <c:pt idx="13043">
                  <c:v>698.04376600000001</c:v>
                </c:pt>
                <c:pt idx="13044">
                  <c:v>698.04476599999998</c:v>
                </c:pt>
                <c:pt idx="13045">
                  <c:v>698.04576599999996</c:v>
                </c:pt>
                <c:pt idx="13046">
                  <c:v>698.04676600000005</c:v>
                </c:pt>
                <c:pt idx="13047">
                  <c:v>698.04776600000002</c:v>
                </c:pt>
                <c:pt idx="13048">
                  <c:v>698.048766</c:v>
                </c:pt>
                <c:pt idx="13049">
                  <c:v>698.04976599999998</c:v>
                </c:pt>
                <c:pt idx="13050">
                  <c:v>698.05076599999995</c:v>
                </c:pt>
                <c:pt idx="13051">
                  <c:v>698.05176600000004</c:v>
                </c:pt>
                <c:pt idx="13052">
                  <c:v>698.05276600000002</c:v>
                </c:pt>
                <c:pt idx="13053">
                  <c:v>698.053766</c:v>
                </c:pt>
                <c:pt idx="13054">
                  <c:v>698.05476599999997</c:v>
                </c:pt>
                <c:pt idx="13055">
                  <c:v>698.05576599999995</c:v>
                </c:pt>
                <c:pt idx="13056">
                  <c:v>698.05676600000004</c:v>
                </c:pt>
                <c:pt idx="13057">
                  <c:v>698.05776600000002</c:v>
                </c:pt>
                <c:pt idx="13058">
                  <c:v>698.05876599999999</c:v>
                </c:pt>
                <c:pt idx="13059">
                  <c:v>698.05976599999997</c:v>
                </c:pt>
                <c:pt idx="13060">
                  <c:v>698.06076599999994</c:v>
                </c:pt>
                <c:pt idx="13061">
                  <c:v>698.06176600000003</c:v>
                </c:pt>
                <c:pt idx="13062">
                  <c:v>698.06276600000001</c:v>
                </c:pt>
                <c:pt idx="13063">
                  <c:v>698.06376599999999</c:v>
                </c:pt>
                <c:pt idx="13064">
                  <c:v>698.06476599999996</c:v>
                </c:pt>
                <c:pt idx="13065">
                  <c:v>698.06576600000005</c:v>
                </c:pt>
                <c:pt idx="13066">
                  <c:v>698.06676600000003</c:v>
                </c:pt>
                <c:pt idx="13067">
                  <c:v>698.06776600000001</c:v>
                </c:pt>
                <c:pt idx="13068">
                  <c:v>698.06876599999998</c:v>
                </c:pt>
                <c:pt idx="13069">
                  <c:v>698.06976599999996</c:v>
                </c:pt>
                <c:pt idx="13070">
                  <c:v>698.07076600000005</c:v>
                </c:pt>
                <c:pt idx="13071">
                  <c:v>698.07176600000003</c:v>
                </c:pt>
                <c:pt idx="13072">
                  <c:v>698.072766</c:v>
                </c:pt>
                <c:pt idx="13073">
                  <c:v>698.07376599999998</c:v>
                </c:pt>
                <c:pt idx="13074">
                  <c:v>698.07476599999995</c:v>
                </c:pt>
                <c:pt idx="13075">
                  <c:v>698.07576600000004</c:v>
                </c:pt>
                <c:pt idx="13076">
                  <c:v>698.07676600000002</c:v>
                </c:pt>
                <c:pt idx="13077">
                  <c:v>698.077766</c:v>
                </c:pt>
                <c:pt idx="13078">
                  <c:v>698.07876599999997</c:v>
                </c:pt>
                <c:pt idx="13079">
                  <c:v>698.07976599999995</c:v>
                </c:pt>
                <c:pt idx="13080">
                  <c:v>698.08076600000004</c:v>
                </c:pt>
                <c:pt idx="13081">
                  <c:v>698.08176600000002</c:v>
                </c:pt>
                <c:pt idx="13082">
                  <c:v>698.08276599999999</c:v>
                </c:pt>
                <c:pt idx="13083">
                  <c:v>698.08376599999997</c:v>
                </c:pt>
                <c:pt idx="13084">
                  <c:v>698.08476599999995</c:v>
                </c:pt>
                <c:pt idx="13085">
                  <c:v>698.08576600000004</c:v>
                </c:pt>
                <c:pt idx="13086">
                  <c:v>698.08676600000001</c:v>
                </c:pt>
                <c:pt idx="13087">
                  <c:v>698.08776599999999</c:v>
                </c:pt>
                <c:pt idx="13088">
                  <c:v>698.08876599999996</c:v>
                </c:pt>
                <c:pt idx="13089">
                  <c:v>698.08976600000005</c:v>
                </c:pt>
                <c:pt idx="13090">
                  <c:v>698.09076600000003</c:v>
                </c:pt>
                <c:pt idx="13091">
                  <c:v>698.09176600000001</c:v>
                </c:pt>
                <c:pt idx="13092">
                  <c:v>698.09276599999998</c:v>
                </c:pt>
                <c:pt idx="13093">
                  <c:v>698.09376599999996</c:v>
                </c:pt>
                <c:pt idx="13094">
                  <c:v>698.09476600000005</c:v>
                </c:pt>
                <c:pt idx="13095">
                  <c:v>698.09576600000003</c:v>
                </c:pt>
                <c:pt idx="13096">
                  <c:v>698.096766</c:v>
                </c:pt>
                <c:pt idx="13097">
                  <c:v>698.09776599999998</c:v>
                </c:pt>
                <c:pt idx="13098">
                  <c:v>698.09876599999996</c:v>
                </c:pt>
                <c:pt idx="13099">
                  <c:v>698.09976600000005</c:v>
                </c:pt>
                <c:pt idx="13100">
                  <c:v>698.10076600000002</c:v>
                </c:pt>
                <c:pt idx="13101">
                  <c:v>698.101766</c:v>
                </c:pt>
                <c:pt idx="13102">
                  <c:v>698.10276599999997</c:v>
                </c:pt>
                <c:pt idx="13103">
                  <c:v>698.10376599999995</c:v>
                </c:pt>
                <c:pt idx="13104">
                  <c:v>698.10476600000004</c:v>
                </c:pt>
                <c:pt idx="13105">
                  <c:v>698.10576600000002</c:v>
                </c:pt>
                <c:pt idx="13106">
                  <c:v>698.10676599999999</c:v>
                </c:pt>
                <c:pt idx="13107">
                  <c:v>698.10776599999997</c:v>
                </c:pt>
                <c:pt idx="13108">
                  <c:v>698.10876599999995</c:v>
                </c:pt>
                <c:pt idx="13109">
                  <c:v>698.10976600000004</c:v>
                </c:pt>
                <c:pt idx="13110">
                  <c:v>698.11076600000001</c:v>
                </c:pt>
                <c:pt idx="13111">
                  <c:v>698.11176599999999</c:v>
                </c:pt>
                <c:pt idx="13112">
                  <c:v>698.11276599999997</c:v>
                </c:pt>
                <c:pt idx="13113">
                  <c:v>698.11376600000006</c:v>
                </c:pt>
                <c:pt idx="13114">
                  <c:v>698.11476600000003</c:v>
                </c:pt>
                <c:pt idx="13115">
                  <c:v>698.11576600000001</c:v>
                </c:pt>
                <c:pt idx="13116">
                  <c:v>698.11676599999998</c:v>
                </c:pt>
                <c:pt idx="13117">
                  <c:v>698.11776599999996</c:v>
                </c:pt>
                <c:pt idx="13118">
                  <c:v>698.11876600000005</c:v>
                </c:pt>
                <c:pt idx="13119">
                  <c:v>698.11976600000003</c:v>
                </c:pt>
                <c:pt idx="13120">
                  <c:v>698.120766</c:v>
                </c:pt>
                <c:pt idx="13121">
                  <c:v>698.12176599999998</c:v>
                </c:pt>
                <c:pt idx="13122">
                  <c:v>698.12276599999996</c:v>
                </c:pt>
                <c:pt idx="13123">
                  <c:v>698.12376600000005</c:v>
                </c:pt>
                <c:pt idx="13124">
                  <c:v>698.12476600000002</c:v>
                </c:pt>
                <c:pt idx="13125">
                  <c:v>698.125766</c:v>
                </c:pt>
                <c:pt idx="13126">
                  <c:v>698.12676599999998</c:v>
                </c:pt>
                <c:pt idx="13127">
                  <c:v>698.12776599999995</c:v>
                </c:pt>
                <c:pt idx="13128">
                  <c:v>698.12876600000004</c:v>
                </c:pt>
                <c:pt idx="13129">
                  <c:v>698.12976600000002</c:v>
                </c:pt>
                <c:pt idx="13130">
                  <c:v>698.13076599999999</c:v>
                </c:pt>
                <c:pt idx="13131">
                  <c:v>698.13176599999997</c:v>
                </c:pt>
                <c:pt idx="13132">
                  <c:v>698.13276599999995</c:v>
                </c:pt>
                <c:pt idx="13133">
                  <c:v>698.13376600000004</c:v>
                </c:pt>
                <c:pt idx="13134">
                  <c:v>698.13476600000001</c:v>
                </c:pt>
                <c:pt idx="13135">
                  <c:v>698.13576599999999</c:v>
                </c:pt>
                <c:pt idx="13136">
                  <c:v>698.13676599999997</c:v>
                </c:pt>
                <c:pt idx="13137">
                  <c:v>698.13776600000006</c:v>
                </c:pt>
                <c:pt idx="13138">
                  <c:v>698.13876600000003</c:v>
                </c:pt>
                <c:pt idx="13139">
                  <c:v>698.13976600000001</c:v>
                </c:pt>
                <c:pt idx="13140">
                  <c:v>698.14076599999999</c:v>
                </c:pt>
                <c:pt idx="13141">
                  <c:v>698.14176599999996</c:v>
                </c:pt>
                <c:pt idx="13142">
                  <c:v>698.14276600000005</c:v>
                </c:pt>
                <c:pt idx="13143">
                  <c:v>698.14376600000003</c:v>
                </c:pt>
                <c:pt idx="13144">
                  <c:v>698.144766</c:v>
                </c:pt>
                <c:pt idx="13145">
                  <c:v>698.14576599999998</c:v>
                </c:pt>
                <c:pt idx="13146">
                  <c:v>698.14676599999996</c:v>
                </c:pt>
                <c:pt idx="13147">
                  <c:v>698.14776600000005</c:v>
                </c:pt>
                <c:pt idx="13148">
                  <c:v>698.14876600000002</c:v>
                </c:pt>
                <c:pt idx="13149">
                  <c:v>698.149766</c:v>
                </c:pt>
                <c:pt idx="13150">
                  <c:v>698.15076599999998</c:v>
                </c:pt>
                <c:pt idx="13151">
                  <c:v>698.15176599999995</c:v>
                </c:pt>
                <c:pt idx="13152">
                  <c:v>698.15276600000004</c:v>
                </c:pt>
                <c:pt idx="13153">
                  <c:v>698.15376600000002</c:v>
                </c:pt>
                <c:pt idx="13154">
                  <c:v>698.154766</c:v>
                </c:pt>
                <c:pt idx="13155">
                  <c:v>698.15576599999997</c:v>
                </c:pt>
                <c:pt idx="13156">
                  <c:v>698.15676599999995</c:v>
                </c:pt>
                <c:pt idx="13157">
                  <c:v>698.15776600000004</c:v>
                </c:pt>
                <c:pt idx="13158">
                  <c:v>698.15876600000001</c:v>
                </c:pt>
                <c:pt idx="13159">
                  <c:v>698.15976599999999</c:v>
                </c:pt>
                <c:pt idx="13160">
                  <c:v>698.16076599999997</c:v>
                </c:pt>
                <c:pt idx="13161">
                  <c:v>698.16176599999994</c:v>
                </c:pt>
                <c:pt idx="13162">
                  <c:v>698.16276600000003</c:v>
                </c:pt>
                <c:pt idx="13163">
                  <c:v>698.16376600000001</c:v>
                </c:pt>
                <c:pt idx="13164">
                  <c:v>698.16476599999999</c:v>
                </c:pt>
                <c:pt idx="13165">
                  <c:v>698.16576599999996</c:v>
                </c:pt>
                <c:pt idx="13166">
                  <c:v>698.16676600000005</c:v>
                </c:pt>
                <c:pt idx="13167">
                  <c:v>698.16776600000003</c:v>
                </c:pt>
                <c:pt idx="13168">
                  <c:v>698.16876600000001</c:v>
                </c:pt>
                <c:pt idx="13169">
                  <c:v>698.16976599999998</c:v>
                </c:pt>
                <c:pt idx="13170">
                  <c:v>698.17076599999996</c:v>
                </c:pt>
                <c:pt idx="13171">
                  <c:v>698.17176600000005</c:v>
                </c:pt>
                <c:pt idx="13172">
                  <c:v>698.17276600000002</c:v>
                </c:pt>
                <c:pt idx="13173">
                  <c:v>698.173766</c:v>
                </c:pt>
                <c:pt idx="13174">
                  <c:v>698.17476599999998</c:v>
                </c:pt>
                <c:pt idx="13175">
                  <c:v>698.17576599999995</c:v>
                </c:pt>
                <c:pt idx="13176">
                  <c:v>698.17676600000004</c:v>
                </c:pt>
                <c:pt idx="13177">
                  <c:v>698.17776600000002</c:v>
                </c:pt>
                <c:pt idx="13178">
                  <c:v>698.178766</c:v>
                </c:pt>
                <c:pt idx="13179">
                  <c:v>698.17976599999997</c:v>
                </c:pt>
                <c:pt idx="13180">
                  <c:v>698.18076599999995</c:v>
                </c:pt>
                <c:pt idx="13181">
                  <c:v>698.18176600000004</c:v>
                </c:pt>
                <c:pt idx="13182">
                  <c:v>698.18276600000002</c:v>
                </c:pt>
                <c:pt idx="13183">
                  <c:v>698.18376599999999</c:v>
                </c:pt>
                <c:pt idx="13184">
                  <c:v>698.18476599999997</c:v>
                </c:pt>
                <c:pt idx="13185">
                  <c:v>698.18576599999994</c:v>
                </c:pt>
                <c:pt idx="13186">
                  <c:v>698.18676600000003</c:v>
                </c:pt>
                <c:pt idx="13187">
                  <c:v>698.18776600000001</c:v>
                </c:pt>
                <c:pt idx="13188">
                  <c:v>698.18876599999999</c:v>
                </c:pt>
                <c:pt idx="13189">
                  <c:v>698.18976599999996</c:v>
                </c:pt>
                <c:pt idx="13190">
                  <c:v>698.19076600000005</c:v>
                </c:pt>
                <c:pt idx="13191">
                  <c:v>698.19176600000003</c:v>
                </c:pt>
                <c:pt idx="13192">
                  <c:v>698.19276600000001</c:v>
                </c:pt>
                <c:pt idx="13193">
                  <c:v>698.19376599999998</c:v>
                </c:pt>
                <c:pt idx="13194">
                  <c:v>698.19476599999996</c:v>
                </c:pt>
                <c:pt idx="13195">
                  <c:v>698.19576600000005</c:v>
                </c:pt>
                <c:pt idx="13196">
                  <c:v>698.19676600000003</c:v>
                </c:pt>
                <c:pt idx="13197">
                  <c:v>698.197766</c:v>
                </c:pt>
                <c:pt idx="13198">
                  <c:v>698.19876599999998</c:v>
                </c:pt>
                <c:pt idx="13199">
                  <c:v>698.19976599999995</c:v>
                </c:pt>
                <c:pt idx="13200">
                  <c:v>698.20076600000004</c:v>
                </c:pt>
                <c:pt idx="13201">
                  <c:v>698.20176600000002</c:v>
                </c:pt>
                <c:pt idx="13202">
                  <c:v>698.202766</c:v>
                </c:pt>
                <c:pt idx="13203">
                  <c:v>698.20376599999997</c:v>
                </c:pt>
                <c:pt idx="13204">
                  <c:v>698.20476599999995</c:v>
                </c:pt>
                <c:pt idx="13205">
                  <c:v>698.20576600000004</c:v>
                </c:pt>
                <c:pt idx="13206">
                  <c:v>698.20676600000002</c:v>
                </c:pt>
                <c:pt idx="13207">
                  <c:v>698.20776599999999</c:v>
                </c:pt>
                <c:pt idx="13208">
                  <c:v>698.20876599999997</c:v>
                </c:pt>
                <c:pt idx="13209">
                  <c:v>698.20976599999995</c:v>
                </c:pt>
                <c:pt idx="13210">
                  <c:v>698.21076600000004</c:v>
                </c:pt>
                <c:pt idx="13211">
                  <c:v>698.21176600000001</c:v>
                </c:pt>
                <c:pt idx="13212">
                  <c:v>698.21276599999999</c:v>
                </c:pt>
                <c:pt idx="13213">
                  <c:v>698.21376599999996</c:v>
                </c:pt>
                <c:pt idx="13214">
                  <c:v>698.21476600000005</c:v>
                </c:pt>
                <c:pt idx="13215">
                  <c:v>698.21576600000003</c:v>
                </c:pt>
                <c:pt idx="13216">
                  <c:v>698.21676600000001</c:v>
                </c:pt>
                <c:pt idx="13217">
                  <c:v>698.21776599999998</c:v>
                </c:pt>
                <c:pt idx="13218">
                  <c:v>698.21876599999996</c:v>
                </c:pt>
                <c:pt idx="13219">
                  <c:v>698.21976600000005</c:v>
                </c:pt>
                <c:pt idx="13220">
                  <c:v>698.22076600000003</c:v>
                </c:pt>
                <c:pt idx="13221">
                  <c:v>698.221766</c:v>
                </c:pt>
                <c:pt idx="13222">
                  <c:v>698.22276599999998</c:v>
                </c:pt>
                <c:pt idx="13223">
                  <c:v>698.22376599999996</c:v>
                </c:pt>
                <c:pt idx="13224">
                  <c:v>698.22476600000005</c:v>
                </c:pt>
                <c:pt idx="13225">
                  <c:v>698.22576600000002</c:v>
                </c:pt>
                <c:pt idx="13226">
                  <c:v>698.226766</c:v>
                </c:pt>
                <c:pt idx="13227">
                  <c:v>698.22776599999997</c:v>
                </c:pt>
                <c:pt idx="13228">
                  <c:v>698.22876599999995</c:v>
                </c:pt>
                <c:pt idx="13229">
                  <c:v>698.22976600000004</c:v>
                </c:pt>
                <c:pt idx="13230">
                  <c:v>698.23076600000002</c:v>
                </c:pt>
                <c:pt idx="13231">
                  <c:v>698.23176599999999</c:v>
                </c:pt>
                <c:pt idx="13232">
                  <c:v>698.23276599999997</c:v>
                </c:pt>
                <c:pt idx="13233">
                  <c:v>698.23376599999995</c:v>
                </c:pt>
                <c:pt idx="13234">
                  <c:v>698.23476600000004</c:v>
                </c:pt>
                <c:pt idx="13235">
                  <c:v>698.23576600000001</c:v>
                </c:pt>
                <c:pt idx="13236">
                  <c:v>698.23676599999999</c:v>
                </c:pt>
                <c:pt idx="13237">
                  <c:v>698.23776599999997</c:v>
                </c:pt>
                <c:pt idx="13238">
                  <c:v>698.23876600000006</c:v>
                </c:pt>
                <c:pt idx="13239">
                  <c:v>698.23976600000003</c:v>
                </c:pt>
                <c:pt idx="13240">
                  <c:v>698.24076600000001</c:v>
                </c:pt>
                <c:pt idx="13241">
                  <c:v>698.24176599999998</c:v>
                </c:pt>
                <c:pt idx="13242">
                  <c:v>698.24276599999996</c:v>
                </c:pt>
                <c:pt idx="13243">
                  <c:v>698.24376600000005</c:v>
                </c:pt>
                <c:pt idx="13244">
                  <c:v>698.24476600000003</c:v>
                </c:pt>
                <c:pt idx="13245">
                  <c:v>698.245766</c:v>
                </c:pt>
                <c:pt idx="13246">
                  <c:v>698.24676599999998</c:v>
                </c:pt>
                <c:pt idx="13247">
                  <c:v>698.24776599999996</c:v>
                </c:pt>
                <c:pt idx="13248">
                  <c:v>698.24876600000005</c:v>
                </c:pt>
                <c:pt idx="13249">
                  <c:v>698.24976600000002</c:v>
                </c:pt>
                <c:pt idx="13250">
                  <c:v>698.250766</c:v>
                </c:pt>
                <c:pt idx="13251">
                  <c:v>698.25176599999998</c:v>
                </c:pt>
                <c:pt idx="13252">
                  <c:v>698.25276599999995</c:v>
                </c:pt>
                <c:pt idx="13253">
                  <c:v>698.25376600000004</c:v>
                </c:pt>
                <c:pt idx="13254">
                  <c:v>698.25476600000002</c:v>
                </c:pt>
                <c:pt idx="13255">
                  <c:v>698.25576599999999</c:v>
                </c:pt>
                <c:pt idx="13256">
                  <c:v>698.25676599999997</c:v>
                </c:pt>
                <c:pt idx="13257">
                  <c:v>698.25776599999995</c:v>
                </c:pt>
                <c:pt idx="13258">
                  <c:v>698.25876600000004</c:v>
                </c:pt>
                <c:pt idx="13259">
                  <c:v>698.25976600000001</c:v>
                </c:pt>
                <c:pt idx="13260">
                  <c:v>698.26076599999999</c:v>
                </c:pt>
                <c:pt idx="13261">
                  <c:v>698.26176599999997</c:v>
                </c:pt>
                <c:pt idx="13262">
                  <c:v>698.26276600000006</c:v>
                </c:pt>
                <c:pt idx="13263">
                  <c:v>698.26376600000003</c:v>
                </c:pt>
                <c:pt idx="13264">
                  <c:v>698.26476600000001</c:v>
                </c:pt>
                <c:pt idx="13265">
                  <c:v>698.26576599999999</c:v>
                </c:pt>
                <c:pt idx="13266">
                  <c:v>698.26676599999996</c:v>
                </c:pt>
                <c:pt idx="13267">
                  <c:v>698.26776600000005</c:v>
                </c:pt>
                <c:pt idx="13268">
                  <c:v>698.26876600000003</c:v>
                </c:pt>
                <c:pt idx="13269">
                  <c:v>698.269766</c:v>
                </c:pt>
                <c:pt idx="13270">
                  <c:v>698.27076599999998</c:v>
                </c:pt>
                <c:pt idx="13271">
                  <c:v>698.27176599999996</c:v>
                </c:pt>
                <c:pt idx="13272">
                  <c:v>698.27276600000005</c:v>
                </c:pt>
                <c:pt idx="13273">
                  <c:v>698.27376600000002</c:v>
                </c:pt>
                <c:pt idx="13274">
                  <c:v>698.274766</c:v>
                </c:pt>
                <c:pt idx="13275">
                  <c:v>698.27576599999998</c:v>
                </c:pt>
                <c:pt idx="13276">
                  <c:v>698.27676599999995</c:v>
                </c:pt>
                <c:pt idx="13277">
                  <c:v>698.27776600000004</c:v>
                </c:pt>
                <c:pt idx="13278">
                  <c:v>698.27876600000002</c:v>
                </c:pt>
                <c:pt idx="13279">
                  <c:v>698.279766</c:v>
                </c:pt>
                <c:pt idx="13280">
                  <c:v>698.28076599999997</c:v>
                </c:pt>
                <c:pt idx="13281">
                  <c:v>698.28176599999995</c:v>
                </c:pt>
                <c:pt idx="13282">
                  <c:v>698.28276600000004</c:v>
                </c:pt>
                <c:pt idx="13283">
                  <c:v>698.28376600000001</c:v>
                </c:pt>
                <c:pt idx="13284">
                  <c:v>698.28476599999999</c:v>
                </c:pt>
                <c:pt idx="13285">
                  <c:v>698.28576599999997</c:v>
                </c:pt>
                <c:pt idx="13286">
                  <c:v>698.28676599999994</c:v>
                </c:pt>
                <c:pt idx="13287">
                  <c:v>698.28776600000003</c:v>
                </c:pt>
                <c:pt idx="13288">
                  <c:v>698.28876600000001</c:v>
                </c:pt>
                <c:pt idx="13289">
                  <c:v>698.28976599999999</c:v>
                </c:pt>
                <c:pt idx="13290">
                  <c:v>698.29076599999996</c:v>
                </c:pt>
                <c:pt idx="13291">
                  <c:v>698.29176600000005</c:v>
                </c:pt>
                <c:pt idx="13292">
                  <c:v>698.29276600000003</c:v>
                </c:pt>
                <c:pt idx="13293">
                  <c:v>698.29376600000001</c:v>
                </c:pt>
                <c:pt idx="13294">
                  <c:v>698.29476599999998</c:v>
                </c:pt>
                <c:pt idx="13295">
                  <c:v>698.29576599999996</c:v>
                </c:pt>
                <c:pt idx="13296">
                  <c:v>698.29676600000005</c:v>
                </c:pt>
                <c:pt idx="13297">
                  <c:v>698.29776600000002</c:v>
                </c:pt>
                <c:pt idx="13298">
                  <c:v>698.298766</c:v>
                </c:pt>
                <c:pt idx="13299">
                  <c:v>698.29976599999998</c:v>
                </c:pt>
                <c:pt idx="13300">
                  <c:v>698.30076599999995</c:v>
                </c:pt>
                <c:pt idx="13301">
                  <c:v>698.30176600000004</c:v>
                </c:pt>
                <c:pt idx="13302">
                  <c:v>698.30276600000002</c:v>
                </c:pt>
                <c:pt idx="13303">
                  <c:v>698.303766</c:v>
                </c:pt>
                <c:pt idx="13304">
                  <c:v>698.30476599999997</c:v>
                </c:pt>
                <c:pt idx="13305">
                  <c:v>698.30576599999995</c:v>
                </c:pt>
                <c:pt idx="13306">
                  <c:v>698.30676600000004</c:v>
                </c:pt>
                <c:pt idx="13307">
                  <c:v>698.30776600000002</c:v>
                </c:pt>
                <c:pt idx="13308">
                  <c:v>698.30876599999999</c:v>
                </c:pt>
                <c:pt idx="13309">
                  <c:v>698.30976599999997</c:v>
                </c:pt>
                <c:pt idx="13310">
                  <c:v>698.31076599999994</c:v>
                </c:pt>
                <c:pt idx="13311">
                  <c:v>698.31176600000003</c:v>
                </c:pt>
                <c:pt idx="13312">
                  <c:v>698.31276600000001</c:v>
                </c:pt>
                <c:pt idx="13313">
                  <c:v>698.31376599999999</c:v>
                </c:pt>
                <c:pt idx="13314">
                  <c:v>698.31476599999996</c:v>
                </c:pt>
                <c:pt idx="13315">
                  <c:v>698.31576600000005</c:v>
                </c:pt>
                <c:pt idx="13316">
                  <c:v>698.31676600000003</c:v>
                </c:pt>
                <c:pt idx="13317">
                  <c:v>698.31776600000001</c:v>
                </c:pt>
                <c:pt idx="13318">
                  <c:v>698.31876599999998</c:v>
                </c:pt>
                <c:pt idx="13319">
                  <c:v>698.31976599999996</c:v>
                </c:pt>
                <c:pt idx="13320">
                  <c:v>698.32076600000005</c:v>
                </c:pt>
                <c:pt idx="13321">
                  <c:v>698.32176600000003</c:v>
                </c:pt>
                <c:pt idx="13322">
                  <c:v>698.322766</c:v>
                </c:pt>
                <c:pt idx="13323">
                  <c:v>698.32376599999998</c:v>
                </c:pt>
                <c:pt idx="13324">
                  <c:v>698.32476599999995</c:v>
                </c:pt>
                <c:pt idx="13325">
                  <c:v>698.32576600000004</c:v>
                </c:pt>
                <c:pt idx="13326">
                  <c:v>698.32676600000002</c:v>
                </c:pt>
                <c:pt idx="13327">
                  <c:v>698.327766</c:v>
                </c:pt>
                <c:pt idx="13328">
                  <c:v>698.32876599999997</c:v>
                </c:pt>
                <c:pt idx="13329">
                  <c:v>698.32976599999995</c:v>
                </c:pt>
                <c:pt idx="13330">
                  <c:v>698.33076600000004</c:v>
                </c:pt>
                <c:pt idx="13331">
                  <c:v>698.33176600000002</c:v>
                </c:pt>
                <c:pt idx="13332">
                  <c:v>698.33276599999999</c:v>
                </c:pt>
                <c:pt idx="13333">
                  <c:v>698.33376599999997</c:v>
                </c:pt>
                <c:pt idx="13334">
                  <c:v>698.33476599999995</c:v>
                </c:pt>
                <c:pt idx="13335">
                  <c:v>698.33576600000004</c:v>
                </c:pt>
                <c:pt idx="13336">
                  <c:v>698.33676600000001</c:v>
                </c:pt>
                <c:pt idx="13337">
                  <c:v>698.33776599999999</c:v>
                </c:pt>
                <c:pt idx="13338">
                  <c:v>698.33876599999996</c:v>
                </c:pt>
                <c:pt idx="13339">
                  <c:v>698.33976600000005</c:v>
                </c:pt>
                <c:pt idx="13340">
                  <c:v>698.34076600000003</c:v>
                </c:pt>
                <c:pt idx="13341">
                  <c:v>698.34176600000001</c:v>
                </c:pt>
                <c:pt idx="13342">
                  <c:v>698.34276599999998</c:v>
                </c:pt>
                <c:pt idx="13343">
                  <c:v>698.34376599999996</c:v>
                </c:pt>
                <c:pt idx="13344">
                  <c:v>698.34476600000005</c:v>
                </c:pt>
                <c:pt idx="13345">
                  <c:v>698.34576600000003</c:v>
                </c:pt>
                <c:pt idx="13346">
                  <c:v>698.346766</c:v>
                </c:pt>
                <c:pt idx="13347">
                  <c:v>698.34776599999998</c:v>
                </c:pt>
                <c:pt idx="13348">
                  <c:v>698.34876599999996</c:v>
                </c:pt>
                <c:pt idx="13349">
                  <c:v>698.34976600000005</c:v>
                </c:pt>
                <c:pt idx="13350">
                  <c:v>698.35076600000002</c:v>
                </c:pt>
                <c:pt idx="13351">
                  <c:v>698.351766</c:v>
                </c:pt>
                <c:pt idx="13352">
                  <c:v>698.35276599999997</c:v>
                </c:pt>
                <c:pt idx="13353">
                  <c:v>698.35376599999995</c:v>
                </c:pt>
                <c:pt idx="13354">
                  <c:v>698.35476600000004</c:v>
                </c:pt>
                <c:pt idx="13355">
                  <c:v>698.35576600000002</c:v>
                </c:pt>
                <c:pt idx="13356">
                  <c:v>698.35676599999999</c:v>
                </c:pt>
                <c:pt idx="13357">
                  <c:v>698.35776599999997</c:v>
                </c:pt>
                <c:pt idx="13358">
                  <c:v>698.35876599999995</c:v>
                </c:pt>
                <c:pt idx="13359">
                  <c:v>698.35976600000004</c:v>
                </c:pt>
                <c:pt idx="13360">
                  <c:v>698.36076600000001</c:v>
                </c:pt>
                <c:pt idx="13361">
                  <c:v>698.36176599999999</c:v>
                </c:pt>
                <c:pt idx="13362">
                  <c:v>698.36276599999997</c:v>
                </c:pt>
                <c:pt idx="13363">
                  <c:v>698.36376600000006</c:v>
                </c:pt>
                <c:pt idx="13364">
                  <c:v>698.36476600000003</c:v>
                </c:pt>
                <c:pt idx="13365">
                  <c:v>698.36576600000001</c:v>
                </c:pt>
                <c:pt idx="13366">
                  <c:v>698.36676599999998</c:v>
                </c:pt>
                <c:pt idx="13367">
                  <c:v>698.36776599999996</c:v>
                </c:pt>
                <c:pt idx="13368">
                  <c:v>698.36876600000005</c:v>
                </c:pt>
                <c:pt idx="13369">
                  <c:v>698.36976600000003</c:v>
                </c:pt>
                <c:pt idx="13370">
                  <c:v>698.370766</c:v>
                </c:pt>
                <c:pt idx="13371">
                  <c:v>698.37176599999998</c:v>
                </c:pt>
                <c:pt idx="13372">
                  <c:v>698.37276599999996</c:v>
                </c:pt>
                <c:pt idx="13373">
                  <c:v>698.37376600000005</c:v>
                </c:pt>
                <c:pt idx="13374">
                  <c:v>698.37476600000002</c:v>
                </c:pt>
                <c:pt idx="13375">
                  <c:v>698.375766</c:v>
                </c:pt>
                <c:pt idx="13376">
                  <c:v>698.37676599999998</c:v>
                </c:pt>
                <c:pt idx="13377">
                  <c:v>698.37776599999995</c:v>
                </c:pt>
                <c:pt idx="13378">
                  <c:v>698.37876600000004</c:v>
                </c:pt>
                <c:pt idx="13379">
                  <c:v>698.37976600000002</c:v>
                </c:pt>
                <c:pt idx="13380">
                  <c:v>698.38076599999999</c:v>
                </c:pt>
                <c:pt idx="13381">
                  <c:v>698.38176599999997</c:v>
                </c:pt>
                <c:pt idx="13382">
                  <c:v>698.38276599999995</c:v>
                </c:pt>
                <c:pt idx="13383">
                  <c:v>698.38376600000004</c:v>
                </c:pt>
                <c:pt idx="13384">
                  <c:v>698.38476600000001</c:v>
                </c:pt>
                <c:pt idx="13385">
                  <c:v>698.38576599999999</c:v>
                </c:pt>
                <c:pt idx="13386">
                  <c:v>698.38676599999997</c:v>
                </c:pt>
                <c:pt idx="13387">
                  <c:v>698.38776600000006</c:v>
                </c:pt>
                <c:pt idx="13388">
                  <c:v>698.38876600000003</c:v>
                </c:pt>
                <c:pt idx="13389">
                  <c:v>698.38976600000001</c:v>
                </c:pt>
                <c:pt idx="13390">
                  <c:v>698.39076599999999</c:v>
                </c:pt>
                <c:pt idx="13391">
                  <c:v>698.39176599999996</c:v>
                </c:pt>
                <c:pt idx="13392">
                  <c:v>698.39276600000005</c:v>
                </c:pt>
                <c:pt idx="13393">
                  <c:v>698.39376600000003</c:v>
                </c:pt>
                <c:pt idx="13394">
                  <c:v>698.394766</c:v>
                </c:pt>
                <c:pt idx="13395">
                  <c:v>698.39576599999998</c:v>
                </c:pt>
                <c:pt idx="13396">
                  <c:v>698.39676599999996</c:v>
                </c:pt>
                <c:pt idx="13397">
                  <c:v>698.39776600000005</c:v>
                </c:pt>
                <c:pt idx="13398">
                  <c:v>698.39876600000002</c:v>
                </c:pt>
                <c:pt idx="13399">
                  <c:v>698.399766</c:v>
                </c:pt>
                <c:pt idx="13400">
                  <c:v>698.40076599999998</c:v>
                </c:pt>
                <c:pt idx="13401">
                  <c:v>698.40176599999995</c:v>
                </c:pt>
                <c:pt idx="13402">
                  <c:v>698.40276600000004</c:v>
                </c:pt>
                <c:pt idx="13403">
                  <c:v>698.40376600000002</c:v>
                </c:pt>
                <c:pt idx="13404">
                  <c:v>698.404766</c:v>
                </c:pt>
                <c:pt idx="13405">
                  <c:v>698.40576599999997</c:v>
                </c:pt>
                <c:pt idx="13406">
                  <c:v>698.40676599999995</c:v>
                </c:pt>
                <c:pt idx="13407">
                  <c:v>698.40776600000004</c:v>
                </c:pt>
                <c:pt idx="13408">
                  <c:v>698.40876600000001</c:v>
                </c:pt>
                <c:pt idx="13409">
                  <c:v>698.40976599999999</c:v>
                </c:pt>
                <c:pt idx="13410">
                  <c:v>698.41076599999997</c:v>
                </c:pt>
                <c:pt idx="13411">
                  <c:v>698.41176599999994</c:v>
                </c:pt>
                <c:pt idx="13412">
                  <c:v>698.41276600000003</c:v>
                </c:pt>
                <c:pt idx="13413">
                  <c:v>698.41376600000001</c:v>
                </c:pt>
                <c:pt idx="13414">
                  <c:v>698.41476599999999</c:v>
                </c:pt>
                <c:pt idx="13415">
                  <c:v>698.41576599999996</c:v>
                </c:pt>
                <c:pt idx="13416">
                  <c:v>698.41676600000005</c:v>
                </c:pt>
                <c:pt idx="13417">
                  <c:v>698.41776600000003</c:v>
                </c:pt>
                <c:pt idx="13418">
                  <c:v>698.41876600000001</c:v>
                </c:pt>
                <c:pt idx="13419">
                  <c:v>698.41976599999998</c:v>
                </c:pt>
                <c:pt idx="13420">
                  <c:v>698.42076599999996</c:v>
                </c:pt>
                <c:pt idx="13421">
                  <c:v>698.42176600000005</c:v>
                </c:pt>
                <c:pt idx="13422">
                  <c:v>698.42276600000002</c:v>
                </c:pt>
                <c:pt idx="13423">
                  <c:v>698.423766</c:v>
                </c:pt>
                <c:pt idx="13424">
                  <c:v>698.42476599999998</c:v>
                </c:pt>
                <c:pt idx="13425">
                  <c:v>698.42576599999995</c:v>
                </c:pt>
                <c:pt idx="13426">
                  <c:v>698.42676600000004</c:v>
                </c:pt>
                <c:pt idx="13427">
                  <c:v>698.42776600000002</c:v>
                </c:pt>
                <c:pt idx="13428">
                  <c:v>698.428766</c:v>
                </c:pt>
                <c:pt idx="13429">
                  <c:v>698.42976599999997</c:v>
                </c:pt>
                <c:pt idx="13430">
                  <c:v>698.43076599999995</c:v>
                </c:pt>
                <c:pt idx="13431">
                  <c:v>698.43176600000004</c:v>
                </c:pt>
                <c:pt idx="13432">
                  <c:v>698.43276600000002</c:v>
                </c:pt>
                <c:pt idx="13433">
                  <c:v>698.43376599999999</c:v>
                </c:pt>
                <c:pt idx="13434">
                  <c:v>698.43476599999997</c:v>
                </c:pt>
                <c:pt idx="13435">
                  <c:v>698.43576599999994</c:v>
                </c:pt>
                <c:pt idx="13436">
                  <c:v>698.43676600000003</c:v>
                </c:pt>
                <c:pt idx="13437">
                  <c:v>698.43776600000001</c:v>
                </c:pt>
                <c:pt idx="13438">
                  <c:v>698.43876599999999</c:v>
                </c:pt>
                <c:pt idx="13439">
                  <c:v>698.43976599999996</c:v>
                </c:pt>
                <c:pt idx="13440">
                  <c:v>698.44076600000005</c:v>
                </c:pt>
                <c:pt idx="13441">
                  <c:v>698.44176600000003</c:v>
                </c:pt>
                <c:pt idx="13442">
                  <c:v>698.44276600000001</c:v>
                </c:pt>
                <c:pt idx="13443">
                  <c:v>698.44376599999998</c:v>
                </c:pt>
                <c:pt idx="13444">
                  <c:v>698.44476599999996</c:v>
                </c:pt>
                <c:pt idx="13445">
                  <c:v>698.44576600000005</c:v>
                </c:pt>
                <c:pt idx="13446">
                  <c:v>698.44676600000003</c:v>
                </c:pt>
                <c:pt idx="13447">
                  <c:v>698.447766</c:v>
                </c:pt>
                <c:pt idx="13448">
                  <c:v>698.44876599999998</c:v>
                </c:pt>
                <c:pt idx="13449">
                  <c:v>698.44976599999995</c:v>
                </c:pt>
                <c:pt idx="13450">
                  <c:v>698.45076600000004</c:v>
                </c:pt>
                <c:pt idx="13451">
                  <c:v>698.45176600000002</c:v>
                </c:pt>
                <c:pt idx="13452">
                  <c:v>698.452766</c:v>
                </c:pt>
                <c:pt idx="13453">
                  <c:v>698.45376599999997</c:v>
                </c:pt>
                <c:pt idx="13454">
                  <c:v>698.45476599999995</c:v>
                </c:pt>
                <c:pt idx="13455">
                  <c:v>698.45576600000004</c:v>
                </c:pt>
                <c:pt idx="13456">
                  <c:v>698.45676600000002</c:v>
                </c:pt>
                <c:pt idx="13457">
                  <c:v>698.45776599999999</c:v>
                </c:pt>
                <c:pt idx="13458">
                  <c:v>698.45876599999997</c:v>
                </c:pt>
                <c:pt idx="13459">
                  <c:v>698.45976599999995</c:v>
                </c:pt>
                <c:pt idx="13460">
                  <c:v>698.46076600000004</c:v>
                </c:pt>
                <c:pt idx="13461">
                  <c:v>698.46176600000001</c:v>
                </c:pt>
                <c:pt idx="13462">
                  <c:v>698.46276599999999</c:v>
                </c:pt>
                <c:pt idx="13463">
                  <c:v>698.46376599999996</c:v>
                </c:pt>
                <c:pt idx="13464">
                  <c:v>698.46476600000005</c:v>
                </c:pt>
                <c:pt idx="13465">
                  <c:v>698.46576600000003</c:v>
                </c:pt>
                <c:pt idx="13466">
                  <c:v>698.46676600000001</c:v>
                </c:pt>
                <c:pt idx="13467">
                  <c:v>698.46776599999998</c:v>
                </c:pt>
                <c:pt idx="13468">
                  <c:v>698.46876599999996</c:v>
                </c:pt>
                <c:pt idx="13469">
                  <c:v>698.46976600000005</c:v>
                </c:pt>
                <c:pt idx="13470">
                  <c:v>698.47076600000003</c:v>
                </c:pt>
                <c:pt idx="13471">
                  <c:v>698.471766</c:v>
                </c:pt>
                <c:pt idx="13472">
                  <c:v>698.47276599999998</c:v>
                </c:pt>
                <c:pt idx="13473">
                  <c:v>698.47376599999996</c:v>
                </c:pt>
                <c:pt idx="13474">
                  <c:v>698.47476600000005</c:v>
                </c:pt>
                <c:pt idx="13475">
                  <c:v>698.47576600000002</c:v>
                </c:pt>
                <c:pt idx="13476">
                  <c:v>698.476766</c:v>
                </c:pt>
                <c:pt idx="13477">
                  <c:v>698.47776599999997</c:v>
                </c:pt>
                <c:pt idx="13478">
                  <c:v>698.47876599999995</c:v>
                </c:pt>
                <c:pt idx="13479">
                  <c:v>698.47976600000004</c:v>
                </c:pt>
                <c:pt idx="13480">
                  <c:v>698.48076600000002</c:v>
                </c:pt>
                <c:pt idx="13481">
                  <c:v>698.48176599999999</c:v>
                </c:pt>
                <c:pt idx="13482">
                  <c:v>698.48276599999997</c:v>
                </c:pt>
                <c:pt idx="13483">
                  <c:v>698.48376599999995</c:v>
                </c:pt>
                <c:pt idx="13484">
                  <c:v>698.48476600000004</c:v>
                </c:pt>
                <c:pt idx="13485">
                  <c:v>698.48576600000001</c:v>
                </c:pt>
                <c:pt idx="13486">
                  <c:v>698.48676599999999</c:v>
                </c:pt>
                <c:pt idx="13487">
                  <c:v>698.48776599999997</c:v>
                </c:pt>
                <c:pt idx="13488">
                  <c:v>698.48876600000006</c:v>
                </c:pt>
                <c:pt idx="13489">
                  <c:v>698.48976600000003</c:v>
                </c:pt>
                <c:pt idx="13490">
                  <c:v>698.49076600000001</c:v>
                </c:pt>
                <c:pt idx="13491">
                  <c:v>698.49176599999998</c:v>
                </c:pt>
                <c:pt idx="13492">
                  <c:v>698.49276599999996</c:v>
                </c:pt>
                <c:pt idx="13493">
                  <c:v>698.49376600000005</c:v>
                </c:pt>
                <c:pt idx="13494">
                  <c:v>698.49476600000003</c:v>
                </c:pt>
                <c:pt idx="13495">
                  <c:v>698.495766</c:v>
                </c:pt>
                <c:pt idx="13496">
                  <c:v>698.49676599999998</c:v>
                </c:pt>
                <c:pt idx="13497">
                  <c:v>698.49776599999996</c:v>
                </c:pt>
                <c:pt idx="13498">
                  <c:v>698.49876600000005</c:v>
                </c:pt>
                <c:pt idx="13499">
                  <c:v>698.49976600000002</c:v>
                </c:pt>
                <c:pt idx="13500">
                  <c:v>698.500766</c:v>
                </c:pt>
                <c:pt idx="13501">
                  <c:v>698.50176599999998</c:v>
                </c:pt>
                <c:pt idx="13502">
                  <c:v>698.50276599999995</c:v>
                </c:pt>
                <c:pt idx="13503">
                  <c:v>698.50376600000004</c:v>
                </c:pt>
                <c:pt idx="13504">
                  <c:v>698.50476600000002</c:v>
                </c:pt>
                <c:pt idx="13505">
                  <c:v>698.50576599999999</c:v>
                </c:pt>
                <c:pt idx="13506">
                  <c:v>698.50676599999997</c:v>
                </c:pt>
                <c:pt idx="13507">
                  <c:v>698.50776599999995</c:v>
                </c:pt>
                <c:pt idx="13508">
                  <c:v>698.50876600000004</c:v>
                </c:pt>
                <c:pt idx="13509">
                  <c:v>698.50976600000001</c:v>
                </c:pt>
                <c:pt idx="13510">
                  <c:v>698.51076599999999</c:v>
                </c:pt>
                <c:pt idx="13511">
                  <c:v>698.51176599999997</c:v>
                </c:pt>
                <c:pt idx="13512">
                  <c:v>698.51276600000006</c:v>
                </c:pt>
                <c:pt idx="13513">
                  <c:v>698.51376600000003</c:v>
                </c:pt>
                <c:pt idx="13514">
                  <c:v>698.51476600000001</c:v>
                </c:pt>
                <c:pt idx="13515">
                  <c:v>698.51576599999999</c:v>
                </c:pt>
                <c:pt idx="13516">
                  <c:v>698.51676599999996</c:v>
                </c:pt>
                <c:pt idx="13517">
                  <c:v>698.51776600000005</c:v>
                </c:pt>
                <c:pt idx="13518">
                  <c:v>698.51876600000003</c:v>
                </c:pt>
                <c:pt idx="13519">
                  <c:v>698.519766</c:v>
                </c:pt>
                <c:pt idx="13520">
                  <c:v>698.52076599999998</c:v>
                </c:pt>
                <c:pt idx="13521">
                  <c:v>698.52176599999996</c:v>
                </c:pt>
                <c:pt idx="13522">
                  <c:v>698.52276600000005</c:v>
                </c:pt>
                <c:pt idx="13523">
                  <c:v>698.52376600000002</c:v>
                </c:pt>
                <c:pt idx="13524">
                  <c:v>698.524766</c:v>
                </c:pt>
                <c:pt idx="13525">
                  <c:v>698.52576599999998</c:v>
                </c:pt>
                <c:pt idx="13526">
                  <c:v>698.52676599999995</c:v>
                </c:pt>
                <c:pt idx="13527">
                  <c:v>698.52776600000004</c:v>
                </c:pt>
                <c:pt idx="13528">
                  <c:v>698.52876600000002</c:v>
                </c:pt>
                <c:pt idx="13529">
                  <c:v>698.529766</c:v>
                </c:pt>
                <c:pt idx="13530">
                  <c:v>698.53076599999997</c:v>
                </c:pt>
                <c:pt idx="13531">
                  <c:v>698.53176599999995</c:v>
                </c:pt>
                <c:pt idx="13532">
                  <c:v>698.53276600000004</c:v>
                </c:pt>
                <c:pt idx="13533">
                  <c:v>698.53376600000001</c:v>
                </c:pt>
                <c:pt idx="13534">
                  <c:v>698.53476599999999</c:v>
                </c:pt>
                <c:pt idx="13535">
                  <c:v>698.53576599999997</c:v>
                </c:pt>
                <c:pt idx="13536">
                  <c:v>698.53676599999994</c:v>
                </c:pt>
                <c:pt idx="13537">
                  <c:v>698.53776600000003</c:v>
                </c:pt>
                <c:pt idx="13538">
                  <c:v>698.53876600000001</c:v>
                </c:pt>
                <c:pt idx="13539">
                  <c:v>698.53976599999999</c:v>
                </c:pt>
                <c:pt idx="13540">
                  <c:v>698.54076599999996</c:v>
                </c:pt>
                <c:pt idx="13541">
                  <c:v>698.54176600000005</c:v>
                </c:pt>
                <c:pt idx="13542">
                  <c:v>698.54276600000003</c:v>
                </c:pt>
                <c:pt idx="13543">
                  <c:v>698.54376600000001</c:v>
                </c:pt>
                <c:pt idx="13544">
                  <c:v>698.54476599999998</c:v>
                </c:pt>
                <c:pt idx="13545">
                  <c:v>698.54576599999996</c:v>
                </c:pt>
                <c:pt idx="13546">
                  <c:v>698.54676600000005</c:v>
                </c:pt>
                <c:pt idx="13547">
                  <c:v>698.54776600000002</c:v>
                </c:pt>
                <c:pt idx="13548">
                  <c:v>698.548766</c:v>
                </c:pt>
                <c:pt idx="13549">
                  <c:v>698.54976599999998</c:v>
                </c:pt>
                <c:pt idx="13550">
                  <c:v>698.55076599999995</c:v>
                </c:pt>
                <c:pt idx="13551">
                  <c:v>698.55176600000004</c:v>
                </c:pt>
                <c:pt idx="13552">
                  <c:v>698.55276600000002</c:v>
                </c:pt>
                <c:pt idx="13553">
                  <c:v>698.553766</c:v>
                </c:pt>
                <c:pt idx="13554">
                  <c:v>698.55476599999997</c:v>
                </c:pt>
                <c:pt idx="13555">
                  <c:v>698.55576599999995</c:v>
                </c:pt>
                <c:pt idx="13556">
                  <c:v>698.55676600000004</c:v>
                </c:pt>
                <c:pt idx="13557">
                  <c:v>698.55776600000002</c:v>
                </c:pt>
                <c:pt idx="13558">
                  <c:v>698.55876599999999</c:v>
                </c:pt>
                <c:pt idx="13559">
                  <c:v>698.55976599999997</c:v>
                </c:pt>
                <c:pt idx="13560">
                  <c:v>698.56076599999994</c:v>
                </c:pt>
                <c:pt idx="13561">
                  <c:v>698.56176600000003</c:v>
                </c:pt>
                <c:pt idx="13562">
                  <c:v>698.56276600000001</c:v>
                </c:pt>
                <c:pt idx="13563">
                  <c:v>698.56376599999999</c:v>
                </c:pt>
                <c:pt idx="13564">
                  <c:v>698.56476599999996</c:v>
                </c:pt>
                <c:pt idx="13565">
                  <c:v>698.56576600000005</c:v>
                </c:pt>
                <c:pt idx="13566">
                  <c:v>698.56676600000003</c:v>
                </c:pt>
                <c:pt idx="13567">
                  <c:v>698.56776600000001</c:v>
                </c:pt>
                <c:pt idx="13568">
                  <c:v>698.56876599999998</c:v>
                </c:pt>
                <c:pt idx="13569">
                  <c:v>698.56976599999996</c:v>
                </c:pt>
                <c:pt idx="13570">
                  <c:v>698.57076600000005</c:v>
                </c:pt>
                <c:pt idx="13571">
                  <c:v>698.57176600000003</c:v>
                </c:pt>
                <c:pt idx="13572">
                  <c:v>698.572766</c:v>
                </c:pt>
                <c:pt idx="13573">
                  <c:v>698.57376599999998</c:v>
                </c:pt>
                <c:pt idx="13574">
                  <c:v>698.57476599999995</c:v>
                </c:pt>
                <c:pt idx="13575">
                  <c:v>698.57576600000004</c:v>
                </c:pt>
                <c:pt idx="13576">
                  <c:v>698.57676600000002</c:v>
                </c:pt>
                <c:pt idx="13577">
                  <c:v>698.577766</c:v>
                </c:pt>
                <c:pt idx="13578">
                  <c:v>698.57876599999997</c:v>
                </c:pt>
                <c:pt idx="13579">
                  <c:v>698.57976599999995</c:v>
                </c:pt>
                <c:pt idx="13580">
                  <c:v>698.58076600000004</c:v>
                </c:pt>
                <c:pt idx="13581">
                  <c:v>698.58176600000002</c:v>
                </c:pt>
                <c:pt idx="13582">
                  <c:v>698.58276599999999</c:v>
                </c:pt>
                <c:pt idx="13583">
                  <c:v>698.58376599999997</c:v>
                </c:pt>
                <c:pt idx="13584">
                  <c:v>698.58476599999995</c:v>
                </c:pt>
                <c:pt idx="13585">
                  <c:v>698.58576600000004</c:v>
                </c:pt>
                <c:pt idx="13586">
                  <c:v>698.58676600000001</c:v>
                </c:pt>
                <c:pt idx="13587">
                  <c:v>698.58776599999999</c:v>
                </c:pt>
                <c:pt idx="13588">
                  <c:v>698.58876599999996</c:v>
                </c:pt>
                <c:pt idx="13589">
                  <c:v>698.58976600000005</c:v>
                </c:pt>
                <c:pt idx="13590">
                  <c:v>698.59076600000003</c:v>
                </c:pt>
                <c:pt idx="13591">
                  <c:v>698.59176600000001</c:v>
                </c:pt>
                <c:pt idx="13592">
                  <c:v>698.59276599999998</c:v>
                </c:pt>
                <c:pt idx="13593">
                  <c:v>698.59376599999996</c:v>
                </c:pt>
                <c:pt idx="13594">
                  <c:v>698.59476600000005</c:v>
                </c:pt>
                <c:pt idx="13595">
                  <c:v>698.59576600000003</c:v>
                </c:pt>
                <c:pt idx="13596">
                  <c:v>698.596766</c:v>
                </c:pt>
                <c:pt idx="13597">
                  <c:v>698.59776599999998</c:v>
                </c:pt>
                <c:pt idx="13598">
                  <c:v>698.59876599999996</c:v>
                </c:pt>
                <c:pt idx="13599">
                  <c:v>698.59976600000005</c:v>
                </c:pt>
                <c:pt idx="13600">
                  <c:v>698.60076600000002</c:v>
                </c:pt>
                <c:pt idx="13601">
                  <c:v>698.601766</c:v>
                </c:pt>
                <c:pt idx="13602">
                  <c:v>698.60276599999997</c:v>
                </c:pt>
                <c:pt idx="13603">
                  <c:v>698.60376599999995</c:v>
                </c:pt>
                <c:pt idx="13604">
                  <c:v>698.60476600000004</c:v>
                </c:pt>
                <c:pt idx="13605">
                  <c:v>698.60576600000002</c:v>
                </c:pt>
                <c:pt idx="13606">
                  <c:v>698.60676599999999</c:v>
                </c:pt>
                <c:pt idx="13607">
                  <c:v>698.60776599999997</c:v>
                </c:pt>
                <c:pt idx="13608">
                  <c:v>698.60876599999995</c:v>
                </c:pt>
                <c:pt idx="13609">
                  <c:v>698.60976600000004</c:v>
                </c:pt>
                <c:pt idx="13610">
                  <c:v>698.61076600000001</c:v>
                </c:pt>
                <c:pt idx="13611">
                  <c:v>698.61176599999999</c:v>
                </c:pt>
                <c:pt idx="13612">
                  <c:v>698.61276599999997</c:v>
                </c:pt>
                <c:pt idx="13613">
                  <c:v>698.61376600000006</c:v>
                </c:pt>
                <c:pt idx="13614">
                  <c:v>698.61476600000003</c:v>
                </c:pt>
                <c:pt idx="13615">
                  <c:v>698.61576600000001</c:v>
                </c:pt>
                <c:pt idx="13616">
                  <c:v>698.61676599999998</c:v>
                </c:pt>
                <c:pt idx="13617">
                  <c:v>698.61776599999996</c:v>
                </c:pt>
                <c:pt idx="13618">
                  <c:v>698.61876600000005</c:v>
                </c:pt>
                <c:pt idx="13619">
                  <c:v>698.61976600000003</c:v>
                </c:pt>
                <c:pt idx="13620">
                  <c:v>698.620766</c:v>
                </c:pt>
                <c:pt idx="13621">
                  <c:v>698.62176599999998</c:v>
                </c:pt>
                <c:pt idx="13622">
                  <c:v>698.62276599999996</c:v>
                </c:pt>
                <c:pt idx="13623">
                  <c:v>698.62376600000005</c:v>
                </c:pt>
                <c:pt idx="13624">
                  <c:v>698.62476600000002</c:v>
                </c:pt>
                <c:pt idx="13625">
                  <c:v>698.625766</c:v>
                </c:pt>
                <c:pt idx="13626">
                  <c:v>698.62676599999998</c:v>
                </c:pt>
                <c:pt idx="13627">
                  <c:v>698.62776599999995</c:v>
                </c:pt>
                <c:pt idx="13628">
                  <c:v>698.62876600000004</c:v>
                </c:pt>
                <c:pt idx="13629">
                  <c:v>698.62976600000002</c:v>
                </c:pt>
                <c:pt idx="13630">
                  <c:v>698.63076599999999</c:v>
                </c:pt>
                <c:pt idx="13631">
                  <c:v>698.63176599999997</c:v>
                </c:pt>
                <c:pt idx="13632">
                  <c:v>698.63276599999995</c:v>
                </c:pt>
                <c:pt idx="13633">
                  <c:v>698.63376600000004</c:v>
                </c:pt>
                <c:pt idx="13634">
                  <c:v>698.63476600000001</c:v>
                </c:pt>
                <c:pt idx="13635">
                  <c:v>698.63576599999999</c:v>
                </c:pt>
                <c:pt idx="13636">
                  <c:v>698.63676599999997</c:v>
                </c:pt>
                <c:pt idx="13637">
                  <c:v>698.63776600000006</c:v>
                </c:pt>
                <c:pt idx="13638">
                  <c:v>698.63876600000003</c:v>
                </c:pt>
                <c:pt idx="13639">
                  <c:v>698.63976600000001</c:v>
                </c:pt>
                <c:pt idx="13640">
                  <c:v>698.64076599999999</c:v>
                </c:pt>
                <c:pt idx="13641">
                  <c:v>698.64176599999996</c:v>
                </c:pt>
                <c:pt idx="13642">
                  <c:v>698.64276600000005</c:v>
                </c:pt>
                <c:pt idx="13643">
                  <c:v>698.64376600000003</c:v>
                </c:pt>
                <c:pt idx="13644">
                  <c:v>698.644766</c:v>
                </c:pt>
                <c:pt idx="13645">
                  <c:v>698.64576599999998</c:v>
                </c:pt>
                <c:pt idx="13646">
                  <c:v>698.64676599999996</c:v>
                </c:pt>
                <c:pt idx="13647">
                  <c:v>698.64776600000005</c:v>
                </c:pt>
                <c:pt idx="13648">
                  <c:v>698.64876600000002</c:v>
                </c:pt>
                <c:pt idx="13649">
                  <c:v>698.649766</c:v>
                </c:pt>
                <c:pt idx="13650">
                  <c:v>698.65076599999998</c:v>
                </c:pt>
                <c:pt idx="13651">
                  <c:v>698.65176599999995</c:v>
                </c:pt>
                <c:pt idx="13652">
                  <c:v>698.65276600000004</c:v>
                </c:pt>
                <c:pt idx="13653">
                  <c:v>698.65376600000002</c:v>
                </c:pt>
                <c:pt idx="13654">
                  <c:v>698.654766</c:v>
                </c:pt>
                <c:pt idx="13655">
                  <c:v>698.65576599999997</c:v>
                </c:pt>
                <c:pt idx="13656">
                  <c:v>698.65676599999995</c:v>
                </c:pt>
                <c:pt idx="13657">
                  <c:v>698.65776600000004</c:v>
                </c:pt>
                <c:pt idx="13658">
                  <c:v>698.65876600000001</c:v>
                </c:pt>
                <c:pt idx="13659">
                  <c:v>698.65976599999999</c:v>
                </c:pt>
                <c:pt idx="13660">
                  <c:v>698.66076599999997</c:v>
                </c:pt>
                <c:pt idx="13661">
                  <c:v>698.66176599999994</c:v>
                </c:pt>
                <c:pt idx="13662">
                  <c:v>698.66276600000003</c:v>
                </c:pt>
                <c:pt idx="13663">
                  <c:v>698.66376600000001</c:v>
                </c:pt>
                <c:pt idx="13664">
                  <c:v>698.66476599999999</c:v>
                </c:pt>
                <c:pt idx="13665">
                  <c:v>698.66576599999996</c:v>
                </c:pt>
                <c:pt idx="13666">
                  <c:v>698.66676600000005</c:v>
                </c:pt>
                <c:pt idx="13667">
                  <c:v>698.66776600000003</c:v>
                </c:pt>
                <c:pt idx="13668">
                  <c:v>698.66876600000001</c:v>
                </c:pt>
                <c:pt idx="13669">
                  <c:v>698.66976599999998</c:v>
                </c:pt>
                <c:pt idx="13670">
                  <c:v>698.67076599999996</c:v>
                </c:pt>
                <c:pt idx="13671">
                  <c:v>698.67176600000005</c:v>
                </c:pt>
                <c:pt idx="13672">
                  <c:v>698.67276600000002</c:v>
                </c:pt>
                <c:pt idx="13673">
                  <c:v>698.673766</c:v>
                </c:pt>
                <c:pt idx="13674">
                  <c:v>698.67476599999998</c:v>
                </c:pt>
                <c:pt idx="13675">
                  <c:v>698.67576599999995</c:v>
                </c:pt>
                <c:pt idx="13676">
                  <c:v>698.67676600000004</c:v>
                </c:pt>
                <c:pt idx="13677">
                  <c:v>698.67776600000002</c:v>
                </c:pt>
                <c:pt idx="13678">
                  <c:v>698.678766</c:v>
                </c:pt>
                <c:pt idx="13679">
                  <c:v>698.67976599999997</c:v>
                </c:pt>
                <c:pt idx="13680">
                  <c:v>698.68076599999995</c:v>
                </c:pt>
                <c:pt idx="13681">
                  <c:v>698.68176600000004</c:v>
                </c:pt>
                <c:pt idx="13682">
                  <c:v>698.68276600000002</c:v>
                </c:pt>
                <c:pt idx="13683">
                  <c:v>698.68376599999999</c:v>
                </c:pt>
                <c:pt idx="13684">
                  <c:v>698.68476599999997</c:v>
                </c:pt>
                <c:pt idx="13685">
                  <c:v>698.68576599999994</c:v>
                </c:pt>
                <c:pt idx="13686">
                  <c:v>698.68676600000003</c:v>
                </c:pt>
                <c:pt idx="13687">
                  <c:v>698.68776600000001</c:v>
                </c:pt>
                <c:pt idx="13688">
                  <c:v>698.68876599999999</c:v>
                </c:pt>
                <c:pt idx="13689">
                  <c:v>698.68976599999996</c:v>
                </c:pt>
                <c:pt idx="13690">
                  <c:v>698.69076600000005</c:v>
                </c:pt>
                <c:pt idx="13691">
                  <c:v>698.69176600000003</c:v>
                </c:pt>
                <c:pt idx="13692">
                  <c:v>698.69276600000001</c:v>
                </c:pt>
                <c:pt idx="13693">
                  <c:v>698.69376599999998</c:v>
                </c:pt>
                <c:pt idx="13694">
                  <c:v>698.69476599999996</c:v>
                </c:pt>
                <c:pt idx="13695">
                  <c:v>698.69576600000005</c:v>
                </c:pt>
                <c:pt idx="13696">
                  <c:v>698.69676600000003</c:v>
                </c:pt>
                <c:pt idx="13697">
                  <c:v>698.697766</c:v>
                </c:pt>
                <c:pt idx="13698">
                  <c:v>698.69876599999998</c:v>
                </c:pt>
                <c:pt idx="13699">
                  <c:v>698.69976599999995</c:v>
                </c:pt>
                <c:pt idx="13700">
                  <c:v>698.70076600000004</c:v>
                </c:pt>
                <c:pt idx="13701">
                  <c:v>698.70176600000002</c:v>
                </c:pt>
                <c:pt idx="13702">
                  <c:v>698.702766</c:v>
                </c:pt>
                <c:pt idx="13703">
                  <c:v>698.70376599999997</c:v>
                </c:pt>
                <c:pt idx="13704">
                  <c:v>698.70476599999995</c:v>
                </c:pt>
                <c:pt idx="13705">
                  <c:v>698.70576600000004</c:v>
                </c:pt>
                <c:pt idx="13706">
                  <c:v>698.70676600000002</c:v>
                </c:pt>
                <c:pt idx="13707">
                  <c:v>698.70776599999999</c:v>
                </c:pt>
                <c:pt idx="13708">
                  <c:v>698.70876599999997</c:v>
                </c:pt>
                <c:pt idx="13709">
                  <c:v>698.70976599999995</c:v>
                </c:pt>
                <c:pt idx="13710">
                  <c:v>698.71076600000004</c:v>
                </c:pt>
                <c:pt idx="13711">
                  <c:v>698.71176600000001</c:v>
                </c:pt>
                <c:pt idx="13712">
                  <c:v>698.71276599999999</c:v>
                </c:pt>
                <c:pt idx="13713">
                  <c:v>698.71376599999996</c:v>
                </c:pt>
                <c:pt idx="13714">
                  <c:v>698.71476600000005</c:v>
                </c:pt>
                <c:pt idx="13715">
                  <c:v>698.71576600000003</c:v>
                </c:pt>
                <c:pt idx="13716">
                  <c:v>698.71676600000001</c:v>
                </c:pt>
                <c:pt idx="13717">
                  <c:v>698.71776599999998</c:v>
                </c:pt>
                <c:pt idx="13718">
                  <c:v>698.71876599999996</c:v>
                </c:pt>
                <c:pt idx="13719">
                  <c:v>698.71976600000005</c:v>
                </c:pt>
                <c:pt idx="13720">
                  <c:v>698.72076600000003</c:v>
                </c:pt>
                <c:pt idx="13721">
                  <c:v>698.721766</c:v>
                </c:pt>
                <c:pt idx="13722">
                  <c:v>698.72276599999998</c:v>
                </c:pt>
                <c:pt idx="13723">
                  <c:v>698.72376599999996</c:v>
                </c:pt>
                <c:pt idx="13724">
                  <c:v>698.72476600000005</c:v>
                </c:pt>
                <c:pt idx="13725">
                  <c:v>698.72576600000002</c:v>
                </c:pt>
                <c:pt idx="13726">
                  <c:v>698.726766</c:v>
                </c:pt>
                <c:pt idx="13727">
                  <c:v>698.72776599999997</c:v>
                </c:pt>
                <c:pt idx="13728">
                  <c:v>698.72876599999995</c:v>
                </c:pt>
                <c:pt idx="13729">
                  <c:v>698.72976600000004</c:v>
                </c:pt>
                <c:pt idx="13730">
                  <c:v>698.73076600000002</c:v>
                </c:pt>
                <c:pt idx="13731">
                  <c:v>698.73176599999999</c:v>
                </c:pt>
                <c:pt idx="13732">
                  <c:v>698.73276599999997</c:v>
                </c:pt>
                <c:pt idx="13733">
                  <c:v>698.73376599999995</c:v>
                </c:pt>
                <c:pt idx="13734">
                  <c:v>698.73476600000004</c:v>
                </c:pt>
                <c:pt idx="13735">
                  <c:v>698.73576600000001</c:v>
                </c:pt>
                <c:pt idx="13736">
                  <c:v>698.73676599999999</c:v>
                </c:pt>
                <c:pt idx="13737">
                  <c:v>698.73776599999997</c:v>
                </c:pt>
                <c:pt idx="13738">
                  <c:v>698.73876600000006</c:v>
                </c:pt>
                <c:pt idx="13739">
                  <c:v>698.73976600000003</c:v>
                </c:pt>
                <c:pt idx="13740">
                  <c:v>698.74076600000001</c:v>
                </c:pt>
                <c:pt idx="13741">
                  <c:v>698.74176599999998</c:v>
                </c:pt>
                <c:pt idx="13742">
                  <c:v>698.74276599999996</c:v>
                </c:pt>
                <c:pt idx="13743">
                  <c:v>698.74376600000005</c:v>
                </c:pt>
                <c:pt idx="13744">
                  <c:v>698.74476600000003</c:v>
                </c:pt>
                <c:pt idx="13745">
                  <c:v>698.745766</c:v>
                </c:pt>
                <c:pt idx="13746">
                  <c:v>698.74676599999998</c:v>
                </c:pt>
                <c:pt idx="13747">
                  <c:v>698.74776599999996</c:v>
                </c:pt>
                <c:pt idx="13748">
                  <c:v>698.74876600000005</c:v>
                </c:pt>
                <c:pt idx="13749">
                  <c:v>698.74976600000002</c:v>
                </c:pt>
                <c:pt idx="13750">
                  <c:v>698.750766</c:v>
                </c:pt>
                <c:pt idx="13751">
                  <c:v>698.75176599999998</c:v>
                </c:pt>
                <c:pt idx="13752">
                  <c:v>698.75276599999995</c:v>
                </c:pt>
                <c:pt idx="13753">
                  <c:v>698.75376600000004</c:v>
                </c:pt>
                <c:pt idx="13754">
                  <c:v>698.75476600000002</c:v>
                </c:pt>
                <c:pt idx="13755">
                  <c:v>698.75576599999999</c:v>
                </c:pt>
                <c:pt idx="13756">
                  <c:v>698.75676599999997</c:v>
                </c:pt>
                <c:pt idx="13757">
                  <c:v>698.75776599999995</c:v>
                </c:pt>
                <c:pt idx="13758">
                  <c:v>698.75876600000004</c:v>
                </c:pt>
                <c:pt idx="13759">
                  <c:v>698.75976600000001</c:v>
                </c:pt>
                <c:pt idx="13760">
                  <c:v>698.76076599999999</c:v>
                </c:pt>
                <c:pt idx="13761">
                  <c:v>698.76176599999997</c:v>
                </c:pt>
                <c:pt idx="13762">
                  <c:v>698.76276600000006</c:v>
                </c:pt>
                <c:pt idx="13763">
                  <c:v>698.76376600000003</c:v>
                </c:pt>
                <c:pt idx="13764">
                  <c:v>698.76476600000001</c:v>
                </c:pt>
                <c:pt idx="13765">
                  <c:v>698.76576599999999</c:v>
                </c:pt>
                <c:pt idx="13766">
                  <c:v>698.76676599999996</c:v>
                </c:pt>
                <c:pt idx="13767">
                  <c:v>698.76776600000005</c:v>
                </c:pt>
                <c:pt idx="13768">
                  <c:v>698.76876600000003</c:v>
                </c:pt>
                <c:pt idx="13769">
                  <c:v>698.769766</c:v>
                </c:pt>
                <c:pt idx="13770">
                  <c:v>698.77076599999998</c:v>
                </c:pt>
                <c:pt idx="13771">
                  <c:v>698.77176599999996</c:v>
                </c:pt>
                <c:pt idx="13772">
                  <c:v>698.77276600000005</c:v>
                </c:pt>
                <c:pt idx="13773">
                  <c:v>698.77376600000002</c:v>
                </c:pt>
                <c:pt idx="13774">
                  <c:v>698.774766</c:v>
                </c:pt>
                <c:pt idx="13775">
                  <c:v>698.77576599999998</c:v>
                </c:pt>
                <c:pt idx="13776">
                  <c:v>698.77676599999995</c:v>
                </c:pt>
                <c:pt idx="13777">
                  <c:v>698.77776600000004</c:v>
                </c:pt>
                <c:pt idx="13778">
                  <c:v>698.77876600000002</c:v>
                </c:pt>
                <c:pt idx="13779">
                  <c:v>698.779766</c:v>
                </c:pt>
                <c:pt idx="13780">
                  <c:v>698.78076599999997</c:v>
                </c:pt>
                <c:pt idx="13781">
                  <c:v>698.78176599999995</c:v>
                </c:pt>
                <c:pt idx="13782">
                  <c:v>698.78276600000004</c:v>
                </c:pt>
                <c:pt idx="13783">
                  <c:v>698.78376600000001</c:v>
                </c:pt>
                <c:pt idx="13784">
                  <c:v>698.78476599999999</c:v>
                </c:pt>
                <c:pt idx="13785">
                  <c:v>698.78576599999997</c:v>
                </c:pt>
                <c:pt idx="13786">
                  <c:v>698.78676599999994</c:v>
                </c:pt>
                <c:pt idx="13787">
                  <c:v>698.78776600000003</c:v>
                </c:pt>
                <c:pt idx="13788">
                  <c:v>698.78876600000001</c:v>
                </c:pt>
                <c:pt idx="13789">
                  <c:v>698.78976599999999</c:v>
                </c:pt>
                <c:pt idx="13790">
                  <c:v>698.79076599999996</c:v>
                </c:pt>
                <c:pt idx="13791">
                  <c:v>698.79176600000005</c:v>
                </c:pt>
                <c:pt idx="13792">
                  <c:v>698.79276600000003</c:v>
                </c:pt>
                <c:pt idx="13793">
                  <c:v>698.79376600000001</c:v>
                </c:pt>
                <c:pt idx="13794">
                  <c:v>698.79476599999998</c:v>
                </c:pt>
                <c:pt idx="13795">
                  <c:v>698.79576599999996</c:v>
                </c:pt>
                <c:pt idx="13796">
                  <c:v>698.79676600000005</c:v>
                </c:pt>
                <c:pt idx="13797">
                  <c:v>698.79776600000002</c:v>
                </c:pt>
                <c:pt idx="13798">
                  <c:v>698.798766</c:v>
                </c:pt>
                <c:pt idx="13799">
                  <c:v>698.79976599999998</c:v>
                </c:pt>
                <c:pt idx="13800">
                  <c:v>698.80076599999995</c:v>
                </c:pt>
                <c:pt idx="13801">
                  <c:v>698.80176600000004</c:v>
                </c:pt>
                <c:pt idx="13802">
                  <c:v>698.80276600000002</c:v>
                </c:pt>
                <c:pt idx="13803">
                  <c:v>698.803766</c:v>
                </c:pt>
                <c:pt idx="13804">
                  <c:v>698.80476599999997</c:v>
                </c:pt>
                <c:pt idx="13805">
                  <c:v>698.80576599999995</c:v>
                </c:pt>
                <c:pt idx="13806">
                  <c:v>698.80676600000004</c:v>
                </c:pt>
                <c:pt idx="13807">
                  <c:v>698.80776600000002</c:v>
                </c:pt>
                <c:pt idx="13808">
                  <c:v>698.80876599999999</c:v>
                </c:pt>
                <c:pt idx="13809">
                  <c:v>698.80976599999997</c:v>
                </c:pt>
                <c:pt idx="13810">
                  <c:v>698.81076599999994</c:v>
                </c:pt>
                <c:pt idx="13811">
                  <c:v>698.81176600000003</c:v>
                </c:pt>
                <c:pt idx="13812">
                  <c:v>698.81276600000001</c:v>
                </c:pt>
                <c:pt idx="13813">
                  <c:v>698.81376599999999</c:v>
                </c:pt>
                <c:pt idx="13814">
                  <c:v>698.81476599999996</c:v>
                </c:pt>
                <c:pt idx="13815">
                  <c:v>698.81576600000005</c:v>
                </c:pt>
                <c:pt idx="13816">
                  <c:v>698.81676600000003</c:v>
                </c:pt>
                <c:pt idx="13817">
                  <c:v>698.81776600000001</c:v>
                </c:pt>
                <c:pt idx="13818">
                  <c:v>698.81876599999998</c:v>
                </c:pt>
                <c:pt idx="13819">
                  <c:v>698.81976599999996</c:v>
                </c:pt>
                <c:pt idx="13820">
                  <c:v>698.82076600000005</c:v>
                </c:pt>
                <c:pt idx="13821">
                  <c:v>698.82176600000003</c:v>
                </c:pt>
                <c:pt idx="13822">
                  <c:v>698.822766</c:v>
                </c:pt>
                <c:pt idx="13823">
                  <c:v>698.82376599999998</c:v>
                </c:pt>
                <c:pt idx="13824">
                  <c:v>698.82476599999995</c:v>
                </c:pt>
                <c:pt idx="13825">
                  <c:v>698.82576600000004</c:v>
                </c:pt>
                <c:pt idx="13826">
                  <c:v>698.82676600000002</c:v>
                </c:pt>
                <c:pt idx="13827">
                  <c:v>698.827766</c:v>
                </c:pt>
                <c:pt idx="13828">
                  <c:v>698.82876599999997</c:v>
                </c:pt>
                <c:pt idx="13829">
                  <c:v>698.82976599999995</c:v>
                </c:pt>
                <c:pt idx="13830">
                  <c:v>698.83076600000004</c:v>
                </c:pt>
                <c:pt idx="13831">
                  <c:v>698.83176600000002</c:v>
                </c:pt>
                <c:pt idx="13832">
                  <c:v>698.83276599999999</c:v>
                </c:pt>
                <c:pt idx="13833">
                  <c:v>698.83376599999997</c:v>
                </c:pt>
                <c:pt idx="13834">
                  <c:v>698.83476599999995</c:v>
                </c:pt>
                <c:pt idx="13835">
                  <c:v>698.83576600000004</c:v>
                </c:pt>
                <c:pt idx="13836">
                  <c:v>698.83676600000001</c:v>
                </c:pt>
                <c:pt idx="13837">
                  <c:v>698.83776599999999</c:v>
                </c:pt>
                <c:pt idx="13838">
                  <c:v>698.83876599999996</c:v>
                </c:pt>
                <c:pt idx="13839">
                  <c:v>698.83976600000005</c:v>
                </c:pt>
                <c:pt idx="13840">
                  <c:v>698.84076600000003</c:v>
                </c:pt>
                <c:pt idx="13841">
                  <c:v>698.84176600000001</c:v>
                </c:pt>
                <c:pt idx="13842">
                  <c:v>698.84276599999998</c:v>
                </c:pt>
                <c:pt idx="13843">
                  <c:v>698.84376599999996</c:v>
                </c:pt>
                <c:pt idx="13844">
                  <c:v>698.84476600000005</c:v>
                </c:pt>
                <c:pt idx="13845">
                  <c:v>698.84576600000003</c:v>
                </c:pt>
                <c:pt idx="13846">
                  <c:v>698.846766</c:v>
                </c:pt>
                <c:pt idx="13847">
                  <c:v>698.84776599999998</c:v>
                </c:pt>
                <c:pt idx="13848">
                  <c:v>698.84876599999996</c:v>
                </c:pt>
                <c:pt idx="13849">
                  <c:v>698.84976600000005</c:v>
                </c:pt>
                <c:pt idx="13850">
                  <c:v>698.85076600000002</c:v>
                </c:pt>
                <c:pt idx="13851">
                  <c:v>698.851766</c:v>
                </c:pt>
                <c:pt idx="13852">
                  <c:v>698.85276599999997</c:v>
                </c:pt>
                <c:pt idx="13853">
                  <c:v>698.85376599999995</c:v>
                </c:pt>
                <c:pt idx="13854">
                  <c:v>698.85476600000004</c:v>
                </c:pt>
                <c:pt idx="13855">
                  <c:v>698.85576600000002</c:v>
                </c:pt>
                <c:pt idx="13856">
                  <c:v>698.85676599999999</c:v>
                </c:pt>
                <c:pt idx="13857">
                  <c:v>698.85776599999997</c:v>
                </c:pt>
                <c:pt idx="13858">
                  <c:v>698.85876599999995</c:v>
                </c:pt>
                <c:pt idx="13859">
                  <c:v>698.85976600000004</c:v>
                </c:pt>
                <c:pt idx="13860">
                  <c:v>698.86076600000001</c:v>
                </c:pt>
                <c:pt idx="13861">
                  <c:v>698.86176599999999</c:v>
                </c:pt>
                <c:pt idx="13862">
                  <c:v>698.86276599999997</c:v>
                </c:pt>
                <c:pt idx="13863">
                  <c:v>698.86376600000006</c:v>
                </c:pt>
                <c:pt idx="13864">
                  <c:v>698.86476600000003</c:v>
                </c:pt>
                <c:pt idx="13865">
                  <c:v>698.86576600000001</c:v>
                </c:pt>
                <c:pt idx="13866">
                  <c:v>698.86676599999998</c:v>
                </c:pt>
                <c:pt idx="13867">
                  <c:v>698.86776599999996</c:v>
                </c:pt>
                <c:pt idx="13868">
                  <c:v>698.86876600000005</c:v>
                </c:pt>
                <c:pt idx="13869">
                  <c:v>698.86976600000003</c:v>
                </c:pt>
                <c:pt idx="13870">
                  <c:v>698.870766</c:v>
                </c:pt>
                <c:pt idx="13871">
                  <c:v>698.87176599999998</c:v>
                </c:pt>
                <c:pt idx="13872">
                  <c:v>698.87276599999996</c:v>
                </c:pt>
                <c:pt idx="13873">
                  <c:v>698.87376600000005</c:v>
                </c:pt>
                <c:pt idx="13874">
                  <c:v>698.87476600000002</c:v>
                </c:pt>
                <c:pt idx="13875">
                  <c:v>698.875766</c:v>
                </c:pt>
                <c:pt idx="13876">
                  <c:v>698.87676599999998</c:v>
                </c:pt>
                <c:pt idx="13877">
                  <c:v>698.87776599999995</c:v>
                </c:pt>
                <c:pt idx="13878">
                  <c:v>698.87876600000004</c:v>
                </c:pt>
                <c:pt idx="13879">
                  <c:v>698.87976600000002</c:v>
                </c:pt>
                <c:pt idx="13880">
                  <c:v>698.88076599999999</c:v>
                </c:pt>
                <c:pt idx="13881">
                  <c:v>698.88176599999997</c:v>
                </c:pt>
                <c:pt idx="13882">
                  <c:v>698.88276599999995</c:v>
                </c:pt>
                <c:pt idx="13883">
                  <c:v>698.88376600000004</c:v>
                </c:pt>
                <c:pt idx="13884">
                  <c:v>698.88476600000001</c:v>
                </c:pt>
                <c:pt idx="13885">
                  <c:v>698.88576599999999</c:v>
                </c:pt>
                <c:pt idx="13886">
                  <c:v>698.88676599999997</c:v>
                </c:pt>
                <c:pt idx="13887">
                  <c:v>698.88776600000006</c:v>
                </c:pt>
                <c:pt idx="13888">
                  <c:v>698.88876600000003</c:v>
                </c:pt>
                <c:pt idx="13889">
                  <c:v>698.88976600000001</c:v>
                </c:pt>
                <c:pt idx="13890">
                  <c:v>698.89076599999999</c:v>
                </c:pt>
                <c:pt idx="13891">
                  <c:v>698.89176599999996</c:v>
                </c:pt>
                <c:pt idx="13892">
                  <c:v>698.89276600000005</c:v>
                </c:pt>
                <c:pt idx="13893">
                  <c:v>698.89376600000003</c:v>
                </c:pt>
                <c:pt idx="13894">
                  <c:v>698.894766</c:v>
                </c:pt>
                <c:pt idx="13895">
                  <c:v>698.89576599999998</c:v>
                </c:pt>
                <c:pt idx="13896">
                  <c:v>698.89676599999996</c:v>
                </c:pt>
                <c:pt idx="13897">
                  <c:v>698.89776600000005</c:v>
                </c:pt>
                <c:pt idx="13898">
                  <c:v>698.89876600000002</c:v>
                </c:pt>
                <c:pt idx="13899">
                  <c:v>698.899766</c:v>
                </c:pt>
                <c:pt idx="13900">
                  <c:v>698.90076599999998</c:v>
                </c:pt>
                <c:pt idx="13901">
                  <c:v>698.90176599999995</c:v>
                </c:pt>
                <c:pt idx="13902">
                  <c:v>698.90276600000004</c:v>
                </c:pt>
                <c:pt idx="13903">
                  <c:v>698.90376600000002</c:v>
                </c:pt>
                <c:pt idx="13904">
                  <c:v>698.904766</c:v>
                </c:pt>
                <c:pt idx="13905">
                  <c:v>698.90576599999997</c:v>
                </c:pt>
                <c:pt idx="13906">
                  <c:v>698.90676599999995</c:v>
                </c:pt>
                <c:pt idx="13907">
                  <c:v>698.90776600000004</c:v>
                </c:pt>
                <c:pt idx="13908">
                  <c:v>698.90876600000001</c:v>
                </c:pt>
                <c:pt idx="13909">
                  <c:v>698.90976599999999</c:v>
                </c:pt>
                <c:pt idx="13910">
                  <c:v>698.91076599999997</c:v>
                </c:pt>
                <c:pt idx="13911">
                  <c:v>698.91176599999994</c:v>
                </c:pt>
                <c:pt idx="13912">
                  <c:v>698.91276600000003</c:v>
                </c:pt>
                <c:pt idx="13913">
                  <c:v>698.91376600000001</c:v>
                </c:pt>
                <c:pt idx="13914">
                  <c:v>698.91476599999999</c:v>
                </c:pt>
                <c:pt idx="13915">
                  <c:v>698.91576599999996</c:v>
                </c:pt>
                <c:pt idx="13916">
                  <c:v>698.91676600000005</c:v>
                </c:pt>
                <c:pt idx="13917">
                  <c:v>698.91776600000003</c:v>
                </c:pt>
                <c:pt idx="13918">
                  <c:v>698.91876600000001</c:v>
                </c:pt>
                <c:pt idx="13919">
                  <c:v>698.91976599999998</c:v>
                </c:pt>
                <c:pt idx="13920">
                  <c:v>698.92076599999996</c:v>
                </c:pt>
                <c:pt idx="13921">
                  <c:v>698.92176600000005</c:v>
                </c:pt>
                <c:pt idx="13922">
                  <c:v>698.92276600000002</c:v>
                </c:pt>
                <c:pt idx="13923">
                  <c:v>698.923766</c:v>
                </c:pt>
                <c:pt idx="13924">
                  <c:v>698.92476599999998</c:v>
                </c:pt>
                <c:pt idx="13925">
                  <c:v>698.92576599999995</c:v>
                </c:pt>
                <c:pt idx="13926">
                  <c:v>698.92676600000004</c:v>
                </c:pt>
                <c:pt idx="13927">
                  <c:v>698.92776600000002</c:v>
                </c:pt>
                <c:pt idx="13928">
                  <c:v>698.928766</c:v>
                </c:pt>
                <c:pt idx="13929">
                  <c:v>698.92976599999997</c:v>
                </c:pt>
                <c:pt idx="13930">
                  <c:v>698.93076599999995</c:v>
                </c:pt>
                <c:pt idx="13931">
                  <c:v>698.93176600000004</c:v>
                </c:pt>
                <c:pt idx="13932">
                  <c:v>698.93276600000002</c:v>
                </c:pt>
                <c:pt idx="13933">
                  <c:v>698.93376599999999</c:v>
                </c:pt>
                <c:pt idx="13934">
                  <c:v>698.93476599999997</c:v>
                </c:pt>
                <c:pt idx="13935">
                  <c:v>698.93576599999994</c:v>
                </c:pt>
                <c:pt idx="13936">
                  <c:v>698.93676600000003</c:v>
                </c:pt>
                <c:pt idx="13937">
                  <c:v>698.93776600000001</c:v>
                </c:pt>
                <c:pt idx="13938">
                  <c:v>698.93876599999999</c:v>
                </c:pt>
                <c:pt idx="13939">
                  <c:v>698.93976599999996</c:v>
                </c:pt>
                <c:pt idx="13940">
                  <c:v>698.94076600000005</c:v>
                </c:pt>
                <c:pt idx="13941">
                  <c:v>698.94176600000003</c:v>
                </c:pt>
                <c:pt idx="13942">
                  <c:v>698.94276600000001</c:v>
                </c:pt>
                <c:pt idx="13943">
                  <c:v>698.94376599999998</c:v>
                </c:pt>
                <c:pt idx="13944">
                  <c:v>698.94476599999996</c:v>
                </c:pt>
                <c:pt idx="13945">
                  <c:v>698.94576600000005</c:v>
                </c:pt>
                <c:pt idx="13946">
                  <c:v>698.94676600000003</c:v>
                </c:pt>
                <c:pt idx="13947">
                  <c:v>698.947766</c:v>
                </c:pt>
                <c:pt idx="13948">
                  <c:v>698.94876599999998</c:v>
                </c:pt>
                <c:pt idx="13949">
                  <c:v>698.94976599999995</c:v>
                </c:pt>
                <c:pt idx="13950">
                  <c:v>698.95076600000004</c:v>
                </c:pt>
                <c:pt idx="13951">
                  <c:v>698.95176600000002</c:v>
                </c:pt>
                <c:pt idx="13952">
                  <c:v>698.952766</c:v>
                </c:pt>
                <c:pt idx="13953">
                  <c:v>698.95376599999997</c:v>
                </c:pt>
                <c:pt idx="13954">
                  <c:v>698.95476599999995</c:v>
                </c:pt>
                <c:pt idx="13955">
                  <c:v>698.95576600000004</c:v>
                </c:pt>
                <c:pt idx="13956">
                  <c:v>698.95676600000002</c:v>
                </c:pt>
                <c:pt idx="13957">
                  <c:v>698.95776599999999</c:v>
                </c:pt>
                <c:pt idx="13958">
                  <c:v>698.95876599999997</c:v>
                </c:pt>
                <c:pt idx="13959">
                  <c:v>698.95976599999995</c:v>
                </c:pt>
                <c:pt idx="13960">
                  <c:v>698.96076600000004</c:v>
                </c:pt>
                <c:pt idx="13961">
                  <c:v>698.96176600000001</c:v>
                </c:pt>
                <c:pt idx="13962">
                  <c:v>698.96276599999999</c:v>
                </c:pt>
                <c:pt idx="13963">
                  <c:v>698.96376599999996</c:v>
                </c:pt>
                <c:pt idx="13964">
                  <c:v>698.96476600000005</c:v>
                </c:pt>
                <c:pt idx="13965">
                  <c:v>698.96576600000003</c:v>
                </c:pt>
                <c:pt idx="13966">
                  <c:v>698.96676600000001</c:v>
                </c:pt>
                <c:pt idx="13967">
                  <c:v>698.96776599999998</c:v>
                </c:pt>
                <c:pt idx="13968">
                  <c:v>698.96876599999996</c:v>
                </c:pt>
                <c:pt idx="13969">
                  <c:v>698.96976600000005</c:v>
                </c:pt>
                <c:pt idx="13970">
                  <c:v>698.97076600000003</c:v>
                </c:pt>
                <c:pt idx="13971">
                  <c:v>698.971766</c:v>
                </c:pt>
                <c:pt idx="13972">
                  <c:v>698.97276599999998</c:v>
                </c:pt>
                <c:pt idx="13973">
                  <c:v>698.97376599999996</c:v>
                </c:pt>
                <c:pt idx="13974">
                  <c:v>698.97476600000005</c:v>
                </c:pt>
                <c:pt idx="13975">
                  <c:v>698.97576600000002</c:v>
                </c:pt>
                <c:pt idx="13976">
                  <c:v>698.976766</c:v>
                </c:pt>
                <c:pt idx="13977">
                  <c:v>698.97776599999997</c:v>
                </c:pt>
                <c:pt idx="13978">
                  <c:v>698.97876599999995</c:v>
                </c:pt>
                <c:pt idx="13979">
                  <c:v>698.97976600000004</c:v>
                </c:pt>
                <c:pt idx="13980">
                  <c:v>698.98076600000002</c:v>
                </c:pt>
                <c:pt idx="13981">
                  <c:v>698.98176599999999</c:v>
                </c:pt>
                <c:pt idx="13982">
                  <c:v>698.98276599999997</c:v>
                </c:pt>
                <c:pt idx="13983">
                  <c:v>698.98376599999995</c:v>
                </c:pt>
                <c:pt idx="13984">
                  <c:v>698.98476600000004</c:v>
                </c:pt>
                <c:pt idx="13985">
                  <c:v>698.98576600000001</c:v>
                </c:pt>
                <c:pt idx="13986">
                  <c:v>698.98676599999999</c:v>
                </c:pt>
                <c:pt idx="13987">
                  <c:v>698.98776599999997</c:v>
                </c:pt>
                <c:pt idx="13988">
                  <c:v>698.98876600000006</c:v>
                </c:pt>
                <c:pt idx="13989">
                  <c:v>698.98976600000003</c:v>
                </c:pt>
                <c:pt idx="13990">
                  <c:v>698.99076600000001</c:v>
                </c:pt>
                <c:pt idx="13991">
                  <c:v>698.99176599999998</c:v>
                </c:pt>
                <c:pt idx="13992">
                  <c:v>698.99276599999996</c:v>
                </c:pt>
                <c:pt idx="13993">
                  <c:v>698.99376600000005</c:v>
                </c:pt>
                <c:pt idx="13994">
                  <c:v>698.99476600000003</c:v>
                </c:pt>
                <c:pt idx="13995">
                  <c:v>698.995766</c:v>
                </c:pt>
                <c:pt idx="13996">
                  <c:v>698.99676599999998</c:v>
                </c:pt>
                <c:pt idx="13997">
                  <c:v>698.99776599999996</c:v>
                </c:pt>
                <c:pt idx="13998">
                  <c:v>698.99876600000005</c:v>
                </c:pt>
                <c:pt idx="13999">
                  <c:v>698.99976600000002</c:v>
                </c:pt>
                <c:pt idx="14000">
                  <c:v>699.000766</c:v>
                </c:pt>
                <c:pt idx="14001">
                  <c:v>699.00176599999998</c:v>
                </c:pt>
                <c:pt idx="14002">
                  <c:v>699.00276599999995</c:v>
                </c:pt>
                <c:pt idx="14003">
                  <c:v>699.00376600000004</c:v>
                </c:pt>
                <c:pt idx="14004">
                  <c:v>699.00476600000002</c:v>
                </c:pt>
                <c:pt idx="14005">
                  <c:v>699.00576599999999</c:v>
                </c:pt>
                <c:pt idx="14006">
                  <c:v>699.00676599999997</c:v>
                </c:pt>
                <c:pt idx="14007">
                  <c:v>699.00776599999995</c:v>
                </c:pt>
                <c:pt idx="14008">
                  <c:v>699.00876600000004</c:v>
                </c:pt>
                <c:pt idx="14009">
                  <c:v>699.00976600000001</c:v>
                </c:pt>
                <c:pt idx="14010">
                  <c:v>699.01076599999999</c:v>
                </c:pt>
                <c:pt idx="14011">
                  <c:v>699.01176599999997</c:v>
                </c:pt>
                <c:pt idx="14012">
                  <c:v>699.01276600000006</c:v>
                </c:pt>
                <c:pt idx="14013">
                  <c:v>699.01376600000003</c:v>
                </c:pt>
                <c:pt idx="14014">
                  <c:v>699.01476600000001</c:v>
                </c:pt>
                <c:pt idx="14015">
                  <c:v>699.01576599999999</c:v>
                </c:pt>
                <c:pt idx="14016">
                  <c:v>699.01676599999996</c:v>
                </c:pt>
                <c:pt idx="14017">
                  <c:v>699.01776600000005</c:v>
                </c:pt>
                <c:pt idx="14018">
                  <c:v>699.01876600000003</c:v>
                </c:pt>
                <c:pt idx="14019">
                  <c:v>699.019766</c:v>
                </c:pt>
                <c:pt idx="14020">
                  <c:v>699.02076599999998</c:v>
                </c:pt>
                <c:pt idx="14021">
                  <c:v>699.02176599999996</c:v>
                </c:pt>
                <c:pt idx="14022">
                  <c:v>699.02276600000005</c:v>
                </c:pt>
                <c:pt idx="14023">
                  <c:v>699.02376600000002</c:v>
                </c:pt>
                <c:pt idx="14024">
                  <c:v>699.024766</c:v>
                </c:pt>
                <c:pt idx="14025">
                  <c:v>699.02576599999998</c:v>
                </c:pt>
                <c:pt idx="14026">
                  <c:v>699.02676599999995</c:v>
                </c:pt>
                <c:pt idx="14027">
                  <c:v>699.02776600000004</c:v>
                </c:pt>
                <c:pt idx="14028">
                  <c:v>699.02876600000002</c:v>
                </c:pt>
                <c:pt idx="14029">
                  <c:v>699.029766</c:v>
                </c:pt>
                <c:pt idx="14030">
                  <c:v>699.03076599999997</c:v>
                </c:pt>
                <c:pt idx="14031">
                  <c:v>699.03176599999995</c:v>
                </c:pt>
                <c:pt idx="14032">
                  <c:v>699.03276600000004</c:v>
                </c:pt>
                <c:pt idx="14033">
                  <c:v>699.03376600000001</c:v>
                </c:pt>
                <c:pt idx="14034">
                  <c:v>699.03476599999999</c:v>
                </c:pt>
                <c:pt idx="14035">
                  <c:v>699.03576599999997</c:v>
                </c:pt>
                <c:pt idx="14036">
                  <c:v>699.03676599999994</c:v>
                </c:pt>
                <c:pt idx="14037">
                  <c:v>699.03776600000003</c:v>
                </c:pt>
                <c:pt idx="14038">
                  <c:v>699.03876600000001</c:v>
                </c:pt>
                <c:pt idx="14039">
                  <c:v>699.03976599999999</c:v>
                </c:pt>
                <c:pt idx="14040">
                  <c:v>699.04076599999996</c:v>
                </c:pt>
                <c:pt idx="14041">
                  <c:v>699.04176600000005</c:v>
                </c:pt>
                <c:pt idx="14042">
                  <c:v>699.04276600000003</c:v>
                </c:pt>
                <c:pt idx="14043">
                  <c:v>699.04376600000001</c:v>
                </c:pt>
                <c:pt idx="14044">
                  <c:v>699.04476599999998</c:v>
                </c:pt>
                <c:pt idx="14045">
                  <c:v>699.04576599999996</c:v>
                </c:pt>
                <c:pt idx="14046">
                  <c:v>699.04676600000005</c:v>
                </c:pt>
                <c:pt idx="14047">
                  <c:v>699.04776600000002</c:v>
                </c:pt>
                <c:pt idx="14048">
                  <c:v>699.048766</c:v>
                </c:pt>
                <c:pt idx="14049">
                  <c:v>699.04976599999998</c:v>
                </c:pt>
                <c:pt idx="14050">
                  <c:v>699.05076599999995</c:v>
                </c:pt>
                <c:pt idx="14051">
                  <c:v>699.05176600000004</c:v>
                </c:pt>
                <c:pt idx="14052">
                  <c:v>699.05276600000002</c:v>
                </c:pt>
                <c:pt idx="14053">
                  <c:v>699.053766</c:v>
                </c:pt>
                <c:pt idx="14054">
                  <c:v>699.05476599999997</c:v>
                </c:pt>
                <c:pt idx="14055">
                  <c:v>699.05576599999995</c:v>
                </c:pt>
                <c:pt idx="14056">
                  <c:v>699.05676600000004</c:v>
                </c:pt>
                <c:pt idx="14057">
                  <c:v>699.05776600000002</c:v>
                </c:pt>
                <c:pt idx="14058">
                  <c:v>699.05876599999999</c:v>
                </c:pt>
                <c:pt idx="14059">
                  <c:v>699.05976599999997</c:v>
                </c:pt>
                <c:pt idx="14060">
                  <c:v>699.06076599999994</c:v>
                </c:pt>
                <c:pt idx="14061">
                  <c:v>699.06176600000003</c:v>
                </c:pt>
                <c:pt idx="14062">
                  <c:v>699.06276600000001</c:v>
                </c:pt>
                <c:pt idx="14063">
                  <c:v>699.06376599999999</c:v>
                </c:pt>
                <c:pt idx="14064">
                  <c:v>699.06476599999996</c:v>
                </c:pt>
                <c:pt idx="14065">
                  <c:v>699.06576600000005</c:v>
                </c:pt>
                <c:pt idx="14066">
                  <c:v>699.06676600000003</c:v>
                </c:pt>
                <c:pt idx="14067">
                  <c:v>699.06776600000001</c:v>
                </c:pt>
                <c:pt idx="14068">
                  <c:v>699.06876599999998</c:v>
                </c:pt>
                <c:pt idx="14069">
                  <c:v>699.06976599999996</c:v>
                </c:pt>
                <c:pt idx="14070">
                  <c:v>699.07076600000005</c:v>
                </c:pt>
                <c:pt idx="14071">
                  <c:v>699.07176600000003</c:v>
                </c:pt>
                <c:pt idx="14072">
                  <c:v>699.072766</c:v>
                </c:pt>
                <c:pt idx="14073">
                  <c:v>699.07376599999998</c:v>
                </c:pt>
                <c:pt idx="14074">
                  <c:v>699.07476599999995</c:v>
                </c:pt>
                <c:pt idx="14075">
                  <c:v>699.07576600000004</c:v>
                </c:pt>
                <c:pt idx="14076">
                  <c:v>699.07676600000002</c:v>
                </c:pt>
                <c:pt idx="14077">
                  <c:v>699.077766</c:v>
                </c:pt>
                <c:pt idx="14078">
                  <c:v>699.07876599999997</c:v>
                </c:pt>
                <c:pt idx="14079">
                  <c:v>699.07976599999995</c:v>
                </c:pt>
                <c:pt idx="14080">
                  <c:v>699.08076600000004</c:v>
                </c:pt>
                <c:pt idx="14081">
                  <c:v>699.08176600000002</c:v>
                </c:pt>
                <c:pt idx="14082">
                  <c:v>699.08276599999999</c:v>
                </c:pt>
                <c:pt idx="14083">
                  <c:v>699.08376599999997</c:v>
                </c:pt>
                <c:pt idx="14084">
                  <c:v>699.08476599999995</c:v>
                </c:pt>
                <c:pt idx="14085">
                  <c:v>699.08576600000004</c:v>
                </c:pt>
                <c:pt idx="14086">
                  <c:v>699.08676600000001</c:v>
                </c:pt>
                <c:pt idx="14087">
                  <c:v>699.08776599999999</c:v>
                </c:pt>
                <c:pt idx="14088">
                  <c:v>699.08876599999996</c:v>
                </c:pt>
                <c:pt idx="14089">
                  <c:v>699.08976600000005</c:v>
                </c:pt>
                <c:pt idx="14090">
                  <c:v>699.09076600000003</c:v>
                </c:pt>
                <c:pt idx="14091">
                  <c:v>699.09176600000001</c:v>
                </c:pt>
                <c:pt idx="14092">
                  <c:v>699.09276599999998</c:v>
                </c:pt>
                <c:pt idx="14093">
                  <c:v>699.09376599999996</c:v>
                </c:pt>
                <c:pt idx="14094">
                  <c:v>699.09476600000005</c:v>
                </c:pt>
                <c:pt idx="14095">
                  <c:v>699.09576600000003</c:v>
                </c:pt>
                <c:pt idx="14096">
                  <c:v>699.096766</c:v>
                </c:pt>
                <c:pt idx="14097">
                  <c:v>699.09776599999998</c:v>
                </c:pt>
                <c:pt idx="14098">
                  <c:v>699.09876599999996</c:v>
                </c:pt>
                <c:pt idx="14099">
                  <c:v>699.09976600000005</c:v>
                </c:pt>
                <c:pt idx="14100">
                  <c:v>699.10076600000002</c:v>
                </c:pt>
                <c:pt idx="14101">
                  <c:v>699.101766</c:v>
                </c:pt>
                <c:pt idx="14102">
                  <c:v>699.10276599999997</c:v>
                </c:pt>
                <c:pt idx="14103">
                  <c:v>699.10376599999995</c:v>
                </c:pt>
                <c:pt idx="14104">
                  <c:v>699.10476600000004</c:v>
                </c:pt>
                <c:pt idx="14105">
                  <c:v>699.10576600000002</c:v>
                </c:pt>
                <c:pt idx="14106">
                  <c:v>699.10676599999999</c:v>
                </c:pt>
                <c:pt idx="14107">
                  <c:v>699.10776599999997</c:v>
                </c:pt>
                <c:pt idx="14108">
                  <c:v>699.10876599999995</c:v>
                </c:pt>
                <c:pt idx="14109">
                  <c:v>699.10976600000004</c:v>
                </c:pt>
                <c:pt idx="14110">
                  <c:v>699.11076600000001</c:v>
                </c:pt>
                <c:pt idx="14111">
                  <c:v>699.11176599999999</c:v>
                </c:pt>
                <c:pt idx="14112">
                  <c:v>699.11276599999997</c:v>
                </c:pt>
                <c:pt idx="14113">
                  <c:v>699.11376600000006</c:v>
                </c:pt>
                <c:pt idx="14114">
                  <c:v>699.11476600000003</c:v>
                </c:pt>
                <c:pt idx="14115">
                  <c:v>699.11576600000001</c:v>
                </c:pt>
                <c:pt idx="14116">
                  <c:v>699.11676599999998</c:v>
                </c:pt>
                <c:pt idx="14117">
                  <c:v>699.11776599999996</c:v>
                </c:pt>
                <c:pt idx="14118">
                  <c:v>699.11876600000005</c:v>
                </c:pt>
                <c:pt idx="14119">
                  <c:v>699.11976600000003</c:v>
                </c:pt>
                <c:pt idx="14120">
                  <c:v>699.120766</c:v>
                </c:pt>
                <c:pt idx="14121">
                  <c:v>699.12176599999998</c:v>
                </c:pt>
                <c:pt idx="14122">
                  <c:v>699.12276599999996</c:v>
                </c:pt>
                <c:pt idx="14123">
                  <c:v>699.12376600000005</c:v>
                </c:pt>
                <c:pt idx="14124">
                  <c:v>699.12476600000002</c:v>
                </c:pt>
                <c:pt idx="14125">
                  <c:v>699.125766</c:v>
                </c:pt>
                <c:pt idx="14126">
                  <c:v>699.12676599999998</c:v>
                </c:pt>
                <c:pt idx="14127">
                  <c:v>699.12776599999995</c:v>
                </c:pt>
                <c:pt idx="14128">
                  <c:v>699.12876600000004</c:v>
                </c:pt>
                <c:pt idx="14129">
                  <c:v>699.12976600000002</c:v>
                </c:pt>
                <c:pt idx="14130">
                  <c:v>699.13076599999999</c:v>
                </c:pt>
                <c:pt idx="14131">
                  <c:v>699.13176599999997</c:v>
                </c:pt>
                <c:pt idx="14132">
                  <c:v>699.13276599999995</c:v>
                </c:pt>
                <c:pt idx="14133">
                  <c:v>699.13376600000004</c:v>
                </c:pt>
                <c:pt idx="14134">
                  <c:v>699.13476600000001</c:v>
                </c:pt>
                <c:pt idx="14135">
                  <c:v>699.13576599999999</c:v>
                </c:pt>
                <c:pt idx="14136">
                  <c:v>699.13676599999997</c:v>
                </c:pt>
                <c:pt idx="14137">
                  <c:v>699.13776600000006</c:v>
                </c:pt>
                <c:pt idx="14138">
                  <c:v>699.13876600000003</c:v>
                </c:pt>
                <c:pt idx="14139">
                  <c:v>699.13976600000001</c:v>
                </c:pt>
                <c:pt idx="14140">
                  <c:v>699.14076599999999</c:v>
                </c:pt>
                <c:pt idx="14141">
                  <c:v>699.14176599999996</c:v>
                </c:pt>
                <c:pt idx="14142">
                  <c:v>699.14276600000005</c:v>
                </c:pt>
                <c:pt idx="14143">
                  <c:v>699.14376600000003</c:v>
                </c:pt>
                <c:pt idx="14144">
                  <c:v>699.144766</c:v>
                </c:pt>
                <c:pt idx="14145">
                  <c:v>699.14576599999998</c:v>
                </c:pt>
                <c:pt idx="14146">
                  <c:v>699.14676599999996</c:v>
                </c:pt>
                <c:pt idx="14147">
                  <c:v>699.14776600000005</c:v>
                </c:pt>
                <c:pt idx="14148">
                  <c:v>699.14876600000002</c:v>
                </c:pt>
                <c:pt idx="14149">
                  <c:v>699.149766</c:v>
                </c:pt>
                <c:pt idx="14150">
                  <c:v>699.15076599999998</c:v>
                </c:pt>
                <c:pt idx="14151">
                  <c:v>699.15176599999995</c:v>
                </c:pt>
                <c:pt idx="14152">
                  <c:v>699.15276600000004</c:v>
                </c:pt>
                <c:pt idx="14153">
                  <c:v>699.15376600000002</c:v>
                </c:pt>
                <c:pt idx="14154">
                  <c:v>699.154766</c:v>
                </c:pt>
                <c:pt idx="14155">
                  <c:v>699.15576599999997</c:v>
                </c:pt>
                <c:pt idx="14156">
                  <c:v>699.15676599999995</c:v>
                </c:pt>
                <c:pt idx="14157">
                  <c:v>699.15776600000004</c:v>
                </c:pt>
                <c:pt idx="14158">
                  <c:v>699.15876600000001</c:v>
                </c:pt>
                <c:pt idx="14159">
                  <c:v>699.15976599999999</c:v>
                </c:pt>
                <c:pt idx="14160">
                  <c:v>699.16076599999997</c:v>
                </c:pt>
                <c:pt idx="14161">
                  <c:v>699.16176599999994</c:v>
                </c:pt>
                <c:pt idx="14162">
                  <c:v>699.16276600000003</c:v>
                </c:pt>
                <c:pt idx="14163">
                  <c:v>699.16376600000001</c:v>
                </c:pt>
                <c:pt idx="14164">
                  <c:v>699.16476599999999</c:v>
                </c:pt>
                <c:pt idx="14165">
                  <c:v>699.16576599999996</c:v>
                </c:pt>
                <c:pt idx="14166">
                  <c:v>699.16676600000005</c:v>
                </c:pt>
                <c:pt idx="14167">
                  <c:v>699.16776600000003</c:v>
                </c:pt>
                <c:pt idx="14168">
                  <c:v>699.16876600000001</c:v>
                </c:pt>
                <c:pt idx="14169">
                  <c:v>699.16976599999998</c:v>
                </c:pt>
                <c:pt idx="14170">
                  <c:v>699.17076599999996</c:v>
                </c:pt>
                <c:pt idx="14171">
                  <c:v>699.17176600000005</c:v>
                </c:pt>
                <c:pt idx="14172">
                  <c:v>699.17276600000002</c:v>
                </c:pt>
                <c:pt idx="14173">
                  <c:v>699.173766</c:v>
                </c:pt>
                <c:pt idx="14174">
                  <c:v>699.17476599999998</c:v>
                </c:pt>
                <c:pt idx="14175">
                  <c:v>699.17576599999995</c:v>
                </c:pt>
                <c:pt idx="14176">
                  <c:v>699.17676600000004</c:v>
                </c:pt>
                <c:pt idx="14177">
                  <c:v>699.17776600000002</c:v>
                </c:pt>
                <c:pt idx="14178">
                  <c:v>699.178766</c:v>
                </c:pt>
                <c:pt idx="14179">
                  <c:v>699.17976599999997</c:v>
                </c:pt>
                <c:pt idx="14180">
                  <c:v>699.18076599999995</c:v>
                </c:pt>
                <c:pt idx="14181">
                  <c:v>699.18176600000004</c:v>
                </c:pt>
                <c:pt idx="14182">
                  <c:v>699.18276600000002</c:v>
                </c:pt>
                <c:pt idx="14183">
                  <c:v>699.18376599999999</c:v>
                </c:pt>
                <c:pt idx="14184">
                  <c:v>699.18476599999997</c:v>
                </c:pt>
                <c:pt idx="14185">
                  <c:v>699.18576599999994</c:v>
                </c:pt>
                <c:pt idx="14186">
                  <c:v>699.18676600000003</c:v>
                </c:pt>
                <c:pt idx="14187">
                  <c:v>699.18776600000001</c:v>
                </c:pt>
                <c:pt idx="14188">
                  <c:v>699.18876599999999</c:v>
                </c:pt>
                <c:pt idx="14189">
                  <c:v>699.18976599999996</c:v>
                </c:pt>
                <c:pt idx="14190">
                  <c:v>699.19076600000005</c:v>
                </c:pt>
                <c:pt idx="14191">
                  <c:v>699.19176600000003</c:v>
                </c:pt>
                <c:pt idx="14192">
                  <c:v>699.19276600000001</c:v>
                </c:pt>
                <c:pt idx="14193">
                  <c:v>699.19376599999998</c:v>
                </c:pt>
                <c:pt idx="14194">
                  <c:v>699.19476599999996</c:v>
                </c:pt>
                <c:pt idx="14195">
                  <c:v>699.19576600000005</c:v>
                </c:pt>
                <c:pt idx="14196">
                  <c:v>699.19676600000003</c:v>
                </c:pt>
                <c:pt idx="14197">
                  <c:v>699.197766</c:v>
                </c:pt>
                <c:pt idx="14198">
                  <c:v>699.19876599999998</c:v>
                </c:pt>
                <c:pt idx="14199">
                  <c:v>699.19976599999995</c:v>
                </c:pt>
                <c:pt idx="14200">
                  <c:v>699.20076600000004</c:v>
                </c:pt>
                <c:pt idx="14201">
                  <c:v>699.20176600000002</c:v>
                </c:pt>
                <c:pt idx="14202">
                  <c:v>699.202766</c:v>
                </c:pt>
                <c:pt idx="14203">
                  <c:v>699.20376599999997</c:v>
                </c:pt>
                <c:pt idx="14204">
                  <c:v>699.20476599999995</c:v>
                </c:pt>
                <c:pt idx="14205">
                  <c:v>699.20576600000004</c:v>
                </c:pt>
                <c:pt idx="14206">
                  <c:v>699.20676600000002</c:v>
                </c:pt>
                <c:pt idx="14207">
                  <c:v>699.20776599999999</c:v>
                </c:pt>
                <c:pt idx="14208">
                  <c:v>699.20876599999997</c:v>
                </c:pt>
                <c:pt idx="14209">
                  <c:v>699.20976599999995</c:v>
                </c:pt>
                <c:pt idx="14210">
                  <c:v>699.21076600000004</c:v>
                </c:pt>
                <c:pt idx="14211">
                  <c:v>699.21176600000001</c:v>
                </c:pt>
                <c:pt idx="14212">
                  <c:v>699.21276599999999</c:v>
                </c:pt>
                <c:pt idx="14213">
                  <c:v>699.21376599999996</c:v>
                </c:pt>
                <c:pt idx="14214">
                  <c:v>699.21476600000005</c:v>
                </c:pt>
                <c:pt idx="14215">
                  <c:v>699.21576600000003</c:v>
                </c:pt>
                <c:pt idx="14216">
                  <c:v>699.21676600000001</c:v>
                </c:pt>
                <c:pt idx="14217">
                  <c:v>699.21776599999998</c:v>
                </c:pt>
                <c:pt idx="14218">
                  <c:v>699.21876599999996</c:v>
                </c:pt>
                <c:pt idx="14219">
                  <c:v>699.21976600000005</c:v>
                </c:pt>
                <c:pt idx="14220">
                  <c:v>699.22076600000003</c:v>
                </c:pt>
                <c:pt idx="14221">
                  <c:v>699.221766</c:v>
                </c:pt>
                <c:pt idx="14222">
                  <c:v>699.22276599999998</c:v>
                </c:pt>
                <c:pt idx="14223">
                  <c:v>699.22376599999996</c:v>
                </c:pt>
                <c:pt idx="14224">
                  <c:v>699.22476600000005</c:v>
                </c:pt>
                <c:pt idx="14225">
                  <c:v>699.22576600000002</c:v>
                </c:pt>
                <c:pt idx="14226">
                  <c:v>699.226766</c:v>
                </c:pt>
                <c:pt idx="14227">
                  <c:v>699.22776599999997</c:v>
                </c:pt>
                <c:pt idx="14228">
                  <c:v>699.22876599999995</c:v>
                </c:pt>
                <c:pt idx="14229">
                  <c:v>699.22976600000004</c:v>
                </c:pt>
                <c:pt idx="14230">
                  <c:v>699.23076600000002</c:v>
                </c:pt>
                <c:pt idx="14231">
                  <c:v>699.23176599999999</c:v>
                </c:pt>
                <c:pt idx="14232">
                  <c:v>699.23276599999997</c:v>
                </c:pt>
                <c:pt idx="14233">
                  <c:v>699.23376599999995</c:v>
                </c:pt>
                <c:pt idx="14234">
                  <c:v>699.23476600000004</c:v>
                </c:pt>
                <c:pt idx="14235">
                  <c:v>699.23576600000001</c:v>
                </c:pt>
                <c:pt idx="14236">
                  <c:v>699.23676599999999</c:v>
                </c:pt>
                <c:pt idx="14237">
                  <c:v>699.23776599999997</c:v>
                </c:pt>
                <c:pt idx="14238">
                  <c:v>699.23876600000006</c:v>
                </c:pt>
                <c:pt idx="14239">
                  <c:v>699.23976600000003</c:v>
                </c:pt>
                <c:pt idx="14240">
                  <c:v>699.24076600000001</c:v>
                </c:pt>
                <c:pt idx="14241">
                  <c:v>699.24176599999998</c:v>
                </c:pt>
                <c:pt idx="14242">
                  <c:v>699.24276599999996</c:v>
                </c:pt>
                <c:pt idx="14243">
                  <c:v>699.24376600000005</c:v>
                </c:pt>
                <c:pt idx="14244">
                  <c:v>699.24476600000003</c:v>
                </c:pt>
                <c:pt idx="14245">
                  <c:v>699.245766</c:v>
                </c:pt>
                <c:pt idx="14246">
                  <c:v>699.24676599999998</c:v>
                </c:pt>
                <c:pt idx="14247">
                  <c:v>699.24776599999996</c:v>
                </c:pt>
                <c:pt idx="14248">
                  <c:v>699.24876600000005</c:v>
                </c:pt>
                <c:pt idx="14249">
                  <c:v>699.24976600000002</c:v>
                </c:pt>
                <c:pt idx="14250">
                  <c:v>699.250766</c:v>
                </c:pt>
                <c:pt idx="14251">
                  <c:v>699.25176599999998</c:v>
                </c:pt>
                <c:pt idx="14252">
                  <c:v>699.25276599999995</c:v>
                </c:pt>
                <c:pt idx="14253">
                  <c:v>699.25376600000004</c:v>
                </c:pt>
                <c:pt idx="14254">
                  <c:v>699.25476600000002</c:v>
                </c:pt>
                <c:pt idx="14255">
                  <c:v>699.25576599999999</c:v>
                </c:pt>
                <c:pt idx="14256">
                  <c:v>699.25676599999997</c:v>
                </c:pt>
                <c:pt idx="14257">
                  <c:v>699.25776599999995</c:v>
                </c:pt>
                <c:pt idx="14258">
                  <c:v>699.25876600000004</c:v>
                </c:pt>
                <c:pt idx="14259">
                  <c:v>699.25976600000001</c:v>
                </c:pt>
                <c:pt idx="14260">
                  <c:v>699.26076599999999</c:v>
                </c:pt>
                <c:pt idx="14261">
                  <c:v>699.26176599999997</c:v>
                </c:pt>
                <c:pt idx="14262">
                  <c:v>699.26276600000006</c:v>
                </c:pt>
                <c:pt idx="14263">
                  <c:v>699.26376600000003</c:v>
                </c:pt>
                <c:pt idx="14264">
                  <c:v>699.26476600000001</c:v>
                </c:pt>
                <c:pt idx="14265">
                  <c:v>699.26576599999999</c:v>
                </c:pt>
                <c:pt idx="14266">
                  <c:v>699.26676599999996</c:v>
                </c:pt>
                <c:pt idx="14267">
                  <c:v>699.26776600000005</c:v>
                </c:pt>
                <c:pt idx="14268">
                  <c:v>699.26876600000003</c:v>
                </c:pt>
                <c:pt idx="14269">
                  <c:v>699.269766</c:v>
                </c:pt>
                <c:pt idx="14270">
                  <c:v>699.27076599999998</c:v>
                </c:pt>
                <c:pt idx="14271">
                  <c:v>699.27176599999996</c:v>
                </c:pt>
                <c:pt idx="14272">
                  <c:v>699.27276600000005</c:v>
                </c:pt>
                <c:pt idx="14273">
                  <c:v>699.27376600000002</c:v>
                </c:pt>
                <c:pt idx="14274">
                  <c:v>699.274766</c:v>
                </c:pt>
                <c:pt idx="14275">
                  <c:v>699.27576599999998</c:v>
                </c:pt>
                <c:pt idx="14276">
                  <c:v>699.27676599999995</c:v>
                </c:pt>
                <c:pt idx="14277">
                  <c:v>699.27776600000004</c:v>
                </c:pt>
                <c:pt idx="14278">
                  <c:v>699.27876600000002</c:v>
                </c:pt>
                <c:pt idx="14279">
                  <c:v>699.279766</c:v>
                </c:pt>
                <c:pt idx="14280">
                  <c:v>699.28076599999997</c:v>
                </c:pt>
                <c:pt idx="14281">
                  <c:v>699.28176599999995</c:v>
                </c:pt>
                <c:pt idx="14282">
                  <c:v>699.28276600000004</c:v>
                </c:pt>
                <c:pt idx="14283">
                  <c:v>699.28376600000001</c:v>
                </c:pt>
                <c:pt idx="14284">
                  <c:v>699.28476599999999</c:v>
                </c:pt>
                <c:pt idx="14285">
                  <c:v>699.28576599999997</c:v>
                </c:pt>
                <c:pt idx="14286">
                  <c:v>699.28676599999994</c:v>
                </c:pt>
                <c:pt idx="14287">
                  <c:v>699.28776600000003</c:v>
                </c:pt>
                <c:pt idx="14288">
                  <c:v>699.28876600000001</c:v>
                </c:pt>
                <c:pt idx="14289">
                  <c:v>699.28976599999999</c:v>
                </c:pt>
                <c:pt idx="14290">
                  <c:v>699.29076599999996</c:v>
                </c:pt>
                <c:pt idx="14291">
                  <c:v>699.29176600000005</c:v>
                </c:pt>
                <c:pt idx="14292">
                  <c:v>699.29276600000003</c:v>
                </c:pt>
                <c:pt idx="14293">
                  <c:v>699.29376600000001</c:v>
                </c:pt>
                <c:pt idx="14294">
                  <c:v>699.29476599999998</c:v>
                </c:pt>
                <c:pt idx="14295">
                  <c:v>699.29576599999996</c:v>
                </c:pt>
                <c:pt idx="14296">
                  <c:v>699.29676600000005</c:v>
                </c:pt>
                <c:pt idx="14297">
                  <c:v>699.29776600000002</c:v>
                </c:pt>
                <c:pt idx="14298">
                  <c:v>699.298766</c:v>
                </c:pt>
                <c:pt idx="14299">
                  <c:v>699.29976599999998</c:v>
                </c:pt>
                <c:pt idx="14300">
                  <c:v>699.30076599999995</c:v>
                </c:pt>
                <c:pt idx="14301">
                  <c:v>699.30176600000004</c:v>
                </c:pt>
                <c:pt idx="14302">
                  <c:v>699.30276600000002</c:v>
                </c:pt>
                <c:pt idx="14303">
                  <c:v>699.303766</c:v>
                </c:pt>
                <c:pt idx="14304">
                  <c:v>699.30476599999997</c:v>
                </c:pt>
                <c:pt idx="14305">
                  <c:v>699.30576599999995</c:v>
                </c:pt>
                <c:pt idx="14306">
                  <c:v>699.30676600000004</c:v>
                </c:pt>
                <c:pt idx="14307">
                  <c:v>699.30776600000002</c:v>
                </c:pt>
                <c:pt idx="14308">
                  <c:v>699.30876599999999</c:v>
                </c:pt>
                <c:pt idx="14309">
                  <c:v>699.30976599999997</c:v>
                </c:pt>
                <c:pt idx="14310">
                  <c:v>699.31076599999994</c:v>
                </c:pt>
                <c:pt idx="14311">
                  <c:v>699.31176600000003</c:v>
                </c:pt>
                <c:pt idx="14312">
                  <c:v>699.31276600000001</c:v>
                </c:pt>
                <c:pt idx="14313">
                  <c:v>699.31376599999999</c:v>
                </c:pt>
                <c:pt idx="14314">
                  <c:v>699.31476599999996</c:v>
                </c:pt>
                <c:pt idx="14315">
                  <c:v>699.31576600000005</c:v>
                </c:pt>
                <c:pt idx="14316">
                  <c:v>699.31676600000003</c:v>
                </c:pt>
                <c:pt idx="14317">
                  <c:v>699.31776600000001</c:v>
                </c:pt>
                <c:pt idx="14318">
                  <c:v>699.31876599999998</c:v>
                </c:pt>
                <c:pt idx="14319">
                  <c:v>699.31976599999996</c:v>
                </c:pt>
                <c:pt idx="14320">
                  <c:v>699.32076600000005</c:v>
                </c:pt>
                <c:pt idx="14321">
                  <c:v>699.32176600000003</c:v>
                </c:pt>
                <c:pt idx="14322">
                  <c:v>699.322766</c:v>
                </c:pt>
                <c:pt idx="14323">
                  <c:v>699.32376599999998</c:v>
                </c:pt>
                <c:pt idx="14324">
                  <c:v>699.32476599999995</c:v>
                </c:pt>
                <c:pt idx="14325">
                  <c:v>699.32576600000004</c:v>
                </c:pt>
                <c:pt idx="14326">
                  <c:v>699.32676600000002</c:v>
                </c:pt>
                <c:pt idx="14327">
                  <c:v>699.327766</c:v>
                </c:pt>
                <c:pt idx="14328">
                  <c:v>699.32876599999997</c:v>
                </c:pt>
                <c:pt idx="14329">
                  <c:v>699.32976599999995</c:v>
                </c:pt>
                <c:pt idx="14330">
                  <c:v>699.33076600000004</c:v>
                </c:pt>
                <c:pt idx="14331">
                  <c:v>699.33176600000002</c:v>
                </c:pt>
                <c:pt idx="14332">
                  <c:v>699.33276599999999</c:v>
                </c:pt>
                <c:pt idx="14333">
                  <c:v>699.33376599999997</c:v>
                </c:pt>
                <c:pt idx="14334">
                  <c:v>699.33476599999995</c:v>
                </c:pt>
                <c:pt idx="14335">
                  <c:v>699.33576600000004</c:v>
                </c:pt>
                <c:pt idx="14336">
                  <c:v>699.33676600000001</c:v>
                </c:pt>
                <c:pt idx="14337">
                  <c:v>699.33776599999999</c:v>
                </c:pt>
                <c:pt idx="14338">
                  <c:v>699.33876599999996</c:v>
                </c:pt>
                <c:pt idx="14339">
                  <c:v>699.33976600000005</c:v>
                </c:pt>
                <c:pt idx="14340">
                  <c:v>699.34076600000003</c:v>
                </c:pt>
                <c:pt idx="14341">
                  <c:v>699.34176600000001</c:v>
                </c:pt>
                <c:pt idx="14342">
                  <c:v>699.34276599999998</c:v>
                </c:pt>
                <c:pt idx="14343">
                  <c:v>699.34376599999996</c:v>
                </c:pt>
                <c:pt idx="14344">
                  <c:v>699.34476600000005</c:v>
                </c:pt>
                <c:pt idx="14345">
                  <c:v>699.34576600000003</c:v>
                </c:pt>
                <c:pt idx="14346">
                  <c:v>699.346766</c:v>
                </c:pt>
                <c:pt idx="14347">
                  <c:v>699.34776599999998</c:v>
                </c:pt>
                <c:pt idx="14348">
                  <c:v>699.34876599999996</c:v>
                </c:pt>
                <c:pt idx="14349">
                  <c:v>699.34976600000005</c:v>
                </c:pt>
                <c:pt idx="14350">
                  <c:v>699.35076600000002</c:v>
                </c:pt>
                <c:pt idx="14351">
                  <c:v>699.351766</c:v>
                </c:pt>
                <c:pt idx="14352">
                  <c:v>699.35276599999997</c:v>
                </c:pt>
                <c:pt idx="14353">
                  <c:v>699.35376599999995</c:v>
                </c:pt>
                <c:pt idx="14354">
                  <c:v>699.35476600000004</c:v>
                </c:pt>
                <c:pt idx="14355">
                  <c:v>699.35576600000002</c:v>
                </c:pt>
                <c:pt idx="14356">
                  <c:v>699.35676599999999</c:v>
                </c:pt>
                <c:pt idx="14357">
                  <c:v>699.35776599999997</c:v>
                </c:pt>
                <c:pt idx="14358">
                  <c:v>699.35876599999995</c:v>
                </c:pt>
                <c:pt idx="14359">
                  <c:v>699.35976600000004</c:v>
                </c:pt>
                <c:pt idx="14360">
                  <c:v>699.36076600000001</c:v>
                </c:pt>
                <c:pt idx="14361">
                  <c:v>699.36176599999999</c:v>
                </c:pt>
                <c:pt idx="14362">
                  <c:v>699.36276599999997</c:v>
                </c:pt>
                <c:pt idx="14363">
                  <c:v>699.36376600000006</c:v>
                </c:pt>
                <c:pt idx="14364">
                  <c:v>699.36476600000003</c:v>
                </c:pt>
                <c:pt idx="14365">
                  <c:v>699.36576600000001</c:v>
                </c:pt>
                <c:pt idx="14366">
                  <c:v>699.36676599999998</c:v>
                </c:pt>
                <c:pt idx="14367">
                  <c:v>699.36776599999996</c:v>
                </c:pt>
                <c:pt idx="14368">
                  <c:v>699.36876600000005</c:v>
                </c:pt>
                <c:pt idx="14369">
                  <c:v>699.36976600000003</c:v>
                </c:pt>
                <c:pt idx="14370">
                  <c:v>699.370766</c:v>
                </c:pt>
                <c:pt idx="14371">
                  <c:v>699.37176599999998</c:v>
                </c:pt>
                <c:pt idx="14372">
                  <c:v>699.37276599999996</c:v>
                </c:pt>
                <c:pt idx="14373">
                  <c:v>699.37376600000005</c:v>
                </c:pt>
                <c:pt idx="14374">
                  <c:v>699.37476600000002</c:v>
                </c:pt>
                <c:pt idx="14375">
                  <c:v>699.375766</c:v>
                </c:pt>
                <c:pt idx="14376">
                  <c:v>699.37676599999998</c:v>
                </c:pt>
                <c:pt idx="14377">
                  <c:v>699.37776599999995</c:v>
                </c:pt>
                <c:pt idx="14378">
                  <c:v>699.37876600000004</c:v>
                </c:pt>
                <c:pt idx="14379">
                  <c:v>699.37976600000002</c:v>
                </c:pt>
                <c:pt idx="14380">
                  <c:v>699.38076599999999</c:v>
                </c:pt>
                <c:pt idx="14381">
                  <c:v>699.38176599999997</c:v>
                </c:pt>
                <c:pt idx="14382">
                  <c:v>699.38276599999995</c:v>
                </c:pt>
                <c:pt idx="14383">
                  <c:v>699.38376600000004</c:v>
                </c:pt>
                <c:pt idx="14384">
                  <c:v>699.38476600000001</c:v>
                </c:pt>
                <c:pt idx="14385">
                  <c:v>699.38576599999999</c:v>
                </c:pt>
                <c:pt idx="14386">
                  <c:v>699.38676599999997</c:v>
                </c:pt>
                <c:pt idx="14387">
                  <c:v>699.38776600000006</c:v>
                </c:pt>
                <c:pt idx="14388">
                  <c:v>699.38876600000003</c:v>
                </c:pt>
                <c:pt idx="14389">
                  <c:v>699.38976600000001</c:v>
                </c:pt>
                <c:pt idx="14390">
                  <c:v>699.39076599999999</c:v>
                </c:pt>
                <c:pt idx="14391">
                  <c:v>699.39176599999996</c:v>
                </c:pt>
                <c:pt idx="14392">
                  <c:v>699.39276600000005</c:v>
                </c:pt>
                <c:pt idx="14393">
                  <c:v>699.39376600000003</c:v>
                </c:pt>
                <c:pt idx="14394">
                  <c:v>699.394766</c:v>
                </c:pt>
                <c:pt idx="14395">
                  <c:v>699.39576599999998</c:v>
                </c:pt>
                <c:pt idx="14396">
                  <c:v>699.39676599999996</c:v>
                </c:pt>
                <c:pt idx="14397">
                  <c:v>699.39776600000005</c:v>
                </c:pt>
                <c:pt idx="14398">
                  <c:v>699.39876600000002</c:v>
                </c:pt>
                <c:pt idx="14399">
                  <c:v>699.399766</c:v>
                </c:pt>
                <c:pt idx="14400">
                  <c:v>699.40076599999998</c:v>
                </c:pt>
                <c:pt idx="14401">
                  <c:v>699.40176599999995</c:v>
                </c:pt>
                <c:pt idx="14402">
                  <c:v>699.40276600000004</c:v>
                </c:pt>
                <c:pt idx="14403">
                  <c:v>699.40376600000002</c:v>
                </c:pt>
                <c:pt idx="14404">
                  <c:v>699.404766</c:v>
                </c:pt>
                <c:pt idx="14405">
                  <c:v>699.40576599999997</c:v>
                </c:pt>
                <c:pt idx="14406">
                  <c:v>699.40676599999995</c:v>
                </c:pt>
                <c:pt idx="14407">
                  <c:v>699.40776600000004</c:v>
                </c:pt>
                <c:pt idx="14408">
                  <c:v>699.40876600000001</c:v>
                </c:pt>
                <c:pt idx="14409">
                  <c:v>699.40976599999999</c:v>
                </c:pt>
                <c:pt idx="14410">
                  <c:v>699.41076599999997</c:v>
                </c:pt>
                <c:pt idx="14411">
                  <c:v>699.41176599999994</c:v>
                </c:pt>
                <c:pt idx="14412">
                  <c:v>699.41276600000003</c:v>
                </c:pt>
                <c:pt idx="14413">
                  <c:v>699.41376600000001</c:v>
                </c:pt>
                <c:pt idx="14414">
                  <c:v>699.41476599999999</c:v>
                </c:pt>
                <c:pt idx="14415">
                  <c:v>699.41576599999996</c:v>
                </c:pt>
                <c:pt idx="14416">
                  <c:v>699.41676600000005</c:v>
                </c:pt>
                <c:pt idx="14417">
                  <c:v>699.41776600000003</c:v>
                </c:pt>
                <c:pt idx="14418">
                  <c:v>699.41876600000001</c:v>
                </c:pt>
                <c:pt idx="14419">
                  <c:v>699.41976599999998</c:v>
                </c:pt>
                <c:pt idx="14420">
                  <c:v>699.42076599999996</c:v>
                </c:pt>
                <c:pt idx="14421">
                  <c:v>699.42176600000005</c:v>
                </c:pt>
                <c:pt idx="14422">
                  <c:v>699.42276600000002</c:v>
                </c:pt>
                <c:pt idx="14423">
                  <c:v>699.423766</c:v>
                </c:pt>
                <c:pt idx="14424">
                  <c:v>699.42476599999998</c:v>
                </c:pt>
                <c:pt idx="14425">
                  <c:v>699.42576599999995</c:v>
                </c:pt>
                <c:pt idx="14426">
                  <c:v>699.42676600000004</c:v>
                </c:pt>
                <c:pt idx="14427">
                  <c:v>699.42776600000002</c:v>
                </c:pt>
                <c:pt idx="14428">
                  <c:v>699.428766</c:v>
                </c:pt>
                <c:pt idx="14429">
                  <c:v>699.42976599999997</c:v>
                </c:pt>
                <c:pt idx="14430">
                  <c:v>699.43076599999995</c:v>
                </c:pt>
                <c:pt idx="14431">
                  <c:v>699.43176600000004</c:v>
                </c:pt>
                <c:pt idx="14432">
                  <c:v>699.43276600000002</c:v>
                </c:pt>
                <c:pt idx="14433">
                  <c:v>699.43376599999999</c:v>
                </c:pt>
                <c:pt idx="14434">
                  <c:v>699.43476599999997</c:v>
                </c:pt>
                <c:pt idx="14435">
                  <c:v>699.43576599999994</c:v>
                </c:pt>
                <c:pt idx="14436">
                  <c:v>699.43676600000003</c:v>
                </c:pt>
                <c:pt idx="14437">
                  <c:v>699.43776600000001</c:v>
                </c:pt>
                <c:pt idx="14438">
                  <c:v>699.43876599999999</c:v>
                </c:pt>
                <c:pt idx="14439">
                  <c:v>699.43976599999996</c:v>
                </c:pt>
                <c:pt idx="14440">
                  <c:v>699.44076600000005</c:v>
                </c:pt>
                <c:pt idx="14441">
                  <c:v>699.44176600000003</c:v>
                </c:pt>
                <c:pt idx="14442">
                  <c:v>699.44276600000001</c:v>
                </c:pt>
                <c:pt idx="14443">
                  <c:v>699.44376599999998</c:v>
                </c:pt>
                <c:pt idx="14444">
                  <c:v>699.44476599999996</c:v>
                </c:pt>
                <c:pt idx="14445">
                  <c:v>699.44576600000005</c:v>
                </c:pt>
                <c:pt idx="14446">
                  <c:v>699.44676600000003</c:v>
                </c:pt>
                <c:pt idx="14447">
                  <c:v>699.447766</c:v>
                </c:pt>
                <c:pt idx="14448">
                  <c:v>699.44876599999998</c:v>
                </c:pt>
                <c:pt idx="14449">
                  <c:v>699.44976599999995</c:v>
                </c:pt>
                <c:pt idx="14450">
                  <c:v>699.45076600000004</c:v>
                </c:pt>
                <c:pt idx="14451">
                  <c:v>699.45176600000002</c:v>
                </c:pt>
                <c:pt idx="14452">
                  <c:v>699.452766</c:v>
                </c:pt>
                <c:pt idx="14453">
                  <c:v>699.45376599999997</c:v>
                </c:pt>
                <c:pt idx="14454">
                  <c:v>699.45476599999995</c:v>
                </c:pt>
                <c:pt idx="14455">
                  <c:v>699.45576600000004</c:v>
                </c:pt>
                <c:pt idx="14456">
                  <c:v>699.45676600000002</c:v>
                </c:pt>
                <c:pt idx="14457">
                  <c:v>699.45776599999999</c:v>
                </c:pt>
                <c:pt idx="14458">
                  <c:v>699.45876599999997</c:v>
                </c:pt>
                <c:pt idx="14459">
                  <c:v>699.45976599999995</c:v>
                </c:pt>
                <c:pt idx="14460">
                  <c:v>699.46076600000004</c:v>
                </c:pt>
                <c:pt idx="14461">
                  <c:v>699.46176600000001</c:v>
                </c:pt>
                <c:pt idx="14462">
                  <c:v>699.46276599999999</c:v>
                </c:pt>
                <c:pt idx="14463">
                  <c:v>699.46376599999996</c:v>
                </c:pt>
                <c:pt idx="14464">
                  <c:v>699.46476600000005</c:v>
                </c:pt>
                <c:pt idx="14465">
                  <c:v>699.46576600000003</c:v>
                </c:pt>
                <c:pt idx="14466">
                  <c:v>699.46676600000001</c:v>
                </c:pt>
                <c:pt idx="14467">
                  <c:v>699.46776599999998</c:v>
                </c:pt>
                <c:pt idx="14468">
                  <c:v>699.46876599999996</c:v>
                </c:pt>
                <c:pt idx="14469">
                  <c:v>699.46976600000005</c:v>
                </c:pt>
                <c:pt idx="14470">
                  <c:v>699.47076600000003</c:v>
                </c:pt>
                <c:pt idx="14471">
                  <c:v>699.471766</c:v>
                </c:pt>
                <c:pt idx="14472">
                  <c:v>699.47276599999998</c:v>
                </c:pt>
                <c:pt idx="14473">
                  <c:v>699.47376599999996</c:v>
                </c:pt>
                <c:pt idx="14474">
                  <c:v>699.47476600000005</c:v>
                </c:pt>
                <c:pt idx="14475">
                  <c:v>699.47576600000002</c:v>
                </c:pt>
                <c:pt idx="14476">
                  <c:v>699.476766</c:v>
                </c:pt>
                <c:pt idx="14477">
                  <c:v>699.47776599999997</c:v>
                </c:pt>
                <c:pt idx="14478">
                  <c:v>699.47876599999995</c:v>
                </c:pt>
                <c:pt idx="14479">
                  <c:v>699.47976600000004</c:v>
                </c:pt>
                <c:pt idx="14480">
                  <c:v>699.48076600000002</c:v>
                </c:pt>
                <c:pt idx="14481">
                  <c:v>699.48176599999999</c:v>
                </c:pt>
                <c:pt idx="14482">
                  <c:v>699.48276599999997</c:v>
                </c:pt>
                <c:pt idx="14483">
                  <c:v>699.48376599999995</c:v>
                </c:pt>
                <c:pt idx="14484">
                  <c:v>699.48476600000004</c:v>
                </c:pt>
                <c:pt idx="14485">
                  <c:v>699.48576600000001</c:v>
                </c:pt>
                <c:pt idx="14486">
                  <c:v>699.48676599999999</c:v>
                </c:pt>
                <c:pt idx="14487">
                  <c:v>699.48776599999997</c:v>
                </c:pt>
                <c:pt idx="14488">
                  <c:v>699.48876600000006</c:v>
                </c:pt>
                <c:pt idx="14489">
                  <c:v>699.48976600000003</c:v>
                </c:pt>
                <c:pt idx="14490">
                  <c:v>699.49076600000001</c:v>
                </c:pt>
                <c:pt idx="14491">
                  <c:v>699.49176599999998</c:v>
                </c:pt>
                <c:pt idx="14492">
                  <c:v>699.49276599999996</c:v>
                </c:pt>
                <c:pt idx="14493">
                  <c:v>699.49376600000005</c:v>
                </c:pt>
                <c:pt idx="14494">
                  <c:v>699.49476600000003</c:v>
                </c:pt>
                <c:pt idx="14495">
                  <c:v>699.495766</c:v>
                </c:pt>
                <c:pt idx="14496">
                  <c:v>699.49676599999998</c:v>
                </c:pt>
                <c:pt idx="14497">
                  <c:v>699.49776599999996</c:v>
                </c:pt>
                <c:pt idx="14498">
                  <c:v>699.49876600000005</c:v>
                </c:pt>
                <c:pt idx="14499">
                  <c:v>699.49976600000002</c:v>
                </c:pt>
                <c:pt idx="14500">
                  <c:v>699.500766</c:v>
                </c:pt>
                <c:pt idx="14501">
                  <c:v>699.50176599999998</c:v>
                </c:pt>
                <c:pt idx="14502">
                  <c:v>699.50276599999995</c:v>
                </c:pt>
                <c:pt idx="14503">
                  <c:v>699.50376600000004</c:v>
                </c:pt>
                <c:pt idx="14504">
                  <c:v>699.50476600000002</c:v>
                </c:pt>
                <c:pt idx="14505">
                  <c:v>699.50576599999999</c:v>
                </c:pt>
                <c:pt idx="14506">
                  <c:v>699.50676599999997</c:v>
                </c:pt>
                <c:pt idx="14507">
                  <c:v>699.50776599999995</c:v>
                </c:pt>
                <c:pt idx="14508">
                  <c:v>699.50876600000004</c:v>
                </c:pt>
                <c:pt idx="14509">
                  <c:v>699.50976600000001</c:v>
                </c:pt>
                <c:pt idx="14510">
                  <c:v>699.51076599999999</c:v>
                </c:pt>
                <c:pt idx="14511">
                  <c:v>699.51176599999997</c:v>
                </c:pt>
                <c:pt idx="14512">
                  <c:v>699.51276600000006</c:v>
                </c:pt>
                <c:pt idx="14513">
                  <c:v>699.51376600000003</c:v>
                </c:pt>
                <c:pt idx="14514">
                  <c:v>699.51476600000001</c:v>
                </c:pt>
                <c:pt idx="14515">
                  <c:v>699.51576599999999</c:v>
                </c:pt>
                <c:pt idx="14516">
                  <c:v>699.51676599999996</c:v>
                </c:pt>
                <c:pt idx="14517">
                  <c:v>699.51776600000005</c:v>
                </c:pt>
                <c:pt idx="14518">
                  <c:v>699.51876600000003</c:v>
                </c:pt>
                <c:pt idx="14519">
                  <c:v>699.519766</c:v>
                </c:pt>
                <c:pt idx="14520">
                  <c:v>699.52076599999998</c:v>
                </c:pt>
                <c:pt idx="14521">
                  <c:v>699.52176599999996</c:v>
                </c:pt>
                <c:pt idx="14522">
                  <c:v>699.52276600000005</c:v>
                </c:pt>
                <c:pt idx="14523">
                  <c:v>699.52376600000002</c:v>
                </c:pt>
                <c:pt idx="14524">
                  <c:v>699.524766</c:v>
                </c:pt>
                <c:pt idx="14525">
                  <c:v>699.52576599999998</c:v>
                </c:pt>
                <c:pt idx="14526">
                  <c:v>699.52676599999995</c:v>
                </c:pt>
                <c:pt idx="14527">
                  <c:v>699.52776600000004</c:v>
                </c:pt>
                <c:pt idx="14528">
                  <c:v>699.52876600000002</c:v>
                </c:pt>
                <c:pt idx="14529">
                  <c:v>699.529766</c:v>
                </c:pt>
                <c:pt idx="14530">
                  <c:v>699.53076599999997</c:v>
                </c:pt>
                <c:pt idx="14531">
                  <c:v>699.53176599999995</c:v>
                </c:pt>
                <c:pt idx="14532">
                  <c:v>699.53276600000004</c:v>
                </c:pt>
                <c:pt idx="14533">
                  <c:v>699.53376600000001</c:v>
                </c:pt>
                <c:pt idx="14534">
                  <c:v>699.53476599999999</c:v>
                </c:pt>
                <c:pt idx="14535">
                  <c:v>699.53576599999997</c:v>
                </c:pt>
                <c:pt idx="14536">
                  <c:v>699.53676599999994</c:v>
                </c:pt>
                <c:pt idx="14537">
                  <c:v>699.53776600000003</c:v>
                </c:pt>
                <c:pt idx="14538">
                  <c:v>699.53876600000001</c:v>
                </c:pt>
                <c:pt idx="14539">
                  <c:v>699.53976599999999</c:v>
                </c:pt>
                <c:pt idx="14540">
                  <c:v>699.54076599999996</c:v>
                </c:pt>
                <c:pt idx="14541">
                  <c:v>699.54176600000005</c:v>
                </c:pt>
                <c:pt idx="14542">
                  <c:v>699.54276600000003</c:v>
                </c:pt>
                <c:pt idx="14543">
                  <c:v>699.54376600000001</c:v>
                </c:pt>
                <c:pt idx="14544">
                  <c:v>699.54476599999998</c:v>
                </c:pt>
                <c:pt idx="14545">
                  <c:v>699.54576599999996</c:v>
                </c:pt>
                <c:pt idx="14546">
                  <c:v>699.54676600000005</c:v>
                </c:pt>
                <c:pt idx="14547">
                  <c:v>699.54776600000002</c:v>
                </c:pt>
                <c:pt idx="14548">
                  <c:v>699.548766</c:v>
                </c:pt>
                <c:pt idx="14549">
                  <c:v>699.54976599999998</c:v>
                </c:pt>
                <c:pt idx="14550">
                  <c:v>699.55076599999995</c:v>
                </c:pt>
                <c:pt idx="14551">
                  <c:v>699.55176600000004</c:v>
                </c:pt>
                <c:pt idx="14552">
                  <c:v>699.55276600000002</c:v>
                </c:pt>
                <c:pt idx="14553">
                  <c:v>699.553766</c:v>
                </c:pt>
                <c:pt idx="14554">
                  <c:v>699.55476599999997</c:v>
                </c:pt>
                <c:pt idx="14555">
                  <c:v>699.55576599999995</c:v>
                </c:pt>
                <c:pt idx="14556">
                  <c:v>699.55676600000004</c:v>
                </c:pt>
                <c:pt idx="14557">
                  <c:v>699.55776600000002</c:v>
                </c:pt>
                <c:pt idx="14558">
                  <c:v>699.55876599999999</c:v>
                </c:pt>
                <c:pt idx="14559">
                  <c:v>699.55976599999997</c:v>
                </c:pt>
                <c:pt idx="14560">
                  <c:v>699.56076599999994</c:v>
                </c:pt>
                <c:pt idx="14561">
                  <c:v>699.56176600000003</c:v>
                </c:pt>
                <c:pt idx="14562">
                  <c:v>699.56276600000001</c:v>
                </c:pt>
                <c:pt idx="14563">
                  <c:v>699.56376599999999</c:v>
                </c:pt>
                <c:pt idx="14564">
                  <c:v>699.56476599999996</c:v>
                </c:pt>
                <c:pt idx="14565">
                  <c:v>699.56576600000005</c:v>
                </c:pt>
                <c:pt idx="14566">
                  <c:v>699.56676600000003</c:v>
                </c:pt>
                <c:pt idx="14567">
                  <c:v>699.56776600000001</c:v>
                </c:pt>
                <c:pt idx="14568">
                  <c:v>699.56876599999998</c:v>
                </c:pt>
                <c:pt idx="14569">
                  <c:v>699.56976599999996</c:v>
                </c:pt>
                <c:pt idx="14570">
                  <c:v>699.57076600000005</c:v>
                </c:pt>
                <c:pt idx="14571">
                  <c:v>699.57176600000003</c:v>
                </c:pt>
                <c:pt idx="14572">
                  <c:v>699.572766</c:v>
                </c:pt>
                <c:pt idx="14573">
                  <c:v>699.57376599999998</c:v>
                </c:pt>
                <c:pt idx="14574">
                  <c:v>699.57476599999995</c:v>
                </c:pt>
                <c:pt idx="14575">
                  <c:v>699.57576600000004</c:v>
                </c:pt>
                <c:pt idx="14576">
                  <c:v>699.57676600000002</c:v>
                </c:pt>
                <c:pt idx="14577">
                  <c:v>699.577766</c:v>
                </c:pt>
                <c:pt idx="14578">
                  <c:v>699.57876599999997</c:v>
                </c:pt>
                <c:pt idx="14579">
                  <c:v>699.57976599999995</c:v>
                </c:pt>
                <c:pt idx="14580">
                  <c:v>699.58076600000004</c:v>
                </c:pt>
                <c:pt idx="14581">
                  <c:v>699.58176600000002</c:v>
                </c:pt>
                <c:pt idx="14582">
                  <c:v>699.58276599999999</c:v>
                </c:pt>
                <c:pt idx="14583">
                  <c:v>699.58376599999997</c:v>
                </c:pt>
                <c:pt idx="14584">
                  <c:v>699.58476599999995</c:v>
                </c:pt>
                <c:pt idx="14585">
                  <c:v>699.58576600000004</c:v>
                </c:pt>
                <c:pt idx="14586">
                  <c:v>699.58676600000001</c:v>
                </c:pt>
                <c:pt idx="14587">
                  <c:v>699.58776599999999</c:v>
                </c:pt>
                <c:pt idx="14588">
                  <c:v>699.58876599999996</c:v>
                </c:pt>
                <c:pt idx="14589">
                  <c:v>699.58976600000005</c:v>
                </c:pt>
                <c:pt idx="14590">
                  <c:v>699.59076600000003</c:v>
                </c:pt>
                <c:pt idx="14591">
                  <c:v>699.59176600000001</c:v>
                </c:pt>
                <c:pt idx="14592">
                  <c:v>699.59276599999998</c:v>
                </c:pt>
                <c:pt idx="14593">
                  <c:v>699.59376599999996</c:v>
                </c:pt>
                <c:pt idx="14594">
                  <c:v>699.59476600000005</c:v>
                </c:pt>
                <c:pt idx="14595">
                  <c:v>699.59576600000003</c:v>
                </c:pt>
                <c:pt idx="14596">
                  <c:v>699.596766</c:v>
                </c:pt>
                <c:pt idx="14597">
                  <c:v>699.59776599999998</c:v>
                </c:pt>
                <c:pt idx="14598">
                  <c:v>699.59876599999996</c:v>
                </c:pt>
                <c:pt idx="14599">
                  <c:v>699.59976600000005</c:v>
                </c:pt>
                <c:pt idx="14600">
                  <c:v>699.60076600000002</c:v>
                </c:pt>
                <c:pt idx="14601">
                  <c:v>699.601766</c:v>
                </c:pt>
                <c:pt idx="14602">
                  <c:v>699.60276599999997</c:v>
                </c:pt>
                <c:pt idx="14603">
                  <c:v>699.60376599999995</c:v>
                </c:pt>
                <c:pt idx="14604">
                  <c:v>699.60476600000004</c:v>
                </c:pt>
                <c:pt idx="14605">
                  <c:v>699.60576600000002</c:v>
                </c:pt>
                <c:pt idx="14606">
                  <c:v>699.60676599999999</c:v>
                </c:pt>
                <c:pt idx="14607">
                  <c:v>699.60776599999997</c:v>
                </c:pt>
                <c:pt idx="14608">
                  <c:v>699.60876599999995</c:v>
                </c:pt>
                <c:pt idx="14609">
                  <c:v>699.60976600000004</c:v>
                </c:pt>
                <c:pt idx="14610">
                  <c:v>699.61076600000001</c:v>
                </c:pt>
                <c:pt idx="14611">
                  <c:v>699.61176599999999</c:v>
                </c:pt>
                <c:pt idx="14612">
                  <c:v>699.61276599999997</c:v>
                </c:pt>
                <c:pt idx="14613">
                  <c:v>699.61376600000006</c:v>
                </c:pt>
                <c:pt idx="14614">
                  <c:v>699.61476600000003</c:v>
                </c:pt>
                <c:pt idx="14615">
                  <c:v>699.61576600000001</c:v>
                </c:pt>
                <c:pt idx="14616">
                  <c:v>699.61676599999998</c:v>
                </c:pt>
                <c:pt idx="14617">
                  <c:v>699.61776599999996</c:v>
                </c:pt>
                <c:pt idx="14618">
                  <c:v>699.61876600000005</c:v>
                </c:pt>
                <c:pt idx="14619">
                  <c:v>699.61976600000003</c:v>
                </c:pt>
                <c:pt idx="14620">
                  <c:v>699.620766</c:v>
                </c:pt>
                <c:pt idx="14621">
                  <c:v>699.62176599999998</c:v>
                </c:pt>
                <c:pt idx="14622">
                  <c:v>699.62276599999996</c:v>
                </c:pt>
                <c:pt idx="14623">
                  <c:v>699.62376600000005</c:v>
                </c:pt>
                <c:pt idx="14624">
                  <c:v>699.62476600000002</c:v>
                </c:pt>
                <c:pt idx="14625">
                  <c:v>699.625766</c:v>
                </c:pt>
                <c:pt idx="14626">
                  <c:v>699.62676599999998</c:v>
                </c:pt>
                <c:pt idx="14627">
                  <c:v>699.62776599999995</c:v>
                </c:pt>
                <c:pt idx="14628">
                  <c:v>699.62876600000004</c:v>
                </c:pt>
                <c:pt idx="14629">
                  <c:v>699.62976600000002</c:v>
                </c:pt>
                <c:pt idx="14630">
                  <c:v>699.63076599999999</c:v>
                </c:pt>
                <c:pt idx="14631">
                  <c:v>699.63176599999997</c:v>
                </c:pt>
                <c:pt idx="14632">
                  <c:v>699.63276599999995</c:v>
                </c:pt>
                <c:pt idx="14633">
                  <c:v>699.63376600000004</c:v>
                </c:pt>
                <c:pt idx="14634">
                  <c:v>699.63476600000001</c:v>
                </c:pt>
                <c:pt idx="14635">
                  <c:v>699.63576599999999</c:v>
                </c:pt>
                <c:pt idx="14636">
                  <c:v>699.63676599999997</c:v>
                </c:pt>
                <c:pt idx="14637">
                  <c:v>699.63776600000006</c:v>
                </c:pt>
                <c:pt idx="14638">
                  <c:v>699.63876600000003</c:v>
                </c:pt>
                <c:pt idx="14639">
                  <c:v>699.63976600000001</c:v>
                </c:pt>
                <c:pt idx="14640">
                  <c:v>699.64076599999999</c:v>
                </c:pt>
                <c:pt idx="14641">
                  <c:v>699.64176599999996</c:v>
                </c:pt>
                <c:pt idx="14642">
                  <c:v>699.64276600000005</c:v>
                </c:pt>
                <c:pt idx="14643">
                  <c:v>699.64376600000003</c:v>
                </c:pt>
                <c:pt idx="14644">
                  <c:v>699.644766</c:v>
                </c:pt>
                <c:pt idx="14645">
                  <c:v>699.64576599999998</c:v>
                </c:pt>
                <c:pt idx="14646">
                  <c:v>699.64676599999996</c:v>
                </c:pt>
                <c:pt idx="14647">
                  <c:v>699.64776600000005</c:v>
                </c:pt>
                <c:pt idx="14648">
                  <c:v>699.64876600000002</c:v>
                </c:pt>
                <c:pt idx="14649">
                  <c:v>699.649766</c:v>
                </c:pt>
                <c:pt idx="14650">
                  <c:v>699.65076599999998</c:v>
                </c:pt>
                <c:pt idx="14651">
                  <c:v>699.65176599999995</c:v>
                </c:pt>
                <c:pt idx="14652">
                  <c:v>699.65276600000004</c:v>
                </c:pt>
                <c:pt idx="14653">
                  <c:v>699.65376600000002</c:v>
                </c:pt>
                <c:pt idx="14654">
                  <c:v>699.654766</c:v>
                </c:pt>
                <c:pt idx="14655">
                  <c:v>699.65576599999997</c:v>
                </c:pt>
                <c:pt idx="14656">
                  <c:v>699.65676599999995</c:v>
                </c:pt>
                <c:pt idx="14657">
                  <c:v>699.65776600000004</c:v>
                </c:pt>
                <c:pt idx="14658">
                  <c:v>699.65876600000001</c:v>
                </c:pt>
                <c:pt idx="14659">
                  <c:v>699.65976599999999</c:v>
                </c:pt>
                <c:pt idx="14660">
                  <c:v>699.66076599999997</c:v>
                </c:pt>
                <c:pt idx="14661">
                  <c:v>699.66176599999994</c:v>
                </c:pt>
                <c:pt idx="14662">
                  <c:v>699.66276600000003</c:v>
                </c:pt>
                <c:pt idx="14663">
                  <c:v>699.66376600000001</c:v>
                </c:pt>
                <c:pt idx="14664">
                  <c:v>699.66476599999999</c:v>
                </c:pt>
                <c:pt idx="14665">
                  <c:v>699.66576599999996</c:v>
                </c:pt>
                <c:pt idx="14666">
                  <c:v>699.66676600000005</c:v>
                </c:pt>
                <c:pt idx="14667">
                  <c:v>699.66776600000003</c:v>
                </c:pt>
                <c:pt idx="14668">
                  <c:v>699.66876600000001</c:v>
                </c:pt>
                <c:pt idx="14669">
                  <c:v>699.66976599999998</c:v>
                </c:pt>
                <c:pt idx="14670">
                  <c:v>699.67076599999996</c:v>
                </c:pt>
                <c:pt idx="14671">
                  <c:v>699.67176600000005</c:v>
                </c:pt>
                <c:pt idx="14672">
                  <c:v>699.67276600000002</c:v>
                </c:pt>
                <c:pt idx="14673">
                  <c:v>699.673766</c:v>
                </c:pt>
                <c:pt idx="14674">
                  <c:v>699.67476599999998</c:v>
                </c:pt>
                <c:pt idx="14675">
                  <c:v>699.67576599999995</c:v>
                </c:pt>
                <c:pt idx="14676">
                  <c:v>699.67676600000004</c:v>
                </c:pt>
                <c:pt idx="14677">
                  <c:v>699.67776600000002</c:v>
                </c:pt>
                <c:pt idx="14678">
                  <c:v>699.678766</c:v>
                </c:pt>
                <c:pt idx="14679">
                  <c:v>699.67976599999997</c:v>
                </c:pt>
                <c:pt idx="14680">
                  <c:v>699.68076599999995</c:v>
                </c:pt>
                <c:pt idx="14681">
                  <c:v>699.68176600000004</c:v>
                </c:pt>
                <c:pt idx="14682">
                  <c:v>699.68276600000002</c:v>
                </c:pt>
                <c:pt idx="14683">
                  <c:v>699.68376599999999</c:v>
                </c:pt>
                <c:pt idx="14684">
                  <c:v>699.68476599999997</c:v>
                </c:pt>
                <c:pt idx="14685">
                  <c:v>699.68576599999994</c:v>
                </c:pt>
                <c:pt idx="14686">
                  <c:v>699.68676600000003</c:v>
                </c:pt>
                <c:pt idx="14687">
                  <c:v>699.68776600000001</c:v>
                </c:pt>
                <c:pt idx="14688">
                  <c:v>699.68876599999999</c:v>
                </c:pt>
                <c:pt idx="14689">
                  <c:v>699.68976599999996</c:v>
                </c:pt>
                <c:pt idx="14690">
                  <c:v>699.69076600000005</c:v>
                </c:pt>
                <c:pt idx="14691">
                  <c:v>699.69176600000003</c:v>
                </c:pt>
                <c:pt idx="14692">
                  <c:v>699.69276600000001</c:v>
                </c:pt>
                <c:pt idx="14693">
                  <c:v>699.69376599999998</c:v>
                </c:pt>
                <c:pt idx="14694">
                  <c:v>699.69476599999996</c:v>
                </c:pt>
                <c:pt idx="14695">
                  <c:v>699.69576600000005</c:v>
                </c:pt>
                <c:pt idx="14696">
                  <c:v>699.69676600000003</c:v>
                </c:pt>
                <c:pt idx="14697">
                  <c:v>699.697766</c:v>
                </c:pt>
                <c:pt idx="14698">
                  <c:v>699.69876599999998</c:v>
                </c:pt>
                <c:pt idx="14699">
                  <c:v>699.69976599999995</c:v>
                </c:pt>
                <c:pt idx="14700">
                  <c:v>699.70076600000004</c:v>
                </c:pt>
                <c:pt idx="14701">
                  <c:v>699.70176600000002</c:v>
                </c:pt>
                <c:pt idx="14702">
                  <c:v>699.702766</c:v>
                </c:pt>
                <c:pt idx="14703">
                  <c:v>699.70376599999997</c:v>
                </c:pt>
                <c:pt idx="14704">
                  <c:v>699.70476599999995</c:v>
                </c:pt>
                <c:pt idx="14705">
                  <c:v>699.70576600000004</c:v>
                </c:pt>
                <c:pt idx="14706">
                  <c:v>699.70676600000002</c:v>
                </c:pt>
                <c:pt idx="14707">
                  <c:v>699.70776599999999</c:v>
                </c:pt>
                <c:pt idx="14708">
                  <c:v>699.70876599999997</c:v>
                </c:pt>
                <c:pt idx="14709">
                  <c:v>699.70976599999995</c:v>
                </c:pt>
                <c:pt idx="14710">
                  <c:v>699.71076600000004</c:v>
                </c:pt>
                <c:pt idx="14711">
                  <c:v>699.71176600000001</c:v>
                </c:pt>
                <c:pt idx="14712">
                  <c:v>699.71276599999999</c:v>
                </c:pt>
                <c:pt idx="14713">
                  <c:v>699.71376599999996</c:v>
                </c:pt>
                <c:pt idx="14714">
                  <c:v>699.71476600000005</c:v>
                </c:pt>
                <c:pt idx="14715">
                  <c:v>699.71576600000003</c:v>
                </c:pt>
                <c:pt idx="14716">
                  <c:v>699.71676600000001</c:v>
                </c:pt>
                <c:pt idx="14717">
                  <c:v>699.71776599999998</c:v>
                </c:pt>
                <c:pt idx="14718">
                  <c:v>699.71876599999996</c:v>
                </c:pt>
                <c:pt idx="14719">
                  <c:v>699.71976600000005</c:v>
                </c:pt>
                <c:pt idx="14720">
                  <c:v>699.72076600000003</c:v>
                </c:pt>
                <c:pt idx="14721">
                  <c:v>699.721766</c:v>
                </c:pt>
                <c:pt idx="14722">
                  <c:v>699.72276599999998</c:v>
                </c:pt>
                <c:pt idx="14723">
                  <c:v>699.72376599999996</c:v>
                </c:pt>
                <c:pt idx="14724">
                  <c:v>699.72476600000005</c:v>
                </c:pt>
                <c:pt idx="14725">
                  <c:v>699.72576600000002</c:v>
                </c:pt>
                <c:pt idx="14726">
                  <c:v>699.726766</c:v>
                </c:pt>
                <c:pt idx="14727">
                  <c:v>699.72776599999997</c:v>
                </c:pt>
                <c:pt idx="14728">
                  <c:v>699.72876599999995</c:v>
                </c:pt>
                <c:pt idx="14729">
                  <c:v>699.72976600000004</c:v>
                </c:pt>
                <c:pt idx="14730">
                  <c:v>699.73076600000002</c:v>
                </c:pt>
                <c:pt idx="14731">
                  <c:v>699.73176599999999</c:v>
                </c:pt>
                <c:pt idx="14732">
                  <c:v>699.73276599999997</c:v>
                </c:pt>
                <c:pt idx="14733">
                  <c:v>699.73376599999995</c:v>
                </c:pt>
                <c:pt idx="14734">
                  <c:v>699.73476600000004</c:v>
                </c:pt>
                <c:pt idx="14735">
                  <c:v>699.73576600000001</c:v>
                </c:pt>
                <c:pt idx="14736">
                  <c:v>699.73676599999999</c:v>
                </c:pt>
                <c:pt idx="14737">
                  <c:v>699.73776599999997</c:v>
                </c:pt>
                <c:pt idx="14738">
                  <c:v>699.73876600000006</c:v>
                </c:pt>
                <c:pt idx="14739">
                  <c:v>699.73976600000003</c:v>
                </c:pt>
                <c:pt idx="14740">
                  <c:v>699.74076600000001</c:v>
                </c:pt>
                <c:pt idx="14741">
                  <c:v>699.74176599999998</c:v>
                </c:pt>
                <c:pt idx="14742">
                  <c:v>699.74276599999996</c:v>
                </c:pt>
                <c:pt idx="14743">
                  <c:v>699.74376600000005</c:v>
                </c:pt>
                <c:pt idx="14744">
                  <c:v>699.74476600000003</c:v>
                </c:pt>
                <c:pt idx="14745">
                  <c:v>699.745766</c:v>
                </c:pt>
                <c:pt idx="14746">
                  <c:v>699.74676599999998</c:v>
                </c:pt>
                <c:pt idx="14747">
                  <c:v>699.74776599999996</c:v>
                </c:pt>
                <c:pt idx="14748">
                  <c:v>699.74876600000005</c:v>
                </c:pt>
                <c:pt idx="14749">
                  <c:v>699.74976600000002</c:v>
                </c:pt>
                <c:pt idx="14750">
                  <c:v>699.750766</c:v>
                </c:pt>
                <c:pt idx="14751">
                  <c:v>699.75176599999998</c:v>
                </c:pt>
                <c:pt idx="14752">
                  <c:v>699.75276599999995</c:v>
                </c:pt>
                <c:pt idx="14753">
                  <c:v>699.75376600000004</c:v>
                </c:pt>
                <c:pt idx="14754">
                  <c:v>699.75476600000002</c:v>
                </c:pt>
                <c:pt idx="14755">
                  <c:v>699.75576599999999</c:v>
                </c:pt>
                <c:pt idx="14756">
                  <c:v>699.75676599999997</c:v>
                </c:pt>
                <c:pt idx="14757">
                  <c:v>699.75776599999995</c:v>
                </c:pt>
                <c:pt idx="14758">
                  <c:v>699.75876600000004</c:v>
                </c:pt>
                <c:pt idx="14759">
                  <c:v>699.75976600000001</c:v>
                </c:pt>
                <c:pt idx="14760">
                  <c:v>699.76076599999999</c:v>
                </c:pt>
                <c:pt idx="14761">
                  <c:v>699.76176599999997</c:v>
                </c:pt>
                <c:pt idx="14762">
                  <c:v>699.76276600000006</c:v>
                </c:pt>
                <c:pt idx="14763">
                  <c:v>699.76376600000003</c:v>
                </c:pt>
                <c:pt idx="14764">
                  <c:v>699.76476600000001</c:v>
                </c:pt>
                <c:pt idx="14765">
                  <c:v>699.76576599999999</c:v>
                </c:pt>
                <c:pt idx="14766">
                  <c:v>699.76676599999996</c:v>
                </c:pt>
                <c:pt idx="14767">
                  <c:v>699.76776600000005</c:v>
                </c:pt>
                <c:pt idx="14768">
                  <c:v>699.76876600000003</c:v>
                </c:pt>
                <c:pt idx="14769">
                  <c:v>699.769766</c:v>
                </c:pt>
                <c:pt idx="14770">
                  <c:v>699.77076599999998</c:v>
                </c:pt>
                <c:pt idx="14771">
                  <c:v>699.77176599999996</c:v>
                </c:pt>
                <c:pt idx="14772">
                  <c:v>699.77276600000005</c:v>
                </c:pt>
                <c:pt idx="14773">
                  <c:v>699.77376600000002</c:v>
                </c:pt>
                <c:pt idx="14774">
                  <c:v>699.774766</c:v>
                </c:pt>
                <c:pt idx="14775">
                  <c:v>699.77576599999998</c:v>
                </c:pt>
                <c:pt idx="14776">
                  <c:v>699.77676599999995</c:v>
                </c:pt>
                <c:pt idx="14777">
                  <c:v>699.77776600000004</c:v>
                </c:pt>
                <c:pt idx="14778">
                  <c:v>699.77876600000002</c:v>
                </c:pt>
                <c:pt idx="14779">
                  <c:v>699.779766</c:v>
                </c:pt>
                <c:pt idx="14780">
                  <c:v>699.78076599999997</c:v>
                </c:pt>
                <c:pt idx="14781">
                  <c:v>699.78176599999995</c:v>
                </c:pt>
                <c:pt idx="14782">
                  <c:v>699.78276600000004</c:v>
                </c:pt>
                <c:pt idx="14783">
                  <c:v>699.78376600000001</c:v>
                </c:pt>
                <c:pt idx="14784">
                  <c:v>699.78476599999999</c:v>
                </c:pt>
                <c:pt idx="14785">
                  <c:v>699.78576599999997</c:v>
                </c:pt>
                <c:pt idx="14786">
                  <c:v>699.78676599999994</c:v>
                </c:pt>
                <c:pt idx="14787">
                  <c:v>699.78776600000003</c:v>
                </c:pt>
                <c:pt idx="14788">
                  <c:v>699.78876600000001</c:v>
                </c:pt>
                <c:pt idx="14789">
                  <c:v>699.78976599999999</c:v>
                </c:pt>
                <c:pt idx="14790">
                  <c:v>699.79076599999996</c:v>
                </c:pt>
                <c:pt idx="14791">
                  <c:v>699.79176600000005</c:v>
                </c:pt>
                <c:pt idx="14792">
                  <c:v>699.79276600000003</c:v>
                </c:pt>
                <c:pt idx="14793">
                  <c:v>699.79376600000001</c:v>
                </c:pt>
                <c:pt idx="14794">
                  <c:v>699.79476599999998</c:v>
                </c:pt>
                <c:pt idx="14795">
                  <c:v>699.79576599999996</c:v>
                </c:pt>
                <c:pt idx="14796">
                  <c:v>699.79676600000005</c:v>
                </c:pt>
                <c:pt idx="14797">
                  <c:v>699.79776600000002</c:v>
                </c:pt>
                <c:pt idx="14798">
                  <c:v>699.798766</c:v>
                </c:pt>
                <c:pt idx="14799">
                  <c:v>699.79976599999998</c:v>
                </c:pt>
                <c:pt idx="14800">
                  <c:v>699.80076599999995</c:v>
                </c:pt>
                <c:pt idx="14801">
                  <c:v>699.80176600000004</c:v>
                </c:pt>
                <c:pt idx="14802">
                  <c:v>699.80276600000002</c:v>
                </c:pt>
                <c:pt idx="14803">
                  <c:v>699.803766</c:v>
                </c:pt>
                <c:pt idx="14804">
                  <c:v>699.80476599999997</c:v>
                </c:pt>
                <c:pt idx="14805">
                  <c:v>699.80576599999995</c:v>
                </c:pt>
                <c:pt idx="14806">
                  <c:v>699.80676600000004</c:v>
                </c:pt>
                <c:pt idx="14807">
                  <c:v>699.80776600000002</c:v>
                </c:pt>
                <c:pt idx="14808">
                  <c:v>699.80876599999999</c:v>
                </c:pt>
                <c:pt idx="14809">
                  <c:v>699.80976599999997</c:v>
                </c:pt>
                <c:pt idx="14810">
                  <c:v>699.81076599999994</c:v>
                </c:pt>
                <c:pt idx="14811">
                  <c:v>699.81176600000003</c:v>
                </c:pt>
                <c:pt idx="14812">
                  <c:v>699.81276600000001</c:v>
                </c:pt>
                <c:pt idx="14813">
                  <c:v>699.81376599999999</c:v>
                </c:pt>
                <c:pt idx="14814">
                  <c:v>699.81476599999996</c:v>
                </c:pt>
                <c:pt idx="14815">
                  <c:v>699.81576600000005</c:v>
                </c:pt>
                <c:pt idx="14816">
                  <c:v>699.81676600000003</c:v>
                </c:pt>
                <c:pt idx="14817">
                  <c:v>699.81776600000001</c:v>
                </c:pt>
                <c:pt idx="14818">
                  <c:v>699.81876599999998</c:v>
                </c:pt>
                <c:pt idx="14819">
                  <c:v>699.81976599999996</c:v>
                </c:pt>
                <c:pt idx="14820">
                  <c:v>699.82076600000005</c:v>
                </c:pt>
                <c:pt idx="14821">
                  <c:v>699.82176600000003</c:v>
                </c:pt>
                <c:pt idx="14822">
                  <c:v>699.822766</c:v>
                </c:pt>
                <c:pt idx="14823">
                  <c:v>699.82376599999998</c:v>
                </c:pt>
                <c:pt idx="14824">
                  <c:v>699.82476599999995</c:v>
                </c:pt>
                <c:pt idx="14825">
                  <c:v>699.82576600000004</c:v>
                </c:pt>
                <c:pt idx="14826">
                  <c:v>699.82676600000002</c:v>
                </c:pt>
                <c:pt idx="14827">
                  <c:v>699.827766</c:v>
                </c:pt>
                <c:pt idx="14828">
                  <c:v>699.82876599999997</c:v>
                </c:pt>
                <c:pt idx="14829">
                  <c:v>699.82976599999995</c:v>
                </c:pt>
                <c:pt idx="14830">
                  <c:v>699.83076600000004</c:v>
                </c:pt>
                <c:pt idx="14831">
                  <c:v>699.83176600000002</c:v>
                </c:pt>
                <c:pt idx="14832">
                  <c:v>699.83276599999999</c:v>
                </c:pt>
                <c:pt idx="14833">
                  <c:v>699.83376599999997</c:v>
                </c:pt>
                <c:pt idx="14834">
                  <c:v>699.83476599999995</c:v>
                </c:pt>
                <c:pt idx="14835">
                  <c:v>699.83576600000004</c:v>
                </c:pt>
                <c:pt idx="14836">
                  <c:v>699.83676600000001</c:v>
                </c:pt>
                <c:pt idx="14837">
                  <c:v>699.83776599999999</c:v>
                </c:pt>
                <c:pt idx="14838">
                  <c:v>699.83876599999996</c:v>
                </c:pt>
                <c:pt idx="14839">
                  <c:v>699.83976600000005</c:v>
                </c:pt>
                <c:pt idx="14840">
                  <c:v>699.84076600000003</c:v>
                </c:pt>
                <c:pt idx="14841">
                  <c:v>699.84176600000001</c:v>
                </c:pt>
                <c:pt idx="14842">
                  <c:v>699.84276599999998</c:v>
                </c:pt>
                <c:pt idx="14843">
                  <c:v>699.84376599999996</c:v>
                </c:pt>
                <c:pt idx="14844">
                  <c:v>699.84476600000005</c:v>
                </c:pt>
                <c:pt idx="14845">
                  <c:v>699.84576600000003</c:v>
                </c:pt>
                <c:pt idx="14846">
                  <c:v>699.846766</c:v>
                </c:pt>
                <c:pt idx="14847">
                  <c:v>699.84776599999998</c:v>
                </c:pt>
                <c:pt idx="14848">
                  <c:v>699.84876599999996</c:v>
                </c:pt>
                <c:pt idx="14849">
                  <c:v>699.84976600000005</c:v>
                </c:pt>
                <c:pt idx="14850">
                  <c:v>699.85076600000002</c:v>
                </c:pt>
                <c:pt idx="14851">
                  <c:v>699.851766</c:v>
                </c:pt>
                <c:pt idx="14852">
                  <c:v>699.85276599999997</c:v>
                </c:pt>
                <c:pt idx="14853">
                  <c:v>699.85376599999995</c:v>
                </c:pt>
                <c:pt idx="14854">
                  <c:v>699.85476600000004</c:v>
                </c:pt>
                <c:pt idx="14855">
                  <c:v>699.85576600000002</c:v>
                </c:pt>
                <c:pt idx="14856">
                  <c:v>699.85676599999999</c:v>
                </c:pt>
                <c:pt idx="14857">
                  <c:v>699.85776599999997</c:v>
                </c:pt>
                <c:pt idx="14858">
                  <c:v>699.85876599999995</c:v>
                </c:pt>
                <c:pt idx="14859">
                  <c:v>699.85976600000004</c:v>
                </c:pt>
                <c:pt idx="14860">
                  <c:v>699.86076600000001</c:v>
                </c:pt>
                <c:pt idx="14861">
                  <c:v>699.86176599999999</c:v>
                </c:pt>
                <c:pt idx="14862">
                  <c:v>699.86276599999997</c:v>
                </c:pt>
                <c:pt idx="14863">
                  <c:v>699.86376600000006</c:v>
                </c:pt>
                <c:pt idx="14864">
                  <c:v>699.86476600000003</c:v>
                </c:pt>
                <c:pt idx="14865">
                  <c:v>699.86576600000001</c:v>
                </c:pt>
                <c:pt idx="14866">
                  <c:v>699.86676599999998</c:v>
                </c:pt>
                <c:pt idx="14867">
                  <c:v>699.86776599999996</c:v>
                </c:pt>
                <c:pt idx="14868">
                  <c:v>699.86876600000005</c:v>
                </c:pt>
                <c:pt idx="14869">
                  <c:v>699.86976600000003</c:v>
                </c:pt>
                <c:pt idx="14870">
                  <c:v>699.870766</c:v>
                </c:pt>
                <c:pt idx="14871">
                  <c:v>699.87176599999998</c:v>
                </c:pt>
                <c:pt idx="14872">
                  <c:v>699.87276599999996</c:v>
                </c:pt>
                <c:pt idx="14873">
                  <c:v>699.87376600000005</c:v>
                </c:pt>
                <c:pt idx="14874">
                  <c:v>699.87476600000002</c:v>
                </c:pt>
                <c:pt idx="14875">
                  <c:v>699.875766</c:v>
                </c:pt>
                <c:pt idx="14876">
                  <c:v>699.87676599999998</c:v>
                </c:pt>
                <c:pt idx="14877">
                  <c:v>699.87776599999995</c:v>
                </c:pt>
                <c:pt idx="14878">
                  <c:v>699.87876600000004</c:v>
                </c:pt>
                <c:pt idx="14879">
                  <c:v>699.87976600000002</c:v>
                </c:pt>
                <c:pt idx="14880">
                  <c:v>699.88076599999999</c:v>
                </c:pt>
                <c:pt idx="14881">
                  <c:v>699.88176599999997</c:v>
                </c:pt>
                <c:pt idx="14882">
                  <c:v>699.88276599999995</c:v>
                </c:pt>
                <c:pt idx="14883">
                  <c:v>699.88376600000004</c:v>
                </c:pt>
                <c:pt idx="14884">
                  <c:v>699.88476600000001</c:v>
                </c:pt>
                <c:pt idx="14885">
                  <c:v>699.88576599999999</c:v>
                </c:pt>
                <c:pt idx="14886">
                  <c:v>699.88676599999997</c:v>
                </c:pt>
                <c:pt idx="14887">
                  <c:v>699.88776600000006</c:v>
                </c:pt>
                <c:pt idx="14888">
                  <c:v>699.88876600000003</c:v>
                </c:pt>
                <c:pt idx="14889">
                  <c:v>699.88976600000001</c:v>
                </c:pt>
                <c:pt idx="14890">
                  <c:v>699.89076599999999</c:v>
                </c:pt>
                <c:pt idx="14891">
                  <c:v>699.89176599999996</c:v>
                </c:pt>
                <c:pt idx="14892">
                  <c:v>699.89276600000005</c:v>
                </c:pt>
                <c:pt idx="14893">
                  <c:v>699.89376600000003</c:v>
                </c:pt>
                <c:pt idx="14894">
                  <c:v>699.894766</c:v>
                </c:pt>
                <c:pt idx="14895">
                  <c:v>699.89576599999998</c:v>
                </c:pt>
                <c:pt idx="14896">
                  <c:v>699.89676599999996</c:v>
                </c:pt>
                <c:pt idx="14897">
                  <c:v>699.89776600000005</c:v>
                </c:pt>
                <c:pt idx="14898">
                  <c:v>699.89876600000002</c:v>
                </c:pt>
                <c:pt idx="14899">
                  <c:v>699.899766</c:v>
                </c:pt>
                <c:pt idx="14900">
                  <c:v>699.90076599999998</c:v>
                </c:pt>
                <c:pt idx="14901">
                  <c:v>699.90176599999995</c:v>
                </c:pt>
                <c:pt idx="14902">
                  <c:v>699.90276600000004</c:v>
                </c:pt>
                <c:pt idx="14903">
                  <c:v>699.90376600000002</c:v>
                </c:pt>
                <c:pt idx="14904">
                  <c:v>699.904766</c:v>
                </c:pt>
                <c:pt idx="14905">
                  <c:v>699.90576599999997</c:v>
                </c:pt>
                <c:pt idx="14906">
                  <c:v>699.90676599999995</c:v>
                </c:pt>
                <c:pt idx="14907">
                  <c:v>699.90776600000004</c:v>
                </c:pt>
                <c:pt idx="14908">
                  <c:v>699.90876600000001</c:v>
                </c:pt>
                <c:pt idx="14909">
                  <c:v>699.90976599999999</c:v>
                </c:pt>
                <c:pt idx="14910">
                  <c:v>699.91076599999997</c:v>
                </c:pt>
                <c:pt idx="14911">
                  <c:v>699.91176599999994</c:v>
                </c:pt>
                <c:pt idx="14912">
                  <c:v>699.91276600000003</c:v>
                </c:pt>
                <c:pt idx="14913">
                  <c:v>699.91376600000001</c:v>
                </c:pt>
                <c:pt idx="14914">
                  <c:v>699.91476599999999</c:v>
                </c:pt>
                <c:pt idx="14915">
                  <c:v>699.91576599999996</c:v>
                </c:pt>
                <c:pt idx="14916">
                  <c:v>699.91676600000005</c:v>
                </c:pt>
                <c:pt idx="14917">
                  <c:v>699.91776600000003</c:v>
                </c:pt>
                <c:pt idx="14918">
                  <c:v>699.91876600000001</c:v>
                </c:pt>
                <c:pt idx="14919">
                  <c:v>699.91976599999998</c:v>
                </c:pt>
                <c:pt idx="14920">
                  <c:v>699.92076599999996</c:v>
                </c:pt>
                <c:pt idx="14921">
                  <c:v>699.92176600000005</c:v>
                </c:pt>
                <c:pt idx="14922">
                  <c:v>699.92276600000002</c:v>
                </c:pt>
                <c:pt idx="14923">
                  <c:v>699.923766</c:v>
                </c:pt>
                <c:pt idx="14924">
                  <c:v>699.92476599999998</c:v>
                </c:pt>
                <c:pt idx="14925">
                  <c:v>699.92576599999995</c:v>
                </c:pt>
                <c:pt idx="14926">
                  <c:v>699.92676600000004</c:v>
                </c:pt>
                <c:pt idx="14927">
                  <c:v>699.92776600000002</c:v>
                </c:pt>
                <c:pt idx="14928">
                  <c:v>699.928766</c:v>
                </c:pt>
                <c:pt idx="14929">
                  <c:v>699.92976599999997</c:v>
                </c:pt>
                <c:pt idx="14930">
                  <c:v>699.93076599999995</c:v>
                </c:pt>
                <c:pt idx="14931">
                  <c:v>699.93176600000004</c:v>
                </c:pt>
                <c:pt idx="14932">
                  <c:v>699.93276600000002</c:v>
                </c:pt>
                <c:pt idx="14933">
                  <c:v>699.93376599999999</c:v>
                </c:pt>
                <c:pt idx="14934">
                  <c:v>699.93476599999997</c:v>
                </c:pt>
                <c:pt idx="14935">
                  <c:v>699.93576599999994</c:v>
                </c:pt>
                <c:pt idx="14936">
                  <c:v>699.93676600000003</c:v>
                </c:pt>
                <c:pt idx="14937">
                  <c:v>699.93776600000001</c:v>
                </c:pt>
                <c:pt idx="14938">
                  <c:v>699.93876599999999</c:v>
                </c:pt>
                <c:pt idx="14939">
                  <c:v>699.93976599999996</c:v>
                </c:pt>
                <c:pt idx="14940">
                  <c:v>699.94076600000005</c:v>
                </c:pt>
                <c:pt idx="14941">
                  <c:v>699.94176600000003</c:v>
                </c:pt>
                <c:pt idx="14942">
                  <c:v>699.94276600000001</c:v>
                </c:pt>
                <c:pt idx="14943">
                  <c:v>699.94376599999998</c:v>
                </c:pt>
                <c:pt idx="14944">
                  <c:v>699.94476599999996</c:v>
                </c:pt>
                <c:pt idx="14945">
                  <c:v>699.94576600000005</c:v>
                </c:pt>
                <c:pt idx="14946">
                  <c:v>699.94676600000003</c:v>
                </c:pt>
                <c:pt idx="14947">
                  <c:v>699.947766</c:v>
                </c:pt>
                <c:pt idx="14948">
                  <c:v>699.94876599999998</c:v>
                </c:pt>
                <c:pt idx="14949">
                  <c:v>699.94976599999995</c:v>
                </c:pt>
                <c:pt idx="14950">
                  <c:v>699.95076600000004</c:v>
                </c:pt>
                <c:pt idx="14951">
                  <c:v>699.95176600000002</c:v>
                </c:pt>
                <c:pt idx="14952">
                  <c:v>699.952766</c:v>
                </c:pt>
                <c:pt idx="14953">
                  <c:v>699.95376599999997</c:v>
                </c:pt>
                <c:pt idx="14954">
                  <c:v>699.95476599999995</c:v>
                </c:pt>
                <c:pt idx="14955">
                  <c:v>699.95576600000004</c:v>
                </c:pt>
                <c:pt idx="14956">
                  <c:v>699.95676600000002</c:v>
                </c:pt>
                <c:pt idx="14957">
                  <c:v>699.95776599999999</c:v>
                </c:pt>
                <c:pt idx="14958">
                  <c:v>699.95876599999997</c:v>
                </c:pt>
                <c:pt idx="14959">
                  <c:v>699.95976599999995</c:v>
                </c:pt>
                <c:pt idx="14960">
                  <c:v>699.96076600000004</c:v>
                </c:pt>
                <c:pt idx="14961">
                  <c:v>699.96176600000001</c:v>
                </c:pt>
                <c:pt idx="14962">
                  <c:v>699.96276599999999</c:v>
                </c:pt>
                <c:pt idx="14963">
                  <c:v>699.96376599999996</c:v>
                </c:pt>
                <c:pt idx="14964">
                  <c:v>699.96476600000005</c:v>
                </c:pt>
                <c:pt idx="14965">
                  <c:v>699.96576600000003</c:v>
                </c:pt>
                <c:pt idx="14966">
                  <c:v>699.96676600000001</c:v>
                </c:pt>
                <c:pt idx="14967">
                  <c:v>699.96776599999998</c:v>
                </c:pt>
                <c:pt idx="14968">
                  <c:v>699.96876599999996</c:v>
                </c:pt>
                <c:pt idx="14969">
                  <c:v>699.96976600000005</c:v>
                </c:pt>
                <c:pt idx="14970">
                  <c:v>699.97076600000003</c:v>
                </c:pt>
                <c:pt idx="14971">
                  <c:v>699.971766</c:v>
                </c:pt>
                <c:pt idx="14972">
                  <c:v>699.97276599999998</c:v>
                </c:pt>
                <c:pt idx="14973">
                  <c:v>699.97376599999996</c:v>
                </c:pt>
                <c:pt idx="14974">
                  <c:v>699.97476600000005</c:v>
                </c:pt>
                <c:pt idx="14975">
                  <c:v>699.97576600000002</c:v>
                </c:pt>
                <c:pt idx="14976">
                  <c:v>699.976766</c:v>
                </c:pt>
                <c:pt idx="14977">
                  <c:v>699.97776599999997</c:v>
                </c:pt>
                <c:pt idx="14978">
                  <c:v>699.97876599999995</c:v>
                </c:pt>
                <c:pt idx="14979">
                  <c:v>699.97976600000004</c:v>
                </c:pt>
                <c:pt idx="14980">
                  <c:v>699.98076600000002</c:v>
                </c:pt>
                <c:pt idx="14981">
                  <c:v>699.98176599999999</c:v>
                </c:pt>
                <c:pt idx="14982">
                  <c:v>699.98276599999997</c:v>
                </c:pt>
                <c:pt idx="14983">
                  <c:v>699.98376599999995</c:v>
                </c:pt>
                <c:pt idx="14984">
                  <c:v>699.98476600000004</c:v>
                </c:pt>
                <c:pt idx="14985">
                  <c:v>699.98576600000001</c:v>
                </c:pt>
                <c:pt idx="14986">
                  <c:v>699.98676599999999</c:v>
                </c:pt>
                <c:pt idx="14987">
                  <c:v>699.98776599999997</c:v>
                </c:pt>
                <c:pt idx="14988">
                  <c:v>699.98876600000006</c:v>
                </c:pt>
                <c:pt idx="14989">
                  <c:v>699.98976600000003</c:v>
                </c:pt>
                <c:pt idx="14990">
                  <c:v>699.99076600000001</c:v>
                </c:pt>
                <c:pt idx="14991">
                  <c:v>699.99176599999998</c:v>
                </c:pt>
                <c:pt idx="14992">
                  <c:v>699.99276599999996</c:v>
                </c:pt>
                <c:pt idx="14993">
                  <c:v>699.99376600000005</c:v>
                </c:pt>
                <c:pt idx="14994">
                  <c:v>699.99476600000003</c:v>
                </c:pt>
                <c:pt idx="14995">
                  <c:v>699.995766</c:v>
                </c:pt>
                <c:pt idx="14996">
                  <c:v>699.99676599999998</c:v>
                </c:pt>
                <c:pt idx="14997">
                  <c:v>699.99776599999996</c:v>
                </c:pt>
                <c:pt idx="14998">
                  <c:v>699.99876600000005</c:v>
                </c:pt>
                <c:pt idx="14999">
                  <c:v>699.99976600000002</c:v>
                </c:pt>
                <c:pt idx="15000">
                  <c:v>700.000766</c:v>
                </c:pt>
                <c:pt idx="15001">
                  <c:v>700.00176599999998</c:v>
                </c:pt>
                <c:pt idx="15002">
                  <c:v>700.00276599999995</c:v>
                </c:pt>
                <c:pt idx="15003">
                  <c:v>700.00376600000004</c:v>
                </c:pt>
                <c:pt idx="15004">
                  <c:v>700.00476600000002</c:v>
                </c:pt>
                <c:pt idx="15005">
                  <c:v>700.00576599999999</c:v>
                </c:pt>
                <c:pt idx="15006">
                  <c:v>700.00676599999997</c:v>
                </c:pt>
                <c:pt idx="15007">
                  <c:v>700.00776599999995</c:v>
                </c:pt>
                <c:pt idx="15008">
                  <c:v>700.00876600000004</c:v>
                </c:pt>
                <c:pt idx="15009">
                  <c:v>700.00976600000001</c:v>
                </c:pt>
                <c:pt idx="15010">
                  <c:v>700.01076599999999</c:v>
                </c:pt>
                <c:pt idx="15011">
                  <c:v>700.01176599999997</c:v>
                </c:pt>
                <c:pt idx="15012">
                  <c:v>700.01276600000006</c:v>
                </c:pt>
                <c:pt idx="15013">
                  <c:v>700.01376600000003</c:v>
                </c:pt>
                <c:pt idx="15014">
                  <c:v>700.01476600000001</c:v>
                </c:pt>
                <c:pt idx="15015">
                  <c:v>700.01576599999999</c:v>
                </c:pt>
                <c:pt idx="15016">
                  <c:v>700.01676599999996</c:v>
                </c:pt>
                <c:pt idx="15017">
                  <c:v>700.01776600000005</c:v>
                </c:pt>
                <c:pt idx="15018">
                  <c:v>700.01876600000003</c:v>
                </c:pt>
                <c:pt idx="15019">
                  <c:v>700.019766</c:v>
                </c:pt>
                <c:pt idx="15020">
                  <c:v>700.02076599999998</c:v>
                </c:pt>
                <c:pt idx="15021">
                  <c:v>700.02176599999996</c:v>
                </c:pt>
                <c:pt idx="15022">
                  <c:v>700.02276600000005</c:v>
                </c:pt>
                <c:pt idx="15023">
                  <c:v>700.02376600000002</c:v>
                </c:pt>
                <c:pt idx="15024">
                  <c:v>700.024766</c:v>
                </c:pt>
                <c:pt idx="15025">
                  <c:v>700.02576599999998</c:v>
                </c:pt>
                <c:pt idx="15026">
                  <c:v>700.02676599999995</c:v>
                </c:pt>
                <c:pt idx="15027">
                  <c:v>700.02776600000004</c:v>
                </c:pt>
                <c:pt idx="15028">
                  <c:v>700.02876600000002</c:v>
                </c:pt>
                <c:pt idx="15029">
                  <c:v>700.029766</c:v>
                </c:pt>
                <c:pt idx="15030">
                  <c:v>700.03076599999997</c:v>
                </c:pt>
                <c:pt idx="15031">
                  <c:v>700.03176599999995</c:v>
                </c:pt>
                <c:pt idx="15032">
                  <c:v>700.03276600000004</c:v>
                </c:pt>
                <c:pt idx="15033">
                  <c:v>700.03376600000001</c:v>
                </c:pt>
                <c:pt idx="15034">
                  <c:v>700.03476599999999</c:v>
                </c:pt>
                <c:pt idx="15035">
                  <c:v>700.03576599999997</c:v>
                </c:pt>
                <c:pt idx="15036">
                  <c:v>700.03676599999994</c:v>
                </c:pt>
                <c:pt idx="15037">
                  <c:v>700.03776600000003</c:v>
                </c:pt>
                <c:pt idx="15038">
                  <c:v>700.03876600000001</c:v>
                </c:pt>
                <c:pt idx="15039">
                  <c:v>700.03976599999999</c:v>
                </c:pt>
                <c:pt idx="15040">
                  <c:v>700.04076599999996</c:v>
                </c:pt>
                <c:pt idx="15041">
                  <c:v>700.04176600000005</c:v>
                </c:pt>
                <c:pt idx="15042">
                  <c:v>700.04276600000003</c:v>
                </c:pt>
                <c:pt idx="15043">
                  <c:v>700.04376600000001</c:v>
                </c:pt>
                <c:pt idx="15044">
                  <c:v>700.04476599999998</c:v>
                </c:pt>
                <c:pt idx="15045">
                  <c:v>700.04576599999996</c:v>
                </c:pt>
                <c:pt idx="15046">
                  <c:v>700.04676600000005</c:v>
                </c:pt>
                <c:pt idx="15047">
                  <c:v>700.04776600000002</c:v>
                </c:pt>
                <c:pt idx="15048">
                  <c:v>700.048766</c:v>
                </c:pt>
                <c:pt idx="15049">
                  <c:v>700.04976599999998</c:v>
                </c:pt>
                <c:pt idx="15050">
                  <c:v>700.05076599999995</c:v>
                </c:pt>
                <c:pt idx="15051">
                  <c:v>700.05176600000004</c:v>
                </c:pt>
                <c:pt idx="15052">
                  <c:v>700.05276600000002</c:v>
                </c:pt>
                <c:pt idx="15053">
                  <c:v>700.053766</c:v>
                </c:pt>
                <c:pt idx="15054">
                  <c:v>700.05476599999997</c:v>
                </c:pt>
                <c:pt idx="15055">
                  <c:v>700.05576599999995</c:v>
                </c:pt>
                <c:pt idx="15056">
                  <c:v>700.05676600000004</c:v>
                </c:pt>
                <c:pt idx="15057">
                  <c:v>700.05776600000002</c:v>
                </c:pt>
                <c:pt idx="15058">
                  <c:v>700.05876599999999</c:v>
                </c:pt>
                <c:pt idx="15059">
                  <c:v>700.05976599999997</c:v>
                </c:pt>
                <c:pt idx="15060">
                  <c:v>700.06076599999994</c:v>
                </c:pt>
                <c:pt idx="15061">
                  <c:v>700.06176600000003</c:v>
                </c:pt>
                <c:pt idx="15062">
                  <c:v>700.06276600000001</c:v>
                </c:pt>
                <c:pt idx="15063">
                  <c:v>700.06376599999999</c:v>
                </c:pt>
                <c:pt idx="15064">
                  <c:v>700.06476599999996</c:v>
                </c:pt>
                <c:pt idx="15065">
                  <c:v>700.06576600000005</c:v>
                </c:pt>
                <c:pt idx="15066">
                  <c:v>700.06676600000003</c:v>
                </c:pt>
                <c:pt idx="15067">
                  <c:v>700.06776600000001</c:v>
                </c:pt>
                <c:pt idx="15068">
                  <c:v>700.06876599999998</c:v>
                </c:pt>
                <c:pt idx="15069">
                  <c:v>700.06976599999996</c:v>
                </c:pt>
                <c:pt idx="15070">
                  <c:v>700.07076600000005</c:v>
                </c:pt>
                <c:pt idx="15071">
                  <c:v>700.07176600000003</c:v>
                </c:pt>
                <c:pt idx="15072">
                  <c:v>700.072766</c:v>
                </c:pt>
                <c:pt idx="15073">
                  <c:v>700.07376599999998</c:v>
                </c:pt>
                <c:pt idx="15074">
                  <c:v>700.07476599999995</c:v>
                </c:pt>
                <c:pt idx="15075">
                  <c:v>700.07576600000004</c:v>
                </c:pt>
                <c:pt idx="15076">
                  <c:v>700.07676600000002</c:v>
                </c:pt>
                <c:pt idx="15077">
                  <c:v>700.077766</c:v>
                </c:pt>
                <c:pt idx="15078">
                  <c:v>700.07876599999997</c:v>
                </c:pt>
                <c:pt idx="15079">
                  <c:v>700.07976599999995</c:v>
                </c:pt>
                <c:pt idx="15080">
                  <c:v>700.08076600000004</c:v>
                </c:pt>
                <c:pt idx="15081">
                  <c:v>700.08176600000002</c:v>
                </c:pt>
                <c:pt idx="15082">
                  <c:v>700.08276599999999</c:v>
                </c:pt>
                <c:pt idx="15083">
                  <c:v>700.08376599999997</c:v>
                </c:pt>
                <c:pt idx="15084">
                  <c:v>700.08476599999995</c:v>
                </c:pt>
                <c:pt idx="15085">
                  <c:v>700.08576600000004</c:v>
                </c:pt>
                <c:pt idx="15086">
                  <c:v>700.08676600000001</c:v>
                </c:pt>
                <c:pt idx="15087">
                  <c:v>700.08776599999999</c:v>
                </c:pt>
                <c:pt idx="15088">
                  <c:v>700.08876599999996</c:v>
                </c:pt>
                <c:pt idx="15089">
                  <c:v>700.08976600000005</c:v>
                </c:pt>
                <c:pt idx="15090">
                  <c:v>700.09076600000003</c:v>
                </c:pt>
                <c:pt idx="15091">
                  <c:v>700.09176600000001</c:v>
                </c:pt>
                <c:pt idx="15092">
                  <c:v>700.09276599999998</c:v>
                </c:pt>
                <c:pt idx="15093">
                  <c:v>700.09376599999996</c:v>
                </c:pt>
                <c:pt idx="15094">
                  <c:v>700.09476600000005</c:v>
                </c:pt>
                <c:pt idx="15095">
                  <c:v>700.09576600000003</c:v>
                </c:pt>
                <c:pt idx="15096">
                  <c:v>700.096766</c:v>
                </c:pt>
                <c:pt idx="15097">
                  <c:v>700.09776599999998</c:v>
                </c:pt>
                <c:pt idx="15098">
                  <c:v>700.09876599999996</c:v>
                </c:pt>
                <c:pt idx="15099">
                  <c:v>700.09976600000005</c:v>
                </c:pt>
                <c:pt idx="15100">
                  <c:v>700.10076600000002</c:v>
                </c:pt>
                <c:pt idx="15101">
                  <c:v>700.101766</c:v>
                </c:pt>
                <c:pt idx="15102">
                  <c:v>700.10276599999997</c:v>
                </c:pt>
                <c:pt idx="15103">
                  <c:v>700.10376599999995</c:v>
                </c:pt>
                <c:pt idx="15104">
                  <c:v>700.10476600000004</c:v>
                </c:pt>
                <c:pt idx="15105">
                  <c:v>700.10576600000002</c:v>
                </c:pt>
                <c:pt idx="15106">
                  <c:v>700.10676599999999</c:v>
                </c:pt>
                <c:pt idx="15107">
                  <c:v>700.10776599999997</c:v>
                </c:pt>
                <c:pt idx="15108">
                  <c:v>700.10876599999995</c:v>
                </c:pt>
                <c:pt idx="15109">
                  <c:v>700.10976600000004</c:v>
                </c:pt>
                <c:pt idx="15110">
                  <c:v>700.11076600000001</c:v>
                </c:pt>
                <c:pt idx="15111">
                  <c:v>700.11176599999999</c:v>
                </c:pt>
                <c:pt idx="15112">
                  <c:v>700.11276599999997</c:v>
                </c:pt>
                <c:pt idx="15113">
                  <c:v>700.11376600000006</c:v>
                </c:pt>
                <c:pt idx="15114">
                  <c:v>700.11476600000003</c:v>
                </c:pt>
                <c:pt idx="15115">
                  <c:v>700.11576600000001</c:v>
                </c:pt>
                <c:pt idx="15116">
                  <c:v>700.11676599999998</c:v>
                </c:pt>
                <c:pt idx="15117">
                  <c:v>700.11776599999996</c:v>
                </c:pt>
                <c:pt idx="15118">
                  <c:v>700.11876600000005</c:v>
                </c:pt>
                <c:pt idx="15119">
                  <c:v>700.11976600000003</c:v>
                </c:pt>
                <c:pt idx="15120">
                  <c:v>700.120766</c:v>
                </c:pt>
                <c:pt idx="15121">
                  <c:v>700.12176599999998</c:v>
                </c:pt>
                <c:pt idx="15122">
                  <c:v>700.12276599999996</c:v>
                </c:pt>
                <c:pt idx="15123">
                  <c:v>700.12376600000005</c:v>
                </c:pt>
                <c:pt idx="15124">
                  <c:v>700.12476600000002</c:v>
                </c:pt>
                <c:pt idx="15125">
                  <c:v>700.125766</c:v>
                </c:pt>
                <c:pt idx="15126">
                  <c:v>700.12676599999998</c:v>
                </c:pt>
                <c:pt idx="15127">
                  <c:v>700.12776599999995</c:v>
                </c:pt>
                <c:pt idx="15128">
                  <c:v>700.12876600000004</c:v>
                </c:pt>
                <c:pt idx="15129">
                  <c:v>700.12976600000002</c:v>
                </c:pt>
                <c:pt idx="15130">
                  <c:v>700.13076599999999</c:v>
                </c:pt>
                <c:pt idx="15131">
                  <c:v>700.13176599999997</c:v>
                </c:pt>
                <c:pt idx="15132">
                  <c:v>700.13276599999995</c:v>
                </c:pt>
                <c:pt idx="15133">
                  <c:v>700.13376600000004</c:v>
                </c:pt>
                <c:pt idx="15134">
                  <c:v>700.13476600000001</c:v>
                </c:pt>
                <c:pt idx="15135">
                  <c:v>700.13576599999999</c:v>
                </c:pt>
                <c:pt idx="15136">
                  <c:v>700.13676599999997</c:v>
                </c:pt>
                <c:pt idx="15137">
                  <c:v>700.13776600000006</c:v>
                </c:pt>
                <c:pt idx="15138">
                  <c:v>700.13876600000003</c:v>
                </c:pt>
                <c:pt idx="15139">
                  <c:v>700.13976600000001</c:v>
                </c:pt>
                <c:pt idx="15140">
                  <c:v>700.14076599999999</c:v>
                </c:pt>
                <c:pt idx="15141">
                  <c:v>700.14176599999996</c:v>
                </c:pt>
                <c:pt idx="15142">
                  <c:v>700.14276600000005</c:v>
                </c:pt>
                <c:pt idx="15143">
                  <c:v>700.14376600000003</c:v>
                </c:pt>
                <c:pt idx="15144">
                  <c:v>700.144766</c:v>
                </c:pt>
                <c:pt idx="15145">
                  <c:v>700.14576599999998</c:v>
                </c:pt>
                <c:pt idx="15146">
                  <c:v>700.14676599999996</c:v>
                </c:pt>
                <c:pt idx="15147">
                  <c:v>700.14776600000005</c:v>
                </c:pt>
                <c:pt idx="15148">
                  <c:v>700.14876600000002</c:v>
                </c:pt>
                <c:pt idx="15149">
                  <c:v>700.149766</c:v>
                </c:pt>
                <c:pt idx="15150">
                  <c:v>700.15076599999998</c:v>
                </c:pt>
                <c:pt idx="15151">
                  <c:v>700.15176599999995</c:v>
                </c:pt>
                <c:pt idx="15152">
                  <c:v>700.15276600000004</c:v>
                </c:pt>
                <c:pt idx="15153">
                  <c:v>700.15376600000002</c:v>
                </c:pt>
                <c:pt idx="15154">
                  <c:v>700.154766</c:v>
                </c:pt>
                <c:pt idx="15155">
                  <c:v>700.15576599999997</c:v>
                </c:pt>
                <c:pt idx="15156">
                  <c:v>700.15676599999995</c:v>
                </c:pt>
                <c:pt idx="15157">
                  <c:v>700.15776600000004</c:v>
                </c:pt>
                <c:pt idx="15158">
                  <c:v>700.15876600000001</c:v>
                </c:pt>
                <c:pt idx="15159">
                  <c:v>700.15976599999999</c:v>
                </c:pt>
                <c:pt idx="15160">
                  <c:v>700.16076599999997</c:v>
                </c:pt>
                <c:pt idx="15161">
                  <c:v>700.16176599999994</c:v>
                </c:pt>
                <c:pt idx="15162">
                  <c:v>700.16276600000003</c:v>
                </c:pt>
                <c:pt idx="15163">
                  <c:v>700.16376600000001</c:v>
                </c:pt>
                <c:pt idx="15164">
                  <c:v>700.16476599999999</c:v>
                </c:pt>
                <c:pt idx="15165">
                  <c:v>700.16576599999996</c:v>
                </c:pt>
                <c:pt idx="15166">
                  <c:v>700.16676600000005</c:v>
                </c:pt>
                <c:pt idx="15167">
                  <c:v>700.16776600000003</c:v>
                </c:pt>
                <c:pt idx="15168">
                  <c:v>700.16876600000001</c:v>
                </c:pt>
                <c:pt idx="15169">
                  <c:v>700.16976599999998</c:v>
                </c:pt>
                <c:pt idx="15170">
                  <c:v>700.17076599999996</c:v>
                </c:pt>
                <c:pt idx="15171">
                  <c:v>700.17176600000005</c:v>
                </c:pt>
                <c:pt idx="15172">
                  <c:v>700.17276600000002</c:v>
                </c:pt>
                <c:pt idx="15173">
                  <c:v>700.173766</c:v>
                </c:pt>
                <c:pt idx="15174">
                  <c:v>700.17476599999998</c:v>
                </c:pt>
                <c:pt idx="15175">
                  <c:v>700.17576599999995</c:v>
                </c:pt>
                <c:pt idx="15176">
                  <c:v>700.17676600000004</c:v>
                </c:pt>
                <c:pt idx="15177">
                  <c:v>700.17776600000002</c:v>
                </c:pt>
                <c:pt idx="15178">
                  <c:v>700.178766</c:v>
                </c:pt>
                <c:pt idx="15179">
                  <c:v>700.17976599999997</c:v>
                </c:pt>
                <c:pt idx="15180">
                  <c:v>700.18076599999995</c:v>
                </c:pt>
                <c:pt idx="15181">
                  <c:v>700.18176600000004</c:v>
                </c:pt>
                <c:pt idx="15182">
                  <c:v>700.18276600000002</c:v>
                </c:pt>
                <c:pt idx="15183">
                  <c:v>700.18376599999999</c:v>
                </c:pt>
                <c:pt idx="15184">
                  <c:v>700.18476599999997</c:v>
                </c:pt>
                <c:pt idx="15185">
                  <c:v>700.18576599999994</c:v>
                </c:pt>
                <c:pt idx="15186">
                  <c:v>700.18676600000003</c:v>
                </c:pt>
                <c:pt idx="15187">
                  <c:v>700.18776600000001</c:v>
                </c:pt>
                <c:pt idx="15188">
                  <c:v>700.18876599999999</c:v>
                </c:pt>
                <c:pt idx="15189">
                  <c:v>700.18976599999996</c:v>
                </c:pt>
                <c:pt idx="15190">
                  <c:v>700.19076600000005</c:v>
                </c:pt>
                <c:pt idx="15191">
                  <c:v>700.19176600000003</c:v>
                </c:pt>
                <c:pt idx="15192">
                  <c:v>700.19276600000001</c:v>
                </c:pt>
                <c:pt idx="15193">
                  <c:v>700.19376599999998</c:v>
                </c:pt>
                <c:pt idx="15194">
                  <c:v>700.19476599999996</c:v>
                </c:pt>
                <c:pt idx="15195">
                  <c:v>700.19576600000005</c:v>
                </c:pt>
                <c:pt idx="15196">
                  <c:v>700.19676600000003</c:v>
                </c:pt>
                <c:pt idx="15197">
                  <c:v>700.197766</c:v>
                </c:pt>
                <c:pt idx="15198">
                  <c:v>700.19876599999998</c:v>
                </c:pt>
                <c:pt idx="15199">
                  <c:v>700.19976599999995</c:v>
                </c:pt>
                <c:pt idx="15200">
                  <c:v>700.20076600000004</c:v>
                </c:pt>
                <c:pt idx="15201">
                  <c:v>700.20176600000002</c:v>
                </c:pt>
                <c:pt idx="15202">
                  <c:v>700.202766</c:v>
                </c:pt>
                <c:pt idx="15203">
                  <c:v>700.20376599999997</c:v>
                </c:pt>
                <c:pt idx="15204">
                  <c:v>700.20476599999995</c:v>
                </c:pt>
                <c:pt idx="15205">
                  <c:v>700.20576600000004</c:v>
                </c:pt>
                <c:pt idx="15206">
                  <c:v>700.20676600000002</c:v>
                </c:pt>
                <c:pt idx="15207">
                  <c:v>700.20776599999999</c:v>
                </c:pt>
                <c:pt idx="15208">
                  <c:v>700.20876599999997</c:v>
                </c:pt>
                <c:pt idx="15209">
                  <c:v>700.20976599999995</c:v>
                </c:pt>
                <c:pt idx="15210">
                  <c:v>700.21076600000004</c:v>
                </c:pt>
                <c:pt idx="15211">
                  <c:v>700.21176600000001</c:v>
                </c:pt>
                <c:pt idx="15212">
                  <c:v>700.21276599999999</c:v>
                </c:pt>
                <c:pt idx="15213">
                  <c:v>700.21376599999996</c:v>
                </c:pt>
                <c:pt idx="15214">
                  <c:v>700.21476600000005</c:v>
                </c:pt>
                <c:pt idx="15215">
                  <c:v>700.21576600000003</c:v>
                </c:pt>
                <c:pt idx="15216">
                  <c:v>700.21676600000001</c:v>
                </c:pt>
                <c:pt idx="15217">
                  <c:v>700.21776599999998</c:v>
                </c:pt>
                <c:pt idx="15218">
                  <c:v>700.21876599999996</c:v>
                </c:pt>
                <c:pt idx="15219">
                  <c:v>700.21976600000005</c:v>
                </c:pt>
                <c:pt idx="15220">
                  <c:v>700.22076600000003</c:v>
                </c:pt>
                <c:pt idx="15221">
                  <c:v>700.221766</c:v>
                </c:pt>
                <c:pt idx="15222">
                  <c:v>700.22276599999998</c:v>
                </c:pt>
                <c:pt idx="15223">
                  <c:v>700.22376599999996</c:v>
                </c:pt>
                <c:pt idx="15224">
                  <c:v>700.22476600000005</c:v>
                </c:pt>
                <c:pt idx="15225">
                  <c:v>700.22576600000002</c:v>
                </c:pt>
                <c:pt idx="15226">
                  <c:v>700.226766</c:v>
                </c:pt>
                <c:pt idx="15227">
                  <c:v>700.22776599999997</c:v>
                </c:pt>
                <c:pt idx="15228">
                  <c:v>700.22876599999995</c:v>
                </c:pt>
                <c:pt idx="15229">
                  <c:v>700.22976600000004</c:v>
                </c:pt>
                <c:pt idx="15230">
                  <c:v>700.23076600000002</c:v>
                </c:pt>
                <c:pt idx="15231">
                  <c:v>700.23176599999999</c:v>
                </c:pt>
                <c:pt idx="15232">
                  <c:v>700.23276599999997</c:v>
                </c:pt>
                <c:pt idx="15233">
                  <c:v>700.23376599999995</c:v>
                </c:pt>
                <c:pt idx="15234">
                  <c:v>700.23476600000004</c:v>
                </c:pt>
                <c:pt idx="15235">
                  <c:v>700.23576600000001</c:v>
                </c:pt>
                <c:pt idx="15236">
                  <c:v>700.23676599999999</c:v>
                </c:pt>
                <c:pt idx="15237">
                  <c:v>700.23776599999997</c:v>
                </c:pt>
                <c:pt idx="15238">
                  <c:v>700.23876600000006</c:v>
                </c:pt>
                <c:pt idx="15239">
                  <c:v>700.23976600000003</c:v>
                </c:pt>
                <c:pt idx="15240">
                  <c:v>700.24076600000001</c:v>
                </c:pt>
                <c:pt idx="15241">
                  <c:v>700.24176599999998</c:v>
                </c:pt>
                <c:pt idx="15242">
                  <c:v>700.24276599999996</c:v>
                </c:pt>
                <c:pt idx="15243">
                  <c:v>700.24376600000005</c:v>
                </c:pt>
                <c:pt idx="15244">
                  <c:v>700.24476600000003</c:v>
                </c:pt>
                <c:pt idx="15245">
                  <c:v>700.245766</c:v>
                </c:pt>
                <c:pt idx="15246">
                  <c:v>700.24676599999998</c:v>
                </c:pt>
                <c:pt idx="15247">
                  <c:v>700.24776599999996</c:v>
                </c:pt>
                <c:pt idx="15248">
                  <c:v>700.24876600000005</c:v>
                </c:pt>
                <c:pt idx="15249">
                  <c:v>700.24976600000002</c:v>
                </c:pt>
                <c:pt idx="15250">
                  <c:v>700.250766</c:v>
                </c:pt>
                <c:pt idx="15251">
                  <c:v>700.25176599999998</c:v>
                </c:pt>
                <c:pt idx="15252">
                  <c:v>700.25276599999995</c:v>
                </c:pt>
                <c:pt idx="15253">
                  <c:v>700.25376600000004</c:v>
                </c:pt>
                <c:pt idx="15254">
                  <c:v>700.25476600000002</c:v>
                </c:pt>
                <c:pt idx="15255">
                  <c:v>700.25576599999999</c:v>
                </c:pt>
                <c:pt idx="15256">
                  <c:v>700.25676599999997</c:v>
                </c:pt>
                <c:pt idx="15257">
                  <c:v>700.25776599999995</c:v>
                </c:pt>
                <c:pt idx="15258">
                  <c:v>700.25876600000004</c:v>
                </c:pt>
                <c:pt idx="15259">
                  <c:v>700.25976600000001</c:v>
                </c:pt>
                <c:pt idx="15260">
                  <c:v>700.26076599999999</c:v>
                </c:pt>
                <c:pt idx="15261">
                  <c:v>700.26176599999997</c:v>
                </c:pt>
                <c:pt idx="15262">
                  <c:v>700.26276600000006</c:v>
                </c:pt>
                <c:pt idx="15263">
                  <c:v>700.26376600000003</c:v>
                </c:pt>
                <c:pt idx="15264">
                  <c:v>700.26476600000001</c:v>
                </c:pt>
                <c:pt idx="15265">
                  <c:v>700.26576599999999</c:v>
                </c:pt>
                <c:pt idx="15266">
                  <c:v>700.26676599999996</c:v>
                </c:pt>
                <c:pt idx="15267">
                  <c:v>700.26776600000005</c:v>
                </c:pt>
                <c:pt idx="15268">
                  <c:v>700.26876600000003</c:v>
                </c:pt>
                <c:pt idx="15269">
                  <c:v>700.269766</c:v>
                </c:pt>
                <c:pt idx="15270">
                  <c:v>700.27076599999998</c:v>
                </c:pt>
                <c:pt idx="15271">
                  <c:v>700.27176599999996</c:v>
                </c:pt>
                <c:pt idx="15272">
                  <c:v>700.27276600000005</c:v>
                </c:pt>
                <c:pt idx="15273">
                  <c:v>700.27376600000002</c:v>
                </c:pt>
                <c:pt idx="15274">
                  <c:v>700.274766</c:v>
                </c:pt>
                <c:pt idx="15275">
                  <c:v>700.27576599999998</c:v>
                </c:pt>
                <c:pt idx="15276">
                  <c:v>700.27676599999995</c:v>
                </c:pt>
                <c:pt idx="15277">
                  <c:v>700.27776600000004</c:v>
                </c:pt>
                <c:pt idx="15278">
                  <c:v>700.27876600000002</c:v>
                </c:pt>
                <c:pt idx="15279">
                  <c:v>700.279766</c:v>
                </c:pt>
                <c:pt idx="15280">
                  <c:v>700.28076599999997</c:v>
                </c:pt>
                <c:pt idx="15281">
                  <c:v>700.28176599999995</c:v>
                </c:pt>
                <c:pt idx="15282">
                  <c:v>700.28276600000004</c:v>
                </c:pt>
                <c:pt idx="15283">
                  <c:v>700.28376600000001</c:v>
                </c:pt>
                <c:pt idx="15284">
                  <c:v>700.28476599999999</c:v>
                </c:pt>
                <c:pt idx="15285">
                  <c:v>700.28576599999997</c:v>
                </c:pt>
                <c:pt idx="15286">
                  <c:v>700.28676599999994</c:v>
                </c:pt>
                <c:pt idx="15287">
                  <c:v>700.28776600000003</c:v>
                </c:pt>
                <c:pt idx="15288">
                  <c:v>700.28876600000001</c:v>
                </c:pt>
                <c:pt idx="15289">
                  <c:v>700.28976599999999</c:v>
                </c:pt>
                <c:pt idx="15290">
                  <c:v>700.29076599999996</c:v>
                </c:pt>
                <c:pt idx="15291">
                  <c:v>700.29176600000005</c:v>
                </c:pt>
                <c:pt idx="15292">
                  <c:v>700.29276600000003</c:v>
                </c:pt>
                <c:pt idx="15293">
                  <c:v>700.29376600000001</c:v>
                </c:pt>
                <c:pt idx="15294">
                  <c:v>700.29476599999998</c:v>
                </c:pt>
                <c:pt idx="15295">
                  <c:v>700.29576599999996</c:v>
                </c:pt>
                <c:pt idx="15296">
                  <c:v>700.29676600000005</c:v>
                </c:pt>
                <c:pt idx="15297">
                  <c:v>700.29776600000002</c:v>
                </c:pt>
                <c:pt idx="15298">
                  <c:v>700.298766</c:v>
                </c:pt>
                <c:pt idx="15299">
                  <c:v>700.29976599999998</c:v>
                </c:pt>
                <c:pt idx="15300">
                  <c:v>700.30076599999995</c:v>
                </c:pt>
                <c:pt idx="15301">
                  <c:v>700.30176600000004</c:v>
                </c:pt>
                <c:pt idx="15302">
                  <c:v>700.30276600000002</c:v>
                </c:pt>
                <c:pt idx="15303">
                  <c:v>700.303766</c:v>
                </c:pt>
                <c:pt idx="15304">
                  <c:v>700.30476599999997</c:v>
                </c:pt>
                <c:pt idx="15305">
                  <c:v>700.30576599999995</c:v>
                </c:pt>
                <c:pt idx="15306">
                  <c:v>700.30676600000004</c:v>
                </c:pt>
                <c:pt idx="15307">
                  <c:v>700.30776600000002</c:v>
                </c:pt>
                <c:pt idx="15308">
                  <c:v>700.30876599999999</c:v>
                </c:pt>
                <c:pt idx="15309">
                  <c:v>700.30976599999997</c:v>
                </c:pt>
                <c:pt idx="15310">
                  <c:v>700.31076599999994</c:v>
                </c:pt>
                <c:pt idx="15311">
                  <c:v>700.31176600000003</c:v>
                </c:pt>
                <c:pt idx="15312">
                  <c:v>700.31276600000001</c:v>
                </c:pt>
                <c:pt idx="15313">
                  <c:v>700.31376599999999</c:v>
                </c:pt>
                <c:pt idx="15314">
                  <c:v>700.31476599999996</c:v>
                </c:pt>
                <c:pt idx="15315">
                  <c:v>700.31576600000005</c:v>
                </c:pt>
                <c:pt idx="15316">
                  <c:v>700.31676600000003</c:v>
                </c:pt>
                <c:pt idx="15317">
                  <c:v>700.31776600000001</c:v>
                </c:pt>
                <c:pt idx="15318">
                  <c:v>700.31876599999998</c:v>
                </c:pt>
                <c:pt idx="15319">
                  <c:v>700.31976599999996</c:v>
                </c:pt>
                <c:pt idx="15320">
                  <c:v>700.32076600000005</c:v>
                </c:pt>
                <c:pt idx="15321">
                  <c:v>700.32176600000003</c:v>
                </c:pt>
                <c:pt idx="15322">
                  <c:v>700.322766</c:v>
                </c:pt>
                <c:pt idx="15323">
                  <c:v>700.32376599999998</c:v>
                </c:pt>
                <c:pt idx="15324">
                  <c:v>700.32476599999995</c:v>
                </c:pt>
                <c:pt idx="15325">
                  <c:v>700.32576600000004</c:v>
                </c:pt>
                <c:pt idx="15326">
                  <c:v>700.32676600000002</c:v>
                </c:pt>
                <c:pt idx="15327">
                  <c:v>700.327766</c:v>
                </c:pt>
                <c:pt idx="15328">
                  <c:v>700.32876599999997</c:v>
                </c:pt>
                <c:pt idx="15329">
                  <c:v>700.32976599999995</c:v>
                </c:pt>
                <c:pt idx="15330">
                  <c:v>700.33076600000004</c:v>
                </c:pt>
                <c:pt idx="15331">
                  <c:v>700.33176600000002</c:v>
                </c:pt>
                <c:pt idx="15332">
                  <c:v>700.33276599999999</c:v>
                </c:pt>
                <c:pt idx="15333">
                  <c:v>700.33376599999997</c:v>
                </c:pt>
                <c:pt idx="15334">
                  <c:v>700.33476599999995</c:v>
                </c:pt>
                <c:pt idx="15335">
                  <c:v>700.33576600000004</c:v>
                </c:pt>
                <c:pt idx="15336">
                  <c:v>700.33676600000001</c:v>
                </c:pt>
                <c:pt idx="15337">
                  <c:v>700.33776599999999</c:v>
                </c:pt>
                <c:pt idx="15338">
                  <c:v>700.33876599999996</c:v>
                </c:pt>
                <c:pt idx="15339">
                  <c:v>700.33976600000005</c:v>
                </c:pt>
                <c:pt idx="15340">
                  <c:v>700.34076600000003</c:v>
                </c:pt>
                <c:pt idx="15341">
                  <c:v>700.34176600000001</c:v>
                </c:pt>
                <c:pt idx="15342">
                  <c:v>700.34276599999998</c:v>
                </c:pt>
                <c:pt idx="15343">
                  <c:v>700.34376599999996</c:v>
                </c:pt>
                <c:pt idx="15344">
                  <c:v>700.34476600000005</c:v>
                </c:pt>
                <c:pt idx="15345">
                  <c:v>700.34576600000003</c:v>
                </c:pt>
                <c:pt idx="15346">
                  <c:v>700.346766</c:v>
                </c:pt>
                <c:pt idx="15347">
                  <c:v>700.34776599999998</c:v>
                </c:pt>
                <c:pt idx="15348">
                  <c:v>700.34876599999996</c:v>
                </c:pt>
                <c:pt idx="15349">
                  <c:v>700.34976600000005</c:v>
                </c:pt>
                <c:pt idx="15350">
                  <c:v>700.35076600000002</c:v>
                </c:pt>
                <c:pt idx="15351">
                  <c:v>700.351766</c:v>
                </c:pt>
                <c:pt idx="15352">
                  <c:v>700.35276599999997</c:v>
                </c:pt>
                <c:pt idx="15353">
                  <c:v>700.35376599999995</c:v>
                </c:pt>
                <c:pt idx="15354">
                  <c:v>700.35476600000004</c:v>
                </c:pt>
                <c:pt idx="15355">
                  <c:v>700.35576600000002</c:v>
                </c:pt>
                <c:pt idx="15356">
                  <c:v>700.35676599999999</c:v>
                </c:pt>
                <c:pt idx="15357">
                  <c:v>700.35776599999997</c:v>
                </c:pt>
                <c:pt idx="15358">
                  <c:v>700.35876599999995</c:v>
                </c:pt>
                <c:pt idx="15359">
                  <c:v>700.35976600000004</c:v>
                </c:pt>
                <c:pt idx="15360">
                  <c:v>700.36076600000001</c:v>
                </c:pt>
                <c:pt idx="15361">
                  <c:v>700.36176599999999</c:v>
                </c:pt>
                <c:pt idx="15362">
                  <c:v>700.36276599999997</c:v>
                </c:pt>
                <c:pt idx="15363">
                  <c:v>700.36376600000006</c:v>
                </c:pt>
                <c:pt idx="15364">
                  <c:v>700.36476600000003</c:v>
                </c:pt>
                <c:pt idx="15365">
                  <c:v>700.36576600000001</c:v>
                </c:pt>
                <c:pt idx="15366">
                  <c:v>700.36676599999998</c:v>
                </c:pt>
                <c:pt idx="15367">
                  <c:v>700.36776599999996</c:v>
                </c:pt>
                <c:pt idx="15368">
                  <c:v>700.36876600000005</c:v>
                </c:pt>
                <c:pt idx="15369">
                  <c:v>700.36976600000003</c:v>
                </c:pt>
                <c:pt idx="15370">
                  <c:v>700.370766</c:v>
                </c:pt>
                <c:pt idx="15371">
                  <c:v>700.37176599999998</c:v>
                </c:pt>
                <c:pt idx="15372">
                  <c:v>700.37276599999996</c:v>
                </c:pt>
                <c:pt idx="15373">
                  <c:v>700.37376600000005</c:v>
                </c:pt>
                <c:pt idx="15374">
                  <c:v>700.37476600000002</c:v>
                </c:pt>
                <c:pt idx="15375">
                  <c:v>700.375766</c:v>
                </c:pt>
                <c:pt idx="15376">
                  <c:v>700.37676599999998</c:v>
                </c:pt>
                <c:pt idx="15377">
                  <c:v>700.37776599999995</c:v>
                </c:pt>
                <c:pt idx="15378">
                  <c:v>700.37876600000004</c:v>
                </c:pt>
                <c:pt idx="15379">
                  <c:v>700.37976600000002</c:v>
                </c:pt>
                <c:pt idx="15380">
                  <c:v>700.38076599999999</c:v>
                </c:pt>
                <c:pt idx="15381">
                  <c:v>700.38176599999997</c:v>
                </c:pt>
                <c:pt idx="15382">
                  <c:v>700.38276599999995</c:v>
                </c:pt>
                <c:pt idx="15383">
                  <c:v>700.38376600000004</c:v>
                </c:pt>
                <c:pt idx="15384">
                  <c:v>700.38476600000001</c:v>
                </c:pt>
                <c:pt idx="15385">
                  <c:v>700.38576599999999</c:v>
                </c:pt>
                <c:pt idx="15386">
                  <c:v>700.38676599999997</c:v>
                </c:pt>
                <c:pt idx="15387">
                  <c:v>700.38776600000006</c:v>
                </c:pt>
                <c:pt idx="15388">
                  <c:v>700.38876600000003</c:v>
                </c:pt>
                <c:pt idx="15389">
                  <c:v>700.38976600000001</c:v>
                </c:pt>
                <c:pt idx="15390">
                  <c:v>700.39076599999999</c:v>
                </c:pt>
                <c:pt idx="15391">
                  <c:v>700.39176599999996</c:v>
                </c:pt>
                <c:pt idx="15392">
                  <c:v>700.39276600000005</c:v>
                </c:pt>
                <c:pt idx="15393">
                  <c:v>700.39376600000003</c:v>
                </c:pt>
                <c:pt idx="15394">
                  <c:v>700.394766</c:v>
                </c:pt>
                <c:pt idx="15395">
                  <c:v>700.39576599999998</c:v>
                </c:pt>
                <c:pt idx="15396">
                  <c:v>700.39676599999996</c:v>
                </c:pt>
                <c:pt idx="15397">
                  <c:v>700.39776600000005</c:v>
                </c:pt>
                <c:pt idx="15398">
                  <c:v>700.39876600000002</c:v>
                </c:pt>
                <c:pt idx="15399">
                  <c:v>700.399766</c:v>
                </c:pt>
                <c:pt idx="15400">
                  <c:v>700.40076599999998</c:v>
                </c:pt>
                <c:pt idx="15401">
                  <c:v>700.40176599999995</c:v>
                </c:pt>
                <c:pt idx="15402">
                  <c:v>700.40276600000004</c:v>
                </c:pt>
                <c:pt idx="15403">
                  <c:v>700.40376600000002</c:v>
                </c:pt>
                <c:pt idx="15404">
                  <c:v>700.404766</c:v>
                </c:pt>
                <c:pt idx="15405">
                  <c:v>700.40576599999997</c:v>
                </c:pt>
                <c:pt idx="15406">
                  <c:v>700.40676599999995</c:v>
                </c:pt>
                <c:pt idx="15407">
                  <c:v>700.40776600000004</c:v>
                </c:pt>
                <c:pt idx="15408">
                  <c:v>700.40876600000001</c:v>
                </c:pt>
                <c:pt idx="15409">
                  <c:v>700.40976599999999</c:v>
                </c:pt>
                <c:pt idx="15410">
                  <c:v>700.41076599999997</c:v>
                </c:pt>
                <c:pt idx="15411">
                  <c:v>700.41176599999994</c:v>
                </c:pt>
                <c:pt idx="15412">
                  <c:v>700.41276600000003</c:v>
                </c:pt>
                <c:pt idx="15413">
                  <c:v>700.41376600000001</c:v>
                </c:pt>
                <c:pt idx="15414">
                  <c:v>700.41476599999999</c:v>
                </c:pt>
                <c:pt idx="15415">
                  <c:v>700.41576599999996</c:v>
                </c:pt>
                <c:pt idx="15416">
                  <c:v>700.41676600000005</c:v>
                </c:pt>
                <c:pt idx="15417">
                  <c:v>700.41776600000003</c:v>
                </c:pt>
                <c:pt idx="15418">
                  <c:v>700.41876600000001</c:v>
                </c:pt>
                <c:pt idx="15419">
                  <c:v>700.41976599999998</c:v>
                </c:pt>
                <c:pt idx="15420">
                  <c:v>700.42076599999996</c:v>
                </c:pt>
                <c:pt idx="15421">
                  <c:v>700.42176600000005</c:v>
                </c:pt>
                <c:pt idx="15422">
                  <c:v>700.42276600000002</c:v>
                </c:pt>
                <c:pt idx="15423">
                  <c:v>700.423766</c:v>
                </c:pt>
                <c:pt idx="15424">
                  <c:v>700.42476599999998</c:v>
                </c:pt>
                <c:pt idx="15425">
                  <c:v>700.42576599999995</c:v>
                </c:pt>
                <c:pt idx="15426">
                  <c:v>700.42676600000004</c:v>
                </c:pt>
                <c:pt idx="15427">
                  <c:v>700.42776600000002</c:v>
                </c:pt>
                <c:pt idx="15428">
                  <c:v>700.428766</c:v>
                </c:pt>
                <c:pt idx="15429">
                  <c:v>700.42976599999997</c:v>
                </c:pt>
                <c:pt idx="15430">
                  <c:v>700.43076599999995</c:v>
                </c:pt>
                <c:pt idx="15431">
                  <c:v>700.43176600000004</c:v>
                </c:pt>
                <c:pt idx="15432">
                  <c:v>700.43276600000002</c:v>
                </c:pt>
                <c:pt idx="15433">
                  <c:v>700.43376599999999</c:v>
                </c:pt>
                <c:pt idx="15434">
                  <c:v>700.43476599999997</c:v>
                </c:pt>
                <c:pt idx="15435">
                  <c:v>700.43576599999994</c:v>
                </c:pt>
                <c:pt idx="15436">
                  <c:v>700.43676600000003</c:v>
                </c:pt>
                <c:pt idx="15437">
                  <c:v>700.43776600000001</c:v>
                </c:pt>
                <c:pt idx="15438">
                  <c:v>700.43876599999999</c:v>
                </c:pt>
                <c:pt idx="15439">
                  <c:v>700.43976599999996</c:v>
                </c:pt>
                <c:pt idx="15440">
                  <c:v>700.44076600000005</c:v>
                </c:pt>
                <c:pt idx="15441">
                  <c:v>700.44176600000003</c:v>
                </c:pt>
                <c:pt idx="15442">
                  <c:v>700.44276600000001</c:v>
                </c:pt>
                <c:pt idx="15443">
                  <c:v>700.44376599999998</c:v>
                </c:pt>
                <c:pt idx="15444">
                  <c:v>700.44476599999996</c:v>
                </c:pt>
                <c:pt idx="15445">
                  <c:v>700.44576600000005</c:v>
                </c:pt>
                <c:pt idx="15446">
                  <c:v>700.44676600000003</c:v>
                </c:pt>
                <c:pt idx="15447">
                  <c:v>700.447766</c:v>
                </c:pt>
                <c:pt idx="15448">
                  <c:v>700.44876599999998</c:v>
                </c:pt>
                <c:pt idx="15449">
                  <c:v>700.44976599999995</c:v>
                </c:pt>
                <c:pt idx="15450">
                  <c:v>700.45076600000004</c:v>
                </c:pt>
                <c:pt idx="15451">
                  <c:v>700.45176600000002</c:v>
                </c:pt>
                <c:pt idx="15452">
                  <c:v>700.452766</c:v>
                </c:pt>
                <c:pt idx="15453">
                  <c:v>700.45376599999997</c:v>
                </c:pt>
                <c:pt idx="15454">
                  <c:v>700.45476599999995</c:v>
                </c:pt>
                <c:pt idx="15455">
                  <c:v>700.45576600000004</c:v>
                </c:pt>
                <c:pt idx="15456">
                  <c:v>700.45676600000002</c:v>
                </c:pt>
                <c:pt idx="15457">
                  <c:v>700.45776599999999</c:v>
                </c:pt>
                <c:pt idx="15458">
                  <c:v>700.45876599999997</c:v>
                </c:pt>
                <c:pt idx="15459">
                  <c:v>700.45976599999995</c:v>
                </c:pt>
                <c:pt idx="15460">
                  <c:v>700.46076600000004</c:v>
                </c:pt>
                <c:pt idx="15461">
                  <c:v>700.46176600000001</c:v>
                </c:pt>
                <c:pt idx="15462">
                  <c:v>700.46276599999999</c:v>
                </c:pt>
                <c:pt idx="15463">
                  <c:v>700.46376599999996</c:v>
                </c:pt>
                <c:pt idx="15464">
                  <c:v>700.46476600000005</c:v>
                </c:pt>
                <c:pt idx="15465">
                  <c:v>700.46576600000003</c:v>
                </c:pt>
                <c:pt idx="15466">
                  <c:v>700.46676600000001</c:v>
                </c:pt>
                <c:pt idx="15467">
                  <c:v>700.46776599999998</c:v>
                </c:pt>
                <c:pt idx="15468">
                  <c:v>700.46876599999996</c:v>
                </c:pt>
                <c:pt idx="15469">
                  <c:v>700.46976600000005</c:v>
                </c:pt>
                <c:pt idx="15470">
                  <c:v>700.47076600000003</c:v>
                </c:pt>
                <c:pt idx="15471">
                  <c:v>700.471766</c:v>
                </c:pt>
                <c:pt idx="15472">
                  <c:v>700.47276599999998</c:v>
                </c:pt>
                <c:pt idx="15473">
                  <c:v>700.47376599999996</c:v>
                </c:pt>
                <c:pt idx="15474">
                  <c:v>700.47476600000005</c:v>
                </c:pt>
                <c:pt idx="15475">
                  <c:v>700.47576600000002</c:v>
                </c:pt>
                <c:pt idx="15476">
                  <c:v>700.476766</c:v>
                </c:pt>
                <c:pt idx="15477">
                  <c:v>700.47776599999997</c:v>
                </c:pt>
                <c:pt idx="15478">
                  <c:v>700.47876599999995</c:v>
                </c:pt>
                <c:pt idx="15479">
                  <c:v>700.47976600000004</c:v>
                </c:pt>
                <c:pt idx="15480">
                  <c:v>700.48076600000002</c:v>
                </c:pt>
                <c:pt idx="15481">
                  <c:v>700.48176599999999</c:v>
                </c:pt>
                <c:pt idx="15482">
                  <c:v>700.48276599999997</c:v>
                </c:pt>
                <c:pt idx="15483">
                  <c:v>700.48376599999995</c:v>
                </c:pt>
                <c:pt idx="15484">
                  <c:v>700.48476600000004</c:v>
                </c:pt>
                <c:pt idx="15485">
                  <c:v>700.48576600000001</c:v>
                </c:pt>
                <c:pt idx="15486">
                  <c:v>700.48676599999999</c:v>
                </c:pt>
                <c:pt idx="15487">
                  <c:v>700.48776599999997</c:v>
                </c:pt>
                <c:pt idx="15488">
                  <c:v>700.48876600000006</c:v>
                </c:pt>
                <c:pt idx="15489">
                  <c:v>700.48976600000003</c:v>
                </c:pt>
                <c:pt idx="15490">
                  <c:v>700.49076600000001</c:v>
                </c:pt>
                <c:pt idx="15491">
                  <c:v>700.49176599999998</c:v>
                </c:pt>
                <c:pt idx="15492">
                  <c:v>700.49276599999996</c:v>
                </c:pt>
                <c:pt idx="15493">
                  <c:v>700.49376600000005</c:v>
                </c:pt>
                <c:pt idx="15494">
                  <c:v>700.49476600000003</c:v>
                </c:pt>
                <c:pt idx="15495">
                  <c:v>700.495766</c:v>
                </c:pt>
                <c:pt idx="15496">
                  <c:v>700.49676599999998</c:v>
                </c:pt>
                <c:pt idx="15497">
                  <c:v>700.49776599999996</c:v>
                </c:pt>
                <c:pt idx="15498">
                  <c:v>700.49876600000005</c:v>
                </c:pt>
                <c:pt idx="15499">
                  <c:v>700.49976600000002</c:v>
                </c:pt>
                <c:pt idx="15500">
                  <c:v>700.500766</c:v>
                </c:pt>
                <c:pt idx="15501">
                  <c:v>700.50176599999998</c:v>
                </c:pt>
                <c:pt idx="15502">
                  <c:v>700.50276599999995</c:v>
                </c:pt>
                <c:pt idx="15503">
                  <c:v>700.50376600000004</c:v>
                </c:pt>
                <c:pt idx="15504">
                  <c:v>700.50476600000002</c:v>
                </c:pt>
                <c:pt idx="15505">
                  <c:v>700.50576599999999</c:v>
                </c:pt>
                <c:pt idx="15506">
                  <c:v>700.50676599999997</c:v>
                </c:pt>
                <c:pt idx="15507">
                  <c:v>700.50776599999995</c:v>
                </c:pt>
                <c:pt idx="15508">
                  <c:v>700.50876600000004</c:v>
                </c:pt>
                <c:pt idx="15509">
                  <c:v>700.50976600000001</c:v>
                </c:pt>
                <c:pt idx="15510">
                  <c:v>700.51076599999999</c:v>
                </c:pt>
                <c:pt idx="15511">
                  <c:v>700.51176599999997</c:v>
                </c:pt>
                <c:pt idx="15512">
                  <c:v>700.51276600000006</c:v>
                </c:pt>
                <c:pt idx="15513">
                  <c:v>700.51376600000003</c:v>
                </c:pt>
                <c:pt idx="15514">
                  <c:v>700.51476600000001</c:v>
                </c:pt>
                <c:pt idx="15515">
                  <c:v>700.51576599999999</c:v>
                </c:pt>
                <c:pt idx="15516">
                  <c:v>700.51676599999996</c:v>
                </c:pt>
                <c:pt idx="15517">
                  <c:v>700.51776600000005</c:v>
                </c:pt>
                <c:pt idx="15518">
                  <c:v>700.51876600000003</c:v>
                </c:pt>
                <c:pt idx="15519">
                  <c:v>700.519766</c:v>
                </c:pt>
                <c:pt idx="15520">
                  <c:v>700.52076599999998</c:v>
                </c:pt>
                <c:pt idx="15521">
                  <c:v>700.52176599999996</c:v>
                </c:pt>
                <c:pt idx="15522">
                  <c:v>700.52276600000005</c:v>
                </c:pt>
                <c:pt idx="15523">
                  <c:v>700.52376600000002</c:v>
                </c:pt>
                <c:pt idx="15524">
                  <c:v>700.524766</c:v>
                </c:pt>
                <c:pt idx="15525">
                  <c:v>700.52576599999998</c:v>
                </c:pt>
                <c:pt idx="15526">
                  <c:v>700.52676599999995</c:v>
                </c:pt>
                <c:pt idx="15527">
                  <c:v>700.52776600000004</c:v>
                </c:pt>
                <c:pt idx="15528">
                  <c:v>700.52876600000002</c:v>
                </c:pt>
                <c:pt idx="15529">
                  <c:v>700.529766</c:v>
                </c:pt>
                <c:pt idx="15530">
                  <c:v>700.53076599999997</c:v>
                </c:pt>
                <c:pt idx="15531">
                  <c:v>700.53176599999995</c:v>
                </c:pt>
                <c:pt idx="15532">
                  <c:v>700.53276600000004</c:v>
                </c:pt>
                <c:pt idx="15533">
                  <c:v>700.53376600000001</c:v>
                </c:pt>
                <c:pt idx="15534">
                  <c:v>700.53476599999999</c:v>
                </c:pt>
                <c:pt idx="15535">
                  <c:v>700.53576599999997</c:v>
                </c:pt>
                <c:pt idx="15536">
                  <c:v>700.53676599999994</c:v>
                </c:pt>
                <c:pt idx="15537">
                  <c:v>700.53776600000003</c:v>
                </c:pt>
                <c:pt idx="15538">
                  <c:v>700.53876600000001</c:v>
                </c:pt>
                <c:pt idx="15539">
                  <c:v>700.53976599999999</c:v>
                </c:pt>
                <c:pt idx="15540">
                  <c:v>700.54076599999996</c:v>
                </c:pt>
                <c:pt idx="15541">
                  <c:v>700.54176600000005</c:v>
                </c:pt>
                <c:pt idx="15542">
                  <c:v>700.54276600000003</c:v>
                </c:pt>
                <c:pt idx="15543">
                  <c:v>700.54376600000001</c:v>
                </c:pt>
                <c:pt idx="15544">
                  <c:v>700.54476599999998</c:v>
                </c:pt>
                <c:pt idx="15545">
                  <c:v>700.54576599999996</c:v>
                </c:pt>
                <c:pt idx="15546">
                  <c:v>700.54676600000005</c:v>
                </c:pt>
                <c:pt idx="15547">
                  <c:v>700.54776600000002</c:v>
                </c:pt>
                <c:pt idx="15548">
                  <c:v>700.548766</c:v>
                </c:pt>
                <c:pt idx="15549">
                  <c:v>700.54976599999998</c:v>
                </c:pt>
                <c:pt idx="15550">
                  <c:v>700.55076599999995</c:v>
                </c:pt>
                <c:pt idx="15551">
                  <c:v>700.55176600000004</c:v>
                </c:pt>
                <c:pt idx="15552">
                  <c:v>700.55276600000002</c:v>
                </c:pt>
                <c:pt idx="15553">
                  <c:v>700.553766</c:v>
                </c:pt>
                <c:pt idx="15554">
                  <c:v>700.55476599999997</c:v>
                </c:pt>
                <c:pt idx="15555">
                  <c:v>700.55576599999995</c:v>
                </c:pt>
                <c:pt idx="15556">
                  <c:v>700.55676600000004</c:v>
                </c:pt>
                <c:pt idx="15557">
                  <c:v>700.55776600000002</c:v>
                </c:pt>
                <c:pt idx="15558">
                  <c:v>700.55876599999999</c:v>
                </c:pt>
                <c:pt idx="15559">
                  <c:v>700.55976599999997</c:v>
                </c:pt>
                <c:pt idx="15560">
                  <c:v>700.56076599999994</c:v>
                </c:pt>
                <c:pt idx="15561">
                  <c:v>700.56176600000003</c:v>
                </c:pt>
                <c:pt idx="15562">
                  <c:v>700.56276600000001</c:v>
                </c:pt>
                <c:pt idx="15563">
                  <c:v>700.56376599999999</c:v>
                </c:pt>
                <c:pt idx="15564">
                  <c:v>700.56476599999996</c:v>
                </c:pt>
                <c:pt idx="15565">
                  <c:v>700.56576600000005</c:v>
                </c:pt>
                <c:pt idx="15566">
                  <c:v>700.56676600000003</c:v>
                </c:pt>
                <c:pt idx="15567">
                  <c:v>700.56776600000001</c:v>
                </c:pt>
                <c:pt idx="15568">
                  <c:v>700.56876599999998</c:v>
                </c:pt>
                <c:pt idx="15569">
                  <c:v>700.56976599999996</c:v>
                </c:pt>
                <c:pt idx="15570">
                  <c:v>700.57076600000005</c:v>
                </c:pt>
                <c:pt idx="15571">
                  <c:v>700.57176600000003</c:v>
                </c:pt>
                <c:pt idx="15572">
                  <c:v>700.572766</c:v>
                </c:pt>
                <c:pt idx="15573">
                  <c:v>700.57376599999998</c:v>
                </c:pt>
                <c:pt idx="15574">
                  <c:v>700.57476599999995</c:v>
                </c:pt>
                <c:pt idx="15575">
                  <c:v>700.57576600000004</c:v>
                </c:pt>
                <c:pt idx="15576">
                  <c:v>700.57676600000002</c:v>
                </c:pt>
                <c:pt idx="15577">
                  <c:v>700.577766</c:v>
                </c:pt>
                <c:pt idx="15578">
                  <c:v>700.57876599999997</c:v>
                </c:pt>
                <c:pt idx="15579">
                  <c:v>700.57976599999995</c:v>
                </c:pt>
                <c:pt idx="15580">
                  <c:v>700.58076600000004</c:v>
                </c:pt>
                <c:pt idx="15581">
                  <c:v>700.58176600000002</c:v>
                </c:pt>
                <c:pt idx="15582">
                  <c:v>700.58276599999999</c:v>
                </c:pt>
                <c:pt idx="15583">
                  <c:v>700.58376599999997</c:v>
                </c:pt>
                <c:pt idx="15584">
                  <c:v>700.58476599999995</c:v>
                </c:pt>
                <c:pt idx="15585">
                  <c:v>700.58576600000004</c:v>
                </c:pt>
                <c:pt idx="15586">
                  <c:v>700.58676600000001</c:v>
                </c:pt>
                <c:pt idx="15587">
                  <c:v>700.58776599999999</c:v>
                </c:pt>
                <c:pt idx="15588">
                  <c:v>700.58876599999996</c:v>
                </c:pt>
                <c:pt idx="15589">
                  <c:v>700.58976600000005</c:v>
                </c:pt>
                <c:pt idx="15590">
                  <c:v>700.59076600000003</c:v>
                </c:pt>
                <c:pt idx="15591">
                  <c:v>700.59176600000001</c:v>
                </c:pt>
                <c:pt idx="15592">
                  <c:v>700.59276599999998</c:v>
                </c:pt>
                <c:pt idx="15593">
                  <c:v>700.59376599999996</c:v>
                </c:pt>
                <c:pt idx="15594">
                  <c:v>700.59476600000005</c:v>
                </c:pt>
                <c:pt idx="15595">
                  <c:v>700.59576600000003</c:v>
                </c:pt>
                <c:pt idx="15596">
                  <c:v>700.596766</c:v>
                </c:pt>
                <c:pt idx="15597">
                  <c:v>700.59776599999998</c:v>
                </c:pt>
                <c:pt idx="15598">
                  <c:v>700.59876599999996</c:v>
                </c:pt>
                <c:pt idx="15599">
                  <c:v>700.59976600000005</c:v>
                </c:pt>
                <c:pt idx="15600">
                  <c:v>700.60076600000002</c:v>
                </c:pt>
                <c:pt idx="15601">
                  <c:v>700.601766</c:v>
                </c:pt>
                <c:pt idx="15602">
                  <c:v>700.60276599999997</c:v>
                </c:pt>
                <c:pt idx="15603">
                  <c:v>700.60376599999995</c:v>
                </c:pt>
                <c:pt idx="15604">
                  <c:v>700.60476600000004</c:v>
                </c:pt>
                <c:pt idx="15605">
                  <c:v>700.60576600000002</c:v>
                </c:pt>
                <c:pt idx="15606">
                  <c:v>700.60676599999999</c:v>
                </c:pt>
                <c:pt idx="15607">
                  <c:v>700.60776599999997</c:v>
                </c:pt>
                <c:pt idx="15608">
                  <c:v>700.60876599999995</c:v>
                </c:pt>
                <c:pt idx="15609">
                  <c:v>700.60976600000004</c:v>
                </c:pt>
                <c:pt idx="15610">
                  <c:v>700.61076600000001</c:v>
                </c:pt>
                <c:pt idx="15611">
                  <c:v>700.61176599999999</c:v>
                </c:pt>
                <c:pt idx="15612">
                  <c:v>700.61276599999997</c:v>
                </c:pt>
                <c:pt idx="15613">
                  <c:v>700.61376600000006</c:v>
                </c:pt>
                <c:pt idx="15614">
                  <c:v>700.61476600000003</c:v>
                </c:pt>
                <c:pt idx="15615">
                  <c:v>700.61576600000001</c:v>
                </c:pt>
                <c:pt idx="15616">
                  <c:v>700.61676599999998</c:v>
                </c:pt>
                <c:pt idx="15617">
                  <c:v>700.61776599999996</c:v>
                </c:pt>
                <c:pt idx="15618">
                  <c:v>700.61876600000005</c:v>
                </c:pt>
                <c:pt idx="15619">
                  <c:v>700.61976600000003</c:v>
                </c:pt>
                <c:pt idx="15620">
                  <c:v>700.620766</c:v>
                </c:pt>
                <c:pt idx="15621">
                  <c:v>700.62176599999998</c:v>
                </c:pt>
                <c:pt idx="15622">
                  <c:v>700.62276599999996</c:v>
                </c:pt>
                <c:pt idx="15623">
                  <c:v>700.62376600000005</c:v>
                </c:pt>
                <c:pt idx="15624">
                  <c:v>700.62476600000002</c:v>
                </c:pt>
                <c:pt idx="15625">
                  <c:v>700.625766</c:v>
                </c:pt>
                <c:pt idx="15626">
                  <c:v>700.62676599999998</c:v>
                </c:pt>
                <c:pt idx="15627">
                  <c:v>700.62776599999995</c:v>
                </c:pt>
                <c:pt idx="15628">
                  <c:v>700.62876600000004</c:v>
                </c:pt>
                <c:pt idx="15629">
                  <c:v>700.62976600000002</c:v>
                </c:pt>
                <c:pt idx="15630">
                  <c:v>700.63076599999999</c:v>
                </c:pt>
                <c:pt idx="15631">
                  <c:v>700.63176599999997</c:v>
                </c:pt>
                <c:pt idx="15632">
                  <c:v>700.63276599999995</c:v>
                </c:pt>
                <c:pt idx="15633">
                  <c:v>700.63376600000004</c:v>
                </c:pt>
                <c:pt idx="15634">
                  <c:v>700.63476600000001</c:v>
                </c:pt>
                <c:pt idx="15635">
                  <c:v>700.63576599999999</c:v>
                </c:pt>
                <c:pt idx="15636">
                  <c:v>700.63676599999997</c:v>
                </c:pt>
                <c:pt idx="15637">
                  <c:v>700.63776600000006</c:v>
                </c:pt>
                <c:pt idx="15638">
                  <c:v>700.63876600000003</c:v>
                </c:pt>
                <c:pt idx="15639">
                  <c:v>700.63976600000001</c:v>
                </c:pt>
                <c:pt idx="15640">
                  <c:v>700.64076599999999</c:v>
                </c:pt>
                <c:pt idx="15641">
                  <c:v>700.64176599999996</c:v>
                </c:pt>
                <c:pt idx="15642">
                  <c:v>700.64276600000005</c:v>
                </c:pt>
                <c:pt idx="15643">
                  <c:v>700.64376600000003</c:v>
                </c:pt>
                <c:pt idx="15644">
                  <c:v>700.644766</c:v>
                </c:pt>
                <c:pt idx="15645">
                  <c:v>700.64576599999998</c:v>
                </c:pt>
                <c:pt idx="15646">
                  <c:v>700.64676599999996</c:v>
                </c:pt>
                <c:pt idx="15647">
                  <c:v>700.64776600000005</c:v>
                </c:pt>
                <c:pt idx="15648">
                  <c:v>700.64876600000002</c:v>
                </c:pt>
                <c:pt idx="15649">
                  <c:v>700.649766</c:v>
                </c:pt>
                <c:pt idx="15650">
                  <c:v>700.65076599999998</c:v>
                </c:pt>
                <c:pt idx="15651">
                  <c:v>700.65176599999995</c:v>
                </c:pt>
                <c:pt idx="15652">
                  <c:v>700.65276600000004</c:v>
                </c:pt>
                <c:pt idx="15653">
                  <c:v>700.65376600000002</c:v>
                </c:pt>
                <c:pt idx="15654">
                  <c:v>700.654766</c:v>
                </c:pt>
                <c:pt idx="15655">
                  <c:v>700.65576599999997</c:v>
                </c:pt>
                <c:pt idx="15656">
                  <c:v>700.65676599999995</c:v>
                </c:pt>
                <c:pt idx="15657">
                  <c:v>700.65776600000004</c:v>
                </c:pt>
                <c:pt idx="15658">
                  <c:v>700.65876600000001</c:v>
                </c:pt>
                <c:pt idx="15659">
                  <c:v>700.65976599999999</c:v>
                </c:pt>
                <c:pt idx="15660">
                  <c:v>700.66076599999997</c:v>
                </c:pt>
                <c:pt idx="15661">
                  <c:v>700.66176599999994</c:v>
                </c:pt>
                <c:pt idx="15662">
                  <c:v>700.66276600000003</c:v>
                </c:pt>
                <c:pt idx="15663">
                  <c:v>700.66376600000001</c:v>
                </c:pt>
                <c:pt idx="15664">
                  <c:v>700.66476599999999</c:v>
                </c:pt>
                <c:pt idx="15665">
                  <c:v>700.66576599999996</c:v>
                </c:pt>
                <c:pt idx="15666">
                  <c:v>700.66676600000005</c:v>
                </c:pt>
                <c:pt idx="15667">
                  <c:v>700.66776600000003</c:v>
                </c:pt>
                <c:pt idx="15668">
                  <c:v>700.66876600000001</c:v>
                </c:pt>
                <c:pt idx="15669">
                  <c:v>700.66976599999998</c:v>
                </c:pt>
                <c:pt idx="15670">
                  <c:v>700.67076599999996</c:v>
                </c:pt>
                <c:pt idx="15671">
                  <c:v>700.67176600000005</c:v>
                </c:pt>
                <c:pt idx="15672">
                  <c:v>700.67276600000002</c:v>
                </c:pt>
                <c:pt idx="15673">
                  <c:v>700.673766</c:v>
                </c:pt>
                <c:pt idx="15674">
                  <c:v>700.67476599999998</c:v>
                </c:pt>
                <c:pt idx="15675">
                  <c:v>700.67576599999995</c:v>
                </c:pt>
                <c:pt idx="15676">
                  <c:v>700.67676600000004</c:v>
                </c:pt>
                <c:pt idx="15677">
                  <c:v>700.67776600000002</c:v>
                </c:pt>
                <c:pt idx="15678">
                  <c:v>700.678766</c:v>
                </c:pt>
                <c:pt idx="15679">
                  <c:v>700.67976599999997</c:v>
                </c:pt>
                <c:pt idx="15680">
                  <c:v>700.68076599999995</c:v>
                </c:pt>
                <c:pt idx="15681">
                  <c:v>700.68176600000004</c:v>
                </c:pt>
                <c:pt idx="15682">
                  <c:v>700.68276600000002</c:v>
                </c:pt>
                <c:pt idx="15683">
                  <c:v>700.68376599999999</c:v>
                </c:pt>
                <c:pt idx="15684">
                  <c:v>700.68476599999997</c:v>
                </c:pt>
                <c:pt idx="15685">
                  <c:v>700.68576599999994</c:v>
                </c:pt>
                <c:pt idx="15686">
                  <c:v>700.68676600000003</c:v>
                </c:pt>
                <c:pt idx="15687">
                  <c:v>700.68776600000001</c:v>
                </c:pt>
                <c:pt idx="15688">
                  <c:v>700.68876599999999</c:v>
                </c:pt>
                <c:pt idx="15689">
                  <c:v>700.68976599999996</c:v>
                </c:pt>
                <c:pt idx="15690">
                  <c:v>700.69076600000005</c:v>
                </c:pt>
                <c:pt idx="15691">
                  <c:v>700.69176600000003</c:v>
                </c:pt>
                <c:pt idx="15692">
                  <c:v>700.69276600000001</c:v>
                </c:pt>
                <c:pt idx="15693">
                  <c:v>700.69376599999998</c:v>
                </c:pt>
                <c:pt idx="15694">
                  <c:v>700.69476599999996</c:v>
                </c:pt>
                <c:pt idx="15695">
                  <c:v>700.69576600000005</c:v>
                </c:pt>
                <c:pt idx="15696">
                  <c:v>700.69676600000003</c:v>
                </c:pt>
                <c:pt idx="15697">
                  <c:v>700.697766</c:v>
                </c:pt>
                <c:pt idx="15698">
                  <c:v>700.69876599999998</c:v>
                </c:pt>
                <c:pt idx="15699">
                  <c:v>700.69976599999995</c:v>
                </c:pt>
                <c:pt idx="15700">
                  <c:v>700.70076600000004</c:v>
                </c:pt>
                <c:pt idx="15701">
                  <c:v>700.70176600000002</c:v>
                </c:pt>
                <c:pt idx="15702">
                  <c:v>700.702766</c:v>
                </c:pt>
                <c:pt idx="15703">
                  <c:v>700.70376599999997</c:v>
                </c:pt>
                <c:pt idx="15704">
                  <c:v>700.70476599999995</c:v>
                </c:pt>
                <c:pt idx="15705">
                  <c:v>700.70576600000004</c:v>
                </c:pt>
                <c:pt idx="15706">
                  <c:v>700.70676600000002</c:v>
                </c:pt>
                <c:pt idx="15707">
                  <c:v>700.70776599999999</c:v>
                </c:pt>
                <c:pt idx="15708">
                  <c:v>700.70876599999997</c:v>
                </c:pt>
                <c:pt idx="15709">
                  <c:v>700.70976599999995</c:v>
                </c:pt>
                <c:pt idx="15710">
                  <c:v>700.71076600000004</c:v>
                </c:pt>
                <c:pt idx="15711">
                  <c:v>700.71176600000001</c:v>
                </c:pt>
                <c:pt idx="15712">
                  <c:v>700.71276599999999</c:v>
                </c:pt>
                <c:pt idx="15713">
                  <c:v>700.71376599999996</c:v>
                </c:pt>
                <c:pt idx="15714">
                  <c:v>700.71476600000005</c:v>
                </c:pt>
                <c:pt idx="15715">
                  <c:v>700.71576600000003</c:v>
                </c:pt>
                <c:pt idx="15716">
                  <c:v>700.71676600000001</c:v>
                </c:pt>
                <c:pt idx="15717">
                  <c:v>700.71776599999998</c:v>
                </c:pt>
                <c:pt idx="15718">
                  <c:v>700.71876599999996</c:v>
                </c:pt>
                <c:pt idx="15719">
                  <c:v>700.71976600000005</c:v>
                </c:pt>
                <c:pt idx="15720">
                  <c:v>700.72076600000003</c:v>
                </c:pt>
                <c:pt idx="15721">
                  <c:v>700.721766</c:v>
                </c:pt>
                <c:pt idx="15722">
                  <c:v>700.72276599999998</c:v>
                </c:pt>
                <c:pt idx="15723">
                  <c:v>700.72376599999996</c:v>
                </c:pt>
                <c:pt idx="15724">
                  <c:v>700.72476600000005</c:v>
                </c:pt>
                <c:pt idx="15725">
                  <c:v>700.72576600000002</c:v>
                </c:pt>
                <c:pt idx="15726">
                  <c:v>700.726766</c:v>
                </c:pt>
                <c:pt idx="15727">
                  <c:v>700.72776599999997</c:v>
                </c:pt>
                <c:pt idx="15728">
                  <c:v>700.72876599999995</c:v>
                </c:pt>
                <c:pt idx="15729">
                  <c:v>700.72976600000004</c:v>
                </c:pt>
                <c:pt idx="15730">
                  <c:v>700.73076600000002</c:v>
                </c:pt>
                <c:pt idx="15731">
                  <c:v>700.73176599999999</c:v>
                </c:pt>
                <c:pt idx="15732">
                  <c:v>700.73276599999997</c:v>
                </c:pt>
                <c:pt idx="15733">
                  <c:v>700.73376599999995</c:v>
                </c:pt>
                <c:pt idx="15734">
                  <c:v>700.73476600000004</c:v>
                </c:pt>
                <c:pt idx="15735">
                  <c:v>700.73576600000001</c:v>
                </c:pt>
                <c:pt idx="15736">
                  <c:v>700.73676599999999</c:v>
                </c:pt>
                <c:pt idx="15737">
                  <c:v>700.73776599999997</c:v>
                </c:pt>
                <c:pt idx="15738">
                  <c:v>700.73876600000006</c:v>
                </c:pt>
                <c:pt idx="15739">
                  <c:v>700.73976600000003</c:v>
                </c:pt>
                <c:pt idx="15740">
                  <c:v>700.74076600000001</c:v>
                </c:pt>
                <c:pt idx="15741">
                  <c:v>700.74176599999998</c:v>
                </c:pt>
                <c:pt idx="15742">
                  <c:v>700.74276599999996</c:v>
                </c:pt>
                <c:pt idx="15743">
                  <c:v>700.74376600000005</c:v>
                </c:pt>
                <c:pt idx="15744">
                  <c:v>700.74476600000003</c:v>
                </c:pt>
                <c:pt idx="15745">
                  <c:v>700.745766</c:v>
                </c:pt>
                <c:pt idx="15746">
                  <c:v>700.74676599999998</c:v>
                </c:pt>
                <c:pt idx="15747">
                  <c:v>700.74776599999996</c:v>
                </c:pt>
                <c:pt idx="15748">
                  <c:v>700.74876600000005</c:v>
                </c:pt>
                <c:pt idx="15749">
                  <c:v>700.74976600000002</c:v>
                </c:pt>
                <c:pt idx="15750">
                  <c:v>700.750766</c:v>
                </c:pt>
                <c:pt idx="15751">
                  <c:v>700.75176599999998</c:v>
                </c:pt>
                <c:pt idx="15752">
                  <c:v>700.75276599999995</c:v>
                </c:pt>
                <c:pt idx="15753">
                  <c:v>700.75376600000004</c:v>
                </c:pt>
                <c:pt idx="15754">
                  <c:v>700.75476600000002</c:v>
                </c:pt>
                <c:pt idx="15755">
                  <c:v>700.75576599999999</c:v>
                </c:pt>
                <c:pt idx="15756">
                  <c:v>700.75676599999997</c:v>
                </c:pt>
                <c:pt idx="15757">
                  <c:v>700.75776599999995</c:v>
                </c:pt>
                <c:pt idx="15758">
                  <c:v>700.75876600000004</c:v>
                </c:pt>
                <c:pt idx="15759">
                  <c:v>700.75976600000001</c:v>
                </c:pt>
                <c:pt idx="15760">
                  <c:v>700.76076599999999</c:v>
                </c:pt>
                <c:pt idx="15761">
                  <c:v>700.76176599999997</c:v>
                </c:pt>
                <c:pt idx="15762">
                  <c:v>700.76276600000006</c:v>
                </c:pt>
                <c:pt idx="15763">
                  <c:v>700.76376600000003</c:v>
                </c:pt>
                <c:pt idx="15764">
                  <c:v>700.76476600000001</c:v>
                </c:pt>
                <c:pt idx="15765">
                  <c:v>700.76576599999999</c:v>
                </c:pt>
                <c:pt idx="15766">
                  <c:v>700.76676599999996</c:v>
                </c:pt>
                <c:pt idx="15767">
                  <c:v>700.76776600000005</c:v>
                </c:pt>
                <c:pt idx="15768">
                  <c:v>700.76876600000003</c:v>
                </c:pt>
                <c:pt idx="15769">
                  <c:v>700.769766</c:v>
                </c:pt>
                <c:pt idx="15770">
                  <c:v>700.77076599999998</c:v>
                </c:pt>
                <c:pt idx="15771">
                  <c:v>700.77176599999996</c:v>
                </c:pt>
                <c:pt idx="15772">
                  <c:v>700.77276600000005</c:v>
                </c:pt>
                <c:pt idx="15773">
                  <c:v>700.77376600000002</c:v>
                </c:pt>
                <c:pt idx="15774">
                  <c:v>700.774766</c:v>
                </c:pt>
                <c:pt idx="15775">
                  <c:v>700.77576599999998</c:v>
                </c:pt>
                <c:pt idx="15776">
                  <c:v>700.77676599999995</c:v>
                </c:pt>
                <c:pt idx="15777">
                  <c:v>700.77776600000004</c:v>
                </c:pt>
                <c:pt idx="15778">
                  <c:v>700.77876600000002</c:v>
                </c:pt>
                <c:pt idx="15779">
                  <c:v>700.779766</c:v>
                </c:pt>
                <c:pt idx="15780">
                  <c:v>700.78076599999997</c:v>
                </c:pt>
                <c:pt idx="15781">
                  <c:v>700.78176599999995</c:v>
                </c:pt>
                <c:pt idx="15782">
                  <c:v>700.78276600000004</c:v>
                </c:pt>
                <c:pt idx="15783">
                  <c:v>700.78376600000001</c:v>
                </c:pt>
                <c:pt idx="15784">
                  <c:v>700.78476599999999</c:v>
                </c:pt>
                <c:pt idx="15785">
                  <c:v>700.78576599999997</c:v>
                </c:pt>
                <c:pt idx="15786">
                  <c:v>700.78676599999994</c:v>
                </c:pt>
                <c:pt idx="15787">
                  <c:v>700.78776600000003</c:v>
                </c:pt>
                <c:pt idx="15788">
                  <c:v>700.78876600000001</c:v>
                </c:pt>
                <c:pt idx="15789">
                  <c:v>700.78976599999999</c:v>
                </c:pt>
                <c:pt idx="15790">
                  <c:v>700.79076599999996</c:v>
                </c:pt>
                <c:pt idx="15791">
                  <c:v>700.79176600000005</c:v>
                </c:pt>
                <c:pt idx="15792">
                  <c:v>700.79276600000003</c:v>
                </c:pt>
                <c:pt idx="15793">
                  <c:v>700.79376600000001</c:v>
                </c:pt>
                <c:pt idx="15794">
                  <c:v>700.79476599999998</c:v>
                </c:pt>
                <c:pt idx="15795">
                  <c:v>700.79576599999996</c:v>
                </c:pt>
                <c:pt idx="15796">
                  <c:v>700.79676600000005</c:v>
                </c:pt>
                <c:pt idx="15797">
                  <c:v>700.79776600000002</c:v>
                </c:pt>
                <c:pt idx="15798">
                  <c:v>700.798766</c:v>
                </c:pt>
                <c:pt idx="15799">
                  <c:v>700.79976599999998</c:v>
                </c:pt>
                <c:pt idx="15800">
                  <c:v>700.80076599999995</c:v>
                </c:pt>
                <c:pt idx="15801">
                  <c:v>700.80176600000004</c:v>
                </c:pt>
                <c:pt idx="15802">
                  <c:v>700.80276600000002</c:v>
                </c:pt>
                <c:pt idx="15803">
                  <c:v>700.803766</c:v>
                </c:pt>
                <c:pt idx="15804">
                  <c:v>700.80476599999997</c:v>
                </c:pt>
                <c:pt idx="15805">
                  <c:v>700.80576599999995</c:v>
                </c:pt>
                <c:pt idx="15806">
                  <c:v>700.80676600000004</c:v>
                </c:pt>
                <c:pt idx="15807">
                  <c:v>700.80776600000002</c:v>
                </c:pt>
                <c:pt idx="15808">
                  <c:v>700.80876599999999</c:v>
                </c:pt>
                <c:pt idx="15809">
                  <c:v>700.80976599999997</c:v>
                </c:pt>
                <c:pt idx="15810">
                  <c:v>700.81076599999994</c:v>
                </c:pt>
                <c:pt idx="15811">
                  <c:v>700.81176600000003</c:v>
                </c:pt>
                <c:pt idx="15812">
                  <c:v>700.81276600000001</c:v>
                </c:pt>
                <c:pt idx="15813">
                  <c:v>700.81376599999999</c:v>
                </c:pt>
                <c:pt idx="15814">
                  <c:v>700.81476599999996</c:v>
                </c:pt>
                <c:pt idx="15815">
                  <c:v>700.81576600000005</c:v>
                </c:pt>
                <c:pt idx="15816">
                  <c:v>700.81676600000003</c:v>
                </c:pt>
                <c:pt idx="15817">
                  <c:v>700.81776600000001</c:v>
                </c:pt>
                <c:pt idx="15818">
                  <c:v>700.81876599999998</c:v>
                </c:pt>
                <c:pt idx="15819">
                  <c:v>700.81976599999996</c:v>
                </c:pt>
                <c:pt idx="15820">
                  <c:v>700.82076600000005</c:v>
                </c:pt>
                <c:pt idx="15821">
                  <c:v>700.82176600000003</c:v>
                </c:pt>
                <c:pt idx="15822">
                  <c:v>700.822766</c:v>
                </c:pt>
                <c:pt idx="15823">
                  <c:v>700.82376599999998</c:v>
                </c:pt>
                <c:pt idx="15824">
                  <c:v>700.82476599999995</c:v>
                </c:pt>
                <c:pt idx="15825">
                  <c:v>700.82576600000004</c:v>
                </c:pt>
                <c:pt idx="15826">
                  <c:v>700.82676600000002</c:v>
                </c:pt>
                <c:pt idx="15827">
                  <c:v>700.827766</c:v>
                </c:pt>
                <c:pt idx="15828">
                  <c:v>700.82876599999997</c:v>
                </c:pt>
                <c:pt idx="15829">
                  <c:v>700.82976599999995</c:v>
                </c:pt>
                <c:pt idx="15830">
                  <c:v>700.83076600000004</c:v>
                </c:pt>
                <c:pt idx="15831">
                  <c:v>700.83176600000002</c:v>
                </c:pt>
                <c:pt idx="15832">
                  <c:v>700.83276599999999</c:v>
                </c:pt>
                <c:pt idx="15833">
                  <c:v>700.83376599999997</c:v>
                </c:pt>
                <c:pt idx="15834">
                  <c:v>700.83476599999995</c:v>
                </c:pt>
                <c:pt idx="15835">
                  <c:v>700.83576600000004</c:v>
                </c:pt>
                <c:pt idx="15836">
                  <c:v>700.83676600000001</c:v>
                </c:pt>
                <c:pt idx="15837">
                  <c:v>700.83776599999999</c:v>
                </c:pt>
                <c:pt idx="15838">
                  <c:v>700.83876599999996</c:v>
                </c:pt>
                <c:pt idx="15839">
                  <c:v>700.83976600000005</c:v>
                </c:pt>
                <c:pt idx="15840">
                  <c:v>700.84076600000003</c:v>
                </c:pt>
                <c:pt idx="15841">
                  <c:v>700.84176600000001</c:v>
                </c:pt>
                <c:pt idx="15842">
                  <c:v>700.84276599999998</c:v>
                </c:pt>
                <c:pt idx="15843">
                  <c:v>700.84376599999996</c:v>
                </c:pt>
                <c:pt idx="15844">
                  <c:v>700.84476600000005</c:v>
                </c:pt>
                <c:pt idx="15845">
                  <c:v>700.84576600000003</c:v>
                </c:pt>
                <c:pt idx="15846">
                  <c:v>700.846766</c:v>
                </c:pt>
                <c:pt idx="15847">
                  <c:v>700.84776599999998</c:v>
                </c:pt>
                <c:pt idx="15848">
                  <c:v>700.84876599999996</c:v>
                </c:pt>
                <c:pt idx="15849">
                  <c:v>700.84976600000005</c:v>
                </c:pt>
                <c:pt idx="15850">
                  <c:v>700.85076600000002</c:v>
                </c:pt>
                <c:pt idx="15851">
                  <c:v>700.851766</c:v>
                </c:pt>
                <c:pt idx="15852">
                  <c:v>700.85276599999997</c:v>
                </c:pt>
                <c:pt idx="15853">
                  <c:v>700.85376599999995</c:v>
                </c:pt>
                <c:pt idx="15854">
                  <c:v>700.85476600000004</c:v>
                </c:pt>
                <c:pt idx="15855">
                  <c:v>700.85576600000002</c:v>
                </c:pt>
                <c:pt idx="15856">
                  <c:v>700.85676599999999</c:v>
                </c:pt>
                <c:pt idx="15857">
                  <c:v>700.85776599999997</c:v>
                </c:pt>
                <c:pt idx="15858">
                  <c:v>700.85876599999995</c:v>
                </c:pt>
                <c:pt idx="15859">
                  <c:v>700.85976600000004</c:v>
                </c:pt>
                <c:pt idx="15860">
                  <c:v>700.86076600000001</c:v>
                </c:pt>
                <c:pt idx="15861">
                  <c:v>700.86176599999999</c:v>
                </c:pt>
                <c:pt idx="15862">
                  <c:v>700.86276599999997</c:v>
                </c:pt>
                <c:pt idx="15863">
                  <c:v>700.86376600000006</c:v>
                </c:pt>
                <c:pt idx="15864">
                  <c:v>700.86476600000003</c:v>
                </c:pt>
                <c:pt idx="15865">
                  <c:v>700.86576600000001</c:v>
                </c:pt>
                <c:pt idx="15866">
                  <c:v>700.86676599999998</c:v>
                </c:pt>
                <c:pt idx="15867">
                  <c:v>700.86776599999996</c:v>
                </c:pt>
                <c:pt idx="15868">
                  <c:v>700.86876600000005</c:v>
                </c:pt>
                <c:pt idx="15869">
                  <c:v>700.86976600000003</c:v>
                </c:pt>
                <c:pt idx="15870">
                  <c:v>700.870766</c:v>
                </c:pt>
                <c:pt idx="15871">
                  <c:v>700.87176599999998</c:v>
                </c:pt>
                <c:pt idx="15872">
                  <c:v>700.87276599999996</c:v>
                </c:pt>
                <c:pt idx="15873">
                  <c:v>700.87376600000005</c:v>
                </c:pt>
                <c:pt idx="15874">
                  <c:v>700.87476600000002</c:v>
                </c:pt>
                <c:pt idx="15875">
                  <c:v>700.875766</c:v>
                </c:pt>
                <c:pt idx="15876">
                  <c:v>700.87676599999998</c:v>
                </c:pt>
                <c:pt idx="15877">
                  <c:v>700.87776599999995</c:v>
                </c:pt>
                <c:pt idx="15878">
                  <c:v>700.87876600000004</c:v>
                </c:pt>
                <c:pt idx="15879">
                  <c:v>700.87976600000002</c:v>
                </c:pt>
                <c:pt idx="15880">
                  <c:v>700.88076599999999</c:v>
                </c:pt>
                <c:pt idx="15881">
                  <c:v>700.88176599999997</c:v>
                </c:pt>
                <c:pt idx="15882">
                  <c:v>700.88276599999995</c:v>
                </c:pt>
                <c:pt idx="15883">
                  <c:v>700.88376600000004</c:v>
                </c:pt>
                <c:pt idx="15884">
                  <c:v>700.88476600000001</c:v>
                </c:pt>
                <c:pt idx="15885">
                  <c:v>700.88576599999999</c:v>
                </c:pt>
                <c:pt idx="15886">
                  <c:v>700.88676599999997</c:v>
                </c:pt>
                <c:pt idx="15887">
                  <c:v>700.88776600000006</c:v>
                </c:pt>
                <c:pt idx="15888">
                  <c:v>700.88876600000003</c:v>
                </c:pt>
                <c:pt idx="15889">
                  <c:v>700.88976600000001</c:v>
                </c:pt>
                <c:pt idx="15890">
                  <c:v>700.89076599999999</c:v>
                </c:pt>
                <c:pt idx="15891">
                  <c:v>700.89176599999996</c:v>
                </c:pt>
                <c:pt idx="15892">
                  <c:v>700.89276600000005</c:v>
                </c:pt>
                <c:pt idx="15893">
                  <c:v>700.89376600000003</c:v>
                </c:pt>
                <c:pt idx="15894">
                  <c:v>700.894766</c:v>
                </c:pt>
                <c:pt idx="15895">
                  <c:v>700.89576599999998</c:v>
                </c:pt>
                <c:pt idx="15896">
                  <c:v>700.89676599999996</c:v>
                </c:pt>
                <c:pt idx="15897">
                  <c:v>700.89776600000005</c:v>
                </c:pt>
                <c:pt idx="15898">
                  <c:v>700.89876600000002</c:v>
                </c:pt>
                <c:pt idx="15899">
                  <c:v>700.899766</c:v>
                </c:pt>
                <c:pt idx="15900">
                  <c:v>700.90076599999998</c:v>
                </c:pt>
                <c:pt idx="15901">
                  <c:v>700.90176599999995</c:v>
                </c:pt>
                <c:pt idx="15902">
                  <c:v>700.90276600000004</c:v>
                </c:pt>
                <c:pt idx="15903">
                  <c:v>700.90376600000002</c:v>
                </c:pt>
                <c:pt idx="15904">
                  <c:v>700.904766</c:v>
                </c:pt>
                <c:pt idx="15905">
                  <c:v>700.90576599999997</c:v>
                </c:pt>
                <c:pt idx="15906">
                  <c:v>700.90676599999995</c:v>
                </c:pt>
                <c:pt idx="15907">
                  <c:v>700.90776600000004</c:v>
                </c:pt>
                <c:pt idx="15908">
                  <c:v>700.90876600000001</c:v>
                </c:pt>
                <c:pt idx="15909">
                  <c:v>700.90976599999999</c:v>
                </c:pt>
                <c:pt idx="15910">
                  <c:v>700.91076599999997</c:v>
                </c:pt>
                <c:pt idx="15911">
                  <c:v>700.91176599999994</c:v>
                </c:pt>
                <c:pt idx="15912">
                  <c:v>700.91276600000003</c:v>
                </c:pt>
                <c:pt idx="15913">
                  <c:v>700.91376600000001</c:v>
                </c:pt>
                <c:pt idx="15914">
                  <c:v>700.91476599999999</c:v>
                </c:pt>
                <c:pt idx="15915">
                  <c:v>700.91576599999996</c:v>
                </c:pt>
                <c:pt idx="15916">
                  <c:v>700.91676600000005</c:v>
                </c:pt>
                <c:pt idx="15917">
                  <c:v>700.91776600000003</c:v>
                </c:pt>
                <c:pt idx="15918">
                  <c:v>700.91876600000001</c:v>
                </c:pt>
                <c:pt idx="15919">
                  <c:v>700.91976599999998</c:v>
                </c:pt>
                <c:pt idx="15920">
                  <c:v>700.92076599999996</c:v>
                </c:pt>
                <c:pt idx="15921">
                  <c:v>700.92176600000005</c:v>
                </c:pt>
                <c:pt idx="15922">
                  <c:v>700.92276600000002</c:v>
                </c:pt>
                <c:pt idx="15923">
                  <c:v>700.923766</c:v>
                </c:pt>
                <c:pt idx="15924">
                  <c:v>700.92476599999998</c:v>
                </c:pt>
                <c:pt idx="15925">
                  <c:v>700.92576599999995</c:v>
                </c:pt>
                <c:pt idx="15926">
                  <c:v>700.92676600000004</c:v>
                </c:pt>
                <c:pt idx="15927">
                  <c:v>700.92776600000002</c:v>
                </c:pt>
                <c:pt idx="15928">
                  <c:v>700.928766</c:v>
                </c:pt>
                <c:pt idx="15929">
                  <c:v>700.92976599999997</c:v>
                </c:pt>
                <c:pt idx="15930">
                  <c:v>700.93076599999995</c:v>
                </c:pt>
                <c:pt idx="15931">
                  <c:v>700.93176600000004</c:v>
                </c:pt>
                <c:pt idx="15932">
                  <c:v>700.93276600000002</c:v>
                </c:pt>
                <c:pt idx="15933">
                  <c:v>700.93376599999999</c:v>
                </c:pt>
                <c:pt idx="15934">
                  <c:v>700.93476599999997</c:v>
                </c:pt>
                <c:pt idx="15935">
                  <c:v>700.93576599999994</c:v>
                </c:pt>
                <c:pt idx="15936">
                  <c:v>700.93676600000003</c:v>
                </c:pt>
                <c:pt idx="15937">
                  <c:v>700.93776600000001</c:v>
                </c:pt>
                <c:pt idx="15938">
                  <c:v>700.93876599999999</c:v>
                </c:pt>
                <c:pt idx="15939">
                  <c:v>700.93976599999996</c:v>
                </c:pt>
                <c:pt idx="15940">
                  <c:v>700.94076600000005</c:v>
                </c:pt>
                <c:pt idx="15941">
                  <c:v>700.94176600000003</c:v>
                </c:pt>
                <c:pt idx="15942">
                  <c:v>700.94276600000001</c:v>
                </c:pt>
                <c:pt idx="15943">
                  <c:v>700.94376599999998</c:v>
                </c:pt>
                <c:pt idx="15944">
                  <c:v>700.94476599999996</c:v>
                </c:pt>
                <c:pt idx="15945">
                  <c:v>700.94576600000005</c:v>
                </c:pt>
                <c:pt idx="15946">
                  <c:v>700.94676600000003</c:v>
                </c:pt>
                <c:pt idx="15947">
                  <c:v>700.947766</c:v>
                </c:pt>
                <c:pt idx="15948">
                  <c:v>700.94876599999998</c:v>
                </c:pt>
                <c:pt idx="15949">
                  <c:v>700.94976599999995</c:v>
                </c:pt>
                <c:pt idx="15950">
                  <c:v>700.95076600000004</c:v>
                </c:pt>
                <c:pt idx="15951">
                  <c:v>700.95176600000002</c:v>
                </c:pt>
                <c:pt idx="15952">
                  <c:v>700.952766</c:v>
                </c:pt>
                <c:pt idx="15953">
                  <c:v>700.95376599999997</c:v>
                </c:pt>
                <c:pt idx="15954">
                  <c:v>700.95476599999995</c:v>
                </c:pt>
                <c:pt idx="15955">
                  <c:v>700.95576600000004</c:v>
                </c:pt>
                <c:pt idx="15956">
                  <c:v>700.95676600000002</c:v>
                </c:pt>
                <c:pt idx="15957">
                  <c:v>700.95776599999999</c:v>
                </c:pt>
                <c:pt idx="15958">
                  <c:v>700.95876599999997</c:v>
                </c:pt>
                <c:pt idx="15959">
                  <c:v>700.95976599999995</c:v>
                </c:pt>
                <c:pt idx="15960">
                  <c:v>700.96076600000004</c:v>
                </c:pt>
                <c:pt idx="15961">
                  <c:v>700.96176600000001</c:v>
                </c:pt>
                <c:pt idx="15962">
                  <c:v>700.96276599999999</c:v>
                </c:pt>
                <c:pt idx="15963">
                  <c:v>700.96376599999996</c:v>
                </c:pt>
                <c:pt idx="15964">
                  <c:v>700.96476600000005</c:v>
                </c:pt>
                <c:pt idx="15965">
                  <c:v>700.96576600000003</c:v>
                </c:pt>
                <c:pt idx="15966">
                  <c:v>700.96676600000001</c:v>
                </c:pt>
                <c:pt idx="15967">
                  <c:v>700.96776599999998</c:v>
                </c:pt>
                <c:pt idx="15968">
                  <c:v>700.96876599999996</c:v>
                </c:pt>
                <c:pt idx="15969">
                  <c:v>700.96976600000005</c:v>
                </c:pt>
                <c:pt idx="15970">
                  <c:v>700.97076600000003</c:v>
                </c:pt>
                <c:pt idx="15971">
                  <c:v>700.971766</c:v>
                </c:pt>
                <c:pt idx="15972">
                  <c:v>700.97276599999998</c:v>
                </c:pt>
                <c:pt idx="15973">
                  <c:v>700.97376599999996</c:v>
                </c:pt>
                <c:pt idx="15974">
                  <c:v>700.97476600000005</c:v>
                </c:pt>
                <c:pt idx="15975">
                  <c:v>700.97576600000002</c:v>
                </c:pt>
                <c:pt idx="15976">
                  <c:v>700.976766</c:v>
                </c:pt>
                <c:pt idx="15977">
                  <c:v>700.97776599999997</c:v>
                </c:pt>
                <c:pt idx="15978">
                  <c:v>700.97876599999995</c:v>
                </c:pt>
                <c:pt idx="15979">
                  <c:v>700.97976600000004</c:v>
                </c:pt>
                <c:pt idx="15980">
                  <c:v>700.98076600000002</c:v>
                </c:pt>
                <c:pt idx="15981">
                  <c:v>700.98176599999999</c:v>
                </c:pt>
                <c:pt idx="15982">
                  <c:v>700.98276599999997</c:v>
                </c:pt>
                <c:pt idx="15983">
                  <c:v>700.98376599999995</c:v>
                </c:pt>
                <c:pt idx="15984">
                  <c:v>700.98476600000004</c:v>
                </c:pt>
                <c:pt idx="15985">
                  <c:v>700.98576600000001</c:v>
                </c:pt>
                <c:pt idx="15986">
                  <c:v>700.98676599999999</c:v>
                </c:pt>
                <c:pt idx="15987">
                  <c:v>700.98776599999997</c:v>
                </c:pt>
                <c:pt idx="15988">
                  <c:v>700.98876600000006</c:v>
                </c:pt>
                <c:pt idx="15989">
                  <c:v>700.98976600000003</c:v>
                </c:pt>
                <c:pt idx="15990">
                  <c:v>700.99076600000001</c:v>
                </c:pt>
                <c:pt idx="15991">
                  <c:v>700.99176599999998</c:v>
                </c:pt>
                <c:pt idx="15992">
                  <c:v>700.99276599999996</c:v>
                </c:pt>
                <c:pt idx="15993">
                  <c:v>700.99376600000005</c:v>
                </c:pt>
                <c:pt idx="15994">
                  <c:v>700.99476600000003</c:v>
                </c:pt>
                <c:pt idx="15995">
                  <c:v>700.995766</c:v>
                </c:pt>
                <c:pt idx="15996">
                  <c:v>700.99676599999998</c:v>
                </c:pt>
                <c:pt idx="15997">
                  <c:v>700.99776599999996</c:v>
                </c:pt>
                <c:pt idx="15998">
                  <c:v>700.99876600000005</c:v>
                </c:pt>
                <c:pt idx="15999">
                  <c:v>700.99976600000002</c:v>
                </c:pt>
                <c:pt idx="16000">
                  <c:v>701.000766</c:v>
                </c:pt>
                <c:pt idx="16001">
                  <c:v>701.00176599999998</c:v>
                </c:pt>
                <c:pt idx="16002">
                  <c:v>701.00276599999995</c:v>
                </c:pt>
                <c:pt idx="16003">
                  <c:v>701.00376600000004</c:v>
                </c:pt>
                <c:pt idx="16004">
                  <c:v>701.00476600000002</c:v>
                </c:pt>
                <c:pt idx="16005">
                  <c:v>701.00576599999999</c:v>
                </c:pt>
                <c:pt idx="16006">
                  <c:v>701.00676599999997</c:v>
                </c:pt>
                <c:pt idx="16007">
                  <c:v>701.00776599999995</c:v>
                </c:pt>
                <c:pt idx="16008">
                  <c:v>701.00876600000004</c:v>
                </c:pt>
                <c:pt idx="16009">
                  <c:v>701.00976600000001</c:v>
                </c:pt>
                <c:pt idx="16010">
                  <c:v>701.01076599999999</c:v>
                </c:pt>
                <c:pt idx="16011">
                  <c:v>701.01176599999997</c:v>
                </c:pt>
                <c:pt idx="16012">
                  <c:v>701.01276600000006</c:v>
                </c:pt>
                <c:pt idx="16013">
                  <c:v>701.01376600000003</c:v>
                </c:pt>
                <c:pt idx="16014">
                  <c:v>701.01476600000001</c:v>
                </c:pt>
                <c:pt idx="16015">
                  <c:v>701.01576599999999</c:v>
                </c:pt>
                <c:pt idx="16016">
                  <c:v>701.01676599999996</c:v>
                </c:pt>
                <c:pt idx="16017">
                  <c:v>701.01776600000005</c:v>
                </c:pt>
                <c:pt idx="16018">
                  <c:v>701.01876600000003</c:v>
                </c:pt>
                <c:pt idx="16019">
                  <c:v>701.019766</c:v>
                </c:pt>
                <c:pt idx="16020">
                  <c:v>701.02076599999998</c:v>
                </c:pt>
                <c:pt idx="16021">
                  <c:v>701.02176599999996</c:v>
                </c:pt>
                <c:pt idx="16022">
                  <c:v>701.02276600000005</c:v>
                </c:pt>
                <c:pt idx="16023">
                  <c:v>701.02376600000002</c:v>
                </c:pt>
                <c:pt idx="16024">
                  <c:v>701.024766</c:v>
                </c:pt>
                <c:pt idx="16025">
                  <c:v>701.02576599999998</c:v>
                </c:pt>
                <c:pt idx="16026">
                  <c:v>701.02676599999995</c:v>
                </c:pt>
                <c:pt idx="16027">
                  <c:v>701.02776600000004</c:v>
                </c:pt>
                <c:pt idx="16028">
                  <c:v>701.02876600000002</c:v>
                </c:pt>
                <c:pt idx="16029">
                  <c:v>701.029766</c:v>
                </c:pt>
                <c:pt idx="16030">
                  <c:v>701.03076599999997</c:v>
                </c:pt>
                <c:pt idx="16031">
                  <c:v>701.03176599999995</c:v>
                </c:pt>
                <c:pt idx="16032">
                  <c:v>701.03276600000004</c:v>
                </c:pt>
                <c:pt idx="16033">
                  <c:v>701.03376600000001</c:v>
                </c:pt>
                <c:pt idx="16034">
                  <c:v>701.03476599999999</c:v>
                </c:pt>
                <c:pt idx="16035">
                  <c:v>701.03576599999997</c:v>
                </c:pt>
                <c:pt idx="16036">
                  <c:v>701.03676599999994</c:v>
                </c:pt>
                <c:pt idx="16037">
                  <c:v>701.03776600000003</c:v>
                </c:pt>
                <c:pt idx="16038">
                  <c:v>701.03876600000001</c:v>
                </c:pt>
                <c:pt idx="16039">
                  <c:v>701.03976599999999</c:v>
                </c:pt>
                <c:pt idx="16040">
                  <c:v>701.04076599999996</c:v>
                </c:pt>
                <c:pt idx="16041">
                  <c:v>701.04176600000005</c:v>
                </c:pt>
                <c:pt idx="16042">
                  <c:v>701.04276600000003</c:v>
                </c:pt>
                <c:pt idx="16043">
                  <c:v>701.04376600000001</c:v>
                </c:pt>
                <c:pt idx="16044">
                  <c:v>701.04476599999998</c:v>
                </c:pt>
                <c:pt idx="16045">
                  <c:v>701.04576599999996</c:v>
                </c:pt>
                <c:pt idx="16046">
                  <c:v>701.04676600000005</c:v>
                </c:pt>
                <c:pt idx="16047">
                  <c:v>701.04776600000002</c:v>
                </c:pt>
                <c:pt idx="16048">
                  <c:v>701.048766</c:v>
                </c:pt>
                <c:pt idx="16049">
                  <c:v>701.04976599999998</c:v>
                </c:pt>
                <c:pt idx="16050">
                  <c:v>701.05076599999995</c:v>
                </c:pt>
                <c:pt idx="16051">
                  <c:v>701.05176600000004</c:v>
                </c:pt>
                <c:pt idx="16052">
                  <c:v>701.05276600000002</c:v>
                </c:pt>
                <c:pt idx="16053">
                  <c:v>701.053766</c:v>
                </c:pt>
                <c:pt idx="16054">
                  <c:v>701.05476599999997</c:v>
                </c:pt>
                <c:pt idx="16055">
                  <c:v>701.05576599999995</c:v>
                </c:pt>
                <c:pt idx="16056">
                  <c:v>701.05676600000004</c:v>
                </c:pt>
                <c:pt idx="16057">
                  <c:v>701.05776600000002</c:v>
                </c:pt>
                <c:pt idx="16058">
                  <c:v>701.05876599999999</c:v>
                </c:pt>
                <c:pt idx="16059">
                  <c:v>701.05976599999997</c:v>
                </c:pt>
                <c:pt idx="16060">
                  <c:v>701.06076599999994</c:v>
                </c:pt>
                <c:pt idx="16061">
                  <c:v>701.06176600000003</c:v>
                </c:pt>
                <c:pt idx="16062">
                  <c:v>701.06276600000001</c:v>
                </c:pt>
                <c:pt idx="16063">
                  <c:v>701.06376599999999</c:v>
                </c:pt>
                <c:pt idx="16064">
                  <c:v>701.06476599999996</c:v>
                </c:pt>
                <c:pt idx="16065">
                  <c:v>701.06576600000005</c:v>
                </c:pt>
                <c:pt idx="16066">
                  <c:v>701.06676600000003</c:v>
                </c:pt>
                <c:pt idx="16067">
                  <c:v>701.06776600000001</c:v>
                </c:pt>
                <c:pt idx="16068">
                  <c:v>701.06876599999998</c:v>
                </c:pt>
                <c:pt idx="16069">
                  <c:v>701.06976599999996</c:v>
                </c:pt>
                <c:pt idx="16070">
                  <c:v>701.07076600000005</c:v>
                </c:pt>
                <c:pt idx="16071">
                  <c:v>701.07176600000003</c:v>
                </c:pt>
                <c:pt idx="16072">
                  <c:v>701.072766</c:v>
                </c:pt>
                <c:pt idx="16073">
                  <c:v>701.07376599999998</c:v>
                </c:pt>
                <c:pt idx="16074">
                  <c:v>701.07476599999995</c:v>
                </c:pt>
                <c:pt idx="16075">
                  <c:v>701.07576600000004</c:v>
                </c:pt>
                <c:pt idx="16076">
                  <c:v>701.07676600000002</c:v>
                </c:pt>
                <c:pt idx="16077">
                  <c:v>701.077766</c:v>
                </c:pt>
                <c:pt idx="16078">
                  <c:v>701.07876599999997</c:v>
                </c:pt>
                <c:pt idx="16079">
                  <c:v>701.07976599999995</c:v>
                </c:pt>
                <c:pt idx="16080">
                  <c:v>701.08076600000004</c:v>
                </c:pt>
                <c:pt idx="16081">
                  <c:v>701.08176600000002</c:v>
                </c:pt>
                <c:pt idx="16082">
                  <c:v>701.08276599999999</c:v>
                </c:pt>
                <c:pt idx="16083">
                  <c:v>701.08376599999997</c:v>
                </c:pt>
                <c:pt idx="16084">
                  <c:v>701.08476599999995</c:v>
                </c:pt>
                <c:pt idx="16085">
                  <c:v>701.08576600000004</c:v>
                </c:pt>
                <c:pt idx="16086">
                  <c:v>701.08676600000001</c:v>
                </c:pt>
                <c:pt idx="16087">
                  <c:v>701.08776599999999</c:v>
                </c:pt>
                <c:pt idx="16088">
                  <c:v>701.08876599999996</c:v>
                </c:pt>
                <c:pt idx="16089">
                  <c:v>701.08976600000005</c:v>
                </c:pt>
                <c:pt idx="16090">
                  <c:v>701.09076600000003</c:v>
                </c:pt>
                <c:pt idx="16091">
                  <c:v>701.09176600000001</c:v>
                </c:pt>
                <c:pt idx="16092">
                  <c:v>701.09276599999998</c:v>
                </c:pt>
                <c:pt idx="16093">
                  <c:v>701.09376599999996</c:v>
                </c:pt>
                <c:pt idx="16094">
                  <c:v>701.09476600000005</c:v>
                </c:pt>
                <c:pt idx="16095">
                  <c:v>701.09576600000003</c:v>
                </c:pt>
                <c:pt idx="16096">
                  <c:v>701.096766</c:v>
                </c:pt>
                <c:pt idx="16097">
                  <c:v>701.09776599999998</c:v>
                </c:pt>
                <c:pt idx="16098">
                  <c:v>701.09876599999996</c:v>
                </c:pt>
                <c:pt idx="16099">
                  <c:v>701.09976600000005</c:v>
                </c:pt>
                <c:pt idx="16100">
                  <c:v>701.10076600000002</c:v>
                </c:pt>
                <c:pt idx="16101">
                  <c:v>701.101766</c:v>
                </c:pt>
                <c:pt idx="16102">
                  <c:v>701.10276599999997</c:v>
                </c:pt>
                <c:pt idx="16103">
                  <c:v>701.10376599999995</c:v>
                </c:pt>
                <c:pt idx="16104">
                  <c:v>701.10476600000004</c:v>
                </c:pt>
                <c:pt idx="16105">
                  <c:v>701.10576600000002</c:v>
                </c:pt>
                <c:pt idx="16106">
                  <c:v>701.10676599999999</c:v>
                </c:pt>
                <c:pt idx="16107">
                  <c:v>701.10776599999997</c:v>
                </c:pt>
                <c:pt idx="16108">
                  <c:v>701.10876599999995</c:v>
                </c:pt>
                <c:pt idx="16109">
                  <c:v>701.10976600000004</c:v>
                </c:pt>
                <c:pt idx="16110">
                  <c:v>701.11076600000001</c:v>
                </c:pt>
                <c:pt idx="16111">
                  <c:v>701.11176599999999</c:v>
                </c:pt>
                <c:pt idx="16112">
                  <c:v>701.11276599999997</c:v>
                </c:pt>
                <c:pt idx="16113">
                  <c:v>701.11376600000006</c:v>
                </c:pt>
                <c:pt idx="16114">
                  <c:v>701.11476600000003</c:v>
                </c:pt>
                <c:pt idx="16115">
                  <c:v>701.11576600000001</c:v>
                </c:pt>
                <c:pt idx="16116">
                  <c:v>701.11676599999998</c:v>
                </c:pt>
                <c:pt idx="16117">
                  <c:v>701.11776599999996</c:v>
                </c:pt>
                <c:pt idx="16118">
                  <c:v>701.11876600000005</c:v>
                </c:pt>
                <c:pt idx="16119">
                  <c:v>701.11976600000003</c:v>
                </c:pt>
                <c:pt idx="16120">
                  <c:v>701.120766</c:v>
                </c:pt>
                <c:pt idx="16121">
                  <c:v>701.12176599999998</c:v>
                </c:pt>
                <c:pt idx="16122">
                  <c:v>701.12276599999996</c:v>
                </c:pt>
                <c:pt idx="16123">
                  <c:v>701.12376600000005</c:v>
                </c:pt>
                <c:pt idx="16124">
                  <c:v>701.12476600000002</c:v>
                </c:pt>
                <c:pt idx="16125">
                  <c:v>701.125766</c:v>
                </c:pt>
                <c:pt idx="16126">
                  <c:v>701.12676599999998</c:v>
                </c:pt>
                <c:pt idx="16127">
                  <c:v>701.12776599999995</c:v>
                </c:pt>
                <c:pt idx="16128">
                  <c:v>701.12876600000004</c:v>
                </c:pt>
                <c:pt idx="16129">
                  <c:v>701.12976600000002</c:v>
                </c:pt>
                <c:pt idx="16130">
                  <c:v>701.13076599999999</c:v>
                </c:pt>
                <c:pt idx="16131">
                  <c:v>701.13176599999997</c:v>
                </c:pt>
                <c:pt idx="16132">
                  <c:v>701.13276599999995</c:v>
                </c:pt>
                <c:pt idx="16133">
                  <c:v>701.13376600000004</c:v>
                </c:pt>
                <c:pt idx="16134">
                  <c:v>701.13476600000001</c:v>
                </c:pt>
                <c:pt idx="16135">
                  <c:v>701.13576599999999</c:v>
                </c:pt>
                <c:pt idx="16136">
                  <c:v>701.13676599999997</c:v>
                </c:pt>
                <c:pt idx="16137">
                  <c:v>701.13776600000006</c:v>
                </c:pt>
                <c:pt idx="16138">
                  <c:v>701.13876600000003</c:v>
                </c:pt>
                <c:pt idx="16139">
                  <c:v>701.13976600000001</c:v>
                </c:pt>
                <c:pt idx="16140">
                  <c:v>701.14076599999999</c:v>
                </c:pt>
                <c:pt idx="16141">
                  <c:v>701.14176599999996</c:v>
                </c:pt>
                <c:pt idx="16142">
                  <c:v>701.14276600000005</c:v>
                </c:pt>
                <c:pt idx="16143">
                  <c:v>701.14376600000003</c:v>
                </c:pt>
                <c:pt idx="16144">
                  <c:v>701.144766</c:v>
                </c:pt>
                <c:pt idx="16145">
                  <c:v>701.14576599999998</c:v>
                </c:pt>
                <c:pt idx="16146">
                  <c:v>701.14676599999996</c:v>
                </c:pt>
                <c:pt idx="16147">
                  <c:v>701.14776600000005</c:v>
                </c:pt>
                <c:pt idx="16148">
                  <c:v>701.14876600000002</c:v>
                </c:pt>
                <c:pt idx="16149">
                  <c:v>701.149766</c:v>
                </c:pt>
                <c:pt idx="16150">
                  <c:v>701.15076599999998</c:v>
                </c:pt>
                <c:pt idx="16151">
                  <c:v>701.15176599999995</c:v>
                </c:pt>
                <c:pt idx="16152">
                  <c:v>701.15276600000004</c:v>
                </c:pt>
                <c:pt idx="16153">
                  <c:v>701.15376600000002</c:v>
                </c:pt>
                <c:pt idx="16154">
                  <c:v>701.154766</c:v>
                </c:pt>
                <c:pt idx="16155">
                  <c:v>701.15576599999997</c:v>
                </c:pt>
                <c:pt idx="16156">
                  <c:v>701.15676599999995</c:v>
                </c:pt>
                <c:pt idx="16157">
                  <c:v>701.15776600000004</c:v>
                </c:pt>
                <c:pt idx="16158">
                  <c:v>701.15876600000001</c:v>
                </c:pt>
                <c:pt idx="16159">
                  <c:v>701.15976599999999</c:v>
                </c:pt>
                <c:pt idx="16160">
                  <c:v>701.16076599999997</c:v>
                </c:pt>
                <c:pt idx="16161">
                  <c:v>701.16176599999994</c:v>
                </c:pt>
                <c:pt idx="16162">
                  <c:v>701.16276600000003</c:v>
                </c:pt>
                <c:pt idx="16163">
                  <c:v>701.16376600000001</c:v>
                </c:pt>
                <c:pt idx="16164">
                  <c:v>701.16476599999999</c:v>
                </c:pt>
                <c:pt idx="16165">
                  <c:v>701.16576599999996</c:v>
                </c:pt>
                <c:pt idx="16166">
                  <c:v>701.16676600000005</c:v>
                </c:pt>
                <c:pt idx="16167">
                  <c:v>701.16776600000003</c:v>
                </c:pt>
                <c:pt idx="16168">
                  <c:v>701.16876600000001</c:v>
                </c:pt>
                <c:pt idx="16169">
                  <c:v>701.16976599999998</c:v>
                </c:pt>
                <c:pt idx="16170">
                  <c:v>701.17076599999996</c:v>
                </c:pt>
                <c:pt idx="16171">
                  <c:v>701.17176600000005</c:v>
                </c:pt>
                <c:pt idx="16172">
                  <c:v>701.17276600000002</c:v>
                </c:pt>
                <c:pt idx="16173">
                  <c:v>701.173766</c:v>
                </c:pt>
                <c:pt idx="16174">
                  <c:v>701.17476599999998</c:v>
                </c:pt>
                <c:pt idx="16175">
                  <c:v>701.17576599999995</c:v>
                </c:pt>
                <c:pt idx="16176">
                  <c:v>701.17676600000004</c:v>
                </c:pt>
                <c:pt idx="16177">
                  <c:v>701.17776600000002</c:v>
                </c:pt>
                <c:pt idx="16178">
                  <c:v>701.178766</c:v>
                </c:pt>
                <c:pt idx="16179">
                  <c:v>701.17976599999997</c:v>
                </c:pt>
                <c:pt idx="16180">
                  <c:v>701.18076599999995</c:v>
                </c:pt>
                <c:pt idx="16181">
                  <c:v>701.18176600000004</c:v>
                </c:pt>
                <c:pt idx="16182">
                  <c:v>701.18276600000002</c:v>
                </c:pt>
                <c:pt idx="16183">
                  <c:v>701.18376599999999</c:v>
                </c:pt>
                <c:pt idx="16184">
                  <c:v>701.18476599999997</c:v>
                </c:pt>
                <c:pt idx="16185">
                  <c:v>701.18576599999994</c:v>
                </c:pt>
                <c:pt idx="16186">
                  <c:v>701.18676600000003</c:v>
                </c:pt>
                <c:pt idx="16187">
                  <c:v>701.18776600000001</c:v>
                </c:pt>
                <c:pt idx="16188">
                  <c:v>701.18876599999999</c:v>
                </c:pt>
                <c:pt idx="16189">
                  <c:v>701.18976599999996</c:v>
                </c:pt>
                <c:pt idx="16190">
                  <c:v>701.19076600000005</c:v>
                </c:pt>
                <c:pt idx="16191">
                  <c:v>701.19176600000003</c:v>
                </c:pt>
                <c:pt idx="16192">
                  <c:v>701.19276600000001</c:v>
                </c:pt>
                <c:pt idx="16193">
                  <c:v>701.19376599999998</c:v>
                </c:pt>
                <c:pt idx="16194">
                  <c:v>701.19476599999996</c:v>
                </c:pt>
                <c:pt idx="16195">
                  <c:v>701.19576600000005</c:v>
                </c:pt>
                <c:pt idx="16196">
                  <c:v>701.19676600000003</c:v>
                </c:pt>
                <c:pt idx="16197">
                  <c:v>701.197766</c:v>
                </c:pt>
                <c:pt idx="16198">
                  <c:v>701.19876599999998</c:v>
                </c:pt>
                <c:pt idx="16199">
                  <c:v>701.19976599999995</c:v>
                </c:pt>
                <c:pt idx="16200">
                  <c:v>701.20076600000004</c:v>
                </c:pt>
                <c:pt idx="16201">
                  <c:v>701.20176600000002</c:v>
                </c:pt>
                <c:pt idx="16202">
                  <c:v>701.202766</c:v>
                </c:pt>
                <c:pt idx="16203">
                  <c:v>701.20376599999997</c:v>
                </c:pt>
                <c:pt idx="16204">
                  <c:v>701.20476599999995</c:v>
                </c:pt>
                <c:pt idx="16205">
                  <c:v>701.20576600000004</c:v>
                </c:pt>
                <c:pt idx="16206">
                  <c:v>701.20676600000002</c:v>
                </c:pt>
                <c:pt idx="16207">
                  <c:v>701.20776599999999</c:v>
                </c:pt>
                <c:pt idx="16208">
                  <c:v>701.20876599999997</c:v>
                </c:pt>
                <c:pt idx="16209">
                  <c:v>701.20976599999995</c:v>
                </c:pt>
                <c:pt idx="16210">
                  <c:v>701.21076600000004</c:v>
                </c:pt>
                <c:pt idx="16211">
                  <c:v>701.21176600000001</c:v>
                </c:pt>
                <c:pt idx="16212">
                  <c:v>701.21276599999999</c:v>
                </c:pt>
                <c:pt idx="16213">
                  <c:v>701.21376599999996</c:v>
                </c:pt>
                <c:pt idx="16214">
                  <c:v>701.21476600000005</c:v>
                </c:pt>
                <c:pt idx="16215">
                  <c:v>701.21576600000003</c:v>
                </c:pt>
                <c:pt idx="16216">
                  <c:v>701.21676600000001</c:v>
                </c:pt>
                <c:pt idx="16217">
                  <c:v>701.21776599999998</c:v>
                </c:pt>
                <c:pt idx="16218">
                  <c:v>701.21876599999996</c:v>
                </c:pt>
                <c:pt idx="16219">
                  <c:v>701.21976600000005</c:v>
                </c:pt>
                <c:pt idx="16220">
                  <c:v>701.22076600000003</c:v>
                </c:pt>
                <c:pt idx="16221">
                  <c:v>701.221766</c:v>
                </c:pt>
                <c:pt idx="16222">
                  <c:v>701.22276599999998</c:v>
                </c:pt>
                <c:pt idx="16223">
                  <c:v>701.22376599999996</c:v>
                </c:pt>
                <c:pt idx="16224">
                  <c:v>701.22476600000005</c:v>
                </c:pt>
                <c:pt idx="16225">
                  <c:v>701.22576600000002</c:v>
                </c:pt>
                <c:pt idx="16226">
                  <c:v>701.226766</c:v>
                </c:pt>
                <c:pt idx="16227">
                  <c:v>701.22776599999997</c:v>
                </c:pt>
                <c:pt idx="16228">
                  <c:v>701.22876599999995</c:v>
                </c:pt>
                <c:pt idx="16229">
                  <c:v>701.22976600000004</c:v>
                </c:pt>
                <c:pt idx="16230">
                  <c:v>701.23076600000002</c:v>
                </c:pt>
                <c:pt idx="16231">
                  <c:v>701.23176599999999</c:v>
                </c:pt>
                <c:pt idx="16232">
                  <c:v>701.23276599999997</c:v>
                </c:pt>
                <c:pt idx="16233">
                  <c:v>701.23376599999995</c:v>
                </c:pt>
                <c:pt idx="16234">
                  <c:v>701.23476600000004</c:v>
                </c:pt>
                <c:pt idx="16235">
                  <c:v>701.23576600000001</c:v>
                </c:pt>
                <c:pt idx="16236">
                  <c:v>701.23676599999999</c:v>
                </c:pt>
                <c:pt idx="16237">
                  <c:v>701.23776599999997</c:v>
                </c:pt>
                <c:pt idx="16238">
                  <c:v>701.23876600000006</c:v>
                </c:pt>
                <c:pt idx="16239">
                  <c:v>701.23976600000003</c:v>
                </c:pt>
                <c:pt idx="16240">
                  <c:v>701.24076600000001</c:v>
                </c:pt>
                <c:pt idx="16241">
                  <c:v>701.24176599999998</c:v>
                </c:pt>
                <c:pt idx="16242">
                  <c:v>701.24276599999996</c:v>
                </c:pt>
                <c:pt idx="16243">
                  <c:v>701.24376600000005</c:v>
                </c:pt>
                <c:pt idx="16244">
                  <c:v>701.24476600000003</c:v>
                </c:pt>
                <c:pt idx="16245">
                  <c:v>701.245766</c:v>
                </c:pt>
                <c:pt idx="16246">
                  <c:v>701.24676599999998</c:v>
                </c:pt>
                <c:pt idx="16247">
                  <c:v>701.24776599999996</c:v>
                </c:pt>
                <c:pt idx="16248">
                  <c:v>701.24876600000005</c:v>
                </c:pt>
                <c:pt idx="16249">
                  <c:v>701.24976600000002</c:v>
                </c:pt>
                <c:pt idx="16250">
                  <c:v>701.250766</c:v>
                </c:pt>
                <c:pt idx="16251">
                  <c:v>701.25176599999998</c:v>
                </c:pt>
                <c:pt idx="16252">
                  <c:v>701.25276599999995</c:v>
                </c:pt>
                <c:pt idx="16253">
                  <c:v>701.25376600000004</c:v>
                </c:pt>
                <c:pt idx="16254">
                  <c:v>701.25476600000002</c:v>
                </c:pt>
                <c:pt idx="16255">
                  <c:v>701.25576599999999</c:v>
                </c:pt>
                <c:pt idx="16256">
                  <c:v>701.25676599999997</c:v>
                </c:pt>
                <c:pt idx="16257">
                  <c:v>701.25776599999995</c:v>
                </c:pt>
                <c:pt idx="16258">
                  <c:v>701.25876600000004</c:v>
                </c:pt>
                <c:pt idx="16259">
                  <c:v>701.25976600000001</c:v>
                </c:pt>
                <c:pt idx="16260">
                  <c:v>701.26076599999999</c:v>
                </c:pt>
                <c:pt idx="16261">
                  <c:v>701.26176599999997</c:v>
                </c:pt>
                <c:pt idx="16262">
                  <c:v>701.26276600000006</c:v>
                </c:pt>
                <c:pt idx="16263">
                  <c:v>701.26376600000003</c:v>
                </c:pt>
                <c:pt idx="16264">
                  <c:v>701.26476600000001</c:v>
                </c:pt>
                <c:pt idx="16265">
                  <c:v>701.26576599999999</c:v>
                </c:pt>
                <c:pt idx="16266">
                  <c:v>701.26676599999996</c:v>
                </c:pt>
                <c:pt idx="16267">
                  <c:v>701.26776600000005</c:v>
                </c:pt>
                <c:pt idx="16268">
                  <c:v>701.26876600000003</c:v>
                </c:pt>
                <c:pt idx="16269">
                  <c:v>701.269766</c:v>
                </c:pt>
                <c:pt idx="16270">
                  <c:v>701.27076599999998</c:v>
                </c:pt>
                <c:pt idx="16271">
                  <c:v>701.27176599999996</c:v>
                </c:pt>
                <c:pt idx="16272">
                  <c:v>701.27276600000005</c:v>
                </c:pt>
                <c:pt idx="16273">
                  <c:v>701.27376600000002</c:v>
                </c:pt>
                <c:pt idx="16274">
                  <c:v>701.274766</c:v>
                </c:pt>
                <c:pt idx="16275">
                  <c:v>701.27576599999998</c:v>
                </c:pt>
                <c:pt idx="16276">
                  <c:v>701.27676599999995</c:v>
                </c:pt>
                <c:pt idx="16277">
                  <c:v>701.27776600000004</c:v>
                </c:pt>
                <c:pt idx="16278">
                  <c:v>701.27876600000002</c:v>
                </c:pt>
                <c:pt idx="16279">
                  <c:v>701.279766</c:v>
                </c:pt>
                <c:pt idx="16280">
                  <c:v>701.28076599999997</c:v>
                </c:pt>
                <c:pt idx="16281">
                  <c:v>701.28176599999995</c:v>
                </c:pt>
                <c:pt idx="16282">
                  <c:v>701.28276600000004</c:v>
                </c:pt>
                <c:pt idx="16283">
                  <c:v>701.28376600000001</c:v>
                </c:pt>
                <c:pt idx="16284">
                  <c:v>701.28476599999999</c:v>
                </c:pt>
                <c:pt idx="16285">
                  <c:v>701.28576599999997</c:v>
                </c:pt>
                <c:pt idx="16286">
                  <c:v>701.28676599999994</c:v>
                </c:pt>
                <c:pt idx="16287">
                  <c:v>701.28776600000003</c:v>
                </c:pt>
                <c:pt idx="16288">
                  <c:v>701.28876600000001</c:v>
                </c:pt>
                <c:pt idx="16289">
                  <c:v>701.28976599999999</c:v>
                </c:pt>
                <c:pt idx="16290">
                  <c:v>701.29076599999996</c:v>
                </c:pt>
                <c:pt idx="16291">
                  <c:v>701.29176600000005</c:v>
                </c:pt>
                <c:pt idx="16292">
                  <c:v>701.29276600000003</c:v>
                </c:pt>
                <c:pt idx="16293">
                  <c:v>701.29376600000001</c:v>
                </c:pt>
                <c:pt idx="16294">
                  <c:v>701.29476599999998</c:v>
                </c:pt>
                <c:pt idx="16295">
                  <c:v>701.29576599999996</c:v>
                </c:pt>
                <c:pt idx="16296">
                  <c:v>701.29676600000005</c:v>
                </c:pt>
                <c:pt idx="16297">
                  <c:v>701.29776600000002</c:v>
                </c:pt>
                <c:pt idx="16298">
                  <c:v>701.298766</c:v>
                </c:pt>
                <c:pt idx="16299">
                  <c:v>701.29976599999998</c:v>
                </c:pt>
                <c:pt idx="16300">
                  <c:v>701.30076599999995</c:v>
                </c:pt>
                <c:pt idx="16301">
                  <c:v>701.30176600000004</c:v>
                </c:pt>
                <c:pt idx="16302">
                  <c:v>701.30276600000002</c:v>
                </c:pt>
                <c:pt idx="16303">
                  <c:v>701.303766</c:v>
                </c:pt>
                <c:pt idx="16304">
                  <c:v>701.30476599999997</c:v>
                </c:pt>
                <c:pt idx="16305">
                  <c:v>701.30576599999995</c:v>
                </c:pt>
                <c:pt idx="16306">
                  <c:v>701.30676600000004</c:v>
                </c:pt>
                <c:pt idx="16307">
                  <c:v>701.30776600000002</c:v>
                </c:pt>
                <c:pt idx="16308">
                  <c:v>701.30876599999999</c:v>
                </c:pt>
                <c:pt idx="16309">
                  <c:v>701.30976599999997</c:v>
                </c:pt>
                <c:pt idx="16310">
                  <c:v>701.31076599999994</c:v>
                </c:pt>
                <c:pt idx="16311">
                  <c:v>701.31176600000003</c:v>
                </c:pt>
                <c:pt idx="16312">
                  <c:v>701.31276600000001</c:v>
                </c:pt>
                <c:pt idx="16313">
                  <c:v>701.31376599999999</c:v>
                </c:pt>
                <c:pt idx="16314">
                  <c:v>701.31476599999996</c:v>
                </c:pt>
                <c:pt idx="16315">
                  <c:v>701.31576600000005</c:v>
                </c:pt>
                <c:pt idx="16316">
                  <c:v>701.31676600000003</c:v>
                </c:pt>
                <c:pt idx="16317">
                  <c:v>701.31776600000001</c:v>
                </c:pt>
                <c:pt idx="16318">
                  <c:v>701.31876599999998</c:v>
                </c:pt>
                <c:pt idx="16319">
                  <c:v>701.31976599999996</c:v>
                </c:pt>
                <c:pt idx="16320">
                  <c:v>701.32076600000005</c:v>
                </c:pt>
                <c:pt idx="16321">
                  <c:v>701.32176600000003</c:v>
                </c:pt>
                <c:pt idx="16322">
                  <c:v>701.322766</c:v>
                </c:pt>
                <c:pt idx="16323">
                  <c:v>701.32376599999998</c:v>
                </c:pt>
                <c:pt idx="16324">
                  <c:v>701.32476599999995</c:v>
                </c:pt>
                <c:pt idx="16325">
                  <c:v>701.32576600000004</c:v>
                </c:pt>
                <c:pt idx="16326">
                  <c:v>701.32676600000002</c:v>
                </c:pt>
                <c:pt idx="16327">
                  <c:v>701.327766</c:v>
                </c:pt>
                <c:pt idx="16328">
                  <c:v>701.32876599999997</c:v>
                </c:pt>
                <c:pt idx="16329">
                  <c:v>701.32976599999995</c:v>
                </c:pt>
                <c:pt idx="16330">
                  <c:v>701.33076600000004</c:v>
                </c:pt>
                <c:pt idx="16331">
                  <c:v>701.33176600000002</c:v>
                </c:pt>
                <c:pt idx="16332">
                  <c:v>701.33276599999999</c:v>
                </c:pt>
                <c:pt idx="16333">
                  <c:v>701.33376599999997</c:v>
                </c:pt>
                <c:pt idx="16334">
                  <c:v>701.33476599999995</c:v>
                </c:pt>
                <c:pt idx="16335">
                  <c:v>701.33576600000004</c:v>
                </c:pt>
                <c:pt idx="16336">
                  <c:v>701.33676600000001</c:v>
                </c:pt>
                <c:pt idx="16337">
                  <c:v>701.33776599999999</c:v>
                </c:pt>
                <c:pt idx="16338">
                  <c:v>701.33876599999996</c:v>
                </c:pt>
                <c:pt idx="16339">
                  <c:v>701.33976600000005</c:v>
                </c:pt>
                <c:pt idx="16340">
                  <c:v>701.34076600000003</c:v>
                </c:pt>
                <c:pt idx="16341">
                  <c:v>701.34176600000001</c:v>
                </c:pt>
                <c:pt idx="16342">
                  <c:v>701.34276599999998</c:v>
                </c:pt>
                <c:pt idx="16343">
                  <c:v>701.34376599999996</c:v>
                </c:pt>
                <c:pt idx="16344">
                  <c:v>701.34476600000005</c:v>
                </c:pt>
                <c:pt idx="16345">
                  <c:v>701.34576600000003</c:v>
                </c:pt>
                <c:pt idx="16346">
                  <c:v>701.346766</c:v>
                </c:pt>
                <c:pt idx="16347">
                  <c:v>701.34776599999998</c:v>
                </c:pt>
                <c:pt idx="16348">
                  <c:v>701.34876599999996</c:v>
                </c:pt>
                <c:pt idx="16349">
                  <c:v>701.34976600000005</c:v>
                </c:pt>
                <c:pt idx="16350">
                  <c:v>701.35076600000002</c:v>
                </c:pt>
                <c:pt idx="16351">
                  <c:v>701.351766</c:v>
                </c:pt>
                <c:pt idx="16352">
                  <c:v>701.35276599999997</c:v>
                </c:pt>
                <c:pt idx="16353">
                  <c:v>701.35376599999995</c:v>
                </c:pt>
                <c:pt idx="16354">
                  <c:v>701.35476600000004</c:v>
                </c:pt>
                <c:pt idx="16355">
                  <c:v>701.35576600000002</c:v>
                </c:pt>
                <c:pt idx="16356">
                  <c:v>701.35676599999999</c:v>
                </c:pt>
                <c:pt idx="16357">
                  <c:v>701.35776599999997</c:v>
                </c:pt>
                <c:pt idx="16358">
                  <c:v>701.35876599999995</c:v>
                </c:pt>
                <c:pt idx="16359">
                  <c:v>701.35976600000004</c:v>
                </c:pt>
                <c:pt idx="16360">
                  <c:v>701.36076600000001</c:v>
                </c:pt>
                <c:pt idx="16361">
                  <c:v>701.36176599999999</c:v>
                </c:pt>
                <c:pt idx="16362">
                  <c:v>701.36276599999997</c:v>
                </c:pt>
                <c:pt idx="16363">
                  <c:v>701.36376600000006</c:v>
                </c:pt>
                <c:pt idx="16364">
                  <c:v>701.36476600000003</c:v>
                </c:pt>
                <c:pt idx="16365">
                  <c:v>701.36576600000001</c:v>
                </c:pt>
                <c:pt idx="16366">
                  <c:v>701.36676599999998</c:v>
                </c:pt>
                <c:pt idx="16367">
                  <c:v>701.36776599999996</c:v>
                </c:pt>
                <c:pt idx="16368">
                  <c:v>701.36876600000005</c:v>
                </c:pt>
                <c:pt idx="16369">
                  <c:v>701.36976600000003</c:v>
                </c:pt>
                <c:pt idx="16370">
                  <c:v>701.370766</c:v>
                </c:pt>
                <c:pt idx="16371">
                  <c:v>701.37176599999998</c:v>
                </c:pt>
                <c:pt idx="16372">
                  <c:v>701.37276599999996</c:v>
                </c:pt>
                <c:pt idx="16373">
                  <c:v>701.37376600000005</c:v>
                </c:pt>
                <c:pt idx="16374">
                  <c:v>701.37476600000002</c:v>
                </c:pt>
                <c:pt idx="16375">
                  <c:v>701.375766</c:v>
                </c:pt>
                <c:pt idx="16376">
                  <c:v>701.37676599999998</c:v>
                </c:pt>
                <c:pt idx="16377">
                  <c:v>701.37776599999995</c:v>
                </c:pt>
                <c:pt idx="16378">
                  <c:v>701.37876600000004</c:v>
                </c:pt>
                <c:pt idx="16379">
                  <c:v>701.37976600000002</c:v>
                </c:pt>
                <c:pt idx="16380">
                  <c:v>701.38076599999999</c:v>
                </c:pt>
                <c:pt idx="16381">
                  <c:v>701.38176599999997</c:v>
                </c:pt>
                <c:pt idx="16382">
                  <c:v>701.38276599999995</c:v>
                </c:pt>
                <c:pt idx="16383">
                  <c:v>701.38376600000004</c:v>
                </c:pt>
                <c:pt idx="16384">
                  <c:v>701.38476600000001</c:v>
                </c:pt>
                <c:pt idx="16385">
                  <c:v>701.38576599999999</c:v>
                </c:pt>
                <c:pt idx="16386">
                  <c:v>701.38676599999997</c:v>
                </c:pt>
                <c:pt idx="16387">
                  <c:v>701.38776600000006</c:v>
                </c:pt>
                <c:pt idx="16388">
                  <c:v>701.38876600000003</c:v>
                </c:pt>
                <c:pt idx="16389">
                  <c:v>701.38976600000001</c:v>
                </c:pt>
                <c:pt idx="16390">
                  <c:v>701.39076599999999</c:v>
                </c:pt>
                <c:pt idx="16391">
                  <c:v>701.39176599999996</c:v>
                </c:pt>
                <c:pt idx="16392">
                  <c:v>701.39276600000005</c:v>
                </c:pt>
                <c:pt idx="16393">
                  <c:v>701.39376600000003</c:v>
                </c:pt>
                <c:pt idx="16394">
                  <c:v>701.394766</c:v>
                </c:pt>
                <c:pt idx="16395">
                  <c:v>701.39576599999998</c:v>
                </c:pt>
                <c:pt idx="16396">
                  <c:v>701.39676599999996</c:v>
                </c:pt>
                <c:pt idx="16397">
                  <c:v>701.39776600000005</c:v>
                </c:pt>
                <c:pt idx="16398">
                  <c:v>701.39876600000002</c:v>
                </c:pt>
                <c:pt idx="16399">
                  <c:v>701.399766</c:v>
                </c:pt>
                <c:pt idx="16400">
                  <c:v>701.40076599999998</c:v>
                </c:pt>
                <c:pt idx="16401">
                  <c:v>701.40176599999995</c:v>
                </c:pt>
                <c:pt idx="16402">
                  <c:v>701.40276600000004</c:v>
                </c:pt>
                <c:pt idx="16403">
                  <c:v>701.40376600000002</c:v>
                </c:pt>
                <c:pt idx="16404">
                  <c:v>701.404766</c:v>
                </c:pt>
                <c:pt idx="16405">
                  <c:v>701.40576599999997</c:v>
                </c:pt>
                <c:pt idx="16406">
                  <c:v>701.40676599999995</c:v>
                </c:pt>
                <c:pt idx="16407">
                  <c:v>701.40776600000004</c:v>
                </c:pt>
                <c:pt idx="16408">
                  <c:v>701.40876600000001</c:v>
                </c:pt>
                <c:pt idx="16409">
                  <c:v>701.40976599999999</c:v>
                </c:pt>
                <c:pt idx="16410">
                  <c:v>701.41076599999997</c:v>
                </c:pt>
                <c:pt idx="16411">
                  <c:v>701.41176599999994</c:v>
                </c:pt>
                <c:pt idx="16412">
                  <c:v>701.41276600000003</c:v>
                </c:pt>
                <c:pt idx="16413">
                  <c:v>701.41376600000001</c:v>
                </c:pt>
                <c:pt idx="16414">
                  <c:v>701.41476599999999</c:v>
                </c:pt>
                <c:pt idx="16415">
                  <c:v>701.41576599999996</c:v>
                </c:pt>
                <c:pt idx="16416">
                  <c:v>701.41676600000005</c:v>
                </c:pt>
                <c:pt idx="16417">
                  <c:v>701.41776600000003</c:v>
                </c:pt>
                <c:pt idx="16418">
                  <c:v>701.41876600000001</c:v>
                </c:pt>
                <c:pt idx="16419">
                  <c:v>701.41976599999998</c:v>
                </c:pt>
                <c:pt idx="16420">
                  <c:v>701.42076599999996</c:v>
                </c:pt>
                <c:pt idx="16421">
                  <c:v>701.42176600000005</c:v>
                </c:pt>
                <c:pt idx="16422">
                  <c:v>701.42276600000002</c:v>
                </c:pt>
                <c:pt idx="16423">
                  <c:v>701.423766</c:v>
                </c:pt>
                <c:pt idx="16424">
                  <c:v>701.42476599999998</c:v>
                </c:pt>
                <c:pt idx="16425">
                  <c:v>701.42576599999995</c:v>
                </c:pt>
                <c:pt idx="16426">
                  <c:v>701.42676600000004</c:v>
                </c:pt>
                <c:pt idx="16427">
                  <c:v>701.42776600000002</c:v>
                </c:pt>
                <c:pt idx="16428">
                  <c:v>701.428766</c:v>
                </c:pt>
                <c:pt idx="16429">
                  <c:v>701.42976599999997</c:v>
                </c:pt>
                <c:pt idx="16430">
                  <c:v>701.43076599999995</c:v>
                </c:pt>
                <c:pt idx="16431">
                  <c:v>701.43176600000004</c:v>
                </c:pt>
                <c:pt idx="16432">
                  <c:v>701.43276600000002</c:v>
                </c:pt>
                <c:pt idx="16433">
                  <c:v>701.43376599999999</c:v>
                </c:pt>
                <c:pt idx="16434">
                  <c:v>701.43476599999997</c:v>
                </c:pt>
                <c:pt idx="16435">
                  <c:v>701.43576599999994</c:v>
                </c:pt>
                <c:pt idx="16436">
                  <c:v>701.43676600000003</c:v>
                </c:pt>
                <c:pt idx="16437">
                  <c:v>701.43776600000001</c:v>
                </c:pt>
                <c:pt idx="16438">
                  <c:v>701.43876599999999</c:v>
                </c:pt>
                <c:pt idx="16439">
                  <c:v>701.43976599999996</c:v>
                </c:pt>
                <c:pt idx="16440">
                  <c:v>701.44076600000005</c:v>
                </c:pt>
                <c:pt idx="16441">
                  <c:v>701.44176600000003</c:v>
                </c:pt>
                <c:pt idx="16442">
                  <c:v>701.44276600000001</c:v>
                </c:pt>
                <c:pt idx="16443">
                  <c:v>701.44376599999998</c:v>
                </c:pt>
                <c:pt idx="16444">
                  <c:v>701.44476599999996</c:v>
                </c:pt>
                <c:pt idx="16445">
                  <c:v>701.44576600000005</c:v>
                </c:pt>
                <c:pt idx="16446">
                  <c:v>701.44676600000003</c:v>
                </c:pt>
                <c:pt idx="16447">
                  <c:v>701.447766</c:v>
                </c:pt>
                <c:pt idx="16448">
                  <c:v>701.44876599999998</c:v>
                </c:pt>
                <c:pt idx="16449">
                  <c:v>701.44976599999995</c:v>
                </c:pt>
                <c:pt idx="16450">
                  <c:v>701.45076600000004</c:v>
                </c:pt>
                <c:pt idx="16451">
                  <c:v>701.45176600000002</c:v>
                </c:pt>
                <c:pt idx="16452">
                  <c:v>701.452766</c:v>
                </c:pt>
                <c:pt idx="16453">
                  <c:v>701.45376599999997</c:v>
                </c:pt>
                <c:pt idx="16454">
                  <c:v>701.45476599999995</c:v>
                </c:pt>
                <c:pt idx="16455">
                  <c:v>701.45576600000004</c:v>
                </c:pt>
                <c:pt idx="16456">
                  <c:v>701.45676600000002</c:v>
                </c:pt>
                <c:pt idx="16457">
                  <c:v>701.45776599999999</c:v>
                </c:pt>
                <c:pt idx="16458">
                  <c:v>701.45876599999997</c:v>
                </c:pt>
                <c:pt idx="16459">
                  <c:v>701.45976599999995</c:v>
                </c:pt>
                <c:pt idx="16460">
                  <c:v>701.46076600000004</c:v>
                </c:pt>
                <c:pt idx="16461">
                  <c:v>701.46176600000001</c:v>
                </c:pt>
                <c:pt idx="16462">
                  <c:v>701.46276599999999</c:v>
                </c:pt>
                <c:pt idx="16463">
                  <c:v>701.46376599999996</c:v>
                </c:pt>
                <c:pt idx="16464">
                  <c:v>701.46476600000005</c:v>
                </c:pt>
                <c:pt idx="16465">
                  <c:v>701.46576600000003</c:v>
                </c:pt>
                <c:pt idx="16466">
                  <c:v>701.46676600000001</c:v>
                </c:pt>
                <c:pt idx="16467">
                  <c:v>701.46776599999998</c:v>
                </c:pt>
                <c:pt idx="16468">
                  <c:v>701.46876599999996</c:v>
                </c:pt>
                <c:pt idx="16469">
                  <c:v>701.46976600000005</c:v>
                </c:pt>
                <c:pt idx="16470">
                  <c:v>701.47076600000003</c:v>
                </c:pt>
                <c:pt idx="16471">
                  <c:v>701.471766</c:v>
                </c:pt>
                <c:pt idx="16472">
                  <c:v>701.47276599999998</c:v>
                </c:pt>
                <c:pt idx="16473">
                  <c:v>701.47376599999996</c:v>
                </c:pt>
                <c:pt idx="16474">
                  <c:v>701.47476600000005</c:v>
                </c:pt>
                <c:pt idx="16475">
                  <c:v>701.47576600000002</c:v>
                </c:pt>
                <c:pt idx="16476">
                  <c:v>701.476766</c:v>
                </c:pt>
                <c:pt idx="16477">
                  <c:v>701.47776599999997</c:v>
                </c:pt>
                <c:pt idx="16478">
                  <c:v>701.47876599999995</c:v>
                </c:pt>
                <c:pt idx="16479">
                  <c:v>701.47976600000004</c:v>
                </c:pt>
                <c:pt idx="16480">
                  <c:v>701.48076600000002</c:v>
                </c:pt>
                <c:pt idx="16481">
                  <c:v>701.48176599999999</c:v>
                </c:pt>
                <c:pt idx="16482">
                  <c:v>701.48276599999997</c:v>
                </c:pt>
                <c:pt idx="16483">
                  <c:v>701.48376599999995</c:v>
                </c:pt>
                <c:pt idx="16484">
                  <c:v>701.48476600000004</c:v>
                </c:pt>
                <c:pt idx="16485">
                  <c:v>701.48576600000001</c:v>
                </c:pt>
                <c:pt idx="16486">
                  <c:v>701.48676599999999</c:v>
                </c:pt>
                <c:pt idx="16487">
                  <c:v>701.48776599999997</c:v>
                </c:pt>
                <c:pt idx="16488">
                  <c:v>701.48876600000006</c:v>
                </c:pt>
                <c:pt idx="16489">
                  <c:v>701.48976600000003</c:v>
                </c:pt>
                <c:pt idx="16490">
                  <c:v>701.49076600000001</c:v>
                </c:pt>
                <c:pt idx="16491">
                  <c:v>701.49176599999998</c:v>
                </c:pt>
                <c:pt idx="16492">
                  <c:v>701.49276599999996</c:v>
                </c:pt>
                <c:pt idx="16493">
                  <c:v>701.49376600000005</c:v>
                </c:pt>
                <c:pt idx="16494">
                  <c:v>701.49476600000003</c:v>
                </c:pt>
                <c:pt idx="16495">
                  <c:v>701.495766</c:v>
                </c:pt>
                <c:pt idx="16496">
                  <c:v>701.49676599999998</c:v>
                </c:pt>
                <c:pt idx="16497">
                  <c:v>701.49776599999996</c:v>
                </c:pt>
                <c:pt idx="16498">
                  <c:v>701.49876600000005</c:v>
                </c:pt>
                <c:pt idx="16499">
                  <c:v>701.49976600000002</c:v>
                </c:pt>
                <c:pt idx="16500">
                  <c:v>701.500766</c:v>
                </c:pt>
                <c:pt idx="16501">
                  <c:v>701.50176599999998</c:v>
                </c:pt>
                <c:pt idx="16502">
                  <c:v>701.50276599999995</c:v>
                </c:pt>
                <c:pt idx="16503">
                  <c:v>701.50376600000004</c:v>
                </c:pt>
                <c:pt idx="16504">
                  <c:v>701.50476600000002</c:v>
                </c:pt>
                <c:pt idx="16505">
                  <c:v>701.50576599999999</c:v>
                </c:pt>
                <c:pt idx="16506">
                  <c:v>701.50676599999997</c:v>
                </c:pt>
                <c:pt idx="16507">
                  <c:v>701.50776599999995</c:v>
                </c:pt>
                <c:pt idx="16508">
                  <c:v>701.50876600000004</c:v>
                </c:pt>
                <c:pt idx="16509">
                  <c:v>701.50976600000001</c:v>
                </c:pt>
                <c:pt idx="16510">
                  <c:v>701.51076599999999</c:v>
                </c:pt>
                <c:pt idx="16511">
                  <c:v>701.51176599999997</c:v>
                </c:pt>
                <c:pt idx="16512">
                  <c:v>701.51276600000006</c:v>
                </c:pt>
                <c:pt idx="16513">
                  <c:v>701.51376600000003</c:v>
                </c:pt>
                <c:pt idx="16514">
                  <c:v>701.51476600000001</c:v>
                </c:pt>
                <c:pt idx="16515">
                  <c:v>701.51576599999999</c:v>
                </c:pt>
                <c:pt idx="16516">
                  <c:v>701.51676599999996</c:v>
                </c:pt>
                <c:pt idx="16517">
                  <c:v>701.51776600000005</c:v>
                </c:pt>
                <c:pt idx="16518">
                  <c:v>701.51876600000003</c:v>
                </c:pt>
                <c:pt idx="16519">
                  <c:v>701.519766</c:v>
                </c:pt>
                <c:pt idx="16520">
                  <c:v>701.52076599999998</c:v>
                </c:pt>
                <c:pt idx="16521">
                  <c:v>701.52176599999996</c:v>
                </c:pt>
                <c:pt idx="16522">
                  <c:v>701.52276600000005</c:v>
                </c:pt>
                <c:pt idx="16523">
                  <c:v>701.52376600000002</c:v>
                </c:pt>
                <c:pt idx="16524">
                  <c:v>701.524766</c:v>
                </c:pt>
                <c:pt idx="16525">
                  <c:v>701.52576599999998</c:v>
                </c:pt>
                <c:pt idx="16526">
                  <c:v>701.52676599999995</c:v>
                </c:pt>
                <c:pt idx="16527">
                  <c:v>701.52776600000004</c:v>
                </c:pt>
                <c:pt idx="16528">
                  <c:v>701.52876600000002</c:v>
                </c:pt>
                <c:pt idx="16529">
                  <c:v>701.529766</c:v>
                </c:pt>
                <c:pt idx="16530">
                  <c:v>701.53076599999997</c:v>
                </c:pt>
                <c:pt idx="16531">
                  <c:v>701.53176599999995</c:v>
                </c:pt>
                <c:pt idx="16532">
                  <c:v>701.53276600000004</c:v>
                </c:pt>
                <c:pt idx="16533">
                  <c:v>701.53376600000001</c:v>
                </c:pt>
                <c:pt idx="16534">
                  <c:v>701.53476599999999</c:v>
                </c:pt>
                <c:pt idx="16535">
                  <c:v>701.53576599999997</c:v>
                </c:pt>
                <c:pt idx="16536">
                  <c:v>701.53676599999994</c:v>
                </c:pt>
                <c:pt idx="16537">
                  <c:v>701.53776600000003</c:v>
                </c:pt>
                <c:pt idx="16538">
                  <c:v>701.53876600000001</c:v>
                </c:pt>
                <c:pt idx="16539">
                  <c:v>701.53976599999999</c:v>
                </c:pt>
                <c:pt idx="16540">
                  <c:v>701.54076599999996</c:v>
                </c:pt>
                <c:pt idx="16541">
                  <c:v>701.54176600000005</c:v>
                </c:pt>
                <c:pt idx="16542">
                  <c:v>701.54276600000003</c:v>
                </c:pt>
                <c:pt idx="16543">
                  <c:v>701.54376600000001</c:v>
                </c:pt>
                <c:pt idx="16544">
                  <c:v>701.54476599999998</c:v>
                </c:pt>
                <c:pt idx="16545">
                  <c:v>701.54576599999996</c:v>
                </c:pt>
                <c:pt idx="16546">
                  <c:v>701.54676600000005</c:v>
                </c:pt>
                <c:pt idx="16547">
                  <c:v>701.54776600000002</c:v>
                </c:pt>
                <c:pt idx="16548">
                  <c:v>701.548766</c:v>
                </c:pt>
                <c:pt idx="16549">
                  <c:v>701.54976599999998</c:v>
                </c:pt>
                <c:pt idx="16550">
                  <c:v>701.55076599999995</c:v>
                </c:pt>
                <c:pt idx="16551">
                  <c:v>701.55176600000004</c:v>
                </c:pt>
                <c:pt idx="16552">
                  <c:v>701.55276600000002</c:v>
                </c:pt>
                <c:pt idx="16553">
                  <c:v>701.553766</c:v>
                </c:pt>
                <c:pt idx="16554">
                  <c:v>701.55476599999997</c:v>
                </c:pt>
                <c:pt idx="16555">
                  <c:v>701.55576599999995</c:v>
                </c:pt>
                <c:pt idx="16556">
                  <c:v>701.55676600000004</c:v>
                </c:pt>
                <c:pt idx="16557">
                  <c:v>701.55776600000002</c:v>
                </c:pt>
                <c:pt idx="16558">
                  <c:v>701.55876599999999</c:v>
                </c:pt>
                <c:pt idx="16559">
                  <c:v>701.55976599999997</c:v>
                </c:pt>
                <c:pt idx="16560">
                  <c:v>701.56076599999994</c:v>
                </c:pt>
                <c:pt idx="16561">
                  <c:v>701.56176600000003</c:v>
                </c:pt>
                <c:pt idx="16562">
                  <c:v>701.56276600000001</c:v>
                </c:pt>
                <c:pt idx="16563">
                  <c:v>701.56376599999999</c:v>
                </c:pt>
                <c:pt idx="16564">
                  <c:v>701.56476599999996</c:v>
                </c:pt>
                <c:pt idx="16565">
                  <c:v>701.56576600000005</c:v>
                </c:pt>
                <c:pt idx="16566">
                  <c:v>701.56676600000003</c:v>
                </c:pt>
                <c:pt idx="16567">
                  <c:v>701.56776600000001</c:v>
                </c:pt>
                <c:pt idx="16568">
                  <c:v>701.56876599999998</c:v>
                </c:pt>
                <c:pt idx="16569">
                  <c:v>701.56976599999996</c:v>
                </c:pt>
                <c:pt idx="16570">
                  <c:v>701.57076600000005</c:v>
                </c:pt>
                <c:pt idx="16571">
                  <c:v>701.57176600000003</c:v>
                </c:pt>
                <c:pt idx="16572">
                  <c:v>701.572766</c:v>
                </c:pt>
                <c:pt idx="16573">
                  <c:v>701.57376599999998</c:v>
                </c:pt>
                <c:pt idx="16574">
                  <c:v>701.57476599999995</c:v>
                </c:pt>
                <c:pt idx="16575">
                  <c:v>701.57576600000004</c:v>
                </c:pt>
                <c:pt idx="16576">
                  <c:v>701.57676600000002</c:v>
                </c:pt>
                <c:pt idx="16577">
                  <c:v>701.577766</c:v>
                </c:pt>
                <c:pt idx="16578">
                  <c:v>701.57876599999997</c:v>
                </c:pt>
                <c:pt idx="16579">
                  <c:v>701.57976599999995</c:v>
                </c:pt>
                <c:pt idx="16580">
                  <c:v>701.58076600000004</c:v>
                </c:pt>
                <c:pt idx="16581">
                  <c:v>701.58176600000002</c:v>
                </c:pt>
                <c:pt idx="16582">
                  <c:v>701.58276599999999</c:v>
                </c:pt>
                <c:pt idx="16583">
                  <c:v>701.58376599999997</c:v>
                </c:pt>
                <c:pt idx="16584">
                  <c:v>701.58476599999995</c:v>
                </c:pt>
                <c:pt idx="16585">
                  <c:v>701.58576600000004</c:v>
                </c:pt>
                <c:pt idx="16586">
                  <c:v>701.58676600000001</c:v>
                </c:pt>
                <c:pt idx="16587">
                  <c:v>701.58776599999999</c:v>
                </c:pt>
                <c:pt idx="16588">
                  <c:v>701.58876599999996</c:v>
                </c:pt>
                <c:pt idx="16589">
                  <c:v>701.58976600000005</c:v>
                </c:pt>
                <c:pt idx="16590">
                  <c:v>701.59076600000003</c:v>
                </c:pt>
                <c:pt idx="16591">
                  <c:v>701.59176600000001</c:v>
                </c:pt>
                <c:pt idx="16592">
                  <c:v>701.59276599999998</c:v>
                </c:pt>
                <c:pt idx="16593">
                  <c:v>701.59376599999996</c:v>
                </c:pt>
                <c:pt idx="16594">
                  <c:v>701.59476600000005</c:v>
                </c:pt>
                <c:pt idx="16595">
                  <c:v>701.59576600000003</c:v>
                </c:pt>
                <c:pt idx="16596">
                  <c:v>701.596766</c:v>
                </c:pt>
                <c:pt idx="16597">
                  <c:v>701.59776599999998</c:v>
                </c:pt>
                <c:pt idx="16598">
                  <c:v>701.59876599999996</c:v>
                </c:pt>
                <c:pt idx="16599">
                  <c:v>701.59976600000005</c:v>
                </c:pt>
                <c:pt idx="16600">
                  <c:v>701.60076600000002</c:v>
                </c:pt>
                <c:pt idx="16601">
                  <c:v>701.601766</c:v>
                </c:pt>
                <c:pt idx="16602">
                  <c:v>701.60276599999997</c:v>
                </c:pt>
                <c:pt idx="16603">
                  <c:v>701.60376599999995</c:v>
                </c:pt>
                <c:pt idx="16604">
                  <c:v>701.60476600000004</c:v>
                </c:pt>
                <c:pt idx="16605">
                  <c:v>701.60576600000002</c:v>
                </c:pt>
                <c:pt idx="16606">
                  <c:v>701.60676599999999</c:v>
                </c:pt>
                <c:pt idx="16607">
                  <c:v>701.60776599999997</c:v>
                </c:pt>
                <c:pt idx="16608">
                  <c:v>701.60876599999995</c:v>
                </c:pt>
                <c:pt idx="16609">
                  <c:v>701.60976600000004</c:v>
                </c:pt>
                <c:pt idx="16610">
                  <c:v>701.61076600000001</c:v>
                </c:pt>
                <c:pt idx="16611">
                  <c:v>701.61176599999999</c:v>
                </c:pt>
                <c:pt idx="16612">
                  <c:v>701.61276599999997</c:v>
                </c:pt>
                <c:pt idx="16613">
                  <c:v>701.61376600000006</c:v>
                </c:pt>
                <c:pt idx="16614">
                  <c:v>701.61476600000003</c:v>
                </c:pt>
                <c:pt idx="16615">
                  <c:v>701.61576600000001</c:v>
                </c:pt>
                <c:pt idx="16616">
                  <c:v>701.61676599999998</c:v>
                </c:pt>
                <c:pt idx="16617">
                  <c:v>701.61776599999996</c:v>
                </c:pt>
                <c:pt idx="16618">
                  <c:v>701.61876600000005</c:v>
                </c:pt>
                <c:pt idx="16619">
                  <c:v>701.61976600000003</c:v>
                </c:pt>
                <c:pt idx="16620">
                  <c:v>701.620766</c:v>
                </c:pt>
                <c:pt idx="16621">
                  <c:v>701.62176599999998</c:v>
                </c:pt>
                <c:pt idx="16622">
                  <c:v>701.62276599999996</c:v>
                </c:pt>
                <c:pt idx="16623">
                  <c:v>701.62376600000005</c:v>
                </c:pt>
                <c:pt idx="16624">
                  <c:v>701.62476600000002</c:v>
                </c:pt>
                <c:pt idx="16625">
                  <c:v>701.625766</c:v>
                </c:pt>
                <c:pt idx="16626">
                  <c:v>701.62676599999998</c:v>
                </c:pt>
                <c:pt idx="16627">
                  <c:v>701.62776599999995</c:v>
                </c:pt>
                <c:pt idx="16628">
                  <c:v>701.62876600000004</c:v>
                </c:pt>
                <c:pt idx="16629">
                  <c:v>701.62976600000002</c:v>
                </c:pt>
                <c:pt idx="16630">
                  <c:v>701.63076599999999</c:v>
                </c:pt>
                <c:pt idx="16631">
                  <c:v>701.63176599999997</c:v>
                </c:pt>
                <c:pt idx="16632">
                  <c:v>701.63276599999995</c:v>
                </c:pt>
                <c:pt idx="16633">
                  <c:v>701.63376600000004</c:v>
                </c:pt>
                <c:pt idx="16634">
                  <c:v>701.63476600000001</c:v>
                </c:pt>
                <c:pt idx="16635">
                  <c:v>701.63576599999999</c:v>
                </c:pt>
                <c:pt idx="16636">
                  <c:v>701.63676599999997</c:v>
                </c:pt>
                <c:pt idx="16637">
                  <c:v>701.63776600000006</c:v>
                </c:pt>
                <c:pt idx="16638">
                  <c:v>701.63876600000003</c:v>
                </c:pt>
                <c:pt idx="16639">
                  <c:v>701.63976600000001</c:v>
                </c:pt>
                <c:pt idx="16640">
                  <c:v>701.64076599999999</c:v>
                </c:pt>
                <c:pt idx="16641">
                  <c:v>701.64176599999996</c:v>
                </c:pt>
                <c:pt idx="16642">
                  <c:v>701.64276600000005</c:v>
                </c:pt>
                <c:pt idx="16643">
                  <c:v>701.64376600000003</c:v>
                </c:pt>
                <c:pt idx="16644">
                  <c:v>701.644766</c:v>
                </c:pt>
                <c:pt idx="16645">
                  <c:v>701.64576599999998</c:v>
                </c:pt>
                <c:pt idx="16646">
                  <c:v>701.64676599999996</c:v>
                </c:pt>
                <c:pt idx="16647">
                  <c:v>701.64776600000005</c:v>
                </c:pt>
                <c:pt idx="16648">
                  <c:v>701.64876600000002</c:v>
                </c:pt>
                <c:pt idx="16649">
                  <c:v>701.649766</c:v>
                </c:pt>
                <c:pt idx="16650">
                  <c:v>701.65076599999998</c:v>
                </c:pt>
                <c:pt idx="16651">
                  <c:v>701.65176599999995</c:v>
                </c:pt>
                <c:pt idx="16652">
                  <c:v>701.65276600000004</c:v>
                </c:pt>
                <c:pt idx="16653">
                  <c:v>701.65376600000002</c:v>
                </c:pt>
                <c:pt idx="16654">
                  <c:v>701.654766</c:v>
                </c:pt>
                <c:pt idx="16655">
                  <c:v>701.65576599999997</c:v>
                </c:pt>
                <c:pt idx="16656">
                  <c:v>701.65676599999995</c:v>
                </c:pt>
                <c:pt idx="16657">
                  <c:v>701.65776600000004</c:v>
                </c:pt>
                <c:pt idx="16658">
                  <c:v>701.65876600000001</c:v>
                </c:pt>
                <c:pt idx="16659">
                  <c:v>701.65976599999999</c:v>
                </c:pt>
                <c:pt idx="16660">
                  <c:v>701.66076599999997</c:v>
                </c:pt>
                <c:pt idx="16661">
                  <c:v>701.66176599999994</c:v>
                </c:pt>
                <c:pt idx="16662">
                  <c:v>701.66276600000003</c:v>
                </c:pt>
                <c:pt idx="16663">
                  <c:v>701.66376600000001</c:v>
                </c:pt>
                <c:pt idx="16664">
                  <c:v>701.66476599999999</c:v>
                </c:pt>
                <c:pt idx="16665">
                  <c:v>701.66576599999996</c:v>
                </c:pt>
                <c:pt idx="16666">
                  <c:v>701.66676600000005</c:v>
                </c:pt>
                <c:pt idx="16667">
                  <c:v>701.66776600000003</c:v>
                </c:pt>
                <c:pt idx="16668">
                  <c:v>701.66876600000001</c:v>
                </c:pt>
                <c:pt idx="16669">
                  <c:v>701.66976599999998</c:v>
                </c:pt>
                <c:pt idx="16670">
                  <c:v>701.67076599999996</c:v>
                </c:pt>
                <c:pt idx="16671">
                  <c:v>701.67176600000005</c:v>
                </c:pt>
                <c:pt idx="16672">
                  <c:v>701.67276600000002</c:v>
                </c:pt>
                <c:pt idx="16673">
                  <c:v>701.673766</c:v>
                </c:pt>
                <c:pt idx="16674">
                  <c:v>701.67476599999998</c:v>
                </c:pt>
                <c:pt idx="16675">
                  <c:v>701.67576599999995</c:v>
                </c:pt>
                <c:pt idx="16676">
                  <c:v>701.67676600000004</c:v>
                </c:pt>
                <c:pt idx="16677">
                  <c:v>701.67776600000002</c:v>
                </c:pt>
                <c:pt idx="16678">
                  <c:v>701.678766</c:v>
                </c:pt>
                <c:pt idx="16679">
                  <c:v>701.67976599999997</c:v>
                </c:pt>
                <c:pt idx="16680">
                  <c:v>701.68076599999995</c:v>
                </c:pt>
                <c:pt idx="16681">
                  <c:v>701.68176600000004</c:v>
                </c:pt>
                <c:pt idx="16682">
                  <c:v>701.68276600000002</c:v>
                </c:pt>
                <c:pt idx="16683">
                  <c:v>701.68376599999999</c:v>
                </c:pt>
                <c:pt idx="16684">
                  <c:v>701.68476599999997</c:v>
                </c:pt>
                <c:pt idx="16685">
                  <c:v>701.68576599999994</c:v>
                </c:pt>
                <c:pt idx="16686">
                  <c:v>701.68676600000003</c:v>
                </c:pt>
                <c:pt idx="16687">
                  <c:v>701.68776600000001</c:v>
                </c:pt>
                <c:pt idx="16688">
                  <c:v>701.68876599999999</c:v>
                </c:pt>
                <c:pt idx="16689">
                  <c:v>701.68976599999996</c:v>
                </c:pt>
                <c:pt idx="16690">
                  <c:v>701.69076600000005</c:v>
                </c:pt>
                <c:pt idx="16691">
                  <c:v>701.69176600000003</c:v>
                </c:pt>
                <c:pt idx="16692">
                  <c:v>701.69276600000001</c:v>
                </c:pt>
                <c:pt idx="16693">
                  <c:v>701.69376599999998</c:v>
                </c:pt>
                <c:pt idx="16694">
                  <c:v>701.69476599999996</c:v>
                </c:pt>
                <c:pt idx="16695">
                  <c:v>701.69576600000005</c:v>
                </c:pt>
                <c:pt idx="16696">
                  <c:v>701.69676600000003</c:v>
                </c:pt>
                <c:pt idx="16697">
                  <c:v>701.697766</c:v>
                </c:pt>
                <c:pt idx="16698">
                  <c:v>701.69876599999998</c:v>
                </c:pt>
                <c:pt idx="16699">
                  <c:v>701.69976599999995</c:v>
                </c:pt>
                <c:pt idx="16700">
                  <c:v>701.70076600000004</c:v>
                </c:pt>
                <c:pt idx="16701">
                  <c:v>701.70176600000002</c:v>
                </c:pt>
                <c:pt idx="16702">
                  <c:v>701.702766</c:v>
                </c:pt>
                <c:pt idx="16703">
                  <c:v>701.70376599999997</c:v>
                </c:pt>
                <c:pt idx="16704">
                  <c:v>701.70476599999995</c:v>
                </c:pt>
                <c:pt idx="16705">
                  <c:v>701.70576600000004</c:v>
                </c:pt>
                <c:pt idx="16706">
                  <c:v>701.70676600000002</c:v>
                </c:pt>
                <c:pt idx="16707">
                  <c:v>701.70776599999999</c:v>
                </c:pt>
                <c:pt idx="16708">
                  <c:v>701.70876599999997</c:v>
                </c:pt>
                <c:pt idx="16709">
                  <c:v>701.70976599999995</c:v>
                </c:pt>
                <c:pt idx="16710">
                  <c:v>701.71076600000004</c:v>
                </c:pt>
                <c:pt idx="16711">
                  <c:v>701.71176600000001</c:v>
                </c:pt>
                <c:pt idx="16712">
                  <c:v>701.71276599999999</c:v>
                </c:pt>
                <c:pt idx="16713">
                  <c:v>701.71376599999996</c:v>
                </c:pt>
                <c:pt idx="16714">
                  <c:v>701.71476600000005</c:v>
                </c:pt>
                <c:pt idx="16715">
                  <c:v>701.71576600000003</c:v>
                </c:pt>
                <c:pt idx="16716">
                  <c:v>701.71676600000001</c:v>
                </c:pt>
                <c:pt idx="16717">
                  <c:v>701.71776599999998</c:v>
                </c:pt>
                <c:pt idx="16718">
                  <c:v>701.71876599999996</c:v>
                </c:pt>
                <c:pt idx="16719">
                  <c:v>701.71976600000005</c:v>
                </c:pt>
                <c:pt idx="16720">
                  <c:v>701.72076600000003</c:v>
                </c:pt>
                <c:pt idx="16721">
                  <c:v>701.721766</c:v>
                </c:pt>
                <c:pt idx="16722">
                  <c:v>701.72276599999998</c:v>
                </c:pt>
                <c:pt idx="16723">
                  <c:v>701.72376599999996</c:v>
                </c:pt>
                <c:pt idx="16724">
                  <c:v>701.72476600000005</c:v>
                </c:pt>
                <c:pt idx="16725">
                  <c:v>701.72576600000002</c:v>
                </c:pt>
                <c:pt idx="16726">
                  <c:v>701.726766</c:v>
                </c:pt>
                <c:pt idx="16727">
                  <c:v>701.72776599999997</c:v>
                </c:pt>
                <c:pt idx="16728">
                  <c:v>701.72876599999995</c:v>
                </c:pt>
                <c:pt idx="16729">
                  <c:v>701.72976600000004</c:v>
                </c:pt>
                <c:pt idx="16730">
                  <c:v>701.73076600000002</c:v>
                </c:pt>
                <c:pt idx="16731">
                  <c:v>701.73176599999999</c:v>
                </c:pt>
                <c:pt idx="16732">
                  <c:v>701.73276599999997</c:v>
                </c:pt>
                <c:pt idx="16733">
                  <c:v>701.73376599999995</c:v>
                </c:pt>
                <c:pt idx="16734">
                  <c:v>701.73476600000004</c:v>
                </c:pt>
                <c:pt idx="16735">
                  <c:v>701.73576600000001</c:v>
                </c:pt>
                <c:pt idx="16736">
                  <c:v>701.73676599999999</c:v>
                </c:pt>
                <c:pt idx="16737">
                  <c:v>701.73776599999997</c:v>
                </c:pt>
                <c:pt idx="16738">
                  <c:v>701.73876600000006</c:v>
                </c:pt>
                <c:pt idx="16739">
                  <c:v>701.73976600000003</c:v>
                </c:pt>
                <c:pt idx="16740">
                  <c:v>701.74076600000001</c:v>
                </c:pt>
                <c:pt idx="16741">
                  <c:v>701.74176599999998</c:v>
                </c:pt>
                <c:pt idx="16742">
                  <c:v>701.74276599999996</c:v>
                </c:pt>
                <c:pt idx="16743">
                  <c:v>701.74376600000005</c:v>
                </c:pt>
                <c:pt idx="16744">
                  <c:v>701.74476600000003</c:v>
                </c:pt>
                <c:pt idx="16745">
                  <c:v>701.745766</c:v>
                </c:pt>
                <c:pt idx="16746">
                  <c:v>701.74676599999998</c:v>
                </c:pt>
                <c:pt idx="16747">
                  <c:v>701.74776599999996</c:v>
                </c:pt>
                <c:pt idx="16748">
                  <c:v>701.74876600000005</c:v>
                </c:pt>
                <c:pt idx="16749">
                  <c:v>701.74976600000002</c:v>
                </c:pt>
                <c:pt idx="16750">
                  <c:v>701.750766</c:v>
                </c:pt>
                <c:pt idx="16751">
                  <c:v>701.75176599999998</c:v>
                </c:pt>
                <c:pt idx="16752">
                  <c:v>701.75276599999995</c:v>
                </c:pt>
                <c:pt idx="16753">
                  <c:v>701.75376600000004</c:v>
                </c:pt>
                <c:pt idx="16754">
                  <c:v>701.75476600000002</c:v>
                </c:pt>
                <c:pt idx="16755">
                  <c:v>701.75576599999999</c:v>
                </c:pt>
                <c:pt idx="16756">
                  <c:v>701.75676599999997</c:v>
                </c:pt>
                <c:pt idx="16757">
                  <c:v>701.75776599999995</c:v>
                </c:pt>
                <c:pt idx="16758">
                  <c:v>701.75876600000004</c:v>
                </c:pt>
                <c:pt idx="16759">
                  <c:v>701.75976600000001</c:v>
                </c:pt>
                <c:pt idx="16760">
                  <c:v>701.76076599999999</c:v>
                </c:pt>
                <c:pt idx="16761">
                  <c:v>701.76176599999997</c:v>
                </c:pt>
                <c:pt idx="16762">
                  <c:v>701.76276600000006</c:v>
                </c:pt>
                <c:pt idx="16763">
                  <c:v>701.76376600000003</c:v>
                </c:pt>
                <c:pt idx="16764">
                  <c:v>701.76476600000001</c:v>
                </c:pt>
                <c:pt idx="16765">
                  <c:v>701.76576599999999</c:v>
                </c:pt>
                <c:pt idx="16766">
                  <c:v>701.76676599999996</c:v>
                </c:pt>
                <c:pt idx="16767">
                  <c:v>701.76776600000005</c:v>
                </c:pt>
                <c:pt idx="16768">
                  <c:v>701.76876600000003</c:v>
                </c:pt>
                <c:pt idx="16769">
                  <c:v>701.769766</c:v>
                </c:pt>
                <c:pt idx="16770">
                  <c:v>701.77076599999998</c:v>
                </c:pt>
                <c:pt idx="16771">
                  <c:v>701.77176599999996</c:v>
                </c:pt>
                <c:pt idx="16772">
                  <c:v>701.77276600000005</c:v>
                </c:pt>
                <c:pt idx="16773">
                  <c:v>701.77376600000002</c:v>
                </c:pt>
                <c:pt idx="16774">
                  <c:v>701.774766</c:v>
                </c:pt>
                <c:pt idx="16775">
                  <c:v>701.77576599999998</c:v>
                </c:pt>
                <c:pt idx="16776">
                  <c:v>701.77676599999995</c:v>
                </c:pt>
                <c:pt idx="16777">
                  <c:v>701.77776600000004</c:v>
                </c:pt>
                <c:pt idx="16778">
                  <c:v>701.77876600000002</c:v>
                </c:pt>
                <c:pt idx="16779">
                  <c:v>701.779766</c:v>
                </c:pt>
                <c:pt idx="16780">
                  <c:v>701.78076599999997</c:v>
                </c:pt>
                <c:pt idx="16781">
                  <c:v>701.78176599999995</c:v>
                </c:pt>
                <c:pt idx="16782">
                  <c:v>701.78276600000004</c:v>
                </c:pt>
                <c:pt idx="16783">
                  <c:v>701.78376600000001</c:v>
                </c:pt>
                <c:pt idx="16784">
                  <c:v>701.78476599999999</c:v>
                </c:pt>
                <c:pt idx="16785">
                  <c:v>701.78576599999997</c:v>
                </c:pt>
                <c:pt idx="16786">
                  <c:v>701.78676599999994</c:v>
                </c:pt>
                <c:pt idx="16787">
                  <c:v>701.78776600000003</c:v>
                </c:pt>
                <c:pt idx="16788">
                  <c:v>701.78876600000001</c:v>
                </c:pt>
                <c:pt idx="16789">
                  <c:v>701.78976599999999</c:v>
                </c:pt>
                <c:pt idx="16790">
                  <c:v>701.79076599999996</c:v>
                </c:pt>
                <c:pt idx="16791">
                  <c:v>701.79176600000005</c:v>
                </c:pt>
                <c:pt idx="16792">
                  <c:v>701.79276600000003</c:v>
                </c:pt>
                <c:pt idx="16793">
                  <c:v>701.79376600000001</c:v>
                </c:pt>
                <c:pt idx="16794">
                  <c:v>701.79476599999998</c:v>
                </c:pt>
                <c:pt idx="16795">
                  <c:v>701.79576599999996</c:v>
                </c:pt>
                <c:pt idx="16796">
                  <c:v>701.79676600000005</c:v>
                </c:pt>
                <c:pt idx="16797">
                  <c:v>701.79776600000002</c:v>
                </c:pt>
                <c:pt idx="16798">
                  <c:v>701.798766</c:v>
                </c:pt>
                <c:pt idx="16799">
                  <c:v>701.79976599999998</c:v>
                </c:pt>
                <c:pt idx="16800">
                  <c:v>701.80076599999995</c:v>
                </c:pt>
                <c:pt idx="16801">
                  <c:v>701.80176600000004</c:v>
                </c:pt>
                <c:pt idx="16802">
                  <c:v>701.80276600000002</c:v>
                </c:pt>
                <c:pt idx="16803">
                  <c:v>701.803766</c:v>
                </c:pt>
                <c:pt idx="16804">
                  <c:v>701.80476599999997</c:v>
                </c:pt>
                <c:pt idx="16805">
                  <c:v>701.80576599999995</c:v>
                </c:pt>
                <c:pt idx="16806">
                  <c:v>701.80676600000004</c:v>
                </c:pt>
                <c:pt idx="16807">
                  <c:v>701.80776600000002</c:v>
                </c:pt>
                <c:pt idx="16808">
                  <c:v>701.80876599999999</c:v>
                </c:pt>
                <c:pt idx="16809">
                  <c:v>701.80976599999997</c:v>
                </c:pt>
                <c:pt idx="16810">
                  <c:v>701.81076599999994</c:v>
                </c:pt>
                <c:pt idx="16811">
                  <c:v>701.81176600000003</c:v>
                </c:pt>
                <c:pt idx="16812">
                  <c:v>701.81276600000001</c:v>
                </c:pt>
                <c:pt idx="16813">
                  <c:v>701.81376599999999</c:v>
                </c:pt>
                <c:pt idx="16814">
                  <c:v>701.81476599999996</c:v>
                </c:pt>
                <c:pt idx="16815">
                  <c:v>701.81576600000005</c:v>
                </c:pt>
                <c:pt idx="16816">
                  <c:v>701.81676600000003</c:v>
                </c:pt>
                <c:pt idx="16817">
                  <c:v>701.81776600000001</c:v>
                </c:pt>
                <c:pt idx="16818">
                  <c:v>701.81876599999998</c:v>
                </c:pt>
                <c:pt idx="16819">
                  <c:v>701.81976599999996</c:v>
                </c:pt>
                <c:pt idx="16820">
                  <c:v>701.82076600000005</c:v>
                </c:pt>
                <c:pt idx="16821">
                  <c:v>701.82176600000003</c:v>
                </c:pt>
                <c:pt idx="16822">
                  <c:v>701.822766</c:v>
                </c:pt>
                <c:pt idx="16823">
                  <c:v>701.82376599999998</c:v>
                </c:pt>
                <c:pt idx="16824">
                  <c:v>701.82476599999995</c:v>
                </c:pt>
                <c:pt idx="16825">
                  <c:v>701.82576600000004</c:v>
                </c:pt>
                <c:pt idx="16826">
                  <c:v>701.82676600000002</c:v>
                </c:pt>
                <c:pt idx="16827">
                  <c:v>701.827766</c:v>
                </c:pt>
                <c:pt idx="16828">
                  <c:v>701.82876599999997</c:v>
                </c:pt>
                <c:pt idx="16829">
                  <c:v>701.82976599999995</c:v>
                </c:pt>
                <c:pt idx="16830">
                  <c:v>701.83076600000004</c:v>
                </c:pt>
                <c:pt idx="16831">
                  <c:v>701.83176600000002</c:v>
                </c:pt>
                <c:pt idx="16832">
                  <c:v>701.83276599999999</c:v>
                </c:pt>
                <c:pt idx="16833">
                  <c:v>701.83376599999997</c:v>
                </c:pt>
                <c:pt idx="16834">
                  <c:v>701.83476599999995</c:v>
                </c:pt>
                <c:pt idx="16835">
                  <c:v>701.83576600000004</c:v>
                </c:pt>
                <c:pt idx="16836">
                  <c:v>701.83676600000001</c:v>
                </c:pt>
                <c:pt idx="16837">
                  <c:v>701.83776599999999</c:v>
                </c:pt>
                <c:pt idx="16838">
                  <c:v>701.83876599999996</c:v>
                </c:pt>
                <c:pt idx="16839">
                  <c:v>701.83976600000005</c:v>
                </c:pt>
                <c:pt idx="16840">
                  <c:v>701.84076600000003</c:v>
                </c:pt>
                <c:pt idx="16841">
                  <c:v>701.84176600000001</c:v>
                </c:pt>
                <c:pt idx="16842">
                  <c:v>701.84276599999998</c:v>
                </c:pt>
                <c:pt idx="16843">
                  <c:v>701.84376599999996</c:v>
                </c:pt>
                <c:pt idx="16844">
                  <c:v>701.84476600000005</c:v>
                </c:pt>
                <c:pt idx="16845">
                  <c:v>701.84576600000003</c:v>
                </c:pt>
                <c:pt idx="16846">
                  <c:v>701.846766</c:v>
                </c:pt>
                <c:pt idx="16847">
                  <c:v>701.84776599999998</c:v>
                </c:pt>
                <c:pt idx="16848">
                  <c:v>701.84876599999996</c:v>
                </c:pt>
                <c:pt idx="16849">
                  <c:v>701.84976600000005</c:v>
                </c:pt>
                <c:pt idx="16850">
                  <c:v>701.85076600000002</c:v>
                </c:pt>
                <c:pt idx="16851">
                  <c:v>701.851766</c:v>
                </c:pt>
                <c:pt idx="16852">
                  <c:v>701.85276599999997</c:v>
                </c:pt>
                <c:pt idx="16853">
                  <c:v>701.85376599999995</c:v>
                </c:pt>
                <c:pt idx="16854">
                  <c:v>701.85476600000004</c:v>
                </c:pt>
                <c:pt idx="16855">
                  <c:v>701.85576600000002</c:v>
                </c:pt>
                <c:pt idx="16856">
                  <c:v>701.85676599999999</c:v>
                </c:pt>
                <c:pt idx="16857">
                  <c:v>701.85776599999997</c:v>
                </c:pt>
                <c:pt idx="16858">
                  <c:v>701.85876599999995</c:v>
                </c:pt>
                <c:pt idx="16859">
                  <c:v>701.85976600000004</c:v>
                </c:pt>
                <c:pt idx="16860">
                  <c:v>701.86076600000001</c:v>
                </c:pt>
                <c:pt idx="16861">
                  <c:v>701.86176599999999</c:v>
                </c:pt>
                <c:pt idx="16862">
                  <c:v>701.86276599999997</c:v>
                </c:pt>
                <c:pt idx="16863">
                  <c:v>701.86376600000006</c:v>
                </c:pt>
                <c:pt idx="16864">
                  <c:v>701.86476600000003</c:v>
                </c:pt>
                <c:pt idx="16865">
                  <c:v>701.86576600000001</c:v>
                </c:pt>
                <c:pt idx="16866">
                  <c:v>701.86676599999998</c:v>
                </c:pt>
                <c:pt idx="16867">
                  <c:v>701.86776599999996</c:v>
                </c:pt>
                <c:pt idx="16868">
                  <c:v>701.86876600000005</c:v>
                </c:pt>
                <c:pt idx="16869">
                  <c:v>701.86976600000003</c:v>
                </c:pt>
                <c:pt idx="16870">
                  <c:v>701.870766</c:v>
                </c:pt>
                <c:pt idx="16871">
                  <c:v>701.87176599999998</c:v>
                </c:pt>
                <c:pt idx="16872">
                  <c:v>701.87276599999996</c:v>
                </c:pt>
                <c:pt idx="16873">
                  <c:v>701.87376600000005</c:v>
                </c:pt>
                <c:pt idx="16874">
                  <c:v>701.87476600000002</c:v>
                </c:pt>
                <c:pt idx="16875">
                  <c:v>701.875766</c:v>
                </c:pt>
                <c:pt idx="16876">
                  <c:v>701.87676599999998</c:v>
                </c:pt>
                <c:pt idx="16877">
                  <c:v>701.87776599999995</c:v>
                </c:pt>
                <c:pt idx="16878">
                  <c:v>701.87876600000004</c:v>
                </c:pt>
                <c:pt idx="16879">
                  <c:v>701.87976600000002</c:v>
                </c:pt>
                <c:pt idx="16880">
                  <c:v>701.88076599999999</c:v>
                </c:pt>
                <c:pt idx="16881">
                  <c:v>701.88176599999997</c:v>
                </c:pt>
                <c:pt idx="16882">
                  <c:v>701.88276599999995</c:v>
                </c:pt>
                <c:pt idx="16883">
                  <c:v>701.88376600000004</c:v>
                </c:pt>
                <c:pt idx="16884">
                  <c:v>701.88476600000001</c:v>
                </c:pt>
                <c:pt idx="16885">
                  <c:v>701.88576599999999</c:v>
                </c:pt>
                <c:pt idx="16886">
                  <c:v>701.88676599999997</c:v>
                </c:pt>
                <c:pt idx="16887">
                  <c:v>701.88776600000006</c:v>
                </c:pt>
                <c:pt idx="16888">
                  <c:v>701.88876600000003</c:v>
                </c:pt>
                <c:pt idx="16889">
                  <c:v>701.88976600000001</c:v>
                </c:pt>
                <c:pt idx="16890">
                  <c:v>701.89076599999999</c:v>
                </c:pt>
                <c:pt idx="16891">
                  <c:v>701.89176599999996</c:v>
                </c:pt>
                <c:pt idx="16892">
                  <c:v>701.89276600000005</c:v>
                </c:pt>
                <c:pt idx="16893">
                  <c:v>701.89376600000003</c:v>
                </c:pt>
                <c:pt idx="16894">
                  <c:v>701.894766</c:v>
                </c:pt>
                <c:pt idx="16895">
                  <c:v>701.89576599999998</c:v>
                </c:pt>
                <c:pt idx="16896">
                  <c:v>701.89676599999996</c:v>
                </c:pt>
                <c:pt idx="16897">
                  <c:v>701.89776600000005</c:v>
                </c:pt>
                <c:pt idx="16898">
                  <c:v>701.89876600000002</c:v>
                </c:pt>
                <c:pt idx="16899">
                  <c:v>701.899766</c:v>
                </c:pt>
                <c:pt idx="16900">
                  <c:v>701.90076599999998</c:v>
                </c:pt>
                <c:pt idx="16901">
                  <c:v>701.90176599999995</c:v>
                </c:pt>
                <c:pt idx="16902">
                  <c:v>701.90276600000004</c:v>
                </c:pt>
                <c:pt idx="16903">
                  <c:v>701.90376600000002</c:v>
                </c:pt>
                <c:pt idx="16904">
                  <c:v>701.904766</c:v>
                </c:pt>
                <c:pt idx="16905">
                  <c:v>701.90576599999997</c:v>
                </c:pt>
                <c:pt idx="16906">
                  <c:v>701.90676599999995</c:v>
                </c:pt>
                <c:pt idx="16907">
                  <c:v>701.90776600000004</c:v>
                </c:pt>
                <c:pt idx="16908">
                  <c:v>701.90876600000001</c:v>
                </c:pt>
                <c:pt idx="16909">
                  <c:v>701.90976599999999</c:v>
                </c:pt>
                <c:pt idx="16910">
                  <c:v>701.91076599999997</c:v>
                </c:pt>
                <c:pt idx="16911">
                  <c:v>701.91176599999994</c:v>
                </c:pt>
                <c:pt idx="16912">
                  <c:v>701.91276600000003</c:v>
                </c:pt>
                <c:pt idx="16913">
                  <c:v>701.91376600000001</c:v>
                </c:pt>
                <c:pt idx="16914">
                  <c:v>701.91476599999999</c:v>
                </c:pt>
                <c:pt idx="16915">
                  <c:v>701.91576599999996</c:v>
                </c:pt>
                <c:pt idx="16916">
                  <c:v>701.91676600000005</c:v>
                </c:pt>
                <c:pt idx="16917">
                  <c:v>701.91776600000003</c:v>
                </c:pt>
                <c:pt idx="16918">
                  <c:v>701.91876600000001</c:v>
                </c:pt>
                <c:pt idx="16919">
                  <c:v>701.91976599999998</c:v>
                </c:pt>
                <c:pt idx="16920">
                  <c:v>701.92076599999996</c:v>
                </c:pt>
                <c:pt idx="16921">
                  <c:v>701.92176600000005</c:v>
                </c:pt>
                <c:pt idx="16922">
                  <c:v>701.92276600000002</c:v>
                </c:pt>
                <c:pt idx="16923">
                  <c:v>701.923766</c:v>
                </c:pt>
                <c:pt idx="16924">
                  <c:v>701.92476599999998</c:v>
                </c:pt>
                <c:pt idx="16925">
                  <c:v>701.92576599999995</c:v>
                </c:pt>
                <c:pt idx="16926">
                  <c:v>701.92676600000004</c:v>
                </c:pt>
                <c:pt idx="16927">
                  <c:v>701.92776600000002</c:v>
                </c:pt>
                <c:pt idx="16928">
                  <c:v>701.928766</c:v>
                </c:pt>
                <c:pt idx="16929">
                  <c:v>701.92976599999997</c:v>
                </c:pt>
                <c:pt idx="16930">
                  <c:v>701.93076599999995</c:v>
                </c:pt>
                <c:pt idx="16931">
                  <c:v>701.93176600000004</c:v>
                </c:pt>
                <c:pt idx="16932">
                  <c:v>701.93276600000002</c:v>
                </c:pt>
                <c:pt idx="16933">
                  <c:v>701.93376599999999</c:v>
                </c:pt>
                <c:pt idx="16934">
                  <c:v>701.93476599999997</c:v>
                </c:pt>
                <c:pt idx="16935">
                  <c:v>701.93576599999994</c:v>
                </c:pt>
                <c:pt idx="16936">
                  <c:v>701.93676600000003</c:v>
                </c:pt>
                <c:pt idx="16937">
                  <c:v>701.93776600000001</c:v>
                </c:pt>
                <c:pt idx="16938">
                  <c:v>701.93876599999999</c:v>
                </c:pt>
                <c:pt idx="16939">
                  <c:v>701.93976599999996</c:v>
                </c:pt>
                <c:pt idx="16940">
                  <c:v>701.94076600000005</c:v>
                </c:pt>
                <c:pt idx="16941">
                  <c:v>701.94176600000003</c:v>
                </c:pt>
                <c:pt idx="16942">
                  <c:v>701.94276600000001</c:v>
                </c:pt>
                <c:pt idx="16943">
                  <c:v>701.94376599999998</c:v>
                </c:pt>
                <c:pt idx="16944">
                  <c:v>701.94476599999996</c:v>
                </c:pt>
                <c:pt idx="16945">
                  <c:v>701.94576600000005</c:v>
                </c:pt>
                <c:pt idx="16946">
                  <c:v>701.94676600000003</c:v>
                </c:pt>
                <c:pt idx="16947">
                  <c:v>701.947766</c:v>
                </c:pt>
                <c:pt idx="16948">
                  <c:v>701.94876599999998</c:v>
                </c:pt>
                <c:pt idx="16949">
                  <c:v>701.94976599999995</c:v>
                </c:pt>
                <c:pt idx="16950">
                  <c:v>701.95076600000004</c:v>
                </c:pt>
                <c:pt idx="16951">
                  <c:v>701.95176600000002</c:v>
                </c:pt>
                <c:pt idx="16952">
                  <c:v>701.952766</c:v>
                </c:pt>
                <c:pt idx="16953">
                  <c:v>701.95376599999997</c:v>
                </c:pt>
                <c:pt idx="16954">
                  <c:v>701.95476599999995</c:v>
                </c:pt>
                <c:pt idx="16955">
                  <c:v>701.95576600000004</c:v>
                </c:pt>
                <c:pt idx="16956">
                  <c:v>701.95676600000002</c:v>
                </c:pt>
                <c:pt idx="16957">
                  <c:v>701.95776599999999</c:v>
                </c:pt>
                <c:pt idx="16958">
                  <c:v>701.95876599999997</c:v>
                </c:pt>
                <c:pt idx="16959">
                  <c:v>701.95976599999995</c:v>
                </c:pt>
                <c:pt idx="16960">
                  <c:v>701.96076600000004</c:v>
                </c:pt>
                <c:pt idx="16961">
                  <c:v>701.96176600000001</c:v>
                </c:pt>
                <c:pt idx="16962">
                  <c:v>701.96276599999999</c:v>
                </c:pt>
                <c:pt idx="16963">
                  <c:v>701.96376599999996</c:v>
                </c:pt>
                <c:pt idx="16964">
                  <c:v>701.96476600000005</c:v>
                </c:pt>
                <c:pt idx="16965">
                  <c:v>701.96576600000003</c:v>
                </c:pt>
                <c:pt idx="16966">
                  <c:v>701.96676600000001</c:v>
                </c:pt>
                <c:pt idx="16967">
                  <c:v>701.96776599999998</c:v>
                </c:pt>
                <c:pt idx="16968">
                  <c:v>701.96876599999996</c:v>
                </c:pt>
                <c:pt idx="16969">
                  <c:v>701.96976600000005</c:v>
                </c:pt>
                <c:pt idx="16970">
                  <c:v>701.97076600000003</c:v>
                </c:pt>
                <c:pt idx="16971">
                  <c:v>701.971766</c:v>
                </c:pt>
                <c:pt idx="16972">
                  <c:v>701.97276599999998</c:v>
                </c:pt>
                <c:pt idx="16973">
                  <c:v>701.97376599999996</c:v>
                </c:pt>
                <c:pt idx="16974">
                  <c:v>701.97476600000005</c:v>
                </c:pt>
                <c:pt idx="16975">
                  <c:v>701.97576600000002</c:v>
                </c:pt>
                <c:pt idx="16976">
                  <c:v>701.976766</c:v>
                </c:pt>
                <c:pt idx="16977">
                  <c:v>701.97776599999997</c:v>
                </c:pt>
                <c:pt idx="16978">
                  <c:v>701.97876599999995</c:v>
                </c:pt>
                <c:pt idx="16979">
                  <c:v>701.97976600000004</c:v>
                </c:pt>
                <c:pt idx="16980">
                  <c:v>701.98076600000002</c:v>
                </c:pt>
                <c:pt idx="16981">
                  <c:v>701.98176599999999</c:v>
                </c:pt>
                <c:pt idx="16982">
                  <c:v>701.98276599999997</c:v>
                </c:pt>
                <c:pt idx="16983">
                  <c:v>701.98376599999995</c:v>
                </c:pt>
                <c:pt idx="16984">
                  <c:v>701.98476600000004</c:v>
                </c:pt>
                <c:pt idx="16985">
                  <c:v>701.98576600000001</c:v>
                </c:pt>
                <c:pt idx="16986">
                  <c:v>701.98676599999999</c:v>
                </c:pt>
                <c:pt idx="16987">
                  <c:v>701.98776599999997</c:v>
                </c:pt>
                <c:pt idx="16988">
                  <c:v>701.98876600000006</c:v>
                </c:pt>
                <c:pt idx="16989">
                  <c:v>701.98976600000003</c:v>
                </c:pt>
                <c:pt idx="16990">
                  <c:v>701.99076600000001</c:v>
                </c:pt>
                <c:pt idx="16991">
                  <c:v>701.99176599999998</c:v>
                </c:pt>
                <c:pt idx="16992">
                  <c:v>701.99276599999996</c:v>
                </c:pt>
                <c:pt idx="16993">
                  <c:v>701.99376600000005</c:v>
                </c:pt>
                <c:pt idx="16994">
                  <c:v>701.99476600000003</c:v>
                </c:pt>
                <c:pt idx="16995">
                  <c:v>701.995766</c:v>
                </c:pt>
                <c:pt idx="16996">
                  <c:v>701.99676599999998</c:v>
                </c:pt>
                <c:pt idx="16997">
                  <c:v>701.99776599999996</c:v>
                </c:pt>
                <c:pt idx="16998">
                  <c:v>701.99876600000005</c:v>
                </c:pt>
                <c:pt idx="16999">
                  <c:v>701.99976600000002</c:v>
                </c:pt>
                <c:pt idx="17000">
                  <c:v>702.000766</c:v>
                </c:pt>
                <c:pt idx="17001">
                  <c:v>702.00176599999998</c:v>
                </c:pt>
                <c:pt idx="17002">
                  <c:v>702.00276599999995</c:v>
                </c:pt>
                <c:pt idx="17003">
                  <c:v>702.00376600000004</c:v>
                </c:pt>
                <c:pt idx="17004">
                  <c:v>702.00476600000002</c:v>
                </c:pt>
                <c:pt idx="17005">
                  <c:v>702.00576599999999</c:v>
                </c:pt>
                <c:pt idx="17006">
                  <c:v>702.00676599999997</c:v>
                </c:pt>
                <c:pt idx="17007">
                  <c:v>702.00776599999995</c:v>
                </c:pt>
                <c:pt idx="17008">
                  <c:v>702.00876600000004</c:v>
                </c:pt>
                <c:pt idx="17009">
                  <c:v>702.00976600000001</c:v>
                </c:pt>
                <c:pt idx="17010">
                  <c:v>702.01076599999999</c:v>
                </c:pt>
                <c:pt idx="17011">
                  <c:v>702.01176599999997</c:v>
                </c:pt>
                <c:pt idx="17012">
                  <c:v>702.01276600000006</c:v>
                </c:pt>
                <c:pt idx="17013">
                  <c:v>702.01376600000003</c:v>
                </c:pt>
                <c:pt idx="17014">
                  <c:v>702.01476600000001</c:v>
                </c:pt>
                <c:pt idx="17015">
                  <c:v>702.01576599999999</c:v>
                </c:pt>
                <c:pt idx="17016">
                  <c:v>702.01676599999996</c:v>
                </c:pt>
                <c:pt idx="17017">
                  <c:v>702.01776600000005</c:v>
                </c:pt>
                <c:pt idx="17018">
                  <c:v>702.01876600000003</c:v>
                </c:pt>
                <c:pt idx="17019">
                  <c:v>702.019766</c:v>
                </c:pt>
                <c:pt idx="17020">
                  <c:v>702.02076599999998</c:v>
                </c:pt>
                <c:pt idx="17021">
                  <c:v>702.02176599999996</c:v>
                </c:pt>
                <c:pt idx="17022">
                  <c:v>702.02276600000005</c:v>
                </c:pt>
                <c:pt idx="17023">
                  <c:v>702.02376600000002</c:v>
                </c:pt>
                <c:pt idx="17024">
                  <c:v>702.024766</c:v>
                </c:pt>
                <c:pt idx="17025">
                  <c:v>702.02576599999998</c:v>
                </c:pt>
                <c:pt idx="17026">
                  <c:v>702.02676599999995</c:v>
                </c:pt>
                <c:pt idx="17027">
                  <c:v>702.02776600000004</c:v>
                </c:pt>
                <c:pt idx="17028">
                  <c:v>702.02876600000002</c:v>
                </c:pt>
                <c:pt idx="17029">
                  <c:v>702.029766</c:v>
                </c:pt>
                <c:pt idx="17030">
                  <c:v>702.03076599999997</c:v>
                </c:pt>
                <c:pt idx="17031">
                  <c:v>702.03176599999995</c:v>
                </c:pt>
                <c:pt idx="17032">
                  <c:v>702.03276600000004</c:v>
                </c:pt>
                <c:pt idx="17033">
                  <c:v>702.03376600000001</c:v>
                </c:pt>
                <c:pt idx="17034">
                  <c:v>702.03476599999999</c:v>
                </c:pt>
                <c:pt idx="17035">
                  <c:v>702.03576599999997</c:v>
                </c:pt>
                <c:pt idx="17036">
                  <c:v>702.03676599999994</c:v>
                </c:pt>
                <c:pt idx="17037">
                  <c:v>702.03776600000003</c:v>
                </c:pt>
                <c:pt idx="17038">
                  <c:v>702.03876600000001</c:v>
                </c:pt>
                <c:pt idx="17039">
                  <c:v>702.03976599999999</c:v>
                </c:pt>
                <c:pt idx="17040">
                  <c:v>702.04076599999996</c:v>
                </c:pt>
                <c:pt idx="17041">
                  <c:v>702.04176600000005</c:v>
                </c:pt>
                <c:pt idx="17042">
                  <c:v>702.04276600000003</c:v>
                </c:pt>
                <c:pt idx="17043">
                  <c:v>702.04376600000001</c:v>
                </c:pt>
                <c:pt idx="17044">
                  <c:v>702.04476599999998</c:v>
                </c:pt>
                <c:pt idx="17045">
                  <c:v>702.04576599999996</c:v>
                </c:pt>
                <c:pt idx="17046">
                  <c:v>702.04676600000005</c:v>
                </c:pt>
                <c:pt idx="17047">
                  <c:v>702.04776600000002</c:v>
                </c:pt>
                <c:pt idx="17048">
                  <c:v>702.048766</c:v>
                </c:pt>
                <c:pt idx="17049">
                  <c:v>702.04976599999998</c:v>
                </c:pt>
                <c:pt idx="17050">
                  <c:v>702.05076599999995</c:v>
                </c:pt>
                <c:pt idx="17051">
                  <c:v>702.05176600000004</c:v>
                </c:pt>
                <c:pt idx="17052">
                  <c:v>702.05276600000002</c:v>
                </c:pt>
                <c:pt idx="17053">
                  <c:v>702.053766</c:v>
                </c:pt>
                <c:pt idx="17054">
                  <c:v>702.05476599999997</c:v>
                </c:pt>
                <c:pt idx="17055">
                  <c:v>702.05576599999995</c:v>
                </c:pt>
                <c:pt idx="17056">
                  <c:v>702.05676600000004</c:v>
                </c:pt>
                <c:pt idx="17057">
                  <c:v>702.05776600000002</c:v>
                </c:pt>
                <c:pt idx="17058">
                  <c:v>702.05876599999999</c:v>
                </c:pt>
                <c:pt idx="17059">
                  <c:v>702.05976599999997</c:v>
                </c:pt>
                <c:pt idx="17060">
                  <c:v>702.06076599999994</c:v>
                </c:pt>
                <c:pt idx="17061">
                  <c:v>702.06176600000003</c:v>
                </c:pt>
                <c:pt idx="17062">
                  <c:v>702.06276600000001</c:v>
                </c:pt>
                <c:pt idx="17063">
                  <c:v>702.06376599999999</c:v>
                </c:pt>
                <c:pt idx="17064">
                  <c:v>702.06476599999996</c:v>
                </c:pt>
                <c:pt idx="17065">
                  <c:v>702.06576600000005</c:v>
                </c:pt>
                <c:pt idx="17066">
                  <c:v>702.06676600000003</c:v>
                </c:pt>
                <c:pt idx="17067">
                  <c:v>702.06776600000001</c:v>
                </c:pt>
                <c:pt idx="17068">
                  <c:v>702.06876599999998</c:v>
                </c:pt>
                <c:pt idx="17069">
                  <c:v>702.06976599999996</c:v>
                </c:pt>
                <c:pt idx="17070">
                  <c:v>702.07076600000005</c:v>
                </c:pt>
                <c:pt idx="17071">
                  <c:v>702.07176600000003</c:v>
                </c:pt>
                <c:pt idx="17072">
                  <c:v>702.072766</c:v>
                </c:pt>
                <c:pt idx="17073">
                  <c:v>702.07376599999998</c:v>
                </c:pt>
                <c:pt idx="17074">
                  <c:v>702.07476599999995</c:v>
                </c:pt>
                <c:pt idx="17075">
                  <c:v>702.07576600000004</c:v>
                </c:pt>
                <c:pt idx="17076">
                  <c:v>702.07676600000002</c:v>
                </c:pt>
                <c:pt idx="17077">
                  <c:v>702.077766</c:v>
                </c:pt>
                <c:pt idx="17078">
                  <c:v>702.07876599999997</c:v>
                </c:pt>
                <c:pt idx="17079">
                  <c:v>702.07976599999995</c:v>
                </c:pt>
                <c:pt idx="17080">
                  <c:v>702.08076600000004</c:v>
                </c:pt>
                <c:pt idx="17081">
                  <c:v>702.08176600000002</c:v>
                </c:pt>
                <c:pt idx="17082">
                  <c:v>702.08276599999999</c:v>
                </c:pt>
                <c:pt idx="17083">
                  <c:v>702.08376599999997</c:v>
                </c:pt>
                <c:pt idx="17084">
                  <c:v>702.08476599999995</c:v>
                </c:pt>
                <c:pt idx="17085">
                  <c:v>702.08576600000004</c:v>
                </c:pt>
                <c:pt idx="17086">
                  <c:v>702.08676600000001</c:v>
                </c:pt>
                <c:pt idx="17087">
                  <c:v>702.08776599999999</c:v>
                </c:pt>
                <c:pt idx="17088">
                  <c:v>702.08876599999996</c:v>
                </c:pt>
                <c:pt idx="17089">
                  <c:v>702.08976600000005</c:v>
                </c:pt>
                <c:pt idx="17090">
                  <c:v>702.09076600000003</c:v>
                </c:pt>
                <c:pt idx="17091">
                  <c:v>702.09176600000001</c:v>
                </c:pt>
                <c:pt idx="17092">
                  <c:v>702.09276599999998</c:v>
                </c:pt>
                <c:pt idx="17093">
                  <c:v>702.09376599999996</c:v>
                </c:pt>
                <c:pt idx="17094">
                  <c:v>702.09476600000005</c:v>
                </c:pt>
                <c:pt idx="17095">
                  <c:v>702.09576600000003</c:v>
                </c:pt>
                <c:pt idx="17096">
                  <c:v>702.096766</c:v>
                </c:pt>
                <c:pt idx="17097">
                  <c:v>702.09776599999998</c:v>
                </c:pt>
                <c:pt idx="17098">
                  <c:v>702.09876599999996</c:v>
                </c:pt>
                <c:pt idx="17099">
                  <c:v>702.09976600000005</c:v>
                </c:pt>
                <c:pt idx="17100">
                  <c:v>702.10076600000002</c:v>
                </c:pt>
                <c:pt idx="17101">
                  <c:v>702.101766</c:v>
                </c:pt>
                <c:pt idx="17102">
                  <c:v>702.10276599999997</c:v>
                </c:pt>
                <c:pt idx="17103">
                  <c:v>702.10376599999995</c:v>
                </c:pt>
                <c:pt idx="17104">
                  <c:v>702.10476600000004</c:v>
                </c:pt>
                <c:pt idx="17105">
                  <c:v>702.10576600000002</c:v>
                </c:pt>
                <c:pt idx="17106">
                  <c:v>702.10676599999999</c:v>
                </c:pt>
                <c:pt idx="17107">
                  <c:v>702.10776599999997</c:v>
                </c:pt>
                <c:pt idx="17108">
                  <c:v>702.10876599999995</c:v>
                </c:pt>
                <c:pt idx="17109">
                  <c:v>702.10976600000004</c:v>
                </c:pt>
                <c:pt idx="17110">
                  <c:v>702.11076600000001</c:v>
                </c:pt>
                <c:pt idx="17111">
                  <c:v>702.11176599999999</c:v>
                </c:pt>
                <c:pt idx="17112">
                  <c:v>702.11276599999997</c:v>
                </c:pt>
                <c:pt idx="17113">
                  <c:v>702.11376600000006</c:v>
                </c:pt>
                <c:pt idx="17114">
                  <c:v>702.11476600000003</c:v>
                </c:pt>
                <c:pt idx="17115">
                  <c:v>702.11576600000001</c:v>
                </c:pt>
                <c:pt idx="17116">
                  <c:v>702.11676599999998</c:v>
                </c:pt>
                <c:pt idx="17117">
                  <c:v>702.11776599999996</c:v>
                </c:pt>
                <c:pt idx="17118">
                  <c:v>702.11876600000005</c:v>
                </c:pt>
                <c:pt idx="17119">
                  <c:v>702.11976600000003</c:v>
                </c:pt>
                <c:pt idx="17120">
                  <c:v>702.120766</c:v>
                </c:pt>
                <c:pt idx="17121">
                  <c:v>702.12176599999998</c:v>
                </c:pt>
                <c:pt idx="17122">
                  <c:v>702.12276599999996</c:v>
                </c:pt>
                <c:pt idx="17123">
                  <c:v>702.12376600000005</c:v>
                </c:pt>
                <c:pt idx="17124">
                  <c:v>702.12476600000002</c:v>
                </c:pt>
                <c:pt idx="17125">
                  <c:v>702.125766</c:v>
                </c:pt>
                <c:pt idx="17126">
                  <c:v>702.12676599999998</c:v>
                </c:pt>
                <c:pt idx="17127">
                  <c:v>702.12776599999995</c:v>
                </c:pt>
                <c:pt idx="17128">
                  <c:v>702.12876600000004</c:v>
                </c:pt>
                <c:pt idx="17129">
                  <c:v>702.12976600000002</c:v>
                </c:pt>
                <c:pt idx="17130">
                  <c:v>702.13076599999999</c:v>
                </c:pt>
                <c:pt idx="17131">
                  <c:v>702.13176599999997</c:v>
                </c:pt>
                <c:pt idx="17132">
                  <c:v>702.13276599999995</c:v>
                </c:pt>
                <c:pt idx="17133">
                  <c:v>702.13376600000004</c:v>
                </c:pt>
                <c:pt idx="17134">
                  <c:v>702.13476600000001</c:v>
                </c:pt>
                <c:pt idx="17135">
                  <c:v>702.13576599999999</c:v>
                </c:pt>
                <c:pt idx="17136">
                  <c:v>702.13676599999997</c:v>
                </c:pt>
                <c:pt idx="17137">
                  <c:v>702.13776600000006</c:v>
                </c:pt>
                <c:pt idx="17138">
                  <c:v>702.13876600000003</c:v>
                </c:pt>
                <c:pt idx="17139">
                  <c:v>702.13976600000001</c:v>
                </c:pt>
                <c:pt idx="17140">
                  <c:v>702.14076599999999</c:v>
                </c:pt>
                <c:pt idx="17141">
                  <c:v>702.14176599999996</c:v>
                </c:pt>
                <c:pt idx="17142">
                  <c:v>702.14276600000005</c:v>
                </c:pt>
                <c:pt idx="17143">
                  <c:v>702.14376600000003</c:v>
                </c:pt>
                <c:pt idx="17144">
                  <c:v>702.144766</c:v>
                </c:pt>
                <c:pt idx="17145">
                  <c:v>702.14576599999998</c:v>
                </c:pt>
                <c:pt idx="17146">
                  <c:v>702.14676599999996</c:v>
                </c:pt>
                <c:pt idx="17147">
                  <c:v>702.14776600000005</c:v>
                </c:pt>
                <c:pt idx="17148">
                  <c:v>702.14876600000002</c:v>
                </c:pt>
                <c:pt idx="17149">
                  <c:v>702.149766</c:v>
                </c:pt>
                <c:pt idx="17150">
                  <c:v>702.15076599999998</c:v>
                </c:pt>
                <c:pt idx="17151">
                  <c:v>702.15176599999995</c:v>
                </c:pt>
                <c:pt idx="17152">
                  <c:v>702.15276600000004</c:v>
                </c:pt>
                <c:pt idx="17153">
                  <c:v>702.15376600000002</c:v>
                </c:pt>
                <c:pt idx="17154">
                  <c:v>702.154766</c:v>
                </c:pt>
                <c:pt idx="17155">
                  <c:v>702.15576599999997</c:v>
                </c:pt>
                <c:pt idx="17156">
                  <c:v>702.15676599999995</c:v>
                </c:pt>
                <c:pt idx="17157">
                  <c:v>702.15776600000004</c:v>
                </c:pt>
                <c:pt idx="17158">
                  <c:v>702.15876600000001</c:v>
                </c:pt>
                <c:pt idx="17159">
                  <c:v>702.15976599999999</c:v>
                </c:pt>
                <c:pt idx="17160">
                  <c:v>702.16076599999997</c:v>
                </c:pt>
                <c:pt idx="17161">
                  <c:v>702.16176599999994</c:v>
                </c:pt>
                <c:pt idx="17162">
                  <c:v>702.16276600000003</c:v>
                </c:pt>
                <c:pt idx="17163">
                  <c:v>702.16376600000001</c:v>
                </c:pt>
                <c:pt idx="17164">
                  <c:v>702.16476599999999</c:v>
                </c:pt>
                <c:pt idx="17165">
                  <c:v>702.16576599999996</c:v>
                </c:pt>
                <c:pt idx="17166">
                  <c:v>702.16676600000005</c:v>
                </c:pt>
                <c:pt idx="17167">
                  <c:v>702.16776600000003</c:v>
                </c:pt>
                <c:pt idx="17168">
                  <c:v>702.16876600000001</c:v>
                </c:pt>
                <c:pt idx="17169">
                  <c:v>702.16976599999998</c:v>
                </c:pt>
                <c:pt idx="17170">
                  <c:v>702.17076599999996</c:v>
                </c:pt>
                <c:pt idx="17171">
                  <c:v>702.17176600000005</c:v>
                </c:pt>
                <c:pt idx="17172">
                  <c:v>702.17276600000002</c:v>
                </c:pt>
                <c:pt idx="17173">
                  <c:v>702.173766</c:v>
                </c:pt>
                <c:pt idx="17174">
                  <c:v>702.17476599999998</c:v>
                </c:pt>
                <c:pt idx="17175">
                  <c:v>702.17576599999995</c:v>
                </c:pt>
                <c:pt idx="17176">
                  <c:v>702.17676600000004</c:v>
                </c:pt>
                <c:pt idx="17177">
                  <c:v>702.17776600000002</c:v>
                </c:pt>
                <c:pt idx="17178">
                  <c:v>702.178766</c:v>
                </c:pt>
                <c:pt idx="17179">
                  <c:v>702.17976599999997</c:v>
                </c:pt>
                <c:pt idx="17180">
                  <c:v>702.18076599999995</c:v>
                </c:pt>
                <c:pt idx="17181">
                  <c:v>702.18176600000004</c:v>
                </c:pt>
                <c:pt idx="17182">
                  <c:v>702.18276600000002</c:v>
                </c:pt>
                <c:pt idx="17183">
                  <c:v>702.18376599999999</c:v>
                </c:pt>
                <c:pt idx="17184">
                  <c:v>702.18476599999997</c:v>
                </c:pt>
                <c:pt idx="17185">
                  <c:v>702.18576599999994</c:v>
                </c:pt>
                <c:pt idx="17186">
                  <c:v>702.18676600000003</c:v>
                </c:pt>
                <c:pt idx="17187">
                  <c:v>702.18776600000001</c:v>
                </c:pt>
                <c:pt idx="17188">
                  <c:v>702.18876599999999</c:v>
                </c:pt>
                <c:pt idx="17189">
                  <c:v>702.18976599999996</c:v>
                </c:pt>
                <c:pt idx="17190">
                  <c:v>702.19076600000005</c:v>
                </c:pt>
                <c:pt idx="17191">
                  <c:v>702.19176600000003</c:v>
                </c:pt>
                <c:pt idx="17192">
                  <c:v>702.19276600000001</c:v>
                </c:pt>
                <c:pt idx="17193">
                  <c:v>702.19376599999998</c:v>
                </c:pt>
                <c:pt idx="17194">
                  <c:v>702.19476599999996</c:v>
                </c:pt>
                <c:pt idx="17195">
                  <c:v>702.19576600000005</c:v>
                </c:pt>
                <c:pt idx="17196">
                  <c:v>702.19676600000003</c:v>
                </c:pt>
                <c:pt idx="17197">
                  <c:v>702.197766</c:v>
                </c:pt>
                <c:pt idx="17198">
                  <c:v>702.19876599999998</c:v>
                </c:pt>
                <c:pt idx="17199">
                  <c:v>702.19976599999995</c:v>
                </c:pt>
                <c:pt idx="17200">
                  <c:v>702.20076600000004</c:v>
                </c:pt>
                <c:pt idx="17201">
                  <c:v>702.20176600000002</c:v>
                </c:pt>
                <c:pt idx="17202">
                  <c:v>702.202766</c:v>
                </c:pt>
                <c:pt idx="17203">
                  <c:v>702.20376599999997</c:v>
                </c:pt>
                <c:pt idx="17204">
                  <c:v>702.20476599999995</c:v>
                </c:pt>
                <c:pt idx="17205">
                  <c:v>702.20576600000004</c:v>
                </c:pt>
                <c:pt idx="17206">
                  <c:v>702.20676600000002</c:v>
                </c:pt>
                <c:pt idx="17207">
                  <c:v>702.20776599999999</c:v>
                </c:pt>
                <c:pt idx="17208">
                  <c:v>702.20876599999997</c:v>
                </c:pt>
                <c:pt idx="17209">
                  <c:v>702.20976599999995</c:v>
                </c:pt>
                <c:pt idx="17210">
                  <c:v>702.21076600000004</c:v>
                </c:pt>
                <c:pt idx="17211">
                  <c:v>702.21176600000001</c:v>
                </c:pt>
                <c:pt idx="17212">
                  <c:v>702.21276599999999</c:v>
                </c:pt>
                <c:pt idx="17213">
                  <c:v>702.21376599999996</c:v>
                </c:pt>
                <c:pt idx="17214">
                  <c:v>702.21476600000005</c:v>
                </c:pt>
                <c:pt idx="17215">
                  <c:v>702.21576600000003</c:v>
                </c:pt>
                <c:pt idx="17216">
                  <c:v>702.21676600000001</c:v>
                </c:pt>
                <c:pt idx="17217">
                  <c:v>702.21776599999998</c:v>
                </c:pt>
                <c:pt idx="17218">
                  <c:v>702.21876599999996</c:v>
                </c:pt>
                <c:pt idx="17219">
                  <c:v>702.21976600000005</c:v>
                </c:pt>
                <c:pt idx="17220">
                  <c:v>702.22076600000003</c:v>
                </c:pt>
                <c:pt idx="17221">
                  <c:v>702.221766</c:v>
                </c:pt>
                <c:pt idx="17222">
                  <c:v>702.22276599999998</c:v>
                </c:pt>
                <c:pt idx="17223">
                  <c:v>702.22376599999996</c:v>
                </c:pt>
                <c:pt idx="17224">
                  <c:v>702.22476600000005</c:v>
                </c:pt>
                <c:pt idx="17225">
                  <c:v>702.22576600000002</c:v>
                </c:pt>
                <c:pt idx="17226">
                  <c:v>702.226766</c:v>
                </c:pt>
                <c:pt idx="17227">
                  <c:v>702.22776599999997</c:v>
                </c:pt>
                <c:pt idx="17228">
                  <c:v>702.22876599999995</c:v>
                </c:pt>
                <c:pt idx="17229">
                  <c:v>702.22976600000004</c:v>
                </c:pt>
                <c:pt idx="17230">
                  <c:v>702.23076600000002</c:v>
                </c:pt>
                <c:pt idx="17231">
                  <c:v>702.23176599999999</c:v>
                </c:pt>
                <c:pt idx="17232">
                  <c:v>702.23276599999997</c:v>
                </c:pt>
                <c:pt idx="17233">
                  <c:v>702.23376599999995</c:v>
                </c:pt>
                <c:pt idx="17234">
                  <c:v>702.23476600000004</c:v>
                </c:pt>
                <c:pt idx="17235">
                  <c:v>702.23576600000001</c:v>
                </c:pt>
                <c:pt idx="17236">
                  <c:v>702.23676599999999</c:v>
                </c:pt>
                <c:pt idx="17237">
                  <c:v>702.23776599999997</c:v>
                </c:pt>
                <c:pt idx="17238">
                  <c:v>702.23876600000006</c:v>
                </c:pt>
                <c:pt idx="17239">
                  <c:v>702.23976600000003</c:v>
                </c:pt>
                <c:pt idx="17240">
                  <c:v>702.24076600000001</c:v>
                </c:pt>
                <c:pt idx="17241">
                  <c:v>702.24176599999998</c:v>
                </c:pt>
                <c:pt idx="17242">
                  <c:v>702.24276599999996</c:v>
                </c:pt>
                <c:pt idx="17243">
                  <c:v>702.24376600000005</c:v>
                </c:pt>
                <c:pt idx="17244">
                  <c:v>702.24476600000003</c:v>
                </c:pt>
                <c:pt idx="17245">
                  <c:v>702.245766</c:v>
                </c:pt>
                <c:pt idx="17246">
                  <c:v>702.24676599999998</c:v>
                </c:pt>
                <c:pt idx="17247">
                  <c:v>702.24776599999996</c:v>
                </c:pt>
                <c:pt idx="17248">
                  <c:v>702.24876600000005</c:v>
                </c:pt>
                <c:pt idx="17249">
                  <c:v>702.24976600000002</c:v>
                </c:pt>
                <c:pt idx="17250">
                  <c:v>702.250766</c:v>
                </c:pt>
                <c:pt idx="17251">
                  <c:v>702.25176599999998</c:v>
                </c:pt>
                <c:pt idx="17252">
                  <c:v>702.25276599999995</c:v>
                </c:pt>
                <c:pt idx="17253">
                  <c:v>702.25376600000004</c:v>
                </c:pt>
                <c:pt idx="17254">
                  <c:v>702.25476600000002</c:v>
                </c:pt>
                <c:pt idx="17255">
                  <c:v>702.25576599999999</c:v>
                </c:pt>
                <c:pt idx="17256">
                  <c:v>702.25676599999997</c:v>
                </c:pt>
                <c:pt idx="17257">
                  <c:v>702.25776599999995</c:v>
                </c:pt>
                <c:pt idx="17258">
                  <c:v>702.25876600000004</c:v>
                </c:pt>
                <c:pt idx="17259">
                  <c:v>702.25976600000001</c:v>
                </c:pt>
                <c:pt idx="17260">
                  <c:v>702.26076599999999</c:v>
                </c:pt>
                <c:pt idx="17261">
                  <c:v>702.26176599999997</c:v>
                </c:pt>
                <c:pt idx="17262">
                  <c:v>702.26276600000006</c:v>
                </c:pt>
                <c:pt idx="17263">
                  <c:v>702.26376600000003</c:v>
                </c:pt>
                <c:pt idx="17264">
                  <c:v>702.26476600000001</c:v>
                </c:pt>
                <c:pt idx="17265">
                  <c:v>702.26576599999999</c:v>
                </c:pt>
                <c:pt idx="17266">
                  <c:v>702.26676599999996</c:v>
                </c:pt>
                <c:pt idx="17267">
                  <c:v>702.26776600000005</c:v>
                </c:pt>
                <c:pt idx="17268">
                  <c:v>702.26876600000003</c:v>
                </c:pt>
                <c:pt idx="17269">
                  <c:v>702.269766</c:v>
                </c:pt>
                <c:pt idx="17270">
                  <c:v>702.27076599999998</c:v>
                </c:pt>
                <c:pt idx="17271">
                  <c:v>702.27176599999996</c:v>
                </c:pt>
                <c:pt idx="17272">
                  <c:v>702.27276600000005</c:v>
                </c:pt>
                <c:pt idx="17273">
                  <c:v>702.27376600000002</c:v>
                </c:pt>
                <c:pt idx="17274">
                  <c:v>702.274766</c:v>
                </c:pt>
                <c:pt idx="17275">
                  <c:v>702.27576599999998</c:v>
                </c:pt>
                <c:pt idx="17276">
                  <c:v>702.27676599999995</c:v>
                </c:pt>
                <c:pt idx="17277">
                  <c:v>702.27776600000004</c:v>
                </c:pt>
                <c:pt idx="17278">
                  <c:v>702.27876600000002</c:v>
                </c:pt>
                <c:pt idx="17279">
                  <c:v>702.279766</c:v>
                </c:pt>
                <c:pt idx="17280">
                  <c:v>702.28076599999997</c:v>
                </c:pt>
                <c:pt idx="17281">
                  <c:v>702.28176599999995</c:v>
                </c:pt>
                <c:pt idx="17282">
                  <c:v>702.28276600000004</c:v>
                </c:pt>
                <c:pt idx="17283">
                  <c:v>702.28376600000001</c:v>
                </c:pt>
                <c:pt idx="17284">
                  <c:v>702.28476599999999</c:v>
                </c:pt>
                <c:pt idx="17285">
                  <c:v>702.28576599999997</c:v>
                </c:pt>
                <c:pt idx="17286">
                  <c:v>702.28676599999994</c:v>
                </c:pt>
                <c:pt idx="17287">
                  <c:v>702.28776600000003</c:v>
                </c:pt>
                <c:pt idx="17288">
                  <c:v>702.28876600000001</c:v>
                </c:pt>
                <c:pt idx="17289">
                  <c:v>702.28976599999999</c:v>
                </c:pt>
                <c:pt idx="17290">
                  <c:v>702.29076599999996</c:v>
                </c:pt>
                <c:pt idx="17291">
                  <c:v>702.29176600000005</c:v>
                </c:pt>
                <c:pt idx="17292">
                  <c:v>702.29276600000003</c:v>
                </c:pt>
                <c:pt idx="17293">
                  <c:v>702.29376600000001</c:v>
                </c:pt>
                <c:pt idx="17294">
                  <c:v>702.29476599999998</c:v>
                </c:pt>
                <c:pt idx="17295">
                  <c:v>702.29576599999996</c:v>
                </c:pt>
                <c:pt idx="17296">
                  <c:v>702.29676600000005</c:v>
                </c:pt>
                <c:pt idx="17297">
                  <c:v>702.29776600000002</c:v>
                </c:pt>
                <c:pt idx="17298">
                  <c:v>702.298766</c:v>
                </c:pt>
                <c:pt idx="17299">
                  <c:v>702.29976599999998</c:v>
                </c:pt>
                <c:pt idx="17300">
                  <c:v>702.30076599999995</c:v>
                </c:pt>
                <c:pt idx="17301">
                  <c:v>702.30176600000004</c:v>
                </c:pt>
                <c:pt idx="17302">
                  <c:v>702.30276600000002</c:v>
                </c:pt>
                <c:pt idx="17303">
                  <c:v>702.303766</c:v>
                </c:pt>
                <c:pt idx="17304">
                  <c:v>702.30476599999997</c:v>
                </c:pt>
                <c:pt idx="17305">
                  <c:v>702.30576599999995</c:v>
                </c:pt>
                <c:pt idx="17306">
                  <c:v>702.30676600000004</c:v>
                </c:pt>
                <c:pt idx="17307">
                  <c:v>702.30776600000002</c:v>
                </c:pt>
                <c:pt idx="17308">
                  <c:v>702.30876599999999</c:v>
                </c:pt>
                <c:pt idx="17309">
                  <c:v>702.30976599999997</c:v>
                </c:pt>
                <c:pt idx="17310">
                  <c:v>702.31076599999994</c:v>
                </c:pt>
                <c:pt idx="17311">
                  <c:v>702.31176600000003</c:v>
                </c:pt>
                <c:pt idx="17312">
                  <c:v>702.31276600000001</c:v>
                </c:pt>
                <c:pt idx="17313">
                  <c:v>702.31376599999999</c:v>
                </c:pt>
                <c:pt idx="17314">
                  <c:v>702.31476599999996</c:v>
                </c:pt>
                <c:pt idx="17315">
                  <c:v>702.31576600000005</c:v>
                </c:pt>
                <c:pt idx="17316">
                  <c:v>702.31676600000003</c:v>
                </c:pt>
                <c:pt idx="17317">
                  <c:v>702.31776600000001</c:v>
                </c:pt>
                <c:pt idx="17318">
                  <c:v>702.31876599999998</c:v>
                </c:pt>
                <c:pt idx="17319">
                  <c:v>702.31976599999996</c:v>
                </c:pt>
                <c:pt idx="17320">
                  <c:v>702.32076600000005</c:v>
                </c:pt>
                <c:pt idx="17321">
                  <c:v>702.32176600000003</c:v>
                </c:pt>
                <c:pt idx="17322">
                  <c:v>702.322766</c:v>
                </c:pt>
                <c:pt idx="17323">
                  <c:v>702.32376599999998</c:v>
                </c:pt>
                <c:pt idx="17324">
                  <c:v>702.32476599999995</c:v>
                </c:pt>
                <c:pt idx="17325">
                  <c:v>702.32576600000004</c:v>
                </c:pt>
                <c:pt idx="17326">
                  <c:v>702.32676600000002</c:v>
                </c:pt>
                <c:pt idx="17327">
                  <c:v>702.327766</c:v>
                </c:pt>
                <c:pt idx="17328">
                  <c:v>702.32876599999997</c:v>
                </c:pt>
                <c:pt idx="17329">
                  <c:v>702.32976599999995</c:v>
                </c:pt>
                <c:pt idx="17330">
                  <c:v>702.33076600000004</c:v>
                </c:pt>
                <c:pt idx="17331">
                  <c:v>702.33176600000002</c:v>
                </c:pt>
                <c:pt idx="17332">
                  <c:v>702.33276599999999</c:v>
                </c:pt>
                <c:pt idx="17333">
                  <c:v>702.33376599999997</c:v>
                </c:pt>
                <c:pt idx="17334">
                  <c:v>702.33476599999995</c:v>
                </c:pt>
                <c:pt idx="17335">
                  <c:v>702.33576600000004</c:v>
                </c:pt>
                <c:pt idx="17336">
                  <c:v>702.33676600000001</c:v>
                </c:pt>
                <c:pt idx="17337">
                  <c:v>702.33776599999999</c:v>
                </c:pt>
                <c:pt idx="17338">
                  <c:v>702.33876599999996</c:v>
                </c:pt>
                <c:pt idx="17339">
                  <c:v>702.33976600000005</c:v>
                </c:pt>
                <c:pt idx="17340">
                  <c:v>702.34076600000003</c:v>
                </c:pt>
                <c:pt idx="17341">
                  <c:v>702.34176600000001</c:v>
                </c:pt>
                <c:pt idx="17342">
                  <c:v>702.34276599999998</c:v>
                </c:pt>
                <c:pt idx="17343">
                  <c:v>702.34376599999996</c:v>
                </c:pt>
                <c:pt idx="17344">
                  <c:v>702.34476600000005</c:v>
                </c:pt>
                <c:pt idx="17345">
                  <c:v>702.34576600000003</c:v>
                </c:pt>
                <c:pt idx="17346">
                  <c:v>702.346766</c:v>
                </c:pt>
                <c:pt idx="17347">
                  <c:v>702.34776599999998</c:v>
                </c:pt>
                <c:pt idx="17348">
                  <c:v>702.34876599999996</c:v>
                </c:pt>
                <c:pt idx="17349">
                  <c:v>702.34976600000005</c:v>
                </c:pt>
                <c:pt idx="17350">
                  <c:v>702.35076600000002</c:v>
                </c:pt>
                <c:pt idx="17351">
                  <c:v>702.351766</c:v>
                </c:pt>
                <c:pt idx="17352">
                  <c:v>702.35276599999997</c:v>
                </c:pt>
                <c:pt idx="17353">
                  <c:v>702.35376599999995</c:v>
                </c:pt>
                <c:pt idx="17354">
                  <c:v>702.35476600000004</c:v>
                </c:pt>
                <c:pt idx="17355">
                  <c:v>702.35576600000002</c:v>
                </c:pt>
                <c:pt idx="17356">
                  <c:v>702.35676599999999</c:v>
                </c:pt>
                <c:pt idx="17357">
                  <c:v>702.35776599999997</c:v>
                </c:pt>
                <c:pt idx="17358">
                  <c:v>702.35876599999995</c:v>
                </c:pt>
                <c:pt idx="17359">
                  <c:v>702.35976600000004</c:v>
                </c:pt>
                <c:pt idx="17360">
                  <c:v>702.36076600000001</c:v>
                </c:pt>
                <c:pt idx="17361">
                  <c:v>702.36176599999999</c:v>
                </c:pt>
                <c:pt idx="17362">
                  <c:v>702.36276599999997</c:v>
                </c:pt>
                <c:pt idx="17363">
                  <c:v>702.36376600000006</c:v>
                </c:pt>
                <c:pt idx="17364">
                  <c:v>702.36476600000003</c:v>
                </c:pt>
                <c:pt idx="17365">
                  <c:v>702.36576600000001</c:v>
                </c:pt>
                <c:pt idx="17366">
                  <c:v>702.36676599999998</c:v>
                </c:pt>
                <c:pt idx="17367">
                  <c:v>702.36776599999996</c:v>
                </c:pt>
                <c:pt idx="17368">
                  <c:v>702.36876600000005</c:v>
                </c:pt>
                <c:pt idx="17369">
                  <c:v>702.36976600000003</c:v>
                </c:pt>
                <c:pt idx="17370">
                  <c:v>702.370766</c:v>
                </c:pt>
                <c:pt idx="17371">
                  <c:v>702.37176599999998</c:v>
                </c:pt>
                <c:pt idx="17372">
                  <c:v>702.37276599999996</c:v>
                </c:pt>
                <c:pt idx="17373">
                  <c:v>702.37376600000005</c:v>
                </c:pt>
                <c:pt idx="17374">
                  <c:v>702.37476600000002</c:v>
                </c:pt>
                <c:pt idx="17375">
                  <c:v>702.375766</c:v>
                </c:pt>
                <c:pt idx="17376">
                  <c:v>702.37676599999998</c:v>
                </c:pt>
                <c:pt idx="17377">
                  <c:v>702.37776599999995</c:v>
                </c:pt>
                <c:pt idx="17378">
                  <c:v>702.37876600000004</c:v>
                </c:pt>
                <c:pt idx="17379">
                  <c:v>702.37976600000002</c:v>
                </c:pt>
                <c:pt idx="17380">
                  <c:v>702.38076599999999</c:v>
                </c:pt>
                <c:pt idx="17381">
                  <c:v>702.38176599999997</c:v>
                </c:pt>
                <c:pt idx="17382">
                  <c:v>702.38276599999995</c:v>
                </c:pt>
                <c:pt idx="17383">
                  <c:v>702.38376600000004</c:v>
                </c:pt>
                <c:pt idx="17384">
                  <c:v>702.38476600000001</c:v>
                </c:pt>
                <c:pt idx="17385">
                  <c:v>702.38576599999999</c:v>
                </c:pt>
                <c:pt idx="17386">
                  <c:v>702.38676599999997</c:v>
                </c:pt>
                <c:pt idx="17387">
                  <c:v>702.38776600000006</c:v>
                </c:pt>
                <c:pt idx="17388">
                  <c:v>702.38876600000003</c:v>
                </c:pt>
                <c:pt idx="17389">
                  <c:v>702.38976600000001</c:v>
                </c:pt>
                <c:pt idx="17390">
                  <c:v>702.39076599999999</c:v>
                </c:pt>
                <c:pt idx="17391">
                  <c:v>702.39176599999996</c:v>
                </c:pt>
                <c:pt idx="17392">
                  <c:v>702.39276600000005</c:v>
                </c:pt>
                <c:pt idx="17393">
                  <c:v>702.39376600000003</c:v>
                </c:pt>
                <c:pt idx="17394">
                  <c:v>702.394766</c:v>
                </c:pt>
                <c:pt idx="17395">
                  <c:v>702.39576599999998</c:v>
                </c:pt>
                <c:pt idx="17396">
                  <c:v>702.39676599999996</c:v>
                </c:pt>
                <c:pt idx="17397">
                  <c:v>702.39776600000005</c:v>
                </c:pt>
                <c:pt idx="17398">
                  <c:v>702.39876600000002</c:v>
                </c:pt>
                <c:pt idx="17399">
                  <c:v>702.399766</c:v>
                </c:pt>
                <c:pt idx="17400">
                  <c:v>702.40076599999998</c:v>
                </c:pt>
                <c:pt idx="17401">
                  <c:v>702.40176599999995</c:v>
                </c:pt>
                <c:pt idx="17402">
                  <c:v>702.40276600000004</c:v>
                </c:pt>
                <c:pt idx="17403">
                  <c:v>702.40376600000002</c:v>
                </c:pt>
                <c:pt idx="17404">
                  <c:v>702.404766</c:v>
                </c:pt>
                <c:pt idx="17405">
                  <c:v>702.40576599999997</c:v>
                </c:pt>
                <c:pt idx="17406">
                  <c:v>702.40676599999995</c:v>
                </c:pt>
                <c:pt idx="17407">
                  <c:v>702.40776600000004</c:v>
                </c:pt>
                <c:pt idx="17408">
                  <c:v>702.40876600000001</c:v>
                </c:pt>
                <c:pt idx="17409">
                  <c:v>702.40976599999999</c:v>
                </c:pt>
                <c:pt idx="17410">
                  <c:v>702.41076599999997</c:v>
                </c:pt>
                <c:pt idx="17411">
                  <c:v>702.41176599999994</c:v>
                </c:pt>
                <c:pt idx="17412">
                  <c:v>702.41276600000003</c:v>
                </c:pt>
                <c:pt idx="17413">
                  <c:v>702.41376600000001</c:v>
                </c:pt>
                <c:pt idx="17414">
                  <c:v>702.41476599999999</c:v>
                </c:pt>
                <c:pt idx="17415">
                  <c:v>702.41576599999996</c:v>
                </c:pt>
                <c:pt idx="17416">
                  <c:v>702.41676600000005</c:v>
                </c:pt>
                <c:pt idx="17417">
                  <c:v>702.41776600000003</c:v>
                </c:pt>
                <c:pt idx="17418">
                  <c:v>702.41876600000001</c:v>
                </c:pt>
                <c:pt idx="17419">
                  <c:v>702.41976599999998</c:v>
                </c:pt>
                <c:pt idx="17420">
                  <c:v>702.42076599999996</c:v>
                </c:pt>
                <c:pt idx="17421">
                  <c:v>702.42176600000005</c:v>
                </c:pt>
                <c:pt idx="17422">
                  <c:v>702.42276600000002</c:v>
                </c:pt>
                <c:pt idx="17423">
                  <c:v>702.423766</c:v>
                </c:pt>
                <c:pt idx="17424">
                  <c:v>702.42476599999998</c:v>
                </c:pt>
                <c:pt idx="17425">
                  <c:v>702.42576599999995</c:v>
                </c:pt>
                <c:pt idx="17426">
                  <c:v>702.42676600000004</c:v>
                </c:pt>
                <c:pt idx="17427">
                  <c:v>702.42776600000002</c:v>
                </c:pt>
                <c:pt idx="17428">
                  <c:v>702.428766</c:v>
                </c:pt>
                <c:pt idx="17429">
                  <c:v>702.42976599999997</c:v>
                </c:pt>
                <c:pt idx="17430">
                  <c:v>702.43076599999995</c:v>
                </c:pt>
                <c:pt idx="17431">
                  <c:v>702.43176600000004</c:v>
                </c:pt>
                <c:pt idx="17432">
                  <c:v>702.43276600000002</c:v>
                </c:pt>
                <c:pt idx="17433">
                  <c:v>702.43376599999999</c:v>
                </c:pt>
                <c:pt idx="17434">
                  <c:v>702.43476599999997</c:v>
                </c:pt>
                <c:pt idx="17435">
                  <c:v>702.43576599999994</c:v>
                </c:pt>
                <c:pt idx="17436">
                  <c:v>702.43676600000003</c:v>
                </c:pt>
                <c:pt idx="17437">
                  <c:v>702.43776600000001</c:v>
                </c:pt>
                <c:pt idx="17438">
                  <c:v>702.43876599999999</c:v>
                </c:pt>
                <c:pt idx="17439">
                  <c:v>702.43976599999996</c:v>
                </c:pt>
                <c:pt idx="17440">
                  <c:v>702.44076600000005</c:v>
                </c:pt>
                <c:pt idx="17441">
                  <c:v>702.44176600000003</c:v>
                </c:pt>
                <c:pt idx="17442">
                  <c:v>702.44276600000001</c:v>
                </c:pt>
                <c:pt idx="17443">
                  <c:v>702.44376599999998</c:v>
                </c:pt>
                <c:pt idx="17444">
                  <c:v>702.44476599999996</c:v>
                </c:pt>
                <c:pt idx="17445">
                  <c:v>702.44576600000005</c:v>
                </c:pt>
                <c:pt idx="17446">
                  <c:v>702.44676600000003</c:v>
                </c:pt>
                <c:pt idx="17447">
                  <c:v>702.447766</c:v>
                </c:pt>
                <c:pt idx="17448">
                  <c:v>702.44876599999998</c:v>
                </c:pt>
                <c:pt idx="17449">
                  <c:v>702.44976599999995</c:v>
                </c:pt>
                <c:pt idx="17450">
                  <c:v>702.45076600000004</c:v>
                </c:pt>
                <c:pt idx="17451">
                  <c:v>702.45176600000002</c:v>
                </c:pt>
                <c:pt idx="17452">
                  <c:v>702.452766</c:v>
                </c:pt>
                <c:pt idx="17453">
                  <c:v>702.45376599999997</c:v>
                </c:pt>
                <c:pt idx="17454">
                  <c:v>702.45476599999995</c:v>
                </c:pt>
                <c:pt idx="17455">
                  <c:v>702.45576600000004</c:v>
                </c:pt>
                <c:pt idx="17456">
                  <c:v>702.45676600000002</c:v>
                </c:pt>
                <c:pt idx="17457">
                  <c:v>702.45776599999999</c:v>
                </c:pt>
                <c:pt idx="17458">
                  <c:v>702.45876599999997</c:v>
                </c:pt>
                <c:pt idx="17459">
                  <c:v>702.45976599999995</c:v>
                </c:pt>
                <c:pt idx="17460">
                  <c:v>702.46076600000004</c:v>
                </c:pt>
                <c:pt idx="17461">
                  <c:v>702.46176600000001</c:v>
                </c:pt>
                <c:pt idx="17462">
                  <c:v>702.46276599999999</c:v>
                </c:pt>
                <c:pt idx="17463">
                  <c:v>702.46376599999996</c:v>
                </c:pt>
                <c:pt idx="17464">
                  <c:v>702.46476600000005</c:v>
                </c:pt>
                <c:pt idx="17465">
                  <c:v>702.46576600000003</c:v>
                </c:pt>
                <c:pt idx="17466">
                  <c:v>702.46676600000001</c:v>
                </c:pt>
                <c:pt idx="17467">
                  <c:v>702.46776599999998</c:v>
                </c:pt>
                <c:pt idx="17468">
                  <c:v>702.46876599999996</c:v>
                </c:pt>
                <c:pt idx="17469">
                  <c:v>702.46976600000005</c:v>
                </c:pt>
                <c:pt idx="17470">
                  <c:v>702.47076600000003</c:v>
                </c:pt>
                <c:pt idx="17471">
                  <c:v>702.471766</c:v>
                </c:pt>
                <c:pt idx="17472">
                  <c:v>702.47276599999998</c:v>
                </c:pt>
                <c:pt idx="17473">
                  <c:v>702.47376599999996</c:v>
                </c:pt>
                <c:pt idx="17474">
                  <c:v>702.47476600000005</c:v>
                </c:pt>
                <c:pt idx="17475">
                  <c:v>702.47576600000002</c:v>
                </c:pt>
                <c:pt idx="17476">
                  <c:v>702.476766</c:v>
                </c:pt>
                <c:pt idx="17477">
                  <c:v>702.47776599999997</c:v>
                </c:pt>
                <c:pt idx="17478">
                  <c:v>702.47876599999995</c:v>
                </c:pt>
                <c:pt idx="17479">
                  <c:v>702.47976600000004</c:v>
                </c:pt>
                <c:pt idx="17480">
                  <c:v>702.48076600000002</c:v>
                </c:pt>
                <c:pt idx="17481">
                  <c:v>702.48176599999999</c:v>
                </c:pt>
                <c:pt idx="17482">
                  <c:v>702.48276599999997</c:v>
                </c:pt>
                <c:pt idx="17483">
                  <c:v>702.48376599999995</c:v>
                </c:pt>
                <c:pt idx="17484">
                  <c:v>702.48476600000004</c:v>
                </c:pt>
                <c:pt idx="17485">
                  <c:v>702.48576600000001</c:v>
                </c:pt>
                <c:pt idx="17486">
                  <c:v>702.48676599999999</c:v>
                </c:pt>
                <c:pt idx="17487">
                  <c:v>702.48776599999997</c:v>
                </c:pt>
                <c:pt idx="17488">
                  <c:v>702.48876600000006</c:v>
                </c:pt>
                <c:pt idx="17489">
                  <c:v>702.48976600000003</c:v>
                </c:pt>
                <c:pt idx="17490">
                  <c:v>702.49076600000001</c:v>
                </c:pt>
                <c:pt idx="17491">
                  <c:v>702.49176599999998</c:v>
                </c:pt>
                <c:pt idx="17492">
                  <c:v>702.49276599999996</c:v>
                </c:pt>
                <c:pt idx="17493">
                  <c:v>702.49376600000005</c:v>
                </c:pt>
                <c:pt idx="17494">
                  <c:v>702.49476600000003</c:v>
                </c:pt>
                <c:pt idx="17495">
                  <c:v>702.495766</c:v>
                </c:pt>
                <c:pt idx="17496">
                  <c:v>702.49676599999998</c:v>
                </c:pt>
                <c:pt idx="17497">
                  <c:v>702.49776599999996</c:v>
                </c:pt>
                <c:pt idx="17498">
                  <c:v>702.49876600000005</c:v>
                </c:pt>
                <c:pt idx="17499">
                  <c:v>702.49976600000002</c:v>
                </c:pt>
                <c:pt idx="17500">
                  <c:v>702.500766</c:v>
                </c:pt>
                <c:pt idx="17501">
                  <c:v>702.50176599999998</c:v>
                </c:pt>
                <c:pt idx="17502">
                  <c:v>702.50276599999995</c:v>
                </c:pt>
                <c:pt idx="17503">
                  <c:v>702.50376600000004</c:v>
                </c:pt>
                <c:pt idx="17504">
                  <c:v>702.50476600000002</c:v>
                </c:pt>
                <c:pt idx="17505">
                  <c:v>702.50576599999999</c:v>
                </c:pt>
                <c:pt idx="17506">
                  <c:v>702.50676599999997</c:v>
                </c:pt>
                <c:pt idx="17507">
                  <c:v>702.50776599999995</c:v>
                </c:pt>
                <c:pt idx="17508">
                  <c:v>702.50876600000004</c:v>
                </c:pt>
                <c:pt idx="17509">
                  <c:v>702.50976600000001</c:v>
                </c:pt>
                <c:pt idx="17510">
                  <c:v>702.51076599999999</c:v>
                </c:pt>
                <c:pt idx="17511">
                  <c:v>702.51176599999997</c:v>
                </c:pt>
                <c:pt idx="17512">
                  <c:v>702.51276600000006</c:v>
                </c:pt>
                <c:pt idx="17513">
                  <c:v>702.51376600000003</c:v>
                </c:pt>
                <c:pt idx="17514">
                  <c:v>702.51476600000001</c:v>
                </c:pt>
                <c:pt idx="17515">
                  <c:v>702.51576599999999</c:v>
                </c:pt>
                <c:pt idx="17516">
                  <c:v>702.51676599999996</c:v>
                </c:pt>
                <c:pt idx="17517">
                  <c:v>702.51776600000005</c:v>
                </c:pt>
                <c:pt idx="17518">
                  <c:v>702.51876600000003</c:v>
                </c:pt>
                <c:pt idx="17519">
                  <c:v>702.519766</c:v>
                </c:pt>
                <c:pt idx="17520">
                  <c:v>702.52076599999998</c:v>
                </c:pt>
                <c:pt idx="17521">
                  <c:v>702.52176599999996</c:v>
                </c:pt>
                <c:pt idx="17522">
                  <c:v>702.52276600000005</c:v>
                </c:pt>
                <c:pt idx="17523">
                  <c:v>702.52376600000002</c:v>
                </c:pt>
                <c:pt idx="17524">
                  <c:v>702.524766</c:v>
                </c:pt>
                <c:pt idx="17525">
                  <c:v>702.52576599999998</c:v>
                </c:pt>
                <c:pt idx="17526">
                  <c:v>702.52676599999995</c:v>
                </c:pt>
                <c:pt idx="17527">
                  <c:v>702.52776600000004</c:v>
                </c:pt>
                <c:pt idx="17528">
                  <c:v>702.52876600000002</c:v>
                </c:pt>
                <c:pt idx="17529">
                  <c:v>702.529766</c:v>
                </c:pt>
                <c:pt idx="17530">
                  <c:v>702.53076599999997</c:v>
                </c:pt>
                <c:pt idx="17531">
                  <c:v>702.53176599999995</c:v>
                </c:pt>
                <c:pt idx="17532">
                  <c:v>702.53276600000004</c:v>
                </c:pt>
                <c:pt idx="17533">
                  <c:v>702.53376600000001</c:v>
                </c:pt>
                <c:pt idx="17534">
                  <c:v>702.53476599999999</c:v>
                </c:pt>
                <c:pt idx="17535">
                  <c:v>702.53576599999997</c:v>
                </c:pt>
                <c:pt idx="17536">
                  <c:v>702.53676599999994</c:v>
                </c:pt>
                <c:pt idx="17537">
                  <c:v>702.53776600000003</c:v>
                </c:pt>
                <c:pt idx="17538">
                  <c:v>702.53876600000001</c:v>
                </c:pt>
                <c:pt idx="17539">
                  <c:v>702.53976599999999</c:v>
                </c:pt>
                <c:pt idx="17540">
                  <c:v>702.54076599999996</c:v>
                </c:pt>
                <c:pt idx="17541">
                  <c:v>702.54176600000005</c:v>
                </c:pt>
                <c:pt idx="17542">
                  <c:v>702.54276600000003</c:v>
                </c:pt>
                <c:pt idx="17543">
                  <c:v>702.54376600000001</c:v>
                </c:pt>
                <c:pt idx="17544">
                  <c:v>702.54476599999998</c:v>
                </c:pt>
                <c:pt idx="17545">
                  <c:v>702.54576599999996</c:v>
                </c:pt>
                <c:pt idx="17546">
                  <c:v>702.54676600000005</c:v>
                </c:pt>
                <c:pt idx="17547">
                  <c:v>702.54776600000002</c:v>
                </c:pt>
                <c:pt idx="17548">
                  <c:v>702.548766</c:v>
                </c:pt>
                <c:pt idx="17549">
                  <c:v>702.54976599999998</c:v>
                </c:pt>
                <c:pt idx="17550">
                  <c:v>702.55076599999995</c:v>
                </c:pt>
                <c:pt idx="17551">
                  <c:v>702.55176600000004</c:v>
                </c:pt>
                <c:pt idx="17552">
                  <c:v>702.55276600000002</c:v>
                </c:pt>
                <c:pt idx="17553">
                  <c:v>702.553766</c:v>
                </c:pt>
                <c:pt idx="17554">
                  <c:v>702.55476599999997</c:v>
                </c:pt>
                <c:pt idx="17555">
                  <c:v>702.55576599999995</c:v>
                </c:pt>
                <c:pt idx="17556">
                  <c:v>702.55676600000004</c:v>
                </c:pt>
                <c:pt idx="17557">
                  <c:v>702.55776600000002</c:v>
                </c:pt>
                <c:pt idx="17558">
                  <c:v>702.55876599999999</c:v>
                </c:pt>
                <c:pt idx="17559">
                  <c:v>702.55976599999997</c:v>
                </c:pt>
                <c:pt idx="17560">
                  <c:v>702.56076599999994</c:v>
                </c:pt>
                <c:pt idx="17561">
                  <c:v>702.56176600000003</c:v>
                </c:pt>
                <c:pt idx="17562">
                  <c:v>702.56276600000001</c:v>
                </c:pt>
                <c:pt idx="17563">
                  <c:v>702.56376599999999</c:v>
                </c:pt>
                <c:pt idx="17564">
                  <c:v>702.56476599999996</c:v>
                </c:pt>
                <c:pt idx="17565">
                  <c:v>702.56576600000005</c:v>
                </c:pt>
                <c:pt idx="17566">
                  <c:v>702.56676600000003</c:v>
                </c:pt>
                <c:pt idx="17567">
                  <c:v>702.56776600000001</c:v>
                </c:pt>
                <c:pt idx="17568">
                  <c:v>702.56876599999998</c:v>
                </c:pt>
                <c:pt idx="17569">
                  <c:v>702.56976599999996</c:v>
                </c:pt>
                <c:pt idx="17570">
                  <c:v>702.57076600000005</c:v>
                </c:pt>
                <c:pt idx="17571">
                  <c:v>702.57176600000003</c:v>
                </c:pt>
                <c:pt idx="17572">
                  <c:v>702.572766</c:v>
                </c:pt>
                <c:pt idx="17573">
                  <c:v>702.57376599999998</c:v>
                </c:pt>
                <c:pt idx="17574">
                  <c:v>702.57476599999995</c:v>
                </c:pt>
                <c:pt idx="17575">
                  <c:v>702.57576600000004</c:v>
                </c:pt>
                <c:pt idx="17576">
                  <c:v>702.57676600000002</c:v>
                </c:pt>
                <c:pt idx="17577">
                  <c:v>702.577766</c:v>
                </c:pt>
                <c:pt idx="17578">
                  <c:v>702.57876599999997</c:v>
                </c:pt>
                <c:pt idx="17579">
                  <c:v>702.57976599999995</c:v>
                </c:pt>
                <c:pt idx="17580">
                  <c:v>702.58076600000004</c:v>
                </c:pt>
                <c:pt idx="17581">
                  <c:v>702.58176600000002</c:v>
                </c:pt>
                <c:pt idx="17582">
                  <c:v>702.58276599999999</c:v>
                </c:pt>
                <c:pt idx="17583">
                  <c:v>702.58376599999997</c:v>
                </c:pt>
                <c:pt idx="17584">
                  <c:v>702.58476599999995</c:v>
                </c:pt>
                <c:pt idx="17585">
                  <c:v>702.58576600000004</c:v>
                </c:pt>
                <c:pt idx="17586">
                  <c:v>702.58676600000001</c:v>
                </c:pt>
                <c:pt idx="17587">
                  <c:v>702.58776599999999</c:v>
                </c:pt>
                <c:pt idx="17588">
                  <c:v>702.58876599999996</c:v>
                </c:pt>
                <c:pt idx="17589">
                  <c:v>702.58976600000005</c:v>
                </c:pt>
                <c:pt idx="17590">
                  <c:v>702.59076600000003</c:v>
                </c:pt>
                <c:pt idx="17591">
                  <c:v>702.59176600000001</c:v>
                </c:pt>
                <c:pt idx="17592">
                  <c:v>702.59276599999998</c:v>
                </c:pt>
                <c:pt idx="17593">
                  <c:v>702.59376599999996</c:v>
                </c:pt>
                <c:pt idx="17594">
                  <c:v>702.59476600000005</c:v>
                </c:pt>
                <c:pt idx="17595">
                  <c:v>702.59576600000003</c:v>
                </c:pt>
                <c:pt idx="17596">
                  <c:v>702.596766</c:v>
                </c:pt>
                <c:pt idx="17597">
                  <c:v>702.59776599999998</c:v>
                </c:pt>
                <c:pt idx="17598">
                  <c:v>702.59876599999996</c:v>
                </c:pt>
                <c:pt idx="17599">
                  <c:v>702.59976600000005</c:v>
                </c:pt>
                <c:pt idx="17600">
                  <c:v>702.60076600000002</c:v>
                </c:pt>
                <c:pt idx="17601">
                  <c:v>702.601766</c:v>
                </c:pt>
                <c:pt idx="17602">
                  <c:v>702.60276599999997</c:v>
                </c:pt>
                <c:pt idx="17603">
                  <c:v>702.60376599999995</c:v>
                </c:pt>
                <c:pt idx="17604">
                  <c:v>702.60476600000004</c:v>
                </c:pt>
                <c:pt idx="17605">
                  <c:v>702.60576600000002</c:v>
                </c:pt>
                <c:pt idx="17606">
                  <c:v>702.60676599999999</c:v>
                </c:pt>
                <c:pt idx="17607">
                  <c:v>702.60776599999997</c:v>
                </c:pt>
                <c:pt idx="17608">
                  <c:v>702.60876599999995</c:v>
                </c:pt>
                <c:pt idx="17609">
                  <c:v>702.60976600000004</c:v>
                </c:pt>
                <c:pt idx="17610">
                  <c:v>702.61076600000001</c:v>
                </c:pt>
                <c:pt idx="17611">
                  <c:v>702.61176599999999</c:v>
                </c:pt>
                <c:pt idx="17612">
                  <c:v>702.61276599999997</c:v>
                </c:pt>
                <c:pt idx="17613">
                  <c:v>702.61376600000006</c:v>
                </c:pt>
                <c:pt idx="17614">
                  <c:v>702.61476600000003</c:v>
                </c:pt>
                <c:pt idx="17615">
                  <c:v>702.61576600000001</c:v>
                </c:pt>
                <c:pt idx="17616">
                  <c:v>702.61676599999998</c:v>
                </c:pt>
                <c:pt idx="17617">
                  <c:v>702.61776599999996</c:v>
                </c:pt>
                <c:pt idx="17618">
                  <c:v>702.61876600000005</c:v>
                </c:pt>
                <c:pt idx="17619">
                  <c:v>702.61976600000003</c:v>
                </c:pt>
                <c:pt idx="17620">
                  <c:v>702.620766</c:v>
                </c:pt>
                <c:pt idx="17621">
                  <c:v>702.62176599999998</c:v>
                </c:pt>
                <c:pt idx="17622">
                  <c:v>702.62276599999996</c:v>
                </c:pt>
                <c:pt idx="17623">
                  <c:v>702.62376600000005</c:v>
                </c:pt>
                <c:pt idx="17624">
                  <c:v>702.62476600000002</c:v>
                </c:pt>
                <c:pt idx="17625">
                  <c:v>702.625766</c:v>
                </c:pt>
                <c:pt idx="17626">
                  <c:v>702.62676599999998</c:v>
                </c:pt>
                <c:pt idx="17627">
                  <c:v>702.62776599999995</c:v>
                </c:pt>
                <c:pt idx="17628">
                  <c:v>702.62876600000004</c:v>
                </c:pt>
                <c:pt idx="17629">
                  <c:v>702.62976600000002</c:v>
                </c:pt>
                <c:pt idx="17630">
                  <c:v>702.63076599999999</c:v>
                </c:pt>
                <c:pt idx="17631">
                  <c:v>702.63176599999997</c:v>
                </c:pt>
                <c:pt idx="17632">
                  <c:v>702.63276599999995</c:v>
                </c:pt>
                <c:pt idx="17633">
                  <c:v>702.63376600000004</c:v>
                </c:pt>
                <c:pt idx="17634">
                  <c:v>702.63476600000001</c:v>
                </c:pt>
                <c:pt idx="17635">
                  <c:v>702.63576599999999</c:v>
                </c:pt>
                <c:pt idx="17636">
                  <c:v>702.63676599999997</c:v>
                </c:pt>
                <c:pt idx="17637">
                  <c:v>702.63776600000006</c:v>
                </c:pt>
                <c:pt idx="17638">
                  <c:v>702.63876600000003</c:v>
                </c:pt>
                <c:pt idx="17639">
                  <c:v>702.63976600000001</c:v>
                </c:pt>
                <c:pt idx="17640">
                  <c:v>702.64076599999999</c:v>
                </c:pt>
                <c:pt idx="17641">
                  <c:v>702.64176599999996</c:v>
                </c:pt>
                <c:pt idx="17642">
                  <c:v>702.64276600000005</c:v>
                </c:pt>
                <c:pt idx="17643">
                  <c:v>702.64376600000003</c:v>
                </c:pt>
                <c:pt idx="17644">
                  <c:v>702.644766</c:v>
                </c:pt>
                <c:pt idx="17645">
                  <c:v>702.64576599999998</c:v>
                </c:pt>
                <c:pt idx="17646">
                  <c:v>702.64676599999996</c:v>
                </c:pt>
                <c:pt idx="17647">
                  <c:v>702.64776600000005</c:v>
                </c:pt>
                <c:pt idx="17648">
                  <c:v>702.64876600000002</c:v>
                </c:pt>
                <c:pt idx="17649">
                  <c:v>702.649766</c:v>
                </c:pt>
                <c:pt idx="17650">
                  <c:v>702.65076599999998</c:v>
                </c:pt>
                <c:pt idx="17651">
                  <c:v>702.65176599999995</c:v>
                </c:pt>
                <c:pt idx="17652">
                  <c:v>702.65276600000004</c:v>
                </c:pt>
                <c:pt idx="17653">
                  <c:v>702.65376600000002</c:v>
                </c:pt>
                <c:pt idx="17654">
                  <c:v>702.654766</c:v>
                </c:pt>
                <c:pt idx="17655">
                  <c:v>702.65576599999997</c:v>
                </c:pt>
                <c:pt idx="17656">
                  <c:v>702.65676599999995</c:v>
                </c:pt>
                <c:pt idx="17657">
                  <c:v>702.65776600000004</c:v>
                </c:pt>
                <c:pt idx="17658">
                  <c:v>702.65876600000001</c:v>
                </c:pt>
                <c:pt idx="17659">
                  <c:v>702.65976599999999</c:v>
                </c:pt>
                <c:pt idx="17660">
                  <c:v>702.66076599999997</c:v>
                </c:pt>
                <c:pt idx="17661">
                  <c:v>702.66176599999994</c:v>
                </c:pt>
                <c:pt idx="17662">
                  <c:v>702.66276600000003</c:v>
                </c:pt>
                <c:pt idx="17663">
                  <c:v>702.66376600000001</c:v>
                </c:pt>
                <c:pt idx="17664">
                  <c:v>702.66476599999999</c:v>
                </c:pt>
                <c:pt idx="17665">
                  <c:v>702.66576599999996</c:v>
                </c:pt>
                <c:pt idx="17666">
                  <c:v>702.66676600000005</c:v>
                </c:pt>
                <c:pt idx="17667">
                  <c:v>702.66776600000003</c:v>
                </c:pt>
                <c:pt idx="17668">
                  <c:v>702.66876600000001</c:v>
                </c:pt>
                <c:pt idx="17669">
                  <c:v>702.66976599999998</c:v>
                </c:pt>
                <c:pt idx="17670">
                  <c:v>702.67076599999996</c:v>
                </c:pt>
                <c:pt idx="17671">
                  <c:v>702.67176600000005</c:v>
                </c:pt>
                <c:pt idx="17672">
                  <c:v>702.67276600000002</c:v>
                </c:pt>
                <c:pt idx="17673">
                  <c:v>702.673766</c:v>
                </c:pt>
                <c:pt idx="17674">
                  <c:v>702.67476599999998</c:v>
                </c:pt>
                <c:pt idx="17675">
                  <c:v>702.67576599999995</c:v>
                </c:pt>
                <c:pt idx="17676">
                  <c:v>702.67676600000004</c:v>
                </c:pt>
                <c:pt idx="17677">
                  <c:v>702.67776600000002</c:v>
                </c:pt>
                <c:pt idx="17678">
                  <c:v>702.678766</c:v>
                </c:pt>
                <c:pt idx="17679">
                  <c:v>702.67976599999997</c:v>
                </c:pt>
                <c:pt idx="17680">
                  <c:v>702.68076599999995</c:v>
                </c:pt>
                <c:pt idx="17681">
                  <c:v>702.68176600000004</c:v>
                </c:pt>
                <c:pt idx="17682">
                  <c:v>702.68276600000002</c:v>
                </c:pt>
                <c:pt idx="17683">
                  <c:v>702.68376599999999</c:v>
                </c:pt>
                <c:pt idx="17684">
                  <c:v>702.68476599999997</c:v>
                </c:pt>
                <c:pt idx="17685">
                  <c:v>702.68576599999994</c:v>
                </c:pt>
                <c:pt idx="17686">
                  <c:v>702.68676600000003</c:v>
                </c:pt>
                <c:pt idx="17687">
                  <c:v>702.68776600000001</c:v>
                </c:pt>
                <c:pt idx="17688">
                  <c:v>702.68876599999999</c:v>
                </c:pt>
                <c:pt idx="17689">
                  <c:v>702.68976599999996</c:v>
                </c:pt>
                <c:pt idx="17690">
                  <c:v>702.69076600000005</c:v>
                </c:pt>
                <c:pt idx="17691">
                  <c:v>702.69176600000003</c:v>
                </c:pt>
                <c:pt idx="17692">
                  <c:v>702.69276600000001</c:v>
                </c:pt>
                <c:pt idx="17693">
                  <c:v>702.69376599999998</c:v>
                </c:pt>
                <c:pt idx="17694">
                  <c:v>702.69476599999996</c:v>
                </c:pt>
                <c:pt idx="17695">
                  <c:v>702.69576600000005</c:v>
                </c:pt>
                <c:pt idx="17696">
                  <c:v>702.69676600000003</c:v>
                </c:pt>
                <c:pt idx="17697">
                  <c:v>702.697766</c:v>
                </c:pt>
                <c:pt idx="17698">
                  <c:v>702.69876599999998</c:v>
                </c:pt>
                <c:pt idx="17699">
                  <c:v>702.69976599999995</c:v>
                </c:pt>
                <c:pt idx="17700">
                  <c:v>702.70076600000004</c:v>
                </c:pt>
                <c:pt idx="17701">
                  <c:v>702.70176600000002</c:v>
                </c:pt>
                <c:pt idx="17702">
                  <c:v>702.702766</c:v>
                </c:pt>
                <c:pt idx="17703">
                  <c:v>702.70376599999997</c:v>
                </c:pt>
                <c:pt idx="17704">
                  <c:v>702.70476599999995</c:v>
                </c:pt>
                <c:pt idx="17705">
                  <c:v>702.70576600000004</c:v>
                </c:pt>
                <c:pt idx="17706">
                  <c:v>702.70676600000002</c:v>
                </c:pt>
                <c:pt idx="17707">
                  <c:v>702.70776599999999</c:v>
                </c:pt>
                <c:pt idx="17708">
                  <c:v>702.70876599999997</c:v>
                </c:pt>
                <c:pt idx="17709">
                  <c:v>702.70976599999995</c:v>
                </c:pt>
                <c:pt idx="17710">
                  <c:v>702.71076600000004</c:v>
                </c:pt>
                <c:pt idx="17711">
                  <c:v>702.71176600000001</c:v>
                </c:pt>
                <c:pt idx="17712">
                  <c:v>702.71276599999999</c:v>
                </c:pt>
                <c:pt idx="17713">
                  <c:v>702.71376599999996</c:v>
                </c:pt>
                <c:pt idx="17714">
                  <c:v>702.71476600000005</c:v>
                </c:pt>
                <c:pt idx="17715">
                  <c:v>702.71576600000003</c:v>
                </c:pt>
                <c:pt idx="17716">
                  <c:v>702.71676600000001</c:v>
                </c:pt>
                <c:pt idx="17717">
                  <c:v>702.71776599999998</c:v>
                </c:pt>
                <c:pt idx="17718">
                  <c:v>702.71876599999996</c:v>
                </c:pt>
                <c:pt idx="17719">
                  <c:v>702.71976600000005</c:v>
                </c:pt>
                <c:pt idx="17720">
                  <c:v>702.72076600000003</c:v>
                </c:pt>
                <c:pt idx="17721">
                  <c:v>702.721766</c:v>
                </c:pt>
                <c:pt idx="17722">
                  <c:v>702.72276599999998</c:v>
                </c:pt>
                <c:pt idx="17723">
                  <c:v>702.72376599999996</c:v>
                </c:pt>
                <c:pt idx="17724">
                  <c:v>702.72476600000005</c:v>
                </c:pt>
                <c:pt idx="17725">
                  <c:v>702.72576600000002</c:v>
                </c:pt>
                <c:pt idx="17726">
                  <c:v>702.726766</c:v>
                </c:pt>
                <c:pt idx="17727">
                  <c:v>702.72776599999997</c:v>
                </c:pt>
                <c:pt idx="17728">
                  <c:v>702.72876599999995</c:v>
                </c:pt>
                <c:pt idx="17729">
                  <c:v>702.72976600000004</c:v>
                </c:pt>
                <c:pt idx="17730">
                  <c:v>702.73076600000002</c:v>
                </c:pt>
                <c:pt idx="17731">
                  <c:v>702.73176599999999</c:v>
                </c:pt>
                <c:pt idx="17732">
                  <c:v>702.73276599999997</c:v>
                </c:pt>
                <c:pt idx="17733">
                  <c:v>702.73376599999995</c:v>
                </c:pt>
                <c:pt idx="17734">
                  <c:v>702.73476600000004</c:v>
                </c:pt>
                <c:pt idx="17735">
                  <c:v>702.73576600000001</c:v>
                </c:pt>
                <c:pt idx="17736">
                  <c:v>702.73676599999999</c:v>
                </c:pt>
                <c:pt idx="17737">
                  <c:v>702.73776599999997</c:v>
                </c:pt>
                <c:pt idx="17738">
                  <c:v>702.73876600000006</c:v>
                </c:pt>
                <c:pt idx="17739">
                  <c:v>702.73976600000003</c:v>
                </c:pt>
                <c:pt idx="17740">
                  <c:v>702.74076600000001</c:v>
                </c:pt>
                <c:pt idx="17741">
                  <c:v>702.74176599999998</c:v>
                </c:pt>
                <c:pt idx="17742">
                  <c:v>702.74276599999996</c:v>
                </c:pt>
                <c:pt idx="17743">
                  <c:v>702.74376600000005</c:v>
                </c:pt>
                <c:pt idx="17744">
                  <c:v>702.74476600000003</c:v>
                </c:pt>
                <c:pt idx="17745">
                  <c:v>702.745766</c:v>
                </c:pt>
                <c:pt idx="17746">
                  <c:v>702.74676599999998</c:v>
                </c:pt>
                <c:pt idx="17747">
                  <c:v>702.74776599999996</c:v>
                </c:pt>
                <c:pt idx="17748">
                  <c:v>702.74876600000005</c:v>
                </c:pt>
                <c:pt idx="17749">
                  <c:v>702.74976600000002</c:v>
                </c:pt>
                <c:pt idx="17750">
                  <c:v>702.750766</c:v>
                </c:pt>
                <c:pt idx="17751">
                  <c:v>702.75176599999998</c:v>
                </c:pt>
                <c:pt idx="17752">
                  <c:v>702.75276599999995</c:v>
                </c:pt>
                <c:pt idx="17753">
                  <c:v>702.75376600000004</c:v>
                </c:pt>
                <c:pt idx="17754">
                  <c:v>702.75476600000002</c:v>
                </c:pt>
                <c:pt idx="17755">
                  <c:v>702.75576599999999</c:v>
                </c:pt>
                <c:pt idx="17756">
                  <c:v>702.75676599999997</c:v>
                </c:pt>
                <c:pt idx="17757">
                  <c:v>702.75776599999995</c:v>
                </c:pt>
                <c:pt idx="17758">
                  <c:v>702.75876600000004</c:v>
                </c:pt>
                <c:pt idx="17759">
                  <c:v>702.75976600000001</c:v>
                </c:pt>
                <c:pt idx="17760">
                  <c:v>702.76076599999999</c:v>
                </c:pt>
                <c:pt idx="17761">
                  <c:v>702.76176599999997</c:v>
                </c:pt>
                <c:pt idx="17762">
                  <c:v>702.76276600000006</c:v>
                </c:pt>
                <c:pt idx="17763">
                  <c:v>702.76376600000003</c:v>
                </c:pt>
                <c:pt idx="17764">
                  <c:v>702.76476600000001</c:v>
                </c:pt>
                <c:pt idx="17765">
                  <c:v>702.76576599999999</c:v>
                </c:pt>
                <c:pt idx="17766">
                  <c:v>702.76676599999996</c:v>
                </c:pt>
                <c:pt idx="17767">
                  <c:v>702.76776600000005</c:v>
                </c:pt>
                <c:pt idx="17768">
                  <c:v>702.76876600000003</c:v>
                </c:pt>
                <c:pt idx="17769">
                  <c:v>702.769766</c:v>
                </c:pt>
                <c:pt idx="17770">
                  <c:v>702.77076599999998</c:v>
                </c:pt>
                <c:pt idx="17771">
                  <c:v>702.77176599999996</c:v>
                </c:pt>
                <c:pt idx="17772">
                  <c:v>702.77276600000005</c:v>
                </c:pt>
                <c:pt idx="17773">
                  <c:v>702.77376600000002</c:v>
                </c:pt>
                <c:pt idx="17774">
                  <c:v>702.774766</c:v>
                </c:pt>
                <c:pt idx="17775">
                  <c:v>702.77576599999998</c:v>
                </c:pt>
                <c:pt idx="17776">
                  <c:v>702.77676599999995</c:v>
                </c:pt>
                <c:pt idx="17777">
                  <c:v>702.77776600000004</c:v>
                </c:pt>
                <c:pt idx="17778">
                  <c:v>702.77876600000002</c:v>
                </c:pt>
                <c:pt idx="17779">
                  <c:v>702.779766</c:v>
                </c:pt>
                <c:pt idx="17780">
                  <c:v>702.78076599999997</c:v>
                </c:pt>
                <c:pt idx="17781">
                  <c:v>702.78176599999995</c:v>
                </c:pt>
                <c:pt idx="17782">
                  <c:v>702.78276600000004</c:v>
                </c:pt>
                <c:pt idx="17783">
                  <c:v>702.78376600000001</c:v>
                </c:pt>
                <c:pt idx="17784">
                  <c:v>702.78476599999999</c:v>
                </c:pt>
                <c:pt idx="17785">
                  <c:v>702.78576599999997</c:v>
                </c:pt>
                <c:pt idx="17786">
                  <c:v>702.78676599999994</c:v>
                </c:pt>
                <c:pt idx="17787">
                  <c:v>702.78776600000003</c:v>
                </c:pt>
                <c:pt idx="17788">
                  <c:v>702.78876600000001</c:v>
                </c:pt>
                <c:pt idx="17789">
                  <c:v>702.78976599999999</c:v>
                </c:pt>
                <c:pt idx="17790">
                  <c:v>702.79076599999996</c:v>
                </c:pt>
                <c:pt idx="17791">
                  <c:v>702.79176600000005</c:v>
                </c:pt>
                <c:pt idx="17792">
                  <c:v>702.79276600000003</c:v>
                </c:pt>
                <c:pt idx="17793">
                  <c:v>702.79376600000001</c:v>
                </c:pt>
                <c:pt idx="17794">
                  <c:v>702.79476599999998</c:v>
                </c:pt>
                <c:pt idx="17795">
                  <c:v>702.79576599999996</c:v>
                </c:pt>
                <c:pt idx="17796">
                  <c:v>702.79676600000005</c:v>
                </c:pt>
                <c:pt idx="17797">
                  <c:v>702.79776600000002</c:v>
                </c:pt>
                <c:pt idx="17798">
                  <c:v>702.798766</c:v>
                </c:pt>
                <c:pt idx="17799">
                  <c:v>702.79976599999998</c:v>
                </c:pt>
                <c:pt idx="17800">
                  <c:v>702.80076599999995</c:v>
                </c:pt>
                <c:pt idx="17801">
                  <c:v>702.80176600000004</c:v>
                </c:pt>
                <c:pt idx="17802">
                  <c:v>702.80276600000002</c:v>
                </c:pt>
                <c:pt idx="17803">
                  <c:v>702.803766</c:v>
                </c:pt>
                <c:pt idx="17804">
                  <c:v>702.80476599999997</c:v>
                </c:pt>
                <c:pt idx="17805">
                  <c:v>702.80576599999995</c:v>
                </c:pt>
                <c:pt idx="17806">
                  <c:v>702.80676600000004</c:v>
                </c:pt>
                <c:pt idx="17807">
                  <c:v>702.80776600000002</c:v>
                </c:pt>
                <c:pt idx="17808">
                  <c:v>702.80876599999999</c:v>
                </c:pt>
                <c:pt idx="17809">
                  <c:v>702.80976599999997</c:v>
                </c:pt>
                <c:pt idx="17810">
                  <c:v>702.81076599999994</c:v>
                </c:pt>
                <c:pt idx="17811">
                  <c:v>702.81176600000003</c:v>
                </c:pt>
                <c:pt idx="17812">
                  <c:v>702.81276600000001</c:v>
                </c:pt>
                <c:pt idx="17813">
                  <c:v>702.81376599999999</c:v>
                </c:pt>
                <c:pt idx="17814">
                  <c:v>702.81476599999996</c:v>
                </c:pt>
                <c:pt idx="17815">
                  <c:v>702.81576600000005</c:v>
                </c:pt>
                <c:pt idx="17816">
                  <c:v>702.81676600000003</c:v>
                </c:pt>
                <c:pt idx="17817">
                  <c:v>702.81776600000001</c:v>
                </c:pt>
                <c:pt idx="17818">
                  <c:v>702.81876599999998</c:v>
                </c:pt>
                <c:pt idx="17819">
                  <c:v>702.81976599999996</c:v>
                </c:pt>
                <c:pt idx="17820">
                  <c:v>702.82076600000005</c:v>
                </c:pt>
                <c:pt idx="17821">
                  <c:v>702.82176600000003</c:v>
                </c:pt>
                <c:pt idx="17822">
                  <c:v>702.822766</c:v>
                </c:pt>
                <c:pt idx="17823">
                  <c:v>702.82376599999998</c:v>
                </c:pt>
                <c:pt idx="17824">
                  <c:v>702.82476599999995</c:v>
                </c:pt>
                <c:pt idx="17825">
                  <c:v>702.82576600000004</c:v>
                </c:pt>
                <c:pt idx="17826">
                  <c:v>702.82676600000002</c:v>
                </c:pt>
                <c:pt idx="17827">
                  <c:v>702.827766</c:v>
                </c:pt>
                <c:pt idx="17828">
                  <c:v>702.82876599999997</c:v>
                </c:pt>
                <c:pt idx="17829">
                  <c:v>702.82976599999995</c:v>
                </c:pt>
                <c:pt idx="17830">
                  <c:v>702.83076600000004</c:v>
                </c:pt>
                <c:pt idx="17831">
                  <c:v>702.83176600000002</c:v>
                </c:pt>
                <c:pt idx="17832">
                  <c:v>702.83276599999999</c:v>
                </c:pt>
                <c:pt idx="17833">
                  <c:v>702.83376599999997</c:v>
                </c:pt>
                <c:pt idx="17834">
                  <c:v>702.83476599999995</c:v>
                </c:pt>
                <c:pt idx="17835">
                  <c:v>702.83576600000004</c:v>
                </c:pt>
                <c:pt idx="17836">
                  <c:v>702.83676600000001</c:v>
                </c:pt>
                <c:pt idx="17837">
                  <c:v>702.83776599999999</c:v>
                </c:pt>
                <c:pt idx="17838">
                  <c:v>702.83876599999996</c:v>
                </c:pt>
                <c:pt idx="17839">
                  <c:v>702.83976600000005</c:v>
                </c:pt>
                <c:pt idx="17840">
                  <c:v>702.84076600000003</c:v>
                </c:pt>
                <c:pt idx="17841">
                  <c:v>702.84176600000001</c:v>
                </c:pt>
                <c:pt idx="17842">
                  <c:v>702.84276599999998</c:v>
                </c:pt>
                <c:pt idx="17843">
                  <c:v>702.84376599999996</c:v>
                </c:pt>
                <c:pt idx="17844">
                  <c:v>702.84476600000005</c:v>
                </c:pt>
                <c:pt idx="17845">
                  <c:v>702.84576600000003</c:v>
                </c:pt>
                <c:pt idx="17846">
                  <c:v>702.846766</c:v>
                </c:pt>
                <c:pt idx="17847">
                  <c:v>702.84776599999998</c:v>
                </c:pt>
                <c:pt idx="17848">
                  <c:v>702.84876599999996</c:v>
                </c:pt>
                <c:pt idx="17849">
                  <c:v>702.84976600000005</c:v>
                </c:pt>
                <c:pt idx="17850">
                  <c:v>702.85076600000002</c:v>
                </c:pt>
                <c:pt idx="17851">
                  <c:v>702.851766</c:v>
                </c:pt>
                <c:pt idx="17852">
                  <c:v>702.85276599999997</c:v>
                </c:pt>
                <c:pt idx="17853">
                  <c:v>702.85376599999995</c:v>
                </c:pt>
                <c:pt idx="17854">
                  <c:v>702.85476600000004</c:v>
                </c:pt>
                <c:pt idx="17855">
                  <c:v>702.85576600000002</c:v>
                </c:pt>
                <c:pt idx="17856">
                  <c:v>702.85676599999999</c:v>
                </c:pt>
                <c:pt idx="17857">
                  <c:v>702.85776599999997</c:v>
                </c:pt>
                <c:pt idx="17858">
                  <c:v>702.85876599999995</c:v>
                </c:pt>
                <c:pt idx="17859">
                  <c:v>702.85976600000004</c:v>
                </c:pt>
                <c:pt idx="17860">
                  <c:v>702.86076600000001</c:v>
                </c:pt>
                <c:pt idx="17861">
                  <c:v>702.86176599999999</c:v>
                </c:pt>
                <c:pt idx="17862">
                  <c:v>702.86276599999997</c:v>
                </c:pt>
                <c:pt idx="17863">
                  <c:v>702.86376600000006</c:v>
                </c:pt>
                <c:pt idx="17864">
                  <c:v>702.86476600000003</c:v>
                </c:pt>
                <c:pt idx="17865">
                  <c:v>702.86576600000001</c:v>
                </c:pt>
                <c:pt idx="17866">
                  <c:v>702.86676599999998</c:v>
                </c:pt>
                <c:pt idx="17867">
                  <c:v>702.86776599999996</c:v>
                </c:pt>
                <c:pt idx="17868">
                  <c:v>702.86876600000005</c:v>
                </c:pt>
                <c:pt idx="17869">
                  <c:v>702.86976600000003</c:v>
                </c:pt>
                <c:pt idx="17870">
                  <c:v>702.870766</c:v>
                </c:pt>
                <c:pt idx="17871">
                  <c:v>702.87176599999998</c:v>
                </c:pt>
                <c:pt idx="17872">
                  <c:v>702.87276599999996</c:v>
                </c:pt>
                <c:pt idx="17873">
                  <c:v>702.87376600000005</c:v>
                </c:pt>
                <c:pt idx="17874">
                  <c:v>702.87476600000002</c:v>
                </c:pt>
                <c:pt idx="17875">
                  <c:v>702.875766</c:v>
                </c:pt>
                <c:pt idx="17876">
                  <c:v>702.87676599999998</c:v>
                </c:pt>
                <c:pt idx="17877">
                  <c:v>702.87776599999995</c:v>
                </c:pt>
                <c:pt idx="17878">
                  <c:v>702.87876600000004</c:v>
                </c:pt>
                <c:pt idx="17879">
                  <c:v>702.87976600000002</c:v>
                </c:pt>
                <c:pt idx="17880">
                  <c:v>702.88076599999999</c:v>
                </c:pt>
                <c:pt idx="17881">
                  <c:v>702.88176599999997</c:v>
                </c:pt>
                <c:pt idx="17882">
                  <c:v>702.88276599999995</c:v>
                </c:pt>
                <c:pt idx="17883">
                  <c:v>702.88376600000004</c:v>
                </c:pt>
                <c:pt idx="17884">
                  <c:v>702.88476600000001</c:v>
                </c:pt>
                <c:pt idx="17885">
                  <c:v>702.88576599999999</c:v>
                </c:pt>
                <c:pt idx="17886">
                  <c:v>702.88676599999997</c:v>
                </c:pt>
                <c:pt idx="17887">
                  <c:v>702.88776600000006</c:v>
                </c:pt>
                <c:pt idx="17888">
                  <c:v>702.88876600000003</c:v>
                </c:pt>
                <c:pt idx="17889">
                  <c:v>702.88976600000001</c:v>
                </c:pt>
                <c:pt idx="17890">
                  <c:v>702.89076599999999</c:v>
                </c:pt>
                <c:pt idx="17891">
                  <c:v>702.89176599999996</c:v>
                </c:pt>
                <c:pt idx="17892">
                  <c:v>702.89276600000005</c:v>
                </c:pt>
                <c:pt idx="17893">
                  <c:v>702.89376600000003</c:v>
                </c:pt>
                <c:pt idx="17894">
                  <c:v>702.894766</c:v>
                </c:pt>
                <c:pt idx="17895">
                  <c:v>702.89576599999998</c:v>
                </c:pt>
                <c:pt idx="17896">
                  <c:v>702.89676599999996</c:v>
                </c:pt>
                <c:pt idx="17897">
                  <c:v>702.89776600000005</c:v>
                </c:pt>
                <c:pt idx="17898">
                  <c:v>702.89876600000002</c:v>
                </c:pt>
                <c:pt idx="17899">
                  <c:v>702.899766</c:v>
                </c:pt>
                <c:pt idx="17900">
                  <c:v>702.90076599999998</c:v>
                </c:pt>
                <c:pt idx="17901">
                  <c:v>702.90176599999995</c:v>
                </c:pt>
                <c:pt idx="17902">
                  <c:v>702.90276600000004</c:v>
                </c:pt>
                <c:pt idx="17903">
                  <c:v>702.90376600000002</c:v>
                </c:pt>
                <c:pt idx="17904">
                  <c:v>702.904766</c:v>
                </c:pt>
                <c:pt idx="17905">
                  <c:v>702.90576599999997</c:v>
                </c:pt>
                <c:pt idx="17906">
                  <c:v>702.90676599999995</c:v>
                </c:pt>
                <c:pt idx="17907">
                  <c:v>702.90776600000004</c:v>
                </c:pt>
                <c:pt idx="17908">
                  <c:v>702.90876600000001</c:v>
                </c:pt>
                <c:pt idx="17909">
                  <c:v>702.90976599999999</c:v>
                </c:pt>
                <c:pt idx="17910">
                  <c:v>702.91076599999997</c:v>
                </c:pt>
                <c:pt idx="17911">
                  <c:v>702.91176599999994</c:v>
                </c:pt>
                <c:pt idx="17912">
                  <c:v>702.91276600000003</c:v>
                </c:pt>
                <c:pt idx="17913">
                  <c:v>702.91376600000001</c:v>
                </c:pt>
                <c:pt idx="17914">
                  <c:v>702.91476599999999</c:v>
                </c:pt>
                <c:pt idx="17915">
                  <c:v>702.91576599999996</c:v>
                </c:pt>
                <c:pt idx="17916">
                  <c:v>702.91676600000005</c:v>
                </c:pt>
                <c:pt idx="17917">
                  <c:v>702.91776600000003</c:v>
                </c:pt>
                <c:pt idx="17918">
                  <c:v>702.91876600000001</c:v>
                </c:pt>
                <c:pt idx="17919">
                  <c:v>702.91976599999998</c:v>
                </c:pt>
                <c:pt idx="17920">
                  <c:v>702.92076599999996</c:v>
                </c:pt>
                <c:pt idx="17921">
                  <c:v>702.92176600000005</c:v>
                </c:pt>
                <c:pt idx="17922">
                  <c:v>702.92276600000002</c:v>
                </c:pt>
                <c:pt idx="17923">
                  <c:v>702.923766</c:v>
                </c:pt>
                <c:pt idx="17924">
                  <c:v>702.92476599999998</c:v>
                </c:pt>
                <c:pt idx="17925">
                  <c:v>702.92576599999995</c:v>
                </c:pt>
                <c:pt idx="17926">
                  <c:v>702.92676600000004</c:v>
                </c:pt>
                <c:pt idx="17927">
                  <c:v>702.92776600000002</c:v>
                </c:pt>
                <c:pt idx="17928">
                  <c:v>702.928766</c:v>
                </c:pt>
                <c:pt idx="17929">
                  <c:v>702.92976599999997</c:v>
                </c:pt>
                <c:pt idx="17930">
                  <c:v>702.93076599999995</c:v>
                </c:pt>
                <c:pt idx="17931">
                  <c:v>702.93176600000004</c:v>
                </c:pt>
                <c:pt idx="17932">
                  <c:v>702.93276600000002</c:v>
                </c:pt>
                <c:pt idx="17933">
                  <c:v>702.93376599999999</c:v>
                </c:pt>
                <c:pt idx="17934">
                  <c:v>702.93476599999997</c:v>
                </c:pt>
                <c:pt idx="17935">
                  <c:v>702.93576599999994</c:v>
                </c:pt>
                <c:pt idx="17936">
                  <c:v>702.93676600000003</c:v>
                </c:pt>
                <c:pt idx="17937">
                  <c:v>702.93776600000001</c:v>
                </c:pt>
                <c:pt idx="17938">
                  <c:v>702.93876599999999</c:v>
                </c:pt>
                <c:pt idx="17939">
                  <c:v>702.93976599999996</c:v>
                </c:pt>
                <c:pt idx="17940">
                  <c:v>702.94076600000005</c:v>
                </c:pt>
                <c:pt idx="17941">
                  <c:v>702.94176600000003</c:v>
                </c:pt>
                <c:pt idx="17942">
                  <c:v>702.94276600000001</c:v>
                </c:pt>
                <c:pt idx="17943">
                  <c:v>702.94376599999998</c:v>
                </c:pt>
                <c:pt idx="17944">
                  <c:v>702.94476599999996</c:v>
                </c:pt>
                <c:pt idx="17945">
                  <c:v>702.94576600000005</c:v>
                </c:pt>
                <c:pt idx="17946">
                  <c:v>702.94676600000003</c:v>
                </c:pt>
                <c:pt idx="17947">
                  <c:v>702.947766</c:v>
                </c:pt>
                <c:pt idx="17948">
                  <c:v>702.94876599999998</c:v>
                </c:pt>
                <c:pt idx="17949">
                  <c:v>702.94976599999995</c:v>
                </c:pt>
                <c:pt idx="17950">
                  <c:v>702.95076600000004</c:v>
                </c:pt>
                <c:pt idx="17951">
                  <c:v>702.95176600000002</c:v>
                </c:pt>
                <c:pt idx="17952">
                  <c:v>702.952766</c:v>
                </c:pt>
                <c:pt idx="17953">
                  <c:v>702.95376599999997</c:v>
                </c:pt>
                <c:pt idx="17954">
                  <c:v>702.95476599999995</c:v>
                </c:pt>
                <c:pt idx="17955">
                  <c:v>702.95576600000004</c:v>
                </c:pt>
                <c:pt idx="17956">
                  <c:v>702.95676600000002</c:v>
                </c:pt>
                <c:pt idx="17957">
                  <c:v>702.95776599999999</c:v>
                </c:pt>
                <c:pt idx="17958">
                  <c:v>702.95876599999997</c:v>
                </c:pt>
                <c:pt idx="17959">
                  <c:v>702.95976599999995</c:v>
                </c:pt>
                <c:pt idx="17960">
                  <c:v>702.96076600000004</c:v>
                </c:pt>
                <c:pt idx="17961">
                  <c:v>702.96176600000001</c:v>
                </c:pt>
                <c:pt idx="17962">
                  <c:v>702.96276599999999</c:v>
                </c:pt>
                <c:pt idx="17963">
                  <c:v>702.96376599999996</c:v>
                </c:pt>
                <c:pt idx="17964">
                  <c:v>702.96476600000005</c:v>
                </c:pt>
                <c:pt idx="17965">
                  <c:v>702.96576600000003</c:v>
                </c:pt>
                <c:pt idx="17966">
                  <c:v>702.96676600000001</c:v>
                </c:pt>
                <c:pt idx="17967">
                  <c:v>702.96776599999998</c:v>
                </c:pt>
                <c:pt idx="17968">
                  <c:v>702.96876599999996</c:v>
                </c:pt>
                <c:pt idx="17969">
                  <c:v>702.96976600000005</c:v>
                </c:pt>
                <c:pt idx="17970">
                  <c:v>702.97076600000003</c:v>
                </c:pt>
                <c:pt idx="17971">
                  <c:v>702.971766</c:v>
                </c:pt>
                <c:pt idx="17972">
                  <c:v>702.97276599999998</c:v>
                </c:pt>
                <c:pt idx="17973">
                  <c:v>702.97376599999996</c:v>
                </c:pt>
                <c:pt idx="17974">
                  <c:v>702.97476600000005</c:v>
                </c:pt>
                <c:pt idx="17975">
                  <c:v>702.97576600000002</c:v>
                </c:pt>
                <c:pt idx="17976">
                  <c:v>702.976766</c:v>
                </c:pt>
                <c:pt idx="17977">
                  <c:v>702.97776599999997</c:v>
                </c:pt>
                <c:pt idx="17978">
                  <c:v>702.97876599999995</c:v>
                </c:pt>
                <c:pt idx="17979">
                  <c:v>702.97976600000004</c:v>
                </c:pt>
                <c:pt idx="17980">
                  <c:v>702.98076600000002</c:v>
                </c:pt>
                <c:pt idx="17981">
                  <c:v>702.98176599999999</c:v>
                </c:pt>
                <c:pt idx="17982">
                  <c:v>702.98276599999997</c:v>
                </c:pt>
                <c:pt idx="17983">
                  <c:v>702.98376599999995</c:v>
                </c:pt>
                <c:pt idx="17984">
                  <c:v>702.98476600000004</c:v>
                </c:pt>
                <c:pt idx="17985">
                  <c:v>702.98576600000001</c:v>
                </c:pt>
                <c:pt idx="17986">
                  <c:v>702.98676599999999</c:v>
                </c:pt>
                <c:pt idx="17987">
                  <c:v>702.98776599999997</c:v>
                </c:pt>
                <c:pt idx="17988">
                  <c:v>702.98876600000006</c:v>
                </c:pt>
                <c:pt idx="17989">
                  <c:v>702.98976600000003</c:v>
                </c:pt>
                <c:pt idx="17990">
                  <c:v>702.99076600000001</c:v>
                </c:pt>
                <c:pt idx="17991">
                  <c:v>702.99176599999998</c:v>
                </c:pt>
                <c:pt idx="17992">
                  <c:v>702.99276599999996</c:v>
                </c:pt>
                <c:pt idx="17993">
                  <c:v>702.99376600000005</c:v>
                </c:pt>
                <c:pt idx="17994">
                  <c:v>702.99476600000003</c:v>
                </c:pt>
                <c:pt idx="17995">
                  <c:v>702.995766</c:v>
                </c:pt>
                <c:pt idx="17996">
                  <c:v>702.99676599999998</c:v>
                </c:pt>
                <c:pt idx="17997">
                  <c:v>702.99776599999996</c:v>
                </c:pt>
                <c:pt idx="17998">
                  <c:v>702.99876600000005</c:v>
                </c:pt>
                <c:pt idx="17999">
                  <c:v>702.99976600000002</c:v>
                </c:pt>
                <c:pt idx="18000">
                  <c:v>703.000766</c:v>
                </c:pt>
                <c:pt idx="18001">
                  <c:v>703.00176599999998</c:v>
                </c:pt>
                <c:pt idx="18002">
                  <c:v>703.00276599999995</c:v>
                </c:pt>
                <c:pt idx="18003">
                  <c:v>703.00376600000004</c:v>
                </c:pt>
                <c:pt idx="18004">
                  <c:v>703.00476600000002</c:v>
                </c:pt>
                <c:pt idx="18005">
                  <c:v>703.00576599999999</c:v>
                </c:pt>
                <c:pt idx="18006">
                  <c:v>703.00676599999997</c:v>
                </c:pt>
                <c:pt idx="18007">
                  <c:v>703.00776599999995</c:v>
                </c:pt>
                <c:pt idx="18008">
                  <c:v>703.00876600000004</c:v>
                </c:pt>
                <c:pt idx="18009">
                  <c:v>703.00976600000001</c:v>
                </c:pt>
                <c:pt idx="18010">
                  <c:v>703.01076599999999</c:v>
                </c:pt>
                <c:pt idx="18011">
                  <c:v>703.01176599999997</c:v>
                </c:pt>
                <c:pt idx="18012">
                  <c:v>703.01276600000006</c:v>
                </c:pt>
                <c:pt idx="18013">
                  <c:v>703.01376600000003</c:v>
                </c:pt>
                <c:pt idx="18014">
                  <c:v>703.01476600000001</c:v>
                </c:pt>
                <c:pt idx="18015">
                  <c:v>703.01576599999999</c:v>
                </c:pt>
                <c:pt idx="18016">
                  <c:v>703.01676599999996</c:v>
                </c:pt>
                <c:pt idx="18017">
                  <c:v>703.01776600000005</c:v>
                </c:pt>
                <c:pt idx="18018">
                  <c:v>703.01876600000003</c:v>
                </c:pt>
                <c:pt idx="18019">
                  <c:v>703.019766</c:v>
                </c:pt>
                <c:pt idx="18020">
                  <c:v>703.02076599999998</c:v>
                </c:pt>
                <c:pt idx="18021">
                  <c:v>703.02176599999996</c:v>
                </c:pt>
                <c:pt idx="18022">
                  <c:v>703.02276600000005</c:v>
                </c:pt>
                <c:pt idx="18023">
                  <c:v>703.02376600000002</c:v>
                </c:pt>
                <c:pt idx="18024">
                  <c:v>703.024766</c:v>
                </c:pt>
                <c:pt idx="18025">
                  <c:v>703.02576599999998</c:v>
                </c:pt>
                <c:pt idx="18026">
                  <c:v>703.02676599999995</c:v>
                </c:pt>
                <c:pt idx="18027">
                  <c:v>703.02776600000004</c:v>
                </c:pt>
                <c:pt idx="18028">
                  <c:v>703.02876600000002</c:v>
                </c:pt>
                <c:pt idx="18029">
                  <c:v>703.029766</c:v>
                </c:pt>
                <c:pt idx="18030">
                  <c:v>703.03076599999997</c:v>
                </c:pt>
                <c:pt idx="18031">
                  <c:v>703.03176599999995</c:v>
                </c:pt>
                <c:pt idx="18032">
                  <c:v>703.03276600000004</c:v>
                </c:pt>
                <c:pt idx="18033">
                  <c:v>703.03376600000001</c:v>
                </c:pt>
                <c:pt idx="18034">
                  <c:v>703.03476599999999</c:v>
                </c:pt>
                <c:pt idx="18035">
                  <c:v>703.03576599999997</c:v>
                </c:pt>
                <c:pt idx="18036">
                  <c:v>703.03676599999994</c:v>
                </c:pt>
                <c:pt idx="18037">
                  <c:v>703.03776600000003</c:v>
                </c:pt>
                <c:pt idx="18038">
                  <c:v>703.03876600000001</c:v>
                </c:pt>
                <c:pt idx="18039">
                  <c:v>703.03976599999999</c:v>
                </c:pt>
                <c:pt idx="18040">
                  <c:v>703.04076599999996</c:v>
                </c:pt>
                <c:pt idx="18041">
                  <c:v>703.04176600000005</c:v>
                </c:pt>
                <c:pt idx="18042">
                  <c:v>703.04276600000003</c:v>
                </c:pt>
                <c:pt idx="18043">
                  <c:v>703.04376600000001</c:v>
                </c:pt>
                <c:pt idx="18044">
                  <c:v>703.04476599999998</c:v>
                </c:pt>
                <c:pt idx="18045">
                  <c:v>703.04576599999996</c:v>
                </c:pt>
                <c:pt idx="18046">
                  <c:v>703.04676600000005</c:v>
                </c:pt>
                <c:pt idx="18047">
                  <c:v>703.04776600000002</c:v>
                </c:pt>
                <c:pt idx="18048">
                  <c:v>703.048766</c:v>
                </c:pt>
                <c:pt idx="18049">
                  <c:v>703.04976599999998</c:v>
                </c:pt>
                <c:pt idx="18050">
                  <c:v>703.05076599999995</c:v>
                </c:pt>
                <c:pt idx="18051">
                  <c:v>703.05176600000004</c:v>
                </c:pt>
                <c:pt idx="18052">
                  <c:v>703.05276600000002</c:v>
                </c:pt>
                <c:pt idx="18053">
                  <c:v>703.053766</c:v>
                </c:pt>
                <c:pt idx="18054">
                  <c:v>703.05476599999997</c:v>
                </c:pt>
                <c:pt idx="18055">
                  <c:v>703.05576599999995</c:v>
                </c:pt>
                <c:pt idx="18056">
                  <c:v>703.05676600000004</c:v>
                </c:pt>
                <c:pt idx="18057">
                  <c:v>703.05776600000002</c:v>
                </c:pt>
                <c:pt idx="18058">
                  <c:v>703.05876599999999</c:v>
                </c:pt>
                <c:pt idx="18059">
                  <c:v>703.05976599999997</c:v>
                </c:pt>
                <c:pt idx="18060">
                  <c:v>703.06076599999994</c:v>
                </c:pt>
                <c:pt idx="18061">
                  <c:v>703.06176600000003</c:v>
                </c:pt>
                <c:pt idx="18062">
                  <c:v>703.06276600000001</c:v>
                </c:pt>
                <c:pt idx="18063">
                  <c:v>703.06376599999999</c:v>
                </c:pt>
                <c:pt idx="18064">
                  <c:v>703.06476599999996</c:v>
                </c:pt>
                <c:pt idx="18065">
                  <c:v>703.06576600000005</c:v>
                </c:pt>
                <c:pt idx="18066">
                  <c:v>703.06676600000003</c:v>
                </c:pt>
                <c:pt idx="18067">
                  <c:v>703.06776600000001</c:v>
                </c:pt>
                <c:pt idx="18068">
                  <c:v>703.06876599999998</c:v>
                </c:pt>
                <c:pt idx="18069">
                  <c:v>703.06976599999996</c:v>
                </c:pt>
                <c:pt idx="18070">
                  <c:v>703.07076600000005</c:v>
                </c:pt>
                <c:pt idx="18071">
                  <c:v>703.07176600000003</c:v>
                </c:pt>
                <c:pt idx="18072">
                  <c:v>703.072766</c:v>
                </c:pt>
                <c:pt idx="18073">
                  <c:v>703.07376599999998</c:v>
                </c:pt>
                <c:pt idx="18074">
                  <c:v>703.07476599999995</c:v>
                </c:pt>
                <c:pt idx="18075">
                  <c:v>703.07576600000004</c:v>
                </c:pt>
                <c:pt idx="18076">
                  <c:v>703.07676600000002</c:v>
                </c:pt>
                <c:pt idx="18077">
                  <c:v>703.077766</c:v>
                </c:pt>
                <c:pt idx="18078">
                  <c:v>703.07876599999997</c:v>
                </c:pt>
                <c:pt idx="18079">
                  <c:v>703.07976599999995</c:v>
                </c:pt>
                <c:pt idx="18080">
                  <c:v>703.08076600000004</c:v>
                </c:pt>
                <c:pt idx="18081">
                  <c:v>703.08176600000002</c:v>
                </c:pt>
                <c:pt idx="18082">
                  <c:v>703.08276599999999</c:v>
                </c:pt>
                <c:pt idx="18083">
                  <c:v>703.08376599999997</c:v>
                </c:pt>
                <c:pt idx="18084">
                  <c:v>703.08476599999995</c:v>
                </c:pt>
                <c:pt idx="18085">
                  <c:v>703.08576600000004</c:v>
                </c:pt>
                <c:pt idx="18086">
                  <c:v>703.08676600000001</c:v>
                </c:pt>
                <c:pt idx="18087">
                  <c:v>703.08776599999999</c:v>
                </c:pt>
                <c:pt idx="18088">
                  <c:v>703.08876599999996</c:v>
                </c:pt>
                <c:pt idx="18089">
                  <c:v>703.08976600000005</c:v>
                </c:pt>
                <c:pt idx="18090">
                  <c:v>703.09076600000003</c:v>
                </c:pt>
                <c:pt idx="18091">
                  <c:v>703.09176600000001</c:v>
                </c:pt>
                <c:pt idx="18092">
                  <c:v>703.09276599999998</c:v>
                </c:pt>
                <c:pt idx="18093">
                  <c:v>703.09376599999996</c:v>
                </c:pt>
                <c:pt idx="18094">
                  <c:v>703.09476600000005</c:v>
                </c:pt>
                <c:pt idx="18095">
                  <c:v>703.09576600000003</c:v>
                </c:pt>
                <c:pt idx="18096">
                  <c:v>703.096766</c:v>
                </c:pt>
                <c:pt idx="18097">
                  <c:v>703.09776599999998</c:v>
                </c:pt>
                <c:pt idx="18098">
                  <c:v>703.09876599999996</c:v>
                </c:pt>
                <c:pt idx="18099">
                  <c:v>703.09976600000005</c:v>
                </c:pt>
                <c:pt idx="18100">
                  <c:v>703.10076600000002</c:v>
                </c:pt>
                <c:pt idx="18101">
                  <c:v>703.101766</c:v>
                </c:pt>
                <c:pt idx="18102">
                  <c:v>703.10276599999997</c:v>
                </c:pt>
                <c:pt idx="18103">
                  <c:v>703.10376599999995</c:v>
                </c:pt>
                <c:pt idx="18104">
                  <c:v>703.10476600000004</c:v>
                </c:pt>
                <c:pt idx="18105">
                  <c:v>703.10576600000002</c:v>
                </c:pt>
                <c:pt idx="18106">
                  <c:v>703.10676599999999</c:v>
                </c:pt>
                <c:pt idx="18107">
                  <c:v>703.10776599999997</c:v>
                </c:pt>
                <c:pt idx="18108">
                  <c:v>703.10876599999995</c:v>
                </c:pt>
                <c:pt idx="18109">
                  <c:v>703.10976600000004</c:v>
                </c:pt>
                <c:pt idx="18110">
                  <c:v>703.11076600000001</c:v>
                </c:pt>
                <c:pt idx="18111">
                  <c:v>703.11176599999999</c:v>
                </c:pt>
                <c:pt idx="18112">
                  <c:v>703.11276599999997</c:v>
                </c:pt>
                <c:pt idx="18113">
                  <c:v>703.11376600000006</c:v>
                </c:pt>
                <c:pt idx="18114">
                  <c:v>703.11476600000003</c:v>
                </c:pt>
                <c:pt idx="18115">
                  <c:v>703.11576600000001</c:v>
                </c:pt>
                <c:pt idx="18116">
                  <c:v>703.11676599999998</c:v>
                </c:pt>
                <c:pt idx="18117">
                  <c:v>703.11776599999996</c:v>
                </c:pt>
                <c:pt idx="18118">
                  <c:v>703.11876600000005</c:v>
                </c:pt>
                <c:pt idx="18119">
                  <c:v>703.11976600000003</c:v>
                </c:pt>
                <c:pt idx="18120">
                  <c:v>703.120766</c:v>
                </c:pt>
                <c:pt idx="18121">
                  <c:v>703.12176599999998</c:v>
                </c:pt>
                <c:pt idx="18122">
                  <c:v>703.12276599999996</c:v>
                </c:pt>
                <c:pt idx="18123">
                  <c:v>703.12376600000005</c:v>
                </c:pt>
                <c:pt idx="18124">
                  <c:v>703.12476600000002</c:v>
                </c:pt>
                <c:pt idx="18125">
                  <c:v>703.125766</c:v>
                </c:pt>
                <c:pt idx="18126">
                  <c:v>703.12676599999998</c:v>
                </c:pt>
                <c:pt idx="18127">
                  <c:v>703.12776599999995</c:v>
                </c:pt>
                <c:pt idx="18128">
                  <c:v>703.12876600000004</c:v>
                </c:pt>
                <c:pt idx="18129">
                  <c:v>703.12976600000002</c:v>
                </c:pt>
                <c:pt idx="18130">
                  <c:v>703.13076599999999</c:v>
                </c:pt>
                <c:pt idx="18131">
                  <c:v>703.13176599999997</c:v>
                </c:pt>
                <c:pt idx="18132">
                  <c:v>703.13276599999995</c:v>
                </c:pt>
                <c:pt idx="18133">
                  <c:v>703.13376600000004</c:v>
                </c:pt>
                <c:pt idx="18134">
                  <c:v>703.13476600000001</c:v>
                </c:pt>
                <c:pt idx="18135">
                  <c:v>703.13576599999999</c:v>
                </c:pt>
                <c:pt idx="18136">
                  <c:v>703.13676599999997</c:v>
                </c:pt>
                <c:pt idx="18137">
                  <c:v>703.13776600000006</c:v>
                </c:pt>
                <c:pt idx="18138">
                  <c:v>703.13876600000003</c:v>
                </c:pt>
                <c:pt idx="18139">
                  <c:v>703.13976600000001</c:v>
                </c:pt>
                <c:pt idx="18140">
                  <c:v>703.14076599999999</c:v>
                </c:pt>
                <c:pt idx="18141">
                  <c:v>703.14176599999996</c:v>
                </c:pt>
                <c:pt idx="18142">
                  <c:v>703.14276600000005</c:v>
                </c:pt>
                <c:pt idx="18143">
                  <c:v>703.14376600000003</c:v>
                </c:pt>
                <c:pt idx="18144">
                  <c:v>703.144766</c:v>
                </c:pt>
                <c:pt idx="18145">
                  <c:v>703.14576599999998</c:v>
                </c:pt>
                <c:pt idx="18146">
                  <c:v>703.14676599999996</c:v>
                </c:pt>
                <c:pt idx="18147">
                  <c:v>703.14776600000005</c:v>
                </c:pt>
                <c:pt idx="18148">
                  <c:v>703.14876600000002</c:v>
                </c:pt>
                <c:pt idx="18149">
                  <c:v>703.149766</c:v>
                </c:pt>
                <c:pt idx="18150">
                  <c:v>703.15076599999998</c:v>
                </c:pt>
                <c:pt idx="18151">
                  <c:v>703.15176599999995</c:v>
                </c:pt>
                <c:pt idx="18152">
                  <c:v>703.15276600000004</c:v>
                </c:pt>
                <c:pt idx="18153">
                  <c:v>703.15376600000002</c:v>
                </c:pt>
                <c:pt idx="18154">
                  <c:v>703.154766</c:v>
                </c:pt>
                <c:pt idx="18155">
                  <c:v>703.15576599999997</c:v>
                </c:pt>
                <c:pt idx="18156">
                  <c:v>703.15676599999995</c:v>
                </c:pt>
                <c:pt idx="18157">
                  <c:v>703.15776600000004</c:v>
                </c:pt>
                <c:pt idx="18158">
                  <c:v>703.15876600000001</c:v>
                </c:pt>
                <c:pt idx="18159">
                  <c:v>703.15976599999999</c:v>
                </c:pt>
                <c:pt idx="18160">
                  <c:v>703.16076599999997</c:v>
                </c:pt>
                <c:pt idx="18161">
                  <c:v>703.16176599999994</c:v>
                </c:pt>
                <c:pt idx="18162">
                  <c:v>703.16276600000003</c:v>
                </c:pt>
                <c:pt idx="18163">
                  <c:v>703.16376600000001</c:v>
                </c:pt>
                <c:pt idx="18164">
                  <c:v>703.16476599999999</c:v>
                </c:pt>
                <c:pt idx="18165">
                  <c:v>703.16576599999996</c:v>
                </c:pt>
                <c:pt idx="18166">
                  <c:v>703.16676600000005</c:v>
                </c:pt>
                <c:pt idx="18167">
                  <c:v>703.16776600000003</c:v>
                </c:pt>
                <c:pt idx="18168">
                  <c:v>703.16876600000001</c:v>
                </c:pt>
                <c:pt idx="18169">
                  <c:v>703.16976599999998</c:v>
                </c:pt>
                <c:pt idx="18170">
                  <c:v>703.17076599999996</c:v>
                </c:pt>
                <c:pt idx="18171">
                  <c:v>703.17176600000005</c:v>
                </c:pt>
                <c:pt idx="18172">
                  <c:v>703.17276600000002</c:v>
                </c:pt>
                <c:pt idx="18173">
                  <c:v>703.173766</c:v>
                </c:pt>
                <c:pt idx="18174">
                  <c:v>703.17476599999998</c:v>
                </c:pt>
                <c:pt idx="18175">
                  <c:v>703.17576599999995</c:v>
                </c:pt>
                <c:pt idx="18176">
                  <c:v>703.17676600000004</c:v>
                </c:pt>
                <c:pt idx="18177">
                  <c:v>703.17776600000002</c:v>
                </c:pt>
                <c:pt idx="18178">
                  <c:v>703.178766</c:v>
                </c:pt>
                <c:pt idx="18179">
                  <c:v>703.17976599999997</c:v>
                </c:pt>
                <c:pt idx="18180">
                  <c:v>703.18076599999995</c:v>
                </c:pt>
                <c:pt idx="18181">
                  <c:v>703.18176600000004</c:v>
                </c:pt>
                <c:pt idx="18182">
                  <c:v>703.18276600000002</c:v>
                </c:pt>
                <c:pt idx="18183">
                  <c:v>703.18376599999999</c:v>
                </c:pt>
                <c:pt idx="18184">
                  <c:v>703.18476599999997</c:v>
                </c:pt>
                <c:pt idx="18185">
                  <c:v>703.18576599999994</c:v>
                </c:pt>
                <c:pt idx="18186">
                  <c:v>703.18676600000003</c:v>
                </c:pt>
                <c:pt idx="18187">
                  <c:v>703.18776600000001</c:v>
                </c:pt>
                <c:pt idx="18188">
                  <c:v>703.18876599999999</c:v>
                </c:pt>
                <c:pt idx="18189">
                  <c:v>703.18976599999996</c:v>
                </c:pt>
                <c:pt idx="18190">
                  <c:v>703.19076600000005</c:v>
                </c:pt>
                <c:pt idx="18191">
                  <c:v>703.19176600000003</c:v>
                </c:pt>
                <c:pt idx="18192">
                  <c:v>703.19276600000001</c:v>
                </c:pt>
                <c:pt idx="18193">
                  <c:v>703.19376599999998</c:v>
                </c:pt>
                <c:pt idx="18194">
                  <c:v>703.19476599999996</c:v>
                </c:pt>
                <c:pt idx="18195">
                  <c:v>703.19576600000005</c:v>
                </c:pt>
                <c:pt idx="18196">
                  <c:v>703.19676600000003</c:v>
                </c:pt>
                <c:pt idx="18197">
                  <c:v>703.197766</c:v>
                </c:pt>
                <c:pt idx="18198">
                  <c:v>703.19876599999998</c:v>
                </c:pt>
                <c:pt idx="18199">
                  <c:v>703.19976599999995</c:v>
                </c:pt>
                <c:pt idx="18200">
                  <c:v>703.20076600000004</c:v>
                </c:pt>
                <c:pt idx="18201">
                  <c:v>703.20176600000002</c:v>
                </c:pt>
                <c:pt idx="18202">
                  <c:v>703.202766</c:v>
                </c:pt>
                <c:pt idx="18203">
                  <c:v>703.20376599999997</c:v>
                </c:pt>
                <c:pt idx="18204">
                  <c:v>703.20476599999995</c:v>
                </c:pt>
                <c:pt idx="18205">
                  <c:v>703.20576600000004</c:v>
                </c:pt>
                <c:pt idx="18206">
                  <c:v>703.20676600000002</c:v>
                </c:pt>
                <c:pt idx="18207">
                  <c:v>703.20776599999999</c:v>
                </c:pt>
                <c:pt idx="18208">
                  <c:v>703.20876599999997</c:v>
                </c:pt>
                <c:pt idx="18209">
                  <c:v>703.20976599999995</c:v>
                </c:pt>
                <c:pt idx="18210">
                  <c:v>703.21076600000004</c:v>
                </c:pt>
                <c:pt idx="18211">
                  <c:v>703.21176600000001</c:v>
                </c:pt>
                <c:pt idx="18212">
                  <c:v>703.21276599999999</c:v>
                </c:pt>
                <c:pt idx="18213">
                  <c:v>703.21376599999996</c:v>
                </c:pt>
                <c:pt idx="18214">
                  <c:v>703.21476600000005</c:v>
                </c:pt>
                <c:pt idx="18215">
                  <c:v>703.21576600000003</c:v>
                </c:pt>
                <c:pt idx="18216">
                  <c:v>703.21676600000001</c:v>
                </c:pt>
                <c:pt idx="18217">
                  <c:v>703.21776599999998</c:v>
                </c:pt>
                <c:pt idx="18218">
                  <c:v>703.21876599999996</c:v>
                </c:pt>
                <c:pt idx="18219">
                  <c:v>703.21976600000005</c:v>
                </c:pt>
                <c:pt idx="18220">
                  <c:v>703.22076600000003</c:v>
                </c:pt>
                <c:pt idx="18221">
                  <c:v>703.221766</c:v>
                </c:pt>
                <c:pt idx="18222">
                  <c:v>703.22276599999998</c:v>
                </c:pt>
                <c:pt idx="18223">
                  <c:v>703.22376599999996</c:v>
                </c:pt>
                <c:pt idx="18224">
                  <c:v>703.22476600000005</c:v>
                </c:pt>
                <c:pt idx="18225">
                  <c:v>703.22576600000002</c:v>
                </c:pt>
                <c:pt idx="18226">
                  <c:v>703.226766</c:v>
                </c:pt>
                <c:pt idx="18227">
                  <c:v>703.22776599999997</c:v>
                </c:pt>
                <c:pt idx="18228">
                  <c:v>703.22876599999995</c:v>
                </c:pt>
                <c:pt idx="18229">
                  <c:v>703.22976600000004</c:v>
                </c:pt>
                <c:pt idx="18230">
                  <c:v>703.23076600000002</c:v>
                </c:pt>
                <c:pt idx="18231">
                  <c:v>703.23176599999999</c:v>
                </c:pt>
                <c:pt idx="18232">
                  <c:v>703.23276599999997</c:v>
                </c:pt>
                <c:pt idx="18233">
                  <c:v>703.23376599999995</c:v>
                </c:pt>
                <c:pt idx="18234">
                  <c:v>703.23476600000004</c:v>
                </c:pt>
                <c:pt idx="18235">
                  <c:v>703.23576600000001</c:v>
                </c:pt>
                <c:pt idx="18236">
                  <c:v>703.23676599999999</c:v>
                </c:pt>
                <c:pt idx="18237">
                  <c:v>703.23776599999997</c:v>
                </c:pt>
                <c:pt idx="18238">
                  <c:v>703.23876600000006</c:v>
                </c:pt>
                <c:pt idx="18239">
                  <c:v>703.23976600000003</c:v>
                </c:pt>
                <c:pt idx="18240">
                  <c:v>703.24076600000001</c:v>
                </c:pt>
                <c:pt idx="18241">
                  <c:v>703.24176599999998</c:v>
                </c:pt>
                <c:pt idx="18242">
                  <c:v>703.24276599999996</c:v>
                </c:pt>
                <c:pt idx="18243">
                  <c:v>703.24376600000005</c:v>
                </c:pt>
                <c:pt idx="18244">
                  <c:v>703.24476600000003</c:v>
                </c:pt>
                <c:pt idx="18245">
                  <c:v>703.245766</c:v>
                </c:pt>
                <c:pt idx="18246">
                  <c:v>703.24676599999998</c:v>
                </c:pt>
                <c:pt idx="18247">
                  <c:v>703.24776599999996</c:v>
                </c:pt>
                <c:pt idx="18248">
                  <c:v>703.24876600000005</c:v>
                </c:pt>
                <c:pt idx="18249">
                  <c:v>703.24976600000002</c:v>
                </c:pt>
                <c:pt idx="18250">
                  <c:v>703.250766</c:v>
                </c:pt>
                <c:pt idx="18251">
                  <c:v>703.25176599999998</c:v>
                </c:pt>
                <c:pt idx="18252">
                  <c:v>703.25276599999995</c:v>
                </c:pt>
                <c:pt idx="18253">
                  <c:v>703.25376600000004</c:v>
                </c:pt>
                <c:pt idx="18254">
                  <c:v>703.25476600000002</c:v>
                </c:pt>
                <c:pt idx="18255">
                  <c:v>703.25576599999999</c:v>
                </c:pt>
                <c:pt idx="18256">
                  <c:v>703.25676599999997</c:v>
                </c:pt>
                <c:pt idx="18257">
                  <c:v>703.25776599999995</c:v>
                </c:pt>
                <c:pt idx="18258">
                  <c:v>703.25876600000004</c:v>
                </c:pt>
                <c:pt idx="18259">
                  <c:v>703.25976600000001</c:v>
                </c:pt>
                <c:pt idx="18260">
                  <c:v>703.26076599999999</c:v>
                </c:pt>
                <c:pt idx="18261">
                  <c:v>703.26176599999997</c:v>
                </c:pt>
                <c:pt idx="18262">
                  <c:v>703.26276600000006</c:v>
                </c:pt>
                <c:pt idx="18263">
                  <c:v>703.26376600000003</c:v>
                </c:pt>
                <c:pt idx="18264">
                  <c:v>703.26476600000001</c:v>
                </c:pt>
                <c:pt idx="18265">
                  <c:v>703.26576599999999</c:v>
                </c:pt>
                <c:pt idx="18266">
                  <c:v>703.26676599999996</c:v>
                </c:pt>
                <c:pt idx="18267">
                  <c:v>703.26776600000005</c:v>
                </c:pt>
                <c:pt idx="18268">
                  <c:v>703.26876600000003</c:v>
                </c:pt>
                <c:pt idx="18269">
                  <c:v>703.269766</c:v>
                </c:pt>
                <c:pt idx="18270">
                  <c:v>703.27076599999998</c:v>
                </c:pt>
                <c:pt idx="18271">
                  <c:v>703.27176599999996</c:v>
                </c:pt>
                <c:pt idx="18272">
                  <c:v>703.27276600000005</c:v>
                </c:pt>
                <c:pt idx="18273">
                  <c:v>703.27376600000002</c:v>
                </c:pt>
                <c:pt idx="18274">
                  <c:v>703.274766</c:v>
                </c:pt>
                <c:pt idx="18275">
                  <c:v>703.27576599999998</c:v>
                </c:pt>
                <c:pt idx="18276">
                  <c:v>703.27676599999995</c:v>
                </c:pt>
                <c:pt idx="18277">
                  <c:v>703.27776600000004</c:v>
                </c:pt>
                <c:pt idx="18278">
                  <c:v>703.27876600000002</c:v>
                </c:pt>
                <c:pt idx="18279">
                  <c:v>703.279766</c:v>
                </c:pt>
                <c:pt idx="18280">
                  <c:v>703.28076599999997</c:v>
                </c:pt>
                <c:pt idx="18281">
                  <c:v>703.28176599999995</c:v>
                </c:pt>
                <c:pt idx="18282">
                  <c:v>703.28276600000004</c:v>
                </c:pt>
                <c:pt idx="18283">
                  <c:v>703.28376600000001</c:v>
                </c:pt>
                <c:pt idx="18284">
                  <c:v>703.28476599999999</c:v>
                </c:pt>
                <c:pt idx="18285">
                  <c:v>703.28576599999997</c:v>
                </c:pt>
                <c:pt idx="18286">
                  <c:v>703.28676599999994</c:v>
                </c:pt>
                <c:pt idx="18287">
                  <c:v>703.28776600000003</c:v>
                </c:pt>
                <c:pt idx="18288">
                  <c:v>703.28876600000001</c:v>
                </c:pt>
                <c:pt idx="18289">
                  <c:v>703.28976599999999</c:v>
                </c:pt>
                <c:pt idx="18290">
                  <c:v>703.29076599999996</c:v>
                </c:pt>
                <c:pt idx="18291">
                  <c:v>703.29176600000005</c:v>
                </c:pt>
                <c:pt idx="18292">
                  <c:v>703.29276600000003</c:v>
                </c:pt>
                <c:pt idx="18293">
                  <c:v>703.29376600000001</c:v>
                </c:pt>
                <c:pt idx="18294">
                  <c:v>703.29476599999998</c:v>
                </c:pt>
                <c:pt idx="18295">
                  <c:v>703.29576599999996</c:v>
                </c:pt>
                <c:pt idx="18296">
                  <c:v>703.29676600000005</c:v>
                </c:pt>
                <c:pt idx="18297">
                  <c:v>703.29776600000002</c:v>
                </c:pt>
                <c:pt idx="18298">
                  <c:v>703.298766</c:v>
                </c:pt>
                <c:pt idx="18299">
                  <c:v>703.29976599999998</c:v>
                </c:pt>
                <c:pt idx="18300">
                  <c:v>703.30076599999995</c:v>
                </c:pt>
                <c:pt idx="18301">
                  <c:v>703.30176600000004</c:v>
                </c:pt>
                <c:pt idx="18302">
                  <c:v>703.30276600000002</c:v>
                </c:pt>
                <c:pt idx="18303">
                  <c:v>703.303766</c:v>
                </c:pt>
                <c:pt idx="18304">
                  <c:v>703.30476599999997</c:v>
                </c:pt>
                <c:pt idx="18305">
                  <c:v>703.30576599999995</c:v>
                </c:pt>
                <c:pt idx="18306">
                  <c:v>703.30676600000004</c:v>
                </c:pt>
                <c:pt idx="18307">
                  <c:v>703.30776600000002</c:v>
                </c:pt>
                <c:pt idx="18308">
                  <c:v>703.30876599999999</c:v>
                </c:pt>
                <c:pt idx="18309">
                  <c:v>703.30976599999997</c:v>
                </c:pt>
                <c:pt idx="18310">
                  <c:v>703.31076599999994</c:v>
                </c:pt>
                <c:pt idx="18311">
                  <c:v>703.31176600000003</c:v>
                </c:pt>
                <c:pt idx="18312">
                  <c:v>703.31276600000001</c:v>
                </c:pt>
                <c:pt idx="18313">
                  <c:v>703.31376599999999</c:v>
                </c:pt>
                <c:pt idx="18314">
                  <c:v>703.31476599999996</c:v>
                </c:pt>
                <c:pt idx="18315">
                  <c:v>703.31576600000005</c:v>
                </c:pt>
                <c:pt idx="18316">
                  <c:v>703.31676600000003</c:v>
                </c:pt>
                <c:pt idx="18317">
                  <c:v>703.31776600000001</c:v>
                </c:pt>
                <c:pt idx="18318">
                  <c:v>703.31876599999998</c:v>
                </c:pt>
                <c:pt idx="18319">
                  <c:v>703.31976599999996</c:v>
                </c:pt>
                <c:pt idx="18320">
                  <c:v>703.32076600000005</c:v>
                </c:pt>
                <c:pt idx="18321">
                  <c:v>703.32176600000003</c:v>
                </c:pt>
                <c:pt idx="18322">
                  <c:v>703.322766</c:v>
                </c:pt>
                <c:pt idx="18323">
                  <c:v>703.32376599999998</c:v>
                </c:pt>
                <c:pt idx="18324">
                  <c:v>703.32476599999995</c:v>
                </c:pt>
                <c:pt idx="18325">
                  <c:v>703.32576600000004</c:v>
                </c:pt>
                <c:pt idx="18326">
                  <c:v>703.32676600000002</c:v>
                </c:pt>
                <c:pt idx="18327">
                  <c:v>703.327766</c:v>
                </c:pt>
                <c:pt idx="18328">
                  <c:v>703.32876599999997</c:v>
                </c:pt>
                <c:pt idx="18329">
                  <c:v>703.32976599999995</c:v>
                </c:pt>
                <c:pt idx="18330">
                  <c:v>703.33076600000004</c:v>
                </c:pt>
                <c:pt idx="18331">
                  <c:v>703.33176600000002</c:v>
                </c:pt>
                <c:pt idx="18332">
                  <c:v>703.33276599999999</c:v>
                </c:pt>
                <c:pt idx="18333">
                  <c:v>703.33376599999997</c:v>
                </c:pt>
                <c:pt idx="18334">
                  <c:v>703.33476599999995</c:v>
                </c:pt>
                <c:pt idx="18335">
                  <c:v>703.33576600000004</c:v>
                </c:pt>
                <c:pt idx="18336">
                  <c:v>703.33676600000001</c:v>
                </c:pt>
                <c:pt idx="18337">
                  <c:v>703.33776599999999</c:v>
                </c:pt>
                <c:pt idx="18338">
                  <c:v>703.33876599999996</c:v>
                </c:pt>
                <c:pt idx="18339">
                  <c:v>703.33976600000005</c:v>
                </c:pt>
                <c:pt idx="18340">
                  <c:v>703.34076600000003</c:v>
                </c:pt>
                <c:pt idx="18341">
                  <c:v>703.34176600000001</c:v>
                </c:pt>
                <c:pt idx="18342">
                  <c:v>703.34276599999998</c:v>
                </c:pt>
                <c:pt idx="18343">
                  <c:v>703.34376599999996</c:v>
                </c:pt>
                <c:pt idx="18344">
                  <c:v>703.34476600000005</c:v>
                </c:pt>
                <c:pt idx="18345">
                  <c:v>703.34576600000003</c:v>
                </c:pt>
                <c:pt idx="18346">
                  <c:v>703.346766</c:v>
                </c:pt>
                <c:pt idx="18347">
                  <c:v>703.34776599999998</c:v>
                </c:pt>
                <c:pt idx="18348">
                  <c:v>703.34876599999996</c:v>
                </c:pt>
                <c:pt idx="18349">
                  <c:v>703.34976600000005</c:v>
                </c:pt>
                <c:pt idx="18350">
                  <c:v>703.35076600000002</c:v>
                </c:pt>
                <c:pt idx="18351">
                  <c:v>703.351766</c:v>
                </c:pt>
                <c:pt idx="18352">
                  <c:v>703.35276599999997</c:v>
                </c:pt>
                <c:pt idx="18353">
                  <c:v>703.35376599999995</c:v>
                </c:pt>
                <c:pt idx="18354">
                  <c:v>703.35476600000004</c:v>
                </c:pt>
                <c:pt idx="18355">
                  <c:v>703.35576600000002</c:v>
                </c:pt>
                <c:pt idx="18356">
                  <c:v>703.35676599999999</c:v>
                </c:pt>
                <c:pt idx="18357">
                  <c:v>703.35776599999997</c:v>
                </c:pt>
                <c:pt idx="18358">
                  <c:v>703.35876599999995</c:v>
                </c:pt>
                <c:pt idx="18359">
                  <c:v>703.35976600000004</c:v>
                </c:pt>
                <c:pt idx="18360">
                  <c:v>703.36076600000001</c:v>
                </c:pt>
                <c:pt idx="18361">
                  <c:v>703.36176599999999</c:v>
                </c:pt>
                <c:pt idx="18362">
                  <c:v>703.36276599999997</c:v>
                </c:pt>
                <c:pt idx="18363">
                  <c:v>703.36376600000006</c:v>
                </c:pt>
                <c:pt idx="18364">
                  <c:v>703.36476600000003</c:v>
                </c:pt>
                <c:pt idx="18365">
                  <c:v>703.36576600000001</c:v>
                </c:pt>
                <c:pt idx="18366">
                  <c:v>703.36676599999998</c:v>
                </c:pt>
                <c:pt idx="18367">
                  <c:v>703.36776599999996</c:v>
                </c:pt>
                <c:pt idx="18368">
                  <c:v>703.36876600000005</c:v>
                </c:pt>
                <c:pt idx="18369">
                  <c:v>703.36976600000003</c:v>
                </c:pt>
                <c:pt idx="18370">
                  <c:v>703.370766</c:v>
                </c:pt>
                <c:pt idx="18371">
                  <c:v>703.37176599999998</c:v>
                </c:pt>
                <c:pt idx="18372">
                  <c:v>703.37276599999996</c:v>
                </c:pt>
                <c:pt idx="18373">
                  <c:v>703.37376600000005</c:v>
                </c:pt>
                <c:pt idx="18374">
                  <c:v>703.37476600000002</c:v>
                </c:pt>
                <c:pt idx="18375">
                  <c:v>703.375766</c:v>
                </c:pt>
                <c:pt idx="18376">
                  <c:v>703.37676599999998</c:v>
                </c:pt>
                <c:pt idx="18377">
                  <c:v>703.37776599999995</c:v>
                </c:pt>
                <c:pt idx="18378">
                  <c:v>703.37876600000004</c:v>
                </c:pt>
                <c:pt idx="18379">
                  <c:v>703.37976600000002</c:v>
                </c:pt>
                <c:pt idx="18380">
                  <c:v>703.38076599999999</c:v>
                </c:pt>
                <c:pt idx="18381">
                  <c:v>703.38176599999997</c:v>
                </c:pt>
                <c:pt idx="18382">
                  <c:v>703.38276599999995</c:v>
                </c:pt>
                <c:pt idx="18383">
                  <c:v>703.38376600000004</c:v>
                </c:pt>
                <c:pt idx="18384">
                  <c:v>703.38476600000001</c:v>
                </c:pt>
                <c:pt idx="18385">
                  <c:v>703.38576599999999</c:v>
                </c:pt>
                <c:pt idx="18386">
                  <c:v>703.38676599999997</c:v>
                </c:pt>
                <c:pt idx="18387">
                  <c:v>703.38776600000006</c:v>
                </c:pt>
                <c:pt idx="18388">
                  <c:v>703.38876600000003</c:v>
                </c:pt>
                <c:pt idx="18389">
                  <c:v>703.38976600000001</c:v>
                </c:pt>
                <c:pt idx="18390">
                  <c:v>703.39076599999999</c:v>
                </c:pt>
                <c:pt idx="18391">
                  <c:v>703.39176599999996</c:v>
                </c:pt>
                <c:pt idx="18392">
                  <c:v>703.39276600000005</c:v>
                </c:pt>
                <c:pt idx="18393">
                  <c:v>703.39376600000003</c:v>
                </c:pt>
                <c:pt idx="18394">
                  <c:v>703.394766</c:v>
                </c:pt>
                <c:pt idx="18395">
                  <c:v>703.39576599999998</c:v>
                </c:pt>
                <c:pt idx="18396">
                  <c:v>703.39676599999996</c:v>
                </c:pt>
                <c:pt idx="18397">
                  <c:v>703.39776600000005</c:v>
                </c:pt>
                <c:pt idx="18398">
                  <c:v>703.39876600000002</c:v>
                </c:pt>
                <c:pt idx="18399">
                  <c:v>703.399766</c:v>
                </c:pt>
                <c:pt idx="18400">
                  <c:v>703.40076599999998</c:v>
                </c:pt>
                <c:pt idx="18401">
                  <c:v>703.40176599999995</c:v>
                </c:pt>
                <c:pt idx="18402">
                  <c:v>703.40276600000004</c:v>
                </c:pt>
                <c:pt idx="18403">
                  <c:v>703.40376600000002</c:v>
                </c:pt>
                <c:pt idx="18404">
                  <c:v>703.404766</c:v>
                </c:pt>
                <c:pt idx="18405">
                  <c:v>703.40576599999997</c:v>
                </c:pt>
                <c:pt idx="18406">
                  <c:v>703.40676599999995</c:v>
                </c:pt>
                <c:pt idx="18407">
                  <c:v>703.40776600000004</c:v>
                </c:pt>
                <c:pt idx="18408">
                  <c:v>703.40876600000001</c:v>
                </c:pt>
                <c:pt idx="18409">
                  <c:v>703.40976599999999</c:v>
                </c:pt>
                <c:pt idx="18410">
                  <c:v>703.41076599999997</c:v>
                </c:pt>
                <c:pt idx="18411">
                  <c:v>703.41176599999994</c:v>
                </c:pt>
                <c:pt idx="18412">
                  <c:v>703.41276600000003</c:v>
                </c:pt>
                <c:pt idx="18413">
                  <c:v>703.41376600000001</c:v>
                </c:pt>
                <c:pt idx="18414">
                  <c:v>703.41476599999999</c:v>
                </c:pt>
                <c:pt idx="18415">
                  <c:v>703.41576599999996</c:v>
                </c:pt>
                <c:pt idx="18416">
                  <c:v>703.41676600000005</c:v>
                </c:pt>
                <c:pt idx="18417">
                  <c:v>703.41776600000003</c:v>
                </c:pt>
                <c:pt idx="18418">
                  <c:v>703.41876600000001</c:v>
                </c:pt>
                <c:pt idx="18419">
                  <c:v>703.41976599999998</c:v>
                </c:pt>
                <c:pt idx="18420">
                  <c:v>703.42076599999996</c:v>
                </c:pt>
                <c:pt idx="18421">
                  <c:v>703.42176600000005</c:v>
                </c:pt>
                <c:pt idx="18422">
                  <c:v>703.42276600000002</c:v>
                </c:pt>
                <c:pt idx="18423">
                  <c:v>703.423766</c:v>
                </c:pt>
                <c:pt idx="18424">
                  <c:v>703.42476599999998</c:v>
                </c:pt>
                <c:pt idx="18425">
                  <c:v>703.42576599999995</c:v>
                </c:pt>
                <c:pt idx="18426">
                  <c:v>703.42676600000004</c:v>
                </c:pt>
                <c:pt idx="18427">
                  <c:v>703.42776600000002</c:v>
                </c:pt>
                <c:pt idx="18428">
                  <c:v>703.428766</c:v>
                </c:pt>
                <c:pt idx="18429">
                  <c:v>703.42976599999997</c:v>
                </c:pt>
                <c:pt idx="18430">
                  <c:v>703.43076599999995</c:v>
                </c:pt>
                <c:pt idx="18431">
                  <c:v>703.43176600000004</c:v>
                </c:pt>
                <c:pt idx="18432">
                  <c:v>703.43276600000002</c:v>
                </c:pt>
                <c:pt idx="18433">
                  <c:v>703.43376599999999</c:v>
                </c:pt>
                <c:pt idx="18434">
                  <c:v>703.43476599999997</c:v>
                </c:pt>
                <c:pt idx="18435">
                  <c:v>703.43576599999994</c:v>
                </c:pt>
                <c:pt idx="18436">
                  <c:v>703.43676600000003</c:v>
                </c:pt>
                <c:pt idx="18437">
                  <c:v>703.43776600000001</c:v>
                </c:pt>
                <c:pt idx="18438">
                  <c:v>703.43876599999999</c:v>
                </c:pt>
                <c:pt idx="18439">
                  <c:v>703.43976599999996</c:v>
                </c:pt>
                <c:pt idx="18440">
                  <c:v>703.44076600000005</c:v>
                </c:pt>
                <c:pt idx="18441">
                  <c:v>703.44176600000003</c:v>
                </c:pt>
                <c:pt idx="18442">
                  <c:v>703.44276600000001</c:v>
                </c:pt>
                <c:pt idx="18443">
                  <c:v>703.44376599999998</c:v>
                </c:pt>
                <c:pt idx="18444">
                  <c:v>703.44476599999996</c:v>
                </c:pt>
                <c:pt idx="18445">
                  <c:v>703.44576600000005</c:v>
                </c:pt>
                <c:pt idx="18446">
                  <c:v>703.44676600000003</c:v>
                </c:pt>
                <c:pt idx="18447">
                  <c:v>703.447766</c:v>
                </c:pt>
                <c:pt idx="18448">
                  <c:v>703.44876599999998</c:v>
                </c:pt>
                <c:pt idx="18449">
                  <c:v>703.44976599999995</c:v>
                </c:pt>
                <c:pt idx="18450">
                  <c:v>703.45076600000004</c:v>
                </c:pt>
                <c:pt idx="18451">
                  <c:v>703.45176600000002</c:v>
                </c:pt>
                <c:pt idx="18452">
                  <c:v>703.452766</c:v>
                </c:pt>
                <c:pt idx="18453">
                  <c:v>703.45376599999997</c:v>
                </c:pt>
                <c:pt idx="18454">
                  <c:v>703.45476599999995</c:v>
                </c:pt>
                <c:pt idx="18455">
                  <c:v>703.45576600000004</c:v>
                </c:pt>
                <c:pt idx="18456">
                  <c:v>703.45676600000002</c:v>
                </c:pt>
                <c:pt idx="18457">
                  <c:v>703.45776599999999</c:v>
                </c:pt>
                <c:pt idx="18458">
                  <c:v>703.45876599999997</c:v>
                </c:pt>
                <c:pt idx="18459">
                  <c:v>703.45976599999995</c:v>
                </c:pt>
                <c:pt idx="18460">
                  <c:v>703.46076600000004</c:v>
                </c:pt>
                <c:pt idx="18461">
                  <c:v>703.46176600000001</c:v>
                </c:pt>
                <c:pt idx="18462">
                  <c:v>703.46276599999999</c:v>
                </c:pt>
                <c:pt idx="18463">
                  <c:v>703.46376599999996</c:v>
                </c:pt>
                <c:pt idx="18464">
                  <c:v>703.46476600000005</c:v>
                </c:pt>
                <c:pt idx="18465">
                  <c:v>703.46576600000003</c:v>
                </c:pt>
                <c:pt idx="18466">
                  <c:v>703.46676600000001</c:v>
                </c:pt>
                <c:pt idx="18467">
                  <c:v>703.46776599999998</c:v>
                </c:pt>
                <c:pt idx="18468">
                  <c:v>703.46876599999996</c:v>
                </c:pt>
                <c:pt idx="18469">
                  <c:v>703.46976600000005</c:v>
                </c:pt>
                <c:pt idx="18470">
                  <c:v>703.47076600000003</c:v>
                </c:pt>
                <c:pt idx="18471">
                  <c:v>703.471766</c:v>
                </c:pt>
                <c:pt idx="18472">
                  <c:v>703.47276599999998</c:v>
                </c:pt>
                <c:pt idx="18473">
                  <c:v>703.47376599999996</c:v>
                </c:pt>
                <c:pt idx="18474">
                  <c:v>703.47476600000005</c:v>
                </c:pt>
                <c:pt idx="18475">
                  <c:v>703.47576600000002</c:v>
                </c:pt>
                <c:pt idx="18476">
                  <c:v>703.476766</c:v>
                </c:pt>
                <c:pt idx="18477">
                  <c:v>703.47776599999997</c:v>
                </c:pt>
                <c:pt idx="18478">
                  <c:v>703.47876599999995</c:v>
                </c:pt>
                <c:pt idx="18479">
                  <c:v>703.47976600000004</c:v>
                </c:pt>
                <c:pt idx="18480">
                  <c:v>703.48076600000002</c:v>
                </c:pt>
                <c:pt idx="18481">
                  <c:v>703.48176599999999</c:v>
                </c:pt>
                <c:pt idx="18482">
                  <c:v>703.48276599999997</c:v>
                </c:pt>
                <c:pt idx="18483">
                  <c:v>703.48376599999995</c:v>
                </c:pt>
                <c:pt idx="18484">
                  <c:v>703.48476600000004</c:v>
                </c:pt>
                <c:pt idx="18485">
                  <c:v>703.48576600000001</c:v>
                </c:pt>
                <c:pt idx="18486">
                  <c:v>703.48676599999999</c:v>
                </c:pt>
                <c:pt idx="18487">
                  <c:v>703.48776599999997</c:v>
                </c:pt>
                <c:pt idx="18488">
                  <c:v>703.48876600000006</c:v>
                </c:pt>
                <c:pt idx="18489">
                  <c:v>703.48976600000003</c:v>
                </c:pt>
                <c:pt idx="18490">
                  <c:v>703.49076600000001</c:v>
                </c:pt>
                <c:pt idx="18491">
                  <c:v>703.49176599999998</c:v>
                </c:pt>
                <c:pt idx="18492">
                  <c:v>703.49276599999996</c:v>
                </c:pt>
                <c:pt idx="18493">
                  <c:v>703.49376600000005</c:v>
                </c:pt>
                <c:pt idx="18494">
                  <c:v>703.49476600000003</c:v>
                </c:pt>
                <c:pt idx="18495">
                  <c:v>703.495766</c:v>
                </c:pt>
                <c:pt idx="18496">
                  <c:v>703.49676599999998</c:v>
                </c:pt>
                <c:pt idx="18497">
                  <c:v>703.49776599999996</c:v>
                </c:pt>
                <c:pt idx="18498">
                  <c:v>703.49876600000005</c:v>
                </c:pt>
                <c:pt idx="18499">
                  <c:v>703.49976600000002</c:v>
                </c:pt>
                <c:pt idx="18500">
                  <c:v>703.500766</c:v>
                </c:pt>
                <c:pt idx="18501">
                  <c:v>703.50176599999998</c:v>
                </c:pt>
                <c:pt idx="18502">
                  <c:v>703.50276599999995</c:v>
                </c:pt>
                <c:pt idx="18503">
                  <c:v>703.50376600000004</c:v>
                </c:pt>
                <c:pt idx="18504">
                  <c:v>703.50476600000002</c:v>
                </c:pt>
                <c:pt idx="18505">
                  <c:v>703.50576599999999</c:v>
                </c:pt>
                <c:pt idx="18506">
                  <c:v>703.50676599999997</c:v>
                </c:pt>
                <c:pt idx="18507">
                  <c:v>703.50776599999995</c:v>
                </c:pt>
                <c:pt idx="18508">
                  <c:v>703.50876600000004</c:v>
                </c:pt>
                <c:pt idx="18509">
                  <c:v>703.50976600000001</c:v>
                </c:pt>
                <c:pt idx="18510">
                  <c:v>703.51076599999999</c:v>
                </c:pt>
                <c:pt idx="18511">
                  <c:v>703.51176599999997</c:v>
                </c:pt>
                <c:pt idx="18512">
                  <c:v>703.51276600000006</c:v>
                </c:pt>
                <c:pt idx="18513">
                  <c:v>703.51376600000003</c:v>
                </c:pt>
                <c:pt idx="18514">
                  <c:v>703.51476600000001</c:v>
                </c:pt>
                <c:pt idx="18515">
                  <c:v>703.51576599999999</c:v>
                </c:pt>
                <c:pt idx="18516">
                  <c:v>703.51676599999996</c:v>
                </c:pt>
                <c:pt idx="18517">
                  <c:v>703.51776600000005</c:v>
                </c:pt>
                <c:pt idx="18518">
                  <c:v>703.51876600000003</c:v>
                </c:pt>
                <c:pt idx="18519">
                  <c:v>703.519766</c:v>
                </c:pt>
                <c:pt idx="18520">
                  <c:v>703.52076599999998</c:v>
                </c:pt>
                <c:pt idx="18521">
                  <c:v>703.52176599999996</c:v>
                </c:pt>
                <c:pt idx="18522">
                  <c:v>703.52276600000005</c:v>
                </c:pt>
                <c:pt idx="18523">
                  <c:v>703.52376600000002</c:v>
                </c:pt>
                <c:pt idx="18524">
                  <c:v>703.524766</c:v>
                </c:pt>
                <c:pt idx="18525">
                  <c:v>703.52576599999998</c:v>
                </c:pt>
                <c:pt idx="18526">
                  <c:v>703.52676599999995</c:v>
                </c:pt>
                <c:pt idx="18527">
                  <c:v>703.52776600000004</c:v>
                </c:pt>
                <c:pt idx="18528">
                  <c:v>703.52876600000002</c:v>
                </c:pt>
                <c:pt idx="18529">
                  <c:v>703.529766</c:v>
                </c:pt>
                <c:pt idx="18530">
                  <c:v>703.53076599999997</c:v>
                </c:pt>
                <c:pt idx="18531">
                  <c:v>703.53176599999995</c:v>
                </c:pt>
                <c:pt idx="18532">
                  <c:v>703.53276600000004</c:v>
                </c:pt>
                <c:pt idx="18533">
                  <c:v>703.53376600000001</c:v>
                </c:pt>
                <c:pt idx="18534">
                  <c:v>703.53476599999999</c:v>
                </c:pt>
                <c:pt idx="18535">
                  <c:v>703.53576599999997</c:v>
                </c:pt>
                <c:pt idx="18536">
                  <c:v>703.53676599999994</c:v>
                </c:pt>
                <c:pt idx="18537">
                  <c:v>703.53776600000003</c:v>
                </c:pt>
                <c:pt idx="18538">
                  <c:v>703.53876600000001</c:v>
                </c:pt>
                <c:pt idx="18539">
                  <c:v>703.53976599999999</c:v>
                </c:pt>
                <c:pt idx="18540">
                  <c:v>703.54076599999996</c:v>
                </c:pt>
                <c:pt idx="18541">
                  <c:v>703.54176600000005</c:v>
                </c:pt>
                <c:pt idx="18542">
                  <c:v>703.54276600000003</c:v>
                </c:pt>
                <c:pt idx="18543">
                  <c:v>703.54376600000001</c:v>
                </c:pt>
                <c:pt idx="18544">
                  <c:v>703.54476599999998</c:v>
                </c:pt>
                <c:pt idx="18545">
                  <c:v>703.54576599999996</c:v>
                </c:pt>
                <c:pt idx="18546">
                  <c:v>703.54676600000005</c:v>
                </c:pt>
                <c:pt idx="18547">
                  <c:v>703.54776600000002</c:v>
                </c:pt>
                <c:pt idx="18548">
                  <c:v>703.548766</c:v>
                </c:pt>
                <c:pt idx="18549">
                  <c:v>703.54976599999998</c:v>
                </c:pt>
                <c:pt idx="18550">
                  <c:v>703.55076599999995</c:v>
                </c:pt>
                <c:pt idx="18551">
                  <c:v>703.55176600000004</c:v>
                </c:pt>
                <c:pt idx="18552">
                  <c:v>703.55276600000002</c:v>
                </c:pt>
                <c:pt idx="18553">
                  <c:v>703.553766</c:v>
                </c:pt>
                <c:pt idx="18554">
                  <c:v>703.55476599999997</c:v>
                </c:pt>
                <c:pt idx="18555">
                  <c:v>703.55576599999995</c:v>
                </c:pt>
                <c:pt idx="18556">
                  <c:v>703.55676600000004</c:v>
                </c:pt>
                <c:pt idx="18557">
                  <c:v>703.55776600000002</c:v>
                </c:pt>
                <c:pt idx="18558">
                  <c:v>703.55876599999999</c:v>
                </c:pt>
                <c:pt idx="18559">
                  <c:v>703.55976599999997</c:v>
                </c:pt>
                <c:pt idx="18560">
                  <c:v>703.56076599999994</c:v>
                </c:pt>
                <c:pt idx="18561">
                  <c:v>703.56176600000003</c:v>
                </c:pt>
                <c:pt idx="18562">
                  <c:v>703.56276600000001</c:v>
                </c:pt>
                <c:pt idx="18563">
                  <c:v>703.56376599999999</c:v>
                </c:pt>
                <c:pt idx="18564">
                  <c:v>703.56476599999996</c:v>
                </c:pt>
                <c:pt idx="18565">
                  <c:v>703.56576600000005</c:v>
                </c:pt>
                <c:pt idx="18566">
                  <c:v>703.56676600000003</c:v>
                </c:pt>
                <c:pt idx="18567">
                  <c:v>703.56776600000001</c:v>
                </c:pt>
                <c:pt idx="18568">
                  <c:v>703.56876599999998</c:v>
                </c:pt>
                <c:pt idx="18569">
                  <c:v>703.56976599999996</c:v>
                </c:pt>
                <c:pt idx="18570">
                  <c:v>703.57076600000005</c:v>
                </c:pt>
                <c:pt idx="18571">
                  <c:v>703.57176600000003</c:v>
                </c:pt>
                <c:pt idx="18572">
                  <c:v>703.572766</c:v>
                </c:pt>
                <c:pt idx="18573">
                  <c:v>703.57376599999998</c:v>
                </c:pt>
                <c:pt idx="18574">
                  <c:v>703.57476599999995</c:v>
                </c:pt>
                <c:pt idx="18575">
                  <c:v>703.57576600000004</c:v>
                </c:pt>
                <c:pt idx="18576">
                  <c:v>703.57676600000002</c:v>
                </c:pt>
                <c:pt idx="18577">
                  <c:v>703.577766</c:v>
                </c:pt>
                <c:pt idx="18578">
                  <c:v>703.57876599999997</c:v>
                </c:pt>
                <c:pt idx="18579">
                  <c:v>703.57976599999995</c:v>
                </c:pt>
                <c:pt idx="18580">
                  <c:v>703.58076600000004</c:v>
                </c:pt>
                <c:pt idx="18581">
                  <c:v>703.58176600000002</c:v>
                </c:pt>
                <c:pt idx="18582">
                  <c:v>703.58276599999999</c:v>
                </c:pt>
                <c:pt idx="18583">
                  <c:v>703.58376599999997</c:v>
                </c:pt>
                <c:pt idx="18584">
                  <c:v>703.58476599999995</c:v>
                </c:pt>
                <c:pt idx="18585">
                  <c:v>703.58576600000004</c:v>
                </c:pt>
                <c:pt idx="18586">
                  <c:v>703.58676600000001</c:v>
                </c:pt>
                <c:pt idx="18587">
                  <c:v>703.58776599999999</c:v>
                </c:pt>
                <c:pt idx="18588">
                  <c:v>703.58876599999996</c:v>
                </c:pt>
                <c:pt idx="18589">
                  <c:v>703.58976600000005</c:v>
                </c:pt>
                <c:pt idx="18590">
                  <c:v>703.59076600000003</c:v>
                </c:pt>
                <c:pt idx="18591">
                  <c:v>703.59176600000001</c:v>
                </c:pt>
                <c:pt idx="18592">
                  <c:v>703.59276599999998</c:v>
                </c:pt>
                <c:pt idx="18593">
                  <c:v>703.59376599999996</c:v>
                </c:pt>
                <c:pt idx="18594">
                  <c:v>703.59476600000005</c:v>
                </c:pt>
                <c:pt idx="18595">
                  <c:v>703.59576600000003</c:v>
                </c:pt>
                <c:pt idx="18596">
                  <c:v>703.596766</c:v>
                </c:pt>
                <c:pt idx="18597">
                  <c:v>703.59776599999998</c:v>
                </c:pt>
                <c:pt idx="18598">
                  <c:v>703.59876599999996</c:v>
                </c:pt>
                <c:pt idx="18599">
                  <c:v>703.59976600000005</c:v>
                </c:pt>
                <c:pt idx="18600">
                  <c:v>703.60076600000002</c:v>
                </c:pt>
                <c:pt idx="18601">
                  <c:v>703.601766</c:v>
                </c:pt>
                <c:pt idx="18602">
                  <c:v>703.60276599999997</c:v>
                </c:pt>
                <c:pt idx="18603">
                  <c:v>703.60376599999995</c:v>
                </c:pt>
                <c:pt idx="18604">
                  <c:v>703.60476600000004</c:v>
                </c:pt>
                <c:pt idx="18605">
                  <c:v>703.60576600000002</c:v>
                </c:pt>
                <c:pt idx="18606">
                  <c:v>703.60676599999999</c:v>
                </c:pt>
                <c:pt idx="18607">
                  <c:v>703.60776599999997</c:v>
                </c:pt>
                <c:pt idx="18608">
                  <c:v>703.60876599999995</c:v>
                </c:pt>
                <c:pt idx="18609">
                  <c:v>703.60976600000004</c:v>
                </c:pt>
                <c:pt idx="18610">
                  <c:v>703.61076600000001</c:v>
                </c:pt>
                <c:pt idx="18611">
                  <c:v>703.61176599999999</c:v>
                </c:pt>
                <c:pt idx="18612">
                  <c:v>703.61276599999997</c:v>
                </c:pt>
                <c:pt idx="18613">
                  <c:v>703.61376600000006</c:v>
                </c:pt>
                <c:pt idx="18614">
                  <c:v>703.61476600000003</c:v>
                </c:pt>
                <c:pt idx="18615">
                  <c:v>703.61576600000001</c:v>
                </c:pt>
                <c:pt idx="18616">
                  <c:v>703.61676599999998</c:v>
                </c:pt>
                <c:pt idx="18617">
                  <c:v>703.61776599999996</c:v>
                </c:pt>
                <c:pt idx="18618">
                  <c:v>703.61876600000005</c:v>
                </c:pt>
                <c:pt idx="18619">
                  <c:v>703.61976600000003</c:v>
                </c:pt>
                <c:pt idx="18620">
                  <c:v>703.620766</c:v>
                </c:pt>
                <c:pt idx="18621">
                  <c:v>703.62176599999998</c:v>
                </c:pt>
                <c:pt idx="18622">
                  <c:v>703.62276599999996</c:v>
                </c:pt>
                <c:pt idx="18623">
                  <c:v>703.62376600000005</c:v>
                </c:pt>
                <c:pt idx="18624">
                  <c:v>703.62476600000002</c:v>
                </c:pt>
                <c:pt idx="18625">
                  <c:v>703.625766</c:v>
                </c:pt>
                <c:pt idx="18626">
                  <c:v>703.62676599999998</c:v>
                </c:pt>
                <c:pt idx="18627">
                  <c:v>703.62776599999995</c:v>
                </c:pt>
                <c:pt idx="18628">
                  <c:v>703.62876600000004</c:v>
                </c:pt>
                <c:pt idx="18629">
                  <c:v>703.62976600000002</c:v>
                </c:pt>
                <c:pt idx="18630">
                  <c:v>703.63076599999999</c:v>
                </c:pt>
                <c:pt idx="18631">
                  <c:v>703.63176599999997</c:v>
                </c:pt>
                <c:pt idx="18632">
                  <c:v>703.63276599999995</c:v>
                </c:pt>
                <c:pt idx="18633">
                  <c:v>703.63376600000004</c:v>
                </c:pt>
                <c:pt idx="18634">
                  <c:v>703.63476600000001</c:v>
                </c:pt>
                <c:pt idx="18635">
                  <c:v>703.63576599999999</c:v>
                </c:pt>
                <c:pt idx="18636">
                  <c:v>703.63676599999997</c:v>
                </c:pt>
                <c:pt idx="18637">
                  <c:v>703.63776600000006</c:v>
                </c:pt>
                <c:pt idx="18638">
                  <c:v>703.63876600000003</c:v>
                </c:pt>
                <c:pt idx="18639">
                  <c:v>703.63976600000001</c:v>
                </c:pt>
                <c:pt idx="18640">
                  <c:v>703.64076599999999</c:v>
                </c:pt>
                <c:pt idx="18641">
                  <c:v>703.64176599999996</c:v>
                </c:pt>
                <c:pt idx="18642">
                  <c:v>703.64276600000005</c:v>
                </c:pt>
                <c:pt idx="18643">
                  <c:v>703.64376600000003</c:v>
                </c:pt>
                <c:pt idx="18644">
                  <c:v>703.644766</c:v>
                </c:pt>
                <c:pt idx="18645">
                  <c:v>703.64576599999998</c:v>
                </c:pt>
                <c:pt idx="18646">
                  <c:v>703.64676599999996</c:v>
                </c:pt>
                <c:pt idx="18647">
                  <c:v>703.64776600000005</c:v>
                </c:pt>
                <c:pt idx="18648">
                  <c:v>703.64876600000002</c:v>
                </c:pt>
                <c:pt idx="18649">
                  <c:v>703.649766</c:v>
                </c:pt>
                <c:pt idx="18650">
                  <c:v>703.65076599999998</c:v>
                </c:pt>
                <c:pt idx="18651">
                  <c:v>703.65176599999995</c:v>
                </c:pt>
                <c:pt idx="18652">
                  <c:v>703.65276600000004</c:v>
                </c:pt>
                <c:pt idx="18653">
                  <c:v>703.65376600000002</c:v>
                </c:pt>
                <c:pt idx="18654">
                  <c:v>703.654766</c:v>
                </c:pt>
                <c:pt idx="18655">
                  <c:v>703.65576599999997</c:v>
                </c:pt>
                <c:pt idx="18656">
                  <c:v>703.65676599999995</c:v>
                </c:pt>
                <c:pt idx="18657">
                  <c:v>703.65776600000004</c:v>
                </c:pt>
                <c:pt idx="18658">
                  <c:v>703.65876600000001</c:v>
                </c:pt>
                <c:pt idx="18659">
                  <c:v>703.65976599999999</c:v>
                </c:pt>
                <c:pt idx="18660">
                  <c:v>703.66076599999997</c:v>
                </c:pt>
                <c:pt idx="18661">
                  <c:v>703.66176599999994</c:v>
                </c:pt>
                <c:pt idx="18662">
                  <c:v>703.66276600000003</c:v>
                </c:pt>
                <c:pt idx="18663">
                  <c:v>703.66376600000001</c:v>
                </c:pt>
                <c:pt idx="18664">
                  <c:v>703.66476599999999</c:v>
                </c:pt>
                <c:pt idx="18665">
                  <c:v>703.66576599999996</c:v>
                </c:pt>
                <c:pt idx="18666">
                  <c:v>703.66676600000005</c:v>
                </c:pt>
                <c:pt idx="18667">
                  <c:v>703.66776600000003</c:v>
                </c:pt>
                <c:pt idx="18668">
                  <c:v>703.66876600000001</c:v>
                </c:pt>
                <c:pt idx="18669">
                  <c:v>703.66976599999998</c:v>
                </c:pt>
                <c:pt idx="18670">
                  <c:v>703.67076599999996</c:v>
                </c:pt>
                <c:pt idx="18671">
                  <c:v>703.67176600000005</c:v>
                </c:pt>
                <c:pt idx="18672">
                  <c:v>703.67276600000002</c:v>
                </c:pt>
                <c:pt idx="18673">
                  <c:v>703.673766</c:v>
                </c:pt>
                <c:pt idx="18674">
                  <c:v>703.67476599999998</c:v>
                </c:pt>
                <c:pt idx="18675">
                  <c:v>703.67576599999995</c:v>
                </c:pt>
                <c:pt idx="18676">
                  <c:v>703.67676600000004</c:v>
                </c:pt>
                <c:pt idx="18677">
                  <c:v>703.67776600000002</c:v>
                </c:pt>
                <c:pt idx="18678">
                  <c:v>703.678766</c:v>
                </c:pt>
                <c:pt idx="18679">
                  <c:v>703.67976599999997</c:v>
                </c:pt>
                <c:pt idx="18680">
                  <c:v>703.68076599999995</c:v>
                </c:pt>
                <c:pt idx="18681">
                  <c:v>703.68176600000004</c:v>
                </c:pt>
                <c:pt idx="18682">
                  <c:v>703.68276600000002</c:v>
                </c:pt>
                <c:pt idx="18683">
                  <c:v>703.68376599999999</c:v>
                </c:pt>
                <c:pt idx="18684">
                  <c:v>703.68476599999997</c:v>
                </c:pt>
                <c:pt idx="18685">
                  <c:v>703.68576599999994</c:v>
                </c:pt>
                <c:pt idx="18686">
                  <c:v>703.68676600000003</c:v>
                </c:pt>
                <c:pt idx="18687">
                  <c:v>703.68776600000001</c:v>
                </c:pt>
                <c:pt idx="18688">
                  <c:v>703.68876599999999</c:v>
                </c:pt>
                <c:pt idx="18689">
                  <c:v>703.68976599999996</c:v>
                </c:pt>
                <c:pt idx="18690">
                  <c:v>703.69076600000005</c:v>
                </c:pt>
                <c:pt idx="18691">
                  <c:v>703.69176600000003</c:v>
                </c:pt>
                <c:pt idx="18692">
                  <c:v>703.69276600000001</c:v>
                </c:pt>
                <c:pt idx="18693">
                  <c:v>703.69376599999998</c:v>
                </c:pt>
                <c:pt idx="18694">
                  <c:v>703.69476599999996</c:v>
                </c:pt>
                <c:pt idx="18695">
                  <c:v>703.69576600000005</c:v>
                </c:pt>
                <c:pt idx="18696">
                  <c:v>703.69676600000003</c:v>
                </c:pt>
                <c:pt idx="18697">
                  <c:v>703.697766</c:v>
                </c:pt>
                <c:pt idx="18698">
                  <c:v>703.69876599999998</c:v>
                </c:pt>
                <c:pt idx="18699">
                  <c:v>703.69976599999995</c:v>
                </c:pt>
                <c:pt idx="18700">
                  <c:v>703.70076600000004</c:v>
                </c:pt>
                <c:pt idx="18701">
                  <c:v>703.70176600000002</c:v>
                </c:pt>
                <c:pt idx="18702">
                  <c:v>703.702766</c:v>
                </c:pt>
                <c:pt idx="18703">
                  <c:v>703.70376599999997</c:v>
                </c:pt>
                <c:pt idx="18704">
                  <c:v>703.70476599999995</c:v>
                </c:pt>
                <c:pt idx="18705">
                  <c:v>703.70576600000004</c:v>
                </c:pt>
                <c:pt idx="18706">
                  <c:v>703.70676600000002</c:v>
                </c:pt>
                <c:pt idx="18707">
                  <c:v>703.70776599999999</c:v>
                </c:pt>
                <c:pt idx="18708">
                  <c:v>703.70876599999997</c:v>
                </c:pt>
                <c:pt idx="18709">
                  <c:v>703.70976599999995</c:v>
                </c:pt>
                <c:pt idx="18710">
                  <c:v>703.71076600000004</c:v>
                </c:pt>
                <c:pt idx="18711">
                  <c:v>703.71176600000001</c:v>
                </c:pt>
                <c:pt idx="18712">
                  <c:v>703.71276599999999</c:v>
                </c:pt>
                <c:pt idx="18713">
                  <c:v>703.71376599999996</c:v>
                </c:pt>
                <c:pt idx="18714">
                  <c:v>703.71476600000005</c:v>
                </c:pt>
                <c:pt idx="18715">
                  <c:v>703.71576600000003</c:v>
                </c:pt>
                <c:pt idx="18716">
                  <c:v>703.71676600000001</c:v>
                </c:pt>
                <c:pt idx="18717">
                  <c:v>703.71776599999998</c:v>
                </c:pt>
                <c:pt idx="18718">
                  <c:v>703.71876599999996</c:v>
                </c:pt>
                <c:pt idx="18719">
                  <c:v>703.71976600000005</c:v>
                </c:pt>
                <c:pt idx="18720">
                  <c:v>703.72076600000003</c:v>
                </c:pt>
                <c:pt idx="18721">
                  <c:v>703.721766</c:v>
                </c:pt>
                <c:pt idx="18722">
                  <c:v>703.72276599999998</c:v>
                </c:pt>
                <c:pt idx="18723">
                  <c:v>703.72376599999996</c:v>
                </c:pt>
                <c:pt idx="18724">
                  <c:v>703.72476600000005</c:v>
                </c:pt>
                <c:pt idx="18725">
                  <c:v>703.72576600000002</c:v>
                </c:pt>
                <c:pt idx="18726">
                  <c:v>703.726766</c:v>
                </c:pt>
                <c:pt idx="18727">
                  <c:v>703.72776599999997</c:v>
                </c:pt>
                <c:pt idx="18728">
                  <c:v>703.72876599999995</c:v>
                </c:pt>
                <c:pt idx="18729">
                  <c:v>703.72976600000004</c:v>
                </c:pt>
                <c:pt idx="18730">
                  <c:v>703.73076600000002</c:v>
                </c:pt>
                <c:pt idx="18731">
                  <c:v>703.73176599999999</c:v>
                </c:pt>
                <c:pt idx="18732">
                  <c:v>703.73276599999997</c:v>
                </c:pt>
                <c:pt idx="18733">
                  <c:v>703.73376599999995</c:v>
                </c:pt>
                <c:pt idx="18734">
                  <c:v>703.73476600000004</c:v>
                </c:pt>
                <c:pt idx="18735">
                  <c:v>703.73576600000001</c:v>
                </c:pt>
                <c:pt idx="18736">
                  <c:v>703.73676599999999</c:v>
                </c:pt>
                <c:pt idx="18737">
                  <c:v>703.73776599999997</c:v>
                </c:pt>
                <c:pt idx="18738">
                  <c:v>703.73876600000006</c:v>
                </c:pt>
                <c:pt idx="18739">
                  <c:v>703.73976600000003</c:v>
                </c:pt>
                <c:pt idx="18740">
                  <c:v>703.74076600000001</c:v>
                </c:pt>
                <c:pt idx="18741">
                  <c:v>703.74176599999998</c:v>
                </c:pt>
                <c:pt idx="18742">
                  <c:v>703.74276599999996</c:v>
                </c:pt>
                <c:pt idx="18743">
                  <c:v>703.74376600000005</c:v>
                </c:pt>
                <c:pt idx="18744">
                  <c:v>703.74476600000003</c:v>
                </c:pt>
                <c:pt idx="18745">
                  <c:v>703.745766</c:v>
                </c:pt>
                <c:pt idx="18746">
                  <c:v>703.74676599999998</c:v>
                </c:pt>
                <c:pt idx="18747">
                  <c:v>703.74776599999996</c:v>
                </c:pt>
                <c:pt idx="18748">
                  <c:v>703.74876600000005</c:v>
                </c:pt>
                <c:pt idx="18749">
                  <c:v>703.74976600000002</c:v>
                </c:pt>
                <c:pt idx="18750">
                  <c:v>703.750766</c:v>
                </c:pt>
                <c:pt idx="18751">
                  <c:v>703.75176599999998</c:v>
                </c:pt>
                <c:pt idx="18752">
                  <c:v>703.75276599999995</c:v>
                </c:pt>
                <c:pt idx="18753">
                  <c:v>703.75376600000004</c:v>
                </c:pt>
                <c:pt idx="18754">
                  <c:v>703.75476600000002</c:v>
                </c:pt>
                <c:pt idx="18755">
                  <c:v>703.75576599999999</c:v>
                </c:pt>
                <c:pt idx="18756">
                  <c:v>703.75676599999997</c:v>
                </c:pt>
                <c:pt idx="18757">
                  <c:v>703.75776599999995</c:v>
                </c:pt>
                <c:pt idx="18758">
                  <c:v>703.75876600000004</c:v>
                </c:pt>
                <c:pt idx="18759">
                  <c:v>703.75976600000001</c:v>
                </c:pt>
                <c:pt idx="18760">
                  <c:v>703.76076599999999</c:v>
                </c:pt>
                <c:pt idx="18761">
                  <c:v>703.76176599999997</c:v>
                </c:pt>
                <c:pt idx="18762">
                  <c:v>703.76276600000006</c:v>
                </c:pt>
                <c:pt idx="18763">
                  <c:v>703.76376600000003</c:v>
                </c:pt>
                <c:pt idx="18764">
                  <c:v>703.76476600000001</c:v>
                </c:pt>
                <c:pt idx="18765">
                  <c:v>703.76576599999999</c:v>
                </c:pt>
                <c:pt idx="18766">
                  <c:v>703.76676599999996</c:v>
                </c:pt>
                <c:pt idx="18767">
                  <c:v>703.76776600000005</c:v>
                </c:pt>
                <c:pt idx="18768">
                  <c:v>703.76876600000003</c:v>
                </c:pt>
                <c:pt idx="18769">
                  <c:v>703.769766</c:v>
                </c:pt>
                <c:pt idx="18770">
                  <c:v>703.77076599999998</c:v>
                </c:pt>
                <c:pt idx="18771">
                  <c:v>703.77176599999996</c:v>
                </c:pt>
                <c:pt idx="18772">
                  <c:v>703.77276600000005</c:v>
                </c:pt>
                <c:pt idx="18773">
                  <c:v>703.77376600000002</c:v>
                </c:pt>
                <c:pt idx="18774">
                  <c:v>703.774766</c:v>
                </c:pt>
                <c:pt idx="18775">
                  <c:v>703.77576599999998</c:v>
                </c:pt>
                <c:pt idx="18776">
                  <c:v>703.77676599999995</c:v>
                </c:pt>
                <c:pt idx="18777">
                  <c:v>703.77776600000004</c:v>
                </c:pt>
                <c:pt idx="18778">
                  <c:v>703.77876600000002</c:v>
                </c:pt>
                <c:pt idx="18779">
                  <c:v>703.779766</c:v>
                </c:pt>
                <c:pt idx="18780">
                  <c:v>703.78076599999997</c:v>
                </c:pt>
                <c:pt idx="18781">
                  <c:v>703.78176599999995</c:v>
                </c:pt>
                <c:pt idx="18782">
                  <c:v>703.78276600000004</c:v>
                </c:pt>
                <c:pt idx="18783">
                  <c:v>703.78376600000001</c:v>
                </c:pt>
                <c:pt idx="18784">
                  <c:v>703.78476599999999</c:v>
                </c:pt>
                <c:pt idx="18785">
                  <c:v>703.78576599999997</c:v>
                </c:pt>
                <c:pt idx="18786">
                  <c:v>703.78676599999994</c:v>
                </c:pt>
                <c:pt idx="18787">
                  <c:v>703.78776600000003</c:v>
                </c:pt>
                <c:pt idx="18788">
                  <c:v>703.78876600000001</c:v>
                </c:pt>
                <c:pt idx="18789">
                  <c:v>703.78976599999999</c:v>
                </c:pt>
                <c:pt idx="18790">
                  <c:v>703.79076599999996</c:v>
                </c:pt>
                <c:pt idx="18791">
                  <c:v>703.79176600000005</c:v>
                </c:pt>
                <c:pt idx="18792">
                  <c:v>703.79276600000003</c:v>
                </c:pt>
                <c:pt idx="18793">
                  <c:v>703.79376600000001</c:v>
                </c:pt>
                <c:pt idx="18794">
                  <c:v>703.79476599999998</c:v>
                </c:pt>
                <c:pt idx="18795">
                  <c:v>703.79576599999996</c:v>
                </c:pt>
                <c:pt idx="18796">
                  <c:v>703.79676600000005</c:v>
                </c:pt>
                <c:pt idx="18797">
                  <c:v>703.79776600000002</c:v>
                </c:pt>
                <c:pt idx="18798">
                  <c:v>703.798766</c:v>
                </c:pt>
                <c:pt idx="18799">
                  <c:v>703.79976599999998</c:v>
                </c:pt>
                <c:pt idx="18800">
                  <c:v>703.80076599999995</c:v>
                </c:pt>
                <c:pt idx="18801">
                  <c:v>703.80176600000004</c:v>
                </c:pt>
                <c:pt idx="18802">
                  <c:v>703.80276600000002</c:v>
                </c:pt>
                <c:pt idx="18803">
                  <c:v>703.803766</c:v>
                </c:pt>
                <c:pt idx="18804">
                  <c:v>703.80476599999997</c:v>
                </c:pt>
                <c:pt idx="18805">
                  <c:v>703.80576599999995</c:v>
                </c:pt>
                <c:pt idx="18806">
                  <c:v>703.80676600000004</c:v>
                </c:pt>
                <c:pt idx="18807">
                  <c:v>703.80776600000002</c:v>
                </c:pt>
                <c:pt idx="18808">
                  <c:v>703.80876599999999</c:v>
                </c:pt>
                <c:pt idx="18809">
                  <c:v>703.80976599999997</c:v>
                </c:pt>
                <c:pt idx="18810">
                  <c:v>703.81076599999994</c:v>
                </c:pt>
                <c:pt idx="18811">
                  <c:v>703.81176600000003</c:v>
                </c:pt>
                <c:pt idx="18812">
                  <c:v>703.81276600000001</c:v>
                </c:pt>
                <c:pt idx="18813">
                  <c:v>703.81376599999999</c:v>
                </c:pt>
                <c:pt idx="18814">
                  <c:v>703.81476599999996</c:v>
                </c:pt>
                <c:pt idx="18815">
                  <c:v>703.81576600000005</c:v>
                </c:pt>
                <c:pt idx="18816">
                  <c:v>703.81676600000003</c:v>
                </c:pt>
                <c:pt idx="18817">
                  <c:v>703.81776600000001</c:v>
                </c:pt>
                <c:pt idx="18818">
                  <c:v>703.81876599999998</c:v>
                </c:pt>
                <c:pt idx="18819">
                  <c:v>703.81976599999996</c:v>
                </c:pt>
                <c:pt idx="18820">
                  <c:v>703.82076600000005</c:v>
                </c:pt>
                <c:pt idx="18821">
                  <c:v>703.82176600000003</c:v>
                </c:pt>
                <c:pt idx="18822">
                  <c:v>703.822766</c:v>
                </c:pt>
                <c:pt idx="18823">
                  <c:v>703.82376599999998</c:v>
                </c:pt>
                <c:pt idx="18824">
                  <c:v>703.82476599999995</c:v>
                </c:pt>
                <c:pt idx="18825">
                  <c:v>703.82576600000004</c:v>
                </c:pt>
                <c:pt idx="18826">
                  <c:v>703.82676600000002</c:v>
                </c:pt>
                <c:pt idx="18827">
                  <c:v>703.827766</c:v>
                </c:pt>
                <c:pt idx="18828">
                  <c:v>703.82876599999997</c:v>
                </c:pt>
                <c:pt idx="18829">
                  <c:v>703.82976599999995</c:v>
                </c:pt>
                <c:pt idx="18830">
                  <c:v>703.83076600000004</c:v>
                </c:pt>
                <c:pt idx="18831">
                  <c:v>703.83176600000002</c:v>
                </c:pt>
                <c:pt idx="18832">
                  <c:v>703.83276599999999</c:v>
                </c:pt>
                <c:pt idx="18833">
                  <c:v>703.83376599999997</c:v>
                </c:pt>
                <c:pt idx="18834">
                  <c:v>703.83476599999995</c:v>
                </c:pt>
                <c:pt idx="18835">
                  <c:v>703.83576600000004</c:v>
                </c:pt>
                <c:pt idx="18836">
                  <c:v>703.83676600000001</c:v>
                </c:pt>
                <c:pt idx="18837">
                  <c:v>703.83776599999999</c:v>
                </c:pt>
                <c:pt idx="18838">
                  <c:v>703.83876599999996</c:v>
                </c:pt>
                <c:pt idx="18839">
                  <c:v>703.83976600000005</c:v>
                </c:pt>
                <c:pt idx="18840">
                  <c:v>703.84076600000003</c:v>
                </c:pt>
                <c:pt idx="18841">
                  <c:v>703.84176600000001</c:v>
                </c:pt>
                <c:pt idx="18842">
                  <c:v>703.84276599999998</c:v>
                </c:pt>
                <c:pt idx="18843">
                  <c:v>703.84376599999996</c:v>
                </c:pt>
                <c:pt idx="18844">
                  <c:v>703.84476600000005</c:v>
                </c:pt>
                <c:pt idx="18845">
                  <c:v>703.84576600000003</c:v>
                </c:pt>
                <c:pt idx="18846">
                  <c:v>703.846766</c:v>
                </c:pt>
                <c:pt idx="18847">
                  <c:v>703.84776599999998</c:v>
                </c:pt>
                <c:pt idx="18848">
                  <c:v>703.84876599999996</c:v>
                </c:pt>
                <c:pt idx="18849">
                  <c:v>703.84976600000005</c:v>
                </c:pt>
                <c:pt idx="18850">
                  <c:v>703.85076600000002</c:v>
                </c:pt>
                <c:pt idx="18851">
                  <c:v>703.851766</c:v>
                </c:pt>
                <c:pt idx="18852">
                  <c:v>703.85276599999997</c:v>
                </c:pt>
                <c:pt idx="18853">
                  <c:v>703.85376599999995</c:v>
                </c:pt>
                <c:pt idx="18854">
                  <c:v>703.85476600000004</c:v>
                </c:pt>
                <c:pt idx="18855">
                  <c:v>703.85576600000002</c:v>
                </c:pt>
                <c:pt idx="18856">
                  <c:v>703.85676599999999</c:v>
                </c:pt>
                <c:pt idx="18857">
                  <c:v>703.85776599999997</c:v>
                </c:pt>
                <c:pt idx="18858">
                  <c:v>703.85876599999995</c:v>
                </c:pt>
                <c:pt idx="18859">
                  <c:v>703.85976600000004</c:v>
                </c:pt>
                <c:pt idx="18860">
                  <c:v>703.86076600000001</c:v>
                </c:pt>
                <c:pt idx="18861">
                  <c:v>703.86176599999999</c:v>
                </c:pt>
                <c:pt idx="18862">
                  <c:v>703.86276599999997</c:v>
                </c:pt>
                <c:pt idx="18863">
                  <c:v>703.86376600000006</c:v>
                </c:pt>
                <c:pt idx="18864">
                  <c:v>703.86476600000003</c:v>
                </c:pt>
                <c:pt idx="18865">
                  <c:v>703.86576600000001</c:v>
                </c:pt>
                <c:pt idx="18866">
                  <c:v>703.86676599999998</c:v>
                </c:pt>
                <c:pt idx="18867">
                  <c:v>703.86776599999996</c:v>
                </c:pt>
                <c:pt idx="18868">
                  <c:v>703.86876600000005</c:v>
                </c:pt>
                <c:pt idx="18869">
                  <c:v>703.86976600000003</c:v>
                </c:pt>
                <c:pt idx="18870">
                  <c:v>703.870766</c:v>
                </c:pt>
                <c:pt idx="18871">
                  <c:v>703.87176599999998</c:v>
                </c:pt>
                <c:pt idx="18872">
                  <c:v>703.87276599999996</c:v>
                </c:pt>
                <c:pt idx="18873">
                  <c:v>703.87376600000005</c:v>
                </c:pt>
                <c:pt idx="18874">
                  <c:v>703.87476600000002</c:v>
                </c:pt>
                <c:pt idx="18875">
                  <c:v>703.875766</c:v>
                </c:pt>
                <c:pt idx="18876">
                  <c:v>703.87676599999998</c:v>
                </c:pt>
                <c:pt idx="18877">
                  <c:v>703.87776599999995</c:v>
                </c:pt>
                <c:pt idx="18878">
                  <c:v>703.87876600000004</c:v>
                </c:pt>
                <c:pt idx="18879">
                  <c:v>703.87976600000002</c:v>
                </c:pt>
                <c:pt idx="18880">
                  <c:v>703.88076599999999</c:v>
                </c:pt>
                <c:pt idx="18881">
                  <c:v>703.88176599999997</c:v>
                </c:pt>
                <c:pt idx="18882">
                  <c:v>703.88276599999995</c:v>
                </c:pt>
                <c:pt idx="18883">
                  <c:v>703.88376600000004</c:v>
                </c:pt>
                <c:pt idx="18884">
                  <c:v>703.88476600000001</c:v>
                </c:pt>
                <c:pt idx="18885">
                  <c:v>703.88576599999999</c:v>
                </c:pt>
                <c:pt idx="18886">
                  <c:v>703.88676599999997</c:v>
                </c:pt>
                <c:pt idx="18887">
                  <c:v>703.88776600000006</c:v>
                </c:pt>
                <c:pt idx="18888">
                  <c:v>703.88876600000003</c:v>
                </c:pt>
                <c:pt idx="18889">
                  <c:v>703.88976600000001</c:v>
                </c:pt>
                <c:pt idx="18890">
                  <c:v>703.89076599999999</c:v>
                </c:pt>
                <c:pt idx="18891">
                  <c:v>703.89176599999996</c:v>
                </c:pt>
                <c:pt idx="18892">
                  <c:v>703.89276600000005</c:v>
                </c:pt>
                <c:pt idx="18893">
                  <c:v>703.89376600000003</c:v>
                </c:pt>
                <c:pt idx="18894">
                  <c:v>703.894766</c:v>
                </c:pt>
                <c:pt idx="18895">
                  <c:v>703.89576599999998</c:v>
                </c:pt>
                <c:pt idx="18896">
                  <c:v>703.89676599999996</c:v>
                </c:pt>
                <c:pt idx="18897">
                  <c:v>703.89776600000005</c:v>
                </c:pt>
                <c:pt idx="18898">
                  <c:v>703.89876600000002</c:v>
                </c:pt>
                <c:pt idx="18899">
                  <c:v>703.899766</c:v>
                </c:pt>
                <c:pt idx="18900">
                  <c:v>703.90076599999998</c:v>
                </c:pt>
                <c:pt idx="18901">
                  <c:v>703.90176599999995</c:v>
                </c:pt>
                <c:pt idx="18902">
                  <c:v>703.90276600000004</c:v>
                </c:pt>
                <c:pt idx="18903">
                  <c:v>703.90376600000002</c:v>
                </c:pt>
                <c:pt idx="18904">
                  <c:v>703.904766</c:v>
                </c:pt>
                <c:pt idx="18905">
                  <c:v>703.90576599999997</c:v>
                </c:pt>
                <c:pt idx="18906">
                  <c:v>703.90676599999995</c:v>
                </c:pt>
                <c:pt idx="18907">
                  <c:v>703.90776600000004</c:v>
                </c:pt>
                <c:pt idx="18908">
                  <c:v>703.90876600000001</c:v>
                </c:pt>
                <c:pt idx="18909">
                  <c:v>703.90976599999999</c:v>
                </c:pt>
                <c:pt idx="18910">
                  <c:v>703.91076599999997</c:v>
                </c:pt>
                <c:pt idx="18911">
                  <c:v>703.91176599999994</c:v>
                </c:pt>
                <c:pt idx="18912">
                  <c:v>703.91276600000003</c:v>
                </c:pt>
                <c:pt idx="18913">
                  <c:v>703.91376600000001</c:v>
                </c:pt>
                <c:pt idx="18914">
                  <c:v>703.91476599999999</c:v>
                </c:pt>
                <c:pt idx="18915">
                  <c:v>703.91576599999996</c:v>
                </c:pt>
                <c:pt idx="18916">
                  <c:v>703.91676600000005</c:v>
                </c:pt>
                <c:pt idx="18917">
                  <c:v>703.91776600000003</c:v>
                </c:pt>
                <c:pt idx="18918">
                  <c:v>703.91876600000001</c:v>
                </c:pt>
                <c:pt idx="18919">
                  <c:v>703.91976599999998</c:v>
                </c:pt>
                <c:pt idx="18920">
                  <c:v>703.92076599999996</c:v>
                </c:pt>
                <c:pt idx="18921">
                  <c:v>703.92176600000005</c:v>
                </c:pt>
                <c:pt idx="18922">
                  <c:v>703.92276600000002</c:v>
                </c:pt>
                <c:pt idx="18923">
                  <c:v>703.923766</c:v>
                </c:pt>
                <c:pt idx="18924">
                  <c:v>703.92476599999998</c:v>
                </c:pt>
                <c:pt idx="18925">
                  <c:v>703.92576599999995</c:v>
                </c:pt>
                <c:pt idx="18926">
                  <c:v>703.92676600000004</c:v>
                </c:pt>
                <c:pt idx="18927">
                  <c:v>703.92776600000002</c:v>
                </c:pt>
                <c:pt idx="18928">
                  <c:v>703.928766</c:v>
                </c:pt>
                <c:pt idx="18929">
                  <c:v>703.92976599999997</c:v>
                </c:pt>
                <c:pt idx="18930">
                  <c:v>703.93076599999995</c:v>
                </c:pt>
                <c:pt idx="18931">
                  <c:v>703.93176600000004</c:v>
                </c:pt>
                <c:pt idx="18932">
                  <c:v>703.93276600000002</c:v>
                </c:pt>
                <c:pt idx="18933">
                  <c:v>703.93376599999999</c:v>
                </c:pt>
                <c:pt idx="18934">
                  <c:v>703.93476599999997</c:v>
                </c:pt>
                <c:pt idx="18935">
                  <c:v>703.93576599999994</c:v>
                </c:pt>
                <c:pt idx="18936">
                  <c:v>703.93676600000003</c:v>
                </c:pt>
                <c:pt idx="18937">
                  <c:v>703.93776600000001</c:v>
                </c:pt>
                <c:pt idx="18938">
                  <c:v>703.93876599999999</c:v>
                </c:pt>
                <c:pt idx="18939">
                  <c:v>703.93976599999996</c:v>
                </c:pt>
                <c:pt idx="18940">
                  <c:v>703.94076600000005</c:v>
                </c:pt>
                <c:pt idx="18941">
                  <c:v>703.94176600000003</c:v>
                </c:pt>
                <c:pt idx="18942">
                  <c:v>703.94276600000001</c:v>
                </c:pt>
                <c:pt idx="18943">
                  <c:v>703.94376599999998</c:v>
                </c:pt>
                <c:pt idx="18944">
                  <c:v>703.94476599999996</c:v>
                </c:pt>
                <c:pt idx="18945">
                  <c:v>703.94576600000005</c:v>
                </c:pt>
                <c:pt idx="18946">
                  <c:v>703.94676600000003</c:v>
                </c:pt>
                <c:pt idx="18947">
                  <c:v>703.947766</c:v>
                </c:pt>
                <c:pt idx="18948">
                  <c:v>703.94876599999998</c:v>
                </c:pt>
                <c:pt idx="18949">
                  <c:v>703.94976599999995</c:v>
                </c:pt>
                <c:pt idx="18950">
                  <c:v>703.95076600000004</c:v>
                </c:pt>
                <c:pt idx="18951">
                  <c:v>703.95176600000002</c:v>
                </c:pt>
                <c:pt idx="18952">
                  <c:v>703.952766</c:v>
                </c:pt>
                <c:pt idx="18953">
                  <c:v>703.95376599999997</c:v>
                </c:pt>
                <c:pt idx="18954">
                  <c:v>703.95476599999995</c:v>
                </c:pt>
                <c:pt idx="18955">
                  <c:v>703.95576600000004</c:v>
                </c:pt>
                <c:pt idx="18956">
                  <c:v>703.95676600000002</c:v>
                </c:pt>
                <c:pt idx="18957">
                  <c:v>703.95776599999999</c:v>
                </c:pt>
                <c:pt idx="18958">
                  <c:v>703.95876599999997</c:v>
                </c:pt>
                <c:pt idx="18959">
                  <c:v>703.95976599999995</c:v>
                </c:pt>
                <c:pt idx="18960">
                  <c:v>703.96076600000004</c:v>
                </c:pt>
                <c:pt idx="18961">
                  <c:v>703.96176600000001</c:v>
                </c:pt>
                <c:pt idx="18962">
                  <c:v>703.96276599999999</c:v>
                </c:pt>
                <c:pt idx="18963">
                  <c:v>703.96376599999996</c:v>
                </c:pt>
                <c:pt idx="18964">
                  <c:v>703.96476600000005</c:v>
                </c:pt>
                <c:pt idx="18965">
                  <c:v>703.96576600000003</c:v>
                </c:pt>
                <c:pt idx="18966">
                  <c:v>703.96676600000001</c:v>
                </c:pt>
                <c:pt idx="18967">
                  <c:v>703.96776599999998</c:v>
                </c:pt>
                <c:pt idx="18968">
                  <c:v>703.96876599999996</c:v>
                </c:pt>
                <c:pt idx="18969">
                  <c:v>703.96976600000005</c:v>
                </c:pt>
                <c:pt idx="18970">
                  <c:v>703.97076600000003</c:v>
                </c:pt>
                <c:pt idx="18971">
                  <c:v>703.971766</c:v>
                </c:pt>
                <c:pt idx="18972">
                  <c:v>703.97276599999998</c:v>
                </c:pt>
                <c:pt idx="18973">
                  <c:v>703.97376599999996</c:v>
                </c:pt>
                <c:pt idx="18974">
                  <c:v>703.97476600000005</c:v>
                </c:pt>
                <c:pt idx="18975">
                  <c:v>703.97576600000002</c:v>
                </c:pt>
                <c:pt idx="18976">
                  <c:v>703.976766</c:v>
                </c:pt>
                <c:pt idx="18977">
                  <c:v>703.97776599999997</c:v>
                </c:pt>
                <c:pt idx="18978">
                  <c:v>703.97876599999995</c:v>
                </c:pt>
                <c:pt idx="18979">
                  <c:v>703.97976600000004</c:v>
                </c:pt>
                <c:pt idx="18980">
                  <c:v>703.98076600000002</c:v>
                </c:pt>
                <c:pt idx="18981">
                  <c:v>703.98176599999999</c:v>
                </c:pt>
                <c:pt idx="18982">
                  <c:v>703.98276599999997</c:v>
                </c:pt>
                <c:pt idx="18983">
                  <c:v>703.98376599999995</c:v>
                </c:pt>
                <c:pt idx="18984">
                  <c:v>703.98476600000004</c:v>
                </c:pt>
                <c:pt idx="18985">
                  <c:v>703.98576600000001</c:v>
                </c:pt>
                <c:pt idx="18986">
                  <c:v>703.98676599999999</c:v>
                </c:pt>
                <c:pt idx="18987">
                  <c:v>703.98776599999997</c:v>
                </c:pt>
                <c:pt idx="18988">
                  <c:v>703.98876600000006</c:v>
                </c:pt>
                <c:pt idx="18989">
                  <c:v>703.98976600000003</c:v>
                </c:pt>
                <c:pt idx="18990">
                  <c:v>703.99076600000001</c:v>
                </c:pt>
                <c:pt idx="18991">
                  <c:v>703.99176599999998</c:v>
                </c:pt>
                <c:pt idx="18992">
                  <c:v>703.99276599999996</c:v>
                </c:pt>
                <c:pt idx="18993">
                  <c:v>703.99376600000005</c:v>
                </c:pt>
                <c:pt idx="18994">
                  <c:v>703.99476600000003</c:v>
                </c:pt>
                <c:pt idx="18995">
                  <c:v>703.995766</c:v>
                </c:pt>
                <c:pt idx="18996">
                  <c:v>703.99676599999998</c:v>
                </c:pt>
                <c:pt idx="18997">
                  <c:v>703.99776599999996</c:v>
                </c:pt>
                <c:pt idx="18998">
                  <c:v>703.99876600000005</c:v>
                </c:pt>
                <c:pt idx="18999">
                  <c:v>703.99976600000002</c:v>
                </c:pt>
                <c:pt idx="19000">
                  <c:v>704.000766</c:v>
                </c:pt>
                <c:pt idx="19001">
                  <c:v>704.00176599999998</c:v>
                </c:pt>
                <c:pt idx="19002">
                  <c:v>704.00276599999995</c:v>
                </c:pt>
                <c:pt idx="19003">
                  <c:v>704.00376600000004</c:v>
                </c:pt>
                <c:pt idx="19004">
                  <c:v>704.00476600000002</c:v>
                </c:pt>
                <c:pt idx="19005">
                  <c:v>704.00576599999999</c:v>
                </c:pt>
                <c:pt idx="19006">
                  <c:v>704.00676599999997</c:v>
                </c:pt>
                <c:pt idx="19007">
                  <c:v>704.00776599999995</c:v>
                </c:pt>
                <c:pt idx="19008">
                  <c:v>704.00876600000004</c:v>
                </c:pt>
                <c:pt idx="19009">
                  <c:v>704.00976600000001</c:v>
                </c:pt>
                <c:pt idx="19010">
                  <c:v>704.01076599999999</c:v>
                </c:pt>
                <c:pt idx="19011">
                  <c:v>704.01176599999997</c:v>
                </c:pt>
                <c:pt idx="19012">
                  <c:v>704.01276600000006</c:v>
                </c:pt>
                <c:pt idx="19013">
                  <c:v>704.01376600000003</c:v>
                </c:pt>
                <c:pt idx="19014">
                  <c:v>704.01476600000001</c:v>
                </c:pt>
                <c:pt idx="19015">
                  <c:v>704.01576599999999</c:v>
                </c:pt>
                <c:pt idx="19016">
                  <c:v>704.01676599999996</c:v>
                </c:pt>
                <c:pt idx="19017">
                  <c:v>704.01776600000005</c:v>
                </c:pt>
                <c:pt idx="19018">
                  <c:v>704.01876600000003</c:v>
                </c:pt>
                <c:pt idx="19019">
                  <c:v>704.019766</c:v>
                </c:pt>
                <c:pt idx="19020">
                  <c:v>704.02076599999998</c:v>
                </c:pt>
                <c:pt idx="19021">
                  <c:v>704.02176599999996</c:v>
                </c:pt>
                <c:pt idx="19022">
                  <c:v>704.02276600000005</c:v>
                </c:pt>
                <c:pt idx="19023">
                  <c:v>704.02376600000002</c:v>
                </c:pt>
                <c:pt idx="19024">
                  <c:v>704.024766</c:v>
                </c:pt>
                <c:pt idx="19025">
                  <c:v>704.02576599999998</c:v>
                </c:pt>
                <c:pt idx="19026">
                  <c:v>704.02676599999995</c:v>
                </c:pt>
                <c:pt idx="19027">
                  <c:v>704.02776600000004</c:v>
                </c:pt>
                <c:pt idx="19028">
                  <c:v>704.02876600000002</c:v>
                </c:pt>
                <c:pt idx="19029">
                  <c:v>704.029766</c:v>
                </c:pt>
                <c:pt idx="19030">
                  <c:v>704.03076599999997</c:v>
                </c:pt>
                <c:pt idx="19031">
                  <c:v>704.03176599999995</c:v>
                </c:pt>
                <c:pt idx="19032">
                  <c:v>704.03276600000004</c:v>
                </c:pt>
                <c:pt idx="19033">
                  <c:v>704.03376600000001</c:v>
                </c:pt>
                <c:pt idx="19034">
                  <c:v>704.03476599999999</c:v>
                </c:pt>
                <c:pt idx="19035">
                  <c:v>704.03576599999997</c:v>
                </c:pt>
                <c:pt idx="19036">
                  <c:v>704.03676599999994</c:v>
                </c:pt>
                <c:pt idx="19037">
                  <c:v>704.03776600000003</c:v>
                </c:pt>
                <c:pt idx="19038">
                  <c:v>704.03876600000001</c:v>
                </c:pt>
                <c:pt idx="19039">
                  <c:v>704.03976599999999</c:v>
                </c:pt>
                <c:pt idx="19040">
                  <c:v>704.04076599999996</c:v>
                </c:pt>
                <c:pt idx="19041">
                  <c:v>704.04176600000005</c:v>
                </c:pt>
                <c:pt idx="19042">
                  <c:v>704.04276600000003</c:v>
                </c:pt>
                <c:pt idx="19043">
                  <c:v>704.04376600000001</c:v>
                </c:pt>
                <c:pt idx="19044">
                  <c:v>704.04476599999998</c:v>
                </c:pt>
                <c:pt idx="19045">
                  <c:v>704.04576599999996</c:v>
                </c:pt>
                <c:pt idx="19046">
                  <c:v>704.04676600000005</c:v>
                </c:pt>
                <c:pt idx="19047">
                  <c:v>704.04776600000002</c:v>
                </c:pt>
                <c:pt idx="19048">
                  <c:v>704.048766</c:v>
                </c:pt>
                <c:pt idx="19049">
                  <c:v>704.04976599999998</c:v>
                </c:pt>
                <c:pt idx="19050">
                  <c:v>704.05076599999995</c:v>
                </c:pt>
                <c:pt idx="19051">
                  <c:v>704.05176600000004</c:v>
                </c:pt>
                <c:pt idx="19052">
                  <c:v>704.05276600000002</c:v>
                </c:pt>
                <c:pt idx="19053">
                  <c:v>704.053766</c:v>
                </c:pt>
                <c:pt idx="19054">
                  <c:v>704.05476599999997</c:v>
                </c:pt>
                <c:pt idx="19055">
                  <c:v>704.05576599999995</c:v>
                </c:pt>
                <c:pt idx="19056">
                  <c:v>704.05676600000004</c:v>
                </c:pt>
                <c:pt idx="19057">
                  <c:v>704.05776600000002</c:v>
                </c:pt>
                <c:pt idx="19058">
                  <c:v>704.05876599999999</c:v>
                </c:pt>
                <c:pt idx="19059">
                  <c:v>704.05976599999997</c:v>
                </c:pt>
                <c:pt idx="19060">
                  <c:v>704.06076599999994</c:v>
                </c:pt>
                <c:pt idx="19061">
                  <c:v>704.06176600000003</c:v>
                </c:pt>
                <c:pt idx="19062">
                  <c:v>704.06276600000001</c:v>
                </c:pt>
                <c:pt idx="19063">
                  <c:v>704.06376599999999</c:v>
                </c:pt>
                <c:pt idx="19064">
                  <c:v>704.06476599999996</c:v>
                </c:pt>
                <c:pt idx="19065">
                  <c:v>704.06576600000005</c:v>
                </c:pt>
                <c:pt idx="19066">
                  <c:v>704.06676600000003</c:v>
                </c:pt>
                <c:pt idx="19067">
                  <c:v>704.06776600000001</c:v>
                </c:pt>
                <c:pt idx="19068">
                  <c:v>704.06876599999998</c:v>
                </c:pt>
                <c:pt idx="19069">
                  <c:v>704.06976599999996</c:v>
                </c:pt>
                <c:pt idx="19070">
                  <c:v>704.07076600000005</c:v>
                </c:pt>
                <c:pt idx="19071">
                  <c:v>704.07176600000003</c:v>
                </c:pt>
                <c:pt idx="19072">
                  <c:v>704.072766</c:v>
                </c:pt>
                <c:pt idx="19073">
                  <c:v>704.07376599999998</c:v>
                </c:pt>
                <c:pt idx="19074">
                  <c:v>704.07476599999995</c:v>
                </c:pt>
                <c:pt idx="19075">
                  <c:v>704.07576600000004</c:v>
                </c:pt>
                <c:pt idx="19076">
                  <c:v>704.07676600000002</c:v>
                </c:pt>
                <c:pt idx="19077">
                  <c:v>704.077766</c:v>
                </c:pt>
                <c:pt idx="19078">
                  <c:v>704.07876599999997</c:v>
                </c:pt>
                <c:pt idx="19079">
                  <c:v>704.07976599999995</c:v>
                </c:pt>
                <c:pt idx="19080">
                  <c:v>704.08076600000004</c:v>
                </c:pt>
                <c:pt idx="19081">
                  <c:v>704.08176600000002</c:v>
                </c:pt>
                <c:pt idx="19082">
                  <c:v>704.08276599999999</c:v>
                </c:pt>
                <c:pt idx="19083">
                  <c:v>704.08376599999997</c:v>
                </c:pt>
                <c:pt idx="19084">
                  <c:v>704.08476599999995</c:v>
                </c:pt>
                <c:pt idx="19085">
                  <c:v>704.08576600000004</c:v>
                </c:pt>
                <c:pt idx="19086">
                  <c:v>704.08676600000001</c:v>
                </c:pt>
                <c:pt idx="19087">
                  <c:v>704.08776599999999</c:v>
                </c:pt>
                <c:pt idx="19088">
                  <c:v>704.08876599999996</c:v>
                </c:pt>
                <c:pt idx="19089">
                  <c:v>704.08976600000005</c:v>
                </c:pt>
                <c:pt idx="19090">
                  <c:v>704.09076600000003</c:v>
                </c:pt>
                <c:pt idx="19091">
                  <c:v>704.09176600000001</c:v>
                </c:pt>
                <c:pt idx="19092">
                  <c:v>704.09276599999998</c:v>
                </c:pt>
                <c:pt idx="19093">
                  <c:v>704.09376599999996</c:v>
                </c:pt>
                <c:pt idx="19094">
                  <c:v>704.09476600000005</c:v>
                </c:pt>
                <c:pt idx="19095">
                  <c:v>704.09576600000003</c:v>
                </c:pt>
                <c:pt idx="19096">
                  <c:v>704.096766</c:v>
                </c:pt>
                <c:pt idx="19097">
                  <c:v>704.09776599999998</c:v>
                </c:pt>
                <c:pt idx="19098">
                  <c:v>704.09876599999996</c:v>
                </c:pt>
                <c:pt idx="19099">
                  <c:v>704.09976600000005</c:v>
                </c:pt>
                <c:pt idx="19100">
                  <c:v>704.10076600000002</c:v>
                </c:pt>
                <c:pt idx="19101">
                  <c:v>704.101766</c:v>
                </c:pt>
                <c:pt idx="19102">
                  <c:v>704.10276599999997</c:v>
                </c:pt>
                <c:pt idx="19103">
                  <c:v>704.10376599999995</c:v>
                </c:pt>
                <c:pt idx="19104">
                  <c:v>704.10476600000004</c:v>
                </c:pt>
                <c:pt idx="19105">
                  <c:v>704.10576600000002</c:v>
                </c:pt>
                <c:pt idx="19106">
                  <c:v>704.10676599999999</c:v>
                </c:pt>
                <c:pt idx="19107">
                  <c:v>704.10776599999997</c:v>
                </c:pt>
                <c:pt idx="19108">
                  <c:v>704.10876599999995</c:v>
                </c:pt>
                <c:pt idx="19109">
                  <c:v>704.10976600000004</c:v>
                </c:pt>
                <c:pt idx="19110">
                  <c:v>704.11076600000001</c:v>
                </c:pt>
                <c:pt idx="19111">
                  <c:v>704.11176599999999</c:v>
                </c:pt>
                <c:pt idx="19112">
                  <c:v>704.11276599999997</c:v>
                </c:pt>
                <c:pt idx="19113">
                  <c:v>704.11376600000006</c:v>
                </c:pt>
                <c:pt idx="19114">
                  <c:v>704.11476600000003</c:v>
                </c:pt>
                <c:pt idx="19115">
                  <c:v>704.11576600000001</c:v>
                </c:pt>
                <c:pt idx="19116">
                  <c:v>704.11676599999998</c:v>
                </c:pt>
                <c:pt idx="19117">
                  <c:v>704.11776599999996</c:v>
                </c:pt>
                <c:pt idx="19118">
                  <c:v>704.11876600000005</c:v>
                </c:pt>
                <c:pt idx="19119">
                  <c:v>704.11976600000003</c:v>
                </c:pt>
                <c:pt idx="19120">
                  <c:v>704.120766</c:v>
                </c:pt>
                <c:pt idx="19121">
                  <c:v>704.12176599999998</c:v>
                </c:pt>
                <c:pt idx="19122">
                  <c:v>704.12276599999996</c:v>
                </c:pt>
                <c:pt idx="19123">
                  <c:v>704.12376600000005</c:v>
                </c:pt>
                <c:pt idx="19124">
                  <c:v>704.12476600000002</c:v>
                </c:pt>
                <c:pt idx="19125">
                  <c:v>704.125766</c:v>
                </c:pt>
                <c:pt idx="19126">
                  <c:v>704.12676599999998</c:v>
                </c:pt>
                <c:pt idx="19127">
                  <c:v>704.12776599999995</c:v>
                </c:pt>
                <c:pt idx="19128">
                  <c:v>704.12876600000004</c:v>
                </c:pt>
                <c:pt idx="19129">
                  <c:v>704.12976600000002</c:v>
                </c:pt>
                <c:pt idx="19130">
                  <c:v>704.13076599999999</c:v>
                </c:pt>
                <c:pt idx="19131">
                  <c:v>704.13176599999997</c:v>
                </c:pt>
                <c:pt idx="19132">
                  <c:v>704.13276599999995</c:v>
                </c:pt>
                <c:pt idx="19133">
                  <c:v>704.13376600000004</c:v>
                </c:pt>
                <c:pt idx="19134">
                  <c:v>704.13476600000001</c:v>
                </c:pt>
                <c:pt idx="19135">
                  <c:v>704.13576599999999</c:v>
                </c:pt>
                <c:pt idx="19136">
                  <c:v>704.13676599999997</c:v>
                </c:pt>
                <c:pt idx="19137">
                  <c:v>704.13776600000006</c:v>
                </c:pt>
                <c:pt idx="19138">
                  <c:v>704.13876600000003</c:v>
                </c:pt>
                <c:pt idx="19139">
                  <c:v>704.13976600000001</c:v>
                </c:pt>
                <c:pt idx="19140">
                  <c:v>704.14076599999999</c:v>
                </c:pt>
                <c:pt idx="19141">
                  <c:v>704.14176599999996</c:v>
                </c:pt>
                <c:pt idx="19142">
                  <c:v>704.14276600000005</c:v>
                </c:pt>
                <c:pt idx="19143">
                  <c:v>704.14376600000003</c:v>
                </c:pt>
                <c:pt idx="19144">
                  <c:v>704.144766</c:v>
                </c:pt>
                <c:pt idx="19145">
                  <c:v>704.14576599999998</c:v>
                </c:pt>
                <c:pt idx="19146">
                  <c:v>704.14676599999996</c:v>
                </c:pt>
                <c:pt idx="19147">
                  <c:v>704.14776600000005</c:v>
                </c:pt>
                <c:pt idx="19148">
                  <c:v>704.14876600000002</c:v>
                </c:pt>
                <c:pt idx="19149">
                  <c:v>704.149766</c:v>
                </c:pt>
                <c:pt idx="19150">
                  <c:v>704.15076599999998</c:v>
                </c:pt>
                <c:pt idx="19151">
                  <c:v>704.15176599999995</c:v>
                </c:pt>
                <c:pt idx="19152">
                  <c:v>704.15276600000004</c:v>
                </c:pt>
                <c:pt idx="19153">
                  <c:v>704.15376600000002</c:v>
                </c:pt>
                <c:pt idx="19154">
                  <c:v>704.154766</c:v>
                </c:pt>
                <c:pt idx="19155">
                  <c:v>704.15576599999997</c:v>
                </c:pt>
                <c:pt idx="19156">
                  <c:v>704.15676599999995</c:v>
                </c:pt>
                <c:pt idx="19157">
                  <c:v>704.15776600000004</c:v>
                </c:pt>
                <c:pt idx="19158">
                  <c:v>704.15876600000001</c:v>
                </c:pt>
                <c:pt idx="19159">
                  <c:v>704.15976599999999</c:v>
                </c:pt>
                <c:pt idx="19160">
                  <c:v>704.16076599999997</c:v>
                </c:pt>
                <c:pt idx="19161">
                  <c:v>704.16176599999994</c:v>
                </c:pt>
                <c:pt idx="19162">
                  <c:v>704.16276600000003</c:v>
                </c:pt>
                <c:pt idx="19163">
                  <c:v>704.16376600000001</c:v>
                </c:pt>
                <c:pt idx="19164">
                  <c:v>704.16476599999999</c:v>
                </c:pt>
                <c:pt idx="19165">
                  <c:v>704.16576599999996</c:v>
                </c:pt>
                <c:pt idx="19166">
                  <c:v>704.16676600000005</c:v>
                </c:pt>
                <c:pt idx="19167">
                  <c:v>704.16776600000003</c:v>
                </c:pt>
                <c:pt idx="19168">
                  <c:v>704.16876600000001</c:v>
                </c:pt>
                <c:pt idx="19169">
                  <c:v>704.16976599999998</c:v>
                </c:pt>
                <c:pt idx="19170">
                  <c:v>704.17076599999996</c:v>
                </c:pt>
                <c:pt idx="19171">
                  <c:v>704.17176600000005</c:v>
                </c:pt>
                <c:pt idx="19172">
                  <c:v>704.17276600000002</c:v>
                </c:pt>
                <c:pt idx="19173">
                  <c:v>704.173766</c:v>
                </c:pt>
                <c:pt idx="19174">
                  <c:v>704.17476599999998</c:v>
                </c:pt>
                <c:pt idx="19175">
                  <c:v>704.17576599999995</c:v>
                </c:pt>
                <c:pt idx="19176">
                  <c:v>704.17676600000004</c:v>
                </c:pt>
                <c:pt idx="19177">
                  <c:v>704.17776600000002</c:v>
                </c:pt>
                <c:pt idx="19178">
                  <c:v>704.178766</c:v>
                </c:pt>
                <c:pt idx="19179">
                  <c:v>704.17976599999997</c:v>
                </c:pt>
                <c:pt idx="19180">
                  <c:v>704.18076599999995</c:v>
                </c:pt>
                <c:pt idx="19181">
                  <c:v>704.18176600000004</c:v>
                </c:pt>
                <c:pt idx="19182">
                  <c:v>704.18276600000002</c:v>
                </c:pt>
                <c:pt idx="19183">
                  <c:v>704.18376599999999</c:v>
                </c:pt>
                <c:pt idx="19184">
                  <c:v>704.18476599999997</c:v>
                </c:pt>
                <c:pt idx="19185">
                  <c:v>704.18576599999994</c:v>
                </c:pt>
                <c:pt idx="19186">
                  <c:v>704.18676600000003</c:v>
                </c:pt>
                <c:pt idx="19187">
                  <c:v>704.18776600000001</c:v>
                </c:pt>
                <c:pt idx="19188">
                  <c:v>704.18876599999999</c:v>
                </c:pt>
                <c:pt idx="19189">
                  <c:v>704.18976599999996</c:v>
                </c:pt>
                <c:pt idx="19190">
                  <c:v>704.19076600000005</c:v>
                </c:pt>
                <c:pt idx="19191">
                  <c:v>704.19176600000003</c:v>
                </c:pt>
                <c:pt idx="19192">
                  <c:v>704.19276600000001</c:v>
                </c:pt>
                <c:pt idx="19193">
                  <c:v>704.19376599999998</c:v>
                </c:pt>
                <c:pt idx="19194">
                  <c:v>704.19476599999996</c:v>
                </c:pt>
                <c:pt idx="19195">
                  <c:v>704.19576600000005</c:v>
                </c:pt>
                <c:pt idx="19196">
                  <c:v>704.19676600000003</c:v>
                </c:pt>
                <c:pt idx="19197">
                  <c:v>704.197766</c:v>
                </c:pt>
                <c:pt idx="19198">
                  <c:v>704.19876599999998</c:v>
                </c:pt>
                <c:pt idx="19199">
                  <c:v>704.19976599999995</c:v>
                </c:pt>
                <c:pt idx="19200">
                  <c:v>704.20076600000004</c:v>
                </c:pt>
                <c:pt idx="19201">
                  <c:v>704.20176600000002</c:v>
                </c:pt>
                <c:pt idx="19202">
                  <c:v>704.202766</c:v>
                </c:pt>
                <c:pt idx="19203">
                  <c:v>704.20376599999997</c:v>
                </c:pt>
                <c:pt idx="19204">
                  <c:v>704.20476599999995</c:v>
                </c:pt>
                <c:pt idx="19205">
                  <c:v>704.20576600000004</c:v>
                </c:pt>
                <c:pt idx="19206">
                  <c:v>704.20676600000002</c:v>
                </c:pt>
                <c:pt idx="19207">
                  <c:v>704.20776599999999</c:v>
                </c:pt>
                <c:pt idx="19208">
                  <c:v>704.20876599999997</c:v>
                </c:pt>
                <c:pt idx="19209">
                  <c:v>704.20976599999995</c:v>
                </c:pt>
                <c:pt idx="19210">
                  <c:v>704.21076600000004</c:v>
                </c:pt>
                <c:pt idx="19211">
                  <c:v>704.21176600000001</c:v>
                </c:pt>
                <c:pt idx="19212">
                  <c:v>704.21276599999999</c:v>
                </c:pt>
                <c:pt idx="19213">
                  <c:v>704.21376599999996</c:v>
                </c:pt>
                <c:pt idx="19214">
                  <c:v>704.21476600000005</c:v>
                </c:pt>
                <c:pt idx="19215">
                  <c:v>704.21576600000003</c:v>
                </c:pt>
                <c:pt idx="19216">
                  <c:v>704.21676600000001</c:v>
                </c:pt>
                <c:pt idx="19217">
                  <c:v>704.21776599999998</c:v>
                </c:pt>
                <c:pt idx="19218">
                  <c:v>704.21876599999996</c:v>
                </c:pt>
                <c:pt idx="19219">
                  <c:v>704.21976600000005</c:v>
                </c:pt>
                <c:pt idx="19220">
                  <c:v>704.22076600000003</c:v>
                </c:pt>
                <c:pt idx="19221">
                  <c:v>704.221766</c:v>
                </c:pt>
                <c:pt idx="19222">
                  <c:v>704.22276599999998</c:v>
                </c:pt>
                <c:pt idx="19223">
                  <c:v>704.22376599999996</c:v>
                </c:pt>
                <c:pt idx="19224">
                  <c:v>704.22476600000005</c:v>
                </c:pt>
                <c:pt idx="19225">
                  <c:v>704.22576600000002</c:v>
                </c:pt>
                <c:pt idx="19226">
                  <c:v>704.226766</c:v>
                </c:pt>
                <c:pt idx="19227">
                  <c:v>704.22776599999997</c:v>
                </c:pt>
                <c:pt idx="19228">
                  <c:v>704.22876599999995</c:v>
                </c:pt>
                <c:pt idx="19229">
                  <c:v>704.22976600000004</c:v>
                </c:pt>
                <c:pt idx="19230">
                  <c:v>704.23076600000002</c:v>
                </c:pt>
                <c:pt idx="19231">
                  <c:v>704.23176599999999</c:v>
                </c:pt>
                <c:pt idx="19232">
                  <c:v>704.23276599999997</c:v>
                </c:pt>
                <c:pt idx="19233">
                  <c:v>704.23376599999995</c:v>
                </c:pt>
                <c:pt idx="19234">
                  <c:v>704.23476600000004</c:v>
                </c:pt>
                <c:pt idx="19235">
                  <c:v>704.23576600000001</c:v>
                </c:pt>
                <c:pt idx="19236">
                  <c:v>704.23676599999999</c:v>
                </c:pt>
                <c:pt idx="19237">
                  <c:v>704.23776599999997</c:v>
                </c:pt>
                <c:pt idx="19238">
                  <c:v>704.23876600000006</c:v>
                </c:pt>
                <c:pt idx="19239">
                  <c:v>704.23976600000003</c:v>
                </c:pt>
                <c:pt idx="19240">
                  <c:v>704.24076600000001</c:v>
                </c:pt>
                <c:pt idx="19241">
                  <c:v>704.24176599999998</c:v>
                </c:pt>
                <c:pt idx="19242">
                  <c:v>704.24276599999996</c:v>
                </c:pt>
                <c:pt idx="19243">
                  <c:v>704.24376600000005</c:v>
                </c:pt>
                <c:pt idx="19244">
                  <c:v>704.24476600000003</c:v>
                </c:pt>
                <c:pt idx="19245">
                  <c:v>704.245766</c:v>
                </c:pt>
                <c:pt idx="19246">
                  <c:v>704.24676599999998</c:v>
                </c:pt>
                <c:pt idx="19247">
                  <c:v>704.24776599999996</c:v>
                </c:pt>
                <c:pt idx="19248">
                  <c:v>704.24876600000005</c:v>
                </c:pt>
                <c:pt idx="19249">
                  <c:v>704.24976600000002</c:v>
                </c:pt>
                <c:pt idx="19250">
                  <c:v>704.250766</c:v>
                </c:pt>
                <c:pt idx="19251">
                  <c:v>704.25176599999998</c:v>
                </c:pt>
                <c:pt idx="19252">
                  <c:v>704.25276599999995</c:v>
                </c:pt>
                <c:pt idx="19253">
                  <c:v>704.25376600000004</c:v>
                </c:pt>
                <c:pt idx="19254">
                  <c:v>704.25476600000002</c:v>
                </c:pt>
                <c:pt idx="19255">
                  <c:v>704.25576599999999</c:v>
                </c:pt>
                <c:pt idx="19256">
                  <c:v>704.25676599999997</c:v>
                </c:pt>
                <c:pt idx="19257">
                  <c:v>704.25776599999995</c:v>
                </c:pt>
                <c:pt idx="19258">
                  <c:v>704.25876600000004</c:v>
                </c:pt>
                <c:pt idx="19259">
                  <c:v>704.25976600000001</c:v>
                </c:pt>
                <c:pt idx="19260">
                  <c:v>704.26076599999999</c:v>
                </c:pt>
                <c:pt idx="19261">
                  <c:v>704.26176599999997</c:v>
                </c:pt>
                <c:pt idx="19262">
                  <c:v>704.26276600000006</c:v>
                </c:pt>
                <c:pt idx="19263">
                  <c:v>704.26376600000003</c:v>
                </c:pt>
                <c:pt idx="19264">
                  <c:v>704.26476600000001</c:v>
                </c:pt>
                <c:pt idx="19265">
                  <c:v>704.26576599999999</c:v>
                </c:pt>
                <c:pt idx="19266">
                  <c:v>704.26676599999996</c:v>
                </c:pt>
                <c:pt idx="19267">
                  <c:v>704.26776600000005</c:v>
                </c:pt>
                <c:pt idx="19268">
                  <c:v>704.26876600000003</c:v>
                </c:pt>
                <c:pt idx="19269">
                  <c:v>704.269766</c:v>
                </c:pt>
                <c:pt idx="19270">
                  <c:v>704.27076599999998</c:v>
                </c:pt>
                <c:pt idx="19271">
                  <c:v>704.27176599999996</c:v>
                </c:pt>
                <c:pt idx="19272">
                  <c:v>704.27276600000005</c:v>
                </c:pt>
                <c:pt idx="19273">
                  <c:v>704.27376600000002</c:v>
                </c:pt>
                <c:pt idx="19274">
                  <c:v>704.274766</c:v>
                </c:pt>
                <c:pt idx="19275">
                  <c:v>704.27576599999998</c:v>
                </c:pt>
                <c:pt idx="19276">
                  <c:v>704.27676599999995</c:v>
                </c:pt>
                <c:pt idx="19277">
                  <c:v>704.27776600000004</c:v>
                </c:pt>
                <c:pt idx="19278">
                  <c:v>704.27876600000002</c:v>
                </c:pt>
                <c:pt idx="19279">
                  <c:v>704.279766</c:v>
                </c:pt>
                <c:pt idx="19280">
                  <c:v>704.28076599999997</c:v>
                </c:pt>
                <c:pt idx="19281">
                  <c:v>704.28176599999995</c:v>
                </c:pt>
                <c:pt idx="19282">
                  <c:v>704.28276600000004</c:v>
                </c:pt>
                <c:pt idx="19283">
                  <c:v>704.28376600000001</c:v>
                </c:pt>
                <c:pt idx="19284">
                  <c:v>704.28476599999999</c:v>
                </c:pt>
                <c:pt idx="19285">
                  <c:v>704.28576599999997</c:v>
                </c:pt>
                <c:pt idx="19286">
                  <c:v>704.28676599999994</c:v>
                </c:pt>
                <c:pt idx="19287">
                  <c:v>704.28776600000003</c:v>
                </c:pt>
                <c:pt idx="19288">
                  <c:v>704.28876600000001</c:v>
                </c:pt>
                <c:pt idx="19289">
                  <c:v>704.28976599999999</c:v>
                </c:pt>
                <c:pt idx="19290">
                  <c:v>704.29076599999996</c:v>
                </c:pt>
                <c:pt idx="19291">
                  <c:v>704.29176600000005</c:v>
                </c:pt>
                <c:pt idx="19292">
                  <c:v>704.29276600000003</c:v>
                </c:pt>
                <c:pt idx="19293">
                  <c:v>704.29376600000001</c:v>
                </c:pt>
                <c:pt idx="19294">
                  <c:v>704.29476599999998</c:v>
                </c:pt>
                <c:pt idx="19295">
                  <c:v>704.29576599999996</c:v>
                </c:pt>
                <c:pt idx="19296">
                  <c:v>704.29676600000005</c:v>
                </c:pt>
                <c:pt idx="19297">
                  <c:v>704.29776600000002</c:v>
                </c:pt>
                <c:pt idx="19298">
                  <c:v>704.298766</c:v>
                </c:pt>
                <c:pt idx="19299">
                  <c:v>704.29976599999998</c:v>
                </c:pt>
                <c:pt idx="19300">
                  <c:v>704.30076599999995</c:v>
                </c:pt>
                <c:pt idx="19301">
                  <c:v>704.30176600000004</c:v>
                </c:pt>
                <c:pt idx="19302">
                  <c:v>704.30276600000002</c:v>
                </c:pt>
                <c:pt idx="19303">
                  <c:v>704.303766</c:v>
                </c:pt>
                <c:pt idx="19304">
                  <c:v>704.30476599999997</c:v>
                </c:pt>
                <c:pt idx="19305">
                  <c:v>704.30576599999995</c:v>
                </c:pt>
                <c:pt idx="19306">
                  <c:v>704.30676600000004</c:v>
                </c:pt>
                <c:pt idx="19307">
                  <c:v>704.30776600000002</c:v>
                </c:pt>
                <c:pt idx="19308">
                  <c:v>704.30876599999999</c:v>
                </c:pt>
                <c:pt idx="19309">
                  <c:v>704.30976599999997</c:v>
                </c:pt>
                <c:pt idx="19310">
                  <c:v>704.31076599999994</c:v>
                </c:pt>
                <c:pt idx="19311">
                  <c:v>704.31176600000003</c:v>
                </c:pt>
                <c:pt idx="19312">
                  <c:v>704.31276600000001</c:v>
                </c:pt>
                <c:pt idx="19313">
                  <c:v>704.31376599999999</c:v>
                </c:pt>
                <c:pt idx="19314">
                  <c:v>704.31476599999996</c:v>
                </c:pt>
                <c:pt idx="19315">
                  <c:v>704.31576600000005</c:v>
                </c:pt>
                <c:pt idx="19316">
                  <c:v>704.31676600000003</c:v>
                </c:pt>
                <c:pt idx="19317">
                  <c:v>704.31776600000001</c:v>
                </c:pt>
                <c:pt idx="19318">
                  <c:v>704.31876599999998</c:v>
                </c:pt>
                <c:pt idx="19319">
                  <c:v>704.31976599999996</c:v>
                </c:pt>
                <c:pt idx="19320">
                  <c:v>704.32076600000005</c:v>
                </c:pt>
                <c:pt idx="19321">
                  <c:v>704.32176600000003</c:v>
                </c:pt>
                <c:pt idx="19322">
                  <c:v>704.322766</c:v>
                </c:pt>
                <c:pt idx="19323">
                  <c:v>704.32376599999998</c:v>
                </c:pt>
                <c:pt idx="19324">
                  <c:v>704.32476599999995</c:v>
                </c:pt>
                <c:pt idx="19325">
                  <c:v>704.32576600000004</c:v>
                </c:pt>
                <c:pt idx="19326">
                  <c:v>704.32676600000002</c:v>
                </c:pt>
                <c:pt idx="19327">
                  <c:v>704.327766</c:v>
                </c:pt>
                <c:pt idx="19328">
                  <c:v>704.32876599999997</c:v>
                </c:pt>
                <c:pt idx="19329">
                  <c:v>704.32976599999995</c:v>
                </c:pt>
                <c:pt idx="19330">
                  <c:v>704.33076600000004</c:v>
                </c:pt>
                <c:pt idx="19331">
                  <c:v>704.33176600000002</c:v>
                </c:pt>
                <c:pt idx="19332">
                  <c:v>704.33276599999999</c:v>
                </c:pt>
                <c:pt idx="19333">
                  <c:v>704.33376599999997</c:v>
                </c:pt>
                <c:pt idx="19334">
                  <c:v>704.33476599999995</c:v>
                </c:pt>
                <c:pt idx="19335">
                  <c:v>704.33576600000004</c:v>
                </c:pt>
                <c:pt idx="19336">
                  <c:v>704.33676600000001</c:v>
                </c:pt>
                <c:pt idx="19337">
                  <c:v>704.33776599999999</c:v>
                </c:pt>
                <c:pt idx="19338">
                  <c:v>704.33876599999996</c:v>
                </c:pt>
                <c:pt idx="19339">
                  <c:v>704.33976600000005</c:v>
                </c:pt>
                <c:pt idx="19340">
                  <c:v>704.34076600000003</c:v>
                </c:pt>
                <c:pt idx="19341">
                  <c:v>704.34176600000001</c:v>
                </c:pt>
                <c:pt idx="19342">
                  <c:v>704.34276599999998</c:v>
                </c:pt>
                <c:pt idx="19343">
                  <c:v>704.34376599999996</c:v>
                </c:pt>
                <c:pt idx="19344">
                  <c:v>704.34476600000005</c:v>
                </c:pt>
                <c:pt idx="19345">
                  <c:v>704.34576600000003</c:v>
                </c:pt>
                <c:pt idx="19346">
                  <c:v>704.346766</c:v>
                </c:pt>
                <c:pt idx="19347">
                  <c:v>704.34776599999998</c:v>
                </c:pt>
                <c:pt idx="19348">
                  <c:v>704.34876599999996</c:v>
                </c:pt>
                <c:pt idx="19349">
                  <c:v>704.34976600000005</c:v>
                </c:pt>
                <c:pt idx="19350">
                  <c:v>704.35076600000002</c:v>
                </c:pt>
                <c:pt idx="19351">
                  <c:v>704.351766</c:v>
                </c:pt>
                <c:pt idx="19352">
                  <c:v>704.35276599999997</c:v>
                </c:pt>
                <c:pt idx="19353">
                  <c:v>704.35376599999995</c:v>
                </c:pt>
                <c:pt idx="19354">
                  <c:v>704.35476600000004</c:v>
                </c:pt>
                <c:pt idx="19355">
                  <c:v>704.35576600000002</c:v>
                </c:pt>
                <c:pt idx="19356">
                  <c:v>704.35676599999999</c:v>
                </c:pt>
                <c:pt idx="19357">
                  <c:v>704.35776599999997</c:v>
                </c:pt>
                <c:pt idx="19358">
                  <c:v>704.35876599999995</c:v>
                </c:pt>
                <c:pt idx="19359">
                  <c:v>704.35976600000004</c:v>
                </c:pt>
                <c:pt idx="19360">
                  <c:v>704.36076600000001</c:v>
                </c:pt>
                <c:pt idx="19361">
                  <c:v>704.36176599999999</c:v>
                </c:pt>
                <c:pt idx="19362">
                  <c:v>704.36276599999997</c:v>
                </c:pt>
                <c:pt idx="19363">
                  <c:v>704.36376600000006</c:v>
                </c:pt>
                <c:pt idx="19364">
                  <c:v>704.36476600000003</c:v>
                </c:pt>
                <c:pt idx="19365">
                  <c:v>704.36576600000001</c:v>
                </c:pt>
                <c:pt idx="19366">
                  <c:v>704.36676599999998</c:v>
                </c:pt>
                <c:pt idx="19367">
                  <c:v>704.36776599999996</c:v>
                </c:pt>
                <c:pt idx="19368">
                  <c:v>704.36876600000005</c:v>
                </c:pt>
                <c:pt idx="19369">
                  <c:v>704.36976600000003</c:v>
                </c:pt>
                <c:pt idx="19370">
                  <c:v>704.370766</c:v>
                </c:pt>
                <c:pt idx="19371">
                  <c:v>704.37176599999998</c:v>
                </c:pt>
                <c:pt idx="19372">
                  <c:v>704.37276599999996</c:v>
                </c:pt>
                <c:pt idx="19373">
                  <c:v>704.37376600000005</c:v>
                </c:pt>
                <c:pt idx="19374">
                  <c:v>704.37476600000002</c:v>
                </c:pt>
                <c:pt idx="19375">
                  <c:v>704.375766</c:v>
                </c:pt>
                <c:pt idx="19376">
                  <c:v>704.37676599999998</c:v>
                </c:pt>
                <c:pt idx="19377">
                  <c:v>704.37776599999995</c:v>
                </c:pt>
                <c:pt idx="19378">
                  <c:v>704.37876600000004</c:v>
                </c:pt>
                <c:pt idx="19379">
                  <c:v>704.37976600000002</c:v>
                </c:pt>
                <c:pt idx="19380">
                  <c:v>704.38076599999999</c:v>
                </c:pt>
                <c:pt idx="19381">
                  <c:v>704.38176599999997</c:v>
                </c:pt>
                <c:pt idx="19382">
                  <c:v>704.38276599999995</c:v>
                </c:pt>
                <c:pt idx="19383">
                  <c:v>704.38376600000004</c:v>
                </c:pt>
                <c:pt idx="19384">
                  <c:v>704.38476600000001</c:v>
                </c:pt>
                <c:pt idx="19385">
                  <c:v>704.38576599999999</c:v>
                </c:pt>
                <c:pt idx="19386">
                  <c:v>704.38676599999997</c:v>
                </c:pt>
                <c:pt idx="19387">
                  <c:v>704.38776600000006</c:v>
                </c:pt>
                <c:pt idx="19388">
                  <c:v>704.38876600000003</c:v>
                </c:pt>
                <c:pt idx="19389">
                  <c:v>704.38976600000001</c:v>
                </c:pt>
                <c:pt idx="19390">
                  <c:v>704.39076599999999</c:v>
                </c:pt>
                <c:pt idx="19391">
                  <c:v>704.39176599999996</c:v>
                </c:pt>
                <c:pt idx="19392">
                  <c:v>704.39276600000005</c:v>
                </c:pt>
                <c:pt idx="19393">
                  <c:v>704.39376600000003</c:v>
                </c:pt>
                <c:pt idx="19394">
                  <c:v>704.394766</c:v>
                </c:pt>
                <c:pt idx="19395">
                  <c:v>704.39576599999998</c:v>
                </c:pt>
                <c:pt idx="19396">
                  <c:v>704.39676599999996</c:v>
                </c:pt>
                <c:pt idx="19397">
                  <c:v>704.39776600000005</c:v>
                </c:pt>
                <c:pt idx="19398">
                  <c:v>704.39876600000002</c:v>
                </c:pt>
                <c:pt idx="19399">
                  <c:v>704.399766</c:v>
                </c:pt>
                <c:pt idx="19400">
                  <c:v>704.40076599999998</c:v>
                </c:pt>
                <c:pt idx="19401">
                  <c:v>704.40176599999995</c:v>
                </c:pt>
                <c:pt idx="19402">
                  <c:v>704.40276600000004</c:v>
                </c:pt>
                <c:pt idx="19403">
                  <c:v>704.40376600000002</c:v>
                </c:pt>
                <c:pt idx="19404">
                  <c:v>704.404766</c:v>
                </c:pt>
                <c:pt idx="19405">
                  <c:v>704.40576599999997</c:v>
                </c:pt>
                <c:pt idx="19406">
                  <c:v>704.40676599999995</c:v>
                </c:pt>
                <c:pt idx="19407">
                  <c:v>704.40776600000004</c:v>
                </c:pt>
                <c:pt idx="19408">
                  <c:v>704.40876600000001</c:v>
                </c:pt>
                <c:pt idx="19409">
                  <c:v>704.40976599999999</c:v>
                </c:pt>
                <c:pt idx="19410">
                  <c:v>704.41076599999997</c:v>
                </c:pt>
                <c:pt idx="19411">
                  <c:v>704.41176599999994</c:v>
                </c:pt>
                <c:pt idx="19412">
                  <c:v>704.41276600000003</c:v>
                </c:pt>
                <c:pt idx="19413">
                  <c:v>704.41376600000001</c:v>
                </c:pt>
                <c:pt idx="19414">
                  <c:v>704.41476599999999</c:v>
                </c:pt>
                <c:pt idx="19415">
                  <c:v>704.41576599999996</c:v>
                </c:pt>
                <c:pt idx="19416">
                  <c:v>704.41676600000005</c:v>
                </c:pt>
                <c:pt idx="19417">
                  <c:v>704.41776600000003</c:v>
                </c:pt>
                <c:pt idx="19418">
                  <c:v>704.41876600000001</c:v>
                </c:pt>
                <c:pt idx="19419">
                  <c:v>704.41976599999998</c:v>
                </c:pt>
                <c:pt idx="19420">
                  <c:v>704.42076599999996</c:v>
                </c:pt>
                <c:pt idx="19421">
                  <c:v>704.42176600000005</c:v>
                </c:pt>
                <c:pt idx="19422">
                  <c:v>704.42276600000002</c:v>
                </c:pt>
                <c:pt idx="19423">
                  <c:v>704.423766</c:v>
                </c:pt>
                <c:pt idx="19424">
                  <c:v>704.42476599999998</c:v>
                </c:pt>
                <c:pt idx="19425">
                  <c:v>704.42576599999995</c:v>
                </c:pt>
                <c:pt idx="19426">
                  <c:v>704.42676600000004</c:v>
                </c:pt>
                <c:pt idx="19427">
                  <c:v>704.42776600000002</c:v>
                </c:pt>
                <c:pt idx="19428">
                  <c:v>704.428766</c:v>
                </c:pt>
                <c:pt idx="19429">
                  <c:v>704.42976599999997</c:v>
                </c:pt>
                <c:pt idx="19430">
                  <c:v>704.43076599999995</c:v>
                </c:pt>
                <c:pt idx="19431">
                  <c:v>704.43176600000004</c:v>
                </c:pt>
                <c:pt idx="19432">
                  <c:v>704.43276600000002</c:v>
                </c:pt>
                <c:pt idx="19433">
                  <c:v>704.43376599999999</c:v>
                </c:pt>
                <c:pt idx="19434">
                  <c:v>704.43476599999997</c:v>
                </c:pt>
                <c:pt idx="19435">
                  <c:v>704.43576599999994</c:v>
                </c:pt>
                <c:pt idx="19436">
                  <c:v>704.43676600000003</c:v>
                </c:pt>
                <c:pt idx="19437">
                  <c:v>704.43776600000001</c:v>
                </c:pt>
                <c:pt idx="19438">
                  <c:v>704.43876599999999</c:v>
                </c:pt>
                <c:pt idx="19439">
                  <c:v>704.43976599999996</c:v>
                </c:pt>
                <c:pt idx="19440">
                  <c:v>704.44076600000005</c:v>
                </c:pt>
                <c:pt idx="19441">
                  <c:v>704.44176600000003</c:v>
                </c:pt>
                <c:pt idx="19442">
                  <c:v>704.44276600000001</c:v>
                </c:pt>
                <c:pt idx="19443">
                  <c:v>704.44376599999998</c:v>
                </c:pt>
                <c:pt idx="19444">
                  <c:v>704.44476599999996</c:v>
                </c:pt>
                <c:pt idx="19445">
                  <c:v>704.44576600000005</c:v>
                </c:pt>
                <c:pt idx="19446">
                  <c:v>704.44676600000003</c:v>
                </c:pt>
                <c:pt idx="19447">
                  <c:v>704.447766</c:v>
                </c:pt>
                <c:pt idx="19448">
                  <c:v>704.44876599999998</c:v>
                </c:pt>
                <c:pt idx="19449">
                  <c:v>704.44976599999995</c:v>
                </c:pt>
                <c:pt idx="19450">
                  <c:v>704.45076600000004</c:v>
                </c:pt>
                <c:pt idx="19451">
                  <c:v>704.45176600000002</c:v>
                </c:pt>
                <c:pt idx="19452">
                  <c:v>704.452766</c:v>
                </c:pt>
                <c:pt idx="19453">
                  <c:v>704.45376599999997</c:v>
                </c:pt>
                <c:pt idx="19454">
                  <c:v>704.45476599999995</c:v>
                </c:pt>
                <c:pt idx="19455">
                  <c:v>704.45576600000004</c:v>
                </c:pt>
                <c:pt idx="19456">
                  <c:v>704.45676600000002</c:v>
                </c:pt>
                <c:pt idx="19457">
                  <c:v>704.45776599999999</c:v>
                </c:pt>
                <c:pt idx="19458">
                  <c:v>704.45876599999997</c:v>
                </c:pt>
                <c:pt idx="19459">
                  <c:v>704.45976599999995</c:v>
                </c:pt>
                <c:pt idx="19460">
                  <c:v>704.46076600000004</c:v>
                </c:pt>
                <c:pt idx="19461">
                  <c:v>704.46176600000001</c:v>
                </c:pt>
                <c:pt idx="19462">
                  <c:v>704.46276599999999</c:v>
                </c:pt>
                <c:pt idx="19463">
                  <c:v>704.46376599999996</c:v>
                </c:pt>
                <c:pt idx="19464">
                  <c:v>704.46476600000005</c:v>
                </c:pt>
                <c:pt idx="19465">
                  <c:v>704.46576600000003</c:v>
                </c:pt>
                <c:pt idx="19466">
                  <c:v>704.46676600000001</c:v>
                </c:pt>
                <c:pt idx="19467">
                  <c:v>704.46776599999998</c:v>
                </c:pt>
                <c:pt idx="19468">
                  <c:v>704.46876599999996</c:v>
                </c:pt>
                <c:pt idx="19469">
                  <c:v>704.46976600000005</c:v>
                </c:pt>
                <c:pt idx="19470">
                  <c:v>704.47076600000003</c:v>
                </c:pt>
                <c:pt idx="19471">
                  <c:v>704.471766</c:v>
                </c:pt>
                <c:pt idx="19472">
                  <c:v>704.47276599999998</c:v>
                </c:pt>
                <c:pt idx="19473">
                  <c:v>704.47376599999996</c:v>
                </c:pt>
                <c:pt idx="19474">
                  <c:v>704.47476600000005</c:v>
                </c:pt>
                <c:pt idx="19475">
                  <c:v>704.47576600000002</c:v>
                </c:pt>
                <c:pt idx="19476">
                  <c:v>704.476766</c:v>
                </c:pt>
                <c:pt idx="19477">
                  <c:v>704.47776599999997</c:v>
                </c:pt>
                <c:pt idx="19478">
                  <c:v>704.47876599999995</c:v>
                </c:pt>
                <c:pt idx="19479">
                  <c:v>704.47976600000004</c:v>
                </c:pt>
                <c:pt idx="19480">
                  <c:v>704.48076600000002</c:v>
                </c:pt>
                <c:pt idx="19481">
                  <c:v>704.48176599999999</c:v>
                </c:pt>
                <c:pt idx="19482">
                  <c:v>704.48276599999997</c:v>
                </c:pt>
                <c:pt idx="19483">
                  <c:v>704.48376599999995</c:v>
                </c:pt>
                <c:pt idx="19484">
                  <c:v>704.48476600000004</c:v>
                </c:pt>
                <c:pt idx="19485">
                  <c:v>704.48576600000001</c:v>
                </c:pt>
                <c:pt idx="19486">
                  <c:v>704.48676599999999</c:v>
                </c:pt>
                <c:pt idx="19487">
                  <c:v>704.48776599999997</c:v>
                </c:pt>
                <c:pt idx="19488">
                  <c:v>704.48876600000006</c:v>
                </c:pt>
                <c:pt idx="19489">
                  <c:v>704.48976600000003</c:v>
                </c:pt>
                <c:pt idx="19490">
                  <c:v>704.49076600000001</c:v>
                </c:pt>
                <c:pt idx="19491">
                  <c:v>704.49176599999998</c:v>
                </c:pt>
                <c:pt idx="19492">
                  <c:v>704.49276599999996</c:v>
                </c:pt>
                <c:pt idx="19493">
                  <c:v>704.49376600000005</c:v>
                </c:pt>
                <c:pt idx="19494">
                  <c:v>704.49476600000003</c:v>
                </c:pt>
                <c:pt idx="19495">
                  <c:v>704.495766</c:v>
                </c:pt>
                <c:pt idx="19496">
                  <c:v>704.49676599999998</c:v>
                </c:pt>
                <c:pt idx="19497">
                  <c:v>704.49776599999996</c:v>
                </c:pt>
                <c:pt idx="19498">
                  <c:v>704.49876600000005</c:v>
                </c:pt>
                <c:pt idx="19499">
                  <c:v>704.49976600000002</c:v>
                </c:pt>
                <c:pt idx="19500">
                  <c:v>704.500766</c:v>
                </c:pt>
                <c:pt idx="19501">
                  <c:v>704.50176599999998</c:v>
                </c:pt>
                <c:pt idx="19502">
                  <c:v>704.50276599999995</c:v>
                </c:pt>
                <c:pt idx="19503">
                  <c:v>704.50376600000004</c:v>
                </c:pt>
                <c:pt idx="19504">
                  <c:v>704.50476600000002</c:v>
                </c:pt>
                <c:pt idx="19505">
                  <c:v>704.50576599999999</c:v>
                </c:pt>
                <c:pt idx="19506">
                  <c:v>704.50676599999997</c:v>
                </c:pt>
                <c:pt idx="19507">
                  <c:v>704.50776599999995</c:v>
                </c:pt>
                <c:pt idx="19508">
                  <c:v>704.50876600000004</c:v>
                </c:pt>
                <c:pt idx="19509">
                  <c:v>704.50976600000001</c:v>
                </c:pt>
                <c:pt idx="19510">
                  <c:v>704.51076599999999</c:v>
                </c:pt>
                <c:pt idx="19511">
                  <c:v>704.51176599999997</c:v>
                </c:pt>
                <c:pt idx="19512">
                  <c:v>704.51276600000006</c:v>
                </c:pt>
                <c:pt idx="19513">
                  <c:v>704.51376600000003</c:v>
                </c:pt>
                <c:pt idx="19514">
                  <c:v>704.51476600000001</c:v>
                </c:pt>
                <c:pt idx="19515">
                  <c:v>704.51576599999999</c:v>
                </c:pt>
                <c:pt idx="19516">
                  <c:v>704.51676599999996</c:v>
                </c:pt>
                <c:pt idx="19517">
                  <c:v>704.51776600000005</c:v>
                </c:pt>
                <c:pt idx="19518">
                  <c:v>704.51876600000003</c:v>
                </c:pt>
                <c:pt idx="19519">
                  <c:v>704.519766</c:v>
                </c:pt>
                <c:pt idx="19520">
                  <c:v>704.52076599999998</c:v>
                </c:pt>
                <c:pt idx="19521">
                  <c:v>704.52176599999996</c:v>
                </c:pt>
                <c:pt idx="19522">
                  <c:v>704.52276600000005</c:v>
                </c:pt>
                <c:pt idx="19523">
                  <c:v>704.52376600000002</c:v>
                </c:pt>
                <c:pt idx="19524">
                  <c:v>704.524766</c:v>
                </c:pt>
                <c:pt idx="19525">
                  <c:v>704.52576599999998</c:v>
                </c:pt>
                <c:pt idx="19526">
                  <c:v>704.52676599999995</c:v>
                </c:pt>
                <c:pt idx="19527">
                  <c:v>704.52776600000004</c:v>
                </c:pt>
                <c:pt idx="19528">
                  <c:v>704.52876600000002</c:v>
                </c:pt>
                <c:pt idx="19529">
                  <c:v>704.529766</c:v>
                </c:pt>
                <c:pt idx="19530">
                  <c:v>704.53076599999997</c:v>
                </c:pt>
                <c:pt idx="19531">
                  <c:v>704.53176599999995</c:v>
                </c:pt>
                <c:pt idx="19532">
                  <c:v>704.53276600000004</c:v>
                </c:pt>
                <c:pt idx="19533">
                  <c:v>704.53376600000001</c:v>
                </c:pt>
                <c:pt idx="19534">
                  <c:v>704.53476599999999</c:v>
                </c:pt>
                <c:pt idx="19535">
                  <c:v>704.53576599999997</c:v>
                </c:pt>
                <c:pt idx="19536">
                  <c:v>704.53676599999994</c:v>
                </c:pt>
                <c:pt idx="19537">
                  <c:v>704.53776600000003</c:v>
                </c:pt>
                <c:pt idx="19538">
                  <c:v>704.53876600000001</c:v>
                </c:pt>
                <c:pt idx="19539">
                  <c:v>704.53976599999999</c:v>
                </c:pt>
                <c:pt idx="19540">
                  <c:v>704.54076599999996</c:v>
                </c:pt>
                <c:pt idx="19541">
                  <c:v>704.54176600000005</c:v>
                </c:pt>
                <c:pt idx="19542">
                  <c:v>704.54276600000003</c:v>
                </c:pt>
                <c:pt idx="19543">
                  <c:v>704.54376600000001</c:v>
                </c:pt>
                <c:pt idx="19544">
                  <c:v>704.54476599999998</c:v>
                </c:pt>
                <c:pt idx="19545">
                  <c:v>704.54576599999996</c:v>
                </c:pt>
                <c:pt idx="19546">
                  <c:v>704.54676600000005</c:v>
                </c:pt>
                <c:pt idx="19547">
                  <c:v>704.54776600000002</c:v>
                </c:pt>
                <c:pt idx="19548">
                  <c:v>704.548766</c:v>
                </c:pt>
                <c:pt idx="19549">
                  <c:v>704.54976599999998</c:v>
                </c:pt>
                <c:pt idx="19550">
                  <c:v>704.55076599999995</c:v>
                </c:pt>
                <c:pt idx="19551">
                  <c:v>704.55176600000004</c:v>
                </c:pt>
                <c:pt idx="19552">
                  <c:v>704.55276600000002</c:v>
                </c:pt>
                <c:pt idx="19553">
                  <c:v>704.553766</c:v>
                </c:pt>
                <c:pt idx="19554">
                  <c:v>704.55476599999997</c:v>
                </c:pt>
                <c:pt idx="19555">
                  <c:v>704.55576599999995</c:v>
                </c:pt>
                <c:pt idx="19556">
                  <c:v>704.55676600000004</c:v>
                </c:pt>
                <c:pt idx="19557">
                  <c:v>704.55776600000002</c:v>
                </c:pt>
                <c:pt idx="19558">
                  <c:v>704.55876599999999</c:v>
                </c:pt>
                <c:pt idx="19559">
                  <c:v>704.55976599999997</c:v>
                </c:pt>
                <c:pt idx="19560">
                  <c:v>704.56076599999994</c:v>
                </c:pt>
                <c:pt idx="19561">
                  <c:v>704.56176600000003</c:v>
                </c:pt>
                <c:pt idx="19562">
                  <c:v>704.56276600000001</c:v>
                </c:pt>
                <c:pt idx="19563">
                  <c:v>704.56376599999999</c:v>
                </c:pt>
                <c:pt idx="19564">
                  <c:v>704.56476599999996</c:v>
                </c:pt>
                <c:pt idx="19565">
                  <c:v>704.56576600000005</c:v>
                </c:pt>
                <c:pt idx="19566">
                  <c:v>704.56676600000003</c:v>
                </c:pt>
                <c:pt idx="19567">
                  <c:v>704.56776600000001</c:v>
                </c:pt>
                <c:pt idx="19568">
                  <c:v>704.56876599999998</c:v>
                </c:pt>
                <c:pt idx="19569">
                  <c:v>704.56976599999996</c:v>
                </c:pt>
                <c:pt idx="19570">
                  <c:v>704.57076600000005</c:v>
                </c:pt>
                <c:pt idx="19571">
                  <c:v>704.57176600000003</c:v>
                </c:pt>
                <c:pt idx="19572">
                  <c:v>704.572766</c:v>
                </c:pt>
                <c:pt idx="19573">
                  <c:v>704.57376599999998</c:v>
                </c:pt>
                <c:pt idx="19574">
                  <c:v>704.57476599999995</c:v>
                </c:pt>
                <c:pt idx="19575">
                  <c:v>704.57576600000004</c:v>
                </c:pt>
                <c:pt idx="19576">
                  <c:v>704.57676600000002</c:v>
                </c:pt>
                <c:pt idx="19577">
                  <c:v>704.577766</c:v>
                </c:pt>
                <c:pt idx="19578">
                  <c:v>704.57876599999997</c:v>
                </c:pt>
                <c:pt idx="19579">
                  <c:v>704.57976599999995</c:v>
                </c:pt>
                <c:pt idx="19580">
                  <c:v>704.58076600000004</c:v>
                </c:pt>
                <c:pt idx="19581">
                  <c:v>704.58176600000002</c:v>
                </c:pt>
                <c:pt idx="19582">
                  <c:v>704.58276599999999</c:v>
                </c:pt>
                <c:pt idx="19583">
                  <c:v>704.58376599999997</c:v>
                </c:pt>
                <c:pt idx="19584">
                  <c:v>704.58476599999995</c:v>
                </c:pt>
                <c:pt idx="19585">
                  <c:v>704.58576600000004</c:v>
                </c:pt>
                <c:pt idx="19586">
                  <c:v>704.58676600000001</c:v>
                </c:pt>
                <c:pt idx="19587">
                  <c:v>704.58776599999999</c:v>
                </c:pt>
                <c:pt idx="19588">
                  <c:v>704.58876599999996</c:v>
                </c:pt>
                <c:pt idx="19589">
                  <c:v>704.58976600000005</c:v>
                </c:pt>
                <c:pt idx="19590">
                  <c:v>704.59076600000003</c:v>
                </c:pt>
                <c:pt idx="19591">
                  <c:v>704.59176600000001</c:v>
                </c:pt>
                <c:pt idx="19592">
                  <c:v>704.59276599999998</c:v>
                </c:pt>
                <c:pt idx="19593">
                  <c:v>704.59376599999996</c:v>
                </c:pt>
                <c:pt idx="19594">
                  <c:v>704.59476600000005</c:v>
                </c:pt>
                <c:pt idx="19595">
                  <c:v>704.59576600000003</c:v>
                </c:pt>
                <c:pt idx="19596">
                  <c:v>704.596766</c:v>
                </c:pt>
                <c:pt idx="19597">
                  <c:v>704.59776599999998</c:v>
                </c:pt>
                <c:pt idx="19598">
                  <c:v>704.59876599999996</c:v>
                </c:pt>
                <c:pt idx="19599">
                  <c:v>704.59976600000005</c:v>
                </c:pt>
                <c:pt idx="19600">
                  <c:v>704.60076600000002</c:v>
                </c:pt>
                <c:pt idx="19601">
                  <c:v>704.601766</c:v>
                </c:pt>
                <c:pt idx="19602">
                  <c:v>704.60276599999997</c:v>
                </c:pt>
                <c:pt idx="19603">
                  <c:v>704.60376599999995</c:v>
                </c:pt>
                <c:pt idx="19604">
                  <c:v>704.60476600000004</c:v>
                </c:pt>
                <c:pt idx="19605">
                  <c:v>704.60576600000002</c:v>
                </c:pt>
                <c:pt idx="19606">
                  <c:v>704.60676599999999</c:v>
                </c:pt>
                <c:pt idx="19607">
                  <c:v>704.60776599999997</c:v>
                </c:pt>
                <c:pt idx="19608">
                  <c:v>704.60876599999995</c:v>
                </c:pt>
                <c:pt idx="19609">
                  <c:v>704.60976600000004</c:v>
                </c:pt>
                <c:pt idx="19610">
                  <c:v>704.61076600000001</c:v>
                </c:pt>
                <c:pt idx="19611">
                  <c:v>704.61176599999999</c:v>
                </c:pt>
                <c:pt idx="19612">
                  <c:v>704.61276599999997</c:v>
                </c:pt>
                <c:pt idx="19613">
                  <c:v>704.61376600000006</c:v>
                </c:pt>
                <c:pt idx="19614">
                  <c:v>704.61476600000003</c:v>
                </c:pt>
                <c:pt idx="19615">
                  <c:v>704.61576600000001</c:v>
                </c:pt>
                <c:pt idx="19616">
                  <c:v>704.61676599999998</c:v>
                </c:pt>
                <c:pt idx="19617">
                  <c:v>704.61776599999996</c:v>
                </c:pt>
                <c:pt idx="19618">
                  <c:v>704.61876600000005</c:v>
                </c:pt>
                <c:pt idx="19619">
                  <c:v>704.61976600000003</c:v>
                </c:pt>
                <c:pt idx="19620">
                  <c:v>704.620766</c:v>
                </c:pt>
                <c:pt idx="19621">
                  <c:v>704.62176599999998</c:v>
                </c:pt>
                <c:pt idx="19622">
                  <c:v>704.62276599999996</c:v>
                </c:pt>
                <c:pt idx="19623">
                  <c:v>704.62376600000005</c:v>
                </c:pt>
                <c:pt idx="19624">
                  <c:v>704.62476600000002</c:v>
                </c:pt>
                <c:pt idx="19625">
                  <c:v>704.625766</c:v>
                </c:pt>
                <c:pt idx="19626">
                  <c:v>704.62676599999998</c:v>
                </c:pt>
                <c:pt idx="19627">
                  <c:v>704.62776599999995</c:v>
                </c:pt>
                <c:pt idx="19628">
                  <c:v>704.62876600000004</c:v>
                </c:pt>
                <c:pt idx="19629">
                  <c:v>704.62976600000002</c:v>
                </c:pt>
                <c:pt idx="19630">
                  <c:v>704.63076599999999</c:v>
                </c:pt>
                <c:pt idx="19631">
                  <c:v>704.63176599999997</c:v>
                </c:pt>
                <c:pt idx="19632">
                  <c:v>704.63276599999995</c:v>
                </c:pt>
                <c:pt idx="19633">
                  <c:v>704.63376600000004</c:v>
                </c:pt>
                <c:pt idx="19634">
                  <c:v>704.63476600000001</c:v>
                </c:pt>
                <c:pt idx="19635">
                  <c:v>704.63576599999999</c:v>
                </c:pt>
                <c:pt idx="19636">
                  <c:v>704.63676599999997</c:v>
                </c:pt>
                <c:pt idx="19637">
                  <c:v>704.63776600000006</c:v>
                </c:pt>
                <c:pt idx="19638">
                  <c:v>704.63876600000003</c:v>
                </c:pt>
                <c:pt idx="19639">
                  <c:v>704.63976600000001</c:v>
                </c:pt>
                <c:pt idx="19640">
                  <c:v>704.64076599999999</c:v>
                </c:pt>
                <c:pt idx="19641">
                  <c:v>704.64176599999996</c:v>
                </c:pt>
                <c:pt idx="19642">
                  <c:v>704.64276600000005</c:v>
                </c:pt>
                <c:pt idx="19643">
                  <c:v>704.64376600000003</c:v>
                </c:pt>
                <c:pt idx="19644">
                  <c:v>704.644766</c:v>
                </c:pt>
                <c:pt idx="19645">
                  <c:v>704.64576599999998</c:v>
                </c:pt>
                <c:pt idx="19646">
                  <c:v>704.64676599999996</c:v>
                </c:pt>
                <c:pt idx="19647">
                  <c:v>704.64776600000005</c:v>
                </c:pt>
                <c:pt idx="19648">
                  <c:v>704.64876600000002</c:v>
                </c:pt>
                <c:pt idx="19649">
                  <c:v>704.649766</c:v>
                </c:pt>
                <c:pt idx="19650">
                  <c:v>704.65076599999998</c:v>
                </c:pt>
                <c:pt idx="19651">
                  <c:v>704.65176599999995</c:v>
                </c:pt>
                <c:pt idx="19652">
                  <c:v>704.65276600000004</c:v>
                </c:pt>
                <c:pt idx="19653">
                  <c:v>704.65376600000002</c:v>
                </c:pt>
                <c:pt idx="19654">
                  <c:v>704.654766</c:v>
                </c:pt>
                <c:pt idx="19655">
                  <c:v>704.65576599999997</c:v>
                </c:pt>
                <c:pt idx="19656">
                  <c:v>704.65676599999995</c:v>
                </c:pt>
                <c:pt idx="19657">
                  <c:v>704.65776600000004</c:v>
                </c:pt>
                <c:pt idx="19658">
                  <c:v>704.65876600000001</c:v>
                </c:pt>
                <c:pt idx="19659">
                  <c:v>704.65976599999999</c:v>
                </c:pt>
                <c:pt idx="19660">
                  <c:v>704.66076599999997</c:v>
                </c:pt>
                <c:pt idx="19661">
                  <c:v>704.66176599999994</c:v>
                </c:pt>
                <c:pt idx="19662">
                  <c:v>704.66276600000003</c:v>
                </c:pt>
                <c:pt idx="19663">
                  <c:v>704.66376600000001</c:v>
                </c:pt>
                <c:pt idx="19664">
                  <c:v>704.66476599999999</c:v>
                </c:pt>
                <c:pt idx="19665">
                  <c:v>704.66576599999996</c:v>
                </c:pt>
                <c:pt idx="19666">
                  <c:v>704.66676600000005</c:v>
                </c:pt>
                <c:pt idx="19667">
                  <c:v>704.66776600000003</c:v>
                </c:pt>
                <c:pt idx="19668">
                  <c:v>704.66876600000001</c:v>
                </c:pt>
                <c:pt idx="19669">
                  <c:v>704.66976599999998</c:v>
                </c:pt>
                <c:pt idx="19670">
                  <c:v>704.67076599999996</c:v>
                </c:pt>
                <c:pt idx="19671">
                  <c:v>704.67176600000005</c:v>
                </c:pt>
                <c:pt idx="19672">
                  <c:v>704.67276600000002</c:v>
                </c:pt>
                <c:pt idx="19673">
                  <c:v>704.673766</c:v>
                </c:pt>
                <c:pt idx="19674">
                  <c:v>704.67476599999998</c:v>
                </c:pt>
                <c:pt idx="19675">
                  <c:v>704.67576599999995</c:v>
                </c:pt>
                <c:pt idx="19676">
                  <c:v>704.67676600000004</c:v>
                </c:pt>
                <c:pt idx="19677">
                  <c:v>704.67776600000002</c:v>
                </c:pt>
                <c:pt idx="19678">
                  <c:v>704.678766</c:v>
                </c:pt>
                <c:pt idx="19679">
                  <c:v>704.67976599999997</c:v>
                </c:pt>
                <c:pt idx="19680">
                  <c:v>704.68076599999995</c:v>
                </c:pt>
                <c:pt idx="19681">
                  <c:v>704.68176600000004</c:v>
                </c:pt>
                <c:pt idx="19682">
                  <c:v>704.68276600000002</c:v>
                </c:pt>
                <c:pt idx="19683">
                  <c:v>704.68376599999999</c:v>
                </c:pt>
                <c:pt idx="19684">
                  <c:v>704.68476599999997</c:v>
                </c:pt>
                <c:pt idx="19685">
                  <c:v>704.68576599999994</c:v>
                </c:pt>
                <c:pt idx="19686">
                  <c:v>704.68676600000003</c:v>
                </c:pt>
                <c:pt idx="19687">
                  <c:v>704.68776600000001</c:v>
                </c:pt>
                <c:pt idx="19688">
                  <c:v>704.68876599999999</c:v>
                </c:pt>
                <c:pt idx="19689">
                  <c:v>704.68976599999996</c:v>
                </c:pt>
                <c:pt idx="19690">
                  <c:v>704.69076600000005</c:v>
                </c:pt>
                <c:pt idx="19691">
                  <c:v>704.69176600000003</c:v>
                </c:pt>
                <c:pt idx="19692">
                  <c:v>704.69276600000001</c:v>
                </c:pt>
                <c:pt idx="19693">
                  <c:v>704.69376599999998</c:v>
                </c:pt>
                <c:pt idx="19694">
                  <c:v>704.69476599999996</c:v>
                </c:pt>
                <c:pt idx="19695">
                  <c:v>704.69576600000005</c:v>
                </c:pt>
                <c:pt idx="19696">
                  <c:v>704.69676600000003</c:v>
                </c:pt>
                <c:pt idx="19697">
                  <c:v>704.697766</c:v>
                </c:pt>
                <c:pt idx="19698">
                  <c:v>704.69876599999998</c:v>
                </c:pt>
                <c:pt idx="19699">
                  <c:v>704.69976599999995</c:v>
                </c:pt>
                <c:pt idx="19700">
                  <c:v>704.70076600000004</c:v>
                </c:pt>
                <c:pt idx="19701">
                  <c:v>704.70176600000002</c:v>
                </c:pt>
                <c:pt idx="19702">
                  <c:v>704.702766</c:v>
                </c:pt>
                <c:pt idx="19703">
                  <c:v>704.70376599999997</c:v>
                </c:pt>
                <c:pt idx="19704">
                  <c:v>704.70476599999995</c:v>
                </c:pt>
                <c:pt idx="19705">
                  <c:v>704.70576600000004</c:v>
                </c:pt>
                <c:pt idx="19706">
                  <c:v>704.70676600000002</c:v>
                </c:pt>
                <c:pt idx="19707">
                  <c:v>704.70776599999999</c:v>
                </c:pt>
                <c:pt idx="19708">
                  <c:v>704.70876599999997</c:v>
                </c:pt>
                <c:pt idx="19709">
                  <c:v>704.70976599999995</c:v>
                </c:pt>
                <c:pt idx="19710">
                  <c:v>704.71076600000004</c:v>
                </c:pt>
                <c:pt idx="19711">
                  <c:v>704.71176600000001</c:v>
                </c:pt>
                <c:pt idx="19712">
                  <c:v>704.71276599999999</c:v>
                </c:pt>
                <c:pt idx="19713">
                  <c:v>704.71376599999996</c:v>
                </c:pt>
                <c:pt idx="19714">
                  <c:v>704.71476600000005</c:v>
                </c:pt>
                <c:pt idx="19715">
                  <c:v>704.71576600000003</c:v>
                </c:pt>
                <c:pt idx="19716">
                  <c:v>704.71676600000001</c:v>
                </c:pt>
                <c:pt idx="19717">
                  <c:v>704.71776599999998</c:v>
                </c:pt>
                <c:pt idx="19718">
                  <c:v>704.71876599999996</c:v>
                </c:pt>
                <c:pt idx="19719">
                  <c:v>704.71976600000005</c:v>
                </c:pt>
                <c:pt idx="19720">
                  <c:v>704.72076600000003</c:v>
                </c:pt>
                <c:pt idx="19721">
                  <c:v>704.721766</c:v>
                </c:pt>
                <c:pt idx="19722">
                  <c:v>704.72276599999998</c:v>
                </c:pt>
                <c:pt idx="19723">
                  <c:v>704.72376599999996</c:v>
                </c:pt>
                <c:pt idx="19724">
                  <c:v>704.72476600000005</c:v>
                </c:pt>
                <c:pt idx="19725">
                  <c:v>704.72576600000002</c:v>
                </c:pt>
                <c:pt idx="19726">
                  <c:v>704.726766</c:v>
                </c:pt>
                <c:pt idx="19727">
                  <c:v>704.72776599999997</c:v>
                </c:pt>
                <c:pt idx="19728">
                  <c:v>704.72876599999995</c:v>
                </c:pt>
                <c:pt idx="19729">
                  <c:v>704.72976600000004</c:v>
                </c:pt>
                <c:pt idx="19730">
                  <c:v>704.73076600000002</c:v>
                </c:pt>
                <c:pt idx="19731">
                  <c:v>704.73176599999999</c:v>
                </c:pt>
                <c:pt idx="19732">
                  <c:v>704.73276599999997</c:v>
                </c:pt>
                <c:pt idx="19733">
                  <c:v>704.73376599999995</c:v>
                </c:pt>
                <c:pt idx="19734">
                  <c:v>704.73476600000004</c:v>
                </c:pt>
                <c:pt idx="19735">
                  <c:v>704.73576600000001</c:v>
                </c:pt>
                <c:pt idx="19736">
                  <c:v>704.73676599999999</c:v>
                </c:pt>
                <c:pt idx="19737">
                  <c:v>704.73776599999997</c:v>
                </c:pt>
                <c:pt idx="19738">
                  <c:v>704.73876600000006</c:v>
                </c:pt>
                <c:pt idx="19739">
                  <c:v>704.73976600000003</c:v>
                </c:pt>
                <c:pt idx="19740">
                  <c:v>704.74076600000001</c:v>
                </c:pt>
                <c:pt idx="19741">
                  <c:v>704.74176599999998</c:v>
                </c:pt>
                <c:pt idx="19742">
                  <c:v>704.74276599999996</c:v>
                </c:pt>
                <c:pt idx="19743">
                  <c:v>704.74376600000005</c:v>
                </c:pt>
                <c:pt idx="19744">
                  <c:v>704.74476600000003</c:v>
                </c:pt>
                <c:pt idx="19745">
                  <c:v>704.745766</c:v>
                </c:pt>
                <c:pt idx="19746">
                  <c:v>704.74676599999998</c:v>
                </c:pt>
                <c:pt idx="19747">
                  <c:v>704.74776599999996</c:v>
                </c:pt>
                <c:pt idx="19748">
                  <c:v>704.74876600000005</c:v>
                </c:pt>
                <c:pt idx="19749">
                  <c:v>704.74976600000002</c:v>
                </c:pt>
                <c:pt idx="19750">
                  <c:v>704.750766</c:v>
                </c:pt>
                <c:pt idx="19751">
                  <c:v>704.75176599999998</c:v>
                </c:pt>
                <c:pt idx="19752">
                  <c:v>704.75276599999995</c:v>
                </c:pt>
                <c:pt idx="19753">
                  <c:v>704.75376600000004</c:v>
                </c:pt>
                <c:pt idx="19754">
                  <c:v>704.75476600000002</c:v>
                </c:pt>
                <c:pt idx="19755">
                  <c:v>704.75576599999999</c:v>
                </c:pt>
                <c:pt idx="19756">
                  <c:v>704.75676599999997</c:v>
                </c:pt>
                <c:pt idx="19757">
                  <c:v>704.75776599999995</c:v>
                </c:pt>
                <c:pt idx="19758">
                  <c:v>704.75876600000004</c:v>
                </c:pt>
                <c:pt idx="19759">
                  <c:v>704.75976600000001</c:v>
                </c:pt>
                <c:pt idx="19760">
                  <c:v>704.76076599999999</c:v>
                </c:pt>
                <c:pt idx="19761">
                  <c:v>704.76176599999997</c:v>
                </c:pt>
                <c:pt idx="19762">
                  <c:v>704.76276600000006</c:v>
                </c:pt>
                <c:pt idx="19763">
                  <c:v>704.76376600000003</c:v>
                </c:pt>
                <c:pt idx="19764">
                  <c:v>704.76476600000001</c:v>
                </c:pt>
                <c:pt idx="19765">
                  <c:v>704.76576599999999</c:v>
                </c:pt>
                <c:pt idx="19766">
                  <c:v>704.76676599999996</c:v>
                </c:pt>
                <c:pt idx="19767">
                  <c:v>704.76776600000005</c:v>
                </c:pt>
                <c:pt idx="19768">
                  <c:v>704.76876600000003</c:v>
                </c:pt>
                <c:pt idx="19769">
                  <c:v>704.769766</c:v>
                </c:pt>
                <c:pt idx="19770">
                  <c:v>704.77076599999998</c:v>
                </c:pt>
                <c:pt idx="19771">
                  <c:v>704.77176599999996</c:v>
                </c:pt>
                <c:pt idx="19772">
                  <c:v>704.77276600000005</c:v>
                </c:pt>
                <c:pt idx="19773">
                  <c:v>704.77376600000002</c:v>
                </c:pt>
                <c:pt idx="19774">
                  <c:v>704.774766</c:v>
                </c:pt>
                <c:pt idx="19775">
                  <c:v>704.77576599999998</c:v>
                </c:pt>
                <c:pt idx="19776">
                  <c:v>704.77676599999995</c:v>
                </c:pt>
                <c:pt idx="19777">
                  <c:v>704.77776600000004</c:v>
                </c:pt>
                <c:pt idx="19778">
                  <c:v>704.77876600000002</c:v>
                </c:pt>
                <c:pt idx="19779">
                  <c:v>704.779766</c:v>
                </c:pt>
                <c:pt idx="19780">
                  <c:v>704.78076599999997</c:v>
                </c:pt>
                <c:pt idx="19781">
                  <c:v>704.78176599999995</c:v>
                </c:pt>
                <c:pt idx="19782">
                  <c:v>704.78276600000004</c:v>
                </c:pt>
                <c:pt idx="19783">
                  <c:v>704.78376600000001</c:v>
                </c:pt>
                <c:pt idx="19784">
                  <c:v>704.78476599999999</c:v>
                </c:pt>
                <c:pt idx="19785">
                  <c:v>704.78576599999997</c:v>
                </c:pt>
                <c:pt idx="19786">
                  <c:v>704.78676599999994</c:v>
                </c:pt>
                <c:pt idx="19787">
                  <c:v>704.78776600000003</c:v>
                </c:pt>
                <c:pt idx="19788">
                  <c:v>704.78876600000001</c:v>
                </c:pt>
                <c:pt idx="19789">
                  <c:v>704.78976599999999</c:v>
                </c:pt>
                <c:pt idx="19790">
                  <c:v>704.79076599999996</c:v>
                </c:pt>
                <c:pt idx="19791">
                  <c:v>704.79176600000005</c:v>
                </c:pt>
                <c:pt idx="19792">
                  <c:v>704.79276600000003</c:v>
                </c:pt>
                <c:pt idx="19793">
                  <c:v>704.79376600000001</c:v>
                </c:pt>
                <c:pt idx="19794">
                  <c:v>704.79476599999998</c:v>
                </c:pt>
                <c:pt idx="19795">
                  <c:v>704.79576599999996</c:v>
                </c:pt>
                <c:pt idx="19796">
                  <c:v>704.79676600000005</c:v>
                </c:pt>
                <c:pt idx="19797">
                  <c:v>704.79776600000002</c:v>
                </c:pt>
                <c:pt idx="19798">
                  <c:v>704.798766</c:v>
                </c:pt>
                <c:pt idx="19799">
                  <c:v>704.79976599999998</c:v>
                </c:pt>
                <c:pt idx="19800">
                  <c:v>704.80076599999995</c:v>
                </c:pt>
                <c:pt idx="19801">
                  <c:v>704.80176600000004</c:v>
                </c:pt>
                <c:pt idx="19802">
                  <c:v>704.80276600000002</c:v>
                </c:pt>
                <c:pt idx="19803">
                  <c:v>704.803766</c:v>
                </c:pt>
                <c:pt idx="19804">
                  <c:v>704.80476599999997</c:v>
                </c:pt>
                <c:pt idx="19805">
                  <c:v>704.80576599999995</c:v>
                </c:pt>
                <c:pt idx="19806">
                  <c:v>704.80676600000004</c:v>
                </c:pt>
                <c:pt idx="19807">
                  <c:v>704.80776600000002</c:v>
                </c:pt>
                <c:pt idx="19808">
                  <c:v>704.80876599999999</c:v>
                </c:pt>
                <c:pt idx="19809">
                  <c:v>704.80976599999997</c:v>
                </c:pt>
                <c:pt idx="19810">
                  <c:v>704.81076599999994</c:v>
                </c:pt>
                <c:pt idx="19811">
                  <c:v>704.81176600000003</c:v>
                </c:pt>
                <c:pt idx="19812">
                  <c:v>704.81276600000001</c:v>
                </c:pt>
                <c:pt idx="19813">
                  <c:v>704.81376599999999</c:v>
                </c:pt>
                <c:pt idx="19814">
                  <c:v>704.81476599999996</c:v>
                </c:pt>
                <c:pt idx="19815">
                  <c:v>704.81576600000005</c:v>
                </c:pt>
                <c:pt idx="19816">
                  <c:v>704.81676600000003</c:v>
                </c:pt>
                <c:pt idx="19817">
                  <c:v>704.81776600000001</c:v>
                </c:pt>
                <c:pt idx="19818">
                  <c:v>704.81876599999998</c:v>
                </c:pt>
                <c:pt idx="19819">
                  <c:v>704.81976599999996</c:v>
                </c:pt>
                <c:pt idx="19820">
                  <c:v>704.82076600000005</c:v>
                </c:pt>
                <c:pt idx="19821">
                  <c:v>704.82176600000003</c:v>
                </c:pt>
                <c:pt idx="19822">
                  <c:v>704.822766</c:v>
                </c:pt>
                <c:pt idx="19823">
                  <c:v>704.82376599999998</c:v>
                </c:pt>
                <c:pt idx="19824">
                  <c:v>704.82476599999995</c:v>
                </c:pt>
                <c:pt idx="19825">
                  <c:v>704.82576600000004</c:v>
                </c:pt>
                <c:pt idx="19826">
                  <c:v>704.82676600000002</c:v>
                </c:pt>
                <c:pt idx="19827">
                  <c:v>704.827766</c:v>
                </c:pt>
                <c:pt idx="19828">
                  <c:v>704.82876599999997</c:v>
                </c:pt>
                <c:pt idx="19829">
                  <c:v>704.82976599999995</c:v>
                </c:pt>
                <c:pt idx="19830">
                  <c:v>704.83076600000004</c:v>
                </c:pt>
                <c:pt idx="19831">
                  <c:v>704.83176600000002</c:v>
                </c:pt>
                <c:pt idx="19832">
                  <c:v>704.83276599999999</c:v>
                </c:pt>
                <c:pt idx="19833">
                  <c:v>704.83376599999997</c:v>
                </c:pt>
                <c:pt idx="19834">
                  <c:v>704.83476599999995</c:v>
                </c:pt>
                <c:pt idx="19835">
                  <c:v>704.83576600000004</c:v>
                </c:pt>
                <c:pt idx="19836">
                  <c:v>704.83676600000001</c:v>
                </c:pt>
                <c:pt idx="19837">
                  <c:v>704.83776599999999</c:v>
                </c:pt>
                <c:pt idx="19838">
                  <c:v>704.83876599999996</c:v>
                </c:pt>
                <c:pt idx="19839">
                  <c:v>704.83976600000005</c:v>
                </c:pt>
                <c:pt idx="19840">
                  <c:v>704.84076600000003</c:v>
                </c:pt>
                <c:pt idx="19841">
                  <c:v>704.84176600000001</c:v>
                </c:pt>
                <c:pt idx="19842">
                  <c:v>704.84276599999998</c:v>
                </c:pt>
                <c:pt idx="19843">
                  <c:v>704.84376599999996</c:v>
                </c:pt>
                <c:pt idx="19844">
                  <c:v>704.84476600000005</c:v>
                </c:pt>
                <c:pt idx="19845">
                  <c:v>704.84576600000003</c:v>
                </c:pt>
                <c:pt idx="19846">
                  <c:v>704.846766</c:v>
                </c:pt>
                <c:pt idx="19847">
                  <c:v>704.84776599999998</c:v>
                </c:pt>
                <c:pt idx="19848">
                  <c:v>704.84876599999996</c:v>
                </c:pt>
                <c:pt idx="19849">
                  <c:v>704.84976600000005</c:v>
                </c:pt>
                <c:pt idx="19850">
                  <c:v>704.85076600000002</c:v>
                </c:pt>
                <c:pt idx="19851">
                  <c:v>704.851766</c:v>
                </c:pt>
                <c:pt idx="19852">
                  <c:v>704.85276599999997</c:v>
                </c:pt>
                <c:pt idx="19853">
                  <c:v>704.85376599999995</c:v>
                </c:pt>
                <c:pt idx="19854">
                  <c:v>704.85476600000004</c:v>
                </c:pt>
                <c:pt idx="19855">
                  <c:v>704.85576600000002</c:v>
                </c:pt>
                <c:pt idx="19856">
                  <c:v>704.85676599999999</c:v>
                </c:pt>
                <c:pt idx="19857">
                  <c:v>704.85776599999997</c:v>
                </c:pt>
                <c:pt idx="19858">
                  <c:v>704.85876599999995</c:v>
                </c:pt>
                <c:pt idx="19859">
                  <c:v>704.85976600000004</c:v>
                </c:pt>
                <c:pt idx="19860">
                  <c:v>704.86076600000001</c:v>
                </c:pt>
                <c:pt idx="19861">
                  <c:v>704.86176599999999</c:v>
                </c:pt>
                <c:pt idx="19862">
                  <c:v>704.86276599999997</c:v>
                </c:pt>
                <c:pt idx="19863">
                  <c:v>704.86376600000006</c:v>
                </c:pt>
                <c:pt idx="19864">
                  <c:v>704.86476600000003</c:v>
                </c:pt>
                <c:pt idx="19865">
                  <c:v>704.86576600000001</c:v>
                </c:pt>
                <c:pt idx="19866">
                  <c:v>704.86676599999998</c:v>
                </c:pt>
                <c:pt idx="19867">
                  <c:v>704.86776599999996</c:v>
                </c:pt>
                <c:pt idx="19868">
                  <c:v>704.86876600000005</c:v>
                </c:pt>
                <c:pt idx="19869">
                  <c:v>704.86976600000003</c:v>
                </c:pt>
                <c:pt idx="19870">
                  <c:v>704.870766</c:v>
                </c:pt>
                <c:pt idx="19871">
                  <c:v>704.87176599999998</c:v>
                </c:pt>
                <c:pt idx="19872">
                  <c:v>704.87276599999996</c:v>
                </c:pt>
                <c:pt idx="19873">
                  <c:v>704.87376600000005</c:v>
                </c:pt>
                <c:pt idx="19874">
                  <c:v>704.87476600000002</c:v>
                </c:pt>
                <c:pt idx="19875">
                  <c:v>704.875766</c:v>
                </c:pt>
                <c:pt idx="19876">
                  <c:v>704.87676599999998</c:v>
                </c:pt>
                <c:pt idx="19877">
                  <c:v>704.87776599999995</c:v>
                </c:pt>
                <c:pt idx="19878">
                  <c:v>704.87876600000004</c:v>
                </c:pt>
                <c:pt idx="19879">
                  <c:v>704.87976600000002</c:v>
                </c:pt>
                <c:pt idx="19880">
                  <c:v>704.88076599999999</c:v>
                </c:pt>
                <c:pt idx="19881">
                  <c:v>704.88176599999997</c:v>
                </c:pt>
                <c:pt idx="19882">
                  <c:v>704.88276599999995</c:v>
                </c:pt>
                <c:pt idx="19883">
                  <c:v>704.88376600000004</c:v>
                </c:pt>
                <c:pt idx="19884">
                  <c:v>704.88476600000001</c:v>
                </c:pt>
                <c:pt idx="19885">
                  <c:v>704.88576599999999</c:v>
                </c:pt>
                <c:pt idx="19886">
                  <c:v>704.88676599999997</c:v>
                </c:pt>
                <c:pt idx="19887">
                  <c:v>704.88776600000006</c:v>
                </c:pt>
                <c:pt idx="19888">
                  <c:v>704.88876600000003</c:v>
                </c:pt>
                <c:pt idx="19889">
                  <c:v>704.88976600000001</c:v>
                </c:pt>
                <c:pt idx="19890">
                  <c:v>704.89076599999999</c:v>
                </c:pt>
                <c:pt idx="19891">
                  <c:v>704.89176599999996</c:v>
                </c:pt>
                <c:pt idx="19892">
                  <c:v>704.89276600000005</c:v>
                </c:pt>
                <c:pt idx="19893">
                  <c:v>704.89376600000003</c:v>
                </c:pt>
                <c:pt idx="19894">
                  <c:v>704.894766</c:v>
                </c:pt>
                <c:pt idx="19895">
                  <c:v>704.89576599999998</c:v>
                </c:pt>
                <c:pt idx="19896">
                  <c:v>704.89676599999996</c:v>
                </c:pt>
                <c:pt idx="19897">
                  <c:v>704.89776600000005</c:v>
                </c:pt>
                <c:pt idx="19898">
                  <c:v>704.89876600000002</c:v>
                </c:pt>
                <c:pt idx="19899">
                  <c:v>704.899766</c:v>
                </c:pt>
                <c:pt idx="19900">
                  <c:v>704.90076599999998</c:v>
                </c:pt>
                <c:pt idx="19901">
                  <c:v>704.90176599999995</c:v>
                </c:pt>
                <c:pt idx="19902">
                  <c:v>704.90276600000004</c:v>
                </c:pt>
                <c:pt idx="19903">
                  <c:v>704.90376600000002</c:v>
                </c:pt>
                <c:pt idx="19904">
                  <c:v>704.904766</c:v>
                </c:pt>
                <c:pt idx="19905">
                  <c:v>704.90576599999997</c:v>
                </c:pt>
                <c:pt idx="19906">
                  <c:v>704.90676599999995</c:v>
                </c:pt>
                <c:pt idx="19907">
                  <c:v>704.90776600000004</c:v>
                </c:pt>
                <c:pt idx="19908">
                  <c:v>704.90876600000001</c:v>
                </c:pt>
                <c:pt idx="19909">
                  <c:v>704.90976599999999</c:v>
                </c:pt>
                <c:pt idx="19910">
                  <c:v>704.91076599999997</c:v>
                </c:pt>
                <c:pt idx="19911">
                  <c:v>704.91176599999994</c:v>
                </c:pt>
                <c:pt idx="19912">
                  <c:v>704.91276600000003</c:v>
                </c:pt>
                <c:pt idx="19913">
                  <c:v>704.91376600000001</c:v>
                </c:pt>
                <c:pt idx="19914">
                  <c:v>704.91476599999999</c:v>
                </c:pt>
                <c:pt idx="19915">
                  <c:v>704.91576599999996</c:v>
                </c:pt>
                <c:pt idx="19916">
                  <c:v>704.91676600000005</c:v>
                </c:pt>
                <c:pt idx="19917">
                  <c:v>704.91776600000003</c:v>
                </c:pt>
                <c:pt idx="19918">
                  <c:v>704.91876600000001</c:v>
                </c:pt>
                <c:pt idx="19919">
                  <c:v>704.91976599999998</c:v>
                </c:pt>
                <c:pt idx="19920">
                  <c:v>704.92076599999996</c:v>
                </c:pt>
                <c:pt idx="19921">
                  <c:v>704.92176600000005</c:v>
                </c:pt>
                <c:pt idx="19922">
                  <c:v>704.92276600000002</c:v>
                </c:pt>
                <c:pt idx="19923">
                  <c:v>704.923766</c:v>
                </c:pt>
                <c:pt idx="19924">
                  <c:v>704.92476599999998</c:v>
                </c:pt>
                <c:pt idx="19925">
                  <c:v>704.92576599999995</c:v>
                </c:pt>
                <c:pt idx="19926">
                  <c:v>704.92676600000004</c:v>
                </c:pt>
                <c:pt idx="19927">
                  <c:v>704.92776600000002</c:v>
                </c:pt>
                <c:pt idx="19928">
                  <c:v>704.928766</c:v>
                </c:pt>
                <c:pt idx="19929">
                  <c:v>704.92976599999997</c:v>
                </c:pt>
                <c:pt idx="19930">
                  <c:v>704.93076599999995</c:v>
                </c:pt>
                <c:pt idx="19931">
                  <c:v>704.93176600000004</c:v>
                </c:pt>
                <c:pt idx="19932">
                  <c:v>704.93276600000002</c:v>
                </c:pt>
                <c:pt idx="19933">
                  <c:v>704.93376599999999</c:v>
                </c:pt>
                <c:pt idx="19934">
                  <c:v>704.93476599999997</c:v>
                </c:pt>
                <c:pt idx="19935">
                  <c:v>704.93576599999994</c:v>
                </c:pt>
                <c:pt idx="19936">
                  <c:v>704.93676600000003</c:v>
                </c:pt>
                <c:pt idx="19937">
                  <c:v>704.93776600000001</c:v>
                </c:pt>
                <c:pt idx="19938">
                  <c:v>704.93876599999999</c:v>
                </c:pt>
                <c:pt idx="19939">
                  <c:v>704.93976599999996</c:v>
                </c:pt>
                <c:pt idx="19940">
                  <c:v>704.94076600000005</c:v>
                </c:pt>
                <c:pt idx="19941">
                  <c:v>704.94176600000003</c:v>
                </c:pt>
                <c:pt idx="19942">
                  <c:v>704.94276600000001</c:v>
                </c:pt>
                <c:pt idx="19943">
                  <c:v>704.94376599999998</c:v>
                </c:pt>
                <c:pt idx="19944">
                  <c:v>704.94476599999996</c:v>
                </c:pt>
                <c:pt idx="19945">
                  <c:v>704.94576600000005</c:v>
                </c:pt>
                <c:pt idx="19946">
                  <c:v>704.94676600000003</c:v>
                </c:pt>
                <c:pt idx="19947">
                  <c:v>704.947766</c:v>
                </c:pt>
                <c:pt idx="19948">
                  <c:v>704.94876599999998</c:v>
                </c:pt>
                <c:pt idx="19949">
                  <c:v>704.94976599999995</c:v>
                </c:pt>
                <c:pt idx="19950">
                  <c:v>704.95076600000004</c:v>
                </c:pt>
                <c:pt idx="19951">
                  <c:v>704.95176600000002</c:v>
                </c:pt>
                <c:pt idx="19952">
                  <c:v>704.952766</c:v>
                </c:pt>
                <c:pt idx="19953">
                  <c:v>704.95376599999997</c:v>
                </c:pt>
                <c:pt idx="19954">
                  <c:v>704.95476599999995</c:v>
                </c:pt>
                <c:pt idx="19955">
                  <c:v>704.95576600000004</c:v>
                </c:pt>
                <c:pt idx="19956">
                  <c:v>704.95676600000002</c:v>
                </c:pt>
                <c:pt idx="19957">
                  <c:v>704.95776599999999</c:v>
                </c:pt>
                <c:pt idx="19958">
                  <c:v>704.95876599999997</c:v>
                </c:pt>
                <c:pt idx="19959">
                  <c:v>704.95976599999995</c:v>
                </c:pt>
                <c:pt idx="19960">
                  <c:v>704.96076600000004</c:v>
                </c:pt>
                <c:pt idx="19961">
                  <c:v>704.96176600000001</c:v>
                </c:pt>
                <c:pt idx="19962">
                  <c:v>704.96276599999999</c:v>
                </c:pt>
                <c:pt idx="19963">
                  <c:v>704.96376599999996</c:v>
                </c:pt>
                <c:pt idx="19964">
                  <c:v>704.96476600000005</c:v>
                </c:pt>
                <c:pt idx="19965">
                  <c:v>704.96576600000003</c:v>
                </c:pt>
                <c:pt idx="19966">
                  <c:v>704.96676600000001</c:v>
                </c:pt>
                <c:pt idx="19967">
                  <c:v>704.96776599999998</c:v>
                </c:pt>
                <c:pt idx="19968">
                  <c:v>704.96876599999996</c:v>
                </c:pt>
                <c:pt idx="19969">
                  <c:v>704.96976600000005</c:v>
                </c:pt>
                <c:pt idx="19970">
                  <c:v>704.97076600000003</c:v>
                </c:pt>
                <c:pt idx="19971">
                  <c:v>704.971766</c:v>
                </c:pt>
                <c:pt idx="19972">
                  <c:v>704.97276599999998</c:v>
                </c:pt>
                <c:pt idx="19973">
                  <c:v>704.97376599999996</c:v>
                </c:pt>
                <c:pt idx="19974">
                  <c:v>704.97476600000005</c:v>
                </c:pt>
                <c:pt idx="19975">
                  <c:v>704.97576600000002</c:v>
                </c:pt>
                <c:pt idx="19976">
                  <c:v>704.976766</c:v>
                </c:pt>
                <c:pt idx="19977">
                  <c:v>704.97776599999997</c:v>
                </c:pt>
                <c:pt idx="19978">
                  <c:v>704.97876599999995</c:v>
                </c:pt>
                <c:pt idx="19979">
                  <c:v>704.97976600000004</c:v>
                </c:pt>
                <c:pt idx="19980">
                  <c:v>704.98076600000002</c:v>
                </c:pt>
                <c:pt idx="19981">
                  <c:v>704.98176599999999</c:v>
                </c:pt>
                <c:pt idx="19982">
                  <c:v>704.98276599999997</c:v>
                </c:pt>
                <c:pt idx="19983">
                  <c:v>704.98376599999995</c:v>
                </c:pt>
                <c:pt idx="19984">
                  <c:v>704.98476600000004</c:v>
                </c:pt>
                <c:pt idx="19985">
                  <c:v>704.98576600000001</c:v>
                </c:pt>
                <c:pt idx="19986">
                  <c:v>704.98676599999999</c:v>
                </c:pt>
                <c:pt idx="19987">
                  <c:v>704.98776599999997</c:v>
                </c:pt>
                <c:pt idx="19988">
                  <c:v>704.98876600000006</c:v>
                </c:pt>
                <c:pt idx="19989">
                  <c:v>704.98976600000003</c:v>
                </c:pt>
                <c:pt idx="19990">
                  <c:v>704.99076600000001</c:v>
                </c:pt>
                <c:pt idx="19991">
                  <c:v>704.99176599999998</c:v>
                </c:pt>
                <c:pt idx="19992">
                  <c:v>704.99276599999996</c:v>
                </c:pt>
                <c:pt idx="19993">
                  <c:v>704.99376600000005</c:v>
                </c:pt>
                <c:pt idx="19994">
                  <c:v>704.99476600000003</c:v>
                </c:pt>
                <c:pt idx="19995">
                  <c:v>704.995766</c:v>
                </c:pt>
                <c:pt idx="19996">
                  <c:v>704.99676599999998</c:v>
                </c:pt>
                <c:pt idx="19997">
                  <c:v>704.99776599999996</c:v>
                </c:pt>
                <c:pt idx="19998">
                  <c:v>704.99876600000005</c:v>
                </c:pt>
                <c:pt idx="19999">
                  <c:v>704.99976600000002</c:v>
                </c:pt>
                <c:pt idx="20000">
                  <c:v>705.000766</c:v>
                </c:pt>
                <c:pt idx="20001">
                  <c:v>705.00176599999998</c:v>
                </c:pt>
                <c:pt idx="20002">
                  <c:v>705.00276599999995</c:v>
                </c:pt>
                <c:pt idx="20003">
                  <c:v>705.00376600000004</c:v>
                </c:pt>
                <c:pt idx="20004">
                  <c:v>705.00476600000002</c:v>
                </c:pt>
                <c:pt idx="20005">
                  <c:v>705.00576599999999</c:v>
                </c:pt>
                <c:pt idx="20006">
                  <c:v>705.00676599999997</c:v>
                </c:pt>
                <c:pt idx="20007">
                  <c:v>705.00776599999995</c:v>
                </c:pt>
                <c:pt idx="20008">
                  <c:v>705.00876600000004</c:v>
                </c:pt>
                <c:pt idx="20009">
                  <c:v>705.00976600000001</c:v>
                </c:pt>
                <c:pt idx="20010">
                  <c:v>705.01076599999999</c:v>
                </c:pt>
                <c:pt idx="20011">
                  <c:v>705.01176599999997</c:v>
                </c:pt>
                <c:pt idx="20012">
                  <c:v>705.01276600000006</c:v>
                </c:pt>
                <c:pt idx="20013">
                  <c:v>705.01376600000003</c:v>
                </c:pt>
                <c:pt idx="20014">
                  <c:v>705.01476600000001</c:v>
                </c:pt>
                <c:pt idx="20015">
                  <c:v>705.01576599999999</c:v>
                </c:pt>
                <c:pt idx="20016">
                  <c:v>705.01676599999996</c:v>
                </c:pt>
                <c:pt idx="20017">
                  <c:v>705.01776600000005</c:v>
                </c:pt>
                <c:pt idx="20018">
                  <c:v>705.01876600000003</c:v>
                </c:pt>
                <c:pt idx="20019">
                  <c:v>705.019766</c:v>
                </c:pt>
                <c:pt idx="20020">
                  <c:v>705.02076599999998</c:v>
                </c:pt>
                <c:pt idx="20021">
                  <c:v>705.02176599999996</c:v>
                </c:pt>
                <c:pt idx="20022">
                  <c:v>705.02276600000005</c:v>
                </c:pt>
                <c:pt idx="20023">
                  <c:v>705.02376600000002</c:v>
                </c:pt>
                <c:pt idx="20024">
                  <c:v>705.024766</c:v>
                </c:pt>
                <c:pt idx="20025">
                  <c:v>705.02576599999998</c:v>
                </c:pt>
                <c:pt idx="20026">
                  <c:v>705.02676599999995</c:v>
                </c:pt>
                <c:pt idx="20027">
                  <c:v>705.02776600000004</c:v>
                </c:pt>
                <c:pt idx="20028">
                  <c:v>705.02876600000002</c:v>
                </c:pt>
                <c:pt idx="20029">
                  <c:v>705.029766</c:v>
                </c:pt>
                <c:pt idx="20030">
                  <c:v>705.03076599999997</c:v>
                </c:pt>
                <c:pt idx="20031">
                  <c:v>705.03176599999995</c:v>
                </c:pt>
                <c:pt idx="20032">
                  <c:v>705.03276600000004</c:v>
                </c:pt>
                <c:pt idx="20033">
                  <c:v>705.03376600000001</c:v>
                </c:pt>
                <c:pt idx="20034">
                  <c:v>705.03476599999999</c:v>
                </c:pt>
                <c:pt idx="20035">
                  <c:v>705.03576599999997</c:v>
                </c:pt>
                <c:pt idx="20036">
                  <c:v>705.03676599999994</c:v>
                </c:pt>
                <c:pt idx="20037">
                  <c:v>705.03776600000003</c:v>
                </c:pt>
                <c:pt idx="20038">
                  <c:v>705.03876600000001</c:v>
                </c:pt>
                <c:pt idx="20039">
                  <c:v>705.03976599999999</c:v>
                </c:pt>
                <c:pt idx="20040">
                  <c:v>705.04076599999996</c:v>
                </c:pt>
                <c:pt idx="20041">
                  <c:v>705.04176600000005</c:v>
                </c:pt>
                <c:pt idx="20042">
                  <c:v>705.04276600000003</c:v>
                </c:pt>
                <c:pt idx="20043">
                  <c:v>705.04376600000001</c:v>
                </c:pt>
                <c:pt idx="20044">
                  <c:v>705.04476599999998</c:v>
                </c:pt>
                <c:pt idx="20045">
                  <c:v>705.04576599999996</c:v>
                </c:pt>
                <c:pt idx="20046">
                  <c:v>705.04676600000005</c:v>
                </c:pt>
                <c:pt idx="20047">
                  <c:v>705.04776600000002</c:v>
                </c:pt>
                <c:pt idx="20048">
                  <c:v>705.048766</c:v>
                </c:pt>
                <c:pt idx="20049">
                  <c:v>705.04976599999998</c:v>
                </c:pt>
                <c:pt idx="20050">
                  <c:v>705.05076599999995</c:v>
                </c:pt>
                <c:pt idx="20051">
                  <c:v>705.05176600000004</c:v>
                </c:pt>
                <c:pt idx="20052">
                  <c:v>705.05276600000002</c:v>
                </c:pt>
                <c:pt idx="20053">
                  <c:v>705.053766</c:v>
                </c:pt>
                <c:pt idx="20054">
                  <c:v>705.05476599999997</c:v>
                </c:pt>
                <c:pt idx="20055">
                  <c:v>705.05576599999995</c:v>
                </c:pt>
                <c:pt idx="20056">
                  <c:v>705.05676600000004</c:v>
                </c:pt>
                <c:pt idx="20057">
                  <c:v>705.05776600000002</c:v>
                </c:pt>
                <c:pt idx="20058">
                  <c:v>705.05876599999999</c:v>
                </c:pt>
                <c:pt idx="20059">
                  <c:v>705.05976599999997</c:v>
                </c:pt>
                <c:pt idx="20060">
                  <c:v>705.06076599999994</c:v>
                </c:pt>
                <c:pt idx="20061">
                  <c:v>705.06176600000003</c:v>
                </c:pt>
                <c:pt idx="20062">
                  <c:v>705.06276600000001</c:v>
                </c:pt>
                <c:pt idx="20063">
                  <c:v>705.06376599999999</c:v>
                </c:pt>
                <c:pt idx="20064">
                  <c:v>705.06476599999996</c:v>
                </c:pt>
                <c:pt idx="20065">
                  <c:v>705.06576600000005</c:v>
                </c:pt>
                <c:pt idx="20066">
                  <c:v>705.06676600000003</c:v>
                </c:pt>
                <c:pt idx="20067">
                  <c:v>705.06776600000001</c:v>
                </c:pt>
                <c:pt idx="20068">
                  <c:v>705.06876599999998</c:v>
                </c:pt>
                <c:pt idx="20069">
                  <c:v>705.06976599999996</c:v>
                </c:pt>
                <c:pt idx="20070">
                  <c:v>705.07076600000005</c:v>
                </c:pt>
                <c:pt idx="20071">
                  <c:v>705.07176600000003</c:v>
                </c:pt>
                <c:pt idx="20072">
                  <c:v>705.072766</c:v>
                </c:pt>
                <c:pt idx="20073">
                  <c:v>705.07376599999998</c:v>
                </c:pt>
                <c:pt idx="20074">
                  <c:v>705.07476599999995</c:v>
                </c:pt>
                <c:pt idx="20075">
                  <c:v>705.07576600000004</c:v>
                </c:pt>
                <c:pt idx="20076">
                  <c:v>705.07676600000002</c:v>
                </c:pt>
                <c:pt idx="20077">
                  <c:v>705.077766</c:v>
                </c:pt>
                <c:pt idx="20078">
                  <c:v>705.07876599999997</c:v>
                </c:pt>
                <c:pt idx="20079">
                  <c:v>705.07976599999995</c:v>
                </c:pt>
                <c:pt idx="20080">
                  <c:v>705.08076600000004</c:v>
                </c:pt>
                <c:pt idx="20081">
                  <c:v>705.08176600000002</c:v>
                </c:pt>
                <c:pt idx="20082">
                  <c:v>705.08276599999999</c:v>
                </c:pt>
                <c:pt idx="20083">
                  <c:v>705.08376599999997</c:v>
                </c:pt>
                <c:pt idx="20084">
                  <c:v>705.08476599999995</c:v>
                </c:pt>
                <c:pt idx="20085">
                  <c:v>705.08576600000004</c:v>
                </c:pt>
                <c:pt idx="20086">
                  <c:v>705.08676600000001</c:v>
                </c:pt>
                <c:pt idx="20087">
                  <c:v>705.08776599999999</c:v>
                </c:pt>
                <c:pt idx="20088">
                  <c:v>705.08876599999996</c:v>
                </c:pt>
                <c:pt idx="20089">
                  <c:v>705.08976600000005</c:v>
                </c:pt>
                <c:pt idx="20090">
                  <c:v>705.09076600000003</c:v>
                </c:pt>
                <c:pt idx="20091">
                  <c:v>705.09176600000001</c:v>
                </c:pt>
                <c:pt idx="20092">
                  <c:v>705.09276599999998</c:v>
                </c:pt>
                <c:pt idx="20093">
                  <c:v>705.09376599999996</c:v>
                </c:pt>
                <c:pt idx="20094">
                  <c:v>705.09476600000005</c:v>
                </c:pt>
                <c:pt idx="20095">
                  <c:v>705.09576600000003</c:v>
                </c:pt>
                <c:pt idx="20096">
                  <c:v>705.096766</c:v>
                </c:pt>
                <c:pt idx="20097">
                  <c:v>705.09776599999998</c:v>
                </c:pt>
                <c:pt idx="20098">
                  <c:v>705.09876599999996</c:v>
                </c:pt>
                <c:pt idx="20099">
                  <c:v>705.09976600000005</c:v>
                </c:pt>
                <c:pt idx="20100">
                  <c:v>705.10076600000002</c:v>
                </c:pt>
                <c:pt idx="20101">
                  <c:v>705.101766</c:v>
                </c:pt>
                <c:pt idx="20102">
                  <c:v>705.10276599999997</c:v>
                </c:pt>
                <c:pt idx="20103">
                  <c:v>705.10376599999995</c:v>
                </c:pt>
                <c:pt idx="20104">
                  <c:v>705.10476600000004</c:v>
                </c:pt>
                <c:pt idx="20105">
                  <c:v>705.10576600000002</c:v>
                </c:pt>
                <c:pt idx="20106">
                  <c:v>705.10676599999999</c:v>
                </c:pt>
                <c:pt idx="20107">
                  <c:v>705.10776599999997</c:v>
                </c:pt>
                <c:pt idx="20108">
                  <c:v>705.10876599999995</c:v>
                </c:pt>
                <c:pt idx="20109">
                  <c:v>705.10976600000004</c:v>
                </c:pt>
                <c:pt idx="20110">
                  <c:v>705.11076600000001</c:v>
                </c:pt>
                <c:pt idx="20111">
                  <c:v>705.11176599999999</c:v>
                </c:pt>
                <c:pt idx="20112">
                  <c:v>705.11276599999997</c:v>
                </c:pt>
                <c:pt idx="20113">
                  <c:v>705.11376600000006</c:v>
                </c:pt>
                <c:pt idx="20114">
                  <c:v>705.11476600000003</c:v>
                </c:pt>
                <c:pt idx="20115">
                  <c:v>705.11576600000001</c:v>
                </c:pt>
                <c:pt idx="20116">
                  <c:v>705.11676599999998</c:v>
                </c:pt>
                <c:pt idx="20117">
                  <c:v>705.11776599999996</c:v>
                </c:pt>
                <c:pt idx="20118">
                  <c:v>705.11876600000005</c:v>
                </c:pt>
                <c:pt idx="20119">
                  <c:v>705.11976600000003</c:v>
                </c:pt>
                <c:pt idx="20120">
                  <c:v>705.120766</c:v>
                </c:pt>
                <c:pt idx="20121">
                  <c:v>705.12176599999998</c:v>
                </c:pt>
                <c:pt idx="20122">
                  <c:v>705.12276599999996</c:v>
                </c:pt>
                <c:pt idx="20123">
                  <c:v>705.12376600000005</c:v>
                </c:pt>
                <c:pt idx="20124">
                  <c:v>705.12476600000002</c:v>
                </c:pt>
                <c:pt idx="20125">
                  <c:v>705.125766</c:v>
                </c:pt>
                <c:pt idx="20126">
                  <c:v>705.12676599999998</c:v>
                </c:pt>
                <c:pt idx="20127">
                  <c:v>705.12776599999995</c:v>
                </c:pt>
                <c:pt idx="20128">
                  <c:v>705.12876600000004</c:v>
                </c:pt>
                <c:pt idx="20129">
                  <c:v>705.12976600000002</c:v>
                </c:pt>
                <c:pt idx="20130">
                  <c:v>705.13076599999999</c:v>
                </c:pt>
                <c:pt idx="20131">
                  <c:v>705.13176599999997</c:v>
                </c:pt>
                <c:pt idx="20132">
                  <c:v>705.13276599999995</c:v>
                </c:pt>
                <c:pt idx="20133">
                  <c:v>705.13376600000004</c:v>
                </c:pt>
                <c:pt idx="20134">
                  <c:v>705.13476600000001</c:v>
                </c:pt>
                <c:pt idx="20135">
                  <c:v>705.13576599999999</c:v>
                </c:pt>
                <c:pt idx="20136">
                  <c:v>705.13676599999997</c:v>
                </c:pt>
                <c:pt idx="20137">
                  <c:v>705.13776600000006</c:v>
                </c:pt>
                <c:pt idx="20138">
                  <c:v>705.13876600000003</c:v>
                </c:pt>
                <c:pt idx="20139">
                  <c:v>705.13976600000001</c:v>
                </c:pt>
                <c:pt idx="20140">
                  <c:v>705.14076599999999</c:v>
                </c:pt>
                <c:pt idx="20141">
                  <c:v>705.14176599999996</c:v>
                </c:pt>
                <c:pt idx="20142">
                  <c:v>705.14276600000005</c:v>
                </c:pt>
                <c:pt idx="20143">
                  <c:v>705.14376600000003</c:v>
                </c:pt>
                <c:pt idx="20144">
                  <c:v>705.144766</c:v>
                </c:pt>
                <c:pt idx="20145">
                  <c:v>705.14576599999998</c:v>
                </c:pt>
                <c:pt idx="20146">
                  <c:v>705.14676599999996</c:v>
                </c:pt>
                <c:pt idx="20147">
                  <c:v>705.14776600000005</c:v>
                </c:pt>
                <c:pt idx="20148">
                  <c:v>705.14876600000002</c:v>
                </c:pt>
                <c:pt idx="20149">
                  <c:v>705.149766</c:v>
                </c:pt>
                <c:pt idx="20150">
                  <c:v>705.15076599999998</c:v>
                </c:pt>
                <c:pt idx="20151">
                  <c:v>705.15176599999995</c:v>
                </c:pt>
                <c:pt idx="20152">
                  <c:v>705.15276600000004</c:v>
                </c:pt>
                <c:pt idx="20153">
                  <c:v>705.15376600000002</c:v>
                </c:pt>
                <c:pt idx="20154">
                  <c:v>705.154766</c:v>
                </c:pt>
                <c:pt idx="20155">
                  <c:v>705.15576599999997</c:v>
                </c:pt>
                <c:pt idx="20156">
                  <c:v>705.15676599999995</c:v>
                </c:pt>
                <c:pt idx="20157">
                  <c:v>705.15776600000004</c:v>
                </c:pt>
                <c:pt idx="20158">
                  <c:v>705.15876600000001</c:v>
                </c:pt>
                <c:pt idx="20159">
                  <c:v>705.15976599999999</c:v>
                </c:pt>
                <c:pt idx="20160">
                  <c:v>705.16076599999997</c:v>
                </c:pt>
                <c:pt idx="20161">
                  <c:v>705.16176599999994</c:v>
                </c:pt>
                <c:pt idx="20162">
                  <c:v>705.16276600000003</c:v>
                </c:pt>
                <c:pt idx="20163">
                  <c:v>705.16376600000001</c:v>
                </c:pt>
                <c:pt idx="20164">
                  <c:v>705.16476599999999</c:v>
                </c:pt>
                <c:pt idx="20165">
                  <c:v>705.16576599999996</c:v>
                </c:pt>
                <c:pt idx="20166">
                  <c:v>705.16676600000005</c:v>
                </c:pt>
                <c:pt idx="20167">
                  <c:v>705.16776600000003</c:v>
                </c:pt>
                <c:pt idx="20168">
                  <c:v>705.16876600000001</c:v>
                </c:pt>
                <c:pt idx="20169">
                  <c:v>705.16976599999998</c:v>
                </c:pt>
                <c:pt idx="20170">
                  <c:v>705.17076599999996</c:v>
                </c:pt>
                <c:pt idx="20171">
                  <c:v>705.17176600000005</c:v>
                </c:pt>
                <c:pt idx="20172">
                  <c:v>705.17276600000002</c:v>
                </c:pt>
                <c:pt idx="20173">
                  <c:v>705.173766</c:v>
                </c:pt>
                <c:pt idx="20174">
                  <c:v>705.17476599999998</c:v>
                </c:pt>
                <c:pt idx="20175">
                  <c:v>705.17576599999995</c:v>
                </c:pt>
                <c:pt idx="20176">
                  <c:v>705.17676600000004</c:v>
                </c:pt>
                <c:pt idx="20177">
                  <c:v>705.17776600000002</c:v>
                </c:pt>
                <c:pt idx="20178">
                  <c:v>705.178766</c:v>
                </c:pt>
                <c:pt idx="20179">
                  <c:v>705.17976599999997</c:v>
                </c:pt>
                <c:pt idx="20180">
                  <c:v>705.18076599999995</c:v>
                </c:pt>
                <c:pt idx="20181">
                  <c:v>705.18176600000004</c:v>
                </c:pt>
                <c:pt idx="20182">
                  <c:v>705.18276600000002</c:v>
                </c:pt>
                <c:pt idx="20183">
                  <c:v>705.18376599999999</c:v>
                </c:pt>
                <c:pt idx="20184">
                  <c:v>705.18476599999997</c:v>
                </c:pt>
                <c:pt idx="20185">
                  <c:v>705.18576599999994</c:v>
                </c:pt>
                <c:pt idx="20186">
                  <c:v>705.18676600000003</c:v>
                </c:pt>
                <c:pt idx="20187">
                  <c:v>705.18776600000001</c:v>
                </c:pt>
                <c:pt idx="20188">
                  <c:v>705.18876599999999</c:v>
                </c:pt>
                <c:pt idx="20189">
                  <c:v>705.18976599999996</c:v>
                </c:pt>
                <c:pt idx="20190">
                  <c:v>705.19076600000005</c:v>
                </c:pt>
                <c:pt idx="20191">
                  <c:v>705.19176600000003</c:v>
                </c:pt>
                <c:pt idx="20192">
                  <c:v>705.19276600000001</c:v>
                </c:pt>
                <c:pt idx="20193">
                  <c:v>705.19376599999998</c:v>
                </c:pt>
                <c:pt idx="20194">
                  <c:v>705.19476599999996</c:v>
                </c:pt>
                <c:pt idx="20195">
                  <c:v>705.19576600000005</c:v>
                </c:pt>
                <c:pt idx="20196">
                  <c:v>705.19676600000003</c:v>
                </c:pt>
                <c:pt idx="20197">
                  <c:v>705.197766</c:v>
                </c:pt>
                <c:pt idx="20198">
                  <c:v>705.19876599999998</c:v>
                </c:pt>
                <c:pt idx="20199">
                  <c:v>705.19976599999995</c:v>
                </c:pt>
                <c:pt idx="20200">
                  <c:v>705.20076600000004</c:v>
                </c:pt>
                <c:pt idx="20201">
                  <c:v>705.20176600000002</c:v>
                </c:pt>
                <c:pt idx="20202">
                  <c:v>705.202766</c:v>
                </c:pt>
                <c:pt idx="20203">
                  <c:v>705.20376599999997</c:v>
                </c:pt>
                <c:pt idx="20204">
                  <c:v>705.20476599999995</c:v>
                </c:pt>
                <c:pt idx="20205">
                  <c:v>705.20576600000004</c:v>
                </c:pt>
                <c:pt idx="20206">
                  <c:v>705.20676600000002</c:v>
                </c:pt>
                <c:pt idx="20207">
                  <c:v>705.20776599999999</c:v>
                </c:pt>
                <c:pt idx="20208">
                  <c:v>705.20876599999997</c:v>
                </c:pt>
                <c:pt idx="20209">
                  <c:v>705.20976599999995</c:v>
                </c:pt>
                <c:pt idx="20210">
                  <c:v>705.21076600000004</c:v>
                </c:pt>
                <c:pt idx="20211">
                  <c:v>705.21176600000001</c:v>
                </c:pt>
                <c:pt idx="20212">
                  <c:v>705.21276599999999</c:v>
                </c:pt>
                <c:pt idx="20213">
                  <c:v>705.21376599999996</c:v>
                </c:pt>
                <c:pt idx="20214">
                  <c:v>705.21476600000005</c:v>
                </c:pt>
                <c:pt idx="20215">
                  <c:v>705.21576600000003</c:v>
                </c:pt>
                <c:pt idx="20216">
                  <c:v>705.21676600000001</c:v>
                </c:pt>
                <c:pt idx="20217">
                  <c:v>705.21776599999998</c:v>
                </c:pt>
                <c:pt idx="20218">
                  <c:v>705.21876599999996</c:v>
                </c:pt>
                <c:pt idx="20219">
                  <c:v>705.21976600000005</c:v>
                </c:pt>
                <c:pt idx="20220">
                  <c:v>705.22076600000003</c:v>
                </c:pt>
                <c:pt idx="20221">
                  <c:v>705.221766</c:v>
                </c:pt>
                <c:pt idx="20222">
                  <c:v>705.22276599999998</c:v>
                </c:pt>
                <c:pt idx="20223">
                  <c:v>705.22376599999996</c:v>
                </c:pt>
                <c:pt idx="20224">
                  <c:v>705.22476600000005</c:v>
                </c:pt>
                <c:pt idx="20225">
                  <c:v>705.22576600000002</c:v>
                </c:pt>
                <c:pt idx="20226">
                  <c:v>705.226766</c:v>
                </c:pt>
                <c:pt idx="20227">
                  <c:v>705.22776599999997</c:v>
                </c:pt>
                <c:pt idx="20228">
                  <c:v>705.22876599999995</c:v>
                </c:pt>
                <c:pt idx="20229">
                  <c:v>705.22976600000004</c:v>
                </c:pt>
                <c:pt idx="20230">
                  <c:v>705.23076600000002</c:v>
                </c:pt>
                <c:pt idx="20231">
                  <c:v>705.23176599999999</c:v>
                </c:pt>
                <c:pt idx="20232">
                  <c:v>705.23276599999997</c:v>
                </c:pt>
                <c:pt idx="20233">
                  <c:v>705.23376599999995</c:v>
                </c:pt>
                <c:pt idx="20234">
                  <c:v>705.23476600000004</c:v>
                </c:pt>
                <c:pt idx="20235">
                  <c:v>705.23576600000001</c:v>
                </c:pt>
                <c:pt idx="20236">
                  <c:v>705.23676599999999</c:v>
                </c:pt>
                <c:pt idx="20237">
                  <c:v>705.23776599999997</c:v>
                </c:pt>
                <c:pt idx="20238">
                  <c:v>705.23876600000006</c:v>
                </c:pt>
                <c:pt idx="20239">
                  <c:v>705.23976600000003</c:v>
                </c:pt>
                <c:pt idx="20240">
                  <c:v>705.24076600000001</c:v>
                </c:pt>
                <c:pt idx="20241">
                  <c:v>705.24176599999998</c:v>
                </c:pt>
                <c:pt idx="20242">
                  <c:v>705.24276599999996</c:v>
                </c:pt>
                <c:pt idx="20243">
                  <c:v>705.24376600000005</c:v>
                </c:pt>
                <c:pt idx="20244">
                  <c:v>705.24476600000003</c:v>
                </c:pt>
                <c:pt idx="20245">
                  <c:v>705.245766</c:v>
                </c:pt>
                <c:pt idx="20246">
                  <c:v>705.24676599999998</c:v>
                </c:pt>
                <c:pt idx="20247">
                  <c:v>705.24776599999996</c:v>
                </c:pt>
                <c:pt idx="20248">
                  <c:v>705.24876600000005</c:v>
                </c:pt>
                <c:pt idx="20249">
                  <c:v>705.24976600000002</c:v>
                </c:pt>
                <c:pt idx="20250">
                  <c:v>705.250766</c:v>
                </c:pt>
                <c:pt idx="20251">
                  <c:v>705.25176599999998</c:v>
                </c:pt>
                <c:pt idx="20252">
                  <c:v>705.25276599999995</c:v>
                </c:pt>
                <c:pt idx="20253">
                  <c:v>705.25376600000004</c:v>
                </c:pt>
                <c:pt idx="20254">
                  <c:v>705.25476600000002</c:v>
                </c:pt>
                <c:pt idx="20255">
                  <c:v>705.25576599999999</c:v>
                </c:pt>
                <c:pt idx="20256">
                  <c:v>705.25676599999997</c:v>
                </c:pt>
                <c:pt idx="20257">
                  <c:v>705.25776599999995</c:v>
                </c:pt>
                <c:pt idx="20258">
                  <c:v>705.25876600000004</c:v>
                </c:pt>
                <c:pt idx="20259">
                  <c:v>705.25976600000001</c:v>
                </c:pt>
                <c:pt idx="20260">
                  <c:v>705.26076599999999</c:v>
                </c:pt>
                <c:pt idx="20261">
                  <c:v>705.26176599999997</c:v>
                </c:pt>
                <c:pt idx="20262">
                  <c:v>705.26276600000006</c:v>
                </c:pt>
                <c:pt idx="20263">
                  <c:v>705.26376600000003</c:v>
                </c:pt>
                <c:pt idx="20264">
                  <c:v>705.26476600000001</c:v>
                </c:pt>
                <c:pt idx="20265">
                  <c:v>705.26576599999999</c:v>
                </c:pt>
                <c:pt idx="20266">
                  <c:v>705.26676599999996</c:v>
                </c:pt>
                <c:pt idx="20267">
                  <c:v>705.26776600000005</c:v>
                </c:pt>
                <c:pt idx="20268">
                  <c:v>705.26876600000003</c:v>
                </c:pt>
                <c:pt idx="20269">
                  <c:v>705.269766</c:v>
                </c:pt>
                <c:pt idx="20270">
                  <c:v>705.27076599999998</c:v>
                </c:pt>
                <c:pt idx="20271">
                  <c:v>705.27176599999996</c:v>
                </c:pt>
                <c:pt idx="20272">
                  <c:v>705.27276600000005</c:v>
                </c:pt>
                <c:pt idx="20273">
                  <c:v>705.27376600000002</c:v>
                </c:pt>
                <c:pt idx="20274">
                  <c:v>705.274766</c:v>
                </c:pt>
                <c:pt idx="20275">
                  <c:v>705.27576599999998</c:v>
                </c:pt>
                <c:pt idx="20276">
                  <c:v>705.27676599999995</c:v>
                </c:pt>
                <c:pt idx="20277">
                  <c:v>705.27776600000004</c:v>
                </c:pt>
                <c:pt idx="20278">
                  <c:v>705.27876600000002</c:v>
                </c:pt>
                <c:pt idx="20279">
                  <c:v>705.279766</c:v>
                </c:pt>
                <c:pt idx="20280">
                  <c:v>705.28076599999997</c:v>
                </c:pt>
                <c:pt idx="20281">
                  <c:v>705.28176599999995</c:v>
                </c:pt>
                <c:pt idx="20282">
                  <c:v>705.28276600000004</c:v>
                </c:pt>
                <c:pt idx="20283">
                  <c:v>705.28376600000001</c:v>
                </c:pt>
                <c:pt idx="20284">
                  <c:v>705.28476599999999</c:v>
                </c:pt>
                <c:pt idx="20285">
                  <c:v>705.28576599999997</c:v>
                </c:pt>
                <c:pt idx="20286">
                  <c:v>705.28676599999994</c:v>
                </c:pt>
                <c:pt idx="20287">
                  <c:v>705.28776600000003</c:v>
                </c:pt>
                <c:pt idx="20288">
                  <c:v>705.28876600000001</c:v>
                </c:pt>
                <c:pt idx="20289">
                  <c:v>705.28976599999999</c:v>
                </c:pt>
                <c:pt idx="20290">
                  <c:v>705.29076599999996</c:v>
                </c:pt>
                <c:pt idx="20291">
                  <c:v>705.29176600000005</c:v>
                </c:pt>
                <c:pt idx="20292">
                  <c:v>705.29276600000003</c:v>
                </c:pt>
                <c:pt idx="20293">
                  <c:v>705.29376600000001</c:v>
                </c:pt>
                <c:pt idx="20294">
                  <c:v>705.29476599999998</c:v>
                </c:pt>
                <c:pt idx="20295">
                  <c:v>705.29576599999996</c:v>
                </c:pt>
                <c:pt idx="20296">
                  <c:v>705.29676600000005</c:v>
                </c:pt>
                <c:pt idx="20297">
                  <c:v>705.29776600000002</c:v>
                </c:pt>
                <c:pt idx="20298">
                  <c:v>705.298766</c:v>
                </c:pt>
                <c:pt idx="20299">
                  <c:v>705.29976599999998</c:v>
                </c:pt>
                <c:pt idx="20300">
                  <c:v>705.30076599999995</c:v>
                </c:pt>
                <c:pt idx="20301">
                  <c:v>705.30176600000004</c:v>
                </c:pt>
                <c:pt idx="20302">
                  <c:v>705.30276600000002</c:v>
                </c:pt>
                <c:pt idx="20303">
                  <c:v>705.303766</c:v>
                </c:pt>
                <c:pt idx="20304">
                  <c:v>705.30476599999997</c:v>
                </c:pt>
                <c:pt idx="20305">
                  <c:v>705.30576599999995</c:v>
                </c:pt>
                <c:pt idx="20306">
                  <c:v>705.30676600000004</c:v>
                </c:pt>
                <c:pt idx="20307">
                  <c:v>705.30776600000002</c:v>
                </c:pt>
                <c:pt idx="20308">
                  <c:v>705.30876599999999</c:v>
                </c:pt>
                <c:pt idx="20309">
                  <c:v>705.30976599999997</c:v>
                </c:pt>
                <c:pt idx="20310">
                  <c:v>705.31076599999994</c:v>
                </c:pt>
                <c:pt idx="20311">
                  <c:v>705.31176600000003</c:v>
                </c:pt>
                <c:pt idx="20312">
                  <c:v>705.31276600000001</c:v>
                </c:pt>
                <c:pt idx="20313">
                  <c:v>705.31376599999999</c:v>
                </c:pt>
                <c:pt idx="20314">
                  <c:v>705.31476599999996</c:v>
                </c:pt>
                <c:pt idx="20315">
                  <c:v>705.31576600000005</c:v>
                </c:pt>
                <c:pt idx="20316">
                  <c:v>705.31676600000003</c:v>
                </c:pt>
                <c:pt idx="20317">
                  <c:v>705.31776600000001</c:v>
                </c:pt>
                <c:pt idx="20318">
                  <c:v>705.31876599999998</c:v>
                </c:pt>
                <c:pt idx="20319">
                  <c:v>705.31976599999996</c:v>
                </c:pt>
                <c:pt idx="20320">
                  <c:v>705.32076600000005</c:v>
                </c:pt>
                <c:pt idx="20321">
                  <c:v>705.32176600000003</c:v>
                </c:pt>
                <c:pt idx="20322">
                  <c:v>705.322766</c:v>
                </c:pt>
                <c:pt idx="20323">
                  <c:v>705.32376599999998</c:v>
                </c:pt>
                <c:pt idx="20324">
                  <c:v>705.32476599999995</c:v>
                </c:pt>
                <c:pt idx="20325">
                  <c:v>705.32576600000004</c:v>
                </c:pt>
                <c:pt idx="20326">
                  <c:v>705.32676600000002</c:v>
                </c:pt>
                <c:pt idx="20327">
                  <c:v>705.327766</c:v>
                </c:pt>
                <c:pt idx="20328">
                  <c:v>705.32876599999997</c:v>
                </c:pt>
                <c:pt idx="20329">
                  <c:v>705.32976599999995</c:v>
                </c:pt>
                <c:pt idx="20330">
                  <c:v>705.33076600000004</c:v>
                </c:pt>
                <c:pt idx="20331">
                  <c:v>705.33176600000002</c:v>
                </c:pt>
                <c:pt idx="20332">
                  <c:v>705.33276599999999</c:v>
                </c:pt>
                <c:pt idx="20333">
                  <c:v>705.33376599999997</c:v>
                </c:pt>
                <c:pt idx="20334">
                  <c:v>705.33476599999995</c:v>
                </c:pt>
                <c:pt idx="20335">
                  <c:v>705.33576600000004</c:v>
                </c:pt>
                <c:pt idx="20336">
                  <c:v>705.33676600000001</c:v>
                </c:pt>
                <c:pt idx="20337">
                  <c:v>705.33776599999999</c:v>
                </c:pt>
                <c:pt idx="20338">
                  <c:v>705.33876599999996</c:v>
                </c:pt>
                <c:pt idx="20339">
                  <c:v>705.33976600000005</c:v>
                </c:pt>
                <c:pt idx="20340">
                  <c:v>705.34076600000003</c:v>
                </c:pt>
                <c:pt idx="20341">
                  <c:v>705.34176600000001</c:v>
                </c:pt>
                <c:pt idx="20342">
                  <c:v>705.34276599999998</c:v>
                </c:pt>
                <c:pt idx="20343">
                  <c:v>705.34376599999996</c:v>
                </c:pt>
                <c:pt idx="20344">
                  <c:v>705.34476600000005</c:v>
                </c:pt>
                <c:pt idx="20345">
                  <c:v>705.34576600000003</c:v>
                </c:pt>
                <c:pt idx="20346">
                  <c:v>705.346766</c:v>
                </c:pt>
                <c:pt idx="20347">
                  <c:v>705.34776599999998</c:v>
                </c:pt>
                <c:pt idx="20348">
                  <c:v>705.34876599999996</c:v>
                </c:pt>
                <c:pt idx="20349">
                  <c:v>705.34976600000005</c:v>
                </c:pt>
                <c:pt idx="20350">
                  <c:v>705.35076600000002</c:v>
                </c:pt>
                <c:pt idx="20351">
                  <c:v>705.351766</c:v>
                </c:pt>
                <c:pt idx="20352">
                  <c:v>705.35276599999997</c:v>
                </c:pt>
                <c:pt idx="20353">
                  <c:v>705.35376599999995</c:v>
                </c:pt>
                <c:pt idx="20354">
                  <c:v>705.35476600000004</c:v>
                </c:pt>
                <c:pt idx="20355">
                  <c:v>705.35576600000002</c:v>
                </c:pt>
                <c:pt idx="20356">
                  <c:v>705.35676599999999</c:v>
                </c:pt>
                <c:pt idx="20357">
                  <c:v>705.35776599999997</c:v>
                </c:pt>
                <c:pt idx="20358">
                  <c:v>705.35876599999995</c:v>
                </c:pt>
                <c:pt idx="20359">
                  <c:v>705.35976600000004</c:v>
                </c:pt>
                <c:pt idx="20360">
                  <c:v>705.36076600000001</c:v>
                </c:pt>
                <c:pt idx="20361">
                  <c:v>705.36176599999999</c:v>
                </c:pt>
                <c:pt idx="20362">
                  <c:v>705.36276599999997</c:v>
                </c:pt>
                <c:pt idx="20363">
                  <c:v>705.36376600000006</c:v>
                </c:pt>
                <c:pt idx="20364">
                  <c:v>705.36476600000003</c:v>
                </c:pt>
                <c:pt idx="20365">
                  <c:v>705.36576600000001</c:v>
                </c:pt>
                <c:pt idx="20366">
                  <c:v>705.36676599999998</c:v>
                </c:pt>
                <c:pt idx="20367">
                  <c:v>705.36776599999996</c:v>
                </c:pt>
                <c:pt idx="20368">
                  <c:v>705.36876600000005</c:v>
                </c:pt>
                <c:pt idx="20369">
                  <c:v>705.36976600000003</c:v>
                </c:pt>
                <c:pt idx="20370">
                  <c:v>705.370766</c:v>
                </c:pt>
                <c:pt idx="20371">
                  <c:v>705.37176599999998</c:v>
                </c:pt>
                <c:pt idx="20372">
                  <c:v>705.37276599999996</c:v>
                </c:pt>
                <c:pt idx="20373">
                  <c:v>705.37376600000005</c:v>
                </c:pt>
                <c:pt idx="20374">
                  <c:v>705.37476600000002</c:v>
                </c:pt>
                <c:pt idx="20375">
                  <c:v>705.375766</c:v>
                </c:pt>
                <c:pt idx="20376">
                  <c:v>705.37676599999998</c:v>
                </c:pt>
                <c:pt idx="20377">
                  <c:v>705.37776599999995</c:v>
                </c:pt>
                <c:pt idx="20378">
                  <c:v>705.37876600000004</c:v>
                </c:pt>
                <c:pt idx="20379">
                  <c:v>705.37976600000002</c:v>
                </c:pt>
                <c:pt idx="20380">
                  <c:v>705.38076599999999</c:v>
                </c:pt>
                <c:pt idx="20381">
                  <c:v>705.38176599999997</c:v>
                </c:pt>
                <c:pt idx="20382">
                  <c:v>705.38276599999995</c:v>
                </c:pt>
                <c:pt idx="20383">
                  <c:v>705.38376600000004</c:v>
                </c:pt>
                <c:pt idx="20384">
                  <c:v>705.38476600000001</c:v>
                </c:pt>
                <c:pt idx="20385">
                  <c:v>705.38576599999999</c:v>
                </c:pt>
                <c:pt idx="20386">
                  <c:v>705.38676599999997</c:v>
                </c:pt>
                <c:pt idx="20387">
                  <c:v>705.38776600000006</c:v>
                </c:pt>
                <c:pt idx="20388">
                  <c:v>705.38876600000003</c:v>
                </c:pt>
                <c:pt idx="20389">
                  <c:v>705.38976600000001</c:v>
                </c:pt>
                <c:pt idx="20390">
                  <c:v>705.39076599999999</c:v>
                </c:pt>
                <c:pt idx="20391">
                  <c:v>705.39176599999996</c:v>
                </c:pt>
                <c:pt idx="20392">
                  <c:v>705.39276600000005</c:v>
                </c:pt>
                <c:pt idx="20393">
                  <c:v>705.39376600000003</c:v>
                </c:pt>
                <c:pt idx="20394">
                  <c:v>705.394766</c:v>
                </c:pt>
                <c:pt idx="20395">
                  <c:v>705.39576599999998</c:v>
                </c:pt>
                <c:pt idx="20396">
                  <c:v>705.39676599999996</c:v>
                </c:pt>
                <c:pt idx="20397">
                  <c:v>705.39776600000005</c:v>
                </c:pt>
                <c:pt idx="20398">
                  <c:v>705.39876600000002</c:v>
                </c:pt>
                <c:pt idx="20399">
                  <c:v>705.399766</c:v>
                </c:pt>
                <c:pt idx="20400">
                  <c:v>705.40076599999998</c:v>
                </c:pt>
                <c:pt idx="20401">
                  <c:v>705.40176599999995</c:v>
                </c:pt>
                <c:pt idx="20402">
                  <c:v>705.40276600000004</c:v>
                </c:pt>
                <c:pt idx="20403">
                  <c:v>705.40376600000002</c:v>
                </c:pt>
                <c:pt idx="20404">
                  <c:v>705.404766</c:v>
                </c:pt>
                <c:pt idx="20405">
                  <c:v>705.40576599999997</c:v>
                </c:pt>
                <c:pt idx="20406">
                  <c:v>705.40676599999995</c:v>
                </c:pt>
                <c:pt idx="20407">
                  <c:v>705.40776600000004</c:v>
                </c:pt>
                <c:pt idx="20408">
                  <c:v>705.40876600000001</c:v>
                </c:pt>
                <c:pt idx="20409">
                  <c:v>705.40976599999999</c:v>
                </c:pt>
                <c:pt idx="20410">
                  <c:v>705.41076599999997</c:v>
                </c:pt>
                <c:pt idx="20411">
                  <c:v>705.41176599999994</c:v>
                </c:pt>
                <c:pt idx="20412">
                  <c:v>705.41276600000003</c:v>
                </c:pt>
                <c:pt idx="20413">
                  <c:v>705.41376600000001</c:v>
                </c:pt>
                <c:pt idx="20414">
                  <c:v>705.41476599999999</c:v>
                </c:pt>
                <c:pt idx="20415">
                  <c:v>705.41576599999996</c:v>
                </c:pt>
                <c:pt idx="20416">
                  <c:v>705.41676600000005</c:v>
                </c:pt>
                <c:pt idx="20417">
                  <c:v>705.41776600000003</c:v>
                </c:pt>
                <c:pt idx="20418">
                  <c:v>705.41876600000001</c:v>
                </c:pt>
                <c:pt idx="20419">
                  <c:v>705.41976599999998</c:v>
                </c:pt>
                <c:pt idx="20420">
                  <c:v>705.42076599999996</c:v>
                </c:pt>
                <c:pt idx="20421">
                  <c:v>705.42176600000005</c:v>
                </c:pt>
                <c:pt idx="20422">
                  <c:v>705.42276600000002</c:v>
                </c:pt>
                <c:pt idx="20423">
                  <c:v>705.423766</c:v>
                </c:pt>
                <c:pt idx="20424">
                  <c:v>705.42476599999998</c:v>
                </c:pt>
                <c:pt idx="20425">
                  <c:v>705.42576599999995</c:v>
                </c:pt>
                <c:pt idx="20426">
                  <c:v>705.42676600000004</c:v>
                </c:pt>
                <c:pt idx="20427">
                  <c:v>705.42776600000002</c:v>
                </c:pt>
                <c:pt idx="20428">
                  <c:v>705.428766</c:v>
                </c:pt>
                <c:pt idx="20429">
                  <c:v>705.42976599999997</c:v>
                </c:pt>
                <c:pt idx="20430">
                  <c:v>705.43076599999995</c:v>
                </c:pt>
                <c:pt idx="20431">
                  <c:v>705.43176600000004</c:v>
                </c:pt>
                <c:pt idx="20432">
                  <c:v>705.43276600000002</c:v>
                </c:pt>
                <c:pt idx="20433">
                  <c:v>705.43376599999999</c:v>
                </c:pt>
                <c:pt idx="20434">
                  <c:v>705.43476599999997</c:v>
                </c:pt>
                <c:pt idx="20435">
                  <c:v>705.43576599999994</c:v>
                </c:pt>
                <c:pt idx="20436">
                  <c:v>705.43676600000003</c:v>
                </c:pt>
                <c:pt idx="20437">
                  <c:v>705.43776600000001</c:v>
                </c:pt>
                <c:pt idx="20438">
                  <c:v>705.43876599999999</c:v>
                </c:pt>
                <c:pt idx="20439">
                  <c:v>705.43976599999996</c:v>
                </c:pt>
                <c:pt idx="20440">
                  <c:v>705.44076600000005</c:v>
                </c:pt>
                <c:pt idx="20441">
                  <c:v>705.44176600000003</c:v>
                </c:pt>
                <c:pt idx="20442">
                  <c:v>705.44276600000001</c:v>
                </c:pt>
                <c:pt idx="20443">
                  <c:v>705.44376599999998</c:v>
                </c:pt>
                <c:pt idx="20444">
                  <c:v>705.44476599999996</c:v>
                </c:pt>
                <c:pt idx="20445">
                  <c:v>705.44576600000005</c:v>
                </c:pt>
                <c:pt idx="20446">
                  <c:v>705.44676600000003</c:v>
                </c:pt>
                <c:pt idx="20447">
                  <c:v>705.447766</c:v>
                </c:pt>
                <c:pt idx="20448">
                  <c:v>705.44876599999998</c:v>
                </c:pt>
                <c:pt idx="20449">
                  <c:v>705.44976599999995</c:v>
                </c:pt>
                <c:pt idx="20450">
                  <c:v>705.45076600000004</c:v>
                </c:pt>
                <c:pt idx="20451">
                  <c:v>705.45176600000002</c:v>
                </c:pt>
                <c:pt idx="20452">
                  <c:v>705.452766</c:v>
                </c:pt>
                <c:pt idx="20453">
                  <c:v>705.45376599999997</c:v>
                </c:pt>
                <c:pt idx="20454">
                  <c:v>705.45476599999995</c:v>
                </c:pt>
                <c:pt idx="20455">
                  <c:v>705.45576600000004</c:v>
                </c:pt>
                <c:pt idx="20456">
                  <c:v>705.45676600000002</c:v>
                </c:pt>
                <c:pt idx="20457">
                  <c:v>705.45776599999999</c:v>
                </c:pt>
                <c:pt idx="20458">
                  <c:v>705.45876599999997</c:v>
                </c:pt>
                <c:pt idx="20459">
                  <c:v>705.45976599999995</c:v>
                </c:pt>
                <c:pt idx="20460">
                  <c:v>705.46076600000004</c:v>
                </c:pt>
                <c:pt idx="20461">
                  <c:v>705.46176600000001</c:v>
                </c:pt>
                <c:pt idx="20462">
                  <c:v>705.46276599999999</c:v>
                </c:pt>
                <c:pt idx="20463">
                  <c:v>705.46376599999996</c:v>
                </c:pt>
                <c:pt idx="20464">
                  <c:v>705.46476600000005</c:v>
                </c:pt>
                <c:pt idx="20465">
                  <c:v>705.46576600000003</c:v>
                </c:pt>
                <c:pt idx="20466">
                  <c:v>705.46676600000001</c:v>
                </c:pt>
                <c:pt idx="20467">
                  <c:v>705.46776599999998</c:v>
                </c:pt>
                <c:pt idx="20468">
                  <c:v>705.46876599999996</c:v>
                </c:pt>
                <c:pt idx="20469">
                  <c:v>705.46976600000005</c:v>
                </c:pt>
                <c:pt idx="20470">
                  <c:v>705.47076600000003</c:v>
                </c:pt>
                <c:pt idx="20471">
                  <c:v>705.471766</c:v>
                </c:pt>
                <c:pt idx="20472">
                  <c:v>705.47276599999998</c:v>
                </c:pt>
                <c:pt idx="20473">
                  <c:v>705.47376599999996</c:v>
                </c:pt>
                <c:pt idx="20474">
                  <c:v>705.47476600000005</c:v>
                </c:pt>
                <c:pt idx="20475">
                  <c:v>705.47576600000002</c:v>
                </c:pt>
                <c:pt idx="20476">
                  <c:v>705.476766</c:v>
                </c:pt>
                <c:pt idx="20477">
                  <c:v>705.47776599999997</c:v>
                </c:pt>
                <c:pt idx="20478">
                  <c:v>705.47876599999995</c:v>
                </c:pt>
                <c:pt idx="20479">
                  <c:v>705.47976600000004</c:v>
                </c:pt>
                <c:pt idx="20480">
                  <c:v>705.48076600000002</c:v>
                </c:pt>
                <c:pt idx="20481">
                  <c:v>705.48176599999999</c:v>
                </c:pt>
                <c:pt idx="20482">
                  <c:v>705.48276599999997</c:v>
                </c:pt>
                <c:pt idx="20483">
                  <c:v>705.48376599999995</c:v>
                </c:pt>
                <c:pt idx="20484">
                  <c:v>705.48476600000004</c:v>
                </c:pt>
                <c:pt idx="20485">
                  <c:v>705.48576600000001</c:v>
                </c:pt>
                <c:pt idx="20486">
                  <c:v>705.48676599999999</c:v>
                </c:pt>
                <c:pt idx="20487">
                  <c:v>705.48776599999997</c:v>
                </c:pt>
                <c:pt idx="20488">
                  <c:v>705.48876600000006</c:v>
                </c:pt>
                <c:pt idx="20489">
                  <c:v>705.48976600000003</c:v>
                </c:pt>
                <c:pt idx="20490">
                  <c:v>705.49076600000001</c:v>
                </c:pt>
                <c:pt idx="20491">
                  <c:v>705.49176599999998</c:v>
                </c:pt>
                <c:pt idx="20492">
                  <c:v>705.49276599999996</c:v>
                </c:pt>
                <c:pt idx="20493">
                  <c:v>705.49376600000005</c:v>
                </c:pt>
                <c:pt idx="20494">
                  <c:v>705.49476600000003</c:v>
                </c:pt>
                <c:pt idx="20495">
                  <c:v>705.495766</c:v>
                </c:pt>
                <c:pt idx="20496">
                  <c:v>705.49676599999998</c:v>
                </c:pt>
                <c:pt idx="20497">
                  <c:v>705.49776599999996</c:v>
                </c:pt>
                <c:pt idx="20498">
                  <c:v>705.49876600000005</c:v>
                </c:pt>
                <c:pt idx="20499">
                  <c:v>705.49976600000002</c:v>
                </c:pt>
                <c:pt idx="20500">
                  <c:v>705.500766</c:v>
                </c:pt>
                <c:pt idx="20501">
                  <c:v>705.50176599999998</c:v>
                </c:pt>
                <c:pt idx="20502">
                  <c:v>705.50276599999995</c:v>
                </c:pt>
                <c:pt idx="20503">
                  <c:v>705.50376600000004</c:v>
                </c:pt>
                <c:pt idx="20504">
                  <c:v>705.50476600000002</c:v>
                </c:pt>
                <c:pt idx="20505">
                  <c:v>705.50576599999999</c:v>
                </c:pt>
                <c:pt idx="20506">
                  <c:v>705.50676599999997</c:v>
                </c:pt>
                <c:pt idx="20507">
                  <c:v>705.50776599999995</c:v>
                </c:pt>
                <c:pt idx="20508">
                  <c:v>705.50876600000004</c:v>
                </c:pt>
                <c:pt idx="20509">
                  <c:v>705.50976600000001</c:v>
                </c:pt>
                <c:pt idx="20510">
                  <c:v>705.51076599999999</c:v>
                </c:pt>
                <c:pt idx="20511">
                  <c:v>705.51176599999997</c:v>
                </c:pt>
                <c:pt idx="20512">
                  <c:v>705.51276600000006</c:v>
                </c:pt>
                <c:pt idx="20513">
                  <c:v>705.51376600000003</c:v>
                </c:pt>
                <c:pt idx="20514">
                  <c:v>705.51476600000001</c:v>
                </c:pt>
                <c:pt idx="20515">
                  <c:v>705.51576599999999</c:v>
                </c:pt>
                <c:pt idx="20516">
                  <c:v>705.51676599999996</c:v>
                </c:pt>
                <c:pt idx="20517">
                  <c:v>705.51776600000005</c:v>
                </c:pt>
                <c:pt idx="20518">
                  <c:v>705.51876600000003</c:v>
                </c:pt>
                <c:pt idx="20519">
                  <c:v>705.519766</c:v>
                </c:pt>
                <c:pt idx="20520">
                  <c:v>705.52076599999998</c:v>
                </c:pt>
                <c:pt idx="20521">
                  <c:v>705.52176599999996</c:v>
                </c:pt>
                <c:pt idx="20522">
                  <c:v>705.52276600000005</c:v>
                </c:pt>
                <c:pt idx="20523">
                  <c:v>705.52376600000002</c:v>
                </c:pt>
                <c:pt idx="20524">
                  <c:v>705.524766</c:v>
                </c:pt>
                <c:pt idx="20525">
                  <c:v>705.52576599999998</c:v>
                </c:pt>
                <c:pt idx="20526">
                  <c:v>705.52676599999995</c:v>
                </c:pt>
                <c:pt idx="20527">
                  <c:v>705.52776600000004</c:v>
                </c:pt>
                <c:pt idx="20528">
                  <c:v>705.52876600000002</c:v>
                </c:pt>
                <c:pt idx="20529">
                  <c:v>705.529766</c:v>
                </c:pt>
                <c:pt idx="20530">
                  <c:v>705.53076599999997</c:v>
                </c:pt>
                <c:pt idx="20531">
                  <c:v>705.53176599999995</c:v>
                </c:pt>
                <c:pt idx="20532">
                  <c:v>705.53276600000004</c:v>
                </c:pt>
                <c:pt idx="20533">
                  <c:v>705.53376600000001</c:v>
                </c:pt>
                <c:pt idx="20534">
                  <c:v>705.53476599999999</c:v>
                </c:pt>
                <c:pt idx="20535">
                  <c:v>705.53576599999997</c:v>
                </c:pt>
                <c:pt idx="20536">
                  <c:v>705.53676599999994</c:v>
                </c:pt>
                <c:pt idx="20537">
                  <c:v>705.53776600000003</c:v>
                </c:pt>
                <c:pt idx="20538">
                  <c:v>705.53876600000001</c:v>
                </c:pt>
                <c:pt idx="20539">
                  <c:v>705.53976599999999</c:v>
                </c:pt>
                <c:pt idx="20540">
                  <c:v>705.54076599999996</c:v>
                </c:pt>
                <c:pt idx="20541">
                  <c:v>705.54176600000005</c:v>
                </c:pt>
                <c:pt idx="20542">
                  <c:v>705.54276600000003</c:v>
                </c:pt>
                <c:pt idx="20543">
                  <c:v>705.54376600000001</c:v>
                </c:pt>
                <c:pt idx="20544">
                  <c:v>705.54476599999998</c:v>
                </c:pt>
                <c:pt idx="20545">
                  <c:v>705.54576599999996</c:v>
                </c:pt>
                <c:pt idx="20546">
                  <c:v>705.54676600000005</c:v>
                </c:pt>
                <c:pt idx="20547">
                  <c:v>705.54776600000002</c:v>
                </c:pt>
                <c:pt idx="20548">
                  <c:v>705.548766</c:v>
                </c:pt>
                <c:pt idx="20549">
                  <c:v>705.54976599999998</c:v>
                </c:pt>
                <c:pt idx="20550">
                  <c:v>705.55076599999995</c:v>
                </c:pt>
                <c:pt idx="20551">
                  <c:v>705.55176600000004</c:v>
                </c:pt>
                <c:pt idx="20552">
                  <c:v>705.55276600000002</c:v>
                </c:pt>
                <c:pt idx="20553">
                  <c:v>705.553766</c:v>
                </c:pt>
                <c:pt idx="20554">
                  <c:v>705.55476599999997</c:v>
                </c:pt>
                <c:pt idx="20555">
                  <c:v>705.55576599999995</c:v>
                </c:pt>
                <c:pt idx="20556">
                  <c:v>705.55676600000004</c:v>
                </c:pt>
                <c:pt idx="20557">
                  <c:v>705.55776600000002</c:v>
                </c:pt>
                <c:pt idx="20558">
                  <c:v>705.55876599999999</c:v>
                </c:pt>
                <c:pt idx="20559">
                  <c:v>705.55976599999997</c:v>
                </c:pt>
                <c:pt idx="20560">
                  <c:v>705.56076599999994</c:v>
                </c:pt>
                <c:pt idx="20561">
                  <c:v>705.56176600000003</c:v>
                </c:pt>
                <c:pt idx="20562">
                  <c:v>705.56276600000001</c:v>
                </c:pt>
                <c:pt idx="20563">
                  <c:v>705.56376599999999</c:v>
                </c:pt>
                <c:pt idx="20564">
                  <c:v>705.56476599999996</c:v>
                </c:pt>
                <c:pt idx="20565">
                  <c:v>705.56576600000005</c:v>
                </c:pt>
                <c:pt idx="20566">
                  <c:v>705.56676600000003</c:v>
                </c:pt>
                <c:pt idx="20567">
                  <c:v>705.56776600000001</c:v>
                </c:pt>
                <c:pt idx="20568">
                  <c:v>705.56876599999998</c:v>
                </c:pt>
                <c:pt idx="20569">
                  <c:v>705.56976599999996</c:v>
                </c:pt>
                <c:pt idx="20570">
                  <c:v>705.57076600000005</c:v>
                </c:pt>
                <c:pt idx="20571">
                  <c:v>705.57176600000003</c:v>
                </c:pt>
                <c:pt idx="20572">
                  <c:v>705.572766</c:v>
                </c:pt>
                <c:pt idx="20573">
                  <c:v>705.57376599999998</c:v>
                </c:pt>
                <c:pt idx="20574">
                  <c:v>705.57476599999995</c:v>
                </c:pt>
                <c:pt idx="20575">
                  <c:v>705.57576600000004</c:v>
                </c:pt>
                <c:pt idx="20576">
                  <c:v>705.57676600000002</c:v>
                </c:pt>
                <c:pt idx="20577">
                  <c:v>705.577766</c:v>
                </c:pt>
                <c:pt idx="20578">
                  <c:v>705.57876599999997</c:v>
                </c:pt>
                <c:pt idx="20579">
                  <c:v>705.57976599999995</c:v>
                </c:pt>
                <c:pt idx="20580">
                  <c:v>705.58076600000004</c:v>
                </c:pt>
                <c:pt idx="20581">
                  <c:v>705.58176600000002</c:v>
                </c:pt>
                <c:pt idx="20582">
                  <c:v>705.58276599999999</c:v>
                </c:pt>
                <c:pt idx="20583">
                  <c:v>705.58376599999997</c:v>
                </c:pt>
                <c:pt idx="20584">
                  <c:v>705.58476599999995</c:v>
                </c:pt>
                <c:pt idx="20585">
                  <c:v>705.58576600000004</c:v>
                </c:pt>
                <c:pt idx="20586">
                  <c:v>705.58676600000001</c:v>
                </c:pt>
                <c:pt idx="20587">
                  <c:v>705.58776599999999</c:v>
                </c:pt>
                <c:pt idx="20588">
                  <c:v>705.58876599999996</c:v>
                </c:pt>
                <c:pt idx="20589">
                  <c:v>705.58976600000005</c:v>
                </c:pt>
                <c:pt idx="20590">
                  <c:v>705.59076600000003</c:v>
                </c:pt>
                <c:pt idx="20591">
                  <c:v>705.59176600000001</c:v>
                </c:pt>
                <c:pt idx="20592">
                  <c:v>705.59276599999998</c:v>
                </c:pt>
                <c:pt idx="20593">
                  <c:v>705.59376599999996</c:v>
                </c:pt>
                <c:pt idx="20594">
                  <c:v>705.59476600000005</c:v>
                </c:pt>
                <c:pt idx="20595">
                  <c:v>705.59576600000003</c:v>
                </c:pt>
                <c:pt idx="20596">
                  <c:v>705.596766</c:v>
                </c:pt>
                <c:pt idx="20597">
                  <c:v>705.59776599999998</c:v>
                </c:pt>
                <c:pt idx="20598">
                  <c:v>705.59876599999996</c:v>
                </c:pt>
                <c:pt idx="20599">
                  <c:v>705.59976600000005</c:v>
                </c:pt>
                <c:pt idx="20600">
                  <c:v>705.60076600000002</c:v>
                </c:pt>
                <c:pt idx="20601">
                  <c:v>705.601766</c:v>
                </c:pt>
                <c:pt idx="20602">
                  <c:v>705.60276599999997</c:v>
                </c:pt>
                <c:pt idx="20603">
                  <c:v>705.60376599999995</c:v>
                </c:pt>
                <c:pt idx="20604">
                  <c:v>705.60476600000004</c:v>
                </c:pt>
                <c:pt idx="20605">
                  <c:v>705.60576600000002</c:v>
                </c:pt>
                <c:pt idx="20606">
                  <c:v>705.60676599999999</c:v>
                </c:pt>
                <c:pt idx="20607">
                  <c:v>705.60776599999997</c:v>
                </c:pt>
                <c:pt idx="20608">
                  <c:v>705.60876599999995</c:v>
                </c:pt>
                <c:pt idx="20609">
                  <c:v>705.60976600000004</c:v>
                </c:pt>
                <c:pt idx="20610">
                  <c:v>705.61076600000001</c:v>
                </c:pt>
                <c:pt idx="20611">
                  <c:v>705.61176599999999</c:v>
                </c:pt>
                <c:pt idx="20612">
                  <c:v>705.61276599999997</c:v>
                </c:pt>
                <c:pt idx="20613">
                  <c:v>705.61376600000006</c:v>
                </c:pt>
                <c:pt idx="20614">
                  <c:v>705.61476600000003</c:v>
                </c:pt>
                <c:pt idx="20615">
                  <c:v>705.61576600000001</c:v>
                </c:pt>
                <c:pt idx="20616">
                  <c:v>705.61676599999998</c:v>
                </c:pt>
                <c:pt idx="20617">
                  <c:v>705.61776599999996</c:v>
                </c:pt>
                <c:pt idx="20618">
                  <c:v>705.61876600000005</c:v>
                </c:pt>
                <c:pt idx="20619">
                  <c:v>705.61976600000003</c:v>
                </c:pt>
                <c:pt idx="20620">
                  <c:v>705.620766</c:v>
                </c:pt>
                <c:pt idx="20621">
                  <c:v>705.62176599999998</c:v>
                </c:pt>
                <c:pt idx="20622">
                  <c:v>705.62276599999996</c:v>
                </c:pt>
                <c:pt idx="20623">
                  <c:v>705.62376600000005</c:v>
                </c:pt>
                <c:pt idx="20624">
                  <c:v>705.62476600000002</c:v>
                </c:pt>
                <c:pt idx="20625">
                  <c:v>705.625766</c:v>
                </c:pt>
                <c:pt idx="20626">
                  <c:v>705.62676599999998</c:v>
                </c:pt>
                <c:pt idx="20627">
                  <c:v>705.62776599999995</c:v>
                </c:pt>
                <c:pt idx="20628">
                  <c:v>705.62876600000004</c:v>
                </c:pt>
                <c:pt idx="20629">
                  <c:v>705.62976600000002</c:v>
                </c:pt>
                <c:pt idx="20630">
                  <c:v>705.63076599999999</c:v>
                </c:pt>
                <c:pt idx="20631">
                  <c:v>705.63176599999997</c:v>
                </c:pt>
                <c:pt idx="20632">
                  <c:v>705.63276599999995</c:v>
                </c:pt>
                <c:pt idx="20633">
                  <c:v>705.63376600000004</c:v>
                </c:pt>
                <c:pt idx="20634">
                  <c:v>705.63476600000001</c:v>
                </c:pt>
                <c:pt idx="20635">
                  <c:v>705.63576599999999</c:v>
                </c:pt>
                <c:pt idx="20636">
                  <c:v>705.63676599999997</c:v>
                </c:pt>
                <c:pt idx="20637">
                  <c:v>705.63776600000006</c:v>
                </c:pt>
                <c:pt idx="20638">
                  <c:v>705.63876600000003</c:v>
                </c:pt>
                <c:pt idx="20639">
                  <c:v>705.63976600000001</c:v>
                </c:pt>
                <c:pt idx="20640">
                  <c:v>705.64076599999999</c:v>
                </c:pt>
                <c:pt idx="20641">
                  <c:v>705.64176599999996</c:v>
                </c:pt>
                <c:pt idx="20642">
                  <c:v>705.64276600000005</c:v>
                </c:pt>
                <c:pt idx="20643">
                  <c:v>705.64376600000003</c:v>
                </c:pt>
                <c:pt idx="20644">
                  <c:v>705.644766</c:v>
                </c:pt>
                <c:pt idx="20645">
                  <c:v>705.64576599999998</c:v>
                </c:pt>
                <c:pt idx="20646">
                  <c:v>705.64676599999996</c:v>
                </c:pt>
                <c:pt idx="20647">
                  <c:v>705.64776600000005</c:v>
                </c:pt>
                <c:pt idx="20648">
                  <c:v>705.64876600000002</c:v>
                </c:pt>
                <c:pt idx="20649">
                  <c:v>705.649766</c:v>
                </c:pt>
                <c:pt idx="20650">
                  <c:v>705.65076599999998</c:v>
                </c:pt>
                <c:pt idx="20651">
                  <c:v>705.65176599999995</c:v>
                </c:pt>
                <c:pt idx="20652">
                  <c:v>705.65276600000004</c:v>
                </c:pt>
                <c:pt idx="20653">
                  <c:v>705.65376600000002</c:v>
                </c:pt>
                <c:pt idx="20654">
                  <c:v>705.654766</c:v>
                </c:pt>
                <c:pt idx="20655">
                  <c:v>705.65576599999997</c:v>
                </c:pt>
                <c:pt idx="20656">
                  <c:v>705.65676599999995</c:v>
                </c:pt>
                <c:pt idx="20657">
                  <c:v>705.65776600000004</c:v>
                </c:pt>
                <c:pt idx="20658">
                  <c:v>705.65876600000001</c:v>
                </c:pt>
                <c:pt idx="20659">
                  <c:v>705.65976599999999</c:v>
                </c:pt>
                <c:pt idx="20660">
                  <c:v>705.66076599999997</c:v>
                </c:pt>
                <c:pt idx="20661">
                  <c:v>705.66176599999994</c:v>
                </c:pt>
                <c:pt idx="20662">
                  <c:v>705.66276600000003</c:v>
                </c:pt>
                <c:pt idx="20663">
                  <c:v>705.66376600000001</c:v>
                </c:pt>
                <c:pt idx="20664">
                  <c:v>705.66476599999999</c:v>
                </c:pt>
                <c:pt idx="20665">
                  <c:v>705.66576599999996</c:v>
                </c:pt>
                <c:pt idx="20666">
                  <c:v>705.66676600000005</c:v>
                </c:pt>
                <c:pt idx="20667">
                  <c:v>705.66776600000003</c:v>
                </c:pt>
                <c:pt idx="20668">
                  <c:v>705.66876600000001</c:v>
                </c:pt>
                <c:pt idx="20669">
                  <c:v>705.66976599999998</c:v>
                </c:pt>
                <c:pt idx="20670">
                  <c:v>705.67076599999996</c:v>
                </c:pt>
                <c:pt idx="20671">
                  <c:v>705.67176600000005</c:v>
                </c:pt>
                <c:pt idx="20672">
                  <c:v>705.67276600000002</c:v>
                </c:pt>
                <c:pt idx="20673">
                  <c:v>705.673766</c:v>
                </c:pt>
                <c:pt idx="20674">
                  <c:v>705.67476599999998</c:v>
                </c:pt>
                <c:pt idx="20675">
                  <c:v>705.67576599999995</c:v>
                </c:pt>
                <c:pt idx="20676">
                  <c:v>705.67676600000004</c:v>
                </c:pt>
                <c:pt idx="20677">
                  <c:v>705.67776600000002</c:v>
                </c:pt>
                <c:pt idx="20678">
                  <c:v>705.678766</c:v>
                </c:pt>
                <c:pt idx="20679">
                  <c:v>705.67976599999997</c:v>
                </c:pt>
                <c:pt idx="20680">
                  <c:v>705.68076599999995</c:v>
                </c:pt>
                <c:pt idx="20681">
                  <c:v>705.68176600000004</c:v>
                </c:pt>
                <c:pt idx="20682">
                  <c:v>705.68276600000002</c:v>
                </c:pt>
                <c:pt idx="20683">
                  <c:v>705.68376599999999</c:v>
                </c:pt>
                <c:pt idx="20684">
                  <c:v>705.68476599999997</c:v>
                </c:pt>
                <c:pt idx="20685">
                  <c:v>705.68576599999994</c:v>
                </c:pt>
                <c:pt idx="20686">
                  <c:v>705.68676600000003</c:v>
                </c:pt>
                <c:pt idx="20687">
                  <c:v>705.68776600000001</c:v>
                </c:pt>
                <c:pt idx="20688">
                  <c:v>705.68876599999999</c:v>
                </c:pt>
                <c:pt idx="20689">
                  <c:v>705.68976599999996</c:v>
                </c:pt>
                <c:pt idx="20690">
                  <c:v>705.69076600000005</c:v>
                </c:pt>
                <c:pt idx="20691">
                  <c:v>705.69176600000003</c:v>
                </c:pt>
                <c:pt idx="20692">
                  <c:v>705.69276600000001</c:v>
                </c:pt>
                <c:pt idx="20693">
                  <c:v>705.69376599999998</c:v>
                </c:pt>
                <c:pt idx="20694">
                  <c:v>705.69476599999996</c:v>
                </c:pt>
                <c:pt idx="20695">
                  <c:v>705.69576600000005</c:v>
                </c:pt>
                <c:pt idx="20696">
                  <c:v>705.69676600000003</c:v>
                </c:pt>
                <c:pt idx="20697">
                  <c:v>705.697766</c:v>
                </c:pt>
                <c:pt idx="20698">
                  <c:v>705.69876599999998</c:v>
                </c:pt>
                <c:pt idx="20699">
                  <c:v>705.69976599999995</c:v>
                </c:pt>
                <c:pt idx="20700">
                  <c:v>705.70076600000004</c:v>
                </c:pt>
                <c:pt idx="20701">
                  <c:v>705.70176600000002</c:v>
                </c:pt>
                <c:pt idx="20702">
                  <c:v>705.702766</c:v>
                </c:pt>
                <c:pt idx="20703">
                  <c:v>705.70376599999997</c:v>
                </c:pt>
                <c:pt idx="20704">
                  <c:v>705.70476599999995</c:v>
                </c:pt>
                <c:pt idx="20705">
                  <c:v>705.70576600000004</c:v>
                </c:pt>
                <c:pt idx="20706">
                  <c:v>705.70676600000002</c:v>
                </c:pt>
                <c:pt idx="20707">
                  <c:v>705.70776599999999</c:v>
                </c:pt>
                <c:pt idx="20708">
                  <c:v>705.70876599999997</c:v>
                </c:pt>
                <c:pt idx="20709">
                  <c:v>705.70976599999995</c:v>
                </c:pt>
                <c:pt idx="20710">
                  <c:v>705.71076600000004</c:v>
                </c:pt>
                <c:pt idx="20711">
                  <c:v>705.71176600000001</c:v>
                </c:pt>
                <c:pt idx="20712">
                  <c:v>705.71276599999999</c:v>
                </c:pt>
                <c:pt idx="20713">
                  <c:v>705.71376599999996</c:v>
                </c:pt>
                <c:pt idx="20714">
                  <c:v>705.71476600000005</c:v>
                </c:pt>
                <c:pt idx="20715">
                  <c:v>705.71576600000003</c:v>
                </c:pt>
                <c:pt idx="20716">
                  <c:v>705.71676600000001</c:v>
                </c:pt>
                <c:pt idx="20717">
                  <c:v>705.71776599999998</c:v>
                </c:pt>
                <c:pt idx="20718">
                  <c:v>705.71876599999996</c:v>
                </c:pt>
                <c:pt idx="20719">
                  <c:v>705.71976600000005</c:v>
                </c:pt>
                <c:pt idx="20720">
                  <c:v>705.72076600000003</c:v>
                </c:pt>
                <c:pt idx="20721">
                  <c:v>705.721766</c:v>
                </c:pt>
                <c:pt idx="20722">
                  <c:v>705.72276599999998</c:v>
                </c:pt>
                <c:pt idx="20723">
                  <c:v>705.72376599999996</c:v>
                </c:pt>
                <c:pt idx="20724">
                  <c:v>705.72476600000005</c:v>
                </c:pt>
                <c:pt idx="20725">
                  <c:v>705.72576600000002</c:v>
                </c:pt>
                <c:pt idx="20726">
                  <c:v>705.726766</c:v>
                </c:pt>
                <c:pt idx="20727">
                  <c:v>705.72776599999997</c:v>
                </c:pt>
                <c:pt idx="20728">
                  <c:v>705.72876599999995</c:v>
                </c:pt>
                <c:pt idx="20729">
                  <c:v>705.72976600000004</c:v>
                </c:pt>
                <c:pt idx="20730">
                  <c:v>705.73076600000002</c:v>
                </c:pt>
                <c:pt idx="20731">
                  <c:v>705.73176599999999</c:v>
                </c:pt>
                <c:pt idx="20732">
                  <c:v>705.73276599999997</c:v>
                </c:pt>
                <c:pt idx="20733">
                  <c:v>705.73376599999995</c:v>
                </c:pt>
                <c:pt idx="20734">
                  <c:v>705.73476600000004</c:v>
                </c:pt>
                <c:pt idx="20735">
                  <c:v>705.73576600000001</c:v>
                </c:pt>
                <c:pt idx="20736">
                  <c:v>705.73676599999999</c:v>
                </c:pt>
                <c:pt idx="20737">
                  <c:v>705.73776599999997</c:v>
                </c:pt>
                <c:pt idx="20738">
                  <c:v>705.73876600000006</c:v>
                </c:pt>
                <c:pt idx="20739">
                  <c:v>705.73976600000003</c:v>
                </c:pt>
                <c:pt idx="20740">
                  <c:v>705.74076600000001</c:v>
                </c:pt>
                <c:pt idx="20741">
                  <c:v>705.74176599999998</c:v>
                </c:pt>
                <c:pt idx="20742">
                  <c:v>705.74276599999996</c:v>
                </c:pt>
                <c:pt idx="20743">
                  <c:v>705.74376600000005</c:v>
                </c:pt>
                <c:pt idx="20744">
                  <c:v>705.74476600000003</c:v>
                </c:pt>
                <c:pt idx="20745">
                  <c:v>705.745766</c:v>
                </c:pt>
                <c:pt idx="20746">
                  <c:v>705.74676599999998</c:v>
                </c:pt>
                <c:pt idx="20747">
                  <c:v>705.74776599999996</c:v>
                </c:pt>
                <c:pt idx="20748">
                  <c:v>705.74876600000005</c:v>
                </c:pt>
                <c:pt idx="20749">
                  <c:v>705.74976600000002</c:v>
                </c:pt>
                <c:pt idx="20750">
                  <c:v>705.750766</c:v>
                </c:pt>
                <c:pt idx="20751">
                  <c:v>705.75176599999998</c:v>
                </c:pt>
                <c:pt idx="20752">
                  <c:v>705.75276599999995</c:v>
                </c:pt>
                <c:pt idx="20753">
                  <c:v>705.75376600000004</c:v>
                </c:pt>
                <c:pt idx="20754">
                  <c:v>705.75476600000002</c:v>
                </c:pt>
                <c:pt idx="20755">
                  <c:v>705.75576599999999</c:v>
                </c:pt>
                <c:pt idx="20756">
                  <c:v>705.75676599999997</c:v>
                </c:pt>
                <c:pt idx="20757">
                  <c:v>705.75776599999995</c:v>
                </c:pt>
                <c:pt idx="20758">
                  <c:v>705.75876600000004</c:v>
                </c:pt>
                <c:pt idx="20759">
                  <c:v>705.75976600000001</c:v>
                </c:pt>
                <c:pt idx="20760">
                  <c:v>705.76076599999999</c:v>
                </c:pt>
                <c:pt idx="20761">
                  <c:v>705.76176599999997</c:v>
                </c:pt>
                <c:pt idx="20762">
                  <c:v>705.76276600000006</c:v>
                </c:pt>
                <c:pt idx="20763">
                  <c:v>705.76376600000003</c:v>
                </c:pt>
                <c:pt idx="20764">
                  <c:v>705.76476600000001</c:v>
                </c:pt>
                <c:pt idx="20765">
                  <c:v>705.76576599999999</c:v>
                </c:pt>
                <c:pt idx="20766">
                  <c:v>705.76676599999996</c:v>
                </c:pt>
                <c:pt idx="20767">
                  <c:v>705.76776600000005</c:v>
                </c:pt>
                <c:pt idx="20768">
                  <c:v>705.76876600000003</c:v>
                </c:pt>
                <c:pt idx="20769">
                  <c:v>705.769766</c:v>
                </c:pt>
                <c:pt idx="20770">
                  <c:v>705.77076599999998</c:v>
                </c:pt>
                <c:pt idx="20771">
                  <c:v>705.77176599999996</c:v>
                </c:pt>
                <c:pt idx="20772">
                  <c:v>705.77276600000005</c:v>
                </c:pt>
                <c:pt idx="20773">
                  <c:v>705.77376600000002</c:v>
                </c:pt>
                <c:pt idx="20774">
                  <c:v>705.774766</c:v>
                </c:pt>
                <c:pt idx="20775">
                  <c:v>705.77576599999998</c:v>
                </c:pt>
                <c:pt idx="20776">
                  <c:v>705.77676599999995</c:v>
                </c:pt>
                <c:pt idx="20777">
                  <c:v>705.77776600000004</c:v>
                </c:pt>
                <c:pt idx="20778">
                  <c:v>705.77876600000002</c:v>
                </c:pt>
                <c:pt idx="20779">
                  <c:v>705.779766</c:v>
                </c:pt>
                <c:pt idx="20780">
                  <c:v>705.78076599999997</c:v>
                </c:pt>
                <c:pt idx="20781">
                  <c:v>705.78176599999995</c:v>
                </c:pt>
                <c:pt idx="20782">
                  <c:v>705.78276600000004</c:v>
                </c:pt>
                <c:pt idx="20783">
                  <c:v>705.78376600000001</c:v>
                </c:pt>
                <c:pt idx="20784">
                  <c:v>705.78476599999999</c:v>
                </c:pt>
                <c:pt idx="20785">
                  <c:v>705.78576599999997</c:v>
                </c:pt>
                <c:pt idx="20786">
                  <c:v>705.78676599999994</c:v>
                </c:pt>
                <c:pt idx="20787">
                  <c:v>705.78776600000003</c:v>
                </c:pt>
                <c:pt idx="20788">
                  <c:v>705.78876600000001</c:v>
                </c:pt>
                <c:pt idx="20789">
                  <c:v>705.78976599999999</c:v>
                </c:pt>
                <c:pt idx="20790">
                  <c:v>705.79076599999996</c:v>
                </c:pt>
                <c:pt idx="20791">
                  <c:v>705.79176600000005</c:v>
                </c:pt>
                <c:pt idx="20792">
                  <c:v>705.79276600000003</c:v>
                </c:pt>
                <c:pt idx="20793">
                  <c:v>705.79376600000001</c:v>
                </c:pt>
                <c:pt idx="20794">
                  <c:v>705.79476599999998</c:v>
                </c:pt>
                <c:pt idx="20795">
                  <c:v>705.79576599999996</c:v>
                </c:pt>
                <c:pt idx="20796">
                  <c:v>705.79676600000005</c:v>
                </c:pt>
                <c:pt idx="20797">
                  <c:v>705.79776600000002</c:v>
                </c:pt>
                <c:pt idx="20798">
                  <c:v>705.798766</c:v>
                </c:pt>
                <c:pt idx="20799">
                  <c:v>705.79976599999998</c:v>
                </c:pt>
                <c:pt idx="20800">
                  <c:v>705.80076599999995</c:v>
                </c:pt>
                <c:pt idx="20801">
                  <c:v>705.80176600000004</c:v>
                </c:pt>
                <c:pt idx="20802">
                  <c:v>705.80276600000002</c:v>
                </c:pt>
                <c:pt idx="20803">
                  <c:v>705.803766</c:v>
                </c:pt>
                <c:pt idx="20804">
                  <c:v>705.80476599999997</c:v>
                </c:pt>
                <c:pt idx="20805">
                  <c:v>705.80576599999995</c:v>
                </c:pt>
                <c:pt idx="20806">
                  <c:v>705.80676600000004</c:v>
                </c:pt>
                <c:pt idx="20807">
                  <c:v>705.80776600000002</c:v>
                </c:pt>
                <c:pt idx="20808">
                  <c:v>705.80876599999999</c:v>
                </c:pt>
                <c:pt idx="20809">
                  <c:v>705.80976599999997</c:v>
                </c:pt>
                <c:pt idx="20810">
                  <c:v>705.81076599999994</c:v>
                </c:pt>
                <c:pt idx="20811">
                  <c:v>705.81176600000003</c:v>
                </c:pt>
                <c:pt idx="20812">
                  <c:v>705.81276600000001</c:v>
                </c:pt>
                <c:pt idx="20813">
                  <c:v>705.81376599999999</c:v>
                </c:pt>
                <c:pt idx="20814">
                  <c:v>705.81476599999996</c:v>
                </c:pt>
                <c:pt idx="20815">
                  <c:v>705.81576600000005</c:v>
                </c:pt>
                <c:pt idx="20816">
                  <c:v>705.81676600000003</c:v>
                </c:pt>
                <c:pt idx="20817">
                  <c:v>705.81776600000001</c:v>
                </c:pt>
                <c:pt idx="20818">
                  <c:v>705.81876599999998</c:v>
                </c:pt>
                <c:pt idx="20819">
                  <c:v>705.81976599999996</c:v>
                </c:pt>
                <c:pt idx="20820">
                  <c:v>705.82076600000005</c:v>
                </c:pt>
                <c:pt idx="20821">
                  <c:v>705.82176600000003</c:v>
                </c:pt>
                <c:pt idx="20822">
                  <c:v>705.822766</c:v>
                </c:pt>
                <c:pt idx="20823">
                  <c:v>705.82376599999998</c:v>
                </c:pt>
                <c:pt idx="20824">
                  <c:v>705.82476599999995</c:v>
                </c:pt>
                <c:pt idx="20825">
                  <c:v>705.82576600000004</c:v>
                </c:pt>
                <c:pt idx="20826">
                  <c:v>705.82676600000002</c:v>
                </c:pt>
                <c:pt idx="20827">
                  <c:v>705.827766</c:v>
                </c:pt>
                <c:pt idx="20828">
                  <c:v>705.82876599999997</c:v>
                </c:pt>
                <c:pt idx="20829">
                  <c:v>705.82976599999995</c:v>
                </c:pt>
                <c:pt idx="20830">
                  <c:v>705.83076600000004</c:v>
                </c:pt>
                <c:pt idx="20831">
                  <c:v>705.83176600000002</c:v>
                </c:pt>
                <c:pt idx="20832">
                  <c:v>705.83276599999999</c:v>
                </c:pt>
                <c:pt idx="20833">
                  <c:v>705.83376599999997</c:v>
                </c:pt>
                <c:pt idx="20834">
                  <c:v>705.83476599999995</c:v>
                </c:pt>
                <c:pt idx="20835">
                  <c:v>705.83576600000004</c:v>
                </c:pt>
                <c:pt idx="20836">
                  <c:v>705.83676600000001</c:v>
                </c:pt>
                <c:pt idx="20837">
                  <c:v>705.83776599999999</c:v>
                </c:pt>
                <c:pt idx="20838">
                  <c:v>705.83876599999996</c:v>
                </c:pt>
                <c:pt idx="20839">
                  <c:v>705.83976600000005</c:v>
                </c:pt>
                <c:pt idx="20840">
                  <c:v>705.84076600000003</c:v>
                </c:pt>
                <c:pt idx="20841">
                  <c:v>705.84176600000001</c:v>
                </c:pt>
                <c:pt idx="20842">
                  <c:v>705.84276599999998</c:v>
                </c:pt>
                <c:pt idx="20843">
                  <c:v>705.84376599999996</c:v>
                </c:pt>
                <c:pt idx="20844">
                  <c:v>705.84476600000005</c:v>
                </c:pt>
                <c:pt idx="20845">
                  <c:v>705.84576600000003</c:v>
                </c:pt>
                <c:pt idx="20846">
                  <c:v>705.846766</c:v>
                </c:pt>
                <c:pt idx="20847">
                  <c:v>705.84776599999998</c:v>
                </c:pt>
                <c:pt idx="20848">
                  <c:v>705.84876599999996</c:v>
                </c:pt>
                <c:pt idx="20849">
                  <c:v>705.84976600000005</c:v>
                </c:pt>
                <c:pt idx="20850">
                  <c:v>705.85076600000002</c:v>
                </c:pt>
                <c:pt idx="20851">
                  <c:v>705.851766</c:v>
                </c:pt>
                <c:pt idx="20852">
                  <c:v>705.85276599999997</c:v>
                </c:pt>
                <c:pt idx="20853">
                  <c:v>705.85376599999995</c:v>
                </c:pt>
                <c:pt idx="20854">
                  <c:v>705.85476600000004</c:v>
                </c:pt>
                <c:pt idx="20855">
                  <c:v>705.85576600000002</c:v>
                </c:pt>
                <c:pt idx="20856">
                  <c:v>705.85676599999999</c:v>
                </c:pt>
                <c:pt idx="20857">
                  <c:v>705.85776599999997</c:v>
                </c:pt>
                <c:pt idx="20858">
                  <c:v>705.85876599999995</c:v>
                </c:pt>
                <c:pt idx="20859">
                  <c:v>705.85976600000004</c:v>
                </c:pt>
                <c:pt idx="20860">
                  <c:v>705.86076600000001</c:v>
                </c:pt>
                <c:pt idx="20861">
                  <c:v>705.86176599999999</c:v>
                </c:pt>
                <c:pt idx="20862">
                  <c:v>705.86276599999997</c:v>
                </c:pt>
                <c:pt idx="20863">
                  <c:v>705.86376600000006</c:v>
                </c:pt>
                <c:pt idx="20864">
                  <c:v>705.86476600000003</c:v>
                </c:pt>
                <c:pt idx="20865">
                  <c:v>705.86576600000001</c:v>
                </c:pt>
                <c:pt idx="20866">
                  <c:v>705.86676599999998</c:v>
                </c:pt>
                <c:pt idx="20867">
                  <c:v>705.86776599999996</c:v>
                </c:pt>
                <c:pt idx="20868">
                  <c:v>705.86876600000005</c:v>
                </c:pt>
                <c:pt idx="20869">
                  <c:v>705.86976600000003</c:v>
                </c:pt>
                <c:pt idx="20870">
                  <c:v>705.870766</c:v>
                </c:pt>
                <c:pt idx="20871">
                  <c:v>705.87176599999998</c:v>
                </c:pt>
                <c:pt idx="20872">
                  <c:v>705.87276599999996</c:v>
                </c:pt>
                <c:pt idx="20873">
                  <c:v>705.87376600000005</c:v>
                </c:pt>
                <c:pt idx="20874">
                  <c:v>705.87476600000002</c:v>
                </c:pt>
                <c:pt idx="20875">
                  <c:v>705.875766</c:v>
                </c:pt>
                <c:pt idx="20876">
                  <c:v>705.87676599999998</c:v>
                </c:pt>
                <c:pt idx="20877">
                  <c:v>705.87776599999995</c:v>
                </c:pt>
                <c:pt idx="20878">
                  <c:v>705.87876600000004</c:v>
                </c:pt>
                <c:pt idx="20879">
                  <c:v>705.87976600000002</c:v>
                </c:pt>
                <c:pt idx="20880">
                  <c:v>705.88076599999999</c:v>
                </c:pt>
                <c:pt idx="20881">
                  <c:v>705.88176599999997</c:v>
                </c:pt>
                <c:pt idx="20882">
                  <c:v>705.88276599999995</c:v>
                </c:pt>
                <c:pt idx="20883">
                  <c:v>705.88376600000004</c:v>
                </c:pt>
                <c:pt idx="20884">
                  <c:v>705.88476600000001</c:v>
                </c:pt>
                <c:pt idx="20885">
                  <c:v>705.88576599999999</c:v>
                </c:pt>
                <c:pt idx="20886">
                  <c:v>705.88676599999997</c:v>
                </c:pt>
                <c:pt idx="20887">
                  <c:v>705.88776600000006</c:v>
                </c:pt>
                <c:pt idx="20888">
                  <c:v>705.88876600000003</c:v>
                </c:pt>
                <c:pt idx="20889">
                  <c:v>705.88976600000001</c:v>
                </c:pt>
                <c:pt idx="20890">
                  <c:v>705.89076599999999</c:v>
                </c:pt>
                <c:pt idx="20891">
                  <c:v>705.89176599999996</c:v>
                </c:pt>
                <c:pt idx="20892">
                  <c:v>705.89276600000005</c:v>
                </c:pt>
                <c:pt idx="20893">
                  <c:v>705.89376600000003</c:v>
                </c:pt>
                <c:pt idx="20894">
                  <c:v>705.894766</c:v>
                </c:pt>
                <c:pt idx="20895">
                  <c:v>705.89576599999998</c:v>
                </c:pt>
                <c:pt idx="20896">
                  <c:v>705.89676599999996</c:v>
                </c:pt>
                <c:pt idx="20897">
                  <c:v>705.89776600000005</c:v>
                </c:pt>
                <c:pt idx="20898">
                  <c:v>705.89876600000002</c:v>
                </c:pt>
                <c:pt idx="20899">
                  <c:v>705.899766</c:v>
                </c:pt>
                <c:pt idx="20900">
                  <c:v>705.90076599999998</c:v>
                </c:pt>
                <c:pt idx="20901">
                  <c:v>705.90176599999995</c:v>
                </c:pt>
                <c:pt idx="20902">
                  <c:v>705.90276600000004</c:v>
                </c:pt>
                <c:pt idx="20903">
                  <c:v>705.90376600000002</c:v>
                </c:pt>
                <c:pt idx="20904">
                  <c:v>705.904766</c:v>
                </c:pt>
                <c:pt idx="20905">
                  <c:v>705.90576599999997</c:v>
                </c:pt>
                <c:pt idx="20906">
                  <c:v>705.90676599999995</c:v>
                </c:pt>
                <c:pt idx="20907">
                  <c:v>705.90776600000004</c:v>
                </c:pt>
                <c:pt idx="20908">
                  <c:v>705.90876600000001</c:v>
                </c:pt>
                <c:pt idx="20909">
                  <c:v>705.90976599999999</c:v>
                </c:pt>
                <c:pt idx="20910">
                  <c:v>705.91076599999997</c:v>
                </c:pt>
                <c:pt idx="20911">
                  <c:v>705.91176599999994</c:v>
                </c:pt>
                <c:pt idx="20912">
                  <c:v>705.91276600000003</c:v>
                </c:pt>
                <c:pt idx="20913">
                  <c:v>705.91376600000001</c:v>
                </c:pt>
                <c:pt idx="20914">
                  <c:v>705.91476599999999</c:v>
                </c:pt>
                <c:pt idx="20915">
                  <c:v>705.91576599999996</c:v>
                </c:pt>
                <c:pt idx="20916">
                  <c:v>705.91676600000005</c:v>
                </c:pt>
                <c:pt idx="20917">
                  <c:v>705.91776600000003</c:v>
                </c:pt>
                <c:pt idx="20918">
                  <c:v>705.91876600000001</c:v>
                </c:pt>
                <c:pt idx="20919">
                  <c:v>705.91976599999998</c:v>
                </c:pt>
                <c:pt idx="20920">
                  <c:v>705.92076599999996</c:v>
                </c:pt>
                <c:pt idx="20921">
                  <c:v>705.92176600000005</c:v>
                </c:pt>
                <c:pt idx="20922">
                  <c:v>705.92276600000002</c:v>
                </c:pt>
                <c:pt idx="20923">
                  <c:v>705.923766</c:v>
                </c:pt>
                <c:pt idx="20924">
                  <c:v>705.92476599999998</c:v>
                </c:pt>
                <c:pt idx="20925">
                  <c:v>705.92576599999995</c:v>
                </c:pt>
                <c:pt idx="20926">
                  <c:v>705.92676600000004</c:v>
                </c:pt>
                <c:pt idx="20927">
                  <c:v>705.92776600000002</c:v>
                </c:pt>
                <c:pt idx="20928">
                  <c:v>705.928766</c:v>
                </c:pt>
                <c:pt idx="20929">
                  <c:v>705.92976599999997</c:v>
                </c:pt>
                <c:pt idx="20930">
                  <c:v>705.93076599999995</c:v>
                </c:pt>
                <c:pt idx="20931">
                  <c:v>705.93176600000004</c:v>
                </c:pt>
                <c:pt idx="20932">
                  <c:v>705.93276600000002</c:v>
                </c:pt>
                <c:pt idx="20933">
                  <c:v>705.93376599999999</c:v>
                </c:pt>
                <c:pt idx="20934">
                  <c:v>705.93476599999997</c:v>
                </c:pt>
                <c:pt idx="20935">
                  <c:v>705.93576599999994</c:v>
                </c:pt>
                <c:pt idx="20936">
                  <c:v>705.93676600000003</c:v>
                </c:pt>
                <c:pt idx="20937">
                  <c:v>705.93776600000001</c:v>
                </c:pt>
                <c:pt idx="20938">
                  <c:v>705.93876599999999</c:v>
                </c:pt>
                <c:pt idx="20939">
                  <c:v>705.93976599999996</c:v>
                </c:pt>
                <c:pt idx="20940">
                  <c:v>705.94076600000005</c:v>
                </c:pt>
                <c:pt idx="20941">
                  <c:v>705.94176600000003</c:v>
                </c:pt>
                <c:pt idx="20942">
                  <c:v>705.94276600000001</c:v>
                </c:pt>
                <c:pt idx="20943">
                  <c:v>705.94376599999998</c:v>
                </c:pt>
                <c:pt idx="20944">
                  <c:v>705.94476599999996</c:v>
                </c:pt>
                <c:pt idx="20945">
                  <c:v>705.94576600000005</c:v>
                </c:pt>
                <c:pt idx="20946">
                  <c:v>705.94676600000003</c:v>
                </c:pt>
                <c:pt idx="20947">
                  <c:v>705.947766</c:v>
                </c:pt>
                <c:pt idx="20948">
                  <c:v>705.94876599999998</c:v>
                </c:pt>
                <c:pt idx="20949">
                  <c:v>705.94976599999995</c:v>
                </c:pt>
                <c:pt idx="20950">
                  <c:v>705.95076600000004</c:v>
                </c:pt>
                <c:pt idx="20951">
                  <c:v>705.95176600000002</c:v>
                </c:pt>
                <c:pt idx="20952">
                  <c:v>705.952766</c:v>
                </c:pt>
                <c:pt idx="20953">
                  <c:v>705.95376599999997</c:v>
                </c:pt>
                <c:pt idx="20954">
                  <c:v>705.95476599999995</c:v>
                </c:pt>
                <c:pt idx="20955">
                  <c:v>705.95576600000004</c:v>
                </c:pt>
                <c:pt idx="20956">
                  <c:v>705.95676600000002</c:v>
                </c:pt>
                <c:pt idx="20957">
                  <c:v>705.95776599999999</c:v>
                </c:pt>
                <c:pt idx="20958">
                  <c:v>705.95876599999997</c:v>
                </c:pt>
                <c:pt idx="20959">
                  <c:v>705.95976599999995</c:v>
                </c:pt>
                <c:pt idx="20960">
                  <c:v>705.96076600000004</c:v>
                </c:pt>
                <c:pt idx="20961">
                  <c:v>705.96176600000001</c:v>
                </c:pt>
                <c:pt idx="20962">
                  <c:v>705.96276599999999</c:v>
                </c:pt>
                <c:pt idx="20963">
                  <c:v>705.96376599999996</c:v>
                </c:pt>
                <c:pt idx="20964">
                  <c:v>705.96476600000005</c:v>
                </c:pt>
                <c:pt idx="20965">
                  <c:v>705.96576600000003</c:v>
                </c:pt>
                <c:pt idx="20966">
                  <c:v>705.96676600000001</c:v>
                </c:pt>
                <c:pt idx="20967">
                  <c:v>705.96776599999998</c:v>
                </c:pt>
                <c:pt idx="20968">
                  <c:v>705.96876599999996</c:v>
                </c:pt>
                <c:pt idx="20969">
                  <c:v>705.96976600000005</c:v>
                </c:pt>
                <c:pt idx="20970">
                  <c:v>705.97076600000003</c:v>
                </c:pt>
                <c:pt idx="20971">
                  <c:v>705.971766</c:v>
                </c:pt>
                <c:pt idx="20972">
                  <c:v>705.97276599999998</c:v>
                </c:pt>
                <c:pt idx="20973">
                  <c:v>705.97376599999996</c:v>
                </c:pt>
                <c:pt idx="20974">
                  <c:v>705.97476600000005</c:v>
                </c:pt>
                <c:pt idx="20975">
                  <c:v>705.97576600000002</c:v>
                </c:pt>
                <c:pt idx="20976">
                  <c:v>705.976766</c:v>
                </c:pt>
                <c:pt idx="20977">
                  <c:v>705.97776599999997</c:v>
                </c:pt>
                <c:pt idx="20978">
                  <c:v>705.97876599999995</c:v>
                </c:pt>
                <c:pt idx="20979">
                  <c:v>705.97976600000004</c:v>
                </c:pt>
                <c:pt idx="20980">
                  <c:v>705.98076600000002</c:v>
                </c:pt>
                <c:pt idx="20981">
                  <c:v>705.98176599999999</c:v>
                </c:pt>
                <c:pt idx="20982">
                  <c:v>705.98276599999997</c:v>
                </c:pt>
                <c:pt idx="20983">
                  <c:v>705.98376599999995</c:v>
                </c:pt>
                <c:pt idx="20984">
                  <c:v>705.98476600000004</c:v>
                </c:pt>
                <c:pt idx="20985">
                  <c:v>705.98576600000001</c:v>
                </c:pt>
                <c:pt idx="20986">
                  <c:v>705.98676599999999</c:v>
                </c:pt>
                <c:pt idx="20987">
                  <c:v>705.98776599999997</c:v>
                </c:pt>
                <c:pt idx="20988">
                  <c:v>705.98876600000006</c:v>
                </c:pt>
                <c:pt idx="20989">
                  <c:v>705.98976600000003</c:v>
                </c:pt>
                <c:pt idx="20990">
                  <c:v>705.99076600000001</c:v>
                </c:pt>
                <c:pt idx="20991">
                  <c:v>705.99176599999998</c:v>
                </c:pt>
                <c:pt idx="20992">
                  <c:v>705.99276599999996</c:v>
                </c:pt>
                <c:pt idx="20993">
                  <c:v>705.99376600000005</c:v>
                </c:pt>
                <c:pt idx="20994">
                  <c:v>705.99476600000003</c:v>
                </c:pt>
                <c:pt idx="20995">
                  <c:v>705.995766</c:v>
                </c:pt>
                <c:pt idx="20996">
                  <c:v>705.99676599999998</c:v>
                </c:pt>
                <c:pt idx="20997">
                  <c:v>705.99776599999996</c:v>
                </c:pt>
                <c:pt idx="20998">
                  <c:v>705.99876600000005</c:v>
                </c:pt>
                <c:pt idx="20999">
                  <c:v>705.99976600000002</c:v>
                </c:pt>
                <c:pt idx="21000">
                  <c:v>706.000766</c:v>
                </c:pt>
                <c:pt idx="21001">
                  <c:v>706.00176599999998</c:v>
                </c:pt>
                <c:pt idx="21002">
                  <c:v>706.00276599999995</c:v>
                </c:pt>
                <c:pt idx="21003">
                  <c:v>706.00376600000004</c:v>
                </c:pt>
                <c:pt idx="21004">
                  <c:v>706.00476600000002</c:v>
                </c:pt>
                <c:pt idx="21005">
                  <c:v>706.00576599999999</c:v>
                </c:pt>
                <c:pt idx="21006">
                  <c:v>706.00676599999997</c:v>
                </c:pt>
                <c:pt idx="21007">
                  <c:v>706.00776599999995</c:v>
                </c:pt>
                <c:pt idx="21008">
                  <c:v>706.00876600000004</c:v>
                </c:pt>
                <c:pt idx="21009">
                  <c:v>706.00976600000001</c:v>
                </c:pt>
                <c:pt idx="21010">
                  <c:v>706.01076599999999</c:v>
                </c:pt>
                <c:pt idx="21011">
                  <c:v>706.01176599999997</c:v>
                </c:pt>
                <c:pt idx="21012">
                  <c:v>706.01276600000006</c:v>
                </c:pt>
                <c:pt idx="21013">
                  <c:v>706.01376600000003</c:v>
                </c:pt>
                <c:pt idx="21014">
                  <c:v>706.01476600000001</c:v>
                </c:pt>
                <c:pt idx="21015">
                  <c:v>706.01576599999999</c:v>
                </c:pt>
                <c:pt idx="21016">
                  <c:v>706.01676599999996</c:v>
                </c:pt>
                <c:pt idx="21017">
                  <c:v>706.01776600000005</c:v>
                </c:pt>
                <c:pt idx="21018">
                  <c:v>706.01876600000003</c:v>
                </c:pt>
                <c:pt idx="21019">
                  <c:v>706.019766</c:v>
                </c:pt>
                <c:pt idx="21020">
                  <c:v>706.02076599999998</c:v>
                </c:pt>
                <c:pt idx="21021">
                  <c:v>706.02176599999996</c:v>
                </c:pt>
                <c:pt idx="21022">
                  <c:v>706.02276600000005</c:v>
                </c:pt>
                <c:pt idx="21023">
                  <c:v>706.02376600000002</c:v>
                </c:pt>
                <c:pt idx="21024">
                  <c:v>706.024766</c:v>
                </c:pt>
                <c:pt idx="21025">
                  <c:v>706.02576599999998</c:v>
                </c:pt>
                <c:pt idx="21026">
                  <c:v>706.02676599999995</c:v>
                </c:pt>
                <c:pt idx="21027">
                  <c:v>706.02776600000004</c:v>
                </c:pt>
                <c:pt idx="21028">
                  <c:v>706.02876600000002</c:v>
                </c:pt>
                <c:pt idx="21029">
                  <c:v>706.029766</c:v>
                </c:pt>
                <c:pt idx="21030">
                  <c:v>706.03076599999997</c:v>
                </c:pt>
                <c:pt idx="21031">
                  <c:v>706.03176599999995</c:v>
                </c:pt>
                <c:pt idx="21032">
                  <c:v>706.03276600000004</c:v>
                </c:pt>
                <c:pt idx="21033">
                  <c:v>706.03376600000001</c:v>
                </c:pt>
                <c:pt idx="21034">
                  <c:v>706.03476599999999</c:v>
                </c:pt>
                <c:pt idx="21035">
                  <c:v>706.03576599999997</c:v>
                </c:pt>
                <c:pt idx="21036">
                  <c:v>706.03676599999994</c:v>
                </c:pt>
                <c:pt idx="21037">
                  <c:v>706.03776600000003</c:v>
                </c:pt>
                <c:pt idx="21038">
                  <c:v>706.03876600000001</c:v>
                </c:pt>
                <c:pt idx="21039">
                  <c:v>706.03976599999999</c:v>
                </c:pt>
                <c:pt idx="21040">
                  <c:v>706.04076599999996</c:v>
                </c:pt>
                <c:pt idx="21041">
                  <c:v>706.04176600000005</c:v>
                </c:pt>
                <c:pt idx="21042">
                  <c:v>706.04276600000003</c:v>
                </c:pt>
                <c:pt idx="21043">
                  <c:v>706.04376600000001</c:v>
                </c:pt>
                <c:pt idx="21044">
                  <c:v>706.04476599999998</c:v>
                </c:pt>
                <c:pt idx="21045">
                  <c:v>706.04576599999996</c:v>
                </c:pt>
                <c:pt idx="21046">
                  <c:v>706.04676600000005</c:v>
                </c:pt>
                <c:pt idx="21047">
                  <c:v>706.04776600000002</c:v>
                </c:pt>
                <c:pt idx="21048">
                  <c:v>706.048766</c:v>
                </c:pt>
                <c:pt idx="21049">
                  <c:v>706.04976599999998</c:v>
                </c:pt>
                <c:pt idx="21050">
                  <c:v>706.05076599999995</c:v>
                </c:pt>
                <c:pt idx="21051">
                  <c:v>706.05176600000004</c:v>
                </c:pt>
                <c:pt idx="21052">
                  <c:v>706.05276600000002</c:v>
                </c:pt>
                <c:pt idx="21053">
                  <c:v>706.053766</c:v>
                </c:pt>
                <c:pt idx="21054">
                  <c:v>706.05476599999997</c:v>
                </c:pt>
                <c:pt idx="21055">
                  <c:v>706.05576599999995</c:v>
                </c:pt>
                <c:pt idx="21056">
                  <c:v>706.05676600000004</c:v>
                </c:pt>
                <c:pt idx="21057">
                  <c:v>706.05776600000002</c:v>
                </c:pt>
                <c:pt idx="21058">
                  <c:v>706.05876599999999</c:v>
                </c:pt>
                <c:pt idx="21059">
                  <c:v>706.05976599999997</c:v>
                </c:pt>
                <c:pt idx="21060">
                  <c:v>706.06076599999994</c:v>
                </c:pt>
                <c:pt idx="21061">
                  <c:v>706.06176600000003</c:v>
                </c:pt>
                <c:pt idx="21062">
                  <c:v>706.06276600000001</c:v>
                </c:pt>
                <c:pt idx="21063">
                  <c:v>706.06376599999999</c:v>
                </c:pt>
                <c:pt idx="21064">
                  <c:v>706.06476599999996</c:v>
                </c:pt>
                <c:pt idx="21065">
                  <c:v>706.06576600000005</c:v>
                </c:pt>
                <c:pt idx="21066">
                  <c:v>706.06676600000003</c:v>
                </c:pt>
                <c:pt idx="21067">
                  <c:v>706.06776600000001</c:v>
                </c:pt>
                <c:pt idx="21068">
                  <c:v>706.06876599999998</c:v>
                </c:pt>
                <c:pt idx="21069">
                  <c:v>706.06976599999996</c:v>
                </c:pt>
                <c:pt idx="21070">
                  <c:v>706.07076600000005</c:v>
                </c:pt>
                <c:pt idx="21071">
                  <c:v>706.07176600000003</c:v>
                </c:pt>
                <c:pt idx="21072">
                  <c:v>706.072766</c:v>
                </c:pt>
                <c:pt idx="21073">
                  <c:v>706.07376599999998</c:v>
                </c:pt>
                <c:pt idx="21074">
                  <c:v>706.07476599999995</c:v>
                </c:pt>
                <c:pt idx="21075">
                  <c:v>706.07576600000004</c:v>
                </c:pt>
                <c:pt idx="21076">
                  <c:v>706.07676600000002</c:v>
                </c:pt>
                <c:pt idx="21077">
                  <c:v>706.077766</c:v>
                </c:pt>
                <c:pt idx="21078">
                  <c:v>706.07876599999997</c:v>
                </c:pt>
                <c:pt idx="21079">
                  <c:v>706.07976599999995</c:v>
                </c:pt>
                <c:pt idx="21080">
                  <c:v>706.08076600000004</c:v>
                </c:pt>
                <c:pt idx="21081">
                  <c:v>706.08176600000002</c:v>
                </c:pt>
                <c:pt idx="21082">
                  <c:v>706.08276599999999</c:v>
                </c:pt>
                <c:pt idx="21083">
                  <c:v>706.08376599999997</c:v>
                </c:pt>
                <c:pt idx="21084">
                  <c:v>706.08476599999995</c:v>
                </c:pt>
                <c:pt idx="21085">
                  <c:v>706.08576600000004</c:v>
                </c:pt>
                <c:pt idx="21086">
                  <c:v>706.08676600000001</c:v>
                </c:pt>
                <c:pt idx="21087">
                  <c:v>706.08776599999999</c:v>
                </c:pt>
                <c:pt idx="21088">
                  <c:v>706.08876599999996</c:v>
                </c:pt>
                <c:pt idx="21089">
                  <c:v>706.08976600000005</c:v>
                </c:pt>
                <c:pt idx="21090">
                  <c:v>706.09076600000003</c:v>
                </c:pt>
                <c:pt idx="21091">
                  <c:v>706.09176600000001</c:v>
                </c:pt>
                <c:pt idx="21092">
                  <c:v>706.09276599999998</c:v>
                </c:pt>
                <c:pt idx="21093">
                  <c:v>706.09376599999996</c:v>
                </c:pt>
                <c:pt idx="21094">
                  <c:v>706.09476600000005</c:v>
                </c:pt>
                <c:pt idx="21095">
                  <c:v>706.09576600000003</c:v>
                </c:pt>
                <c:pt idx="21096">
                  <c:v>706.096766</c:v>
                </c:pt>
                <c:pt idx="21097">
                  <c:v>706.09776599999998</c:v>
                </c:pt>
                <c:pt idx="21098">
                  <c:v>706.09876599999996</c:v>
                </c:pt>
                <c:pt idx="21099">
                  <c:v>706.09976600000005</c:v>
                </c:pt>
                <c:pt idx="21100">
                  <c:v>706.10076600000002</c:v>
                </c:pt>
                <c:pt idx="21101">
                  <c:v>706.101766</c:v>
                </c:pt>
                <c:pt idx="21102">
                  <c:v>706.10276599999997</c:v>
                </c:pt>
                <c:pt idx="21103">
                  <c:v>706.10376599999995</c:v>
                </c:pt>
                <c:pt idx="21104">
                  <c:v>706.10476600000004</c:v>
                </c:pt>
                <c:pt idx="21105">
                  <c:v>706.10576600000002</c:v>
                </c:pt>
                <c:pt idx="21106">
                  <c:v>706.10676599999999</c:v>
                </c:pt>
                <c:pt idx="21107">
                  <c:v>706.10776599999997</c:v>
                </c:pt>
                <c:pt idx="21108">
                  <c:v>706.10876599999995</c:v>
                </c:pt>
                <c:pt idx="21109">
                  <c:v>706.10976600000004</c:v>
                </c:pt>
                <c:pt idx="21110">
                  <c:v>706.11076600000001</c:v>
                </c:pt>
                <c:pt idx="21111">
                  <c:v>706.11176599999999</c:v>
                </c:pt>
                <c:pt idx="21112">
                  <c:v>706.11276599999997</c:v>
                </c:pt>
                <c:pt idx="21113">
                  <c:v>706.11376600000006</c:v>
                </c:pt>
                <c:pt idx="21114">
                  <c:v>706.11476600000003</c:v>
                </c:pt>
                <c:pt idx="21115">
                  <c:v>706.11576600000001</c:v>
                </c:pt>
                <c:pt idx="21116">
                  <c:v>706.11676599999998</c:v>
                </c:pt>
                <c:pt idx="21117">
                  <c:v>706.11776599999996</c:v>
                </c:pt>
                <c:pt idx="21118">
                  <c:v>706.11876600000005</c:v>
                </c:pt>
                <c:pt idx="21119">
                  <c:v>706.11976600000003</c:v>
                </c:pt>
                <c:pt idx="21120">
                  <c:v>706.120766</c:v>
                </c:pt>
                <c:pt idx="21121">
                  <c:v>706.12176599999998</c:v>
                </c:pt>
                <c:pt idx="21122">
                  <c:v>706.12276599999996</c:v>
                </c:pt>
                <c:pt idx="21123">
                  <c:v>706.12376600000005</c:v>
                </c:pt>
                <c:pt idx="21124">
                  <c:v>706.12476600000002</c:v>
                </c:pt>
                <c:pt idx="21125">
                  <c:v>706.125766</c:v>
                </c:pt>
                <c:pt idx="21126">
                  <c:v>706.12676599999998</c:v>
                </c:pt>
                <c:pt idx="21127">
                  <c:v>706.12776599999995</c:v>
                </c:pt>
                <c:pt idx="21128">
                  <c:v>706.12876600000004</c:v>
                </c:pt>
                <c:pt idx="21129">
                  <c:v>706.12976600000002</c:v>
                </c:pt>
                <c:pt idx="21130">
                  <c:v>706.13076599999999</c:v>
                </c:pt>
                <c:pt idx="21131">
                  <c:v>706.13176599999997</c:v>
                </c:pt>
                <c:pt idx="21132">
                  <c:v>706.13276599999995</c:v>
                </c:pt>
                <c:pt idx="21133">
                  <c:v>706.13376600000004</c:v>
                </c:pt>
                <c:pt idx="21134">
                  <c:v>706.13476600000001</c:v>
                </c:pt>
                <c:pt idx="21135">
                  <c:v>706.13576599999999</c:v>
                </c:pt>
                <c:pt idx="21136">
                  <c:v>706.13676599999997</c:v>
                </c:pt>
                <c:pt idx="21137">
                  <c:v>706.13776600000006</c:v>
                </c:pt>
                <c:pt idx="21138">
                  <c:v>706.13876600000003</c:v>
                </c:pt>
                <c:pt idx="21139">
                  <c:v>706.13976600000001</c:v>
                </c:pt>
                <c:pt idx="21140">
                  <c:v>706.14076599999999</c:v>
                </c:pt>
                <c:pt idx="21141">
                  <c:v>706.14176599999996</c:v>
                </c:pt>
                <c:pt idx="21142">
                  <c:v>706.14276600000005</c:v>
                </c:pt>
                <c:pt idx="21143">
                  <c:v>706.14376600000003</c:v>
                </c:pt>
                <c:pt idx="21144">
                  <c:v>706.144766</c:v>
                </c:pt>
                <c:pt idx="21145">
                  <c:v>706.14576599999998</c:v>
                </c:pt>
                <c:pt idx="21146">
                  <c:v>706.14676599999996</c:v>
                </c:pt>
                <c:pt idx="21147">
                  <c:v>706.14776600000005</c:v>
                </c:pt>
                <c:pt idx="21148">
                  <c:v>706.14876600000002</c:v>
                </c:pt>
                <c:pt idx="21149">
                  <c:v>706.149766</c:v>
                </c:pt>
                <c:pt idx="21150">
                  <c:v>706.15076599999998</c:v>
                </c:pt>
                <c:pt idx="21151">
                  <c:v>706.15176599999995</c:v>
                </c:pt>
                <c:pt idx="21152">
                  <c:v>706.15276600000004</c:v>
                </c:pt>
                <c:pt idx="21153">
                  <c:v>706.15376600000002</c:v>
                </c:pt>
                <c:pt idx="21154">
                  <c:v>706.154766</c:v>
                </c:pt>
                <c:pt idx="21155">
                  <c:v>706.15576599999997</c:v>
                </c:pt>
                <c:pt idx="21156">
                  <c:v>706.15676599999995</c:v>
                </c:pt>
                <c:pt idx="21157">
                  <c:v>706.15776600000004</c:v>
                </c:pt>
                <c:pt idx="21158">
                  <c:v>706.15876600000001</c:v>
                </c:pt>
                <c:pt idx="21159">
                  <c:v>706.15976599999999</c:v>
                </c:pt>
                <c:pt idx="21160">
                  <c:v>706.16076599999997</c:v>
                </c:pt>
                <c:pt idx="21161">
                  <c:v>706.16176599999994</c:v>
                </c:pt>
                <c:pt idx="21162">
                  <c:v>706.16276600000003</c:v>
                </c:pt>
                <c:pt idx="21163">
                  <c:v>706.16376600000001</c:v>
                </c:pt>
                <c:pt idx="21164">
                  <c:v>706.16476599999999</c:v>
                </c:pt>
                <c:pt idx="21165">
                  <c:v>706.16576599999996</c:v>
                </c:pt>
                <c:pt idx="21166">
                  <c:v>706.16676600000005</c:v>
                </c:pt>
                <c:pt idx="21167">
                  <c:v>706.16776600000003</c:v>
                </c:pt>
                <c:pt idx="21168">
                  <c:v>706.16876600000001</c:v>
                </c:pt>
                <c:pt idx="21169">
                  <c:v>706.16976599999998</c:v>
                </c:pt>
                <c:pt idx="21170">
                  <c:v>706.17076599999996</c:v>
                </c:pt>
                <c:pt idx="21171">
                  <c:v>706.17176600000005</c:v>
                </c:pt>
                <c:pt idx="21172">
                  <c:v>706.17276600000002</c:v>
                </c:pt>
                <c:pt idx="21173">
                  <c:v>706.173766</c:v>
                </c:pt>
                <c:pt idx="21174">
                  <c:v>706.17476599999998</c:v>
                </c:pt>
                <c:pt idx="21175">
                  <c:v>706.17576599999995</c:v>
                </c:pt>
                <c:pt idx="21176">
                  <c:v>706.17676600000004</c:v>
                </c:pt>
                <c:pt idx="21177">
                  <c:v>706.17776600000002</c:v>
                </c:pt>
                <c:pt idx="21178">
                  <c:v>706.178766</c:v>
                </c:pt>
                <c:pt idx="21179">
                  <c:v>706.17976599999997</c:v>
                </c:pt>
                <c:pt idx="21180">
                  <c:v>706.18076599999995</c:v>
                </c:pt>
                <c:pt idx="21181">
                  <c:v>706.18176600000004</c:v>
                </c:pt>
                <c:pt idx="21182">
                  <c:v>706.18276600000002</c:v>
                </c:pt>
                <c:pt idx="21183">
                  <c:v>706.18376599999999</c:v>
                </c:pt>
                <c:pt idx="21184">
                  <c:v>706.18476599999997</c:v>
                </c:pt>
                <c:pt idx="21185">
                  <c:v>706.18576599999994</c:v>
                </c:pt>
                <c:pt idx="21186">
                  <c:v>706.18676600000003</c:v>
                </c:pt>
                <c:pt idx="21187">
                  <c:v>706.18776600000001</c:v>
                </c:pt>
                <c:pt idx="21188">
                  <c:v>706.18876599999999</c:v>
                </c:pt>
                <c:pt idx="21189">
                  <c:v>706.18976599999996</c:v>
                </c:pt>
                <c:pt idx="21190">
                  <c:v>706.19076600000005</c:v>
                </c:pt>
                <c:pt idx="21191">
                  <c:v>706.19176600000003</c:v>
                </c:pt>
                <c:pt idx="21192">
                  <c:v>706.19276600000001</c:v>
                </c:pt>
                <c:pt idx="21193">
                  <c:v>706.19376599999998</c:v>
                </c:pt>
                <c:pt idx="21194">
                  <c:v>706.19476599999996</c:v>
                </c:pt>
                <c:pt idx="21195">
                  <c:v>706.19576600000005</c:v>
                </c:pt>
                <c:pt idx="21196">
                  <c:v>706.19676600000003</c:v>
                </c:pt>
                <c:pt idx="21197">
                  <c:v>706.197766</c:v>
                </c:pt>
                <c:pt idx="21198">
                  <c:v>706.19876599999998</c:v>
                </c:pt>
                <c:pt idx="21199">
                  <c:v>706.19976599999995</c:v>
                </c:pt>
                <c:pt idx="21200">
                  <c:v>706.20076600000004</c:v>
                </c:pt>
                <c:pt idx="21201">
                  <c:v>706.20176600000002</c:v>
                </c:pt>
                <c:pt idx="21202">
                  <c:v>706.202766</c:v>
                </c:pt>
                <c:pt idx="21203">
                  <c:v>706.20376599999997</c:v>
                </c:pt>
                <c:pt idx="21204">
                  <c:v>706.20476599999995</c:v>
                </c:pt>
                <c:pt idx="21205">
                  <c:v>706.20576600000004</c:v>
                </c:pt>
                <c:pt idx="21206">
                  <c:v>706.20676600000002</c:v>
                </c:pt>
                <c:pt idx="21207">
                  <c:v>706.20776599999999</c:v>
                </c:pt>
                <c:pt idx="21208">
                  <c:v>706.20876599999997</c:v>
                </c:pt>
                <c:pt idx="21209">
                  <c:v>706.20976599999995</c:v>
                </c:pt>
                <c:pt idx="21210">
                  <c:v>706.21076600000004</c:v>
                </c:pt>
                <c:pt idx="21211">
                  <c:v>706.21176600000001</c:v>
                </c:pt>
                <c:pt idx="21212">
                  <c:v>706.21276599999999</c:v>
                </c:pt>
                <c:pt idx="21213">
                  <c:v>706.21376599999996</c:v>
                </c:pt>
                <c:pt idx="21214">
                  <c:v>706.21476600000005</c:v>
                </c:pt>
                <c:pt idx="21215">
                  <c:v>706.21576600000003</c:v>
                </c:pt>
                <c:pt idx="21216">
                  <c:v>706.21676600000001</c:v>
                </c:pt>
                <c:pt idx="21217">
                  <c:v>706.21776599999998</c:v>
                </c:pt>
                <c:pt idx="21218">
                  <c:v>706.21876599999996</c:v>
                </c:pt>
                <c:pt idx="21219">
                  <c:v>706.21976600000005</c:v>
                </c:pt>
                <c:pt idx="21220">
                  <c:v>706.22076600000003</c:v>
                </c:pt>
                <c:pt idx="21221">
                  <c:v>706.221766</c:v>
                </c:pt>
                <c:pt idx="21222">
                  <c:v>706.22276599999998</c:v>
                </c:pt>
                <c:pt idx="21223">
                  <c:v>706.22376599999996</c:v>
                </c:pt>
                <c:pt idx="21224">
                  <c:v>706.22476600000005</c:v>
                </c:pt>
                <c:pt idx="21225">
                  <c:v>706.22576600000002</c:v>
                </c:pt>
                <c:pt idx="21226">
                  <c:v>706.226766</c:v>
                </c:pt>
                <c:pt idx="21227">
                  <c:v>706.22776599999997</c:v>
                </c:pt>
                <c:pt idx="21228">
                  <c:v>706.22876599999995</c:v>
                </c:pt>
                <c:pt idx="21229">
                  <c:v>706.22976600000004</c:v>
                </c:pt>
                <c:pt idx="21230">
                  <c:v>706.23076600000002</c:v>
                </c:pt>
                <c:pt idx="21231">
                  <c:v>706.23176599999999</c:v>
                </c:pt>
                <c:pt idx="21232">
                  <c:v>706.23276599999997</c:v>
                </c:pt>
                <c:pt idx="21233">
                  <c:v>706.23376599999995</c:v>
                </c:pt>
                <c:pt idx="21234">
                  <c:v>706.23476600000004</c:v>
                </c:pt>
                <c:pt idx="21235">
                  <c:v>706.23576600000001</c:v>
                </c:pt>
                <c:pt idx="21236">
                  <c:v>706.23676599999999</c:v>
                </c:pt>
                <c:pt idx="21237">
                  <c:v>706.23776599999997</c:v>
                </c:pt>
                <c:pt idx="21238">
                  <c:v>706.23876600000006</c:v>
                </c:pt>
                <c:pt idx="21239">
                  <c:v>706.23976600000003</c:v>
                </c:pt>
                <c:pt idx="21240">
                  <c:v>706.24076600000001</c:v>
                </c:pt>
                <c:pt idx="21241">
                  <c:v>706.24176599999998</c:v>
                </c:pt>
                <c:pt idx="21242">
                  <c:v>706.24276599999996</c:v>
                </c:pt>
                <c:pt idx="21243">
                  <c:v>706.24376600000005</c:v>
                </c:pt>
                <c:pt idx="21244">
                  <c:v>706.24476600000003</c:v>
                </c:pt>
                <c:pt idx="21245">
                  <c:v>706.245766</c:v>
                </c:pt>
                <c:pt idx="21246">
                  <c:v>706.24676599999998</c:v>
                </c:pt>
                <c:pt idx="21247">
                  <c:v>706.24776599999996</c:v>
                </c:pt>
                <c:pt idx="21248">
                  <c:v>706.24876600000005</c:v>
                </c:pt>
                <c:pt idx="21249">
                  <c:v>706.24976600000002</c:v>
                </c:pt>
                <c:pt idx="21250">
                  <c:v>706.250766</c:v>
                </c:pt>
                <c:pt idx="21251">
                  <c:v>706.25176599999998</c:v>
                </c:pt>
                <c:pt idx="21252">
                  <c:v>706.25276599999995</c:v>
                </c:pt>
                <c:pt idx="21253">
                  <c:v>706.25376600000004</c:v>
                </c:pt>
                <c:pt idx="21254">
                  <c:v>706.25476600000002</c:v>
                </c:pt>
                <c:pt idx="21255">
                  <c:v>706.25576599999999</c:v>
                </c:pt>
                <c:pt idx="21256">
                  <c:v>706.25676599999997</c:v>
                </c:pt>
                <c:pt idx="21257">
                  <c:v>706.25776599999995</c:v>
                </c:pt>
                <c:pt idx="21258">
                  <c:v>706.25876600000004</c:v>
                </c:pt>
                <c:pt idx="21259">
                  <c:v>706.25976600000001</c:v>
                </c:pt>
                <c:pt idx="21260">
                  <c:v>706.26076599999999</c:v>
                </c:pt>
                <c:pt idx="21261">
                  <c:v>706.26176599999997</c:v>
                </c:pt>
                <c:pt idx="21262">
                  <c:v>706.26276600000006</c:v>
                </c:pt>
                <c:pt idx="21263">
                  <c:v>706.26376600000003</c:v>
                </c:pt>
                <c:pt idx="21264">
                  <c:v>706.26476600000001</c:v>
                </c:pt>
                <c:pt idx="21265">
                  <c:v>706.26576599999999</c:v>
                </c:pt>
                <c:pt idx="21266">
                  <c:v>706.26676599999996</c:v>
                </c:pt>
                <c:pt idx="21267">
                  <c:v>706.26776600000005</c:v>
                </c:pt>
                <c:pt idx="21268">
                  <c:v>706.26876600000003</c:v>
                </c:pt>
                <c:pt idx="21269">
                  <c:v>706.269766</c:v>
                </c:pt>
                <c:pt idx="21270">
                  <c:v>706.27076599999998</c:v>
                </c:pt>
                <c:pt idx="21271">
                  <c:v>706.27176599999996</c:v>
                </c:pt>
                <c:pt idx="21272">
                  <c:v>706.27276600000005</c:v>
                </c:pt>
                <c:pt idx="21273">
                  <c:v>706.27376600000002</c:v>
                </c:pt>
                <c:pt idx="21274">
                  <c:v>706.274766</c:v>
                </c:pt>
                <c:pt idx="21275">
                  <c:v>706.27576599999998</c:v>
                </c:pt>
                <c:pt idx="21276">
                  <c:v>706.27676599999995</c:v>
                </c:pt>
                <c:pt idx="21277">
                  <c:v>706.27776600000004</c:v>
                </c:pt>
                <c:pt idx="21278">
                  <c:v>706.27876600000002</c:v>
                </c:pt>
                <c:pt idx="21279">
                  <c:v>706.279766</c:v>
                </c:pt>
                <c:pt idx="21280">
                  <c:v>706.28076599999997</c:v>
                </c:pt>
                <c:pt idx="21281">
                  <c:v>706.28176599999995</c:v>
                </c:pt>
                <c:pt idx="21282">
                  <c:v>706.28276600000004</c:v>
                </c:pt>
                <c:pt idx="21283">
                  <c:v>706.28376600000001</c:v>
                </c:pt>
                <c:pt idx="21284">
                  <c:v>706.28476599999999</c:v>
                </c:pt>
                <c:pt idx="21285">
                  <c:v>706.28576599999997</c:v>
                </c:pt>
                <c:pt idx="21286">
                  <c:v>706.28676599999994</c:v>
                </c:pt>
                <c:pt idx="21287">
                  <c:v>706.28776600000003</c:v>
                </c:pt>
                <c:pt idx="21288">
                  <c:v>706.28876600000001</c:v>
                </c:pt>
                <c:pt idx="21289">
                  <c:v>706.28976599999999</c:v>
                </c:pt>
                <c:pt idx="21290">
                  <c:v>706.29076599999996</c:v>
                </c:pt>
                <c:pt idx="21291">
                  <c:v>706.29176600000005</c:v>
                </c:pt>
                <c:pt idx="21292">
                  <c:v>706.29276600000003</c:v>
                </c:pt>
                <c:pt idx="21293">
                  <c:v>706.29376600000001</c:v>
                </c:pt>
                <c:pt idx="21294">
                  <c:v>706.29476599999998</c:v>
                </c:pt>
                <c:pt idx="21295">
                  <c:v>706.29576599999996</c:v>
                </c:pt>
                <c:pt idx="21296">
                  <c:v>706.29676600000005</c:v>
                </c:pt>
                <c:pt idx="21297">
                  <c:v>706.29776600000002</c:v>
                </c:pt>
                <c:pt idx="21298">
                  <c:v>706.298766</c:v>
                </c:pt>
                <c:pt idx="21299">
                  <c:v>706.29976599999998</c:v>
                </c:pt>
                <c:pt idx="21300">
                  <c:v>706.30076599999995</c:v>
                </c:pt>
                <c:pt idx="21301">
                  <c:v>706.30176600000004</c:v>
                </c:pt>
                <c:pt idx="21302">
                  <c:v>706.30276600000002</c:v>
                </c:pt>
                <c:pt idx="21303">
                  <c:v>706.303766</c:v>
                </c:pt>
                <c:pt idx="21304">
                  <c:v>706.30476599999997</c:v>
                </c:pt>
                <c:pt idx="21305">
                  <c:v>706.30576599999995</c:v>
                </c:pt>
                <c:pt idx="21306">
                  <c:v>706.30676600000004</c:v>
                </c:pt>
                <c:pt idx="21307">
                  <c:v>706.30776600000002</c:v>
                </c:pt>
                <c:pt idx="21308">
                  <c:v>706.30876599999999</c:v>
                </c:pt>
                <c:pt idx="21309">
                  <c:v>706.30976599999997</c:v>
                </c:pt>
                <c:pt idx="21310">
                  <c:v>706.31076599999994</c:v>
                </c:pt>
                <c:pt idx="21311">
                  <c:v>706.31176600000003</c:v>
                </c:pt>
                <c:pt idx="21312">
                  <c:v>706.31276600000001</c:v>
                </c:pt>
                <c:pt idx="21313">
                  <c:v>706.31376599999999</c:v>
                </c:pt>
                <c:pt idx="21314">
                  <c:v>706.31476599999996</c:v>
                </c:pt>
                <c:pt idx="21315">
                  <c:v>706.31576600000005</c:v>
                </c:pt>
                <c:pt idx="21316">
                  <c:v>706.31676600000003</c:v>
                </c:pt>
                <c:pt idx="21317">
                  <c:v>706.31776600000001</c:v>
                </c:pt>
                <c:pt idx="21318">
                  <c:v>706.31876599999998</c:v>
                </c:pt>
                <c:pt idx="21319">
                  <c:v>706.31976599999996</c:v>
                </c:pt>
                <c:pt idx="21320">
                  <c:v>706.32076600000005</c:v>
                </c:pt>
                <c:pt idx="21321">
                  <c:v>706.32176600000003</c:v>
                </c:pt>
                <c:pt idx="21322">
                  <c:v>706.322766</c:v>
                </c:pt>
                <c:pt idx="21323">
                  <c:v>706.32376599999998</c:v>
                </c:pt>
                <c:pt idx="21324">
                  <c:v>706.32476599999995</c:v>
                </c:pt>
                <c:pt idx="21325">
                  <c:v>706.32576600000004</c:v>
                </c:pt>
                <c:pt idx="21326">
                  <c:v>706.32676600000002</c:v>
                </c:pt>
                <c:pt idx="21327">
                  <c:v>706.327766</c:v>
                </c:pt>
                <c:pt idx="21328">
                  <c:v>706.32876599999997</c:v>
                </c:pt>
                <c:pt idx="21329">
                  <c:v>706.32976599999995</c:v>
                </c:pt>
                <c:pt idx="21330">
                  <c:v>706.33076600000004</c:v>
                </c:pt>
                <c:pt idx="21331">
                  <c:v>706.33176600000002</c:v>
                </c:pt>
                <c:pt idx="21332">
                  <c:v>706.33276599999999</c:v>
                </c:pt>
                <c:pt idx="21333">
                  <c:v>706.33376599999997</c:v>
                </c:pt>
                <c:pt idx="21334">
                  <c:v>706.33476599999995</c:v>
                </c:pt>
                <c:pt idx="21335">
                  <c:v>706.33576600000004</c:v>
                </c:pt>
                <c:pt idx="21336">
                  <c:v>706.33676600000001</c:v>
                </c:pt>
                <c:pt idx="21337">
                  <c:v>706.33776599999999</c:v>
                </c:pt>
                <c:pt idx="21338">
                  <c:v>706.33876599999996</c:v>
                </c:pt>
                <c:pt idx="21339">
                  <c:v>706.33976600000005</c:v>
                </c:pt>
                <c:pt idx="21340">
                  <c:v>706.34076600000003</c:v>
                </c:pt>
                <c:pt idx="21341">
                  <c:v>706.34176600000001</c:v>
                </c:pt>
                <c:pt idx="21342">
                  <c:v>706.34276599999998</c:v>
                </c:pt>
                <c:pt idx="21343">
                  <c:v>706.34376599999996</c:v>
                </c:pt>
                <c:pt idx="21344">
                  <c:v>706.34476600000005</c:v>
                </c:pt>
                <c:pt idx="21345">
                  <c:v>706.34576600000003</c:v>
                </c:pt>
                <c:pt idx="21346">
                  <c:v>706.346766</c:v>
                </c:pt>
                <c:pt idx="21347">
                  <c:v>706.34776599999998</c:v>
                </c:pt>
                <c:pt idx="21348">
                  <c:v>706.34876599999996</c:v>
                </c:pt>
                <c:pt idx="21349">
                  <c:v>706.34976600000005</c:v>
                </c:pt>
                <c:pt idx="21350">
                  <c:v>706.35076600000002</c:v>
                </c:pt>
                <c:pt idx="21351">
                  <c:v>706.351766</c:v>
                </c:pt>
                <c:pt idx="21352">
                  <c:v>706.35276599999997</c:v>
                </c:pt>
                <c:pt idx="21353">
                  <c:v>706.35376599999995</c:v>
                </c:pt>
                <c:pt idx="21354">
                  <c:v>706.35476600000004</c:v>
                </c:pt>
                <c:pt idx="21355">
                  <c:v>706.35576600000002</c:v>
                </c:pt>
                <c:pt idx="21356">
                  <c:v>706.35676599999999</c:v>
                </c:pt>
                <c:pt idx="21357">
                  <c:v>706.35776599999997</c:v>
                </c:pt>
                <c:pt idx="21358">
                  <c:v>706.35876599999995</c:v>
                </c:pt>
                <c:pt idx="21359">
                  <c:v>706.35976600000004</c:v>
                </c:pt>
                <c:pt idx="21360">
                  <c:v>706.36076600000001</c:v>
                </c:pt>
                <c:pt idx="21361">
                  <c:v>706.36176599999999</c:v>
                </c:pt>
                <c:pt idx="21362">
                  <c:v>706.36276599999997</c:v>
                </c:pt>
                <c:pt idx="21363">
                  <c:v>706.36376600000006</c:v>
                </c:pt>
                <c:pt idx="21364">
                  <c:v>706.36476600000003</c:v>
                </c:pt>
                <c:pt idx="21365">
                  <c:v>706.36576600000001</c:v>
                </c:pt>
                <c:pt idx="21366">
                  <c:v>706.36676599999998</c:v>
                </c:pt>
                <c:pt idx="21367">
                  <c:v>706.36776599999996</c:v>
                </c:pt>
                <c:pt idx="21368">
                  <c:v>706.36876600000005</c:v>
                </c:pt>
                <c:pt idx="21369">
                  <c:v>706.36976600000003</c:v>
                </c:pt>
                <c:pt idx="21370">
                  <c:v>706.370766</c:v>
                </c:pt>
                <c:pt idx="21371">
                  <c:v>706.37176599999998</c:v>
                </c:pt>
                <c:pt idx="21372">
                  <c:v>706.37276599999996</c:v>
                </c:pt>
                <c:pt idx="21373">
                  <c:v>706.37376600000005</c:v>
                </c:pt>
                <c:pt idx="21374">
                  <c:v>706.37476600000002</c:v>
                </c:pt>
                <c:pt idx="21375">
                  <c:v>706.375766</c:v>
                </c:pt>
                <c:pt idx="21376">
                  <c:v>706.37676599999998</c:v>
                </c:pt>
                <c:pt idx="21377">
                  <c:v>706.37776599999995</c:v>
                </c:pt>
                <c:pt idx="21378">
                  <c:v>706.37876600000004</c:v>
                </c:pt>
                <c:pt idx="21379">
                  <c:v>706.37976600000002</c:v>
                </c:pt>
                <c:pt idx="21380">
                  <c:v>706.38076599999999</c:v>
                </c:pt>
                <c:pt idx="21381">
                  <c:v>706.38176599999997</c:v>
                </c:pt>
                <c:pt idx="21382">
                  <c:v>706.38276599999995</c:v>
                </c:pt>
                <c:pt idx="21383">
                  <c:v>706.38376600000004</c:v>
                </c:pt>
                <c:pt idx="21384">
                  <c:v>706.38476600000001</c:v>
                </c:pt>
                <c:pt idx="21385">
                  <c:v>706.38576599999999</c:v>
                </c:pt>
                <c:pt idx="21386">
                  <c:v>706.38676599999997</c:v>
                </c:pt>
                <c:pt idx="21387">
                  <c:v>706.38776600000006</c:v>
                </c:pt>
                <c:pt idx="21388">
                  <c:v>706.38876600000003</c:v>
                </c:pt>
                <c:pt idx="21389">
                  <c:v>706.38976600000001</c:v>
                </c:pt>
                <c:pt idx="21390">
                  <c:v>706.39076599999999</c:v>
                </c:pt>
                <c:pt idx="21391">
                  <c:v>706.39176599999996</c:v>
                </c:pt>
                <c:pt idx="21392">
                  <c:v>706.39276600000005</c:v>
                </c:pt>
                <c:pt idx="21393">
                  <c:v>706.39376600000003</c:v>
                </c:pt>
                <c:pt idx="21394">
                  <c:v>706.394766</c:v>
                </c:pt>
                <c:pt idx="21395">
                  <c:v>706.39576599999998</c:v>
                </c:pt>
                <c:pt idx="21396">
                  <c:v>706.39676599999996</c:v>
                </c:pt>
                <c:pt idx="21397">
                  <c:v>706.39776600000005</c:v>
                </c:pt>
                <c:pt idx="21398">
                  <c:v>706.39876600000002</c:v>
                </c:pt>
                <c:pt idx="21399">
                  <c:v>706.399766</c:v>
                </c:pt>
                <c:pt idx="21400">
                  <c:v>706.40076599999998</c:v>
                </c:pt>
                <c:pt idx="21401">
                  <c:v>706.40176599999995</c:v>
                </c:pt>
                <c:pt idx="21402">
                  <c:v>706.40276600000004</c:v>
                </c:pt>
                <c:pt idx="21403">
                  <c:v>706.40376600000002</c:v>
                </c:pt>
                <c:pt idx="21404">
                  <c:v>706.404766</c:v>
                </c:pt>
                <c:pt idx="21405">
                  <c:v>706.40576599999997</c:v>
                </c:pt>
                <c:pt idx="21406">
                  <c:v>706.40676599999995</c:v>
                </c:pt>
                <c:pt idx="21407">
                  <c:v>706.40776600000004</c:v>
                </c:pt>
                <c:pt idx="21408">
                  <c:v>706.40876600000001</c:v>
                </c:pt>
                <c:pt idx="21409">
                  <c:v>706.40976599999999</c:v>
                </c:pt>
                <c:pt idx="21410">
                  <c:v>706.41076599999997</c:v>
                </c:pt>
                <c:pt idx="21411">
                  <c:v>706.41176599999994</c:v>
                </c:pt>
                <c:pt idx="21412">
                  <c:v>706.41276600000003</c:v>
                </c:pt>
                <c:pt idx="21413">
                  <c:v>706.41376600000001</c:v>
                </c:pt>
                <c:pt idx="21414">
                  <c:v>706.41476599999999</c:v>
                </c:pt>
                <c:pt idx="21415">
                  <c:v>706.41576599999996</c:v>
                </c:pt>
                <c:pt idx="21416">
                  <c:v>706.41676600000005</c:v>
                </c:pt>
                <c:pt idx="21417">
                  <c:v>706.41776600000003</c:v>
                </c:pt>
                <c:pt idx="21418">
                  <c:v>706.41876600000001</c:v>
                </c:pt>
                <c:pt idx="21419">
                  <c:v>706.41976599999998</c:v>
                </c:pt>
                <c:pt idx="21420">
                  <c:v>706.42076599999996</c:v>
                </c:pt>
                <c:pt idx="21421">
                  <c:v>706.42176600000005</c:v>
                </c:pt>
                <c:pt idx="21422">
                  <c:v>706.42276600000002</c:v>
                </c:pt>
                <c:pt idx="21423">
                  <c:v>706.423766</c:v>
                </c:pt>
                <c:pt idx="21424">
                  <c:v>706.42476599999998</c:v>
                </c:pt>
                <c:pt idx="21425">
                  <c:v>706.42576599999995</c:v>
                </c:pt>
                <c:pt idx="21426">
                  <c:v>706.42676600000004</c:v>
                </c:pt>
                <c:pt idx="21427">
                  <c:v>706.42776600000002</c:v>
                </c:pt>
                <c:pt idx="21428">
                  <c:v>706.428766</c:v>
                </c:pt>
                <c:pt idx="21429">
                  <c:v>706.42976599999997</c:v>
                </c:pt>
                <c:pt idx="21430">
                  <c:v>706.43076599999995</c:v>
                </c:pt>
                <c:pt idx="21431">
                  <c:v>706.43176600000004</c:v>
                </c:pt>
                <c:pt idx="21432">
                  <c:v>706.43276600000002</c:v>
                </c:pt>
                <c:pt idx="21433">
                  <c:v>706.43376599999999</c:v>
                </c:pt>
                <c:pt idx="21434">
                  <c:v>706.43476599999997</c:v>
                </c:pt>
                <c:pt idx="21435">
                  <c:v>706.43576599999994</c:v>
                </c:pt>
                <c:pt idx="21436">
                  <c:v>706.43676600000003</c:v>
                </c:pt>
                <c:pt idx="21437">
                  <c:v>706.43776600000001</c:v>
                </c:pt>
                <c:pt idx="21438">
                  <c:v>706.43876599999999</c:v>
                </c:pt>
                <c:pt idx="21439">
                  <c:v>706.43976599999996</c:v>
                </c:pt>
                <c:pt idx="21440">
                  <c:v>706.44076600000005</c:v>
                </c:pt>
                <c:pt idx="21441">
                  <c:v>706.44176600000003</c:v>
                </c:pt>
                <c:pt idx="21442">
                  <c:v>706.44276600000001</c:v>
                </c:pt>
                <c:pt idx="21443">
                  <c:v>706.44376599999998</c:v>
                </c:pt>
                <c:pt idx="21444">
                  <c:v>706.44476599999996</c:v>
                </c:pt>
                <c:pt idx="21445">
                  <c:v>706.44576600000005</c:v>
                </c:pt>
                <c:pt idx="21446">
                  <c:v>706.44676600000003</c:v>
                </c:pt>
                <c:pt idx="21447">
                  <c:v>706.447766</c:v>
                </c:pt>
                <c:pt idx="21448">
                  <c:v>706.44876599999998</c:v>
                </c:pt>
                <c:pt idx="21449">
                  <c:v>706.44976599999995</c:v>
                </c:pt>
                <c:pt idx="21450">
                  <c:v>706.45076600000004</c:v>
                </c:pt>
                <c:pt idx="21451">
                  <c:v>706.45176600000002</c:v>
                </c:pt>
                <c:pt idx="21452">
                  <c:v>706.452766</c:v>
                </c:pt>
                <c:pt idx="21453">
                  <c:v>706.45376599999997</c:v>
                </c:pt>
                <c:pt idx="21454">
                  <c:v>706.45476599999995</c:v>
                </c:pt>
                <c:pt idx="21455">
                  <c:v>706.45576600000004</c:v>
                </c:pt>
                <c:pt idx="21456">
                  <c:v>706.45676600000002</c:v>
                </c:pt>
                <c:pt idx="21457">
                  <c:v>706.45776599999999</c:v>
                </c:pt>
                <c:pt idx="21458">
                  <c:v>706.45876599999997</c:v>
                </c:pt>
                <c:pt idx="21459">
                  <c:v>706.45976599999995</c:v>
                </c:pt>
                <c:pt idx="21460">
                  <c:v>706.46076600000004</c:v>
                </c:pt>
                <c:pt idx="21461">
                  <c:v>706.46176600000001</c:v>
                </c:pt>
                <c:pt idx="21462">
                  <c:v>706.46276599999999</c:v>
                </c:pt>
                <c:pt idx="21463">
                  <c:v>706.46376599999996</c:v>
                </c:pt>
                <c:pt idx="21464">
                  <c:v>706.46476600000005</c:v>
                </c:pt>
                <c:pt idx="21465">
                  <c:v>706.46576600000003</c:v>
                </c:pt>
                <c:pt idx="21466">
                  <c:v>706.46676600000001</c:v>
                </c:pt>
                <c:pt idx="21467">
                  <c:v>706.46776599999998</c:v>
                </c:pt>
                <c:pt idx="21468">
                  <c:v>706.46876599999996</c:v>
                </c:pt>
                <c:pt idx="21469">
                  <c:v>706.46976600000005</c:v>
                </c:pt>
                <c:pt idx="21470">
                  <c:v>706.47076600000003</c:v>
                </c:pt>
                <c:pt idx="21471">
                  <c:v>706.471766</c:v>
                </c:pt>
                <c:pt idx="21472">
                  <c:v>706.47276599999998</c:v>
                </c:pt>
                <c:pt idx="21473">
                  <c:v>706.47376599999996</c:v>
                </c:pt>
                <c:pt idx="21474">
                  <c:v>706.47476600000005</c:v>
                </c:pt>
                <c:pt idx="21475">
                  <c:v>706.47576600000002</c:v>
                </c:pt>
                <c:pt idx="21476">
                  <c:v>706.476766</c:v>
                </c:pt>
                <c:pt idx="21477">
                  <c:v>706.47776599999997</c:v>
                </c:pt>
                <c:pt idx="21478">
                  <c:v>706.47876599999995</c:v>
                </c:pt>
                <c:pt idx="21479">
                  <c:v>706.47976600000004</c:v>
                </c:pt>
                <c:pt idx="21480">
                  <c:v>706.48076600000002</c:v>
                </c:pt>
                <c:pt idx="21481">
                  <c:v>706.48176599999999</c:v>
                </c:pt>
                <c:pt idx="21482">
                  <c:v>706.48276599999997</c:v>
                </c:pt>
                <c:pt idx="21483">
                  <c:v>706.48376599999995</c:v>
                </c:pt>
                <c:pt idx="21484">
                  <c:v>706.48476600000004</c:v>
                </c:pt>
                <c:pt idx="21485">
                  <c:v>706.48576600000001</c:v>
                </c:pt>
                <c:pt idx="21486">
                  <c:v>706.48676599999999</c:v>
                </c:pt>
                <c:pt idx="21487">
                  <c:v>706.48776599999997</c:v>
                </c:pt>
                <c:pt idx="21488">
                  <c:v>706.48876600000006</c:v>
                </c:pt>
                <c:pt idx="21489">
                  <c:v>706.48976600000003</c:v>
                </c:pt>
                <c:pt idx="21490">
                  <c:v>706.49076600000001</c:v>
                </c:pt>
                <c:pt idx="21491">
                  <c:v>706.49176599999998</c:v>
                </c:pt>
                <c:pt idx="21492">
                  <c:v>706.49276599999996</c:v>
                </c:pt>
                <c:pt idx="21493">
                  <c:v>706.49376600000005</c:v>
                </c:pt>
                <c:pt idx="21494">
                  <c:v>706.49476600000003</c:v>
                </c:pt>
                <c:pt idx="21495">
                  <c:v>706.495766</c:v>
                </c:pt>
                <c:pt idx="21496">
                  <c:v>706.49676599999998</c:v>
                </c:pt>
                <c:pt idx="21497">
                  <c:v>706.49776599999996</c:v>
                </c:pt>
                <c:pt idx="21498">
                  <c:v>706.49876600000005</c:v>
                </c:pt>
                <c:pt idx="21499">
                  <c:v>706.49976600000002</c:v>
                </c:pt>
                <c:pt idx="21500">
                  <c:v>706.500766</c:v>
                </c:pt>
                <c:pt idx="21501">
                  <c:v>706.50176599999998</c:v>
                </c:pt>
                <c:pt idx="21502">
                  <c:v>706.50276599999995</c:v>
                </c:pt>
                <c:pt idx="21503">
                  <c:v>706.50376600000004</c:v>
                </c:pt>
                <c:pt idx="21504">
                  <c:v>706.50476600000002</c:v>
                </c:pt>
                <c:pt idx="21505">
                  <c:v>706.50576599999999</c:v>
                </c:pt>
                <c:pt idx="21506">
                  <c:v>706.50676599999997</c:v>
                </c:pt>
                <c:pt idx="21507">
                  <c:v>706.50776599999995</c:v>
                </c:pt>
                <c:pt idx="21508">
                  <c:v>706.50876600000004</c:v>
                </c:pt>
                <c:pt idx="21509">
                  <c:v>706.50976600000001</c:v>
                </c:pt>
                <c:pt idx="21510">
                  <c:v>706.51076599999999</c:v>
                </c:pt>
                <c:pt idx="21511">
                  <c:v>706.51176599999997</c:v>
                </c:pt>
                <c:pt idx="21512">
                  <c:v>706.51276600000006</c:v>
                </c:pt>
                <c:pt idx="21513">
                  <c:v>706.51376600000003</c:v>
                </c:pt>
                <c:pt idx="21514">
                  <c:v>706.51476600000001</c:v>
                </c:pt>
                <c:pt idx="21515">
                  <c:v>706.51576599999999</c:v>
                </c:pt>
                <c:pt idx="21516">
                  <c:v>706.51676599999996</c:v>
                </c:pt>
                <c:pt idx="21517">
                  <c:v>706.51776600000005</c:v>
                </c:pt>
                <c:pt idx="21518">
                  <c:v>706.51876600000003</c:v>
                </c:pt>
                <c:pt idx="21519">
                  <c:v>706.519766</c:v>
                </c:pt>
                <c:pt idx="21520">
                  <c:v>706.52076599999998</c:v>
                </c:pt>
                <c:pt idx="21521">
                  <c:v>706.52176599999996</c:v>
                </c:pt>
                <c:pt idx="21522">
                  <c:v>706.52276600000005</c:v>
                </c:pt>
                <c:pt idx="21523">
                  <c:v>706.52376600000002</c:v>
                </c:pt>
                <c:pt idx="21524">
                  <c:v>706.524766</c:v>
                </c:pt>
                <c:pt idx="21525">
                  <c:v>706.52576599999998</c:v>
                </c:pt>
                <c:pt idx="21526">
                  <c:v>706.52676599999995</c:v>
                </c:pt>
                <c:pt idx="21527">
                  <c:v>706.52776600000004</c:v>
                </c:pt>
                <c:pt idx="21528">
                  <c:v>706.52876600000002</c:v>
                </c:pt>
                <c:pt idx="21529">
                  <c:v>706.529766</c:v>
                </c:pt>
                <c:pt idx="21530">
                  <c:v>706.53076599999997</c:v>
                </c:pt>
                <c:pt idx="21531">
                  <c:v>706.53176599999995</c:v>
                </c:pt>
                <c:pt idx="21532">
                  <c:v>706.53276600000004</c:v>
                </c:pt>
                <c:pt idx="21533">
                  <c:v>706.53376600000001</c:v>
                </c:pt>
                <c:pt idx="21534">
                  <c:v>706.53476599999999</c:v>
                </c:pt>
                <c:pt idx="21535">
                  <c:v>706.53576599999997</c:v>
                </c:pt>
                <c:pt idx="21536">
                  <c:v>706.53676599999994</c:v>
                </c:pt>
                <c:pt idx="21537">
                  <c:v>706.53776600000003</c:v>
                </c:pt>
                <c:pt idx="21538">
                  <c:v>706.53876600000001</c:v>
                </c:pt>
                <c:pt idx="21539">
                  <c:v>706.53976599999999</c:v>
                </c:pt>
                <c:pt idx="21540">
                  <c:v>706.54076599999996</c:v>
                </c:pt>
                <c:pt idx="21541">
                  <c:v>706.54176600000005</c:v>
                </c:pt>
                <c:pt idx="21542">
                  <c:v>706.54276600000003</c:v>
                </c:pt>
                <c:pt idx="21543">
                  <c:v>706.54376600000001</c:v>
                </c:pt>
                <c:pt idx="21544">
                  <c:v>706.54476599999998</c:v>
                </c:pt>
                <c:pt idx="21545">
                  <c:v>706.54576599999996</c:v>
                </c:pt>
                <c:pt idx="21546">
                  <c:v>706.54676600000005</c:v>
                </c:pt>
                <c:pt idx="21547">
                  <c:v>706.54776600000002</c:v>
                </c:pt>
                <c:pt idx="21548">
                  <c:v>706.548766</c:v>
                </c:pt>
                <c:pt idx="21549">
                  <c:v>706.54976599999998</c:v>
                </c:pt>
                <c:pt idx="21550">
                  <c:v>706.55076599999995</c:v>
                </c:pt>
                <c:pt idx="21551">
                  <c:v>706.55176600000004</c:v>
                </c:pt>
                <c:pt idx="21552">
                  <c:v>706.55276600000002</c:v>
                </c:pt>
                <c:pt idx="21553">
                  <c:v>706.553766</c:v>
                </c:pt>
                <c:pt idx="21554">
                  <c:v>706.55476599999997</c:v>
                </c:pt>
                <c:pt idx="21555">
                  <c:v>706.55576599999995</c:v>
                </c:pt>
                <c:pt idx="21556">
                  <c:v>706.55676600000004</c:v>
                </c:pt>
                <c:pt idx="21557">
                  <c:v>706.55776600000002</c:v>
                </c:pt>
                <c:pt idx="21558">
                  <c:v>706.55876599999999</c:v>
                </c:pt>
                <c:pt idx="21559">
                  <c:v>706.55976599999997</c:v>
                </c:pt>
                <c:pt idx="21560">
                  <c:v>706.56076599999994</c:v>
                </c:pt>
                <c:pt idx="21561">
                  <c:v>706.56176600000003</c:v>
                </c:pt>
                <c:pt idx="21562">
                  <c:v>706.56276600000001</c:v>
                </c:pt>
                <c:pt idx="21563">
                  <c:v>706.56376599999999</c:v>
                </c:pt>
                <c:pt idx="21564">
                  <c:v>706.56476599999996</c:v>
                </c:pt>
                <c:pt idx="21565">
                  <c:v>706.56576600000005</c:v>
                </c:pt>
                <c:pt idx="21566">
                  <c:v>706.56676600000003</c:v>
                </c:pt>
                <c:pt idx="21567">
                  <c:v>706.56776600000001</c:v>
                </c:pt>
                <c:pt idx="21568">
                  <c:v>706.56876599999998</c:v>
                </c:pt>
                <c:pt idx="21569">
                  <c:v>706.56976599999996</c:v>
                </c:pt>
                <c:pt idx="21570">
                  <c:v>706.57076600000005</c:v>
                </c:pt>
                <c:pt idx="21571">
                  <c:v>706.57176600000003</c:v>
                </c:pt>
                <c:pt idx="21572">
                  <c:v>706.572766</c:v>
                </c:pt>
                <c:pt idx="21573">
                  <c:v>706.57376599999998</c:v>
                </c:pt>
                <c:pt idx="21574">
                  <c:v>706.57476599999995</c:v>
                </c:pt>
                <c:pt idx="21575">
                  <c:v>706.57576600000004</c:v>
                </c:pt>
                <c:pt idx="21576">
                  <c:v>706.57676600000002</c:v>
                </c:pt>
                <c:pt idx="21577">
                  <c:v>706.577766</c:v>
                </c:pt>
                <c:pt idx="21578">
                  <c:v>706.57876599999997</c:v>
                </c:pt>
                <c:pt idx="21579">
                  <c:v>706.57976599999995</c:v>
                </c:pt>
                <c:pt idx="21580">
                  <c:v>706.58076600000004</c:v>
                </c:pt>
                <c:pt idx="21581">
                  <c:v>706.58176600000002</c:v>
                </c:pt>
                <c:pt idx="21582">
                  <c:v>706.58276599999999</c:v>
                </c:pt>
                <c:pt idx="21583">
                  <c:v>706.58376599999997</c:v>
                </c:pt>
                <c:pt idx="21584">
                  <c:v>706.58476599999995</c:v>
                </c:pt>
                <c:pt idx="21585">
                  <c:v>706.58576600000004</c:v>
                </c:pt>
                <c:pt idx="21586">
                  <c:v>706.58676600000001</c:v>
                </c:pt>
                <c:pt idx="21587">
                  <c:v>706.58776599999999</c:v>
                </c:pt>
                <c:pt idx="21588">
                  <c:v>706.58876599999996</c:v>
                </c:pt>
                <c:pt idx="21589">
                  <c:v>706.58976600000005</c:v>
                </c:pt>
                <c:pt idx="21590">
                  <c:v>706.59076600000003</c:v>
                </c:pt>
                <c:pt idx="21591">
                  <c:v>706.59176600000001</c:v>
                </c:pt>
                <c:pt idx="21592">
                  <c:v>706.59276599999998</c:v>
                </c:pt>
                <c:pt idx="21593">
                  <c:v>706.59376599999996</c:v>
                </c:pt>
                <c:pt idx="21594">
                  <c:v>706.59476600000005</c:v>
                </c:pt>
                <c:pt idx="21595">
                  <c:v>706.59576600000003</c:v>
                </c:pt>
                <c:pt idx="21596">
                  <c:v>706.596766</c:v>
                </c:pt>
                <c:pt idx="21597">
                  <c:v>706.59776599999998</c:v>
                </c:pt>
                <c:pt idx="21598">
                  <c:v>706.59876599999996</c:v>
                </c:pt>
                <c:pt idx="21599">
                  <c:v>706.59976600000005</c:v>
                </c:pt>
                <c:pt idx="21600">
                  <c:v>706.60076600000002</c:v>
                </c:pt>
                <c:pt idx="21601">
                  <c:v>706.601766</c:v>
                </c:pt>
                <c:pt idx="21602">
                  <c:v>706.60276599999997</c:v>
                </c:pt>
                <c:pt idx="21603">
                  <c:v>706.60376599999995</c:v>
                </c:pt>
                <c:pt idx="21604">
                  <c:v>706.60476600000004</c:v>
                </c:pt>
                <c:pt idx="21605">
                  <c:v>706.60576600000002</c:v>
                </c:pt>
                <c:pt idx="21606">
                  <c:v>706.60676599999999</c:v>
                </c:pt>
                <c:pt idx="21607">
                  <c:v>706.60776599999997</c:v>
                </c:pt>
                <c:pt idx="21608">
                  <c:v>706.60876599999995</c:v>
                </c:pt>
                <c:pt idx="21609">
                  <c:v>706.60976600000004</c:v>
                </c:pt>
                <c:pt idx="21610">
                  <c:v>706.61076600000001</c:v>
                </c:pt>
                <c:pt idx="21611">
                  <c:v>706.61176599999999</c:v>
                </c:pt>
                <c:pt idx="21612">
                  <c:v>706.61276599999997</c:v>
                </c:pt>
                <c:pt idx="21613">
                  <c:v>706.61376600000006</c:v>
                </c:pt>
                <c:pt idx="21614">
                  <c:v>706.61476600000003</c:v>
                </c:pt>
                <c:pt idx="21615">
                  <c:v>706.61576600000001</c:v>
                </c:pt>
                <c:pt idx="21616">
                  <c:v>706.61676599999998</c:v>
                </c:pt>
                <c:pt idx="21617">
                  <c:v>706.61776599999996</c:v>
                </c:pt>
                <c:pt idx="21618">
                  <c:v>706.61876600000005</c:v>
                </c:pt>
                <c:pt idx="21619">
                  <c:v>706.61976600000003</c:v>
                </c:pt>
                <c:pt idx="21620">
                  <c:v>706.620766</c:v>
                </c:pt>
                <c:pt idx="21621">
                  <c:v>706.62176599999998</c:v>
                </c:pt>
                <c:pt idx="21622">
                  <c:v>706.62276599999996</c:v>
                </c:pt>
                <c:pt idx="21623">
                  <c:v>706.62376600000005</c:v>
                </c:pt>
                <c:pt idx="21624">
                  <c:v>706.62476600000002</c:v>
                </c:pt>
                <c:pt idx="21625">
                  <c:v>706.625766</c:v>
                </c:pt>
                <c:pt idx="21626">
                  <c:v>706.62676599999998</c:v>
                </c:pt>
                <c:pt idx="21627">
                  <c:v>706.62776599999995</c:v>
                </c:pt>
                <c:pt idx="21628">
                  <c:v>706.62876600000004</c:v>
                </c:pt>
                <c:pt idx="21629">
                  <c:v>706.62976600000002</c:v>
                </c:pt>
                <c:pt idx="21630">
                  <c:v>706.63076599999999</c:v>
                </c:pt>
                <c:pt idx="21631">
                  <c:v>706.63176599999997</c:v>
                </c:pt>
                <c:pt idx="21632">
                  <c:v>706.63276599999995</c:v>
                </c:pt>
                <c:pt idx="21633">
                  <c:v>706.63376600000004</c:v>
                </c:pt>
                <c:pt idx="21634">
                  <c:v>706.63476600000001</c:v>
                </c:pt>
                <c:pt idx="21635">
                  <c:v>706.63576599999999</c:v>
                </c:pt>
                <c:pt idx="21636">
                  <c:v>706.63676599999997</c:v>
                </c:pt>
                <c:pt idx="21637">
                  <c:v>706.63776600000006</c:v>
                </c:pt>
                <c:pt idx="21638">
                  <c:v>706.63876600000003</c:v>
                </c:pt>
                <c:pt idx="21639">
                  <c:v>706.63976600000001</c:v>
                </c:pt>
                <c:pt idx="21640">
                  <c:v>706.64076599999999</c:v>
                </c:pt>
                <c:pt idx="21641">
                  <c:v>706.64176599999996</c:v>
                </c:pt>
                <c:pt idx="21642">
                  <c:v>706.64276600000005</c:v>
                </c:pt>
                <c:pt idx="21643">
                  <c:v>706.64376600000003</c:v>
                </c:pt>
                <c:pt idx="21644">
                  <c:v>706.644766</c:v>
                </c:pt>
                <c:pt idx="21645">
                  <c:v>706.64576599999998</c:v>
                </c:pt>
                <c:pt idx="21646">
                  <c:v>706.64676599999996</c:v>
                </c:pt>
                <c:pt idx="21647">
                  <c:v>706.64776600000005</c:v>
                </c:pt>
                <c:pt idx="21648">
                  <c:v>706.64876600000002</c:v>
                </c:pt>
                <c:pt idx="21649">
                  <c:v>706.649766</c:v>
                </c:pt>
                <c:pt idx="21650">
                  <c:v>706.65076599999998</c:v>
                </c:pt>
                <c:pt idx="21651">
                  <c:v>706.65176599999995</c:v>
                </c:pt>
                <c:pt idx="21652">
                  <c:v>706.65276600000004</c:v>
                </c:pt>
                <c:pt idx="21653">
                  <c:v>706.65376600000002</c:v>
                </c:pt>
                <c:pt idx="21654">
                  <c:v>706.654766</c:v>
                </c:pt>
                <c:pt idx="21655">
                  <c:v>706.65576599999997</c:v>
                </c:pt>
                <c:pt idx="21656">
                  <c:v>706.65676599999995</c:v>
                </c:pt>
                <c:pt idx="21657">
                  <c:v>706.65776600000004</c:v>
                </c:pt>
                <c:pt idx="21658">
                  <c:v>706.65876600000001</c:v>
                </c:pt>
                <c:pt idx="21659">
                  <c:v>706.65976599999999</c:v>
                </c:pt>
                <c:pt idx="21660">
                  <c:v>706.66076599999997</c:v>
                </c:pt>
                <c:pt idx="21661">
                  <c:v>706.66176599999994</c:v>
                </c:pt>
                <c:pt idx="21662">
                  <c:v>706.66276600000003</c:v>
                </c:pt>
                <c:pt idx="21663">
                  <c:v>706.66376600000001</c:v>
                </c:pt>
                <c:pt idx="21664">
                  <c:v>706.66476599999999</c:v>
                </c:pt>
                <c:pt idx="21665">
                  <c:v>706.66576599999996</c:v>
                </c:pt>
                <c:pt idx="21666">
                  <c:v>706.66676600000005</c:v>
                </c:pt>
                <c:pt idx="21667">
                  <c:v>706.66776600000003</c:v>
                </c:pt>
                <c:pt idx="21668">
                  <c:v>706.66876600000001</c:v>
                </c:pt>
                <c:pt idx="21669">
                  <c:v>706.66976599999998</c:v>
                </c:pt>
                <c:pt idx="21670">
                  <c:v>706.67076599999996</c:v>
                </c:pt>
                <c:pt idx="21671">
                  <c:v>706.67176600000005</c:v>
                </c:pt>
                <c:pt idx="21672">
                  <c:v>706.67276600000002</c:v>
                </c:pt>
                <c:pt idx="21673">
                  <c:v>706.673766</c:v>
                </c:pt>
                <c:pt idx="21674">
                  <c:v>706.67476599999998</c:v>
                </c:pt>
                <c:pt idx="21675">
                  <c:v>706.67576599999995</c:v>
                </c:pt>
                <c:pt idx="21676">
                  <c:v>706.67676600000004</c:v>
                </c:pt>
                <c:pt idx="21677">
                  <c:v>706.67776600000002</c:v>
                </c:pt>
                <c:pt idx="21678">
                  <c:v>706.678766</c:v>
                </c:pt>
                <c:pt idx="21679">
                  <c:v>706.67976599999997</c:v>
                </c:pt>
                <c:pt idx="21680">
                  <c:v>706.68076599999995</c:v>
                </c:pt>
                <c:pt idx="21681">
                  <c:v>706.68176600000004</c:v>
                </c:pt>
                <c:pt idx="21682">
                  <c:v>706.68276600000002</c:v>
                </c:pt>
                <c:pt idx="21683">
                  <c:v>706.68376599999999</c:v>
                </c:pt>
                <c:pt idx="21684">
                  <c:v>706.68476599999997</c:v>
                </c:pt>
                <c:pt idx="21685">
                  <c:v>706.68576599999994</c:v>
                </c:pt>
                <c:pt idx="21686">
                  <c:v>706.68676600000003</c:v>
                </c:pt>
                <c:pt idx="21687">
                  <c:v>706.68776600000001</c:v>
                </c:pt>
                <c:pt idx="21688">
                  <c:v>706.68876599999999</c:v>
                </c:pt>
                <c:pt idx="21689">
                  <c:v>706.68976599999996</c:v>
                </c:pt>
                <c:pt idx="21690">
                  <c:v>706.69076600000005</c:v>
                </c:pt>
                <c:pt idx="21691">
                  <c:v>706.69176600000003</c:v>
                </c:pt>
                <c:pt idx="21692">
                  <c:v>706.69276600000001</c:v>
                </c:pt>
                <c:pt idx="21693">
                  <c:v>706.69376599999998</c:v>
                </c:pt>
                <c:pt idx="21694">
                  <c:v>706.69476599999996</c:v>
                </c:pt>
                <c:pt idx="21695">
                  <c:v>706.69576600000005</c:v>
                </c:pt>
                <c:pt idx="21696">
                  <c:v>706.69676600000003</c:v>
                </c:pt>
                <c:pt idx="21697">
                  <c:v>706.697766</c:v>
                </c:pt>
                <c:pt idx="21698">
                  <c:v>706.69876599999998</c:v>
                </c:pt>
                <c:pt idx="21699">
                  <c:v>706.69976599999995</c:v>
                </c:pt>
                <c:pt idx="21700">
                  <c:v>706.70076600000004</c:v>
                </c:pt>
                <c:pt idx="21701">
                  <c:v>706.70176600000002</c:v>
                </c:pt>
                <c:pt idx="21702">
                  <c:v>706.702766</c:v>
                </c:pt>
                <c:pt idx="21703">
                  <c:v>706.70376599999997</c:v>
                </c:pt>
                <c:pt idx="21704">
                  <c:v>706.70476599999995</c:v>
                </c:pt>
                <c:pt idx="21705">
                  <c:v>706.70576600000004</c:v>
                </c:pt>
                <c:pt idx="21706">
                  <c:v>706.70676600000002</c:v>
                </c:pt>
                <c:pt idx="21707">
                  <c:v>706.70776599999999</c:v>
                </c:pt>
                <c:pt idx="21708">
                  <c:v>706.70876599999997</c:v>
                </c:pt>
                <c:pt idx="21709">
                  <c:v>706.70976599999995</c:v>
                </c:pt>
                <c:pt idx="21710">
                  <c:v>706.71076600000004</c:v>
                </c:pt>
                <c:pt idx="21711">
                  <c:v>706.71176600000001</c:v>
                </c:pt>
                <c:pt idx="21712">
                  <c:v>706.71276599999999</c:v>
                </c:pt>
                <c:pt idx="21713">
                  <c:v>706.71376599999996</c:v>
                </c:pt>
                <c:pt idx="21714">
                  <c:v>706.71476600000005</c:v>
                </c:pt>
                <c:pt idx="21715">
                  <c:v>706.71576600000003</c:v>
                </c:pt>
                <c:pt idx="21716">
                  <c:v>706.71676600000001</c:v>
                </c:pt>
                <c:pt idx="21717">
                  <c:v>706.71776599999998</c:v>
                </c:pt>
                <c:pt idx="21718">
                  <c:v>706.71876599999996</c:v>
                </c:pt>
                <c:pt idx="21719">
                  <c:v>706.71976600000005</c:v>
                </c:pt>
                <c:pt idx="21720">
                  <c:v>706.72076600000003</c:v>
                </c:pt>
                <c:pt idx="21721">
                  <c:v>706.721766</c:v>
                </c:pt>
                <c:pt idx="21722">
                  <c:v>706.72276599999998</c:v>
                </c:pt>
                <c:pt idx="21723">
                  <c:v>706.72376599999996</c:v>
                </c:pt>
                <c:pt idx="21724">
                  <c:v>706.72476600000005</c:v>
                </c:pt>
                <c:pt idx="21725">
                  <c:v>706.72576600000002</c:v>
                </c:pt>
                <c:pt idx="21726">
                  <c:v>706.726766</c:v>
                </c:pt>
                <c:pt idx="21727">
                  <c:v>706.72776599999997</c:v>
                </c:pt>
                <c:pt idx="21728">
                  <c:v>706.72876599999995</c:v>
                </c:pt>
                <c:pt idx="21729">
                  <c:v>706.72976600000004</c:v>
                </c:pt>
                <c:pt idx="21730">
                  <c:v>706.73076600000002</c:v>
                </c:pt>
                <c:pt idx="21731">
                  <c:v>706.73176599999999</c:v>
                </c:pt>
                <c:pt idx="21732">
                  <c:v>706.73276599999997</c:v>
                </c:pt>
                <c:pt idx="21733">
                  <c:v>706.73376599999995</c:v>
                </c:pt>
                <c:pt idx="21734">
                  <c:v>706.73476600000004</c:v>
                </c:pt>
                <c:pt idx="21735">
                  <c:v>706.73576600000001</c:v>
                </c:pt>
                <c:pt idx="21736">
                  <c:v>706.73676599999999</c:v>
                </c:pt>
                <c:pt idx="21737">
                  <c:v>706.73776599999997</c:v>
                </c:pt>
                <c:pt idx="21738">
                  <c:v>706.73876600000006</c:v>
                </c:pt>
                <c:pt idx="21739">
                  <c:v>706.73976600000003</c:v>
                </c:pt>
                <c:pt idx="21740">
                  <c:v>706.74076600000001</c:v>
                </c:pt>
                <c:pt idx="21741">
                  <c:v>706.74176599999998</c:v>
                </c:pt>
                <c:pt idx="21742">
                  <c:v>706.74276599999996</c:v>
                </c:pt>
                <c:pt idx="21743">
                  <c:v>706.74376600000005</c:v>
                </c:pt>
                <c:pt idx="21744">
                  <c:v>706.74476600000003</c:v>
                </c:pt>
                <c:pt idx="21745">
                  <c:v>706.745766</c:v>
                </c:pt>
                <c:pt idx="21746">
                  <c:v>706.74676599999998</c:v>
                </c:pt>
                <c:pt idx="21747">
                  <c:v>706.74776599999996</c:v>
                </c:pt>
                <c:pt idx="21748">
                  <c:v>706.74876600000005</c:v>
                </c:pt>
                <c:pt idx="21749">
                  <c:v>706.74976600000002</c:v>
                </c:pt>
                <c:pt idx="21750">
                  <c:v>706.750766</c:v>
                </c:pt>
                <c:pt idx="21751">
                  <c:v>706.75176599999998</c:v>
                </c:pt>
                <c:pt idx="21752">
                  <c:v>706.75276599999995</c:v>
                </c:pt>
                <c:pt idx="21753">
                  <c:v>706.75376600000004</c:v>
                </c:pt>
                <c:pt idx="21754">
                  <c:v>706.75476600000002</c:v>
                </c:pt>
                <c:pt idx="21755">
                  <c:v>706.75576599999999</c:v>
                </c:pt>
                <c:pt idx="21756">
                  <c:v>706.75676599999997</c:v>
                </c:pt>
                <c:pt idx="21757">
                  <c:v>706.75776599999995</c:v>
                </c:pt>
                <c:pt idx="21758">
                  <c:v>706.75876600000004</c:v>
                </c:pt>
                <c:pt idx="21759">
                  <c:v>706.75976600000001</c:v>
                </c:pt>
                <c:pt idx="21760">
                  <c:v>706.76076599999999</c:v>
                </c:pt>
                <c:pt idx="21761">
                  <c:v>706.76176599999997</c:v>
                </c:pt>
                <c:pt idx="21762">
                  <c:v>706.76276600000006</c:v>
                </c:pt>
                <c:pt idx="21763">
                  <c:v>706.76376600000003</c:v>
                </c:pt>
                <c:pt idx="21764">
                  <c:v>706.76476600000001</c:v>
                </c:pt>
                <c:pt idx="21765">
                  <c:v>706.76576599999999</c:v>
                </c:pt>
                <c:pt idx="21766">
                  <c:v>706.76676599999996</c:v>
                </c:pt>
                <c:pt idx="21767">
                  <c:v>706.76776600000005</c:v>
                </c:pt>
                <c:pt idx="21768">
                  <c:v>706.76876600000003</c:v>
                </c:pt>
                <c:pt idx="21769">
                  <c:v>706.769766</c:v>
                </c:pt>
                <c:pt idx="21770">
                  <c:v>706.77076599999998</c:v>
                </c:pt>
                <c:pt idx="21771">
                  <c:v>706.77176599999996</c:v>
                </c:pt>
                <c:pt idx="21772">
                  <c:v>706.77276600000005</c:v>
                </c:pt>
                <c:pt idx="21773">
                  <c:v>706.77376600000002</c:v>
                </c:pt>
                <c:pt idx="21774">
                  <c:v>706.774766</c:v>
                </c:pt>
                <c:pt idx="21775">
                  <c:v>706.77576599999998</c:v>
                </c:pt>
                <c:pt idx="21776">
                  <c:v>706.77676599999995</c:v>
                </c:pt>
                <c:pt idx="21777">
                  <c:v>706.77776600000004</c:v>
                </c:pt>
                <c:pt idx="21778">
                  <c:v>706.77876600000002</c:v>
                </c:pt>
                <c:pt idx="21779">
                  <c:v>706.779766</c:v>
                </c:pt>
                <c:pt idx="21780">
                  <c:v>706.78076599999997</c:v>
                </c:pt>
                <c:pt idx="21781">
                  <c:v>706.78176599999995</c:v>
                </c:pt>
                <c:pt idx="21782">
                  <c:v>706.78276600000004</c:v>
                </c:pt>
                <c:pt idx="21783">
                  <c:v>706.78376600000001</c:v>
                </c:pt>
                <c:pt idx="21784">
                  <c:v>706.78476599999999</c:v>
                </c:pt>
                <c:pt idx="21785">
                  <c:v>706.78576599999997</c:v>
                </c:pt>
                <c:pt idx="21786">
                  <c:v>706.78676599999994</c:v>
                </c:pt>
                <c:pt idx="21787">
                  <c:v>706.78776600000003</c:v>
                </c:pt>
                <c:pt idx="21788">
                  <c:v>706.78876600000001</c:v>
                </c:pt>
                <c:pt idx="21789">
                  <c:v>706.78976599999999</c:v>
                </c:pt>
                <c:pt idx="21790">
                  <c:v>706.79076599999996</c:v>
                </c:pt>
                <c:pt idx="21791">
                  <c:v>706.79176600000005</c:v>
                </c:pt>
                <c:pt idx="21792">
                  <c:v>706.79276600000003</c:v>
                </c:pt>
                <c:pt idx="21793">
                  <c:v>706.79376600000001</c:v>
                </c:pt>
                <c:pt idx="21794">
                  <c:v>706.79476599999998</c:v>
                </c:pt>
                <c:pt idx="21795">
                  <c:v>706.79576599999996</c:v>
                </c:pt>
                <c:pt idx="21796">
                  <c:v>706.79676600000005</c:v>
                </c:pt>
                <c:pt idx="21797">
                  <c:v>706.79776600000002</c:v>
                </c:pt>
                <c:pt idx="21798">
                  <c:v>706.798766</c:v>
                </c:pt>
                <c:pt idx="21799">
                  <c:v>706.79976599999998</c:v>
                </c:pt>
                <c:pt idx="21800">
                  <c:v>706.80076599999995</c:v>
                </c:pt>
                <c:pt idx="21801">
                  <c:v>706.80176600000004</c:v>
                </c:pt>
                <c:pt idx="21802">
                  <c:v>706.80276600000002</c:v>
                </c:pt>
                <c:pt idx="21803">
                  <c:v>706.803766</c:v>
                </c:pt>
                <c:pt idx="21804">
                  <c:v>706.80476599999997</c:v>
                </c:pt>
                <c:pt idx="21805">
                  <c:v>706.80576599999995</c:v>
                </c:pt>
                <c:pt idx="21806">
                  <c:v>706.80676600000004</c:v>
                </c:pt>
                <c:pt idx="21807">
                  <c:v>706.80776600000002</c:v>
                </c:pt>
                <c:pt idx="21808">
                  <c:v>706.80876599999999</c:v>
                </c:pt>
                <c:pt idx="21809">
                  <c:v>706.80976599999997</c:v>
                </c:pt>
                <c:pt idx="21810">
                  <c:v>706.81076599999994</c:v>
                </c:pt>
                <c:pt idx="21811">
                  <c:v>706.81176600000003</c:v>
                </c:pt>
                <c:pt idx="21812">
                  <c:v>706.81276600000001</c:v>
                </c:pt>
                <c:pt idx="21813">
                  <c:v>706.81376599999999</c:v>
                </c:pt>
                <c:pt idx="21814">
                  <c:v>706.81476599999996</c:v>
                </c:pt>
                <c:pt idx="21815">
                  <c:v>706.81576600000005</c:v>
                </c:pt>
                <c:pt idx="21816">
                  <c:v>706.81676600000003</c:v>
                </c:pt>
                <c:pt idx="21817">
                  <c:v>706.81776600000001</c:v>
                </c:pt>
                <c:pt idx="21818">
                  <c:v>706.81876599999998</c:v>
                </c:pt>
                <c:pt idx="21819">
                  <c:v>706.81976599999996</c:v>
                </c:pt>
                <c:pt idx="21820">
                  <c:v>706.82076600000005</c:v>
                </c:pt>
                <c:pt idx="21821">
                  <c:v>706.82176600000003</c:v>
                </c:pt>
                <c:pt idx="21822">
                  <c:v>706.822766</c:v>
                </c:pt>
                <c:pt idx="21823">
                  <c:v>706.82376599999998</c:v>
                </c:pt>
                <c:pt idx="21824">
                  <c:v>706.82476599999995</c:v>
                </c:pt>
                <c:pt idx="21825">
                  <c:v>706.82576600000004</c:v>
                </c:pt>
                <c:pt idx="21826">
                  <c:v>706.82676600000002</c:v>
                </c:pt>
                <c:pt idx="21827">
                  <c:v>706.827766</c:v>
                </c:pt>
                <c:pt idx="21828">
                  <c:v>706.82876599999997</c:v>
                </c:pt>
                <c:pt idx="21829">
                  <c:v>706.82976599999995</c:v>
                </c:pt>
                <c:pt idx="21830">
                  <c:v>706.83076600000004</c:v>
                </c:pt>
                <c:pt idx="21831">
                  <c:v>706.83176600000002</c:v>
                </c:pt>
                <c:pt idx="21832">
                  <c:v>706.83276599999999</c:v>
                </c:pt>
                <c:pt idx="21833">
                  <c:v>706.83376599999997</c:v>
                </c:pt>
                <c:pt idx="21834">
                  <c:v>706.83476599999995</c:v>
                </c:pt>
                <c:pt idx="21835">
                  <c:v>706.83576600000004</c:v>
                </c:pt>
                <c:pt idx="21836">
                  <c:v>706.83676600000001</c:v>
                </c:pt>
                <c:pt idx="21837">
                  <c:v>706.83776599999999</c:v>
                </c:pt>
                <c:pt idx="21838">
                  <c:v>706.83876599999996</c:v>
                </c:pt>
                <c:pt idx="21839">
                  <c:v>706.83976600000005</c:v>
                </c:pt>
                <c:pt idx="21840">
                  <c:v>706.84076600000003</c:v>
                </c:pt>
                <c:pt idx="21841">
                  <c:v>706.84176600000001</c:v>
                </c:pt>
                <c:pt idx="21842">
                  <c:v>706.84276599999998</c:v>
                </c:pt>
                <c:pt idx="21843">
                  <c:v>706.84376599999996</c:v>
                </c:pt>
                <c:pt idx="21844">
                  <c:v>706.84476600000005</c:v>
                </c:pt>
                <c:pt idx="21845">
                  <c:v>706.84576600000003</c:v>
                </c:pt>
                <c:pt idx="21846">
                  <c:v>706.846766</c:v>
                </c:pt>
                <c:pt idx="21847">
                  <c:v>706.84776599999998</c:v>
                </c:pt>
                <c:pt idx="21848">
                  <c:v>706.84876599999996</c:v>
                </c:pt>
                <c:pt idx="21849">
                  <c:v>706.84976600000005</c:v>
                </c:pt>
                <c:pt idx="21850">
                  <c:v>706.85076600000002</c:v>
                </c:pt>
                <c:pt idx="21851">
                  <c:v>706.851766</c:v>
                </c:pt>
                <c:pt idx="21852">
                  <c:v>706.85276599999997</c:v>
                </c:pt>
                <c:pt idx="21853">
                  <c:v>706.85376599999995</c:v>
                </c:pt>
                <c:pt idx="21854">
                  <c:v>706.85476600000004</c:v>
                </c:pt>
                <c:pt idx="21855">
                  <c:v>706.85576600000002</c:v>
                </c:pt>
                <c:pt idx="21856">
                  <c:v>706.85676599999999</c:v>
                </c:pt>
                <c:pt idx="21857">
                  <c:v>706.85776599999997</c:v>
                </c:pt>
                <c:pt idx="21858">
                  <c:v>706.85876599999995</c:v>
                </c:pt>
                <c:pt idx="21859">
                  <c:v>706.85976600000004</c:v>
                </c:pt>
                <c:pt idx="21860">
                  <c:v>706.86076600000001</c:v>
                </c:pt>
                <c:pt idx="21861">
                  <c:v>706.86176599999999</c:v>
                </c:pt>
                <c:pt idx="21862">
                  <c:v>706.86276599999997</c:v>
                </c:pt>
                <c:pt idx="21863">
                  <c:v>706.86376600000006</c:v>
                </c:pt>
                <c:pt idx="21864">
                  <c:v>706.86476600000003</c:v>
                </c:pt>
                <c:pt idx="21865">
                  <c:v>706.86576600000001</c:v>
                </c:pt>
                <c:pt idx="21866">
                  <c:v>706.86676599999998</c:v>
                </c:pt>
                <c:pt idx="21867">
                  <c:v>706.86776599999996</c:v>
                </c:pt>
                <c:pt idx="21868">
                  <c:v>706.86876600000005</c:v>
                </c:pt>
                <c:pt idx="21869">
                  <c:v>706.86976600000003</c:v>
                </c:pt>
                <c:pt idx="21870">
                  <c:v>706.870766</c:v>
                </c:pt>
                <c:pt idx="21871">
                  <c:v>706.87176599999998</c:v>
                </c:pt>
                <c:pt idx="21872">
                  <c:v>706.87276599999996</c:v>
                </c:pt>
                <c:pt idx="21873">
                  <c:v>706.87376600000005</c:v>
                </c:pt>
                <c:pt idx="21874">
                  <c:v>706.87476600000002</c:v>
                </c:pt>
                <c:pt idx="21875">
                  <c:v>706.875766</c:v>
                </c:pt>
                <c:pt idx="21876">
                  <c:v>706.87676599999998</c:v>
                </c:pt>
                <c:pt idx="21877">
                  <c:v>706.87776599999995</c:v>
                </c:pt>
                <c:pt idx="21878">
                  <c:v>706.87876600000004</c:v>
                </c:pt>
                <c:pt idx="21879">
                  <c:v>706.87976600000002</c:v>
                </c:pt>
                <c:pt idx="21880">
                  <c:v>706.88076599999999</c:v>
                </c:pt>
                <c:pt idx="21881">
                  <c:v>706.88176599999997</c:v>
                </c:pt>
                <c:pt idx="21882">
                  <c:v>706.88276599999995</c:v>
                </c:pt>
                <c:pt idx="21883">
                  <c:v>706.88376600000004</c:v>
                </c:pt>
                <c:pt idx="21884">
                  <c:v>706.88476600000001</c:v>
                </c:pt>
                <c:pt idx="21885">
                  <c:v>706.88576599999999</c:v>
                </c:pt>
                <c:pt idx="21886">
                  <c:v>706.88676599999997</c:v>
                </c:pt>
                <c:pt idx="21887">
                  <c:v>706.88776600000006</c:v>
                </c:pt>
                <c:pt idx="21888">
                  <c:v>706.88876600000003</c:v>
                </c:pt>
                <c:pt idx="21889">
                  <c:v>706.88976600000001</c:v>
                </c:pt>
                <c:pt idx="21890">
                  <c:v>706.89076599999999</c:v>
                </c:pt>
                <c:pt idx="21891">
                  <c:v>706.89176599999996</c:v>
                </c:pt>
                <c:pt idx="21892">
                  <c:v>706.89276600000005</c:v>
                </c:pt>
                <c:pt idx="21893">
                  <c:v>706.89376600000003</c:v>
                </c:pt>
                <c:pt idx="21894">
                  <c:v>706.894766</c:v>
                </c:pt>
                <c:pt idx="21895">
                  <c:v>706.89576599999998</c:v>
                </c:pt>
                <c:pt idx="21896">
                  <c:v>706.89676599999996</c:v>
                </c:pt>
                <c:pt idx="21897">
                  <c:v>706.89776600000005</c:v>
                </c:pt>
                <c:pt idx="21898">
                  <c:v>706.89876600000002</c:v>
                </c:pt>
                <c:pt idx="21899">
                  <c:v>706.899766</c:v>
                </c:pt>
                <c:pt idx="21900">
                  <c:v>706.90076599999998</c:v>
                </c:pt>
                <c:pt idx="21901">
                  <c:v>706.90176599999995</c:v>
                </c:pt>
                <c:pt idx="21902">
                  <c:v>706.90276600000004</c:v>
                </c:pt>
                <c:pt idx="21903">
                  <c:v>706.90376600000002</c:v>
                </c:pt>
                <c:pt idx="21904">
                  <c:v>706.904766</c:v>
                </c:pt>
                <c:pt idx="21905">
                  <c:v>706.90576599999997</c:v>
                </c:pt>
                <c:pt idx="21906">
                  <c:v>706.90676599999995</c:v>
                </c:pt>
                <c:pt idx="21907">
                  <c:v>706.90776600000004</c:v>
                </c:pt>
                <c:pt idx="21908">
                  <c:v>706.90876600000001</c:v>
                </c:pt>
                <c:pt idx="21909">
                  <c:v>706.90976599999999</c:v>
                </c:pt>
                <c:pt idx="21910">
                  <c:v>706.91076599999997</c:v>
                </c:pt>
                <c:pt idx="21911">
                  <c:v>706.91176599999994</c:v>
                </c:pt>
                <c:pt idx="21912">
                  <c:v>706.91276600000003</c:v>
                </c:pt>
                <c:pt idx="21913">
                  <c:v>706.91376600000001</c:v>
                </c:pt>
                <c:pt idx="21914">
                  <c:v>706.91476599999999</c:v>
                </c:pt>
                <c:pt idx="21915">
                  <c:v>706.91576599999996</c:v>
                </c:pt>
                <c:pt idx="21916">
                  <c:v>706.91676600000005</c:v>
                </c:pt>
                <c:pt idx="21917">
                  <c:v>706.91776600000003</c:v>
                </c:pt>
                <c:pt idx="21918">
                  <c:v>706.91876600000001</c:v>
                </c:pt>
                <c:pt idx="21919">
                  <c:v>706.91976599999998</c:v>
                </c:pt>
                <c:pt idx="21920">
                  <c:v>706.92076599999996</c:v>
                </c:pt>
                <c:pt idx="21921">
                  <c:v>706.92176600000005</c:v>
                </c:pt>
                <c:pt idx="21922">
                  <c:v>706.92276600000002</c:v>
                </c:pt>
                <c:pt idx="21923">
                  <c:v>706.923766</c:v>
                </c:pt>
                <c:pt idx="21924">
                  <c:v>706.92476599999998</c:v>
                </c:pt>
                <c:pt idx="21925">
                  <c:v>706.92576599999995</c:v>
                </c:pt>
                <c:pt idx="21926">
                  <c:v>706.92676600000004</c:v>
                </c:pt>
                <c:pt idx="21927">
                  <c:v>706.92776600000002</c:v>
                </c:pt>
                <c:pt idx="21928">
                  <c:v>706.928766</c:v>
                </c:pt>
                <c:pt idx="21929">
                  <c:v>706.92976599999997</c:v>
                </c:pt>
                <c:pt idx="21930">
                  <c:v>706.93076599999995</c:v>
                </c:pt>
                <c:pt idx="21931">
                  <c:v>706.93176600000004</c:v>
                </c:pt>
                <c:pt idx="21932">
                  <c:v>706.93276600000002</c:v>
                </c:pt>
                <c:pt idx="21933">
                  <c:v>706.93376599999999</c:v>
                </c:pt>
                <c:pt idx="21934">
                  <c:v>706.93476599999997</c:v>
                </c:pt>
                <c:pt idx="21935">
                  <c:v>706.93576599999994</c:v>
                </c:pt>
                <c:pt idx="21936">
                  <c:v>706.93676600000003</c:v>
                </c:pt>
                <c:pt idx="21937">
                  <c:v>706.93776600000001</c:v>
                </c:pt>
                <c:pt idx="21938">
                  <c:v>706.93876599999999</c:v>
                </c:pt>
                <c:pt idx="21939">
                  <c:v>706.93976599999996</c:v>
                </c:pt>
                <c:pt idx="21940">
                  <c:v>706.94076600000005</c:v>
                </c:pt>
                <c:pt idx="21941">
                  <c:v>706.94176600000003</c:v>
                </c:pt>
                <c:pt idx="21942">
                  <c:v>706.94276600000001</c:v>
                </c:pt>
                <c:pt idx="21943">
                  <c:v>706.94376599999998</c:v>
                </c:pt>
                <c:pt idx="21944">
                  <c:v>706.94476599999996</c:v>
                </c:pt>
                <c:pt idx="21945">
                  <c:v>706.94576600000005</c:v>
                </c:pt>
                <c:pt idx="21946">
                  <c:v>706.94676600000003</c:v>
                </c:pt>
                <c:pt idx="21947">
                  <c:v>706.947766</c:v>
                </c:pt>
                <c:pt idx="21948">
                  <c:v>706.94876599999998</c:v>
                </c:pt>
                <c:pt idx="21949">
                  <c:v>706.94976599999995</c:v>
                </c:pt>
                <c:pt idx="21950">
                  <c:v>706.95076600000004</c:v>
                </c:pt>
                <c:pt idx="21951">
                  <c:v>706.95176600000002</c:v>
                </c:pt>
                <c:pt idx="21952">
                  <c:v>706.952766</c:v>
                </c:pt>
                <c:pt idx="21953">
                  <c:v>706.95376599999997</c:v>
                </c:pt>
                <c:pt idx="21954">
                  <c:v>706.95476599999995</c:v>
                </c:pt>
                <c:pt idx="21955">
                  <c:v>706.95576600000004</c:v>
                </c:pt>
                <c:pt idx="21956">
                  <c:v>706.95676600000002</c:v>
                </c:pt>
                <c:pt idx="21957">
                  <c:v>706.95776599999999</c:v>
                </c:pt>
                <c:pt idx="21958">
                  <c:v>706.95876599999997</c:v>
                </c:pt>
                <c:pt idx="21959">
                  <c:v>706.95976599999995</c:v>
                </c:pt>
                <c:pt idx="21960">
                  <c:v>706.96076600000004</c:v>
                </c:pt>
                <c:pt idx="21961">
                  <c:v>706.96176600000001</c:v>
                </c:pt>
                <c:pt idx="21962">
                  <c:v>706.96276599999999</c:v>
                </c:pt>
                <c:pt idx="21963">
                  <c:v>706.96376599999996</c:v>
                </c:pt>
                <c:pt idx="21964">
                  <c:v>706.96476600000005</c:v>
                </c:pt>
                <c:pt idx="21965">
                  <c:v>706.96576600000003</c:v>
                </c:pt>
                <c:pt idx="21966">
                  <c:v>706.96676600000001</c:v>
                </c:pt>
                <c:pt idx="21967">
                  <c:v>706.96776599999998</c:v>
                </c:pt>
                <c:pt idx="21968">
                  <c:v>706.96876599999996</c:v>
                </c:pt>
                <c:pt idx="21969">
                  <c:v>706.96976600000005</c:v>
                </c:pt>
                <c:pt idx="21970">
                  <c:v>706.97076600000003</c:v>
                </c:pt>
                <c:pt idx="21971">
                  <c:v>706.971766</c:v>
                </c:pt>
                <c:pt idx="21972">
                  <c:v>706.97276599999998</c:v>
                </c:pt>
                <c:pt idx="21973">
                  <c:v>706.97376599999996</c:v>
                </c:pt>
                <c:pt idx="21974">
                  <c:v>706.97476600000005</c:v>
                </c:pt>
                <c:pt idx="21975">
                  <c:v>706.97576600000002</c:v>
                </c:pt>
                <c:pt idx="21976">
                  <c:v>706.976766</c:v>
                </c:pt>
                <c:pt idx="21977">
                  <c:v>706.97776599999997</c:v>
                </c:pt>
                <c:pt idx="21978">
                  <c:v>706.97876599999995</c:v>
                </c:pt>
                <c:pt idx="21979">
                  <c:v>706.97976600000004</c:v>
                </c:pt>
                <c:pt idx="21980">
                  <c:v>706.98076600000002</c:v>
                </c:pt>
                <c:pt idx="21981">
                  <c:v>706.98176599999999</c:v>
                </c:pt>
                <c:pt idx="21982">
                  <c:v>706.98276599999997</c:v>
                </c:pt>
                <c:pt idx="21983">
                  <c:v>706.98376599999995</c:v>
                </c:pt>
                <c:pt idx="21984">
                  <c:v>706.98476600000004</c:v>
                </c:pt>
                <c:pt idx="21985">
                  <c:v>706.98576600000001</c:v>
                </c:pt>
                <c:pt idx="21986">
                  <c:v>706.98676599999999</c:v>
                </c:pt>
                <c:pt idx="21987">
                  <c:v>706.98776599999997</c:v>
                </c:pt>
                <c:pt idx="21988">
                  <c:v>706.98876600000006</c:v>
                </c:pt>
                <c:pt idx="21989">
                  <c:v>706.98976600000003</c:v>
                </c:pt>
                <c:pt idx="21990">
                  <c:v>706.99076600000001</c:v>
                </c:pt>
                <c:pt idx="21991">
                  <c:v>706.99176599999998</c:v>
                </c:pt>
                <c:pt idx="21992">
                  <c:v>706.99276599999996</c:v>
                </c:pt>
                <c:pt idx="21993">
                  <c:v>706.99376600000005</c:v>
                </c:pt>
                <c:pt idx="21994">
                  <c:v>706.99476600000003</c:v>
                </c:pt>
                <c:pt idx="21995">
                  <c:v>706.995766</c:v>
                </c:pt>
                <c:pt idx="21996">
                  <c:v>706.99676599999998</c:v>
                </c:pt>
                <c:pt idx="21997">
                  <c:v>706.99776599999996</c:v>
                </c:pt>
                <c:pt idx="21998">
                  <c:v>706.99876600000005</c:v>
                </c:pt>
                <c:pt idx="21999">
                  <c:v>706.99976600000002</c:v>
                </c:pt>
                <c:pt idx="22000">
                  <c:v>707.000766</c:v>
                </c:pt>
                <c:pt idx="22001">
                  <c:v>707.00176599999998</c:v>
                </c:pt>
                <c:pt idx="22002">
                  <c:v>707.00276599999995</c:v>
                </c:pt>
                <c:pt idx="22003">
                  <c:v>707.00376600000004</c:v>
                </c:pt>
                <c:pt idx="22004">
                  <c:v>707.00476600000002</c:v>
                </c:pt>
                <c:pt idx="22005">
                  <c:v>707.00576599999999</c:v>
                </c:pt>
                <c:pt idx="22006">
                  <c:v>707.00676599999997</c:v>
                </c:pt>
                <c:pt idx="22007">
                  <c:v>707.00776599999995</c:v>
                </c:pt>
                <c:pt idx="22008">
                  <c:v>707.00876600000004</c:v>
                </c:pt>
                <c:pt idx="22009">
                  <c:v>707.00976600000001</c:v>
                </c:pt>
                <c:pt idx="22010">
                  <c:v>707.01076599999999</c:v>
                </c:pt>
                <c:pt idx="22011">
                  <c:v>707.01176599999997</c:v>
                </c:pt>
                <c:pt idx="22012">
                  <c:v>707.01276600000006</c:v>
                </c:pt>
                <c:pt idx="22013">
                  <c:v>707.01376600000003</c:v>
                </c:pt>
                <c:pt idx="22014">
                  <c:v>707.01476600000001</c:v>
                </c:pt>
                <c:pt idx="22015">
                  <c:v>707.01576599999999</c:v>
                </c:pt>
                <c:pt idx="22016">
                  <c:v>707.01676599999996</c:v>
                </c:pt>
                <c:pt idx="22017">
                  <c:v>707.01776600000005</c:v>
                </c:pt>
                <c:pt idx="22018">
                  <c:v>707.01876600000003</c:v>
                </c:pt>
                <c:pt idx="22019">
                  <c:v>707.019766</c:v>
                </c:pt>
                <c:pt idx="22020">
                  <c:v>707.02076599999998</c:v>
                </c:pt>
                <c:pt idx="22021">
                  <c:v>707.02176599999996</c:v>
                </c:pt>
                <c:pt idx="22022">
                  <c:v>707.02276600000005</c:v>
                </c:pt>
                <c:pt idx="22023">
                  <c:v>707.02376600000002</c:v>
                </c:pt>
                <c:pt idx="22024">
                  <c:v>707.024766</c:v>
                </c:pt>
                <c:pt idx="22025">
                  <c:v>707.02576599999998</c:v>
                </c:pt>
                <c:pt idx="22026">
                  <c:v>707.02676599999995</c:v>
                </c:pt>
                <c:pt idx="22027">
                  <c:v>707.02776600000004</c:v>
                </c:pt>
                <c:pt idx="22028">
                  <c:v>707.02876600000002</c:v>
                </c:pt>
                <c:pt idx="22029">
                  <c:v>707.029766</c:v>
                </c:pt>
                <c:pt idx="22030">
                  <c:v>707.03076599999997</c:v>
                </c:pt>
                <c:pt idx="22031">
                  <c:v>707.03176599999995</c:v>
                </c:pt>
                <c:pt idx="22032">
                  <c:v>707.03276600000004</c:v>
                </c:pt>
                <c:pt idx="22033">
                  <c:v>707.03376600000001</c:v>
                </c:pt>
                <c:pt idx="22034">
                  <c:v>707.03476599999999</c:v>
                </c:pt>
                <c:pt idx="22035">
                  <c:v>707.03576599999997</c:v>
                </c:pt>
                <c:pt idx="22036">
                  <c:v>707.03676599999994</c:v>
                </c:pt>
                <c:pt idx="22037">
                  <c:v>707.03776600000003</c:v>
                </c:pt>
                <c:pt idx="22038">
                  <c:v>707.03876600000001</c:v>
                </c:pt>
                <c:pt idx="22039">
                  <c:v>707.03976599999999</c:v>
                </c:pt>
                <c:pt idx="22040">
                  <c:v>707.04076599999996</c:v>
                </c:pt>
                <c:pt idx="22041">
                  <c:v>707.04176600000005</c:v>
                </c:pt>
                <c:pt idx="22042">
                  <c:v>707.04276600000003</c:v>
                </c:pt>
                <c:pt idx="22043">
                  <c:v>707.04376600000001</c:v>
                </c:pt>
                <c:pt idx="22044">
                  <c:v>707.04476599999998</c:v>
                </c:pt>
                <c:pt idx="22045">
                  <c:v>707.04576599999996</c:v>
                </c:pt>
                <c:pt idx="22046">
                  <c:v>707.04676600000005</c:v>
                </c:pt>
                <c:pt idx="22047">
                  <c:v>707.04776600000002</c:v>
                </c:pt>
                <c:pt idx="22048">
                  <c:v>707.048766</c:v>
                </c:pt>
                <c:pt idx="22049">
                  <c:v>707.04976599999998</c:v>
                </c:pt>
                <c:pt idx="22050">
                  <c:v>707.05076599999995</c:v>
                </c:pt>
                <c:pt idx="22051">
                  <c:v>707.05176600000004</c:v>
                </c:pt>
                <c:pt idx="22052">
                  <c:v>707.05276600000002</c:v>
                </c:pt>
                <c:pt idx="22053">
                  <c:v>707.053766</c:v>
                </c:pt>
                <c:pt idx="22054">
                  <c:v>707.05476599999997</c:v>
                </c:pt>
                <c:pt idx="22055">
                  <c:v>707.05576599999995</c:v>
                </c:pt>
                <c:pt idx="22056">
                  <c:v>707.05676600000004</c:v>
                </c:pt>
                <c:pt idx="22057">
                  <c:v>707.05776600000002</c:v>
                </c:pt>
                <c:pt idx="22058">
                  <c:v>707.05876599999999</c:v>
                </c:pt>
                <c:pt idx="22059">
                  <c:v>707.05976599999997</c:v>
                </c:pt>
                <c:pt idx="22060">
                  <c:v>707.06076599999994</c:v>
                </c:pt>
                <c:pt idx="22061">
                  <c:v>707.06176600000003</c:v>
                </c:pt>
                <c:pt idx="22062">
                  <c:v>707.06276600000001</c:v>
                </c:pt>
                <c:pt idx="22063">
                  <c:v>707.06376599999999</c:v>
                </c:pt>
                <c:pt idx="22064">
                  <c:v>707.06476599999996</c:v>
                </c:pt>
                <c:pt idx="22065">
                  <c:v>707.06576600000005</c:v>
                </c:pt>
                <c:pt idx="22066">
                  <c:v>707.06676600000003</c:v>
                </c:pt>
                <c:pt idx="22067">
                  <c:v>707.06776600000001</c:v>
                </c:pt>
                <c:pt idx="22068">
                  <c:v>707.06876599999998</c:v>
                </c:pt>
                <c:pt idx="22069">
                  <c:v>707.06976599999996</c:v>
                </c:pt>
                <c:pt idx="22070">
                  <c:v>707.07076600000005</c:v>
                </c:pt>
                <c:pt idx="22071">
                  <c:v>707.07176600000003</c:v>
                </c:pt>
                <c:pt idx="22072">
                  <c:v>707.072766</c:v>
                </c:pt>
                <c:pt idx="22073">
                  <c:v>707.07376599999998</c:v>
                </c:pt>
                <c:pt idx="22074">
                  <c:v>707.07476599999995</c:v>
                </c:pt>
                <c:pt idx="22075">
                  <c:v>707.07576600000004</c:v>
                </c:pt>
                <c:pt idx="22076">
                  <c:v>707.07676600000002</c:v>
                </c:pt>
                <c:pt idx="22077">
                  <c:v>707.077766</c:v>
                </c:pt>
                <c:pt idx="22078">
                  <c:v>707.07876599999997</c:v>
                </c:pt>
                <c:pt idx="22079">
                  <c:v>707.07976599999995</c:v>
                </c:pt>
                <c:pt idx="22080">
                  <c:v>707.08076600000004</c:v>
                </c:pt>
                <c:pt idx="22081">
                  <c:v>707.08176600000002</c:v>
                </c:pt>
                <c:pt idx="22082">
                  <c:v>707.08276599999999</c:v>
                </c:pt>
                <c:pt idx="22083">
                  <c:v>707.08376599999997</c:v>
                </c:pt>
                <c:pt idx="22084">
                  <c:v>707.08476599999995</c:v>
                </c:pt>
                <c:pt idx="22085">
                  <c:v>707.08576600000004</c:v>
                </c:pt>
                <c:pt idx="22086">
                  <c:v>707.08676600000001</c:v>
                </c:pt>
                <c:pt idx="22087">
                  <c:v>707.08776599999999</c:v>
                </c:pt>
                <c:pt idx="22088">
                  <c:v>707.08876599999996</c:v>
                </c:pt>
                <c:pt idx="22089">
                  <c:v>707.08976600000005</c:v>
                </c:pt>
                <c:pt idx="22090">
                  <c:v>707.09076600000003</c:v>
                </c:pt>
                <c:pt idx="22091">
                  <c:v>707.09176600000001</c:v>
                </c:pt>
                <c:pt idx="22092">
                  <c:v>707.09276599999998</c:v>
                </c:pt>
                <c:pt idx="22093">
                  <c:v>707.09376599999996</c:v>
                </c:pt>
                <c:pt idx="22094">
                  <c:v>707.09476600000005</c:v>
                </c:pt>
                <c:pt idx="22095">
                  <c:v>707.09576600000003</c:v>
                </c:pt>
                <c:pt idx="22096">
                  <c:v>707.096766</c:v>
                </c:pt>
                <c:pt idx="22097">
                  <c:v>707.09776599999998</c:v>
                </c:pt>
                <c:pt idx="22098">
                  <c:v>707.09876599999996</c:v>
                </c:pt>
                <c:pt idx="22099">
                  <c:v>707.09976600000005</c:v>
                </c:pt>
                <c:pt idx="22100">
                  <c:v>707.10076600000002</c:v>
                </c:pt>
                <c:pt idx="22101">
                  <c:v>707.101766</c:v>
                </c:pt>
                <c:pt idx="22102">
                  <c:v>707.10276599999997</c:v>
                </c:pt>
                <c:pt idx="22103">
                  <c:v>707.10376599999995</c:v>
                </c:pt>
                <c:pt idx="22104">
                  <c:v>707.10476600000004</c:v>
                </c:pt>
                <c:pt idx="22105">
                  <c:v>707.10576600000002</c:v>
                </c:pt>
                <c:pt idx="22106">
                  <c:v>707.10676599999999</c:v>
                </c:pt>
                <c:pt idx="22107">
                  <c:v>707.10776599999997</c:v>
                </c:pt>
                <c:pt idx="22108">
                  <c:v>707.10876599999995</c:v>
                </c:pt>
                <c:pt idx="22109">
                  <c:v>707.10976600000004</c:v>
                </c:pt>
                <c:pt idx="22110">
                  <c:v>707.11076600000001</c:v>
                </c:pt>
                <c:pt idx="22111">
                  <c:v>707.11176599999999</c:v>
                </c:pt>
                <c:pt idx="22112">
                  <c:v>707.11276599999997</c:v>
                </c:pt>
                <c:pt idx="22113">
                  <c:v>707.11376600000006</c:v>
                </c:pt>
                <c:pt idx="22114">
                  <c:v>707.11476600000003</c:v>
                </c:pt>
                <c:pt idx="22115">
                  <c:v>707.11576600000001</c:v>
                </c:pt>
                <c:pt idx="22116">
                  <c:v>707.11676599999998</c:v>
                </c:pt>
                <c:pt idx="22117">
                  <c:v>707.11776599999996</c:v>
                </c:pt>
                <c:pt idx="22118">
                  <c:v>707.11876600000005</c:v>
                </c:pt>
                <c:pt idx="22119">
                  <c:v>707.11976600000003</c:v>
                </c:pt>
                <c:pt idx="22120">
                  <c:v>707.120766</c:v>
                </c:pt>
                <c:pt idx="22121">
                  <c:v>707.12176599999998</c:v>
                </c:pt>
                <c:pt idx="22122">
                  <c:v>707.12276599999996</c:v>
                </c:pt>
                <c:pt idx="22123">
                  <c:v>707.12376600000005</c:v>
                </c:pt>
                <c:pt idx="22124">
                  <c:v>707.12476600000002</c:v>
                </c:pt>
                <c:pt idx="22125">
                  <c:v>707.125766</c:v>
                </c:pt>
                <c:pt idx="22126">
                  <c:v>707.12676599999998</c:v>
                </c:pt>
                <c:pt idx="22127">
                  <c:v>707.12776599999995</c:v>
                </c:pt>
                <c:pt idx="22128">
                  <c:v>707.12876600000004</c:v>
                </c:pt>
                <c:pt idx="22129">
                  <c:v>707.12976600000002</c:v>
                </c:pt>
                <c:pt idx="22130">
                  <c:v>707.13076599999999</c:v>
                </c:pt>
                <c:pt idx="22131">
                  <c:v>707.13176599999997</c:v>
                </c:pt>
                <c:pt idx="22132">
                  <c:v>707.13276599999995</c:v>
                </c:pt>
                <c:pt idx="22133">
                  <c:v>707.13376600000004</c:v>
                </c:pt>
                <c:pt idx="22134">
                  <c:v>707.13476600000001</c:v>
                </c:pt>
                <c:pt idx="22135">
                  <c:v>707.13576599999999</c:v>
                </c:pt>
                <c:pt idx="22136">
                  <c:v>707.13676599999997</c:v>
                </c:pt>
                <c:pt idx="22137">
                  <c:v>707.13776600000006</c:v>
                </c:pt>
                <c:pt idx="22138">
                  <c:v>707.13876600000003</c:v>
                </c:pt>
                <c:pt idx="22139">
                  <c:v>707.13976600000001</c:v>
                </c:pt>
                <c:pt idx="22140">
                  <c:v>707.14076599999999</c:v>
                </c:pt>
                <c:pt idx="22141">
                  <c:v>707.14176599999996</c:v>
                </c:pt>
                <c:pt idx="22142">
                  <c:v>707.14276600000005</c:v>
                </c:pt>
                <c:pt idx="22143">
                  <c:v>707.14376600000003</c:v>
                </c:pt>
                <c:pt idx="22144">
                  <c:v>707.144766</c:v>
                </c:pt>
                <c:pt idx="22145">
                  <c:v>707.14576599999998</c:v>
                </c:pt>
                <c:pt idx="22146">
                  <c:v>707.14676599999996</c:v>
                </c:pt>
                <c:pt idx="22147">
                  <c:v>707.14776600000005</c:v>
                </c:pt>
                <c:pt idx="22148">
                  <c:v>707.14876600000002</c:v>
                </c:pt>
                <c:pt idx="22149">
                  <c:v>707.149766</c:v>
                </c:pt>
                <c:pt idx="22150">
                  <c:v>707.15076599999998</c:v>
                </c:pt>
                <c:pt idx="22151">
                  <c:v>707.15176599999995</c:v>
                </c:pt>
                <c:pt idx="22152">
                  <c:v>707.15276600000004</c:v>
                </c:pt>
                <c:pt idx="22153">
                  <c:v>707.15376600000002</c:v>
                </c:pt>
                <c:pt idx="22154">
                  <c:v>707.154766</c:v>
                </c:pt>
                <c:pt idx="22155">
                  <c:v>707.15576599999997</c:v>
                </c:pt>
                <c:pt idx="22156">
                  <c:v>707.15676599999995</c:v>
                </c:pt>
                <c:pt idx="22157">
                  <c:v>707.15776600000004</c:v>
                </c:pt>
                <c:pt idx="22158">
                  <c:v>707.15876600000001</c:v>
                </c:pt>
                <c:pt idx="22159">
                  <c:v>707.15976599999999</c:v>
                </c:pt>
                <c:pt idx="22160">
                  <c:v>707.16076599999997</c:v>
                </c:pt>
                <c:pt idx="22161">
                  <c:v>707.16176599999994</c:v>
                </c:pt>
                <c:pt idx="22162">
                  <c:v>707.16276600000003</c:v>
                </c:pt>
                <c:pt idx="22163">
                  <c:v>707.16376600000001</c:v>
                </c:pt>
                <c:pt idx="22164">
                  <c:v>707.16476599999999</c:v>
                </c:pt>
                <c:pt idx="22165">
                  <c:v>707.16576599999996</c:v>
                </c:pt>
                <c:pt idx="22166">
                  <c:v>707.16676600000005</c:v>
                </c:pt>
                <c:pt idx="22167">
                  <c:v>707.16776600000003</c:v>
                </c:pt>
                <c:pt idx="22168">
                  <c:v>707.16876600000001</c:v>
                </c:pt>
                <c:pt idx="22169">
                  <c:v>707.16976599999998</c:v>
                </c:pt>
                <c:pt idx="22170">
                  <c:v>707.17076599999996</c:v>
                </c:pt>
                <c:pt idx="22171">
                  <c:v>707.17176600000005</c:v>
                </c:pt>
                <c:pt idx="22172">
                  <c:v>707.17276600000002</c:v>
                </c:pt>
                <c:pt idx="22173">
                  <c:v>707.173766</c:v>
                </c:pt>
                <c:pt idx="22174">
                  <c:v>707.17476599999998</c:v>
                </c:pt>
                <c:pt idx="22175">
                  <c:v>707.17576599999995</c:v>
                </c:pt>
                <c:pt idx="22176">
                  <c:v>707.17676600000004</c:v>
                </c:pt>
                <c:pt idx="22177">
                  <c:v>707.17776600000002</c:v>
                </c:pt>
                <c:pt idx="22178">
                  <c:v>707.178766</c:v>
                </c:pt>
                <c:pt idx="22179">
                  <c:v>707.17976599999997</c:v>
                </c:pt>
                <c:pt idx="22180">
                  <c:v>707.18076599999995</c:v>
                </c:pt>
                <c:pt idx="22181">
                  <c:v>707.18176600000004</c:v>
                </c:pt>
                <c:pt idx="22182">
                  <c:v>707.18276600000002</c:v>
                </c:pt>
                <c:pt idx="22183">
                  <c:v>707.18376599999999</c:v>
                </c:pt>
                <c:pt idx="22184">
                  <c:v>707.18476599999997</c:v>
                </c:pt>
                <c:pt idx="22185">
                  <c:v>707.18576599999994</c:v>
                </c:pt>
                <c:pt idx="22186">
                  <c:v>707.18676600000003</c:v>
                </c:pt>
                <c:pt idx="22187">
                  <c:v>707.18776600000001</c:v>
                </c:pt>
                <c:pt idx="22188">
                  <c:v>707.18876599999999</c:v>
                </c:pt>
                <c:pt idx="22189">
                  <c:v>707.18976599999996</c:v>
                </c:pt>
                <c:pt idx="22190">
                  <c:v>707.19076600000005</c:v>
                </c:pt>
                <c:pt idx="22191">
                  <c:v>707.19176600000003</c:v>
                </c:pt>
                <c:pt idx="22192">
                  <c:v>707.19276600000001</c:v>
                </c:pt>
                <c:pt idx="22193">
                  <c:v>707.19376599999998</c:v>
                </c:pt>
                <c:pt idx="22194">
                  <c:v>707.19476599999996</c:v>
                </c:pt>
                <c:pt idx="22195">
                  <c:v>707.19576600000005</c:v>
                </c:pt>
                <c:pt idx="22196">
                  <c:v>707.19676600000003</c:v>
                </c:pt>
                <c:pt idx="22197">
                  <c:v>707.197766</c:v>
                </c:pt>
                <c:pt idx="22198">
                  <c:v>707.19876599999998</c:v>
                </c:pt>
                <c:pt idx="22199">
                  <c:v>707.19976599999995</c:v>
                </c:pt>
                <c:pt idx="22200">
                  <c:v>707.20076600000004</c:v>
                </c:pt>
                <c:pt idx="22201">
                  <c:v>707.20176600000002</c:v>
                </c:pt>
                <c:pt idx="22202">
                  <c:v>707.202766</c:v>
                </c:pt>
                <c:pt idx="22203">
                  <c:v>707.20376599999997</c:v>
                </c:pt>
                <c:pt idx="22204">
                  <c:v>707.20476599999995</c:v>
                </c:pt>
                <c:pt idx="22205">
                  <c:v>707.20576600000004</c:v>
                </c:pt>
                <c:pt idx="22206">
                  <c:v>707.20676600000002</c:v>
                </c:pt>
                <c:pt idx="22207">
                  <c:v>707.20776599999999</c:v>
                </c:pt>
                <c:pt idx="22208">
                  <c:v>707.20876599999997</c:v>
                </c:pt>
                <c:pt idx="22209">
                  <c:v>707.20976599999995</c:v>
                </c:pt>
                <c:pt idx="22210">
                  <c:v>707.21076600000004</c:v>
                </c:pt>
                <c:pt idx="22211">
                  <c:v>707.21176600000001</c:v>
                </c:pt>
                <c:pt idx="22212">
                  <c:v>707.21276599999999</c:v>
                </c:pt>
                <c:pt idx="22213">
                  <c:v>707.21376599999996</c:v>
                </c:pt>
                <c:pt idx="22214">
                  <c:v>707.21476600000005</c:v>
                </c:pt>
                <c:pt idx="22215">
                  <c:v>707.21576600000003</c:v>
                </c:pt>
                <c:pt idx="22216">
                  <c:v>707.21676600000001</c:v>
                </c:pt>
                <c:pt idx="22217">
                  <c:v>707.21776599999998</c:v>
                </c:pt>
                <c:pt idx="22218">
                  <c:v>707.21876599999996</c:v>
                </c:pt>
                <c:pt idx="22219">
                  <c:v>707.21976600000005</c:v>
                </c:pt>
                <c:pt idx="22220">
                  <c:v>707.22076600000003</c:v>
                </c:pt>
                <c:pt idx="22221">
                  <c:v>707.221766</c:v>
                </c:pt>
                <c:pt idx="22222">
                  <c:v>707.22276599999998</c:v>
                </c:pt>
                <c:pt idx="22223">
                  <c:v>707.22376599999996</c:v>
                </c:pt>
                <c:pt idx="22224">
                  <c:v>707.22476600000005</c:v>
                </c:pt>
                <c:pt idx="22225">
                  <c:v>707.22576600000002</c:v>
                </c:pt>
                <c:pt idx="22226">
                  <c:v>707.226766</c:v>
                </c:pt>
                <c:pt idx="22227">
                  <c:v>707.22776599999997</c:v>
                </c:pt>
                <c:pt idx="22228">
                  <c:v>707.22876599999995</c:v>
                </c:pt>
                <c:pt idx="22229">
                  <c:v>707.22976600000004</c:v>
                </c:pt>
                <c:pt idx="22230">
                  <c:v>707.23076600000002</c:v>
                </c:pt>
                <c:pt idx="22231">
                  <c:v>707.23176599999999</c:v>
                </c:pt>
                <c:pt idx="22232">
                  <c:v>707.23276599999997</c:v>
                </c:pt>
                <c:pt idx="22233">
                  <c:v>707.23376599999995</c:v>
                </c:pt>
                <c:pt idx="22234">
                  <c:v>707.23476600000004</c:v>
                </c:pt>
                <c:pt idx="22235">
                  <c:v>707.23576600000001</c:v>
                </c:pt>
                <c:pt idx="22236">
                  <c:v>707.23676599999999</c:v>
                </c:pt>
                <c:pt idx="22237">
                  <c:v>707.23776599999997</c:v>
                </c:pt>
                <c:pt idx="22238">
                  <c:v>707.23876600000006</c:v>
                </c:pt>
                <c:pt idx="22239">
                  <c:v>707.23976600000003</c:v>
                </c:pt>
                <c:pt idx="22240">
                  <c:v>707.24076600000001</c:v>
                </c:pt>
                <c:pt idx="22241">
                  <c:v>707.24176599999998</c:v>
                </c:pt>
                <c:pt idx="22242">
                  <c:v>707.24276599999996</c:v>
                </c:pt>
                <c:pt idx="22243">
                  <c:v>707.24376600000005</c:v>
                </c:pt>
                <c:pt idx="22244">
                  <c:v>707.24476600000003</c:v>
                </c:pt>
                <c:pt idx="22245">
                  <c:v>707.245766</c:v>
                </c:pt>
                <c:pt idx="22246">
                  <c:v>707.24676599999998</c:v>
                </c:pt>
                <c:pt idx="22247">
                  <c:v>707.24776599999996</c:v>
                </c:pt>
                <c:pt idx="22248">
                  <c:v>707.24876600000005</c:v>
                </c:pt>
                <c:pt idx="22249">
                  <c:v>707.24976600000002</c:v>
                </c:pt>
                <c:pt idx="22250">
                  <c:v>707.250766</c:v>
                </c:pt>
                <c:pt idx="22251">
                  <c:v>707.25176599999998</c:v>
                </c:pt>
                <c:pt idx="22252">
                  <c:v>707.25276599999995</c:v>
                </c:pt>
                <c:pt idx="22253">
                  <c:v>707.25376600000004</c:v>
                </c:pt>
                <c:pt idx="22254">
                  <c:v>707.25476600000002</c:v>
                </c:pt>
                <c:pt idx="22255">
                  <c:v>707.25576599999999</c:v>
                </c:pt>
                <c:pt idx="22256">
                  <c:v>707.25676599999997</c:v>
                </c:pt>
                <c:pt idx="22257">
                  <c:v>707.25776599999995</c:v>
                </c:pt>
                <c:pt idx="22258">
                  <c:v>707.25876600000004</c:v>
                </c:pt>
                <c:pt idx="22259">
                  <c:v>707.25976600000001</c:v>
                </c:pt>
                <c:pt idx="22260">
                  <c:v>707.26076599999999</c:v>
                </c:pt>
                <c:pt idx="22261">
                  <c:v>707.26176599999997</c:v>
                </c:pt>
                <c:pt idx="22262">
                  <c:v>707.26276600000006</c:v>
                </c:pt>
                <c:pt idx="22263">
                  <c:v>707.26376600000003</c:v>
                </c:pt>
                <c:pt idx="22264">
                  <c:v>707.26476600000001</c:v>
                </c:pt>
                <c:pt idx="22265">
                  <c:v>707.26576599999999</c:v>
                </c:pt>
                <c:pt idx="22266">
                  <c:v>707.26676599999996</c:v>
                </c:pt>
                <c:pt idx="22267">
                  <c:v>707.26776600000005</c:v>
                </c:pt>
                <c:pt idx="22268">
                  <c:v>707.26876600000003</c:v>
                </c:pt>
                <c:pt idx="22269">
                  <c:v>707.269766</c:v>
                </c:pt>
                <c:pt idx="22270">
                  <c:v>707.27076599999998</c:v>
                </c:pt>
                <c:pt idx="22271">
                  <c:v>707.27176599999996</c:v>
                </c:pt>
                <c:pt idx="22272">
                  <c:v>707.27276600000005</c:v>
                </c:pt>
                <c:pt idx="22273">
                  <c:v>707.27376600000002</c:v>
                </c:pt>
                <c:pt idx="22274">
                  <c:v>707.274766</c:v>
                </c:pt>
                <c:pt idx="22275">
                  <c:v>707.27576599999998</c:v>
                </c:pt>
                <c:pt idx="22276">
                  <c:v>707.27676599999995</c:v>
                </c:pt>
                <c:pt idx="22277">
                  <c:v>707.27776600000004</c:v>
                </c:pt>
                <c:pt idx="22278">
                  <c:v>707.27876600000002</c:v>
                </c:pt>
                <c:pt idx="22279">
                  <c:v>707.279766</c:v>
                </c:pt>
                <c:pt idx="22280">
                  <c:v>707.28076599999997</c:v>
                </c:pt>
                <c:pt idx="22281">
                  <c:v>707.28176599999995</c:v>
                </c:pt>
                <c:pt idx="22282">
                  <c:v>707.28276600000004</c:v>
                </c:pt>
                <c:pt idx="22283">
                  <c:v>707.28376600000001</c:v>
                </c:pt>
                <c:pt idx="22284">
                  <c:v>707.28476599999999</c:v>
                </c:pt>
                <c:pt idx="22285">
                  <c:v>707.28576599999997</c:v>
                </c:pt>
                <c:pt idx="22286">
                  <c:v>707.28676599999994</c:v>
                </c:pt>
                <c:pt idx="22287">
                  <c:v>707.28776600000003</c:v>
                </c:pt>
                <c:pt idx="22288">
                  <c:v>707.28876600000001</c:v>
                </c:pt>
                <c:pt idx="22289">
                  <c:v>707.28976599999999</c:v>
                </c:pt>
                <c:pt idx="22290">
                  <c:v>707.29076599999996</c:v>
                </c:pt>
                <c:pt idx="22291">
                  <c:v>707.29176600000005</c:v>
                </c:pt>
                <c:pt idx="22292">
                  <c:v>707.29276600000003</c:v>
                </c:pt>
                <c:pt idx="22293">
                  <c:v>707.29376600000001</c:v>
                </c:pt>
                <c:pt idx="22294">
                  <c:v>707.29476599999998</c:v>
                </c:pt>
                <c:pt idx="22295">
                  <c:v>707.29576599999996</c:v>
                </c:pt>
                <c:pt idx="22296">
                  <c:v>707.29676600000005</c:v>
                </c:pt>
                <c:pt idx="22297">
                  <c:v>707.29776600000002</c:v>
                </c:pt>
                <c:pt idx="22298">
                  <c:v>707.298766</c:v>
                </c:pt>
                <c:pt idx="22299">
                  <c:v>707.29976599999998</c:v>
                </c:pt>
                <c:pt idx="22300">
                  <c:v>707.30076599999995</c:v>
                </c:pt>
                <c:pt idx="22301">
                  <c:v>707.30176600000004</c:v>
                </c:pt>
                <c:pt idx="22302">
                  <c:v>707.30276600000002</c:v>
                </c:pt>
                <c:pt idx="22303">
                  <c:v>707.303766</c:v>
                </c:pt>
                <c:pt idx="22304">
                  <c:v>707.30476599999997</c:v>
                </c:pt>
                <c:pt idx="22305">
                  <c:v>707.30576599999995</c:v>
                </c:pt>
                <c:pt idx="22306">
                  <c:v>707.30676600000004</c:v>
                </c:pt>
                <c:pt idx="22307">
                  <c:v>707.30776600000002</c:v>
                </c:pt>
                <c:pt idx="22308">
                  <c:v>707.30876599999999</c:v>
                </c:pt>
                <c:pt idx="22309">
                  <c:v>707.30976599999997</c:v>
                </c:pt>
                <c:pt idx="22310">
                  <c:v>707.31076599999994</c:v>
                </c:pt>
                <c:pt idx="22311">
                  <c:v>707.31176600000003</c:v>
                </c:pt>
                <c:pt idx="22312">
                  <c:v>707.31276600000001</c:v>
                </c:pt>
                <c:pt idx="22313">
                  <c:v>707.31376599999999</c:v>
                </c:pt>
                <c:pt idx="22314">
                  <c:v>707.31476599999996</c:v>
                </c:pt>
                <c:pt idx="22315">
                  <c:v>707.31576600000005</c:v>
                </c:pt>
                <c:pt idx="22316">
                  <c:v>707.31676600000003</c:v>
                </c:pt>
                <c:pt idx="22317">
                  <c:v>707.31776600000001</c:v>
                </c:pt>
                <c:pt idx="22318">
                  <c:v>707.31876599999998</c:v>
                </c:pt>
                <c:pt idx="22319">
                  <c:v>707.31976599999996</c:v>
                </c:pt>
                <c:pt idx="22320">
                  <c:v>707.32076600000005</c:v>
                </c:pt>
                <c:pt idx="22321">
                  <c:v>707.32176600000003</c:v>
                </c:pt>
                <c:pt idx="22322">
                  <c:v>707.322766</c:v>
                </c:pt>
                <c:pt idx="22323">
                  <c:v>707.32376599999998</c:v>
                </c:pt>
                <c:pt idx="22324">
                  <c:v>707.32476599999995</c:v>
                </c:pt>
                <c:pt idx="22325">
                  <c:v>707.32576600000004</c:v>
                </c:pt>
                <c:pt idx="22326">
                  <c:v>707.32676600000002</c:v>
                </c:pt>
                <c:pt idx="22327">
                  <c:v>707.327766</c:v>
                </c:pt>
                <c:pt idx="22328">
                  <c:v>707.32876599999997</c:v>
                </c:pt>
                <c:pt idx="22329">
                  <c:v>707.32976599999995</c:v>
                </c:pt>
                <c:pt idx="22330">
                  <c:v>707.33076600000004</c:v>
                </c:pt>
                <c:pt idx="22331">
                  <c:v>707.33176600000002</c:v>
                </c:pt>
                <c:pt idx="22332">
                  <c:v>707.33276599999999</c:v>
                </c:pt>
                <c:pt idx="22333">
                  <c:v>707.33376599999997</c:v>
                </c:pt>
                <c:pt idx="22334">
                  <c:v>707.33476599999995</c:v>
                </c:pt>
                <c:pt idx="22335">
                  <c:v>707.33576600000004</c:v>
                </c:pt>
                <c:pt idx="22336">
                  <c:v>707.33676600000001</c:v>
                </c:pt>
                <c:pt idx="22337">
                  <c:v>707.33776599999999</c:v>
                </c:pt>
                <c:pt idx="22338">
                  <c:v>707.33876599999996</c:v>
                </c:pt>
                <c:pt idx="22339">
                  <c:v>707.33976600000005</c:v>
                </c:pt>
                <c:pt idx="22340">
                  <c:v>707.34076600000003</c:v>
                </c:pt>
                <c:pt idx="22341">
                  <c:v>707.34176600000001</c:v>
                </c:pt>
                <c:pt idx="22342">
                  <c:v>707.34276599999998</c:v>
                </c:pt>
                <c:pt idx="22343">
                  <c:v>707.34376599999996</c:v>
                </c:pt>
                <c:pt idx="22344">
                  <c:v>707.34476600000005</c:v>
                </c:pt>
                <c:pt idx="22345">
                  <c:v>707.34576600000003</c:v>
                </c:pt>
                <c:pt idx="22346">
                  <c:v>707.346766</c:v>
                </c:pt>
                <c:pt idx="22347">
                  <c:v>707.34776599999998</c:v>
                </c:pt>
                <c:pt idx="22348">
                  <c:v>707.34876599999996</c:v>
                </c:pt>
                <c:pt idx="22349">
                  <c:v>707.34976600000005</c:v>
                </c:pt>
                <c:pt idx="22350">
                  <c:v>707.35076600000002</c:v>
                </c:pt>
                <c:pt idx="22351">
                  <c:v>707.351766</c:v>
                </c:pt>
                <c:pt idx="22352">
                  <c:v>707.35276599999997</c:v>
                </c:pt>
                <c:pt idx="22353">
                  <c:v>707.35376599999995</c:v>
                </c:pt>
                <c:pt idx="22354">
                  <c:v>707.35476600000004</c:v>
                </c:pt>
                <c:pt idx="22355">
                  <c:v>707.35576600000002</c:v>
                </c:pt>
                <c:pt idx="22356">
                  <c:v>707.35676599999999</c:v>
                </c:pt>
                <c:pt idx="22357">
                  <c:v>707.35776599999997</c:v>
                </c:pt>
                <c:pt idx="22358">
                  <c:v>707.35876599999995</c:v>
                </c:pt>
                <c:pt idx="22359">
                  <c:v>707.35976600000004</c:v>
                </c:pt>
                <c:pt idx="22360">
                  <c:v>707.36076600000001</c:v>
                </c:pt>
                <c:pt idx="22361">
                  <c:v>707.36176599999999</c:v>
                </c:pt>
                <c:pt idx="22362">
                  <c:v>707.36276599999997</c:v>
                </c:pt>
                <c:pt idx="22363">
                  <c:v>707.36376600000006</c:v>
                </c:pt>
                <c:pt idx="22364">
                  <c:v>707.36476600000003</c:v>
                </c:pt>
                <c:pt idx="22365">
                  <c:v>707.36576600000001</c:v>
                </c:pt>
                <c:pt idx="22366">
                  <c:v>707.36676599999998</c:v>
                </c:pt>
                <c:pt idx="22367">
                  <c:v>707.36776599999996</c:v>
                </c:pt>
                <c:pt idx="22368">
                  <c:v>707.36876600000005</c:v>
                </c:pt>
                <c:pt idx="22369">
                  <c:v>707.36976600000003</c:v>
                </c:pt>
                <c:pt idx="22370">
                  <c:v>707.370766</c:v>
                </c:pt>
                <c:pt idx="22371">
                  <c:v>707.37176599999998</c:v>
                </c:pt>
                <c:pt idx="22372">
                  <c:v>707.37276599999996</c:v>
                </c:pt>
                <c:pt idx="22373">
                  <c:v>707.37376600000005</c:v>
                </c:pt>
                <c:pt idx="22374">
                  <c:v>707.37476600000002</c:v>
                </c:pt>
                <c:pt idx="22375">
                  <c:v>707.375766</c:v>
                </c:pt>
                <c:pt idx="22376">
                  <c:v>707.37676599999998</c:v>
                </c:pt>
                <c:pt idx="22377">
                  <c:v>707.37776599999995</c:v>
                </c:pt>
                <c:pt idx="22378">
                  <c:v>707.37876600000004</c:v>
                </c:pt>
                <c:pt idx="22379">
                  <c:v>707.37976600000002</c:v>
                </c:pt>
                <c:pt idx="22380">
                  <c:v>707.38076599999999</c:v>
                </c:pt>
                <c:pt idx="22381">
                  <c:v>707.38176599999997</c:v>
                </c:pt>
                <c:pt idx="22382">
                  <c:v>707.38276599999995</c:v>
                </c:pt>
                <c:pt idx="22383">
                  <c:v>707.38376600000004</c:v>
                </c:pt>
                <c:pt idx="22384">
                  <c:v>707.38476600000001</c:v>
                </c:pt>
                <c:pt idx="22385">
                  <c:v>707.38576599999999</c:v>
                </c:pt>
                <c:pt idx="22386">
                  <c:v>707.38676599999997</c:v>
                </c:pt>
                <c:pt idx="22387">
                  <c:v>707.38776600000006</c:v>
                </c:pt>
                <c:pt idx="22388">
                  <c:v>707.38876600000003</c:v>
                </c:pt>
                <c:pt idx="22389">
                  <c:v>707.38976600000001</c:v>
                </c:pt>
                <c:pt idx="22390">
                  <c:v>707.39076599999999</c:v>
                </c:pt>
                <c:pt idx="22391">
                  <c:v>707.39176599999996</c:v>
                </c:pt>
                <c:pt idx="22392">
                  <c:v>707.39276600000005</c:v>
                </c:pt>
                <c:pt idx="22393">
                  <c:v>707.39376600000003</c:v>
                </c:pt>
                <c:pt idx="22394">
                  <c:v>707.394766</c:v>
                </c:pt>
                <c:pt idx="22395">
                  <c:v>707.39576599999998</c:v>
                </c:pt>
                <c:pt idx="22396">
                  <c:v>707.39676599999996</c:v>
                </c:pt>
                <c:pt idx="22397">
                  <c:v>707.39776600000005</c:v>
                </c:pt>
                <c:pt idx="22398">
                  <c:v>707.39876600000002</c:v>
                </c:pt>
                <c:pt idx="22399">
                  <c:v>707.399766</c:v>
                </c:pt>
                <c:pt idx="22400">
                  <c:v>707.40076599999998</c:v>
                </c:pt>
                <c:pt idx="22401">
                  <c:v>707.40176599999995</c:v>
                </c:pt>
                <c:pt idx="22402">
                  <c:v>707.40276600000004</c:v>
                </c:pt>
                <c:pt idx="22403">
                  <c:v>707.40376600000002</c:v>
                </c:pt>
                <c:pt idx="22404">
                  <c:v>707.404766</c:v>
                </c:pt>
                <c:pt idx="22405">
                  <c:v>707.40576599999997</c:v>
                </c:pt>
                <c:pt idx="22406">
                  <c:v>707.40676599999995</c:v>
                </c:pt>
                <c:pt idx="22407">
                  <c:v>707.40776600000004</c:v>
                </c:pt>
                <c:pt idx="22408">
                  <c:v>707.40876600000001</c:v>
                </c:pt>
                <c:pt idx="22409">
                  <c:v>707.40976599999999</c:v>
                </c:pt>
                <c:pt idx="22410">
                  <c:v>707.41076599999997</c:v>
                </c:pt>
                <c:pt idx="22411">
                  <c:v>707.41176599999994</c:v>
                </c:pt>
                <c:pt idx="22412">
                  <c:v>707.41276600000003</c:v>
                </c:pt>
                <c:pt idx="22413">
                  <c:v>707.41376600000001</c:v>
                </c:pt>
                <c:pt idx="22414">
                  <c:v>707.41476599999999</c:v>
                </c:pt>
                <c:pt idx="22415">
                  <c:v>707.41576599999996</c:v>
                </c:pt>
                <c:pt idx="22416">
                  <c:v>707.41676600000005</c:v>
                </c:pt>
                <c:pt idx="22417">
                  <c:v>707.41776600000003</c:v>
                </c:pt>
                <c:pt idx="22418">
                  <c:v>707.41876600000001</c:v>
                </c:pt>
                <c:pt idx="22419">
                  <c:v>707.41976599999998</c:v>
                </c:pt>
                <c:pt idx="22420">
                  <c:v>707.42076599999996</c:v>
                </c:pt>
                <c:pt idx="22421">
                  <c:v>707.42176600000005</c:v>
                </c:pt>
                <c:pt idx="22422">
                  <c:v>707.42276600000002</c:v>
                </c:pt>
                <c:pt idx="22423">
                  <c:v>707.423766</c:v>
                </c:pt>
                <c:pt idx="22424">
                  <c:v>707.42476599999998</c:v>
                </c:pt>
                <c:pt idx="22425">
                  <c:v>707.42576599999995</c:v>
                </c:pt>
                <c:pt idx="22426">
                  <c:v>707.42676600000004</c:v>
                </c:pt>
                <c:pt idx="22427">
                  <c:v>707.42776600000002</c:v>
                </c:pt>
                <c:pt idx="22428">
                  <c:v>707.428766</c:v>
                </c:pt>
                <c:pt idx="22429">
                  <c:v>707.42976599999997</c:v>
                </c:pt>
                <c:pt idx="22430">
                  <c:v>707.43076599999995</c:v>
                </c:pt>
                <c:pt idx="22431">
                  <c:v>707.43176600000004</c:v>
                </c:pt>
                <c:pt idx="22432">
                  <c:v>707.43276600000002</c:v>
                </c:pt>
                <c:pt idx="22433">
                  <c:v>707.43376599999999</c:v>
                </c:pt>
                <c:pt idx="22434">
                  <c:v>707.43476599999997</c:v>
                </c:pt>
                <c:pt idx="22435">
                  <c:v>707.43576599999994</c:v>
                </c:pt>
                <c:pt idx="22436">
                  <c:v>707.43676600000003</c:v>
                </c:pt>
                <c:pt idx="22437">
                  <c:v>707.43776600000001</c:v>
                </c:pt>
                <c:pt idx="22438">
                  <c:v>707.43876599999999</c:v>
                </c:pt>
                <c:pt idx="22439">
                  <c:v>707.43976599999996</c:v>
                </c:pt>
                <c:pt idx="22440">
                  <c:v>707.44076600000005</c:v>
                </c:pt>
                <c:pt idx="22441">
                  <c:v>707.44176600000003</c:v>
                </c:pt>
                <c:pt idx="22442">
                  <c:v>707.44276600000001</c:v>
                </c:pt>
                <c:pt idx="22443">
                  <c:v>707.44376599999998</c:v>
                </c:pt>
                <c:pt idx="22444">
                  <c:v>707.44476599999996</c:v>
                </c:pt>
                <c:pt idx="22445">
                  <c:v>707.44576600000005</c:v>
                </c:pt>
                <c:pt idx="22446">
                  <c:v>707.44676600000003</c:v>
                </c:pt>
                <c:pt idx="22447">
                  <c:v>707.447766</c:v>
                </c:pt>
                <c:pt idx="22448">
                  <c:v>707.44876599999998</c:v>
                </c:pt>
                <c:pt idx="22449">
                  <c:v>707.44976599999995</c:v>
                </c:pt>
                <c:pt idx="22450">
                  <c:v>707.45076600000004</c:v>
                </c:pt>
                <c:pt idx="22451">
                  <c:v>707.45176600000002</c:v>
                </c:pt>
                <c:pt idx="22452">
                  <c:v>707.452766</c:v>
                </c:pt>
                <c:pt idx="22453">
                  <c:v>707.45376599999997</c:v>
                </c:pt>
                <c:pt idx="22454">
                  <c:v>707.45476599999995</c:v>
                </c:pt>
                <c:pt idx="22455">
                  <c:v>707.45576600000004</c:v>
                </c:pt>
                <c:pt idx="22456">
                  <c:v>707.45676600000002</c:v>
                </c:pt>
                <c:pt idx="22457">
                  <c:v>707.45776599999999</c:v>
                </c:pt>
                <c:pt idx="22458">
                  <c:v>707.45876599999997</c:v>
                </c:pt>
                <c:pt idx="22459">
                  <c:v>707.45976599999995</c:v>
                </c:pt>
                <c:pt idx="22460">
                  <c:v>707.46076600000004</c:v>
                </c:pt>
                <c:pt idx="22461">
                  <c:v>707.46176600000001</c:v>
                </c:pt>
                <c:pt idx="22462">
                  <c:v>707.46276599999999</c:v>
                </c:pt>
                <c:pt idx="22463">
                  <c:v>707.46376599999996</c:v>
                </c:pt>
                <c:pt idx="22464">
                  <c:v>707.46476600000005</c:v>
                </c:pt>
                <c:pt idx="22465">
                  <c:v>707.46576600000003</c:v>
                </c:pt>
                <c:pt idx="22466">
                  <c:v>707.46676600000001</c:v>
                </c:pt>
                <c:pt idx="22467">
                  <c:v>707.46776599999998</c:v>
                </c:pt>
                <c:pt idx="22468">
                  <c:v>707.46876599999996</c:v>
                </c:pt>
                <c:pt idx="22469">
                  <c:v>707.46976600000005</c:v>
                </c:pt>
                <c:pt idx="22470">
                  <c:v>707.47076600000003</c:v>
                </c:pt>
                <c:pt idx="22471">
                  <c:v>707.471766</c:v>
                </c:pt>
                <c:pt idx="22472">
                  <c:v>707.47276599999998</c:v>
                </c:pt>
                <c:pt idx="22473">
                  <c:v>707.47376599999996</c:v>
                </c:pt>
                <c:pt idx="22474">
                  <c:v>707.47476600000005</c:v>
                </c:pt>
                <c:pt idx="22475">
                  <c:v>707.47576600000002</c:v>
                </c:pt>
                <c:pt idx="22476">
                  <c:v>707.476766</c:v>
                </c:pt>
                <c:pt idx="22477">
                  <c:v>707.47776599999997</c:v>
                </c:pt>
                <c:pt idx="22478">
                  <c:v>707.47876599999995</c:v>
                </c:pt>
                <c:pt idx="22479">
                  <c:v>707.47976600000004</c:v>
                </c:pt>
                <c:pt idx="22480">
                  <c:v>707.48076600000002</c:v>
                </c:pt>
                <c:pt idx="22481">
                  <c:v>707.48176599999999</c:v>
                </c:pt>
                <c:pt idx="22482">
                  <c:v>707.48276599999997</c:v>
                </c:pt>
                <c:pt idx="22483">
                  <c:v>707.48376599999995</c:v>
                </c:pt>
                <c:pt idx="22484">
                  <c:v>707.48476600000004</c:v>
                </c:pt>
                <c:pt idx="22485">
                  <c:v>707.48576600000001</c:v>
                </c:pt>
                <c:pt idx="22486">
                  <c:v>707.48676599999999</c:v>
                </c:pt>
                <c:pt idx="22487">
                  <c:v>707.48776599999997</c:v>
                </c:pt>
                <c:pt idx="22488">
                  <c:v>707.48876600000006</c:v>
                </c:pt>
                <c:pt idx="22489">
                  <c:v>707.48976600000003</c:v>
                </c:pt>
                <c:pt idx="22490">
                  <c:v>707.49076600000001</c:v>
                </c:pt>
                <c:pt idx="22491">
                  <c:v>707.49176599999998</c:v>
                </c:pt>
                <c:pt idx="22492">
                  <c:v>707.49276599999996</c:v>
                </c:pt>
                <c:pt idx="22493">
                  <c:v>707.49376600000005</c:v>
                </c:pt>
                <c:pt idx="22494">
                  <c:v>707.49476600000003</c:v>
                </c:pt>
                <c:pt idx="22495">
                  <c:v>707.495766</c:v>
                </c:pt>
                <c:pt idx="22496">
                  <c:v>707.49676599999998</c:v>
                </c:pt>
                <c:pt idx="22497">
                  <c:v>707.49776599999996</c:v>
                </c:pt>
                <c:pt idx="22498">
                  <c:v>707.49876600000005</c:v>
                </c:pt>
                <c:pt idx="22499">
                  <c:v>707.49976600000002</c:v>
                </c:pt>
                <c:pt idx="22500">
                  <c:v>707.500766</c:v>
                </c:pt>
                <c:pt idx="22501">
                  <c:v>707.50176599999998</c:v>
                </c:pt>
                <c:pt idx="22502">
                  <c:v>707.50276599999995</c:v>
                </c:pt>
                <c:pt idx="22503">
                  <c:v>707.50376600000004</c:v>
                </c:pt>
                <c:pt idx="22504">
                  <c:v>707.50476600000002</c:v>
                </c:pt>
                <c:pt idx="22505">
                  <c:v>707.50576599999999</c:v>
                </c:pt>
                <c:pt idx="22506">
                  <c:v>707.50676599999997</c:v>
                </c:pt>
                <c:pt idx="22507">
                  <c:v>707.50776599999995</c:v>
                </c:pt>
                <c:pt idx="22508">
                  <c:v>707.50876600000004</c:v>
                </c:pt>
                <c:pt idx="22509">
                  <c:v>707.50976600000001</c:v>
                </c:pt>
                <c:pt idx="22510">
                  <c:v>707.51076599999999</c:v>
                </c:pt>
                <c:pt idx="22511">
                  <c:v>707.51176599999997</c:v>
                </c:pt>
                <c:pt idx="22512">
                  <c:v>707.51276600000006</c:v>
                </c:pt>
                <c:pt idx="22513">
                  <c:v>707.51376600000003</c:v>
                </c:pt>
                <c:pt idx="22514">
                  <c:v>707.51476600000001</c:v>
                </c:pt>
                <c:pt idx="22515">
                  <c:v>707.51576599999999</c:v>
                </c:pt>
                <c:pt idx="22516">
                  <c:v>707.51676599999996</c:v>
                </c:pt>
                <c:pt idx="22517">
                  <c:v>707.51776600000005</c:v>
                </c:pt>
                <c:pt idx="22518">
                  <c:v>707.51876600000003</c:v>
                </c:pt>
                <c:pt idx="22519">
                  <c:v>707.519766</c:v>
                </c:pt>
                <c:pt idx="22520">
                  <c:v>707.52076599999998</c:v>
                </c:pt>
                <c:pt idx="22521">
                  <c:v>707.52176599999996</c:v>
                </c:pt>
                <c:pt idx="22522">
                  <c:v>707.52276600000005</c:v>
                </c:pt>
                <c:pt idx="22523">
                  <c:v>707.52376600000002</c:v>
                </c:pt>
                <c:pt idx="22524">
                  <c:v>707.524766</c:v>
                </c:pt>
                <c:pt idx="22525">
                  <c:v>707.52576599999998</c:v>
                </c:pt>
                <c:pt idx="22526">
                  <c:v>707.52676599999995</c:v>
                </c:pt>
                <c:pt idx="22527">
                  <c:v>707.52776600000004</c:v>
                </c:pt>
                <c:pt idx="22528">
                  <c:v>707.52876600000002</c:v>
                </c:pt>
                <c:pt idx="22529">
                  <c:v>707.529766</c:v>
                </c:pt>
                <c:pt idx="22530">
                  <c:v>707.53076599999997</c:v>
                </c:pt>
                <c:pt idx="22531">
                  <c:v>707.53176599999995</c:v>
                </c:pt>
                <c:pt idx="22532">
                  <c:v>707.53276600000004</c:v>
                </c:pt>
                <c:pt idx="22533">
                  <c:v>707.53376600000001</c:v>
                </c:pt>
                <c:pt idx="22534">
                  <c:v>707.53476599999999</c:v>
                </c:pt>
                <c:pt idx="22535">
                  <c:v>707.53576599999997</c:v>
                </c:pt>
                <c:pt idx="22536">
                  <c:v>707.53676599999994</c:v>
                </c:pt>
                <c:pt idx="22537">
                  <c:v>707.53776600000003</c:v>
                </c:pt>
                <c:pt idx="22538">
                  <c:v>707.53876600000001</c:v>
                </c:pt>
                <c:pt idx="22539">
                  <c:v>707.53976599999999</c:v>
                </c:pt>
                <c:pt idx="22540">
                  <c:v>707.54076599999996</c:v>
                </c:pt>
                <c:pt idx="22541">
                  <c:v>707.54176600000005</c:v>
                </c:pt>
                <c:pt idx="22542">
                  <c:v>707.54276600000003</c:v>
                </c:pt>
                <c:pt idx="22543">
                  <c:v>707.54376600000001</c:v>
                </c:pt>
                <c:pt idx="22544">
                  <c:v>707.54476599999998</c:v>
                </c:pt>
                <c:pt idx="22545">
                  <c:v>707.54576599999996</c:v>
                </c:pt>
                <c:pt idx="22546">
                  <c:v>707.54676600000005</c:v>
                </c:pt>
                <c:pt idx="22547">
                  <c:v>707.54776600000002</c:v>
                </c:pt>
                <c:pt idx="22548">
                  <c:v>707.548766</c:v>
                </c:pt>
                <c:pt idx="22549">
                  <c:v>707.54976599999998</c:v>
                </c:pt>
                <c:pt idx="22550">
                  <c:v>707.55076599999995</c:v>
                </c:pt>
                <c:pt idx="22551">
                  <c:v>707.55176600000004</c:v>
                </c:pt>
                <c:pt idx="22552">
                  <c:v>707.55276600000002</c:v>
                </c:pt>
                <c:pt idx="22553">
                  <c:v>707.553766</c:v>
                </c:pt>
                <c:pt idx="22554">
                  <c:v>707.55476599999997</c:v>
                </c:pt>
                <c:pt idx="22555">
                  <c:v>707.55576599999995</c:v>
                </c:pt>
                <c:pt idx="22556">
                  <c:v>707.55676600000004</c:v>
                </c:pt>
                <c:pt idx="22557">
                  <c:v>707.55776600000002</c:v>
                </c:pt>
                <c:pt idx="22558">
                  <c:v>707.55876599999999</c:v>
                </c:pt>
                <c:pt idx="22559">
                  <c:v>707.55976599999997</c:v>
                </c:pt>
                <c:pt idx="22560">
                  <c:v>707.56076599999994</c:v>
                </c:pt>
                <c:pt idx="22561">
                  <c:v>707.56176600000003</c:v>
                </c:pt>
                <c:pt idx="22562">
                  <c:v>707.56276600000001</c:v>
                </c:pt>
                <c:pt idx="22563">
                  <c:v>707.56376599999999</c:v>
                </c:pt>
                <c:pt idx="22564">
                  <c:v>707.56476599999996</c:v>
                </c:pt>
                <c:pt idx="22565">
                  <c:v>707.56576600000005</c:v>
                </c:pt>
                <c:pt idx="22566">
                  <c:v>707.56676600000003</c:v>
                </c:pt>
                <c:pt idx="22567">
                  <c:v>707.56776600000001</c:v>
                </c:pt>
                <c:pt idx="22568">
                  <c:v>707.56876599999998</c:v>
                </c:pt>
                <c:pt idx="22569">
                  <c:v>707.56976599999996</c:v>
                </c:pt>
                <c:pt idx="22570">
                  <c:v>707.57076600000005</c:v>
                </c:pt>
                <c:pt idx="22571">
                  <c:v>707.57176600000003</c:v>
                </c:pt>
                <c:pt idx="22572">
                  <c:v>707.572766</c:v>
                </c:pt>
                <c:pt idx="22573">
                  <c:v>707.57376599999998</c:v>
                </c:pt>
                <c:pt idx="22574">
                  <c:v>707.57476599999995</c:v>
                </c:pt>
                <c:pt idx="22575">
                  <c:v>707.57576600000004</c:v>
                </c:pt>
                <c:pt idx="22576">
                  <c:v>707.57676600000002</c:v>
                </c:pt>
                <c:pt idx="22577">
                  <c:v>707.577766</c:v>
                </c:pt>
                <c:pt idx="22578">
                  <c:v>707.57876599999997</c:v>
                </c:pt>
                <c:pt idx="22579">
                  <c:v>707.57976599999995</c:v>
                </c:pt>
                <c:pt idx="22580">
                  <c:v>707.58076600000004</c:v>
                </c:pt>
                <c:pt idx="22581">
                  <c:v>707.58176600000002</c:v>
                </c:pt>
                <c:pt idx="22582">
                  <c:v>707.58276599999999</c:v>
                </c:pt>
                <c:pt idx="22583">
                  <c:v>707.58376599999997</c:v>
                </c:pt>
                <c:pt idx="22584">
                  <c:v>707.58476599999995</c:v>
                </c:pt>
                <c:pt idx="22585">
                  <c:v>707.58576600000004</c:v>
                </c:pt>
                <c:pt idx="22586">
                  <c:v>707.58676600000001</c:v>
                </c:pt>
                <c:pt idx="22587">
                  <c:v>707.58776599999999</c:v>
                </c:pt>
                <c:pt idx="22588">
                  <c:v>707.58876599999996</c:v>
                </c:pt>
                <c:pt idx="22589">
                  <c:v>707.58976600000005</c:v>
                </c:pt>
                <c:pt idx="22590">
                  <c:v>707.59076600000003</c:v>
                </c:pt>
                <c:pt idx="22591">
                  <c:v>707.59176600000001</c:v>
                </c:pt>
                <c:pt idx="22592">
                  <c:v>707.59276599999998</c:v>
                </c:pt>
                <c:pt idx="22593">
                  <c:v>707.59376599999996</c:v>
                </c:pt>
                <c:pt idx="22594">
                  <c:v>707.59476600000005</c:v>
                </c:pt>
                <c:pt idx="22595">
                  <c:v>707.59576600000003</c:v>
                </c:pt>
                <c:pt idx="22596">
                  <c:v>707.596766</c:v>
                </c:pt>
                <c:pt idx="22597">
                  <c:v>707.59776599999998</c:v>
                </c:pt>
                <c:pt idx="22598">
                  <c:v>707.59876599999996</c:v>
                </c:pt>
                <c:pt idx="22599">
                  <c:v>707.59976600000005</c:v>
                </c:pt>
                <c:pt idx="22600">
                  <c:v>707.60076600000002</c:v>
                </c:pt>
                <c:pt idx="22601">
                  <c:v>707.601766</c:v>
                </c:pt>
                <c:pt idx="22602">
                  <c:v>707.60276599999997</c:v>
                </c:pt>
                <c:pt idx="22603">
                  <c:v>707.60376599999995</c:v>
                </c:pt>
                <c:pt idx="22604">
                  <c:v>707.60476600000004</c:v>
                </c:pt>
                <c:pt idx="22605">
                  <c:v>707.60576600000002</c:v>
                </c:pt>
                <c:pt idx="22606">
                  <c:v>707.60676599999999</c:v>
                </c:pt>
                <c:pt idx="22607">
                  <c:v>707.60776599999997</c:v>
                </c:pt>
                <c:pt idx="22608">
                  <c:v>707.60876599999995</c:v>
                </c:pt>
                <c:pt idx="22609">
                  <c:v>707.60976600000004</c:v>
                </c:pt>
                <c:pt idx="22610">
                  <c:v>707.61076600000001</c:v>
                </c:pt>
                <c:pt idx="22611">
                  <c:v>707.61176599999999</c:v>
                </c:pt>
                <c:pt idx="22612">
                  <c:v>707.61276599999997</c:v>
                </c:pt>
                <c:pt idx="22613">
                  <c:v>707.61376600000006</c:v>
                </c:pt>
                <c:pt idx="22614">
                  <c:v>707.61476600000003</c:v>
                </c:pt>
                <c:pt idx="22615">
                  <c:v>707.61576600000001</c:v>
                </c:pt>
                <c:pt idx="22616">
                  <c:v>707.61676599999998</c:v>
                </c:pt>
                <c:pt idx="22617">
                  <c:v>707.61776599999996</c:v>
                </c:pt>
                <c:pt idx="22618">
                  <c:v>707.61876600000005</c:v>
                </c:pt>
                <c:pt idx="22619">
                  <c:v>707.61976600000003</c:v>
                </c:pt>
                <c:pt idx="22620">
                  <c:v>707.620766</c:v>
                </c:pt>
                <c:pt idx="22621">
                  <c:v>707.62176599999998</c:v>
                </c:pt>
                <c:pt idx="22622">
                  <c:v>707.62276599999996</c:v>
                </c:pt>
                <c:pt idx="22623">
                  <c:v>707.62376600000005</c:v>
                </c:pt>
                <c:pt idx="22624">
                  <c:v>707.62476600000002</c:v>
                </c:pt>
                <c:pt idx="22625">
                  <c:v>707.625766</c:v>
                </c:pt>
                <c:pt idx="22626">
                  <c:v>707.62676599999998</c:v>
                </c:pt>
                <c:pt idx="22627">
                  <c:v>707.62776599999995</c:v>
                </c:pt>
                <c:pt idx="22628">
                  <c:v>707.62876600000004</c:v>
                </c:pt>
                <c:pt idx="22629">
                  <c:v>707.62976600000002</c:v>
                </c:pt>
                <c:pt idx="22630">
                  <c:v>707.63076599999999</c:v>
                </c:pt>
                <c:pt idx="22631">
                  <c:v>707.63176599999997</c:v>
                </c:pt>
                <c:pt idx="22632">
                  <c:v>707.63276599999995</c:v>
                </c:pt>
                <c:pt idx="22633">
                  <c:v>707.63376600000004</c:v>
                </c:pt>
                <c:pt idx="22634">
                  <c:v>707.63476600000001</c:v>
                </c:pt>
                <c:pt idx="22635">
                  <c:v>707.63576599999999</c:v>
                </c:pt>
                <c:pt idx="22636">
                  <c:v>707.63676599999997</c:v>
                </c:pt>
                <c:pt idx="22637">
                  <c:v>707.63776600000006</c:v>
                </c:pt>
                <c:pt idx="22638">
                  <c:v>707.63876600000003</c:v>
                </c:pt>
                <c:pt idx="22639">
                  <c:v>707.63976600000001</c:v>
                </c:pt>
                <c:pt idx="22640">
                  <c:v>707.64076599999999</c:v>
                </c:pt>
                <c:pt idx="22641">
                  <c:v>707.64176599999996</c:v>
                </c:pt>
                <c:pt idx="22642">
                  <c:v>707.64276600000005</c:v>
                </c:pt>
                <c:pt idx="22643">
                  <c:v>707.64376600000003</c:v>
                </c:pt>
                <c:pt idx="22644">
                  <c:v>707.644766</c:v>
                </c:pt>
                <c:pt idx="22645">
                  <c:v>707.64576599999998</c:v>
                </c:pt>
                <c:pt idx="22646">
                  <c:v>707.64676599999996</c:v>
                </c:pt>
                <c:pt idx="22647">
                  <c:v>707.64776600000005</c:v>
                </c:pt>
                <c:pt idx="22648">
                  <c:v>707.64876600000002</c:v>
                </c:pt>
                <c:pt idx="22649">
                  <c:v>707.649766</c:v>
                </c:pt>
                <c:pt idx="22650">
                  <c:v>707.65076599999998</c:v>
                </c:pt>
                <c:pt idx="22651">
                  <c:v>707.65176599999995</c:v>
                </c:pt>
                <c:pt idx="22652">
                  <c:v>707.65276600000004</c:v>
                </c:pt>
                <c:pt idx="22653">
                  <c:v>707.65376600000002</c:v>
                </c:pt>
                <c:pt idx="22654">
                  <c:v>707.654766</c:v>
                </c:pt>
                <c:pt idx="22655">
                  <c:v>707.65576599999997</c:v>
                </c:pt>
                <c:pt idx="22656">
                  <c:v>707.65676599999995</c:v>
                </c:pt>
                <c:pt idx="22657">
                  <c:v>707.65776600000004</c:v>
                </c:pt>
                <c:pt idx="22658">
                  <c:v>707.65876600000001</c:v>
                </c:pt>
                <c:pt idx="22659">
                  <c:v>707.65976599999999</c:v>
                </c:pt>
                <c:pt idx="22660">
                  <c:v>707.66076599999997</c:v>
                </c:pt>
                <c:pt idx="22661">
                  <c:v>707.66176599999994</c:v>
                </c:pt>
                <c:pt idx="22662">
                  <c:v>707.66276600000003</c:v>
                </c:pt>
                <c:pt idx="22663">
                  <c:v>707.66376600000001</c:v>
                </c:pt>
                <c:pt idx="22664">
                  <c:v>707.66476599999999</c:v>
                </c:pt>
                <c:pt idx="22665">
                  <c:v>707.66576599999996</c:v>
                </c:pt>
                <c:pt idx="22666">
                  <c:v>707.66676600000005</c:v>
                </c:pt>
                <c:pt idx="22667">
                  <c:v>707.66776600000003</c:v>
                </c:pt>
                <c:pt idx="22668">
                  <c:v>707.66876600000001</c:v>
                </c:pt>
                <c:pt idx="22669">
                  <c:v>707.66976599999998</c:v>
                </c:pt>
                <c:pt idx="22670">
                  <c:v>707.67076599999996</c:v>
                </c:pt>
                <c:pt idx="22671">
                  <c:v>707.67176600000005</c:v>
                </c:pt>
                <c:pt idx="22672">
                  <c:v>707.67276600000002</c:v>
                </c:pt>
                <c:pt idx="22673">
                  <c:v>707.673766</c:v>
                </c:pt>
                <c:pt idx="22674">
                  <c:v>707.67476599999998</c:v>
                </c:pt>
                <c:pt idx="22675">
                  <c:v>707.67576599999995</c:v>
                </c:pt>
                <c:pt idx="22676">
                  <c:v>707.67676600000004</c:v>
                </c:pt>
                <c:pt idx="22677">
                  <c:v>707.67776600000002</c:v>
                </c:pt>
                <c:pt idx="22678">
                  <c:v>707.678766</c:v>
                </c:pt>
                <c:pt idx="22679">
                  <c:v>707.67976599999997</c:v>
                </c:pt>
                <c:pt idx="22680">
                  <c:v>707.68076599999995</c:v>
                </c:pt>
                <c:pt idx="22681">
                  <c:v>707.68176600000004</c:v>
                </c:pt>
                <c:pt idx="22682">
                  <c:v>707.68276600000002</c:v>
                </c:pt>
                <c:pt idx="22683">
                  <c:v>707.68376599999999</c:v>
                </c:pt>
                <c:pt idx="22684">
                  <c:v>707.68476599999997</c:v>
                </c:pt>
                <c:pt idx="22685">
                  <c:v>707.68576599999994</c:v>
                </c:pt>
                <c:pt idx="22686">
                  <c:v>707.68676600000003</c:v>
                </c:pt>
                <c:pt idx="22687">
                  <c:v>707.68776600000001</c:v>
                </c:pt>
                <c:pt idx="22688">
                  <c:v>707.68876599999999</c:v>
                </c:pt>
                <c:pt idx="22689">
                  <c:v>707.68976599999996</c:v>
                </c:pt>
                <c:pt idx="22690">
                  <c:v>707.69076600000005</c:v>
                </c:pt>
                <c:pt idx="22691">
                  <c:v>707.69176600000003</c:v>
                </c:pt>
                <c:pt idx="22692">
                  <c:v>707.69276600000001</c:v>
                </c:pt>
                <c:pt idx="22693">
                  <c:v>707.69376599999998</c:v>
                </c:pt>
                <c:pt idx="22694">
                  <c:v>707.69476599999996</c:v>
                </c:pt>
                <c:pt idx="22695">
                  <c:v>707.69576600000005</c:v>
                </c:pt>
                <c:pt idx="22696">
                  <c:v>707.69676600000003</c:v>
                </c:pt>
                <c:pt idx="22697">
                  <c:v>707.697766</c:v>
                </c:pt>
                <c:pt idx="22698">
                  <c:v>707.69876599999998</c:v>
                </c:pt>
                <c:pt idx="22699">
                  <c:v>707.69976599999995</c:v>
                </c:pt>
                <c:pt idx="22700">
                  <c:v>707.70076600000004</c:v>
                </c:pt>
                <c:pt idx="22701">
                  <c:v>707.70176600000002</c:v>
                </c:pt>
                <c:pt idx="22702">
                  <c:v>707.702766</c:v>
                </c:pt>
                <c:pt idx="22703">
                  <c:v>707.70376599999997</c:v>
                </c:pt>
                <c:pt idx="22704">
                  <c:v>707.70476599999995</c:v>
                </c:pt>
                <c:pt idx="22705">
                  <c:v>707.70576600000004</c:v>
                </c:pt>
                <c:pt idx="22706">
                  <c:v>707.70676600000002</c:v>
                </c:pt>
                <c:pt idx="22707">
                  <c:v>707.70776599999999</c:v>
                </c:pt>
                <c:pt idx="22708">
                  <c:v>707.70876599999997</c:v>
                </c:pt>
                <c:pt idx="22709">
                  <c:v>707.70976599999995</c:v>
                </c:pt>
                <c:pt idx="22710">
                  <c:v>707.71076600000004</c:v>
                </c:pt>
                <c:pt idx="22711">
                  <c:v>707.71176600000001</c:v>
                </c:pt>
                <c:pt idx="22712">
                  <c:v>707.71276599999999</c:v>
                </c:pt>
                <c:pt idx="22713">
                  <c:v>707.71376599999996</c:v>
                </c:pt>
                <c:pt idx="22714">
                  <c:v>707.71476600000005</c:v>
                </c:pt>
                <c:pt idx="22715">
                  <c:v>707.71576600000003</c:v>
                </c:pt>
                <c:pt idx="22716">
                  <c:v>707.71676600000001</c:v>
                </c:pt>
                <c:pt idx="22717">
                  <c:v>707.71776599999998</c:v>
                </c:pt>
                <c:pt idx="22718">
                  <c:v>707.71876599999996</c:v>
                </c:pt>
                <c:pt idx="22719">
                  <c:v>707.71976600000005</c:v>
                </c:pt>
                <c:pt idx="22720">
                  <c:v>707.72076600000003</c:v>
                </c:pt>
                <c:pt idx="22721">
                  <c:v>707.721766</c:v>
                </c:pt>
                <c:pt idx="22722">
                  <c:v>707.72276599999998</c:v>
                </c:pt>
                <c:pt idx="22723">
                  <c:v>707.72376599999996</c:v>
                </c:pt>
                <c:pt idx="22724">
                  <c:v>707.72476600000005</c:v>
                </c:pt>
                <c:pt idx="22725">
                  <c:v>707.72576600000002</c:v>
                </c:pt>
                <c:pt idx="22726">
                  <c:v>707.726766</c:v>
                </c:pt>
                <c:pt idx="22727">
                  <c:v>707.72776599999997</c:v>
                </c:pt>
                <c:pt idx="22728">
                  <c:v>707.72876599999995</c:v>
                </c:pt>
                <c:pt idx="22729">
                  <c:v>707.72976600000004</c:v>
                </c:pt>
                <c:pt idx="22730">
                  <c:v>707.73076600000002</c:v>
                </c:pt>
                <c:pt idx="22731">
                  <c:v>707.73176599999999</c:v>
                </c:pt>
                <c:pt idx="22732">
                  <c:v>707.73276599999997</c:v>
                </c:pt>
                <c:pt idx="22733">
                  <c:v>707.73376599999995</c:v>
                </c:pt>
                <c:pt idx="22734">
                  <c:v>707.73476600000004</c:v>
                </c:pt>
                <c:pt idx="22735">
                  <c:v>707.73576600000001</c:v>
                </c:pt>
                <c:pt idx="22736">
                  <c:v>707.73676599999999</c:v>
                </c:pt>
                <c:pt idx="22737">
                  <c:v>707.73776599999997</c:v>
                </c:pt>
                <c:pt idx="22738">
                  <c:v>707.73876600000006</c:v>
                </c:pt>
                <c:pt idx="22739">
                  <c:v>707.73976600000003</c:v>
                </c:pt>
                <c:pt idx="22740">
                  <c:v>707.74076600000001</c:v>
                </c:pt>
                <c:pt idx="22741">
                  <c:v>707.74176599999998</c:v>
                </c:pt>
                <c:pt idx="22742">
                  <c:v>707.74276599999996</c:v>
                </c:pt>
                <c:pt idx="22743">
                  <c:v>707.74376600000005</c:v>
                </c:pt>
                <c:pt idx="22744">
                  <c:v>707.74476600000003</c:v>
                </c:pt>
                <c:pt idx="22745">
                  <c:v>707.745766</c:v>
                </c:pt>
                <c:pt idx="22746">
                  <c:v>707.74676599999998</c:v>
                </c:pt>
                <c:pt idx="22747">
                  <c:v>707.74776599999996</c:v>
                </c:pt>
                <c:pt idx="22748">
                  <c:v>707.74876600000005</c:v>
                </c:pt>
                <c:pt idx="22749">
                  <c:v>707.74976600000002</c:v>
                </c:pt>
                <c:pt idx="22750">
                  <c:v>707.750766</c:v>
                </c:pt>
                <c:pt idx="22751">
                  <c:v>707.75176599999998</c:v>
                </c:pt>
                <c:pt idx="22752">
                  <c:v>707.75276599999995</c:v>
                </c:pt>
                <c:pt idx="22753">
                  <c:v>707.75376600000004</c:v>
                </c:pt>
                <c:pt idx="22754">
                  <c:v>707.75476600000002</c:v>
                </c:pt>
                <c:pt idx="22755">
                  <c:v>707.75576599999999</c:v>
                </c:pt>
                <c:pt idx="22756">
                  <c:v>707.75676599999997</c:v>
                </c:pt>
                <c:pt idx="22757">
                  <c:v>707.75776599999995</c:v>
                </c:pt>
                <c:pt idx="22758">
                  <c:v>707.75876600000004</c:v>
                </c:pt>
                <c:pt idx="22759">
                  <c:v>707.75976600000001</c:v>
                </c:pt>
                <c:pt idx="22760">
                  <c:v>707.76076599999999</c:v>
                </c:pt>
                <c:pt idx="22761">
                  <c:v>707.76176599999997</c:v>
                </c:pt>
                <c:pt idx="22762">
                  <c:v>707.76276600000006</c:v>
                </c:pt>
                <c:pt idx="22763">
                  <c:v>707.76376600000003</c:v>
                </c:pt>
                <c:pt idx="22764">
                  <c:v>707.76476600000001</c:v>
                </c:pt>
                <c:pt idx="22765">
                  <c:v>707.76576599999999</c:v>
                </c:pt>
                <c:pt idx="22766">
                  <c:v>707.76676599999996</c:v>
                </c:pt>
                <c:pt idx="22767">
                  <c:v>707.76776600000005</c:v>
                </c:pt>
                <c:pt idx="22768">
                  <c:v>707.76876600000003</c:v>
                </c:pt>
                <c:pt idx="22769">
                  <c:v>707.769766</c:v>
                </c:pt>
                <c:pt idx="22770">
                  <c:v>707.77076599999998</c:v>
                </c:pt>
                <c:pt idx="22771">
                  <c:v>707.77176599999996</c:v>
                </c:pt>
                <c:pt idx="22772">
                  <c:v>707.77276600000005</c:v>
                </c:pt>
                <c:pt idx="22773">
                  <c:v>707.77376600000002</c:v>
                </c:pt>
                <c:pt idx="22774">
                  <c:v>707.774766</c:v>
                </c:pt>
                <c:pt idx="22775">
                  <c:v>707.77576599999998</c:v>
                </c:pt>
                <c:pt idx="22776">
                  <c:v>707.77676599999995</c:v>
                </c:pt>
                <c:pt idx="22777">
                  <c:v>707.77776600000004</c:v>
                </c:pt>
                <c:pt idx="22778">
                  <c:v>707.77876600000002</c:v>
                </c:pt>
                <c:pt idx="22779">
                  <c:v>707.779766</c:v>
                </c:pt>
                <c:pt idx="22780">
                  <c:v>707.78076599999997</c:v>
                </c:pt>
                <c:pt idx="22781">
                  <c:v>707.78176599999995</c:v>
                </c:pt>
                <c:pt idx="22782">
                  <c:v>707.78276600000004</c:v>
                </c:pt>
                <c:pt idx="22783">
                  <c:v>707.78376600000001</c:v>
                </c:pt>
                <c:pt idx="22784">
                  <c:v>707.78476599999999</c:v>
                </c:pt>
                <c:pt idx="22785">
                  <c:v>707.78576599999997</c:v>
                </c:pt>
                <c:pt idx="22786">
                  <c:v>707.78676599999994</c:v>
                </c:pt>
                <c:pt idx="22787">
                  <c:v>707.78776600000003</c:v>
                </c:pt>
                <c:pt idx="22788">
                  <c:v>707.78876600000001</c:v>
                </c:pt>
                <c:pt idx="22789">
                  <c:v>707.78976599999999</c:v>
                </c:pt>
                <c:pt idx="22790">
                  <c:v>707.79076599999996</c:v>
                </c:pt>
                <c:pt idx="22791">
                  <c:v>707.79176600000005</c:v>
                </c:pt>
                <c:pt idx="22792">
                  <c:v>707.79276600000003</c:v>
                </c:pt>
                <c:pt idx="22793">
                  <c:v>707.79376600000001</c:v>
                </c:pt>
                <c:pt idx="22794">
                  <c:v>707.79476599999998</c:v>
                </c:pt>
                <c:pt idx="22795">
                  <c:v>707.79576599999996</c:v>
                </c:pt>
                <c:pt idx="22796">
                  <c:v>707.79676600000005</c:v>
                </c:pt>
                <c:pt idx="22797">
                  <c:v>707.79776600000002</c:v>
                </c:pt>
                <c:pt idx="22798">
                  <c:v>707.798766</c:v>
                </c:pt>
                <c:pt idx="22799">
                  <c:v>707.79976599999998</c:v>
                </c:pt>
                <c:pt idx="22800">
                  <c:v>707.80076599999995</c:v>
                </c:pt>
                <c:pt idx="22801">
                  <c:v>707.80176600000004</c:v>
                </c:pt>
                <c:pt idx="22802">
                  <c:v>707.80276600000002</c:v>
                </c:pt>
                <c:pt idx="22803">
                  <c:v>707.803766</c:v>
                </c:pt>
                <c:pt idx="22804">
                  <c:v>707.80476599999997</c:v>
                </c:pt>
                <c:pt idx="22805">
                  <c:v>707.80576599999995</c:v>
                </c:pt>
                <c:pt idx="22806">
                  <c:v>707.80676600000004</c:v>
                </c:pt>
                <c:pt idx="22807">
                  <c:v>707.80776600000002</c:v>
                </c:pt>
                <c:pt idx="22808">
                  <c:v>707.80876599999999</c:v>
                </c:pt>
                <c:pt idx="22809">
                  <c:v>707.80976599999997</c:v>
                </c:pt>
                <c:pt idx="22810">
                  <c:v>707.81076599999994</c:v>
                </c:pt>
                <c:pt idx="22811">
                  <c:v>707.81176600000003</c:v>
                </c:pt>
                <c:pt idx="22812">
                  <c:v>707.81276600000001</c:v>
                </c:pt>
                <c:pt idx="22813">
                  <c:v>707.81376599999999</c:v>
                </c:pt>
                <c:pt idx="22814">
                  <c:v>707.81476599999996</c:v>
                </c:pt>
                <c:pt idx="22815">
                  <c:v>707.81576600000005</c:v>
                </c:pt>
                <c:pt idx="22816">
                  <c:v>707.81676600000003</c:v>
                </c:pt>
                <c:pt idx="22817">
                  <c:v>707.81776600000001</c:v>
                </c:pt>
                <c:pt idx="22818">
                  <c:v>707.81876599999998</c:v>
                </c:pt>
                <c:pt idx="22819">
                  <c:v>707.81976599999996</c:v>
                </c:pt>
                <c:pt idx="22820">
                  <c:v>707.82076600000005</c:v>
                </c:pt>
                <c:pt idx="22821">
                  <c:v>707.82176600000003</c:v>
                </c:pt>
                <c:pt idx="22822">
                  <c:v>707.822766</c:v>
                </c:pt>
                <c:pt idx="22823">
                  <c:v>707.82376599999998</c:v>
                </c:pt>
                <c:pt idx="22824">
                  <c:v>707.82476599999995</c:v>
                </c:pt>
                <c:pt idx="22825">
                  <c:v>707.82576600000004</c:v>
                </c:pt>
                <c:pt idx="22826">
                  <c:v>707.82676600000002</c:v>
                </c:pt>
                <c:pt idx="22827">
                  <c:v>707.827766</c:v>
                </c:pt>
                <c:pt idx="22828">
                  <c:v>707.82876599999997</c:v>
                </c:pt>
                <c:pt idx="22829">
                  <c:v>707.82976599999995</c:v>
                </c:pt>
                <c:pt idx="22830">
                  <c:v>707.83076600000004</c:v>
                </c:pt>
                <c:pt idx="22831">
                  <c:v>707.83176600000002</c:v>
                </c:pt>
                <c:pt idx="22832">
                  <c:v>707.83276599999999</c:v>
                </c:pt>
                <c:pt idx="22833">
                  <c:v>707.83376599999997</c:v>
                </c:pt>
                <c:pt idx="22834">
                  <c:v>707.83476599999995</c:v>
                </c:pt>
                <c:pt idx="22835">
                  <c:v>707.83576600000004</c:v>
                </c:pt>
                <c:pt idx="22836">
                  <c:v>707.83676600000001</c:v>
                </c:pt>
                <c:pt idx="22837">
                  <c:v>707.83776599999999</c:v>
                </c:pt>
                <c:pt idx="22838">
                  <c:v>707.83876599999996</c:v>
                </c:pt>
                <c:pt idx="22839">
                  <c:v>707.83976600000005</c:v>
                </c:pt>
                <c:pt idx="22840">
                  <c:v>707.84076600000003</c:v>
                </c:pt>
                <c:pt idx="22841">
                  <c:v>707.84176600000001</c:v>
                </c:pt>
                <c:pt idx="22842">
                  <c:v>707.84276599999998</c:v>
                </c:pt>
                <c:pt idx="22843">
                  <c:v>707.84376599999996</c:v>
                </c:pt>
                <c:pt idx="22844">
                  <c:v>707.84476600000005</c:v>
                </c:pt>
                <c:pt idx="22845">
                  <c:v>707.84576600000003</c:v>
                </c:pt>
                <c:pt idx="22846">
                  <c:v>707.846766</c:v>
                </c:pt>
                <c:pt idx="22847">
                  <c:v>707.84776599999998</c:v>
                </c:pt>
                <c:pt idx="22848">
                  <c:v>707.84876599999996</c:v>
                </c:pt>
                <c:pt idx="22849">
                  <c:v>707.84976600000005</c:v>
                </c:pt>
                <c:pt idx="22850">
                  <c:v>707.85076600000002</c:v>
                </c:pt>
                <c:pt idx="22851">
                  <c:v>707.851766</c:v>
                </c:pt>
                <c:pt idx="22852">
                  <c:v>707.85276599999997</c:v>
                </c:pt>
                <c:pt idx="22853">
                  <c:v>707.85376599999995</c:v>
                </c:pt>
                <c:pt idx="22854">
                  <c:v>707.85476600000004</c:v>
                </c:pt>
                <c:pt idx="22855">
                  <c:v>707.85576600000002</c:v>
                </c:pt>
                <c:pt idx="22856">
                  <c:v>707.85676599999999</c:v>
                </c:pt>
                <c:pt idx="22857">
                  <c:v>707.85776599999997</c:v>
                </c:pt>
                <c:pt idx="22858">
                  <c:v>707.85876599999995</c:v>
                </c:pt>
                <c:pt idx="22859">
                  <c:v>707.85976600000004</c:v>
                </c:pt>
                <c:pt idx="22860">
                  <c:v>707.86076600000001</c:v>
                </c:pt>
                <c:pt idx="22861">
                  <c:v>707.86176599999999</c:v>
                </c:pt>
                <c:pt idx="22862">
                  <c:v>707.86276599999997</c:v>
                </c:pt>
                <c:pt idx="22863">
                  <c:v>707.86376600000006</c:v>
                </c:pt>
                <c:pt idx="22864">
                  <c:v>707.86476600000003</c:v>
                </c:pt>
                <c:pt idx="22865">
                  <c:v>707.86576600000001</c:v>
                </c:pt>
                <c:pt idx="22866">
                  <c:v>707.86676599999998</c:v>
                </c:pt>
                <c:pt idx="22867">
                  <c:v>707.86776599999996</c:v>
                </c:pt>
                <c:pt idx="22868">
                  <c:v>707.86876600000005</c:v>
                </c:pt>
                <c:pt idx="22869">
                  <c:v>707.86976600000003</c:v>
                </c:pt>
                <c:pt idx="22870">
                  <c:v>707.870766</c:v>
                </c:pt>
                <c:pt idx="22871">
                  <c:v>707.87176599999998</c:v>
                </c:pt>
                <c:pt idx="22872">
                  <c:v>707.87276599999996</c:v>
                </c:pt>
                <c:pt idx="22873">
                  <c:v>707.87376600000005</c:v>
                </c:pt>
                <c:pt idx="22874">
                  <c:v>707.87476600000002</c:v>
                </c:pt>
                <c:pt idx="22875">
                  <c:v>707.875766</c:v>
                </c:pt>
                <c:pt idx="22876">
                  <c:v>707.87676599999998</c:v>
                </c:pt>
                <c:pt idx="22877">
                  <c:v>707.87776599999995</c:v>
                </c:pt>
                <c:pt idx="22878">
                  <c:v>707.87876600000004</c:v>
                </c:pt>
                <c:pt idx="22879">
                  <c:v>707.87976600000002</c:v>
                </c:pt>
                <c:pt idx="22880">
                  <c:v>707.88076599999999</c:v>
                </c:pt>
                <c:pt idx="22881">
                  <c:v>707.88176599999997</c:v>
                </c:pt>
                <c:pt idx="22882">
                  <c:v>707.88276599999995</c:v>
                </c:pt>
                <c:pt idx="22883">
                  <c:v>707.88376600000004</c:v>
                </c:pt>
                <c:pt idx="22884">
                  <c:v>707.88476600000001</c:v>
                </c:pt>
                <c:pt idx="22885">
                  <c:v>707.88576599999999</c:v>
                </c:pt>
                <c:pt idx="22886">
                  <c:v>707.88676599999997</c:v>
                </c:pt>
                <c:pt idx="22887">
                  <c:v>707.88776600000006</c:v>
                </c:pt>
                <c:pt idx="22888">
                  <c:v>707.88876600000003</c:v>
                </c:pt>
                <c:pt idx="22889">
                  <c:v>707.88976600000001</c:v>
                </c:pt>
                <c:pt idx="22890">
                  <c:v>707.89076599999999</c:v>
                </c:pt>
                <c:pt idx="22891">
                  <c:v>707.89176599999996</c:v>
                </c:pt>
                <c:pt idx="22892">
                  <c:v>707.89276600000005</c:v>
                </c:pt>
                <c:pt idx="22893">
                  <c:v>707.89376600000003</c:v>
                </c:pt>
                <c:pt idx="22894">
                  <c:v>707.894766</c:v>
                </c:pt>
                <c:pt idx="22895">
                  <c:v>707.89576599999998</c:v>
                </c:pt>
                <c:pt idx="22896">
                  <c:v>707.89676599999996</c:v>
                </c:pt>
                <c:pt idx="22897">
                  <c:v>707.89776600000005</c:v>
                </c:pt>
                <c:pt idx="22898">
                  <c:v>707.89876600000002</c:v>
                </c:pt>
                <c:pt idx="22899">
                  <c:v>707.899766</c:v>
                </c:pt>
                <c:pt idx="22900">
                  <c:v>707.90076599999998</c:v>
                </c:pt>
                <c:pt idx="22901">
                  <c:v>707.90176599999995</c:v>
                </c:pt>
                <c:pt idx="22902">
                  <c:v>707.90276600000004</c:v>
                </c:pt>
                <c:pt idx="22903">
                  <c:v>707.90376600000002</c:v>
                </c:pt>
                <c:pt idx="22904">
                  <c:v>707.904766</c:v>
                </c:pt>
                <c:pt idx="22905">
                  <c:v>707.90576599999997</c:v>
                </c:pt>
                <c:pt idx="22906">
                  <c:v>707.90676599999995</c:v>
                </c:pt>
                <c:pt idx="22907">
                  <c:v>707.90776600000004</c:v>
                </c:pt>
                <c:pt idx="22908">
                  <c:v>707.90876600000001</c:v>
                </c:pt>
                <c:pt idx="22909">
                  <c:v>707.90976599999999</c:v>
                </c:pt>
                <c:pt idx="22910">
                  <c:v>707.91076599999997</c:v>
                </c:pt>
                <c:pt idx="22911">
                  <c:v>707.91176599999994</c:v>
                </c:pt>
                <c:pt idx="22912">
                  <c:v>707.91276600000003</c:v>
                </c:pt>
                <c:pt idx="22913">
                  <c:v>707.91376600000001</c:v>
                </c:pt>
                <c:pt idx="22914">
                  <c:v>707.91476599999999</c:v>
                </c:pt>
                <c:pt idx="22915">
                  <c:v>707.91576599999996</c:v>
                </c:pt>
                <c:pt idx="22916">
                  <c:v>707.91676600000005</c:v>
                </c:pt>
                <c:pt idx="22917">
                  <c:v>707.91776600000003</c:v>
                </c:pt>
                <c:pt idx="22918">
                  <c:v>707.91876600000001</c:v>
                </c:pt>
                <c:pt idx="22919">
                  <c:v>707.91976599999998</c:v>
                </c:pt>
                <c:pt idx="22920">
                  <c:v>707.92076599999996</c:v>
                </c:pt>
                <c:pt idx="22921">
                  <c:v>707.92176600000005</c:v>
                </c:pt>
                <c:pt idx="22922">
                  <c:v>707.92276600000002</c:v>
                </c:pt>
                <c:pt idx="22923">
                  <c:v>707.923766</c:v>
                </c:pt>
                <c:pt idx="22924">
                  <c:v>707.92476599999998</c:v>
                </c:pt>
                <c:pt idx="22925">
                  <c:v>707.92576599999995</c:v>
                </c:pt>
                <c:pt idx="22926">
                  <c:v>707.92676600000004</c:v>
                </c:pt>
                <c:pt idx="22927">
                  <c:v>707.92776600000002</c:v>
                </c:pt>
                <c:pt idx="22928">
                  <c:v>707.928766</c:v>
                </c:pt>
                <c:pt idx="22929">
                  <c:v>707.92976599999997</c:v>
                </c:pt>
                <c:pt idx="22930">
                  <c:v>707.93076599999995</c:v>
                </c:pt>
                <c:pt idx="22931">
                  <c:v>707.93176600000004</c:v>
                </c:pt>
                <c:pt idx="22932">
                  <c:v>707.93276600000002</c:v>
                </c:pt>
                <c:pt idx="22933">
                  <c:v>707.93376599999999</c:v>
                </c:pt>
                <c:pt idx="22934">
                  <c:v>707.93476599999997</c:v>
                </c:pt>
                <c:pt idx="22935">
                  <c:v>707.93576599999994</c:v>
                </c:pt>
                <c:pt idx="22936">
                  <c:v>707.93676600000003</c:v>
                </c:pt>
                <c:pt idx="22937">
                  <c:v>707.93776600000001</c:v>
                </c:pt>
                <c:pt idx="22938">
                  <c:v>707.93876599999999</c:v>
                </c:pt>
                <c:pt idx="22939">
                  <c:v>707.93976599999996</c:v>
                </c:pt>
                <c:pt idx="22940">
                  <c:v>707.94076600000005</c:v>
                </c:pt>
                <c:pt idx="22941">
                  <c:v>707.94176600000003</c:v>
                </c:pt>
                <c:pt idx="22942">
                  <c:v>707.94276600000001</c:v>
                </c:pt>
                <c:pt idx="22943">
                  <c:v>707.94376599999998</c:v>
                </c:pt>
                <c:pt idx="22944">
                  <c:v>707.94476599999996</c:v>
                </c:pt>
                <c:pt idx="22945">
                  <c:v>707.94576600000005</c:v>
                </c:pt>
                <c:pt idx="22946">
                  <c:v>707.94676600000003</c:v>
                </c:pt>
                <c:pt idx="22947">
                  <c:v>707.947766</c:v>
                </c:pt>
                <c:pt idx="22948">
                  <c:v>707.94876599999998</c:v>
                </c:pt>
                <c:pt idx="22949">
                  <c:v>707.94976599999995</c:v>
                </c:pt>
                <c:pt idx="22950">
                  <c:v>707.95076600000004</c:v>
                </c:pt>
                <c:pt idx="22951">
                  <c:v>707.95176600000002</c:v>
                </c:pt>
                <c:pt idx="22952">
                  <c:v>707.952766</c:v>
                </c:pt>
                <c:pt idx="22953">
                  <c:v>707.95376599999997</c:v>
                </c:pt>
                <c:pt idx="22954">
                  <c:v>707.95476599999995</c:v>
                </c:pt>
                <c:pt idx="22955">
                  <c:v>707.95576600000004</c:v>
                </c:pt>
                <c:pt idx="22956">
                  <c:v>707.95676600000002</c:v>
                </c:pt>
                <c:pt idx="22957">
                  <c:v>707.95776599999999</c:v>
                </c:pt>
                <c:pt idx="22958">
                  <c:v>707.95876599999997</c:v>
                </c:pt>
                <c:pt idx="22959">
                  <c:v>707.95976599999995</c:v>
                </c:pt>
                <c:pt idx="22960">
                  <c:v>707.96076600000004</c:v>
                </c:pt>
                <c:pt idx="22961">
                  <c:v>707.96176600000001</c:v>
                </c:pt>
                <c:pt idx="22962">
                  <c:v>707.96276599999999</c:v>
                </c:pt>
                <c:pt idx="22963">
                  <c:v>707.96376599999996</c:v>
                </c:pt>
                <c:pt idx="22964">
                  <c:v>707.96476600000005</c:v>
                </c:pt>
                <c:pt idx="22965">
                  <c:v>707.96576600000003</c:v>
                </c:pt>
                <c:pt idx="22966">
                  <c:v>707.96676600000001</c:v>
                </c:pt>
                <c:pt idx="22967">
                  <c:v>707.96776599999998</c:v>
                </c:pt>
                <c:pt idx="22968">
                  <c:v>707.96876599999996</c:v>
                </c:pt>
                <c:pt idx="22969">
                  <c:v>707.96976600000005</c:v>
                </c:pt>
                <c:pt idx="22970">
                  <c:v>707.97076600000003</c:v>
                </c:pt>
                <c:pt idx="22971">
                  <c:v>707.971766</c:v>
                </c:pt>
                <c:pt idx="22972">
                  <c:v>707.97276599999998</c:v>
                </c:pt>
                <c:pt idx="22973">
                  <c:v>707.97376599999996</c:v>
                </c:pt>
                <c:pt idx="22974">
                  <c:v>707.97476600000005</c:v>
                </c:pt>
                <c:pt idx="22975">
                  <c:v>707.97576600000002</c:v>
                </c:pt>
                <c:pt idx="22976">
                  <c:v>707.976766</c:v>
                </c:pt>
                <c:pt idx="22977">
                  <c:v>707.97776599999997</c:v>
                </c:pt>
                <c:pt idx="22978">
                  <c:v>707.97876599999995</c:v>
                </c:pt>
                <c:pt idx="22979">
                  <c:v>707.97976600000004</c:v>
                </c:pt>
                <c:pt idx="22980">
                  <c:v>707.98076600000002</c:v>
                </c:pt>
                <c:pt idx="22981">
                  <c:v>707.98176599999999</c:v>
                </c:pt>
                <c:pt idx="22982">
                  <c:v>707.98276599999997</c:v>
                </c:pt>
                <c:pt idx="22983">
                  <c:v>707.98376599999995</c:v>
                </c:pt>
                <c:pt idx="22984">
                  <c:v>707.98476600000004</c:v>
                </c:pt>
                <c:pt idx="22985">
                  <c:v>707.98576600000001</c:v>
                </c:pt>
                <c:pt idx="22986">
                  <c:v>707.98676599999999</c:v>
                </c:pt>
                <c:pt idx="22987">
                  <c:v>707.98776599999997</c:v>
                </c:pt>
                <c:pt idx="22988">
                  <c:v>707.98876600000006</c:v>
                </c:pt>
                <c:pt idx="22989">
                  <c:v>707.98976600000003</c:v>
                </c:pt>
                <c:pt idx="22990">
                  <c:v>707.99076600000001</c:v>
                </c:pt>
                <c:pt idx="22991">
                  <c:v>707.99176599999998</c:v>
                </c:pt>
                <c:pt idx="22992">
                  <c:v>707.99276599999996</c:v>
                </c:pt>
                <c:pt idx="22993">
                  <c:v>707.99376600000005</c:v>
                </c:pt>
                <c:pt idx="22994">
                  <c:v>707.99476600000003</c:v>
                </c:pt>
                <c:pt idx="22995">
                  <c:v>707.995766</c:v>
                </c:pt>
                <c:pt idx="22996">
                  <c:v>707.99676599999998</c:v>
                </c:pt>
                <c:pt idx="22997">
                  <c:v>707.99776599999996</c:v>
                </c:pt>
                <c:pt idx="22998">
                  <c:v>707.99876600000005</c:v>
                </c:pt>
                <c:pt idx="22999">
                  <c:v>707.99976600000002</c:v>
                </c:pt>
                <c:pt idx="23000">
                  <c:v>708.000766</c:v>
                </c:pt>
                <c:pt idx="23001">
                  <c:v>708.00176599999998</c:v>
                </c:pt>
                <c:pt idx="23002">
                  <c:v>708.00276599999995</c:v>
                </c:pt>
                <c:pt idx="23003">
                  <c:v>708.00376600000004</c:v>
                </c:pt>
                <c:pt idx="23004">
                  <c:v>708.00476600000002</c:v>
                </c:pt>
                <c:pt idx="23005">
                  <c:v>708.00576599999999</c:v>
                </c:pt>
                <c:pt idx="23006">
                  <c:v>708.00676599999997</c:v>
                </c:pt>
                <c:pt idx="23007">
                  <c:v>708.00776599999995</c:v>
                </c:pt>
                <c:pt idx="23008">
                  <c:v>708.00876600000004</c:v>
                </c:pt>
                <c:pt idx="23009">
                  <c:v>708.00976600000001</c:v>
                </c:pt>
                <c:pt idx="23010">
                  <c:v>708.01076599999999</c:v>
                </c:pt>
                <c:pt idx="23011">
                  <c:v>708.01176599999997</c:v>
                </c:pt>
                <c:pt idx="23012">
                  <c:v>708.01276600000006</c:v>
                </c:pt>
                <c:pt idx="23013">
                  <c:v>708.01376600000003</c:v>
                </c:pt>
                <c:pt idx="23014">
                  <c:v>708.01476600000001</c:v>
                </c:pt>
                <c:pt idx="23015">
                  <c:v>708.01576599999999</c:v>
                </c:pt>
                <c:pt idx="23016">
                  <c:v>708.01676599999996</c:v>
                </c:pt>
                <c:pt idx="23017">
                  <c:v>708.01776600000005</c:v>
                </c:pt>
                <c:pt idx="23018">
                  <c:v>708.01876600000003</c:v>
                </c:pt>
                <c:pt idx="23019">
                  <c:v>708.019766</c:v>
                </c:pt>
                <c:pt idx="23020">
                  <c:v>708.02076599999998</c:v>
                </c:pt>
                <c:pt idx="23021">
                  <c:v>708.02176599999996</c:v>
                </c:pt>
                <c:pt idx="23022">
                  <c:v>708.02276600000005</c:v>
                </c:pt>
                <c:pt idx="23023">
                  <c:v>708.02376600000002</c:v>
                </c:pt>
                <c:pt idx="23024">
                  <c:v>708.024766</c:v>
                </c:pt>
                <c:pt idx="23025">
                  <c:v>708.02576599999998</c:v>
                </c:pt>
                <c:pt idx="23026">
                  <c:v>708.02676599999995</c:v>
                </c:pt>
                <c:pt idx="23027">
                  <c:v>708.02776600000004</c:v>
                </c:pt>
                <c:pt idx="23028">
                  <c:v>708.02876600000002</c:v>
                </c:pt>
                <c:pt idx="23029">
                  <c:v>708.029766</c:v>
                </c:pt>
                <c:pt idx="23030">
                  <c:v>708.03076599999997</c:v>
                </c:pt>
                <c:pt idx="23031">
                  <c:v>708.03176599999995</c:v>
                </c:pt>
                <c:pt idx="23032">
                  <c:v>708.03276600000004</c:v>
                </c:pt>
                <c:pt idx="23033">
                  <c:v>708.03376600000001</c:v>
                </c:pt>
                <c:pt idx="23034">
                  <c:v>708.03476599999999</c:v>
                </c:pt>
                <c:pt idx="23035">
                  <c:v>708.03576599999997</c:v>
                </c:pt>
                <c:pt idx="23036">
                  <c:v>708.03676599999994</c:v>
                </c:pt>
                <c:pt idx="23037">
                  <c:v>708.03776600000003</c:v>
                </c:pt>
                <c:pt idx="23038">
                  <c:v>708.03876600000001</c:v>
                </c:pt>
                <c:pt idx="23039">
                  <c:v>708.03976599999999</c:v>
                </c:pt>
                <c:pt idx="23040">
                  <c:v>708.04076599999996</c:v>
                </c:pt>
                <c:pt idx="23041">
                  <c:v>708.04176600000005</c:v>
                </c:pt>
                <c:pt idx="23042">
                  <c:v>708.04276600000003</c:v>
                </c:pt>
                <c:pt idx="23043">
                  <c:v>708.04376600000001</c:v>
                </c:pt>
                <c:pt idx="23044">
                  <c:v>708.04476599999998</c:v>
                </c:pt>
                <c:pt idx="23045">
                  <c:v>708.04576599999996</c:v>
                </c:pt>
                <c:pt idx="23046">
                  <c:v>708.04676600000005</c:v>
                </c:pt>
                <c:pt idx="23047">
                  <c:v>708.04776600000002</c:v>
                </c:pt>
                <c:pt idx="23048">
                  <c:v>708.048766</c:v>
                </c:pt>
                <c:pt idx="23049">
                  <c:v>708.04976599999998</c:v>
                </c:pt>
                <c:pt idx="23050">
                  <c:v>708.05076599999995</c:v>
                </c:pt>
                <c:pt idx="23051">
                  <c:v>708.05176600000004</c:v>
                </c:pt>
                <c:pt idx="23052">
                  <c:v>708.05276600000002</c:v>
                </c:pt>
                <c:pt idx="23053">
                  <c:v>708.053766</c:v>
                </c:pt>
                <c:pt idx="23054">
                  <c:v>708.05476599999997</c:v>
                </c:pt>
                <c:pt idx="23055">
                  <c:v>708.05576599999995</c:v>
                </c:pt>
                <c:pt idx="23056">
                  <c:v>708.05676600000004</c:v>
                </c:pt>
                <c:pt idx="23057">
                  <c:v>708.05776600000002</c:v>
                </c:pt>
                <c:pt idx="23058">
                  <c:v>708.05876599999999</c:v>
                </c:pt>
                <c:pt idx="23059">
                  <c:v>708.05976599999997</c:v>
                </c:pt>
                <c:pt idx="23060">
                  <c:v>708.06076599999994</c:v>
                </c:pt>
                <c:pt idx="23061">
                  <c:v>708.06176600000003</c:v>
                </c:pt>
                <c:pt idx="23062">
                  <c:v>708.06276600000001</c:v>
                </c:pt>
                <c:pt idx="23063">
                  <c:v>708.06376599999999</c:v>
                </c:pt>
                <c:pt idx="23064">
                  <c:v>708.06476599999996</c:v>
                </c:pt>
                <c:pt idx="23065">
                  <c:v>708.06576600000005</c:v>
                </c:pt>
                <c:pt idx="23066">
                  <c:v>708.06676600000003</c:v>
                </c:pt>
                <c:pt idx="23067">
                  <c:v>708.06776600000001</c:v>
                </c:pt>
                <c:pt idx="23068">
                  <c:v>708.06876599999998</c:v>
                </c:pt>
                <c:pt idx="23069">
                  <c:v>708.06976599999996</c:v>
                </c:pt>
                <c:pt idx="23070">
                  <c:v>708.07076600000005</c:v>
                </c:pt>
                <c:pt idx="23071">
                  <c:v>708.07176600000003</c:v>
                </c:pt>
                <c:pt idx="23072">
                  <c:v>708.072766</c:v>
                </c:pt>
                <c:pt idx="23073">
                  <c:v>708.07376599999998</c:v>
                </c:pt>
                <c:pt idx="23074">
                  <c:v>708.07476599999995</c:v>
                </c:pt>
                <c:pt idx="23075">
                  <c:v>708.07576600000004</c:v>
                </c:pt>
                <c:pt idx="23076">
                  <c:v>708.07676600000002</c:v>
                </c:pt>
                <c:pt idx="23077">
                  <c:v>708.077766</c:v>
                </c:pt>
                <c:pt idx="23078">
                  <c:v>708.07876599999997</c:v>
                </c:pt>
                <c:pt idx="23079">
                  <c:v>708.07976599999995</c:v>
                </c:pt>
                <c:pt idx="23080">
                  <c:v>708.08076600000004</c:v>
                </c:pt>
                <c:pt idx="23081">
                  <c:v>708.08176600000002</c:v>
                </c:pt>
                <c:pt idx="23082">
                  <c:v>708.08276599999999</c:v>
                </c:pt>
                <c:pt idx="23083">
                  <c:v>708.08376599999997</c:v>
                </c:pt>
                <c:pt idx="23084">
                  <c:v>708.08476599999995</c:v>
                </c:pt>
                <c:pt idx="23085">
                  <c:v>708.08576600000004</c:v>
                </c:pt>
                <c:pt idx="23086">
                  <c:v>708.08676600000001</c:v>
                </c:pt>
                <c:pt idx="23087">
                  <c:v>708.08776599999999</c:v>
                </c:pt>
                <c:pt idx="23088">
                  <c:v>708.08876599999996</c:v>
                </c:pt>
                <c:pt idx="23089">
                  <c:v>708.08976600000005</c:v>
                </c:pt>
                <c:pt idx="23090">
                  <c:v>708.09076600000003</c:v>
                </c:pt>
                <c:pt idx="23091">
                  <c:v>708.09176600000001</c:v>
                </c:pt>
                <c:pt idx="23092">
                  <c:v>708.09276599999998</c:v>
                </c:pt>
                <c:pt idx="23093">
                  <c:v>708.09376599999996</c:v>
                </c:pt>
                <c:pt idx="23094">
                  <c:v>708.09476600000005</c:v>
                </c:pt>
                <c:pt idx="23095">
                  <c:v>708.09576600000003</c:v>
                </c:pt>
                <c:pt idx="23096">
                  <c:v>708.096766</c:v>
                </c:pt>
                <c:pt idx="23097">
                  <c:v>708.09776599999998</c:v>
                </c:pt>
                <c:pt idx="23098">
                  <c:v>708.09876599999996</c:v>
                </c:pt>
                <c:pt idx="23099">
                  <c:v>708.09976600000005</c:v>
                </c:pt>
                <c:pt idx="23100">
                  <c:v>708.10076600000002</c:v>
                </c:pt>
                <c:pt idx="23101">
                  <c:v>708.101766</c:v>
                </c:pt>
                <c:pt idx="23102">
                  <c:v>708.10276599999997</c:v>
                </c:pt>
                <c:pt idx="23103">
                  <c:v>708.10376599999995</c:v>
                </c:pt>
                <c:pt idx="23104">
                  <c:v>708.10476600000004</c:v>
                </c:pt>
                <c:pt idx="23105">
                  <c:v>708.10576600000002</c:v>
                </c:pt>
                <c:pt idx="23106">
                  <c:v>708.10676599999999</c:v>
                </c:pt>
                <c:pt idx="23107">
                  <c:v>708.10776599999997</c:v>
                </c:pt>
                <c:pt idx="23108">
                  <c:v>708.10876599999995</c:v>
                </c:pt>
                <c:pt idx="23109">
                  <c:v>708.10976600000004</c:v>
                </c:pt>
                <c:pt idx="23110">
                  <c:v>708.11076600000001</c:v>
                </c:pt>
                <c:pt idx="23111">
                  <c:v>708.11176599999999</c:v>
                </c:pt>
                <c:pt idx="23112">
                  <c:v>708.11276599999997</c:v>
                </c:pt>
                <c:pt idx="23113">
                  <c:v>708.11376600000006</c:v>
                </c:pt>
                <c:pt idx="23114">
                  <c:v>708.11476600000003</c:v>
                </c:pt>
                <c:pt idx="23115">
                  <c:v>708.11576600000001</c:v>
                </c:pt>
                <c:pt idx="23116">
                  <c:v>708.11676599999998</c:v>
                </c:pt>
                <c:pt idx="23117">
                  <c:v>708.11776599999996</c:v>
                </c:pt>
                <c:pt idx="23118">
                  <c:v>708.11876600000005</c:v>
                </c:pt>
                <c:pt idx="23119">
                  <c:v>708.11976600000003</c:v>
                </c:pt>
                <c:pt idx="23120">
                  <c:v>708.120766</c:v>
                </c:pt>
                <c:pt idx="23121">
                  <c:v>708.12176599999998</c:v>
                </c:pt>
                <c:pt idx="23122">
                  <c:v>708.12276599999996</c:v>
                </c:pt>
                <c:pt idx="23123">
                  <c:v>708.12376600000005</c:v>
                </c:pt>
                <c:pt idx="23124">
                  <c:v>708.12476600000002</c:v>
                </c:pt>
                <c:pt idx="23125">
                  <c:v>708.125766</c:v>
                </c:pt>
                <c:pt idx="23126">
                  <c:v>708.12676599999998</c:v>
                </c:pt>
                <c:pt idx="23127">
                  <c:v>708.12776599999995</c:v>
                </c:pt>
                <c:pt idx="23128">
                  <c:v>708.12876600000004</c:v>
                </c:pt>
                <c:pt idx="23129">
                  <c:v>708.12976600000002</c:v>
                </c:pt>
                <c:pt idx="23130">
                  <c:v>708.13076599999999</c:v>
                </c:pt>
                <c:pt idx="23131">
                  <c:v>708.13176599999997</c:v>
                </c:pt>
                <c:pt idx="23132">
                  <c:v>708.13276599999995</c:v>
                </c:pt>
                <c:pt idx="23133">
                  <c:v>708.13376600000004</c:v>
                </c:pt>
                <c:pt idx="23134">
                  <c:v>708.13476600000001</c:v>
                </c:pt>
                <c:pt idx="23135">
                  <c:v>708.13576599999999</c:v>
                </c:pt>
                <c:pt idx="23136">
                  <c:v>708.13676599999997</c:v>
                </c:pt>
                <c:pt idx="23137">
                  <c:v>708.13776600000006</c:v>
                </c:pt>
                <c:pt idx="23138">
                  <c:v>708.13876600000003</c:v>
                </c:pt>
                <c:pt idx="23139">
                  <c:v>708.13976600000001</c:v>
                </c:pt>
                <c:pt idx="23140">
                  <c:v>708.14076599999999</c:v>
                </c:pt>
                <c:pt idx="23141">
                  <c:v>708.14176599999996</c:v>
                </c:pt>
                <c:pt idx="23142">
                  <c:v>708.14276600000005</c:v>
                </c:pt>
                <c:pt idx="23143">
                  <c:v>708.14376600000003</c:v>
                </c:pt>
                <c:pt idx="23144">
                  <c:v>708.144766</c:v>
                </c:pt>
                <c:pt idx="23145">
                  <c:v>708.14576599999998</c:v>
                </c:pt>
                <c:pt idx="23146">
                  <c:v>708.14676599999996</c:v>
                </c:pt>
                <c:pt idx="23147">
                  <c:v>708.14776600000005</c:v>
                </c:pt>
                <c:pt idx="23148">
                  <c:v>708.14876600000002</c:v>
                </c:pt>
                <c:pt idx="23149">
                  <c:v>708.149766</c:v>
                </c:pt>
                <c:pt idx="23150">
                  <c:v>708.15076599999998</c:v>
                </c:pt>
                <c:pt idx="23151">
                  <c:v>708.15176599999995</c:v>
                </c:pt>
                <c:pt idx="23152">
                  <c:v>708.15276600000004</c:v>
                </c:pt>
                <c:pt idx="23153">
                  <c:v>708.15376600000002</c:v>
                </c:pt>
                <c:pt idx="23154">
                  <c:v>708.154766</c:v>
                </c:pt>
                <c:pt idx="23155">
                  <c:v>708.15576599999997</c:v>
                </c:pt>
                <c:pt idx="23156">
                  <c:v>708.15676599999995</c:v>
                </c:pt>
                <c:pt idx="23157">
                  <c:v>708.15776600000004</c:v>
                </c:pt>
                <c:pt idx="23158">
                  <c:v>708.15876600000001</c:v>
                </c:pt>
                <c:pt idx="23159">
                  <c:v>708.15976599999999</c:v>
                </c:pt>
                <c:pt idx="23160">
                  <c:v>708.16076599999997</c:v>
                </c:pt>
                <c:pt idx="23161">
                  <c:v>708.16176599999994</c:v>
                </c:pt>
                <c:pt idx="23162">
                  <c:v>708.16276600000003</c:v>
                </c:pt>
                <c:pt idx="23163">
                  <c:v>708.16376600000001</c:v>
                </c:pt>
                <c:pt idx="23164">
                  <c:v>708.16476599999999</c:v>
                </c:pt>
                <c:pt idx="23165">
                  <c:v>708.16576599999996</c:v>
                </c:pt>
                <c:pt idx="23166">
                  <c:v>708.16676600000005</c:v>
                </c:pt>
                <c:pt idx="23167">
                  <c:v>708.16776600000003</c:v>
                </c:pt>
                <c:pt idx="23168">
                  <c:v>708.16876600000001</c:v>
                </c:pt>
                <c:pt idx="23169">
                  <c:v>708.16976599999998</c:v>
                </c:pt>
                <c:pt idx="23170">
                  <c:v>708.17076599999996</c:v>
                </c:pt>
                <c:pt idx="23171">
                  <c:v>708.17176600000005</c:v>
                </c:pt>
                <c:pt idx="23172">
                  <c:v>708.17276600000002</c:v>
                </c:pt>
                <c:pt idx="23173">
                  <c:v>708.173766</c:v>
                </c:pt>
                <c:pt idx="23174">
                  <c:v>708.17476599999998</c:v>
                </c:pt>
                <c:pt idx="23175">
                  <c:v>708.17576599999995</c:v>
                </c:pt>
                <c:pt idx="23176">
                  <c:v>708.17676600000004</c:v>
                </c:pt>
                <c:pt idx="23177">
                  <c:v>708.17776600000002</c:v>
                </c:pt>
                <c:pt idx="23178">
                  <c:v>708.178766</c:v>
                </c:pt>
                <c:pt idx="23179">
                  <c:v>708.17976599999997</c:v>
                </c:pt>
                <c:pt idx="23180">
                  <c:v>708.18076599999995</c:v>
                </c:pt>
                <c:pt idx="23181">
                  <c:v>708.18176600000004</c:v>
                </c:pt>
                <c:pt idx="23182">
                  <c:v>708.18276600000002</c:v>
                </c:pt>
                <c:pt idx="23183">
                  <c:v>708.18376599999999</c:v>
                </c:pt>
                <c:pt idx="23184">
                  <c:v>708.18476599999997</c:v>
                </c:pt>
                <c:pt idx="23185">
                  <c:v>708.18576599999994</c:v>
                </c:pt>
                <c:pt idx="23186">
                  <c:v>708.18676600000003</c:v>
                </c:pt>
                <c:pt idx="23187">
                  <c:v>708.18776600000001</c:v>
                </c:pt>
                <c:pt idx="23188">
                  <c:v>708.18876599999999</c:v>
                </c:pt>
                <c:pt idx="23189">
                  <c:v>708.18976599999996</c:v>
                </c:pt>
                <c:pt idx="23190">
                  <c:v>708.19076600000005</c:v>
                </c:pt>
                <c:pt idx="23191">
                  <c:v>708.19176600000003</c:v>
                </c:pt>
                <c:pt idx="23192">
                  <c:v>708.19276600000001</c:v>
                </c:pt>
                <c:pt idx="23193">
                  <c:v>708.19376599999998</c:v>
                </c:pt>
                <c:pt idx="23194">
                  <c:v>708.19476599999996</c:v>
                </c:pt>
                <c:pt idx="23195">
                  <c:v>708.19576600000005</c:v>
                </c:pt>
                <c:pt idx="23196">
                  <c:v>708.19676600000003</c:v>
                </c:pt>
                <c:pt idx="23197">
                  <c:v>708.197766</c:v>
                </c:pt>
                <c:pt idx="23198">
                  <c:v>708.19876599999998</c:v>
                </c:pt>
                <c:pt idx="23199">
                  <c:v>708.19976599999995</c:v>
                </c:pt>
                <c:pt idx="23200">
                  <c:v>708.20076600000004</c:v>
                </c:pt>
                <c:pt idx="23201">
                  <c:v>708.20176600000002</c:v>
                </c:pt>
                <c:pt idx="23202">
                  <c:v>708.202766</c:v>
                </c:pt>
                <c:pt idx="23203">
                  <c:v>708.20376599999997</c:v>
                </c:pt>
                <c:pt idx="23204">
                  <c:v>708.20476599999995</c:v>
                </c:pt>
                <c:pt idx="23205">
                  <c:v>708.20576600000004</c:v>
                </c:pt>
                <c:pt idx="23206">
                  <c:v>708.20676600000002</c:v>
                </c:pt>
                <c:pt idx="23207">
                  <c:v>708.20776599999999</c:v>
                </c:pt>
                <c:pt idx="23208">
                  <c:v>708.20876599999997</c:v>
                </c:pt>
                <c:pt idx="23209">
                  <c:v>708.20976599999995</c:v>
                </c:pt>
                <c:pt idx="23210">
                  <c:v>708.21076600000004</c:v>
                </c:pt>
                <c:pt idx="23211">
                  <c:v>708.21176600000001</c:v>
                </c:pt>
                <c:pt idx="23212">
                  <c:v>708.21276599999999</c:v>
                </c:pt>
                <c:pt idx="23213">
                  <c:v>708.21376599999996</c:v>
                </c:pt>
                <c:pt idx="23214">
                  <c:v>708.21476600000005</c:v>
                </c:pt>
                <c:pt idx="23215">
                  <c:v>708.21576600000003</c:v>
                </c:pt>
                <c:pt idx="23216">
                  <c:v>708.21676600000001</c:v>
                </c:pt>
                <c:pt idx="23217">
                  <c:v>708.21776599999998</c:v>
                </c:pt>
                <c:pt idx="23218">
                  <c:v>708.21876599999996</c:v>
                </c:pt>
                <c:pt idx="23219">
                  <c:v>708.21976600000005</c:v>
                </c:pt>
                <c:pt idx="23220">
                  <c:v>708.22076600000003</c:v>
                </c:pt>
                <c:pt idx="23221">
                  <c:v>708.221766</c:v>
                </c:pt>
                <c:pt idx="23222">
                  <c:v>708.22276599999998</c:v>
                </c:pt>
                <c:pt idx="23223">
                  <c:v>708.22376599999996</c:v>
                </c:pt>
                <c:pt idx="23224">
                  <c:v>708.22476600000005</c:v>
                </c:pt>
                <c:pt idx="23225">
                  <c:v>708.22576600000002</c:v>
                </c:pt>
                <c:pt idx="23226">
                  <c:v>708.226766</c:v>
                </c:pt>
                <c:pt idx="23227">
                  <c:v>708.22776599999997</c:v>
                </c:pt>
                <c:pt idx="23228">
                  <c:v>708.22876599999995</c:v>
                </c:pt>
                <c:pt idx="23229">
                  <c:v>708.22976600000004</c:v>
                </c:pt>
                <c:pt idx="23230">
                  <c:v>708.23076600000002</c:v>
                </c:pt>
                <c:pt idx="23231">
                  <c:v>708.23176599999999</c:v>
                </c:pt>
                <c:pt idx="23232">
                  <c:v>708.23276599999997</c:v>
                </c:pt>
                <c:pt idx="23233">
                  <c:v>708.23376599999995</c:v>
                </c:pt>
                <c:pt idx="23234">
                  <c:v>708.23476600000004</c:v>
                </c:pt>
                <c:pt idx="23235">
                  <c:v>708.23576600000001</c:v>
                </c:pt>
                <c:pt idx="23236">
                  <c:v>708.23676599999999</c:v>
                </c:pt>
                <c:pt idx="23237">
                  <c:v>708.23776599999997</c:v>
                </c:pt>
                <c:pt idx="23238">
                  <c:v>708.23876600000006</c:v>
                </c:pt>
                <c:pt idx="23239">
                  <c:v>708.23976600000003</c:v>
                </c:pt>
                <c:pt idx="23240">
                  <c:v>708.24076600000001</c:v>
                </c:pt>
                <c:pt idx="23241">
                  <c:v>708.24176599999998</c:v>
                </c:pt>
                <c:pt idx="23242">
                  <c:v>708.24276599999996</c:v>
                </c:pt>
                <c:pt idx="23243">
                  <c:v>708.24376600000005</c:v>
                </c:pt>
                <c:pt idx="23244">
                  <c:v>708.24476600000003</c:v>
                </c:pt>
                <c:pt idx="23245">
                  <c:v>708.245766</c:v>
                </c:pt>
                <c:pt idx="23246">
                  <c:v>708.24676599999998</c:v>
                </c:pt>
                <c:pt idx="23247">
                  <c:v>708.24776599999996</c:v>
                </c:pt>
                <c:pt idx="23248">
                  <c:v>708.24876600000005</c:v>
                </c:pt>
                <c:pt idx="23249">
                  <c:v>708.24976600000002</c:v>
                </c:pt>
                <c:pt idx="23250">
                  <c:v>708.250766</c:v>
                </c:pt>
                <c:pt idx="23251">
                  <c:v>708.25176599999998</c:v>
                </c:pt>
                <c:pt idx="23252">
                  <c:v>708.25276599999995</c:v>
                </c:pt>
                <c:pt idx="23253">
                  <c:v>708.25376600000004</c:v>
                </c:pt>
                <c:pt idx="23254">
                  <c:v>708.25476600000002</c:v>
                </c:pt>
                <c:pt idx="23255">
                  <c:v>708.25576599999999</c:v>
                </c:pt>
                <c:pt idx="23256">
                  <c:v>708.25676599999997</c:v>
                </c:pt>
                <c:pt idx="23257">
                  <c:v>708.25776599999995</c:v>
                </c:pt>
                <c:pt idx="23258">
                  <c:v>708.25876600000004</c:v>
                </c:pt>
                <c:pt idx="23259">
                  <c:v>708.25976600000001</c:v>
                </c:pt>
                <c:pt idx="23260">
                  <c:v>708.26076599999999</c:v>
                </c:pt>
                <c:pt idx="23261">
                  <c:v>708.26176599999997</c:v>
                </c:pt>
                <c:pt idx="23262">
                  <c:v>708.26276600000006</c:v>
                </c:pt>
                <c:pt idx="23263">
                  <c:v>708.26376600000003</c:v>
                </c:pt>
                <c:pt idx="23264">
                  <c:v>708.26476600000001</c:v>
                </c:pt>
                <c:pt idx="23265">
                  <c:v>708.26576599999999</c:v>
                </c:pt>
                <c:pt idx="23266">
                  <c:v>708.26676599999996</c:v>
                </c:pt>
                <c:pt idx="23267">
                  <c:v>708.26776600000005</c:v>
                </c:pt>
                <c:pt idx="23268">
                  <c:v>708.26876600000003</c:v>
                </c:pt>
                <c:pt idx="23269">
                  <c:v>708.269766</c:v>
                </c:pt>
                <c:pt idx="23270">
                  <c:v>708.27076599999998</c:v>
                </c:pt>
                <c:pt idx="23271">
                  <c:v>708.27176599999996</c:v>
                </c:pt>
                <c:pt idx="23272">
                  <c:v>708.27276600000005</c:v>
                </c:pt>
                <c:pt idx="23273">
                  <c:v>708.27376600000002</c:v>
                </c:pt>
                <c:pt idx="23274">
                  <c:v>708.274766</c:v>
                </c:pt>
                <c:pt idx="23275">
                  <c:v>708.27576599999998</c:v>
                </c:pt>
                <c:pt idx="23276">
                  <c:v>708.27676599999995</c:v>
                </c:pt>
                <c:pt idx="23277">
                  <c:v>708.27776600000004</c:v>
                </c:pt>
                <c:pt idx="23278">
                  <c:v>708.27876600000002</c:v>
                </c:pt>
                <c:pt idx="23279">
                  <c:v>708.279766</c:v>
                </c:pt>
                <c:pt idx="23280">
                  <c:v>708.28076599999997</c:v>
                </c:pt>
                <c:pt idx="23281">
                  <c:v>708.28176599999995</c:v>
                </c:pt>
                <c:pt idx="23282">
                  <c:v>708.28276600000004</c:v>
                </c:pt>
                <c:pt idx="23283">
                  <c:v>708.28376600000001</c:v>
                </c:pt>
                <c:pt idx="23284">
                  <c:v>708.28476599999999</c:v>
                </c:pt>
                <c:pt idx="23285">
                  <c:v>708.28576599999997</c:v>
                </c:pt>
                <c:pt idx="23286">
                  <c:v>708.28676599999994</c:v>
                </c:pt>
                <c:pt idx="23287">
                  <c:v>708.28776600000003</c:v>
                </c:pt>
                <c:pt idx="23288">
                  <c:v>708.28876600000001</c:v>
                </c:pt>
                <c:pt idx="23289">
                  <c:v>708.28976599999999</c:v>
                </c:pt>
                <c:pt idx="23290">
                  <c:v>708.29076599999996</c:v>
                </c:pt>
                <c:pt idx="23291">
                  <c:v>708.29176600000005</c:v>
                </c:pt>
                <c:pt idx="23292">
                  <c:v>708.29276600000003</c:v>
                </c:pt>
                <c:pt idx="23293">
                  <c:v>708.29376600000001</c:v>
                </c:pt>
                <c:pt idx="23294">
                  <c:v>708.29476599999998</c:v>
                </c:pt>
                <c:pt idx="23295">
                  <c:v>708.29576599999996</c:v>
                </c:pt>
                <c:pt idx="23296">
                  <c:v>708.29676600000005</c:v>
                </c:pt>
                <c:pt idx="23297">
                  <c:v>708.29776600000002</c:v>
                </c:pt>
                <c:pt idx="23298">
                  <c:v>708.298766</c:v>
                </c:pt>
                <c:pt idx="23299">
                  <c:v>708.29976599999998</c:v>
                </c:pt>
                <c:pt idx="23300">
                  <c:v>708.30076599999995</c:v>
                </c:pt>
                <c:pt idx="23301">
                  <c:v>708.30176600000004</c:v>
                </c:pt>
                <c:pt idx="23302">
                  <c:v>708.30276600000002</c:v>
                </c:pt>
                <c:pt idx="23303">
                  <c:v>708.303766</c:v>
                </c:pt>
                <c:pt idx="23304">
                  <c:v>708.30476599999997</c:v>
                </c:pt>
                <c:pt idx="23305">
                  <c:v>708.30576599999995</c:v>
                </c:pt>
                <c:pt idx="23306">
                  <c:v>708.30676600000004</c:v>
                </c:pt>
                <c:pt idx="23307">
                  <c:v>708.30776600000002</c:v>
                </c:pt>
                <c:pt idx="23308">
                  <c:v>708.30876599999999</c:v>
                </c:pt>
                <c:pt idx="23309">
                  <c:v>708.30976599999997</c:v>
                </c:pt>
                <c:pt idx="23310">
                  <c:v>708.31076599999994</c:v>
                </c:pt>
                <c:pt idx="23311">
                  <c:v>708.31176600000003</c:v>
                </c:pt>
                <c:pt idx="23312">
                  <c:v>708.31276600000001</c:v>
                </c:pt>
                <c:pt idx="23313">
                  <c:v>708.31376599999999</c:v>
                </c:pt>
                <c:pt idx="23314">
                  <c:v>708.31476599999996</c:v>
                </c:pt>
                <c:pt idx="23315">
                  <c:v>708.31576600000005</c:v>
                </c:pt>
                <c:pt idx="23316">
                  <c:v>708.31676600000003</c:v>
                </c:pt>
                <c:pt idx="23317">
                  <c:v>708.31776600000001</c:v>
                </c:pt>
                <c:pt idx="23318">
                  <c:v>708.31876599999998</c:v>
                </c:pt>
                <c:pt idx="23319">
                  <c:v>708.31976599999996</c:v>
                </c:pt>
                <c:pt idx="23320">
                  <c:v>708.32076600000005</c:v>
                </c:pt>
                <c:pt idx="23321">
                  <c:v>708.32176600000003</c:v>
                </c:pt>
                <c:pt idx="23322">
                  <c:v>708.322766</c:v>
                </c:pt>
                <c:pt idx="23323">
                  <c:v>708.32376599999998</c:v>
                </c:pt>
                <c:pt idx="23324">
                  <c:v>708.32476599999995</c:v>
                </c:pt>
                <c:pt idx="23325">
                  <c:v>708.32576600000004</c:v>
                </c:pt>
                <c:pt idx="23326">
                  <c:v>708.32676600000002</c:v>
                </c:pt>
                <c:pt idx="23327">
                  <c:v>708.327766</c:v>
                </c:pt>
                <c:pt idx="23328">
                  <c:v>708.32876599999997</c:v>
                </c:pt>
                <c:pt idx="23329">
                  <c:v>708.32976599999995</c:v>
                </c:pt>
                <c:pt idx="23330">
                  <c:v>708.33076600000004</c:v>
                </c:pt>
                <c:pt idx="23331">
                  <c:v>708.33176600000002</c:v>
                </c:pt>
                <c:pt idx="23332">
                  <c:v>708.33276599999999</c:v>
                </c:pt>
                <c:pt idx="23333">
                  <c:v>708.33376599999997</c:v>
                </c:pt>
                <c:pt idx="23334">
                  <c:v>708.33476599999995</c:v>
                </c:pt>
                <c:pt idx="23335">
                  <c:v>708.33576600000004</c:v>
                </c:pt>
                <c:pt idx="23336">
                  <c:v>708.33676600000001</c:v>
                </c:pt>
                <c:pt idx="23337">
                  <c:v>708.33776599999999</c:v>
                </c:pt>
                <c:pt idx="23338">
                  <c:v>708.33876599999996</c:v>
                </c:pt>
                <c:pt idx="23339">
                  <c:v>708.33976600000005</c:v>
                </c:pt>
                <c:pt idx="23340">
                  <c:v>708.34076600000003</c:v>
                </c:pt>
                <c:pt idx="23341">
                  <c:v>708.34176600000001</c:v>
                </c:pt>
                <c:pt idx="23342">
                  <c:v>708.34276599999998</c:v>
                </c:pt>
                <c:pt idx="23343">
                  <c:v>708.34376599999996</c:v>
                </c:pt>
                <c:pt idx="23344">
                  <c:v>708.34476600000005</c:v>
                </c:pt>
                <c:pt idx="23345">
                  <c:v>708.34576600000003</c:v>
                </c:pt>
                <c:pt idx="23346">
                  <c:v>708.346766</c:v>
                </c:pt>
                <c:pt idx="23347">
                  <c:v>708.34776599999998</c:v>
                </c:pt>
                <c:pt idx="23348">
                  <c:v>708.34876599999996</c:v>
                </c:pt>
                <c:pt idx="23349">
                  <c:v>708.34976600000005</c:v>
                </c:pt>
                <c:pt idx="23350">
                  <c:v>708.35076600000002</c:v>
                </c:pt>
                <c:pt idx="23351">
                  <c:v>708.351766</c:v>
                </c:pt>
                <c:pt idx="23352">
                  <c:v>708.35276599999997</c:v>
                </c:pt>
                <c:pt idx="23353">
                  <c:v>708.35376599999995</c:v>
                </c:pt>
                <c:pt idx="23354">
                  <c:v>708.35476600000004</c:v>
                </c:pt>
                <c:pt idx="23355">
                  <c:v>708.35576600000002</c:v>
                </c:pt>
                <c:pt idx="23356">
                  <c:v>708.35676599999999</c:v>
                </c:pt>
                <c:pt idx="23357">
                  <c:v>708.35776599999997</c:v>
                </c:pt>
                <c:pt idx="23358">
                  <c:v>708.35876599999995</c:v>
                </c:pt>
                <c:pt idx="23359">
                  <c:v>708.35976600000004</c:v>
                </c:pt>
                <c:pt idx="23360">
                  <c:v>708.36076600000001</c:v>
                </c:pt>
                <c:pt idx="23361">
                  <c:v>708.36176599999999</c:v>
                </c:pt>
                <c:pt idx="23362">
                  <c:v>708.36276599999997</c:v>
                </c:pt>
                <c:pt idx="23363">
                  <c:v>708.36376600000006</c:v>
                </c:pt>
                <c:pt idx="23364">
                  <c:v>708.36476600000003</c:v>
                </c:pt>
                <c:pt idx="23365">
                  <c:v>708.36576600000001</c:v>
                </c:pt>
                <c:pt idx="23366">
                  <c:v>708.36676599999998</c:v>
                </c:pt>
                <c:pt idx="23367">
                  <c:v>708.36776599999996</c:v>
                </c:pt>
                <c:pt idx="23368">
                  <c:v>708.36876600000005</c:v>
                </c:pt>
                <c:pt idx="23369">
                  <c:v>708.36976600000003</c:v>
                </c:pt>
                <c:pt idx="23370">
                  <c:v>708.370766</c:v>
                </c:pt>
                <c:pt idx="23371">
                  <c:v>708.37176599999998</c:v>
                </c:pt>
                <c:pt idx="23372">
                  <c:v>708.37276599999996</c:v>
                </c:pt>
                <c:pt idx="23373">
                  <c:v>708.37376600000005</c:v>
                </c:pt>
                <c:pt idx="23374">
                  <c:v>708.37476600000002</c:v>
                </c:pt>
                <c:pt idx="23375">
                  <c:v>708.375766</c:v>
                </c:pt>
                <c:pt idx="23376">
                  <c:v>708.37676599999998</c:v>
                </c:pt>
                <c:pt idx="23377">
                  <c:v>708.37776599999995</c:v>
                </c:pt>
                <c:pt idx="23378">
                  <c:v>708.37876600000004</c:v>
                </c:pt>
                <c:pt idx="23379">
                  <c:v>708.37976600000002</c:v>
                </c:pt>
                <c:pt idx="23380">
                  <c:v>708.38076599999999</c:v>
                </c:pt>
                <c:pt idx="23381">
                  <c:v>708.38176599999997</c:v>
                </c:pt>
                <c:pt idx="23382">
                  <c:v>708.38276599999995</c:v>
                </c:pt>
                <c:pt idx="23383">
                  <c:v>708.38376600000004</c:v>
                </c:pt>
                <c:pt idx="23384">
                  <c:v>708.38476600000001</c:v>
                </c:pt>
                <c:pt idx="23385">
                  <c:v>708.38576599999999</c:v>
                </c:pt>
                <c:pt idx="23386">
                  <c:v>708.38676599999997</c:v>
                </c:pt>
                <c:pt idx="23387">
                  <c:v>708.38776600000006</c:v>
                </c:pt>
                <c:pt idx="23388">
                  <c:v>708.38876600000003</c:v>
                </c:pt>
                <c:pt idx="23389">
                  <c:v>708.38976600000001</c:v>
                </c:pt>
                <c:pt idx="23390">
                  <c:v>708.39076599999999</c:v>
                </c:pt>
                <c:pt idx="23391">
                  <c:v>708.39176599999996</c:v>
                </c:pt>
                <c:pt idx="23392">
                  <c:v>708.39276600000005</c:v>
                </c:pt>
                <c:pt idx="23393">
                  <c:v>708.39376600000003</c:v>
                </c:pt>
                <c:pt idx="23394">
                  <c:v>708.394766</c:v>
                </c:pt>
                <c:pt idx="23395">
                  <c:v>708.39576599999998</c:v>
                </c:pt>
                <c:pt idx="23396">
                  <c:v>708.39676599999996</c:v>
                </c:pt>
                <c:pt idx="23397">
                  <c:v>708.39776600000005</c:v>
                </c:pt>
                <c:pt idx="23398">
                  <c:v>708.39876600000002</c:v>
                </c:pt>
                <c:pt idx="23399">
                  <c:v>708.399766</c:v>
                </c:pt>
                <c:pt idx="23400">
                  <c:v>708.40076599999998</c:v>
                </c:pt>
                <c:pt idx="23401">
                  <c:v>708.40176599999995</c:v>
                </c:pt>
                <c:pt idx="23402">
                  <c:v>708.40276600000004</c:v>
                </c:pt>
                <c:pt idx="23403">
                  <c:v>708.40376600000002</c:v>
                </c:pt>
                <c:pt idx="23404">
                  <c:v>708.404766</c:v>
                </c:pt>
                <c:pt idx="23405">
                  <c:v>708.40576599999997</c:v>
                </c:pt>
                <c:pt idx="23406">
                  <c:v>708.40676599999995</c:v>
                </c:pt>
                <c:pt idx="23407">
                  <c:v>708.40776600000004</c:v>
                </c:pt>
                <c:pt idx="23408">
                  <c:v>708.40876600000001</c:v>
                </c:pt>
                <c:pt idx="23409">
                  <c:v>708.40976599999999</c:v>
                </c:pt>
                <c:pt idx="23410">
                  <c:v>708.41076599999997</c:v>
                </c:pt>
                <c:pt idx="23411">
                  <c:v>708.41176599999994</c:v>
                </c:pt>
                <c:pt idx="23412">
                  <c:v>708.41276600000003</c:v>
                </c:pt>
                <c:pt idx="23413">
                  <c:v>708.41376600000001</c:v>
                </c:pt>
                <c:pt idx="23414">
                  <c:v>708.41476599999999</c:v>
                </c:pt>
                <c:pt idx="23415">
                  <c:v>708.41576599999996</c:v>
                </c:pt>
                <c:pt idx="23416">
                  <c:v>708.41676600000005</c:v>
                </c:pt>
                <c:pt idx="23417">
                  <c:v>708.41776600000003</c:v>
                </c:pt>
                <c:pt idx="23418">
                  <c:v>708.41876600000001</c:v>
                </c:pt>
                <c:pt idx="23419">
                  <c:v>708.41976599999998</c:v>
                </c:pt>
                <c:pt idx="23420">
                  <c:v>708.42076599999996</c:v>
                </c:pt>
                <c:pt idx="23421">
                  <c:v>708.42176600000005</c:v>
                </c:pt>
                <c:pt idx="23422">
                  <c:v>708.42276600000002</c:v>
                </c:pt>
                <c:pt idx="23423">
                  <c:v>708.423766</c:v>
                </c:pt>
                <c:pt idx="23424">
                  <c:v>708.42476599999998</c:v>
                </c:pt>
                <c:pt idx="23425">
                  <c:v>708.42576599999995</c:v>
                </c:pt>
                <c:pt idx="23426">
                  <c:v>708.42676600000004</c:v>
                </c:pt>
                <c:pt idx="23427">
                  <c:v>708.42776600000002</c:v>
                </c:pt>
                <c:pt idx="23428">
                  <c:v>708.428766</c:v>
                </c:pt>
                <c:pt idx="23429">
                  <c:v>708.42976599999997</c:v>
                </c:pt>
                <c:pt idx="23430">
                  <c:v>708.43076599999995</c:v>
                </c:pt>
                <c:pt idx="23431">
                  <c:v>708.43176600000004</c:v>
                </c:pt>
                <c:pt idx="23432">
                  <c:v>708.43276600000002</c:v>
                </c:pt>
                <c:pt idx="23433">
                  <c:v>708.43376599999999</c:v>
                </c:pt>
                <c:pt idx="23434">
                  <c:v>708.43476599999997</c:v>
                </c:pt>
                <c:pt idx="23435">
                  <c:v>708.43576599999994</c:v>
                </c:pt>
                <c:pt idx="23436">
                  <c:v>708.43676600000003</c:v>
                </c:pt>
                <c:pt idx="23437">
                  <c:v>708.43776600000001</c:v>
                </c:pt>
                <c:pt idx="23438">
                  <c:v>708.43876599999999</c:v>
                </c:pt>
                <c:pt idx="23439">
                  <c:v>708.43976599999996</c:v>
                </c:pt>
                <c:pt idx="23440">
                  <c:v>708.44076600000005</c:v>
                </c:pt>
                <c:pt idx="23441">
                  <c:v>708.44176600000003</c:v>
                </c:pt>
                <c:pt idx="23442">
                  <c:v>708.44276600000001</c:v>
                </c:pt>
                <c:pt idx="23443">
                  <c:v>708.44376599999998</c:v>
                </c:pt>
                <c:pt idx="23444">
                  <c:v>708.44476599999996</c:v>
                </c:pt>
                <c:pt idx="23445">
                  <c:v>708.44576600000005</c:v>
                </c:pt>
                <c:pt idx="23446">
                  <c:v>708.44676600000003</c:v>
                </c:pt>
                <c:pt idx="23447">
                  <c:v>708.447766</c:v>
                </c:pt>
                <c:pt idx="23448">
                  <c:v>708.44876599999998</c:v>
                </c:pt>
                <c:pt idx="23449">
                  <c:v>708.44976599999995</c:v>
                </c:pt>
                <c:pt idx="23450">
                  <c:v>708.45076600000004</c:v>
                </c:pt>
                <c:pt idx="23451">
                  <c:v>708.45176600000002</c:v>
                </c:pt>
                <c:pt idx="23452">
                  <c:v>708.452766</c:v>
                </c:pt>
                <c:pt idx="23453">
                  <c:v>708.45376599999997</c:v>
                </c:pt>
                <c:pt idx="23454">
                  <c:v>708.45476599999995</c:v>
                </c:pt>
                <c:pt idx="23455">
                  <c:v>708.45576600000004</c:v>
                </c:pt>
                <c:pt idx="23456">
                  <c:v>708.45676600000002</c:v>
                </c:pt>
                <c:pt idx="23457">
                  <c:v>708.45776599999999</c:v>
                </c:pt>
                <c:pt idx="23458">
                  <c:v>708.45876599999997</c:v>
                </c:pt>
                <c:pt idx="23459">
                  <c:v>708.45976599999995</c:v>
                </c:pt>
                <c:pt idx="23460">
                  <c:v>708.46076600000004</c:v>
                </c:pt>
                <c:pt idx="23461">
                  <c:v>708.46176600000001</c:v>
                </c:pt>
                <c:pt idx="23462">
                  <c:v>708.46276599999999</c:v>
                </c:pt>
                <c:pt idx="23463">
                  <c:v>708.46376599999996</c:v>
                </c:pt>
                <c:pt idx="23464">
                  <c:v>708.46476600000005</c:v>
                </c:pt>
                <c:pt idx="23465">
                  <c:v>708.46576600000003</c:v>
                </c:pt>
                <c:pt idx="23466">
                  <c:v>708.46676600000001</c:v>
                </c:pt>
                <c:pt idx="23467">
                  <c:v>708.46776599999998</c:v>
                </c:pt>
                <c:pt idx="23468">
                  <c:v>708.46876599999996</c:v>
                </c:pt>
                <c:pt idx="23469">
                  <c:v>708.46976600000005</c:v>
                </c:pt>
                <c:pt idx="23470">
                  <c:v>708.47076600000003</c:v>
                </c:pt>
                <c:pt idx="23471">
                  <c:v>708.471766</c:v>
                </c:pt>
                <c:pt idx="23472">
                  <c:v>708.47276599999998</c:v>
                </c:pt>
                <c:pt idx="23473">
                  <c:v>708.47376599999996</c:v>
                </c:pt>
                <c:pt idx="23474">
                  <c:v>708.47476600000005</c:v>
                </c:pt>
                <c:pt idx="23475">
                  <c:v>708.47576600000002</c:v>
                </c:pt>
                <c:pt idx="23476">
                  <c:v>708.476766</c:v>
                </c:pt>
                <c:pt idx="23477">
                  <c:v>708.47776599999997</c:v>
                </c:pt>
                <c:pt idx="23478">
                  <c:v>708.47876599999995</c:v>
                </c:pt>
                <c:pt idx="23479">
                  <c:v>708.47976600000004</c:v>
                </c:pt>
                <c:pt idx="23480">
                  <c:v>708.48076600000002</c:v>
                </c:pt>
                <c:pt idx="23481">
                  <c:v>708.48176599999999</c:v>
                </c:pt>
                <c:pt idx="23482">
                  <c:v>708.48276599999997</c:v>
                </c:pt>
                <c:pt idx="23483">
                  <c:v>708.48376599999995</c:v>
                </c:pt>
                <c:pt idx="23484">
                  <c:v>708.48476600000004</c:v>
                </c:pt>
                <c:pt idx="23485">
                  <c:v>708.48576600000001</c:v>
                </c:pt>
                <c:pt idx="23486">
                  <c:v>708.48676599999999</c:v>
                </c:pt>
                <c:pt idx="23487">
                  <c:v>708.48776599999997</c:v>
                </c:pt>
                <c:pt idx="23488">
                  <c:v>708.48876600000006</c:v>
                </c:pt>
                <c:pt idx="23489">
                  <c:v>708.48976600000003</c:v>
                </c:pt>
                <c:pt idx="23490">
                  <c:v>708.49076600000001</c:v>
                </c:pt>
                <c:pt idx="23491">
                  <c:v>708.49176599999998</c:v>
                </c:pt>
                <c:pt idx="23492">
                  <c:v>708.49276599999996</c:v>
                </c:pt>
                <c:pt idx="23493">
                  <c:v>708.49376600000005</c:v>
                </c:pt>
                <c:pt idx="23494">
                  <c:v>708.49476600000003</c:v>
                </c:pt>
                <c:pt idx="23495">
                  <c:v>708.495766</c:v>
                </c:pt>
                <c:pt idx="23496">
                  <c:v>708.49676599999998</c:v>
                </c:pt>
                <c:pt idx="23497">
                  <c:v>708.49776599999996</c:v>
                </c:pt>
                <c:pt idx="23498">
                  <c:v>708.49876600000005</c:v>
                </c:pt>
                <c:pt idx="23499">
                  <c:v>708.49976600000002</c:v>
                </c:pt>
                <c:pt idx="23500">
                  <c:v>708.500766</c:v>
                </c:pt>
                <c:pt idx="23501">
                  <c:v>708.50176599999998</c:v>
                </c:pt>
                <c:pt idx="23502">
                  <c:v>708.50276599999995</c:v>
                </c:pt>
                <c:pt idx="23503">
                  <c:v>708.50376600000004</c:v>
                </c:pt>
                <c:pt idx="23504">
                  <c:v>708.50476600000002</c:v>
                </c:pt>
                <c:pt idx="23505">
                  <c:v>708.50576599999999</c:v>
                </c:pt>
                <c:pt idx="23506">
                  <c:v>708.50676599999997</c:v>
                </c:pt>
                <c:pt idx="23507">
                  <c:v>708.50776599999995</c:v>
                </c:pt>
                <c:pt idx="23508">
                  <c:v>708.50876600000004</c:v>
                </c:pt>
                <c:pt idx="23509">
                  <c:v>708.50976600000001</c:v>
                </c:pt>
                <c:pt idx="23510">
                  <c:v>708.51076599999999</c:v>
                </c:pt>
                <c:pt idx="23511">
                  <c:v>708.51176599999997</c:v>
                </c:pt>
                <c:pt idx="23512">
                  <c:v>708.51276600000006</c:v>
                </c:pt>
                <c:pt idx="23513">
                  <c:v>708.51376600000003</c:v>
                </c:pt>
                <c:pt idx="23514">
                  <c:v>708.51476600000001</c:v>
                </c:pt>
                <c:pt idx="23515">
                  <c:v>708.51576599999999</c:v>
                </c:pt>
                <c:pt idx="23516">
                  <c:v>708.51676599999996</c:v>
                </c:pt>
                <c:pt idx="23517">
                  <c:v>708.51776600000005</c:v>
                </c:pt>
                <c:pt idx="23518">
                  <c:v>708.51876600000003</c:v>
                </c:pt>
                <c:pt idx="23519">
                  <c:v>708.519766</c:v>
                </c:pt>
                <c:pt idx="23520">
                  <c:v>708.52076599999998</c:v>
                </c:pt>
                <c:pt idx="23521">
                  <c:v>708.52176599999996</c:v>
                </c:pt>
                <c:pt idx="23522">
                  <c:v>708.52276600000005</c:v>
                </c:pt>
                <c:pt idx="23523">
                  <c:v>708.52376600000002</c:v>
                </c:pt>
                <c:pt idx="23524">
                  <c:v>708.524766</c:v>
                </c:pt>
                <c:pt idx="23525">
                  <c:v>708.52576599999998</c:v>
                </c:pt>
                <c:pt idx="23526">
                  <c:v>708.52676599999995</c:v>
                </c:pt>
                <c:pt idx="23527">
                  <c:v>708.52776600000004</c:v>
                </c:pt>
                <c:pt idx="23528">
                  <c:v>708.52876600000002</c:v>
                </c:pt>
                <c:pt idx="23529">
                  <c:v>708.529766</c:v>
                </c:pt>
                <c:pt idx="23530">
                  <c:v>708.53076599999997</c:v>
                </c:pt>
                <c:pt idx="23531">
                  <c:v>708.53176599999995</c:v>
                </c:pt>
                <c:pt idx="23532">
                  <c:v>708.53276600000004</c:v>
                </c:pt>
                <c:pt idx="23533">
                  <c:v>708.53376600000001</c:v>
                </c:pt>
                <c:pt idx="23534">
                  <c:v>708.53476599999999</c:v>
                </c:pt>
                <c:pt idx="23535">
                  <c:v>708.53576599999997</c:v>
                </c:pt>
                <c:pt idx="23536">
                  <c:v>708.53676599999994</c:v>
                </c:pt>
                <c:pt idx="23537">
                  <c:v>708.53776600000003</c:v>
                </c:pt>
                <c:pt idx="23538">
                  <c:v>708.53876600000001</c:v>
                </c:pt>
                <c:pt idx="23539">
                  <c:v>708.53976599999999</c:v>
                </c:pt>
                <c:pt idx="23540">
                  <c:v>708.54076599999996</c:v>
                </c:pt>
                <c:pt idx="23541">
                  <c:v>708.54176600000005</c:v>
                </c:pt>
                <c:pt idx="23542">
                  <c:v>708.54276600000003</c:v>
                </c:pt>
                <c:pt idx="23543">
                  <c:v>708.54376600000001</c:v>
                </c:pt>
                <c:pt idx="23544">
                  <c:v>708.54476599999998</c:v>
                </c:pt>
                <c:pt idx="23545">
                  <c:v>708.54576599999996</c:v>
                </c:pt>
                <c:pt idx="23546">
                  <c:v>708.54676600000005</c:v>
                </c:pt>
                <c:pt idx="23547">
                  <c:v>708.54776600000002</c:v>
                </c:pt>
                <c:pt idx="23548">
                  <c:v>708.548766</c:v>
                </c:pt>
                <c:pt idx="23549">
                  <c:v>708.54976599999998</c:v>
                </c:pt>
                <c:pt idx="23550">
                  <c:v>708.55076599999995</c:v>
                </c:pt>
                <c:pt idx="23551">
                  <c:v>708.55176600000004</c:v>
                </c:pt>
                <c:pt idx="23552">
                  <c:v>708.55276600000002</c:v>
                </c:pt>
                <c:pt idx="23553">
                  <c:v>708.553766</c:v>
                </c:pt>
                <c:pt idx="23554">
                  <c:v>708.55476599999997</c:v>
                </c:pt>
                <c:pt idx="23555">
                  <c:v>708.55576599999995</c:v>
                </c:pt>
                <c:pt idx="23556">
                  <c:v>708.55676600000004</c:v>
                </c:pt>
                <c:pt idx="23557">
                  <c:v>708.55776600000002</c:v>
                </c:pt>
                <c:pt idx="23558">
                  <c:v>708.55876599999999</c:v>
                </c:pt>
                <c:pt idx="23559">
                  <c:v>708.55976599999997</c:v>
                </c:pt>
                <c:pt idx="23560">
                  <c:v>708.56076599999994</c:v>
                </c:pt>
                <c:pt idx="23561">
                  <c:v>708.56176600000003</c:v>
                </c:pt>
                <c:pt idx="23562">
                  <c:v>708.56276600000001</c:v>
                </c:pt>
                <c:pt idx="23563">
                  <c:v>708.56376599999999</c:v>
                </c:pt>
                <c:pt idx="23564">
                  <c:v>708.56476599999996</c:v>
                </c:pt>
                <c:pt idx="23565">
                  <c:v>708.56576600000005</c:v>
                </c:pt>
                <c:pt idx="23566">
                  <c:v>708.56676600000003</c:v>
                </c:pt>
                <c:pt idx="23567">
                  <c:v>708.56776600000001</c:v>
                </c:pt>
                <c:pt idx="23568">
                  <c:v>708.56876599999998</c:v>
                </c:pt>
                <c:pt idx="23569">
                  <c:v>708.56976599999996</c:v>
                </c:pt>
                <c:pt idx="23570">
                  <c:v>708.57076600000005</c:v>
                </c:pt>
                <c:pt idx="23571">
                  <c:v>708.57176600000003</c:v>
                </c:pt>
                <c:pt idx="23572">
                  <c:v>708.572766</c:v>
                </c:pt>
                <c:pt idx="23573">
                  <c:v>708.57376599999998</c:v>
                </c:pt>
                <c:pt idx="23574">
                  <c:v>708.57476599999995</c:v>
                </c:pt>
                <c:pt idx="23575">
                  <c:v>708.57576600000004</c:v>
                </c:pt>
                <c:pt idx="23576">
                  <c:v>708.57676600000002</c:v>
                </c:pt>
                <c:pt idx="23577">
                  <c:v>708.577766</c:v>
                </c:pt>
                <c:pt idx="23578">
                  <c:v>708.57876599999997</c:v>
                </c:pt>
                <c:pt idx="23579">
                  <c:v>708.57976599999995</c:v>
                </c:pt>
                <c:pt idx="23580">
                  <c:v>708.58076600000004</c:v>
                </c:pt>
                <c:pt idx="23581">
                  <c:v>708.58176600000002</c:v>
                </c:pt>
                <c:pt idx="23582">
                  <c:v>708.58276599999999</c:v>
                </c:pt>
                <c:pt idx="23583">
                  <c:v>708.58376599999997</c:v>
                </c:pt>
                <c:pt idx="23584">
                  <c:v>708.58476599999995</c:v>
                </c:pt>
                <c:pt idx="23585">
                  <c:v>708.58576600000004</c:v>
                </c:pt>
                <c:pt idx="23586">
                  <c:v>708.58676600000001</c:v>
                </c:pt>
                <c:pt idx="23587">
                  <c:v>708.58776599999999</c:v>
                </c:pt>
                <c:pt idx="23588">
                  <c:v>708.58876599999996</c:v>
                </c:pt>
                <c:pt idx="23589">
                  <c:v>708.58976600000005</c:v>
                </c:pt>
                <c:pt idx="23590">
                  <c:v>708.59076600000003</c:v>
                </c:pt>
                <c:pt idx="23591">
                  <c:v>708.59176600000001</c:v>
                </c:pt>
                <c:pt idx="23592">
                  <c:v>708.59276599999998</c:v>
                </c:pt>
                <c:pt idx="23593">
                  <c:v>708.59376599999996</c:v>
                </c:pt>
                <c:pt idx="23594">
                  <c:v>708.59476600000005</c:v>
                </c:pt>
                <c:pt idx="23595">
                  <c:v>708.59576600000003</c:v>
                </c:pt>
                <c:pt idx="23596">
                  <c:v>708.596766</c:v>
                </c:pt>
                <c:pt idx="23597">
                  <c:v>708.59776599999998</c:v>
                </c:pt>
                <c:pt idx="23598">
                  <c:v>708.59876599999996</c:v>
                </c:pt>
                <c:pt idx="23599">
                  <c:v>708.59976600000005</c:v>
                </c:pt>
                <c:pt idx="23600">
                  <c:v>708.60076600000002</c:v>
                </c:pt>
                <c:pt idx="23601">
                  <c:v>708.601766</c:v>
                </c:pt>
                <c:pt idx="23602">
                  <c:v>708.60276599999997</c:v>
                </c:pt>
                <c:pt idx="23603">
                  <c:v>708.60376599999995</c:v>
                </c:pt>
                <c:pt idx="23604">
                  <c:v>708.60476600000004</c:v>
                </c:pt>
                <c:pt idx="23605">
                  <c:v>708.60576600000002</c:v>
                </c:pt>
                <c:pt idx="23606">
                  <c:v>708.60676599999999</c:v>
                </c:pt>
                <c:pt idx="23607">
                  <c:v>708.60776599999997</c:v>
                </c:pt>
                <c:pt idx="23608">
                  <c:v>708.60876599999995</c:v>
                </c:pt>
                <c:pt idx="23609">
                  <c:v>708.60976600000004</c:v>
                </c:pt>
                <c:pt idx="23610">
                  <c:v>708.61076600000001</c:v>
                </c:pt>
                <c:pt idx="23611">
                  <c:v>708.61176599999999</c:v>
                </c:pt>
                <c:pt idx="23612">
                  <c:v>708.61276599999997</c:v>
                </c:pt>
                <c:pt idx="23613">
                  <c:v>708.61376600000006</c:v>
                </c:pt>
                <c:pt idx="23614">
                  <c:v>708.61476600000003</c:v>
                </c:pt>
                <c:pt idx="23615">
                  <c:v>708.61576600000001</c:v>
                </c:pt>
                <c:pt idx="23616">
                  <c:v>708.61676599999998</c:v>
                </c:pt>
                <c:pt idx="23617">
                  <c:v>708.61776599999996</c:v>
                </c:pt>
                <c:pt idx="23618">
                  <c:v>708.61876600000005</c:v>
                </c:pt>
                <c:pt idx="23619">
                  <c:v>708.61976600000003</c:v>
                </c:pt>
                <c:pt idx="23620">
                  <c:v>708.620766</c:v>
                </c:pt>
                <c:pt idx="23621">
                  <c:v>708.62176599999998</c:v>
                </c:pt>
                <c:pt idx="23622">
                  <c:v>708.62276599999996</c:v>
                </c:pt>
                <c:pt idx="23623">
                  <c:v>708.62376600000005</c:v>
                </c:pt>
                <c:pt idx="23624">
                  <c:v>708.62476600000002</c:v>
                </c:pt>
                <c:pt idx="23625">
                  <c:v>708.625766</c:v>
                </c:pt>
                <c:pt idx="23626">
                  <c:v>708.62676599999998</c:v>
                </c:pt>
                <c:pt idx="23627">
                  <c:v>708.62776599999995</c:v>
                </c:pt>
                <c:pt idx="23628">
                  <c:v>708.62876600000004</c:v>
                </c:pt>
                <c:pt idx="23629">
                  <c:v>708.62976600000002</c:v>
                </c:pt>
                <c:pt idx="23630">
                  <c:v>708.63076599999999</c:v>
                </c:pt>
                <c:pt idx="23631">
                  <c:v>708.63176599999997</c:v>
                </c:pt>
                <c:pt idx="23632">
                  <c:v>708.63276599999995</c:v>
                </c:pt>
                <c:pt idx="23633">
                  <c:v>708.63376600000004</c:v>
                </c:pt>
                <c:pt idx="23634">
                  <c:v>708.63476600000001</c:v>
                </c:pt>
                <c:pt idx="23635">
                  <c:v>708.63576599999999</c:v>
                </c:pt>
                <c:pt idx="23636">
                  <c:v>708.63676599999997</c:v>
                </c:pt>
                <c:pt idx="23637">
                  <c:v>708.63776600000006</c:v>
                </c:pt>
                <c:pt idx="23638">
                  <c:v>708.63876600000003</c:v>
                </c:pt>
                <c:pt idx="23639">
                  <c:v>708.63976600000001</c:v>
                </c:pt>
                <c:pt idx="23640">
                  <c:v>708.64076599999999</c:v>
                </c:pt>
                <c:pt idx="23641">
                  <c:v>708.64176599999996</c:v>
                </c:pt>
                <c:pt idx="23642">
                  <c:v>708.64276600000005</c:v>
                </c:pt>
                <c:pt idx="23643">
                  <c:v>708.64376600000003</c:v>
                </c:pt>
                <c:pt idx="23644">
                  <c:v>708.644766</c:v>
                </c:pt>
                <c:pt idx="23645">
                  <c:v>708.64576599999998</c:v>
                </c:pt>
                <c:pt idx="23646">
                  <c:v>708.64676599999996</c:v>
                </c:pt>
                <c:pt idx="23647">
                  <c:v>708.64776600000005</c:v>
                </c:pt>
                <c:pt idx="23648">
                  <c:v>708.64876600000002</c:v>
                </c:pt>
                <c:pt idx="23649">
                  <c:v>708.649766</c:v>
                </c:pt>
                <c:pt idx="23650">
                  <c:v>708.65076599999998</c:v>
                </c:pt>
                <c:pt idx="23651">
                  <c:v>708.65176599999995</c:v>
                </c:pt>
                <c:pt idx="23652">
                  <c:v>708.65276600000004</c:v>
                </c:pt>
                <c:pt idx="23653">
                  <c:v>708.65376600000002</c:v>
                </c:pt>
                <c:pt idx="23654">
                  <c:v>708.654766</c:v>
                </c:pt>
                <c:pt idx="23655">
                  <c:v>708.65576599999997</c:v>
                </c:pt>
                <c:pt idx="23656">
                  <c:v>708.65676599999995</c:v>
                </c:pt>
                <c:pt idx="23657">
                  <c:v>708.65776600000004</c:v>
                </c:pt>
                <c:pt idx="23658">
                  <c:v>708.65876600000001</c:v>
                </c:pt>
                <c:pt idx="23659">
                  <c:v>708.65976599999999</c:v>
                </c:pt>
                <c:pt idx="23660">
                  <c:v>708.66076599999997</c:v>
                </c:pt>
                <c:pt idx="23661">
                  <c:v>708.66176599999994</c:v>
                </c:pt>
                <c:pt idx="23662">
                  <c:v>708.66276600000003</c:v>
                </c:pt>
                <c:pt idx="23663">
                  <c:v>708.66376600000001</c:v>
                </c:pt>
                <c:pt idx="23664">
                  <c:v>708.66476599999999</c:v>
                </c:pt>
                <c:pt idx="23665">
                  <c:v>708.66576599999996</c:v>
                </c:pt>
                <c:pt idx="23666">
                  <c:v>708.66676600000005</c:v>
                </c:pt>
                <c:pt idx="23667">
                  <c:v>708.66776600000003</c:v>
                </c:pt>
                <c:pt idx="23668">
                  <c:v>708.66876600000001</c:v>
                </c:pt>
                <c:pt idx="23669">
                  <c:v>708.66976599999998</c:v>
                </c:pt>
                <c:pt idx="23670">
                  <c:v>708.67076599999996</c:v>
                </c:pt>
                <c:pt idx="23671">
                  <c:v>708.67176600000005</c:v>
                </c:pt>
                <c:pt idx="23672">
                  <c:v>708.67276600000002</c:v>
                </c:pt>
                <c:pt idx="23673">
                  <c:v>708.673766</c:v>
                </c:pt>
                <c:pt idx="23674">
                  <c:v>708.67476599999998</c:v>
                </c:pt>
                <c:pt idx="23675">
                  <c:v>708.67576599999995</c:v>
                </c:pt>
                <c:pt idx="23676">
                  <c:v>708.67676600000004</c:v>
                </c:pt>
                <c:pt idx="23677">
                  <c:v>708.67776600000002</c:v>
                </c:pt>
                <c:pt idx="23678">
                  <c:v>708.678766</c:v>
                </c:pt>
                <c:pt idx="23679">
                  <c:v>708.67976599999997</c:v>
                </c:pt>
                <c:pt idx="23680">
                  <c:v>708.68076599999995</c:v>
                </c:pt>
                <c:pt idx="23681">
                  <c:v>708.68176600000004</c:v>
                </c:pt>
                <c:pt idx="23682">
                  <c:v>708.68276600000002</c:v>
                </c:pt>
                <c:pt idx="23683">
                  <c:v>708.68376599999999</c:v>
                </c:pt>
                <c:pt idx="23684">
                  <c:v>708.68476599999997</c:v>
                </c:pt>
                <c:pt idx="23685">
                  <c:v>708.68576599999994</c:v>
                </c:pt>
                <c:pt idx="23686">
                  <c:v>708.68676600000003</c:v>
                </c:pt>
                <c:pt idx="23687">
                  <c:v>708.68776600000001</c:v>
                </c:pt>
                <c:pt idx="23688">
                  <c:v>708.68876599999999</c:v>
                </c:pt>
                <c:pt idx="23689">
                  <c:v>708.68976599999996</c:v>
                </c:pt>
                <c:pt idx="23690">
                  <c:v>708.69076600000005</c:v>
                </c:pt>
                <c:pt idx="23691">
                  <c:v>708.69176600000003</c:v>
                </c:pt>
                <c:pt idx="23692">
                  <c:v>708.69276600000001</c:v>
                </c:pt>
                <c:pt idx="23693">
                  <c:v>708.69376599999998</c:v>
                </c:pt>
                <c:pt idx="23694">
                  <c:v>708.69476599999996</c:v>
                </c:pt>
                <c:pt idx="23695">
                  <c:v>708.69576600000005</c:v>
                </c:pt>
                <c:pt idx="23696">
                  <c:v>708.69676600000003</c:v>
                </c:pt>
                <c:pt idx="23697">
                  <c:v>708.697766</c:v>
                </c:pt>
                <c:pt idx="23698">
                  <c:v>708.69876599999998</c:v>
                </c:pt>
                <c:pt idx="23699">
                  <c:v>708.69976599999995</c:v>
                </c:pt>
                <c:pt idx="23700">
                  <c:v>708.70076600000004</c:v>
                </c:pt>
                <c:pt idx="23701">
                  <c:v>708.70176600000002</c:v>
                </c:pt>
                <c:pt idx="23702">
                  <c:v>708.702766</c:v>
                </c:pt>
                <c:pt idx="23703">
                  <c:v>708.70376599999997</c:v>
                </c:pt>
                <c:pt idx="23704">
                  <c:v>708.70476599999995</c:v>
                </c:pt>
                <c:pt idx="23705">
                  <c:v>708.70576600000004</c:v>
                </c:pt>
                <c:pt idx="23706">
                  <c:v>708.70676600000002</c:v>
                </c:pt>
                <c:pt idx="23707">
                  <c:v>708.70776599999999</c:v>
                </c:pt>
                <c:pt idx="23708">
                  <c:v>708.70876599999997</c:v>
                </c:pt>
                <c:pt idx="23709">
                  <c:v>708.70976599999995</c:v>
                </c:pt>
                <c:pt idx="23710">
                  <c:v>708.71076600000004</c:v>
                </c:pt>
                <c:pt idx="23711">
                  <c:v>708.71176600000001</c:v>
                </c:pt>
                <c:pt idx="23712">
                  <c:v>708.71276599999999</c:v>
                </c:pt>
                <c:pt idx="23713">
                  <c:v>708.71376599999996</c:v>
                </c:pt>
                <c:pt idx="23714">
                  <c:v>708.71476600000005</c:v>
                </c:pt>
                <c:pt idx="23715">
                  <c:v>708.71576600000003</c:v>
                </c:pt>
                <c:pt idx="23716">
                  <c:v>708.71676600000001</c:v>
                </c:pt>
                <c:pt idx="23717">
                  <c:v>708.71776599999998</c:v>
                </c:pt>
                <c:pt idx="23718">
                  <c:v>708.71876599999996</c:v>
                </c:pt>
                <c:pt idx="23719">
                  <c:v>708.71976600000005</c:v>
                </c:pt>
                <c:pt idx="23720">
                  <c:v>708.72076600000003</c:v>
                </c:pt>
                <c:pt idx="23721">
                  <c:v>708.721766</c:v>
                </c:pt>
                <c:pt idx="23722">
                  <c:v>708.72276599999998</c:v>
                </c:pt>
                <c:pt idx="23723">
                  <c:v>708.72376599999996</c:v>
                </c:pt>
                <c:pt idx="23724">
                  <c:v>708.72476600000005</c:v>
                </c:pt>
                <c:pt idx="23725">
                  <c:v>708.72576600000002</c:v>
                </c:pt>
                <c:pt idx="23726">
                  <c:v>708.726766</c:v>
                </c:pt>
                <c:pt idx="23727">
                  <c:v>708.72776599999997</c:v>
                </c:pt>
                <c:pt idx="23728">
                  <c:v>708.72876599999995</c:v>
                </c:pt>
                <c:pt idx="23729">
                  <c:v>708.72976600000004</c:v>
                </c:pt>
                <c:pt idx="23730">
                  <c:v>708.73076600000002</c:v>
                </c:pt>
                <c:pt idx="23731">
                  <c:v>708.73176599999999</c:v>
                </c:pt>
                <c:pt idx="23732">
                  <c:v>708.73276599999997</c:v>
                </c:pt>
                <c:pt idx="23733">
                  <c:v>708.73376599999995</c:v>
                </c:pt>
                <c:pt idx="23734">
                  <c:v>708.73476600000004</c:v>
                </c:pt>
                <c:pt idx="23735">
                  <c:v>708.73576600000001</c:v>
                </c:pt>
                <c:pt idx="23736">
                  <c:v>708.73676599999999</c:v>
                </c:pt>
                <c:pt idx="23737">
                  <c:v>708.73776599999997</c:v>
                </c:pt>
                <c:pt idx="23738">
                  <c:v>708.73876600000006</c:v>
                </c:pt>
                <c:pt idx="23739">
                  <c:v>708.73976600000003</c:v>
                </c:pt>
                <c:pt idx="23740">
                  <c:v>708.74076600000001</c:v>
                </c:pt>
                <c:pt idx="23741">
                  <c:v>708.74176599999998</c:v>
                </c:pt>
                <c:pt idx="23742">
                  <c:v>708.74276599999996</c:v>
                </c:pt>
                <c:pt idx="23743">
                  <c:v>708.74376600000005</c:v>
                </c:pt>
                <c:pt idx="23744">
                  <c:v>708.74476600000003</c:v>
                </c:pt>
                <c:pt idx="23745">
                  <c:v>708.745766</c:v>
                </c:pt>
                <c:pt idx="23746">
                  <c:v>708.74676599999998</c:v>
                </c:pt>
                <c:pt idx="23747">
                  <c:v>708.74776599999996</c:v>
                </c:pt>
                <c:pt idx="23748">
                  <c:v>708.74876600000005</c:v>
                </c:pt>
                <c:pt idx="23749">
                  <c:v>708.74976600000002</c:v>
                </c:pt>
                <c:pt idx="23750">
                  <c:v>708.750766</c:v>
                </c:pt>
                <c:pt idx="23751">
                  <c:v>708.75176599999998</c:v>
                </c:pt>
                <c:pt idx="23752">
                  <c:v>708.75276599999995</c:v>
                </c:pt>
                <c:pt idx="23753">
                  <c:v>708.75376600000004</c:v>
                </c:pt>
                <c:pt idx="23754">
                  <c:v>708.75476600000002</c:v>
                </c:pt>
                <c:pt idx="23755">
                  <c:v>708.75576599999999</c:v>
                </c:pt>
                <c:pt idx="23756">
                  <c:v>708.75676599999997</c:v>
                </c:pt>
                <c:pt idx="23757">
                  <c:v>708.75776599999995</c:v>
                </c:pt>
                <c:pt idx="23758">
                  <c:v>708.75876600000004</c:v>
                </c:pt>
                <c:pt idx="23759">
                  <c:v>708.75976600000001</c:v>
                </c:pt>
                <c:pt idx="23760">
                  <c:v>708.76076599999999</c:v>
                </c:pt>
                <c:pt idx="23761">
                  <c:v>708.76176599999997</c:v>
                </c:pt>
                <c:pt idx="23762">
                  <c:v>708.76276600000006</c:v>
                </c:pt>
                <c:pt idx="23763">
                  <c:v>708.76376600000003</c:v>
                </c:pt>
                <c:pt idx="23764">
                  <c:v>708.76476600000001</c:v>
                </c:pt>
                <c:pt idx="23765">
                  <c:v>708.76576599999999</c:v>
                </c:pt>
                <c:pt idx="23766">
                  <c:v>708.76676599999996</c:v>
                </c:pt>
                <c:pt idx="23767">
                  <c:v>708.76776600000005</c:v>
                </c:pt>
                <c:pt idx="23768">
                  <c:v>708.76876600000003</c:v>
                </c:pt>
                <c:pt idx="23769">
                  <c:v>708.769766</c:v>
                </c:pt>
                <c:pt idx="23770">
                  <c:v>708.77076599999998</c:v>
                </c:pt>
                <c:pt idx="23771">
                  <c:v>708.77176599999996</c:v>
                </c:pt>
                <c:pt idx="23772">
                  <c:v>708.77276600000005</c:v>
                </c:pt>
                <c:pt idx="23773">
                  <c:v>708.77376600000002</c:v>
                </c:pt>
                <c:pt idx="23774">
                  <c:v>708.774766</c:v>
                </c:pt>
                <c:pt idx="23775">
                  <c:v>708.77576599999998</c:v>
                </c:pt>
                <c:pt idx="23776">
                  <c:v>708.77676599999995</c:v>
                </c:pt>
                <c:pt idx="23777">
                  <c:v>708.77776600000004</c:v>
                </c:pt>
                <c:pt idx="23778">
                  <c:v>708.77876600000002</c:v>
                </c:pt>
                <c:pt idx="23779">
                  <c:v>708.779766</c:v>
                </c:pt>
                <c:pt idx="23780">
                  <c:v>708.78076599999997</c:v>
                </c:pt>
                <c:pt idx="23781">
                  <c:v>708.78176599999995</c:v>
                </c:pt>
                <c:pt idx="23782">
                  <c:v>708.78276600000004</c:v>
                </c:pt>
                <c:pt idx="23783">
                  <c:v>708.78376600000001</c:v>
                </c:pt>
                <c:pt idx="23784">
                  <c:v>708.78476599999999</c:v>
                </c:pt>
                <c:pt idx="23785">
                  <c:v>708.78576599999997</c:v>
                </c:pt>
                <c:pt idx="23786">
                  <c:v>708.78676599999994</c:v>
                </c:pt>
                <c:pt idx="23787">
                  <c:v>708.78776600000003</c:v>
                </c:pt>
                <c:pt idx="23788">
                  <c:v>708.78876600000001</c:v>
                </c:pt>
                <c:pt idx="23789">
                  <c:v>708.78976599999999</c:v>
                </c:pt>
                <c:pt idx="23790">
                  <c:v>708.79076599999996</c:v>
                </c:pt>
                <c:pt idx="23791">
                  <c:v>708.79176600000005</c:v>
                </c:pt>
                <c:pt idx="23792">
                  <c:v>708.79276600000003</c:v>
                </c:pt>
                <c:pt idx="23793">
                  <c:v>708.79376600000001</c:v>
                </c:pt>
                <c:pt idx="23794">
                  <c:v>708.79476599999998</c:v>
                </c:pt>
                <c:pt idx="23795">
                  <c:v>708.79576599999996</c:v>
                </c:pt>
                <c:pt idx="23796">
                  <c:v>708.79676600000005</c:v>
                </c:pt>
                <c:pt idx="23797">
                  <c:v>708.79776600000002</c:v>
                </c:pt>
                <c:pt idx="23798">
                  <c:v>708.798766</c:v>
                </c:pt>
                <c:pt idx="23799">
                  <c:v>708.79976599999998</c:v>
                </c:pt>
                <c:pt idx="23800">
                  <c:v>708.80076599999995</c:v>
                </c:pt>
                <c:pt idx="23801">
                  <c:v>708.80176600000004</c:v>
                </c:pt>
                <c:pt idx="23802">
                  <c:v>708.80276600000002</c:v>
                </c:pt>
                <c:pt idx="23803">
                  <c:v>708.803766</c:v>
                </c:pt>
                <c:pt idx="23804">
                  <c:v>708.80476599999997</c:v>
                </c:pt>
                <c:pt idx="23805">
                  <c:v>708.80576599999995</c:v>
                </c:pt>
                <c:pt idx="23806">
                  <c:v>708.80676600000004</c:v>
                </c:pt>
                <c:pt idx="23807">
                  <c:v>708.80776600000002</c:v>
                </c:pt>
                <c:pt idx="23808">
                  <c:v>708.80876599999999</c:v>
                </c:pt>
                <c:pt idx="23809">
                  <c:v>708.80976599999997</c:v>
                </c:pt>
                <c:pt idx="23810">
                  <c:v>708.81076599999994</c:v>
                </c:pt>
                <c:pt idx="23811">
                  <c:v>708.81176600000003</c:v>
                </c:pt>
                <c:pt idx="23812">
                  <c:v>708.81276600000001</c:v>
                </c:pt>
                <c:pt idx="23813">
                  <c:v>708.81376599999999</c:v>
                </c:pt>
                <c:pt idx="23814">
                  <c:v>708.81476599999996</c:v>
                </c:pt>
                <c:pt idx="23815">
                  <c:v>708.81576600000005</c:v>
                </c:pt>
                <c:pt idx="23816">
                  <c:v>708.81676600000003</c:v>
                </c:pt>
                <c:pt idx="23817">
                  <c:v>708.81776600000001</c:v>
                </c:pt>
                <c:pt idx="23818">
                  <c:v>708.81876599999998</c:v>
                </c:pt>
                <c:pt idx="23819">
                  <c:v>708.81976599999996</c:v>
                </c:pt>
                <c:pt idx="23820">
                  <c:v>708.82076600000005</c:v>
                </c:pt>
                <c:pt idx="23821">
                  <c:v>708.82176600000003</c:v>
                </c:pt>
                <c:pt idx="23822">
                  <c:v>708.822766</c:v>
                </c:pt>
                <c:pt idx="23823">
                  <c:v>708.82376599999998</c:v>
                </c:pt>
                <c:pt idx="23824">
                  <c:v>708.82476599999995</c:v>
                </c:pt>
                <c:pt idx="23825">
                  <c:v>708.82576600000004</c:v>
                </c:pt>
                <c:pt idx="23826">
                  <c:v>708.82676600000002</c:v>
                </c:pt>
                <c:pt idx="23827">
                  <c:v>708.827766</c:v>
                </c:pt>
                <c:pt idx="23828">
                  <c:v>708.82876599999997</c:v>
                </c:pt>
                <c:pt idx="23829">
                  <c:v>708.82976599999995</c:v>
                </c:pt>
                <c:pt idx="23830">
                  <c:v>708.83076600000004</c:v>
                </c:pt>
                <c:pt idx="23831">
                  <c:v>708.83176600000002</c:v>
                </c:pt>
                <c:pt idx="23832">
                  <c:v>708.83276599999999</c:v>
                </c:pt>
                <c:pt idx="23833">
                  <c:v>708.83376599999997</c:v>
                </c:pt>
                <c:pt idx="23834">
                  <c:v>708.83476599999995</c:v>
                </c:pt>
                <c:pt idx="23835">
                  <c:v>708.83576600000004</c:v>
                </c:pt>
                <c:pt idx="23836">
                  <c:v>708.83676600000001</c:v>
                </c:pt>
                <c:pt idx="23837">
                  <c:v>708.83776599999999</c:v>
                </c:pt>
                <c:pt idx="23838">
                  <c:v>708.83876599999996</c:v>
                </c:pt>
                <c:pt idx="23839">
                  <c:v>708.83976600000005</c:v>
                </c:pt>
                <c:pt idx="23840">
                  <c:v>708.84076600000003</c:v>
                </c:pt>
                <c:pt idx="23841">
                  <c:v>708.84176600000001</c:v>
                </c:pt>
                <c:pt idx="23842">
                  <c:v>708.84276599999998</c:v>
                </c:pt>
                <c:pt idx="23843">
                  <c:v>708.84376599999996</c:v>
                </c:pt>
                <c:pt idx="23844">
                  <c:v>708.84476600000005</c:v>
                </c:pt>
                <c:pt idx="23845">
                  <c:v>708.84576600000003</c:v>
                </c:pt>
                <c:pt idx="23846">
                  <c:v>708.846766</c:v>
                </c:pt>
                <c:pt idx="23847">
                  <c:v>708.84776599999998</c:v>
                </c:pt>
                <c:pt idx="23848">
                  <c:v>708.84876599999996</c:v>
                </c:pt>
                <c:pt idx="23849">
                  <c:v>708.84976600000005</c:v>
                </c:pt>
                <c:pt idx="23850">
                  <c:v>708.85076600000002</c:v>
                </c:pt>
                <c:pt idx="23851">
                  <c:v>708.851766</c:v>
                </c:pt>
                <c:pt idx="23852">
                  <c:v>708.85276599999997</c:v>
                </c:pt>
                <c:pt idx="23853">
                  <c:v>708.85376599999995</c:v>
                </c:pt>
                <c:pt idx="23854">
                  <c:v>708.85476600000004</c:v>
                </c:pt>
                <c:pt idx="23855">
                  <c:v>708.85576600000002</c:v>
                </c:pt>
                <c:pt idx="23856">
                  <c:v>708.85676599999999</c:v>
                </c:pt>
                <c:pt idx="23857">
                  <c:v>708.85776599999997</c:v>
                </c:pt>
                <c:pt idx="23858">
                  <c:v>708.85876599999995</c:v>
                </c:pt>
                <c:pt idx="23859">
                  <c:v>708.85976600000004</c:v>
                </c:pt>
                <c:pt idx="23860">
                  <c:v>708.86076600000001</c:v>
                </c:pt>
                <c:pt idx="23861">
                  <c:v>708.86176599999999</c:v>
                </c:pt>
                <c:pt idx="23862">
                  <c:v>708.86276599999997</c:v>
                </c:pt>
                <c:pt idx="23863">
                  <c:v>708.86376600000006</c:v>
                </c:pt>
                <c:pt idx="23864">
                  <c:v>708.86476600000003</c:v>
                </c:pt>
                <c:pt idx="23865">
                  <c:v>708.86576600000001</c:v>
                </c:pt>
                <c:pt idx="23866">
                  <c:v>708.86676599999998</c:v>
                </c:pt>
                <c:pt idx="23867">
                  <c:v>708.86776599999996</c:v>
                </c:pt>
                <c:pt idx="23868">
                  <c:v>708.86876600000005</c:v>
                </c:pt>
                <c:pt idx="23869">
                  <c:v>708.86976600000003</c:v>
                </c:pt>
                <c:pt idx="23870">
                  <c:v>708.870766</c:v>
                </c:pt>
                <c:pt idx="23871">
                  <c:v>708.87176599999998</c:v>
                </c:pt>
                <c:pt idx="23872">
                  <c:v>708.87276599999996</c:v>
                </c:pt>
                <c:pt idx="23873">
                  <c:v>708.87376600000005</c:v>
                </c:pt>
                <c:pt idx="23874">
                  <c:v>708.87476600000002</c:v>
                </c:pt>
                <c:pt idx="23875">
                  <c:v>708.875766</c:v>
                </c:pt>
                <c:pt idx="23876">
                  <c:v>708.87676599999998</c:v>
                </c:pt>
                <c:pt idx="23877">
                  <c:v>708.87776599999995</c:v>
                </c:pt>
                <c:pt idx="23878">
                  <c:v>708.87876600000004</c:v>
                </c:pt>
                <c:pt idx="23879">
                  <c:v>708.87976600000002</c:v>
                </c:pt>
                <c:pt idx="23880">
                  <c:v>708.88076599999999</c:v>
                </c:pt>
                <c:pt idx="23881">
                  <c:v>708.88176599999997</c:v>
                </c:pt>
                <c:pt idx="23882">
                  <c:v>708.88276599999995</c:v>
                </c:pt>
                <c:pt idx="23883">
                  <c:v>708.88376600000004</c:v>
                </c:pt>
                <c:pt idx="23884">
                  <c:v>708.88476600000001</c:v>
                </c:pt>
                <c:pt idx="23885">
                  <c:v>708.88576599999999</c:v>
                </c:pt>
                <c:pt idx="23886">
                  <c:v>708.88676599999997</c:v>
                </c:pt>
                <c:pt idx="23887">
                  <c:v>708.88776600000006</c:v>
                </c:pt>
                <c:pt idx="23888">
                  <c:v>708.88876600000003</c:v>
                </c:pt>
                <c:pt idx="23889">
                  <c:v>708.88976600000001</c:v>
                </c:pt>
                <c:pt idx="23890">
                  <c:v>708.89076599999999</c:v>
                </c:pt>
                <c:pt idx="23891">
                  <c:v>708.89176599999996</c:v>
                </c:pt>
                <c:pt idx="23892">
                  <c:v>708.89276600000005</c:v>
                </c:pt>
                <c:pt idx="23893">
                  <c:v>708.89376600000003</c:v>
                </c:pt>
                <c:pt idx="23894">
                  <c:v>708.894766</c:v>
                </c:pt>
                <c:pt idx="23895">
                  <c:v>708.89576599999998</c:v>
                </c:pt>
                <c:pt idx="23896">
                  <c:v>708.89676599999996</c:v>
                </c:pt>
                <c:pt idx="23897">
                  <c:v>708.89776600000005</c:v>
                </c:pt>
                <c:pt idx="23898">
                  <c:v>708.89876600000002</c:v>
                </c:pt>
                <c:pt idx="23899">
                  <c:v>708.899766</c:v>
                </c:pt>
                <c:pt idx="23900">
                  <c:v>708.90076599999998</c:v>
                </c:pt>
                <c:pt idx="23901">
                  <c:v>708.90176599999995</c:v>
                </c:pt>
                <c:pt idx="23902">
                  <c:v>708.90276600000004</c:v>
                </c:pt>
                <c:pt idx="23903">
                  <c:v>708.90376600000002</c:v>
                </c:pt>
                <c:pt idx="23904">
                  <c:v>708.904766</c:v>
                </c:pt>
                <c:pt idx="23905">
                  <c:v>708.90576599999997</c:v>
                </c:pt>
                <c:pt idx="23906">
                  <c:v>708.90676599999995</c:v>
                </c:pt>
                <c:pt idx="23907">
                  <c:v>708.90776600000004</c:v>
                </c:pt>
                <c:pt idx="23908">
                  <c:v>708.90876600000001</c:v>
                </c:pt>
                <c:pt idx="23909">
                  <c:v>708.90976599999999</c:v>
                </c:pt>
                <c:pt idx="23910">
                  <c:v>708.91076599999997</c:v>
                </c:pt>
                <c:pt idx="23911">
                  <c:v>708.91176599999994</c:v>
                </c:pt>
                <c:pt idx="23912">
                  <c:v>708.91276600000003</c:v>
                </c:pt>
                <c:pt idx="23913">
                  <c:v>708.91376600000001</c:v>
                </c:pt>
                <c:pt idx="23914">
                  <c:v>708.91476599999999</c:v>
                </c:pt>
                <c:pt idx="23915">
                  <c:v>708.91576599999996</c:v>
                </c:pt>
                <c:pt idx="23916">
                  <c:v>708.91676600000005</c:v>
                </c:pt>
                <c:pt idx="23917">
                  <c:v>708.91776600000003</c:v>
                </c:pt>
                <c:pt idx="23918">
                  <c:v>708.91876600000001</c:v>
                </c:pt>
                <c:pt idx="23919">
                  <c:v>708.91976599999998</c:v>
                </c:pt>
                <c:pt idx="23920">
                  <c:v>708.92076599999996</c:v>
                </c:pt>
                <c:pt idx="23921">
                  <c:v>708.92176600000005</c:v>
                </c:pt>
                <c:pt idx="23922">
                  <c:v>708.92276600000002</c:v>
                </c:pt>
                <c:pt idx="23923">
                  <c:v>708.923766</c:v>
                </c:pt>
                <c:pt idx="23924">
                  <c:v>708.92476599999998</c:v>
                </c:pt>
                <c:pt idx="23925">
                  <c:v>708.92576599999995</c:v>
                </c:pt>
                <c:pt idx="23926">
                  <c:v>708.92676600000004</c:v>
                </c:pt>
                <c:pt idx="23927">
                  <c:v>708.92776600000002</c:v>
                </c:pt>
                <c:pt idx="23928">
                  <c:v>708.928766</c:v>
                </c:pt>
                <c:pt idx="23929">
                  <c:v>708.92976599999997</c:v>
                </c:pt>
                <c:pt idx="23930">
                  <c:v>708.93076599999995</c:v>
                </c:pt>
                <c:pt idx="23931">
                  <c:v>708.93176600000004</c:v>
                </c:pt>
                <c:pt idx="23932">
                  <c:v>708.93276600000002</c:v>
                </c:pt>
                <c:pt idx="23933">
                  <c:v>708.93376599999999</c:v>
                </c:pt>
                <c:pt idx="23934">
                  <c:v>708.93476599999997</c:v>
                </c:pt>
                <c:pt idx="23935">
                  <c:v>708.93576599999994</c:v>
                </c:pt>
                <c:pt idx="23936">
                  <c:v>708.93676600000003</c:v>
                </c:pt>
                <c:pt idx="23937">
                  <c:v>708.93776600000001</c:v>
                </c:pt>
                <c:pt idx="23938">
                  <c:v>708.93876599999999</c:v>
                </c:pt>
                <c:pt idx="23939">
                  <c:v>708.93976599999996</c:v>
                </c:pt>
                <c:pt idx="23940">
                  <c:v>708.94076600000005</c:v>
                </c:pt>
                <c:pt idx="23941">
                  <c:v>708.94176600000003</c:v>
                </c:pt>
                <c:pt idx="23942">
                  <c:v>708.94276600000001</c:v>
                </c:pt>
                <c:pt idx="23943">
                  <c:v>708.94376599999998</c:v>
                </c:pt>
                <c:pt idx="23944">
                  <c:v>708.94476599999996</c:v>
                </c:pt>
                <c:pt idx="23945">
                  <c:v>708.94576600000005</c:v>
                </c:pt>
                <c:pt idx="23946">
                  <c:v>708.94676600000003</c:v>
                </c:pt>
                <c:pt idx="23947">
                  <c:v>708.947766</c:v>
                </c:pt>
                <c:pt idx="23948">
                  <c:v>708.94876599999998</c:v>
                </c:pt>
                <c:pt idx="23949">
                  <c:v>708.94976599999995</c:v>
                </c:pt>
                <c:pt idx="23950">
                  <c:v>708.95076600000004</c:v>
                </c:pt>
                <c:pt idx="23951">
                  <c:v>708.95176600000002</c:v>
                </c:pt>
                <c:pt idx="23952">
                  <c:v>708.952766</c:v>
                </c:pt>
                <c:pt idx="23953">
                  <c:v>708.95376599999997</c:v>
                </c:pt>
                <c:pt idx="23954">
                  <c:v>708.95476599999995</c:v>
                </c:pt>
                <c:pt idx="23955">
                  <c:v>708.95576600000004</c:v>
                </c:pt>
                <c:pt idx="23956">
                  <c:v>708.95676600000002</c:v>
                </c:pt>
                <c:pt idx="23957">
                  <c:v>708.95776599999999</c:v>
                </c:pt>
                <c:pt idx="23958">
                  <c:v>708.95876599999997</c:v>
                </c:pt>
                <c:pt idx="23959">
                  <c:v>708.95976599999995</c:v>
                </c:pt>
                <c:pt idx="23960">
                  <c:v>708.96076600000004</c:v>
                </c:pt>
                <c:pt idx="23961">
                  <c:v>708.96176600000001</c:v>
                </c:pt>
                <c:pt idx="23962">
                  <c:v>708.96276599999999</c:v>
                </c:pt>
                <c:pt idx="23963">
                  <c:v>708.96376599999996</c:v>
                </c:pt>
                <c:pt idx="23964">
                  <c:v>708.96476600000005</c:v>
                </c:pt>
                <c:pt idx="23965">
                  <c:v>708.96576600000003</c:v>
                </c:pt>
                <c:pt idx="23966">
                  <c:v>708.96676600000001</c:v>
                </c:pt>
                <c:pt idx="23967">
                  <c:v>708.96776599999998</c:v>
                </c:pt>
                <c:pt idx="23968">
                  <c:v>708.96876599999996</c:v>
                </c:pt>
                <c:pt idx="23969">
                  <c:v>708.96976600000005</c:v>
                </c:pt>
                <c:pt idx="23970">
                  <c:v>708.97076600000003</c:v>
                </c:pt>
                <c:pt idx="23971">
                  <c:v>708.971766</c:v>
                </c:pt>
                <c:pt idx="23972">
                  <c:v>708.97276599999998</c:v>
                </c:pt>
                <c:pt idx="23973">
                  <c:v>708.97376599999996</c:v>
                </c:pt>
                <c:pt idx="23974">
                  <c:v>708.97476600000005</c:v>
                </c:pt>
                <c:pt idx="23975">
                  <c:v>708.97576600000002</c:v>
                </c:pt>
                <c:pt idx="23976">
                  <c:v>708.976766</c:v>
                </c:pt>
                <c:pt idx="23977">
                  <c:v>708.97776599999997</c:v>
                </c:pt>
                <c:pt idx="23978">
                  <c:v>708.97876599999995</c:v>
                </c:pt>
                <c:pt idx="23979">
                  <c:v>708.97976600000004</c:v>
                </c:pt>
                <c:pt idx="23980">
                  <c:v>708.98076600000002</c:v>
                </c:pt>
                <c:pt idx="23981">
                  <c:v>708.98176599999999</c:v>
                </c:pt>
                <c:pt idx="23982">
                  <c:v>708.98276599999997</c:v>
                </c:pt>
                <c:pt idx="23983">
                  <c:v>708.98376599999995</c:v>
                </c:pt>
                <c:pt idx="23984">
                  <c:v>708.98476600000004</c:v>
                </c:pt>
                <c:pt idx="23985">
                  <c:v>708.98576600000001</c:v>
                </c:pt>
                <c:pt idx="23986">
                  <c:v>708.98676599999999</c:v>
                </c:pt>
                <c:pt idx="23987">
                  <c:v>708.98776599999997</c:v>
                </c:pt>
                <c:pt idx="23988">
                  <c:v>708.98876600000006</c:v>
                </c:pt>
                <c:pt idx="23989">
                  <c:v>708.98976600000003</c:v>
                </c:pt>
                <c:pt idx="23990">
                  <c:v>708.99076600000001</c:v>
                </c:pt>
                <c:pt idx="23991">
                  <c:v>708.99176599999998</c:v>
                </c:pt>
                <c:pt idx="23992">
                  <c:v>708.99276599999996</c:v>
                </c:pt>
                <c:pt idx="23993">
                  <c:v>708.99376600000005</c:v>
                </c:pt>
                <c:pt idx="23994">
                  <c:v>708.99476600000003</c:v>
                </c:pt>
                <c:pt idx="23995">
                  <c:v>708.995766</c:v>
                </c:pt>
                <c:pt idx="23996">
                  <c:v>708.99676599999998</c:v>
                </c:pt>
                <c:pt idx="23997">
                  <c:v>708.99776599999996</c:v>
                </c:pt>
                <c:pt idx="23998">
                  <c:v>708.99876600000005</c:v>
                </c:pt>
                <c:pt idx="23999">
                  <c:v>708.99976600000002</c:v>
                </c:pt>
                <c:pt idx="24000">
                  <c:v>709.000766</c:v>
                </c:pt>
                <c:pt idx="24001">
                  <c:v>709.00176599999998</c:v>
                </c:pt>
                <c:pt idx="24002">
                  <c:v>709.00276599999995</c:v>
                </c:pt>
                <c:pt idx="24003">
                  <c:v>709.00376600000004</c:v>
                </c:pt>
                <c:pt idx="24004">
                  <c:v>709.00476600000002</c:v>
                </c:pt>
                <c:pt idx="24005">
                  <c:v>709.00576599999999</c:v>
                </c:pt>
                <c:pt idx="24006">
                  <c:v>709.00676599999997</c:v>
                </c:pt>
                <c:pt idx="24007">
                  <c:v>709.00776599999995</c:v>
                </c:pt>
                <c:pt idx="24008">
                  <c:v>709.00876600000004</c:v>
                </c:pt>
                <c:pt idx="24009">
                  <c:v>709.00976600000001</c:v>
                </c:pt>
                <c:pt idx="24010">
                  <c:v>709.01076599999999</c:v>
                </c:pt>
                <c:pt idx="24011">
                  <c:v>709.01176599999997</c:v>
                </c:pt>
                <c:pt idx="24012">
                  <c:v>709.01276600000006</c:v>
                </c:pt>
                <c:pt idx="24013">
                  <c:v>709.01376600000003</c:v>
                </c:pt>
                <c:pt idx="24014">
                  <c:v>709.01476600000001</c:v>
                </c:pt>
                <c:pt idx="24015">
                  <c:v>709.01576599999999</c:v>
                </c:pt>
                <c:pt idx="24016">
                  <c:v>709.01676599999996</c:v>
                </c:pt>
                <c:pt idx="24017">
                  <c:v>709.01776600000005</c:v>
                </c:pt>
                <c:pt idx="24018">
                  <c:v>709.01876600000003</c:v>
                </c:pt>
                <c:pt idx="24019">
                  <c:v>709.019766</c:v>
                </c:pt>
                <c:pt idx="24020">
                  <c:v>709.02076599999998</c:v>
                </c:pt>
                <c:pt idx="24021">
                  <c:v>709.02176599999996</c:v>
                </c:pt>
                <c:pt idx="24022">
                  <c:v>709.02276600000005</c:v>
                </c:pt>
                <c:pt idx="24023">
                  <c:v>709.02376600000002</c:v>
                </c:pt>
                <c:pt idx="24024">
                  <c:v>709.024766</c:v>
                </c:pt>
                <c:pt idx="24025">
                  <c:v>709.02576599999998</c:v>
                </c:pt>
                <c:pt idx="24026">
                  <c:v>709.02676599999995</c:v>
                </c:pt>
                <c:pt idx="24027">
                  <c:v>709.02776600000004</c:v>
                </c:pt>
                <c:pt idx="24028">
                  <c:v>709.02876600000002</c:v>
                </c:pt>
                <c:pt idx="24029">
                  <c:v>709.029766</c:v>
                </c:pt>
                <c:pt idx="24030">
                  <c:v>709.03076599999997</c:v>
                </c:pt>
                <c:pt idx="24031">
                  <c:v>709.03176599999995</c:v>
                </c:pt>
                <c:pt idx="24032">
                  <c:v>709.03276600000004</c:v>
                </c:pt>
                <c:pt idx="24033">
                  <c:v>709.03376600000001</c:v>
                </c:pt>
                <c:pt idx="24034">
                  <c:v>709.03476599999999</c:v>
                </c:pt>
                <c:pt idx="24035">
                  <c:v>709.03576599999997</c:v>
                </c:pt>
                <c:pt idx="24036">
                  <c:v>709.03676599999994</c:v>
                </c:pt>
                <c:pt idx="24037">
                  <c:v>709.03776600000003</c:v>
                </c:pt>
                <c:pt idx="24038">
                  <c:v>709.03876600000001</c:v>
                </c:pt>
                <c:pt idx="24039">
                  <c:v>709.03976599999999</c:v>
                </c:pt>
                <c:pt idx="24040">
                  <c:v>709.04076599999996</c:v>
                </c:pt>
                <c:pt idx="24041">
                  <c:v>709.04176600000005</c:v>
                </c:pt>
                <c:pt idx="24042">
                  <c:v>709.04276600000003</c:v>
                </c:pt>
                <c:pt idx="24043">
                  <c:v>709.04376600000001</c:v>
                </c:pt>
                <c:pt idx="24044">
                  <c:v>709.04476599999998</c:v>
                </c:pt>
                <c:pt idx="24045">
                  <c:v>709.04576599999996</c:v>
                </c:pt>
                <c:pt idx="24046">
                  <c:v>709.04676600000005</c:v>
                </c:pt>
                <c:pt idx="24047">
                  <c:v>709.04776600000002</c:v>
                </c:pt>
                <c:pt idx="24048">
                  <c:v>709.048766</c:v>
                </c:pt>
                <c:pt idx="24049">
                  <c:v>709.04976599999998</c:v>
                </c:pt>
                <c:pt idx="24050">
                  <c:v>709.05076599999995</c:v>
                </c:pt>
                <c:pt idx="24051">
                  <c:v>709.05176600000004</c:v>
                </c:pt>
                <c:pt idx="24052">
                  <c:v>709.05276600000002</c:v>
                </c:pt>
                <c:pt idx="24053">
                  <c:v>709.053766</c:v>
                </c:pt>
                <c:pt idx="24054">
                  <c:v>709.05476599999997</c:v>
                </c:pt>
                <c:pt idx="24055">
                  <c:v>709.05576599999995</c:v>
                </c:pt>
                <c:pt idx="24056">
                  <c:v>709.05676600000004</c:v>
                </c:pt>
                <c:pt idx="24057">
                  <c:v>709.05776600000002</c:v>
                </c:pt>
                <c:pt idx="24058">
                  <c:v>709.05876599999999</c:v>
                </c:pt>
                <c:pt idx="24059">
                  <c:v>709.05976599999997</c:v>
                </c:pt>
                <c:pt idx="24060">
                  <c:v>709.06076599999994</c:v>
                </c:pt>
                <c:pt idx="24061">
                  <c:v>709.06176600000003</c:v>
                </c:pt>
                <c:pt idx="24062">
                  <c:v>709.06276600000001</c:v>
                </c:pt>
                <c:pt idx="24063">
                  <c:v>709.06376599999999</c:v>
                </c:pt>
                <c:pt idx="24064">
                  <c:v>709.06476599999996</c:v>
                </c:pt>
                <c:pt idx="24065">
                  <c:v>709.06576600000005</c:v>
                </c:pt>
                <c:pt idx="24066">
                  <c:v>709.06676600000003</c:v>
                </c:pt>
                <c:pt idx="24067">
                  <c:v>709.06776600000001</c:v>
                </c:pt>
                <c:pt idx="24068">
                  <c:v>709.06876599999998</c:v>
                </c:pt>
                <c:pt idx="24069">
                  <c:v>709.06976599999996</c:v>
                </c:pt>
                <c:pt idx="24070">
                  <c:v>709.07076600000005</c:v>
                </c:pt>
                <c:pt idx="24071">
                  <c:v>709.07176600000003</c:v>
                </c:pt>
                <c:pt idx="24072">
                  <c:v>709.072766</c:v>
                </c:pt>
                <c:pt idx="24073">
                  <c:v>709.07376599999998</c:v>
                </c:pt>
                <c:pt idx="24074">
                  <c:v>709.07476599999995</c:v>
                </c:pt>
                <c:pt idx="24075">
                  <c:v>709.07576600000004</c:v>
                </c:pt>
                <c:pt idx="24076">
                  <c:v>709.07676600000002</c:v>
                </c:pt>
                <c:pt idx="24077">
                  <c:v>709.077766</c:v>
                </c:pt>
                <c:pt idx="24078">
                  <c:v>709.07876599999997</c:v>
                </c:pt>
                <c:pt idx="24079">
                  <c:v>709.07976599999995</c:v>
                </c:pt>
                <c:pt idx="24080">
                  <c:v>709.08076600000004</c:v>
                </c:pt>
                <c:pt idx="24081">
                  <c:v>709.08176600000002</c:v>
                </c:pt>
                <c:pt idx="24082">
                  <c:v>709.08276599999999</c:v>
                </c:pt>
                <c:pt idx="24083">
                  <c:v>709.08376599999997</c:v>
                </c:pt>
                <c:pt idx="24084">
                  <c:v>709.08476599999995</c:v>
                </c:pt>
                <c:pt idx="24085">
                  <c:v>709.08576600000004</c:v>
                </c:pt>
                <c:pt idx="24086">
                  <c:v>709.08676600000001</c:v>
                </c:pt>
                <c:pt idx="24087">
                  <c:v>709.08776599999999</c:v>
                </c:pt>
                <c:pt idx="24088">
                  <c:v>709.08876599999996</c:v>
                </c:pt>
                <c:pt idx="24089">
                  <c:v>709.08976600000005</c:v>
                </c:pt>
                <c:pt idx="24090">
                  <c:v>709.09076600000003</c:v>
                </c:pt>
                <c:pt idx="24091">
                  <c:v>709.09176600000001</c:v>
                </c:pt>
                <c:pt idx="24092">
                  <c:v>709.09276599999998</c:v>
                </c:pt>
                <c:pt idx="24093">
                  <c:v>709.09376599999996</c:v>
                </c:pt>
                <c:pt idx="24094">
                  <c:v>709.09476600000005</c:v>
                </c:pt>
                <c:pt idx="24095">
                  <c:v>709.09576600000003</c:v>
                </c:pt>
                <c:pt idx="24096">
                  <c:v>709.096766</c:v>
                </c:pt>
                <c:pt idx="24097">
                  <c:v>709.09776599999998</c:v>
                </c:pt>
                <c:pt idx="24098">
                  <c:v>709.09876599999996</c:v>
                </c:pt>
                <c:pt idx="24099">
                  <c:v>709.09976600000005</c:v>
                </c:pt>
                <c:pt idx="24100">
                  <c:v>709.10076600000002</c:v>
                </c:pt>
                <c:pt idx="24101">
                  <c:v>709.101766</c:v>
                </c:pt>
                <c:pt idx="24102">
                  <c:v>709.10276599999997</c:v>
                </c:pt>
                <c:pt idx="24103">
                  <c:v>709.10376599999995</c:v>
                </c:pt>
                <c:pt idx="24104">
                  <c:v>709.10476600000004</c:v>
                </c:pt>
                <c:pt idx="24105">
                  <c:v>709.10576600000002</c:v>
                </c:pt>
                <c:pt idx="24106">
                  <c:v>709.10676599999999</c:v>
                </c:pt>
                <c:pt idx="24107">
                  <c:v>709.10776599999997</c:v>
                </c:pt>
                <c:pt idx="24108">
                  <c:v>709.10876599999995</c:v>
                </c:pt>
                <c:pt idx="24109">
                  <c:v>709.10976600000004</c:v>
                </c:pt>
                <c:pt idx="24110">
                  <c:v>709.11076600000001</c:v>
                </c:pt>
                <c:pt idx="24111">
                  <c:v>709.11176599999999</c:v>
                </c:pt>
                <c:pt idx="24112">
                  <c:v>709.11276599999997</c:v>
                </c:pt>
                <c:pt idx="24113">
                  <c:v>709.11376600000006</c:v>
                </c:pt>
                <c:pt idx="24114">
                  <c:v>709.11476600000003</c:v>
                </c:pt>
                <c:pt idx="24115">
                  <c:v>709.11576600000001</c:v>
                </c:pt>
                <c:pt idx="24116">
                  <c:v>709.11676599999998</c:v>
                </c:pt>
                <c:pt idx="24117">
                  <c:v>709.11776599999996</c:v>
                </c:pt>
                <c:pt idx="24118">
                  <c:v>709.11876600000005</c:v>
                </c:pt>
                <c:pt idx="24119">
                  <c:v>709.11976600000003</c:v>
                </c:pt>
                <c:pt idx="24120">
                  <c:v>709.120766</c:v>
                </c:pt>
                <c:pt idx="24121">
                  <c:v>709.12176599999998</c:v>
                </c:pt>
                <c:pt idx="24122">
                  <c:v>709.12276599999996</c:v>
                </c:pt>
                <c:pt idx="24123">
                  <c:v>709.12376600000005</c:v>
                </c:pt>
                <c:pt idx="24124">
                  <c:v>709.12476600000002</c:v>
                </c:pt>
                <c:pt idx="24125">
                  <c:v>709.125766</c:v>
                </c:pt>
                <c:pt idx="24126">
                  <c:v>709.12676599999998</c:v>
                </c:pt>
                <c:pt idx="24127">
                  <c:v>709.12776599999995</c:v>
                </c:pt>
                <c:pt idx="24128">
                  <c:v>709.12876600000004</c:v>
                </c:pt>
                <c:pt idx="24129">
                  <c:v>709.12976600000002</c:v>
                </c:pt>
                <c:pt idx="24130">
                  <c:v>709.13076599999999</c:v>
                </c:pt>
                <c:pt idx="24131">
                  <c:v>709.13176599999997</c:v>
                </c:pt>
                <c:pt idx="24132">
                  <c:v>709.13276599999995</c:v>
                </c:pt>
                <c:pt idx="24133">
                  <c:v>709.13376600000004</c:v>
                </c:pt>
                <c:pt idx="24134">
                  <c:v>709.13476600000001</c:v>
                </c:pt>
                <c:pt idx="24135">
                  <c:v>709.13576599999999</c:v>
                </c:pt>
                <c:pt idx="24136">
                  <c:v>709.13676599999997</c:v>
                </c:pt>
                <c:pt idx="24137">
                  <c:v>709.13776600000006</c:v>
                </c:pt>
                <c:pt idx="24138">
                  <c:v>709.13876600000003</c:v>
                </c:pt>
                <c:pt idx="24139">
                  <c:v>709.13976600000001</c:v>
                </c:pt>
                <c:pt idx="24140">
                  <c:v>709.14076599999999</c:v>
                </c:pt>
                <c:pt idx="24141">
                  <c:v>709.14176599999996</c:v>
                </c:pt>
                <c:pt idx="24142">
                  <c:v>709.14276600000005</c:v>
                </c:pt>
                <c:pt idx="24143">
                  <c:v>709.14376600000003</c:v>
                </c:pt>
                <c:pt idx="24144">
                  <c:v>709.144766</c:v>
                </c:pt>
                <c:pt idx="24145">
                  <c:v>709.14576599999998</c:v>
                </c:pt>
                <c:pt idx="24146">
                  <c:v>709.14676599999996</c:v>
                </c:pt>
                <c:pt idx="24147">
                  <c:v>709.14776600000005</c:v>
                </c:pt>
                <c:pt idx="24148">
                  <c:v>709.14876600000002</c:v>
                </c:pt>
                <c:pt idx="24149">
                  <c:v>709.149766</c:v>
                </c:pt>
                <c:pt idx="24150">
                  <c:v>709.15076599999998</c:v>
                </c:pt>
                <c:pt idx="24151">
                  <c:v>709.15176599999995</c:v>
                </c:pt>
                <c:pt idx="24152">
                  <c:v>709.15276600000004</c:v>
                </c:pt>
                <c:pt idx="24153">
                  <c:v>709.15376600000002</c:v>
                </c:pt>
                <c:pt idx="24154">
                  <c:v>709.154766</c:v>
                </c:pt>
                <c:pt idx="24155">
                  <c:v>709.15576599999997</c:v>
                </c:pt>
                <c:pt idx="24156">
                  <c:v>709.15676599999995</c:v>
                </c:pt>
                <c:pt idx="24157">
                  <c:v>709.15776600000004</c:v>
                </c:pt>
                <c:pt idx="24158">
                  <c:v>709.15876600000001</c:v>
                </c:pt>
                <c:pt idx="24159">
                  <c:v>709.15976599999999</c:v>
                </c:pt>
                <c:pt idx="24160">
                  <c:v>709.16076599999997</c:v>
                </c:pt>
                <c:pt idx="24161">
                  <c:v>709.16176599999994</c:v>
                </c:pt>
                <c:pt idx="24162">
                  <c:v>709.16276600000003</c:v>
                </c:pt>
                <c:pt idx="24163">
                  <c:v>709.16376600000001</c:v>
                </c:pt>
                <c:pt idx="24164">
                  <c:v>709.16476599999999</c:v>
                </c:pt>
                <c:pt idx="24165">
                  <c:v>709.16576599999996</c:v>
                </c:pt>
                <c:pt idx="24166">
                  <c:v>709.16676600000005</c:v>
                </c:pt>
                <c:pt idx="24167">
                  <c:v>709.16776600000003</c:v>
                </c:pt>
                <c:pt idx="24168">
                  <c:v>709.16876600000001</c:v>
                </c:pt>
                <c:pt idx="24169">
                  <c:v>709.16976599999998</c:v>
                </c:pt>
                <c:pt idx="24170">
                  <c:v>709.17076599999996</c:v>
                </c:pt>
                <c:pt idx="24171">
                  <c:v>709.17176600000005</c:v>
                </c:pt>
                <c:pt idx="24172">
                  <c:v>709.17276600000002</c:v>
                </c:pt>
                <c:pt idx="24173">
                  <c:v>709.173766</c:v>
                </c:pt>
                <c:pt idx="24174">
                  <c:v>709.17476599999998</c:v>
                </c:pt>
                <c:pt idx="24175">
                  <c:v>709.17576599999995</c:v>
                </c:pt>
                <c:pt idx="24176">
                  <c:v>709.17676600000004</c:v>
                </c:pt>
                <c:pt idx="24177">
                  <c:v>709.17776600000002</c:v>
                </c:pt>
                <c:pt idx="24178">
                  <c:v>709.178766</c:v>
                </c:pt>
                <c:pt idx="24179">
                  <c:v>709.17976599999997</c:v>
                </c:pt>
                <c:pt idx="24180">
                  <c:v>709.18076599999995</c:v>
                </c:pt>
                <c:pt idx="24181">
                  <c:v>709.18176600000004</c:v>
                </c:pt>
                <c:pt idx="24182">
                  <c:v>709.18276600000002</c:v>
                </c:pt>
                <c:pt idx="24183">
                  <c:v>709.18376599999999</c:v>
                </c:pt>
                <c:pt idx="24184">
                  <c:v>709.18476599999997</c:v>
                </c:pt>
                <c:pt idx="24185">
                  <c:v>709.18576599999994</c:v>
                </c:pt>
                <c:pt idx="24186">
                  <c:v>709.18676600000003</c:v>
                </c:pt>
                <c:pt idx="24187">
                  <c:v>709.18776600000001</c:v>
                </c:pt>
                <c:pt idx="24188">
                  <c:v>709.18876599999999</c:v>
                </c:pt>
                <c:pt idx="24189">
                  <c:v>709.18976599999996</c:v>
                </c:pt>
                <c:pt idx="24190">
                  <c:v>709.19076600000005</c:v>
                </c:pt>
                <c:pt idx="24191">
                  <c:v>709.19176600000003</c:v>
                </c:pt>
                <c:pt idx="24192">
                  <c:v>709.19276600000001</c:v>
                </c:pt>
                <c:pt idx="24193">
                  <c:v>709.19376599999998</c:v>
                </c:pt>
                <c:pt idx="24194">
                  <c:v>709.19476599999996</c:v>
                </c:pt>
                <c:pt idx="24195">
                  <c:v>709.19576600000005</c:v>
                </c:pt>
                <c:pt idx="24196">
                  <c:v>709.19676600000003</c:v>
                </c:pt>
                <c:pt idx="24197">
                  <c:v>709.197766</c:v>
                </c:pt>
                <c:pt idx="24198">
                  <c:v>709.19876599999998</c:v>
                </c:pt>
                <c:pt idx="24199">
                  <c:v>709.19976599999995</c:v>
                </c:pt>
                <c:pt idx="24200">
                  <c:v>709.20076600000004</c:v>
                </c:pt>
                <c:pt idx="24201">
                  <c:v>709.20176600000002</c:v>
                </c:pt>
                <c:pt idx="24202">
                  <c:v>709.202766</c:v>
                </c:pt>
                <c:pt idx="24203">
                  <c:v>709.20376599999997</c:v>
                </c:pt>
                <c:pt idx="24204">
                  <c:v>709.20476599999995</c:v>
                </c:pt>
                <c:pt idx="24205">
                  <c:v>709.20576600000004</c:v>
                </c:pt>
                <c:pt idx="24206">
                  <c:v>709.20676600000002</c:v>
                </c:pt>
                <c:pt idx="24207">
                  <c:v>709.20776599999999</c:v>
                </c:pt>
                <c:pt idx="24208">
                  <c:v>709.20876599999997</c:v>
                </c:pt>
                <c:pt idx="24209">
                  <c:v>709.20976599999995</c:v>
                </c:pt>
                <c:pt idx="24210">
                  <c:v>709.21076600000004</c:v>
                </c:pt>
                <c:pt idx="24211">
                  <c:v>709.21176600000001</c:v>
                </c:pt>
                <c:pt idx="24212">
                  <c:v>709.21276599999999</c:v>
                </c:pt>
                <c:pt idx="24213">
                  <c:v>709.21376599999996</c:v>
                </c:pt>
                <c:pt idx="24214">
                  <c:v>709.21476600000005</c:v>
                </c:pt>
                <c:pt idx="24215">
                  <c:v>709.21576600000003</c:v>
                </c:pt>
                <c:pt idx="24216">
                  <c:v>709.21676600000001</c:v>
                </c:pt>
                <c:pt idx="24217">
                  <c:v>709.21776599999998</c:v>
                </c:pt>
                <c:pt idx="24218">
                  <c:v>709.21876599999996</c:v>
                </c:pt>
                <c:pt idx="24219">
                  <c:v>709.21976600000005</c:v>
                </c:pt>
                <c:pt idx="24220">
                  <c:v>709.22076600000003</c:v>
                </c:pt>
                <c:pt idx="24221">
                  <c:v>709.221766</c:v>
                </c:pt>
                <c:pt idx="24222">
                  <c:v>709.22276599999998</c:v>
                </c:pt>
                <c:pt idx="24223">
                  <c:v>709.22376599999996</c:v>
                </c:pt>
                <c:pt idx="24224">
                  <c:v>709.22476600000005</c:v>
                </c:pt>
                <c:pt idx="24225">
                  <c:v>709.22576600000002</c:v>
                </c:pt>
                <c:pt idx="24226">
                  <c:v>709.226766</c:v>
                </c:pt>
                <c:pt idx="24227">
                  <c:v>709.22776599999997</c:v>
                </c:pt>
                <c:pt idx="24228">
                  <c:v>709.22876599999995</c:v>
                </c:pt>
                <c:pt idx="24229">
                  <c:v>709.22976600000004</c:v>
                </c:pt>
                <c:pt idx="24230">
                  <c:v>709.23076600000002</c:v>
                </c:pt>
                <c:pt idx="24231">
                  <c:v>709.23176599999999</c:v>
                </c:pt>
                <c:pt idx="24232">
                  <c:v>709.23276599999997</c:v>
                </c:pt>
                <c:pt idx="24233">
                  <c:v>709.23376599999995</c:v>
                </c:pt>
                <c:pt idx="24234">
                  <c:v>709.23476600000004</c:v>
                </c:pt>
                <c:pt idx="24235">
                  <c:v>709.23576600000001</c:v>
                </c:pt>
                <c:pt idx="24236">
                  <c:v>709.23676599999999</c:v>
                </c:pt>
                <c:pt idx="24237">
                  <c:v>709.23776599999997</c:v>
                </c:pt>
                <c:pt idx="24238">
                  <c:v>709.23876600000006</c:v>
                </c:pt>
                <c:pt idx="24239">
                  <c:v>709.23976600000003</c:v>
                </c:pt>
                <c:pt idx="24240">
                  <c:v>709.24076600000001</c:v>
                </c:pt>
                <c:pt idx="24241">
                  <c:v>709.24176599999998</c:v>
                </c:pt>
                <c:pt idx="24242">
                  <c:v>709.24276599999996</c:v>
                </c:pt>
                <c:pt idx="24243">
                  <c:v>709.24376600000005</c:v>
                </c:pt>
                <c:pt idx="24244">
                  <c:v>709.24476600000003</c:v>
                </c:pt>
                <c:pt idx="24245">
                  <c:v>709.245766</c:v>
                </c:pt>
                <c:pt idx="24246">
                  <c:v>709.24676599999998</c:v>
                </c:pt>
                <c:pt idx="24247">
                  <c:v>709.24776599999996</c:v>
                </c:pt>
                <c:pt idx="24248">
                  <c:v>709.24876600000005</c:v>
                </c:pt>
                <c:pt idx="24249">
                  <c:v>709.24976600000002</c:v>
                </c:pt>
                <c:pt idx="24250">
                  <c:v>709.250766</c:v>
                </c:pt>
                <c:pt idx="24251">
                  <c:v>709.25176599999998</c:v>
                </c:pt>
                <c:pt idx="24252">
                  <c:v>709.25276599999995</c:v>
                </c:pt>
                <c:pt idx="24253">
                  <c:v>709.25376600000004</c:v>
                </c:pt>
                <c:pt idx="24254">
                  <c:v>709.25476600000002</c:v>
                </c:pt>
                <c:pt idx="24255">
                  <c:v>709.25576599999999</c:v>
                </c:pt>
                <c:pt idx="24256">
                  <c:v>709.25676599999997</c:v>
                </c:pt>
                <c:pt idx="24257">
                  <c:v>709.25776599999995</c:v>
                </c:pt>
                <c:pt idx="24258">
                  <c:v>709.25876600000004</c:v>
                </c:pt>
                <c:pt idx="24259">
                  <c:v>709.25976600000001</c:v>
                </c:pt>
                <c:pt idx="24260">
                  <c:v>709.26076599999999</c:v>
                </c:pt>
                <c:pt idx="24261">
                  <c:v>709.26176599999997</c:v>
                </c:pt>
                <c:pt idx="24262">
                  <c:v>709.26276600000006</c:v>
                </c:pt>
                <c:pt idx="24263">
                  <c:v>709.26376600000003</c:v>
                </c:pt>
                <c:pt idx="24264">
                  <c:v>709.26476600000001</c:v>
                </c:pt>
                <c:pt idx="24265">
                  <c:v>709.26576599999999</c:v>
                </c:pt>
                <c:pt idx="24266">
                  <c:v>709.26676599999996</c:v>
                </c:pt>
                <c:pt idx="24267">
                  <c:v>709.26776600000005</c:v>
                </c:pt>
                <c:pt idx="24268">
                  <c:v>709.26876600000003</c:v>
                </c:pt>
                <c:pt idx="24269">
                  <c:v>709.269766</c:v>
                </c:pt>
                <c:pt idx="24270">
                  <c:v>709.27076599999998</c:v>
                </c:pt>
                <c:pt idx="24271">
                  <c:v>709.27176599999996</c:v>
                </c:pt>
                <c:pt idx="24272">
                  <c:v>709.27276600000005</c:v>
                </c:pt>
                <c:pt idx="24273">
                  <c:v>709.27376600000002</c:v>
                </c:pt>
                <c:pt idx="24274">
                  <c:v>709.274766</c:v>
                </c:pt>
                <c:pt idx="24275">
                  <c:v>709.27576599999998</c:v>
                </c:pt>
                <c:pt idx="24276">
                  <c:v>709.27676599999995</c:v>
                </c:pt>
                <c:pt idx="24277">
                  <c:v>709.27776600000004</c:v>
                </c:pt>
                <c:pt idx="24278">
                  <c:v>709.27876600000002</c:v>
                </c:pt>
                <c:pt idx="24279">
                  <c:v>709.279766</c:v>
                </c:pt>
                <c:pt idx="24280">
                  <c:v>709.28076599999997</c:v>
                </c:pt>
                <c:pt idx="24281">
                  <c:v>709.28176599999995</c:v>
                </c:pt>
                <c:pt idx="24282">
                  <c:v>709.28276600000004</c:v>
                </c:pt>
                <c:pt idx="24283">
                  <c:v>709.28376600000001</c:v>
                </c:pt>
                <c:pt idx="24284">
                  <c:v>709.28476599999999</c:v>
                </c:pt>
                <c:pt idx="24285">
                  <c:v>709.28576599999997</c:v>
                </c:pt>
                <c:pt idx="24286">
                  <c:v>709.28676599999994</c:v>
                </c:pt>
                <c:pt idx="24287">
                  <c:v>709.28776600000003</c:v>
                </c:pt>
                <c:pt idx="24288">
                  <c:v>709.28876600000001</c:v>
                </c:pt>
                <c:pt idx="24289">
                  <c:v>709.28976599999999</c:v>
                </c:pt>
                <c:pt idx="24290">
                  <c:v>709.29076599999996</c:v>
                </c:pt>
                <c:pt idx="24291">
                  <c:v>709.29176600000005</c:v>
                </c:pt>
                <c:pt idx="24292">
                  <c:v>709.29276600000003</c:v>
                </c:pt>
                <c:pt idx="24293">
                  <c:v>709.29376600000001</c:v>
                </c:pt>
                <c:pt idx="24294">
                  <c:v>709.29476599999998</c:v>
                </c:pt>
                <c:pt idx="24295">
                  <c:v>709.29576599999996</c:v>
                </c:pt>
                <c:pt idx="24296">
                  <c:v>709.29676600000005</c:v>
                </c:pt>
                <c:pt idx="24297">
                  <c:v>709.29776600000002</c:v>
                </c:pt>
                <c:pt idx="24298">
                  <c:v>709.298766</c:v>
                </c:pt>
                <c:pt idx="24299">
                  <c:v>709.29976599999998</c:v>
                </c:pt>
                <c:pt idx="24300">
                  <c:v>709.30076599999995</c:v>
                </c:pt>
                <c:pt idx="24301">
                  <c:v>709.30176600000004</c:v>
                </c:pt>
                <c:pt idx="24302">
                  <c:v>709.30276600000002</c:v>
                </c:pt>
                <c:pt idx="24303">
                  <c:v>709.303766</c:v>
                </c:pt>
                <c:pt idx="24304">
                  <c:v>709.30476599999997</c:v>
                </c:pt>
                <c:pt idx="24305">
                  <c:v>709.30576599999995</c:v>
                </c:pt>
                <c:pt idx="24306">
                  <c:v>709.30676600000004</c:v>
                </c:pt>
                <c:pt idx="24307">
                  <c:v>709.30776600000002</c:v>
                </c:pt>
                <c:pt idx="24308">
                  <c:v>709.30876599999999</c:v>
                </c:pt>
                <c:pt idx="24309">
                  <c:v>709.30976599999997</c:v>
                </c:pt>
                <c:pt idx="24310">
                  <c:v>709.31076599999994</c:v>
                </c:pt>
                <c:pt idx="24311">
                  <c:v>709.31176600000003</c:v>
                </c:pt>
                <c:pt idx="24312">
                  <c:v>709.31276600000001</c:v>
                </c:pt>
                <c:pt idx="24313">
                  <c:v>709.31376599999999</c:v>
                </c:pt>
                <c:pt idx="24314">
                  <c:v>709.31476599999996</c:v>
                </c:pt>
                <c:pt idx="24315">
                  <c:v>709.31576600000005</c:v>
                </c:pt>
                <c:pt idx="24316">
                  <c:v>709.31676600000003</c:v>
                </c:pt>
                <c:pt idx="24317">
                  <c:v>709.31776600000001</c:v>
                </c:pt>
                <c:pt idx="24318">
                  <c:v>709.31876599999998</c:v>
                </c:pt>
                <c:pt idx="24319">
                  <c:v>709.31976599999996</c:v>
                </c:pt>
                <c:pt idx="24320">
                  <c:v>709.32076600000005</c:v>
                </c:pt>
                <c:pt idx="24321">
                  <c:v>709.32176600000003</c:v>
                </c:pt>
                <c:pt idx="24322">
                  <c:v>709.322766</c:v>
                </c:pt>
                <c:pt idx="24323">
                  <c:v>709.32376599999998</c:v>
                </c:pt>
                <c:pt idx="24324">
                  <c:v>709.32476599999995</c:v>
                </c:pt>
                <c:pt idx="24325">
                  <c:v>709.32576600000004</c:v>
                </c:pt>
                <c:pt idx="24326">
                  <c:v>709.32676600000002</c:v>
                </c:pt>
                <c:pt idx="24327">
                  <c:v>709.327766</c:v>
                </c:pt>
                <c:pt idx="24328">
                  <c:v>709.32876599999997</c:v>
                </c:pt>
                <c:pt idx="24329">
                  <c:v>709.32976599999995</c:v>
                </c:pt>
                <c:pt idx="24330">
                  <c:v>709.33076600000004</c:v>
                </c:pt>
                <c:pt idx="24331">
                  <c:v>709.33176600000002</c:v>
                </c:pt>
                <c:pt idx="24332">
                  <c:v>709.33276599999999</c:v>
                </c:pt>
                <c:pt idx="24333">
                  <c:v>709.33376599999997</c:v>
                </c:pt>
                <c:pt idx="24334">
                  <c:v>709.33476599999995</c:v>
                </c:pt>
                <c:pt idx="24335">
                  <c:v>709.33576600000004</c:v>
                </c:pt>
                <c:pt idx="24336">
                  <c:v>709.33676600000001</c:v>
                </c:pt>
                <c:pt idx="24337">
                  <c:v>709.33776599999999</c:v>
                </c:pt>
                <c:pt idx="24338">
                  <c:v>709.33876599999996</c:v>
                </c:pt>
                <c:pt idx="24339">
                  <c:v>709.33976600000005</c:v>
                </c:pt>
                <c:pt idx="24340">
                  <c:v>709.34076600000003</c:v>
                </c:pt>
                <c:pt idx="24341">
                  <c:v>709.34176600000001</c:v>
                </c:pt>
                <c:pt idx="24342">
                  <c:v>709.34276599999998</c:v>
                </c:pt>
                <c:pt idx="24343">
                  <c:v>709.34376599999996</c:v>
                </c:pt>
                <c:pt idx="24344">
                  <c:v>709.34476600000005</c:v>
                </c:pt>
                <c:pt idx="24345">
                  <c:v>709.34576600000003</c:v>
                </c:pt>
                <c:pt idx="24346">
                  <c:v>709.346766</c:v>
                </c:pt>
                <c:pt idx="24347">
                  <c:v>709.34776599999998</c:v>
                </c:pt>
                <c:pt idx="24348">
                  <c:v>709.34876599999996</c:v>
                </c:pt>
                <c:pt idx="24349">
                  <c:v>709.34976600000005</c:v>
                </c:pt>
                <c:pt idx="24350">
                  <c:v>709.35076600000002</c:v>
                </c:pt>
                <c:pt idx="24351">
                  <c:v>709.351766</c:v>
                </c:pt>
                <c:pt idx="24352">
                  <c:v>709.35276599999997</c:v>
                </c:pt>
                <c:pt idx="24353">
                  <c:v>709.35376599999995</c:v>
                </c:pt>
                <c:pt idx="24354">
                  <c:v>709.35476600000004</c:v>
                </c:pt>
                <c:pt idx="24355">
                  <c:v>709.35576600000002</c:v>
                </c:pt>
                <c:pt idx="24356">
                  <c:v>709.35676599999999</c:v>
                </c:pt>
                <c:pt idx="24357">
                  <c:v>709.35776599999997</c:v>
                </c:pt>
                <c:pt idx="24358">
                  <c:v>709.35876599999995</c:v>
                </c:pt>
                <c:pt idx="24359">
                  <c:v>709.35976600000004</c:v>
                </c:pt>
                <c:pt idx="24360">
                  <c:v>709.36076600000001</c:v>
                </c:pt>
                <c:pt idx="24361">
                  <c:v>709.36176599999999</c:v>
                </c:pt>
                <c:pt idx="24362">
                  <c:v>709.36276599999997</c:v>
                </c:pt>
                <c:pt idx="24363">
                  <c:v>709.36376600000006</c:v>
                </c:pt>
                <c:pt idx="24364">
                  <c:v>709.36476600000003</c:v>
                </c:pt>
                <c:pt idx="24365">
                  <c:v>709.36576600000001</c:v>
                </c:pt>
                <c:pt idx="24366">
                  <c:v>709.36676599999998</c:v>
                </c:pt>
                <c:pt idx="24367">
                  <c:v>709.36776599999996</c:v>
                </c:pt>
                <c:pt idx="24368">
                  <c:v>709.36876600000005</c:v>
                </c:pt>
                <c:pt idx="24369">
                  <c:v>709.36976600000003</c:v>
                </c:pt>
                <c:pt idx="24370">
                  <c:v>709.370766</c:v>
                </c:pt>
                <c:pt idx="24371">
                  <c:v>709.37176599999998</c:v>
                </c:pt>
                <c:pt idx="24372">
                  <c:v>709.37276599999996</c:v>
                </c:pt>
                <c:pt idx="24373">
                  <c:v>709.37376600000005</c:v>
                </c:pt>
                <c:pt idx="24374">
                  <c:v>709.37476600000002</c:v>
                </c:pt>
                <c:pt idx="24375">
                  <c:v>709.375766</c:v>
                </c:pt>
                <c:pt idx="24376">
                  <c:v>709.37676599999998</c:v>
                </c:pt>
                <c:pt idx="24377">
                  <c:v>709.37776599999995</c:v>
                </c:pt>
                <c:pt idx="24378">
                  <c:v>709.37876600000004</c:v>
                </c:pt>
                <c:pt idx="24379">
                  <c:v>709.37976600000002</c:v>
                </c:pt>
                <c:pt idx="24380">
                  <c:v>709.38076599999999</c:v>
                </c:pt>
                <c:pt idx="24381">
                  <c:v>709.38176599999997</c:v>
                </c:pt>
                <c:pt idx="24382">
                  <c:v>709.38276599999995</c:v>
                </c:pt>
                <c:pt idx="24383">
                  <c:v>709.38376600000004</c:v>
                </c:pt>
                <c:pt idx="24384">
                  <c:v>709.38476600000001</c:v>
                </c:pt>
                <c:pt idx="24385">
                  <c:v>709.38576599999999</c:v>
                </c:pt>
                <c:pt idx="24386">
                  <c:v>709.38676599999997</c:v>
                </c:pt>
                <c:pt idx="24387">
                  <c:v>709.38776600000006</c:v>
                </c:pt>
                <c:pt idx="24388">
                  <c:v>709.38876600000003</c:v>
                </c:pt>
                <c:pt idx="24389">
                  <c:v>709.38976600000001</c:v>
                </c:pt>
                <c:pt idx="24390">
                  <c:v>709.39076599999999</c:v>
                </c:pt>
                <c:pt idx="24391">
                  <c:v>709.39176599999996</c:v>
                </c:pt>
                <c:pt idx="24392">
                  <c:v>709.39276600000005</c:v>
                </c:pt>
                <c:pt idx="24393">
                  <c:v>709.39376600000003</c:v>
                </c:pt>
                <c:pt idx="24394">
                  <c:v>709.394766</c:v>
                </c:pt>
                <c:pt idx="24395">
                  <c:v>709.39576599999998</c:v>
                </c:pt>
                <c:pt idx="24396">
                  <c:v>709.39676599999996</c:v>
                </c:pt>
                <c:pt idx="24397">
                  <c:v>709.39776600000005</c:v>
                </c:pt>
                <c:pt idx="24398">
                  <c:v>709.39876600000002</c:v>
                </c:pt>
                <c:pt idx="24399">
                  <c:v>709.399766</c:v>
                </c:pt>
                <c:pt idx="24400">
                  <c:v>709.40076599999998</c:v>
                </c:pt>
                <c:pt idx="24401">
                  <c:v>709.40176599999995</c:v>
                </c:pt>
                <c:pt idx="24402">
                  <c:v>709.40276600000004</c:v>
                </c:pt>
                <c:pt idx="24403">
                  <c:v>709.40376600000002</c:v>
                </c:pt>
                <c:pt idx="24404">
                  <c:v>709.404766</c:v>
                </c:pt>
                <c:pt idx="24405">
                  <c:v>709.40576599999997</c:v>
                </c:pt>
                <c:pt idx="24406">
                  <c:v>709.40676599999995</c:v>
                </c:pt>
                <c:pt idx="24407">
                  <c:v>709.40776600000004</c:v>
                </c:pt>
                <c:pt idx="24408">
                  <c:v>709.40876600000001</c:v>
                </c:pt>
                <c:pt idx="24409">
                  <c:v>709.40976599999999</c:v>
                </c:pt>
                <c:pt idx="24410">
                  <c:v>709.41076599999997</c:v>
                </c:pt>
                <c:pt idx="24411">
                  <c:v>709.41176599999994</c:v>
                </c:pt>
                <c:pt idx="24412">
                  <c:v>709.41276600000003</c:v>
                </c:pt>
                <c:pt idx="24413">
                  <c:v>709.41376600000001</c:v>
                </c:pt>
                <c:pt idx="24414">
                  <c:v>709.41476599999999</c:v>
                </c:pt>
                <c:pt idx="24415">
                  <c:v>709.41576599999996</c:v>
                </c:pt>
                <c:pt idx="24416">
                  <c:v>709.41676600000005</c:v>
                </c:pt>
                <c:pt idx="24417">
                  <c:v>709.41776600000003</c:v>
                </c:pt>
                <c:pt idx="24418">
                  <c:v>709.41876600000001</c:v>
                </c:pt>
                <c:pt idx="24419">
                  <c:v>709.41976599999998</c:v>
                </c:pt>
                <c:pt idx="24420">
                  <c:v>709.42076599999996</c:v>
                </c:pt>
                <c:pt idx="24421">
                  <c:v>709.42176600000005</c:v>
                </c:pt>
                <c:pt idx="24422">
                  <c:v>709.42276600000002</c:v>
                </c:pt>
                <c:pt idx="24423">
                  <c:v>709.423766</c:v>
                </c:pt>
                <c:pt idx="24424">
                  <c:v>709.42476599999998</c:v>
                </c:pt>
                <c:pt idx="24425">
                  <c:v>709.42576599999995</c:v>
                </c:pt>
                <c:pt idx="24426">
                  <c:v>709.42676600000004</c:v>
                </c:pt>
                <c:pt idx="24427">
                  <c:v>709.42776600000002</c:v>
                </c:pt>
                <c:pt idx="24428">
                  <c:v>709.428766</c:v>
                </c:pt>
                <c:pt idx="24429">
                  <c:v>709.42976599999997</c:v>
                </c:pt>
                <c:pt idx="24430">
                  <c:v>709.43076599999995</c:v>
                </c:pt>
                <c:pt idx="24431">
                  <c:v>709.43176600000004</c:v>
                </c:pt>
                <c:pt idx="24432">
                  <c:v>709.43276600000002</c:v>
                </c:pt>
                <c:pt idx="24433">
                  <c:v>709.43376599999999</c:v>
                </c:pt>
                <c:pt idx="24434">
                  <c:v>709.43476599999997</c:v>
                </c:pt>
                <c:pt idx="24435">
                  <c:v>709.43576599999994</c:v>
                </c:pt>
                <c:pt idx="24436">
                  <c:v>709.43676600000003</c:v>
                </c:pt>
                <c:pt idx="24437">
                  <c:v>709.43776600000001</c:v>
                </c:pt>
                <c:pt idx="24438">
                  <c:v>709.43876599999999</c:v>
                </c:pt>
                <c:pt idx="24439">
                  <c:v>709.43976599999996</c:v>
                </c:pt>
                <c:pt idx="24440">
                  <c:v>709.44076600000005</c:v>
                </c:pt>
                <c:pt idx="24441">
                  <c:v>709.44176600000003</c:v>
                </c:pt>
                <c:pt idx="24442">
                  <c:v>709.44276600000001</c:v>
                </c:pt>
                <c:pt idx="24443">
                  <c:v>709.44376599999998</c:v>
                </c:pt>
                <c:pt idx="24444">
                  <c:v>709.44476599999996</c:v>
                </c:pt>
                <c:pt idx="24445">
                  <c:v>709.44576600000005</c:v>
                </c:pt>
                <c:pt idx="24446">
                  <c:v>709.44676600000003</c:v>
                </c:pt>
                <c:pt idx="24447">
                  <c:v>709.447766</c:v>
                </c:pt>
                <c:pt idx="24448">
                  <c:v>709.44876599999998</c:v>
                </c:pt>
                <c:pt idx="24449">
                  <c:v>709.44976599999995</c:v>
                </c:pt>
                <c:pt idx="24450">
                  <c:v>709.45076600000004</c:v>
                </c:pt>
                <c:pt idx="24451">
                  <c:v>709.45176600000002</c:v>
                </c:pt>
                <c:pt idx="24452">
                  <c:v>709.452766</c:v>
                </c:pt>
                <c:pt idx="24453">
                  <c:v>709.45376599999997</c:v>
                </c:pt>
                <c:pt idx="24454">
                  <c:v>709.45476599999995</c:v>
                </c:pt>
                <c:pt idx="24455">
                  <c:v>709.45576600000004</c:v>
                </c:pt>
                <c:pt idx="24456">
                  <c:v>709.45676600000002</c:v>
                </c:pt>
                <c:pt idx="24457">
                  <c:v>709.45776599999999</c:v>
                </c:pt>
                <c:pt idx="24458">
                  <c:v>709.45876599999997</c:v>
                </c:pt>
                <c:pt idx="24459">
                  <c:v>709.45976599999995</c:v>
                </c:pt>
                <c:pt idx="24460">
                  <c:v>709.46076600000004</c:v>
                </c:pt>
                <c:pt idx="24461">
                  <c:v>709.46176600000001</c:v>
                </c:pt>
                <c:pt idx="24462">
                  <c:v>709.46276599999999</c:v>
                </c:pt>
                <c:pt idx="24463">
                  <c:v>709.46376599999996</c:v>
                </c:pt>
                <c:pt idx="24464">
                  <c:v>709.46476600000005</c:v>
                </c:pt>
                <c:pt idx="24465">
                  <c:v>709.46576600000003</c:v>
                </c:pt>
                <c:pt idx="24466">
                  <c:v>709.46676600000001</c:v>
                </c:pt>
                <c:pt idx="24467">
                  <c:v>709.46776599999998</c:v>
                </c:pt>
                <c:pt idx="24468">
                  <c:v>709.46876599999996</c:v>
                </c:pt>
                <c:pt idx="24469">
                  <c:v>709.46976600000005</c:v>
                </c:pt>
                <c:pt idx="24470">
                  <c:v>709.47076600000003</c:v>
                </c:pt>
                <c:pt idx="24471">
                  <c:v>709.471766</c:v>
                </c:pt>
                <c:pt idx="24472">
                  <c:v>709.47276599999998</c:v>
                </c:pt>
                <c:pt idx="24473">
                  <c:v>709.47376599999996</c:v>
                </c:pt>
                <c:pt idx="24474">
                  <c:v>709.47476600000005</c:v>
                </c:pt>
                <c:pt idx="24475">
                  <c:v>709.47576600000002</c:v>
                </c:pt>
                <c:pt idx="24476">
                  <c:v>709.476766</c:v>
                </c:pt>
                <c:pt idx="24477">
                  <c:v>709.47776599999997</c:v>
                </c:pt>
                <c:pt idx="24478">
                  <c:v>709.47876599999995</c:v>
                </c:pt>
                <c:pt idx="24479">
                  <c:v>709.47976600000004</c:v>
                </c:pt>
                <c:pt idx="24480">
                  <c:v>709.48076600000002</c:v>
                </c:pt>
                <c:pt idx="24481">
                  <c:v>709.48176599999999</c:v>
                </c:pt>
                <c:pt idx="24482">
                  <c:v>709.48276599999997</c:v>
                </c:pt>
                <c:pt idx="24483">
                  <c:v>709.48376599999995</c:v>
                </c:pt>
                <c:pt idx="24484">
                  <c:v>709.48476600000004</c:v>
                </c:pt>
                <c:pt idx="24485">
                  <c:v>709.48576600000001</c:v>
                </c:pt>
                <c:pt idx="24486">
                  <c:v>709.48676599999999</c:v>
                </c:pt>
                <c:pt idx="24487">
                  <c:v>709.48776599999997</c:v>
                </c:pt>
                <c:pt idx="24488">
                  <c:v>709.48876600000006</c:v>
                </c:pt>
                <c:pt idx="24489">
                  <c:v>709.48976600000003</c:v>
                </c:pt>
                <c:pt idx="24490">
                  <c:v>709.49076600000001</c:v>
                </c:pt>
                <c:pt idx="24491">
                  <c:v>709.49176599999998</c:v>
                </c:pt>
                <c:pt idx="24492">
                  <c:v>709.49276599999996</c:v>
                </c:pt>
                <c:pt idx="24493">
                  <c:v>709.49376600000005</c:v>
                </c:pt>
                <c:pt idx="24494">
                  <c:v>709.49476600000003</c:v>
                </c:pt>
                <c:pt idx="24495">
                  <c:v>709.495766</c:v>
                </c:pt>
                <c:pt idx="24496">
                  <c:v>709.49676599999998</c:v>
                </c:pt>
                <c:pt idx="24497">
                  <c:v>709.49776599999996</c:v>
                </c:pt>
                <c:pt idx="24498">
                  <c:v>709.49876600000005</c:v>
                </c:pt>
                <c:pt idx="24499">
                  <c:v>709.49976600000002</c:v>
                </c:pt>
                <c:pt idx="24500">
                  <c:v>709.500766</c:v>
                </c:pt>
                <c:pt idx="24501">
                  <c:v>709.50176599999998</c:v>
                </c:pt>
                <c:pt idx="24502">
                  <c:v>709.50276599999995</c:v>
                </c:pt>
                <c:pt idx="24503">
                  <c:v>709.50376600000004</c:v>
                </c:pt>
                <c:pt idx="24504">
                  <c:v>709.50476600000002</c:v>
                </c:pt>
                <c:pt idx="24505">
                  <c:v>709.50576599999999</c:v>
                </c:pt>
                <c:pt idx="24506">
                  <c:v>709.50676599999997</c:v>
                </c:pt>
                <c:pt idx="24507">
                  <c:v>709.50776599999995</c:v>
                </c:pt>
                <c:pt idx="24508">
                  <c:v>709.50876600000004</c:v>
                </c:pt>
                <c:pt idx="24509">
                  <c:v>709.50976600000001</c:v>
                </c:pt>
                <c:pt idx="24510">
                  <c:v>709.51076599999999</c:v>
                </c:pt>
                <c:pt idx="24511">
                  <c:v>709.51176599999997</c:v>
                </c:pt>
                <c:pt idx="24512">
                  <c:v>709.51276600000006</c:v>
                </c:pt>
                <c:pt idx="24513">
                  <c:v>709.51376600000003</c:v>
                </c:pt>
                <c:pt idx="24514">
                  <c:v>709.51476600000001</c:v>
                </c:pt>
                <c:pt idx="24515">
                  <c:v>709.51576599999999</c:v>
                </c:pt>
                <c:pt idx="24516">
                  <c:v>709.51676599999996</c:v>
                </c:pt>
                <c:pt idx="24517">
                  <c:v>709.51776600000005</c:v>
                </c:pt>
                <c:pt idx="24518">
                  <c:v>709.51876600000003</c:v>
                </c:pt>
                <c:pt idx="24519">
                  <c:v>709.519766</c:v>
                </c:pt>
                <c:pt idx="24520">
                  <c:v>709.52076599999998</c:v>
                </c:pt>
                <c:pt idx="24521">
                  <c:v>709.52176599999996</c:v>
                </c:pt>
                <c:pt idx="24522">
                  <c:v>709.52276600000005</c:v>
                </c:pt>
                <c:pt idx="24523">
                  <c:v>709.52376600000002</c:v>
                </c:pt>
                <c:pt idx="24524">
                  <c:v>709.524766</c:v>
                </c:pt>
                <c:pt idx="24525">
                  <c:v>709.52576599999998</c:v>
                </c:pt>
                <c:pt idx="24526">
                  <c:v>709.52676599999995</c:v>
                </c:pt>
                <c:pt idx="24527">
                  <c:v>709.52776600000004</c:v>
                </c:pt>
                <c:pt idx="24528">
                  <c:v>709.52876600000002</c:v>
                </c:pt>
                <c:pt idx="24529">
                  <c:v>709.529766</c:v>
                </c:pt>
                <c:pt idx="24530">
                  <c:v>709.53076599999997</c:v>
                </c:pt>
                <c:pt idx="24531">
                  <c:v>709.53176599999995</c:v>
                </c:pt>
                <c:pt idx="24532">
                  <c:v>709.53276600000004</c:v>
                </c:pt>
                <c:pt idx="24533">
                  <c:v>709.53376600000001</c:v>
                </c:pt>
                <c:pt idx="24534">
                  <c:v>709.53476599999999</c:v>
                </c:pt>
                <c:pt idx="24535">
                  <c:v>709.53576599999997</c:v>
                </c:pt>
                <c:pt idx="24536">
                  <c:v>709.53676599999994</c:v>
                </c:pt>
                <c:pt idx="24537">
                  <c:v>709.53776600000003</c:v>
                </c:pt>
                <c:pt idx="24538">
                  <c:v>709.53876600000001</c:v>
                </c:pt>
                <c:pt idx="24539">
                  <c:v>709.53976599999999</c:v>
                </c:pt>
                <c:pt idx="24540">
                  <c:v>709.54076599999996</c:v>
                </c:pt>
                <c:pt idx="24541">
                  <c:v>709.54176600000005</c:v>
                </c:pt>
                <c:pt idx="24542">
                  <c:v>709.54276600000003</c:v>
                </c:pt>
                <c:pt idx="24543">
                  <c:v>709.54376600000001</c:v>
                </c:pt>
                <c:pt idx="24544">
                  <c:v>709.54476599999998</c:v>
                </c:pt>
                <c:pt idx="24545">
                  <c:v>709.54576599999996</c:v>
                </c:pt>
                <c:pt idx="24546">
                  <c:v>709.54676600000005</c:v>
                </c:pt>
                <c:pt idx="24547">
                  <c:v>709.54776600000002</c:v>
                </c:pt>
                <c:pt idx="24548">
                  <c:v>709.548766</c:v>
                </c:pt>
                <c:pt idx="24549">
                  <c:v>709.54976599999998</c:v>
                </c:pt>
                <c:pt idx="24550">
                  <c:v>709.55076599999995</c:v>
                </c:pt>
                <c:pt idx="24551">
                  <c:v>709.55176600000004</c:v>
                </c:pt>
                <c:pt idx="24552">
                  <c:v>709.55276600000002</c:v>
                </c:pt>
                <c:pt idx="24553">
                  <c:v>709.553766</c:v>
                </c:pt>
                <c:pt idx="24554">
                  <c:v>709.55476599999997</c:v>
                </c:pt>
                <c:pt idx="24555">
                  <c:v>709.55576599999995</c:v>
                </c:pt>
                <c:pt idx="24556">
                  <c:v>709.55676600000004</c:v>
                </c:pt>
                <c:pt idx="24557">
                  <c:v>709.55776600000002</c:v>
                </c:pt>
                <c:pt idx="24558">
                  <c:v>709.55876599999999</c:v>
                </c:pt>
                <c:pt idx="24559">
                  <c:v>709.55976599999997</c:v>
                </c:pt>
                <c:pt idx="24560">
                  <c:v>709.56076599999994</c:v>
                </c:pt>
                <c:pt idx="24561">
                  <c:v>709.56176600000003</c:v>
                </c:pt>
                <c:pt idx="24562">
                  <c:v>709.56276600000001</c:v>
                </c:pt>
                <c:pt idx="24563">
                  <c:v>709.56376599999999</c:v>
                </c:pt>
                <c:pt idx="24564">
                  <c:v>709.56476599999996</c:v>
                </c:pt>
                <c:pt idx="24565">
                  <c:v>709.56576600000005</c:v>
                </c:pt>
                <c:pt idx="24566">
                  <c:v>709.56676600000003</c:v>
                </c:pt>
                <c:pt idx="24567">
                  <c:v>709.56776600000001</c:v>
                </c:pt>
                <c:pt idx="24568">
                  <c:v>709.56876599999998</c:v>
                </c:pt>
                <c:pt idx="24569">
                  <c:v>709.56976599999996</c:v>
                </c:pt>
                <c:pt idx="24570">
                  <c:v>709.57076600000005</c:v>
                </c:pt>
                <c:pt idx="24571">
                  <c:v>709.57176600000003</c:v>
                </c:pt>
                <c:pt idx="24572">
                  <c:v>709.572766</c:v>
                </c:pt>
                <c:pt idx="24573">
                  <c:v>709.57376599999998</c:v>
                </c:pt>
                <c:pt idx="24574">
                  <c:v>709.57476599999995</c:v>
                </c:pt>
                <c:pt idx="24575">
                  <c:v>709.57576600000004</c:v>
                </c:pt>
                <c:pt idx="24576">
                  <c:v>709.57676600000002</c:v>
                </c:pt>
                <c:pt idx="24577">
                  <c:v>709.577766</c:v>
                </c:pt>
                <c:pt idx="24578">
                  <c:v>709.57876599999997</c:v>
                </c:pt>
                <c:pt idx="24579">
                  <c:v>709.57976599999995</c:v>
                </c:pt>
                <c:pt idx="24580">
                  <c:v>709.58076600000004</c:v>
                </c:pt>
                <c:pt idx="24581">
                  <c:v>709.58176600000002</c:v>
                </c:pt>
                <c:pt idx="24582">
                  <c:v>709.58276599999999</c:v>
                </c:pt>
                <c:pt idx="24583">
                  <c:v>709.58376599999997</c:v>
                </c:pt>
                <c:pt idx="24584">
                  <c:v>709.58476599999995</c:v>
                </c:pt>
                <c:pt idx="24585">
                  <c:v>709.58576600000004</c:v>
                </c:pt>
                <c:pt idx="24586">
                  <c:v>709.58676600000001</c:v>
                </c:pt>
                <c:pt idx="24587">
                  <c:v>709.58776599999999</c:v>
                </c:pt>
                <c:pt idx="24588">
                  <c:v>709.58876599999996</c:v>
                </c:pt>
                <c:pt idx="24589">
                  <c:v>709.58976600000005</c:v>
                </c:pt>
                <c:pt idx="24590">
                  <c:v>709.59076600000003</c:v>
                </c:pt>
                <c:pt idx="24591">
                  <c:v>709.59176600000001</c:v>
                </c:pt>
                <c:pt idx="24592">
                  <c:v>709.59276599999998</c:v>
                </c:pt>
                <c:pt idx="24593">
                  <c:v>709.59376599999996</c:v>
                </c:pt>
                <c:pt idx="24594">
                  <c:v>709.59476600000005</c:v>
                </c:pt>
                <c:pt idx="24595">
                  <c:v>709.59576600000003</c:v>
                </c:pt>
                <c:pt idx="24596">
                  <c:v>709.596766</c:v>
                </c:pt>
                <c:pt idx="24597">
                  <c:v>709.59776599999998</c:v>
                </c:pt>
                <c:pt idx="24598">
                  <c:v>709.59876599999996</c:v>
                </c:pt>
                <c:pt idx="24599">
                  <c:v>709.59976600000005</c:v>
                </c:pt>
                <c:pt idx="24600">
                  <c:v>709.60076600000002</c:v>
                </c:pt>
                <c:pt idx="24601">
                  <c:v>709.601766</c:v>
                </c:pt>
                <c:pt idx="24602">
                  <c:v>709.60276599999997</c:v>
                </c:pt>
                <c:pt idx="24603">
                  <c:v>709.60376599999995</c:v>
                </c:pt>
                <c:pt idx="24604">
                  <c:v>709.60476600000004</c:v>
                </c:pt>
                <c:pt idx="24605">
                  <c:v>709.60576600000002</c:v>
                </c:pt>
                <c:pt idx="24606">
                  <c:v>709.60676599999999</c:v>
                </c:pt>
                <c:pt idx="24607">
                  <c:v>709.60776599999997</c:v>
                </c:pt>
                <c:pt idx="24608">
                  <c:v>709.60876599999995</c:v>
                </c:pt>
                <c:pt idx="24609">
                  <c:v>709.60976600000004</c:v>
                </c:pt>
                <c:pt idx="24610">
                  <c:v>709.61076600000001</c:v>
                </c:pt>
                <c:pt idx="24611">
                  <c:v>709.61176599999999</c:v>
                </c:pt>
                <c:pt idx="24612">
                  <c:v>709.61276599999997</c:v>
                </c:pt>
                <c:pt idx="24613">
                  <c:v>709.61376600000006</c:v>
                </c:pt>
                <c:pt idx="24614">
                  <c:v>709.61476600000003</c:v>
                </c:pt>
                <c:pt idx="24615">
                  <c:v>709.61576600000001</c:v>
                </c:pt>
                <c:pt idx="24616">
                  <c:v>709.61676599999998</c:v>
                </c:pt>
                <c:pt idx="24617">
                  <c:v>709.61776599999996</c:v>
                </c:pt>
                <c:pt idx="24618">
                  <c:v>709.61876600000005</c:v>
                </c:pt>
                <c:pt idx="24619">
                  <c:v>709.61976600000003</c:v>
                </c:pt>
                <c:pt idx="24620">
                  <c:v>709.620766</c:v>
                </c:pt>
                <c:pt idx="24621">
                  <c:v>709.62176599999998</c:v>
                </c:pt>
                <c:pt idx="24622">
                  <c:v>709.62276599999996</c:v>
                </c:pt>
                <c:pt idx="24623">
                  <c:v>709.62376600000005</c:v>
                </c:pt>
                <c:pt idx="24624">
                  <c:v>709.62476600000002</c:v>
                </c:pt>
                <c:pt idx="24625">
                  <c:v>709.625766</c:v>
                </c:pt>
                <c:pt idx="24626">
                  <c:v>709.62676599999998</c:v>
                </c:pt>
                <c:pt idx="24627">
                  <c:v>709.62776599999995</c:v>
                </c:pt>
                <c:pt idx="24628">
                  <c:v>709.62876600000004</c:v>
                </c:pt>
                <c:pt idx="24629">
                  <c:v>709.62976600000002</c:v>
                </c:pt>
                <c:pt idx="24630">
                  <c:v>709.63076599999999</c:v>
                </c:pt>
                <c:pt idx="24631">
                  <c:v>709.63176599999997</c:v>
                </c:pt>
                <c:pt idx="24632">
                  <c:v>709.63276599999995</c:v>
                </c:pt>
                <c:pt idx="24633">
                  <c:v>709.63376600000004</c:v>
                </c:pt>
                <c:pt idx="24634">
                  <c:v>709.63476600000001</c:v>
                </c:pt>
                <c:pt idx="24635">
                  <c:v>709.63576599999999</c:v>
                </c:pt>
                <c:pt idx="24636">
                  <c:v>709.63676599999997</c:v>
                </c:pt>
                <c:pt idx="24637">
                  <c:v>709.63776600000006</c:v>
                </c:pt>
                <c:pt idx="24638">
                  <c:v>709.63876600000003</c:v>
                </c:pt>
                <c:pt idx="24639">
                  <c:v>709.63976600000001</c:v>
                </c:pt>
                <c:pt idx="24640">
                  <c:v>709.64076599999999</c:v>
                </c:pt>
                <c:pt idx="24641">
                  <c:v>709.64176599999996</c:v>
                </c:pt>
                <c:pt idx="24642">
                  <c:v>709.64276600000005</c:v>
                </c:pt>
                <c:pt idx="24643">
                  <c:v>709.64376600000003</c:v>
                </c:pt>
                <c:pt idx="24644">
                  <c:v>709.644766</c:v>
                </c:pt>
                <c:pt idx="24645">
                  <c:v>709.64576599999998</c:v>
                </c:pt>
                <c:pt idx="24646">
                  <c:v>709.64676599999996</c:v>
                </c:pt>
                <c:pt idx="24647">
                  <c:v>709.64776600000005</c:v>
                </c:pt>
                <c:pt idx="24648">
                  <c:v>709.64876600000002</c:v>
                </c:pt>
                <c:pt idx="24649">
                  <c:v>709.649766</c:v>
                </c:pt>
                <c:pt idx="24650">
                  <c:v>709.65076599999998</c:v>
                </c:pt>
                <c:pt idx="24651">
                  <c:v>709.65176599999995</c:v>
                </c:pt>
                <c:pt idx="24652">
                  <c:v>709.65276600000004</c:v>
                </c:pt>
                <c:pt idx="24653">
                  <c:v>709.65376600000002</c:v>
                </c:pt>
                <c:pt idx="24654">
                  <c:v>709.654766</c:v>
                </c:pt>
                <c:pt idx="24655">
                  <c:v>709.65576599999997</c:v>
                </c:pt>
                <c:pt idx="24656">
                  <c:v>709.65676599999995</c:v>
                </c:pt>
                <c:pt idx="24657">
                  <c:v>709.65776600000004</c:v>
                </c:pt>
                <c:pt idx="24658">
                  <c:v>709.65876600000001</c:v>
                </c:pt>
                <c:pt idx="24659">
                  <c:v>709.65976599999999</c:v>
                </c:pt>
                <c:pt idx="24660">
                  <c:v>709.66076599999997</c:v>
                </c:pt>
                <c:pt idx="24661">
                  <c:v>709.66176599999994</c:v>
                </c:pt>
                <c:pt idx="24662">
                  <c:v>709.66276600000003</c:v>
                </c:pt>
                <c:pt idx="24663">
                  <c:v>709.66376600000001</c:v>
                </c:pt>
                <c:pt idx="24664">
                  <c:v>709.66476599999999</c:v>
                </c:pt>
                <c:pt idx="24665">
                  <c:v>709.66576599999996</c:v>
                </c:pt>
                <c:pt idx="24666">
                  <c:v>709.66676600000005</c:v>
                </c:pt>
                <c:pt idx="24667">
                  <c:v>709.66776600000003</c:v>
                </c:pt>
                <c:pt idx="24668">
                  <c:v>709.66876600000001</c:v>
                </c:pt>
                <c:pt idx="24669">
                  <c:v>709.66976599999998</c:v>
                </c:pt>
                <c:pt idx="24670">
                  <c:v>709.67076599999996</c:v>
                </c:pt>
                <c:pt idx="24671">
                  <c:v>709.67176600000005</c:v>
                </c:pt>
                <c:pt idx="24672">
                  <c:v>709.67276600000002</c:v>
                </c:pt>
                <c:pt idx="24673">
                  <c:v>709.673766</c:v>
                </c:pt>
                <c:pt idx="24674">
                  <c:v>709.67476599999998</c:v>
                </c:pt>
                <c:pt idx="24675">
                  <c:v>709.67576599999995</c:v>
                </c:pt>
                <c:pt idx="24676">
                  <c:v>709.67676600000004</c:v>
                </c:pt>
                <c:pt idx="24677">
                  <c:v>709.67776600000002</c:v>
                </c:pt>
                <c:pt idx="24678">
                  <c:v>709.678766</c:v>
                </c:pt>
                <c:pt idx="24679">
                  <c:v>709.67976599999997</c:v>
                </c:pt>
                <c:pt idx="24680">
                  <c:v>709.68076599999995</c:v>
                </c:pt>
                <c:pt idx="24681">
                  <c:v>709.68176600000004</c:v>
                </c:pt>
                <c:pt idx="24682">
                  <c:v>709.68276600000002</c:v>
                </c:pt>
                <c:pt idx="24683">
                  <c:v>709.68376599999999</c:v>
                </c:pt>
                <c:pt idx="24684">
                  <c:v>709.68476599999997</c:v>
                </c:pt>
                <c:pt idx="24685">
                  <c:v>709.68576599999994</c:v>
                </c:pt>
                <c:pt idx="24686">
                  <c:v>709.68676600000003</c:v>
                </c:pt>
                <c:pt idx="24687">
                  <c:v>709.68776600000001</c:v>
                </c:pt>
                <c:pt idx="24688">
                  <c:v>709.68876599999999</c:v>
                </c:pt>
                <c:pt idx="24689">
                  <c:v>709.68976599999996</c:v>
                </c:pt>
                <c:pt idx="24690">
                  <c:v>709.69076600000005</c:v>
                </c:pt>
                <c:pt idx="24691">
                  <c:v>709.69176600000003</c:v>
                </c:pt>
                <c:pt idx="24692">
                  <c:v>709.69276600000001</c:v>
                </c:pt>
                <c:pt idx="24693">
                  <c:v>709.69376599999998</c:v>
                </c:pt>
                <c:pt idx="24694">
                  <c:v>709.69476599999996</c:v>
                </c:pt>
                <c:pt idx="24695">
                  <c:v>709.69576600000005</c:v>
                </c:pt>
                <c:pt idx="24696">
                  <c:v>709.69676600000003</c:v>
                </c:pt>
                <c:pt idx="24697">
                  <c:v>709.697766</c:v>
                </c:pt>
                <c:pt idx="24698">
                  <c:v>709.69876599999998</c:v>
                </c:pt>
                <c:pt idx="24699">
                  <c:v>709.69976599999995</c:v>
                </c:pt>
                <c:pt idx="24700">
                  <c:v>709.70076600000004</c:v>
                </c:pt>
                <c:pt idx="24701">
                  <c:v>709.70176600000002</c:v>
                </c:pt>
                <c:pt idx="24702">
                  <c:v>709.702766</c:v>
                </c:pt>
                <c:pt idx="24703">
                  <c:v>709.70376599999997</c:v>
                </c:pt>
                <c:pt idx="24704">
                  <c:v>709.70476599999995</c:v>
                </c:pt>
                <c:pt idx="24705">
                  <c:v>709.70576600000004</c:v>
                </c:pt>
                <c:pt idx="24706">
                  <c:v>709.70676600000002</c:v>
                </c:pt>
                <c:pt idx="24707">
                  <c:v>709.70776599999999</c:v>
                </c:pt>
                <c:pt idx="24708">
                  <c:v>709.70876599999997</c:v>
                </c:pt>
                <c:pt idx="24709">
                  <c:v>709.70976599999995</c:v>
                </c:pt>
                <c:pt idx="24710">
                  <c:v>709.71076600000004</c:v>
                </c:pt>
                <c:pt idx="24711">
                  <c:v>709.71176600000001</c:v>
                </c:pt>
                <c:pt idx="24712">
                  <c:v>709.71276599999999</c:v>
                </c:pt>
                <c:pt idx="24713">
                  <c:v>709.71376599999996</c:v>
                </c:pt>
                <c:pt idx="24714">
                  <c:v>709.71476600000005</c:v>
                </c:pt>
                <c:pt idx="24715">
                  <c:v>709.71576600000003</c:v>
                </c:pt>
                <c:pt idx="24716">
                  <c:v>709.71676600000001</c:v>
                </c:pt>
                <c:pt idx="24717">
                  <c:v>709.71776599999998</c:v>
                </c:pt>
                <c:pt idx="24718">
                  <c:v>709.71876599999996</c:v>
                </c:pt>
                <c:pt idx="24719">
                  <c:v>709.71976600000005</c:v>
                </c:pt>
                <c:pt idx="24720">
                  <c:v>709.72076600000003</c:v>
                </c:pt>
                <c:pt idx="24721">
                  <c:v>709.721766</c:v>
                </c:pt>
                <c:pt idx="24722">
                  <c:v>709.72276599999998</c:v>
                </c:pt>
                <c:pt idx="24723">
                  <c:v>709.72376599999996</c:v>
                </c:pt>
                <c:pt idx="24724">
                  <c:v>709.72476600000005</c:v>
                </c:pt>
                <c:pt idx="24725">
                  <c:v>709.72576600000002</c:v>
                </c:pt>
                <c:pt idx="24726">
                  <c:v>709.726766</c:v>
                </c:pt>
                <c:pt idx="24727">
                  <c:v>709.72776599999997</c:v>
                </c:pt>
                <c:pt idx="24728">
                  <c:v>709.72876599999995</c:v>
                </c:pt>
                <c:pt idx="24729">
                  <c:v>709.72976600000004</c:v>
                </c:pt>
                <c:pt idx="24730">
                  <c:v>709.73076600000002</c:v>
                </c:pt>
                <c:pt idx="24731">
                  <c:v>709.73176599999999</c:v>
                </c:pt>
                <c:pt idx="24732">
                  <c:v>709.73276599999997</c:v>
                </c:pt>
                <c:pt idx="24733">
                  <c:v>709.73376599999995</c:v>
                </c:pt>
                <c:pt idx="24734">
                  <c:v>709.73476600000004</c:v>
                </c:pt>
                <c:pt idx="24735">
                  <c:v>709.73576600000001</c:v>
                </c:pt>
                <c:pt idx="24736">
                  <c:v>709.73676599999999</c:v>
                </c:pt>
                <c:pt idx="24737">
                  <c:v>709.73776599999997</c:v>
                </c:pt>
                <c:pt idx="24738">
                  <c:v>709.73876600000006</c:v>
                </c:pt>
                <c:pt idx="24739">
                  <c:v>709.73976600000003</c:v>
                </c:pt>
                <c:pt idx="24740">
                  <c:v>709.74076600000001</c:v>
                </c:pt>
                <c:pt idx="24741">
                  <c:v>709.74176599999998</c:v>
                </c:pt>
                <c:pt idx="24742">
                  <c:v>709.74276599999996</c:v>
                </c:pt>
                <c:pt idx="24743">
                  <c:v>709.74376600000005</c:v>
                </c:pt>
                <c:pt idx="24744">
                  <c:v>709.74476600000003</c:v>
                </c:pt>
                <c:pt idx="24745">
                  <c:v>709.745766</c:v>
                </c:pt>
                <c:pt idx="24746">
                  <c:v>709.74676599999998</c:v>
                </c:pt>
                <c:pt idx="24747">
                  <c:v>709.74776599999996</c:v>
                </c:pt>
                <c:pt idx="24748">
                  <c:v>709.74876600000005</c:v>
                </c:pt>
                <c:pt idx="24749">
                  <c:v>709.74976600000002</c:v>
                </c:pt>
                <c:pt idx="24750">
                  <c:v>709.750766</c:v>
                </c:pt>
                <c:pt idx="24751">
                  <c:v>709.75176599999998</c:v>
                </c:pt>
                <c:pt idx="24752">
                  <c:v>709.75276599999995</c:v>
                </c:pt>
                <c:pt idx="24753">
                  <c:v>709.75376600000004</c:v>
                </c:pt>
                <c:pt idx="24754">
                  <c:v>709.75476600000002</c:v>
                </c:pt>
                <c:pt idx="24755">
                  <c:v>709.75576599999999</c:v>
                </c:pt>
                <c:pt idx="24756">
                  <c:v>709.75676599999997</c:v>
                </c:pt>
                <c:pt idx="24757">
                  <c:v>709.75776599999995</c:v>
                </c:pt>
                <c:pt idx="24758">
                  <c:v>709.75876600000004</c:v>
                </c:pt>
                <c:pt idx="24759">
                  <c:v>709.75976600000001</c:v>
                </c:pt>
                <c:pt idx="24760">
                  <c:v>709.76076599999999</c:v>
                </c:pt>
                <c:pt idx="24761">
                  <c:v>709.76176599999997</c:v>
                </c:pt>
                <c:pt idx="24762">
                  <c:v>709.76276600000006</c:v>
                </c:pt>
                <c:pt idx="24763">
                  <c:v>709.76376600000003</c:v>
                </c:pt>
                <c:pt idx="24764">
                  <c:v>709.76476600000001</c:v>
                </c:pt>
                <c:pt idx="24765">
                  <c:v>709.76576599999999</c:v>
                </c:pt>
                <c:pt idx="24766">
                  <c:v>709.76676599999996</c:v>
                </c:pt>
                <c:pt idx="24767">
                  <c:v>709.76776600000005</c:v>
                </c:pt>
                <c:pt idx="24768">
                  <c:v>709.76876600000003</c:v>
                </c:pt>
                <c:pt idx="24769">
                  <c:v>709.769766</c:v>
                </c:pt>
                <c:pt idx="24770">
                  <c:v>709.77076599999998</c:v>
                </c:pt>
                <c:pt idx="24771">
                  <c:v>709.77176599999996</c:v>
                </c:pt>
                <c:pt idx="24772">
                  <c:v>709.77276600000005</c:v>
                </c:pt>
                <c:pt idx="24773">
                  <c:v>709.77376600000002</c:v>
                </c:pt>
                <c:pt idx="24774">
                  <c:v>709.774766</c:v>
                </c:pt>
                <c:pt idx="24775">
                  <c:v>709.77576599999998</c:v>
                </c:pt>
                <c:pt idx="24776">
                  <c:v>709.77676599999995</c:v>
                </c:pt>
                <c:pt idx="24777">
                  <c:v>709.77776600000004</c:v>
                </c:pt>
                <c:pt idx="24778">
                  <c:v>709.77876600000002</c:v>
                </c:pt>
                <c:pt idx="24779">
                  <c:v>709.779766</c:v>
                </c:pt>
                <c:pt idx="24780">
                  <c:v>709.78076599999997</c:v>
                </c:pt>
                <c:pt idx="24781">
                  <c:v>709.78176599999995</c:v>
                </c:pt>
                <c:pt idx="24782">
                  <c:v>709.78276600000004</c:v>
                </c:pt>
                <c:pt idx="24783">
                  <c:v>709.78376600000001</c:v>
                </c:pt>
                <c:pt idx="24784">
                  <c:v>709.78476599999999</c:v>
                </c:pt>
                <c:pt idx="24785">
                  <c:v>709.78576599999997</c:v>
                </c:pt>
                <c:pt idx="24786">
                  <c:v>709.78676599999994</c:v>
                </c:pt>
                <c:pt idx="24787">
                  <c:v>709.78776600000003</c:v>
                </c:pt>
                <c:pt idx="24788">
                  <c:v>709.78876600000001</c:v>
                </c:pt>
                <c:pt idx="24789">
                  <c:v>709.78976599999999</c:v>
                </c:pt>
                <c:pt idx="24790">
                  <c:v>709.79076599999996</c:v>
                </c:pt>
                <c:pt idx="24791">
                  <c:v>709.79176600000005</c:v>
                </c:pt>
                <c:pt idx="24792">
                  <c:v>709.79276600000003</c:v>
                </c:pt>
                <c:pt idx="24793">
                  <c:v>709.79376600000001</c:v>
                </c:pt>
                <c:pt idx="24794">
                  <c:v>709.79476599999998</c:v>
                </c:pt>
                <c:pt idx="24795">
                  <c:v>709.79576599999996</c:v>
                </c:pt>
                <c:pt idx="24796">
                  <c:v>709.79676600000005</c:v>
                </c:pt>
                <c:pt idx="24797">
                  <c:v>709.79776600000002</c:v>
                </c:pt>
                <c:pt idx="24798">
                  <c:v>709.798766</c:v>
                </c:pt>
                <c:pt idx="24799">
                  <c:v>709.79976599999998</c:v>
                </c:pt>
                <c:pt idx="24800">
                  <c:v>709.80076599999995</c:v>
                </c:pt>
                <c:pt idx="24801">
                  <c:v>709.80176600000004</c:v>
                </c:pt>
                <c:pt idx="24802">
                  <c:v>709.80276600000002</c:v>
                </c:pt>
                <c:pt idx="24803">
                  <c:v>709.803766</c:v>
                </c:pt>
                <c:pt idx="24804">
                  <c:v>709.80476599999997</c:v>
                </c:pt>
                <c:pt idx="24805">
                  <c:v>709.80576599999995</c:v>
                </c:pt>
                <c:pt idx="24806">
                  <c:v>709.80676600000004</c:v>
                </c:pt>
                <c:pt idx="24807">
                  <c:v>709.80776600000002</c:v>
                </c:pt>
                <c:pt idx="24808">
                  <c:v>709.80876599999999</c:v>
                </c:pt>
                <c:pt idx="24809">
                  <c:v>709.80976599999997</c:v>
                </c:pt>
                <c:pt idx="24810">
                  <c:v>709.81076599999994</c:v>
                </c:pt>
                <c:pt idx="24811">
                  <c:v>709.81176600000003</c:v>
                </c:pt>
                <c:pt idx="24812">
                  <c:v>709.81276600000001</c:v>
                </c:pt>
                <c:pt idx="24813">
                  <c:v>709.81376599999999</c:v>
                </c:pt>
                <c:pt idx="24814">
                  <c:v>709.81476599999996</c:v>
                </c:pt>
                <c:pt idx="24815">
                  <c:v>709.81576600000005</c:v>
                </c:pt>
                <c:pt idx="24816">
                  <c:v>709.81676600000003</c:v>
                </c:pt>
                <c:pt idx="24817">
                  <c:v>709.81776600000001</c:v>
                </c:pt>
                <c:pt idx="24818">
                  <c:v>709.81876599999998</c:v>
                </c:pt>
                <c:pt idx="24819">
                  <c:v>709.81976599999996</c:v>
                </c:pt>
                <c:pt idx="24820">
                  <c:v>709.82076600000005</c:v>
                </c:pt>
                <c:pt idx="24821">
                  <c:v>709.82176600000003</c:v>
                </c:pt>
                <c:pt idx="24822">
                  <c:v>709.822766</c:v>
                </c:pt>
                <c:pt idx="24823">
                  <c:v>709.82376599999998</c:v>
                </c:pt>
                <c:pt idx="24824">
                  <c:v>709.82476599999995</c:v>
                </c:pt>
                <c:pt idx="24825">
                  <c:v>709.82576600000004</c:v>
                </c:pt>
                <c:pt idx="24826">
                  <c:v>709.82676600000002</c:v>
                </c:pt>
                <c:pt idx="24827">
                  <c:v>709.827766</c:v>
                </c:pt>
                <c:pt idx="24828">
                  <c:v>709.82876599999997</c:v>
                </c:pt>
                <c:pt idx="24829">
                  <c:v>709.82976599999995</c:v>
                </c:pt>
                <c:pt idx="24830">
                  <c:v>709.83076600000004</c:v>
                </c:pt>
                <c:pt idx="24831">
                  <c:v>709.83176600000002</c:v>
                </c:pt>
                <c:pt idx="24832">
                  <c:v>709.83276599999999</c:v>
                </c:pt>
                <c:pt idx="24833">
                  <c:v>709.83376599999997</c:v>
                </c:pt>
                <c:pt idx="24834">
                  <c:v>709.83476599999995</c:v>
                </c:pt>
                <c:pt idx="24835">
                  <c:v>709.83576600000004</c:v>
                </c:pt>
                <c:pt idx="24836">
                  <c:v>709.83676600000001</c:v>
                </c:pt>
                <c:pt idx="24837">
                  <c:v>709.83776599999999</c:v>
                </c:pt>
                <c:pt idx="24838">
                  <c:v>709.83876599999996</c:v>
                </c:pt>
                <c:pt idx="24839">
                  <c:v>709.83976600000005</c:v>
                </c:pt>
                <c:pt idx="24840">
                  <c:v>709.84076600000003</c:v>
                </c:pt>
                <c:pt idx="24841">
                  <c:v>709.84176600000001</c:v>
                </c:pt>
                <c:pt idx="24842">
                  <c:v>709.84276599999998</c:v>
                </c:pt>
                <c:pt idx="24843">
                  <c:v>709.84376599999996</c:v>
                </c:pt>
                <c:pt idx="24844">
                  <c:v>709.84476600000005</c:v>
                </c:pt>
                <c:pt idx="24845">
                  <c:v>709.84576600000003</c:v>
                </c:pt>
                <c:pt idx="24846">
                  <c:v>709.846766</c:v>
                </c:pt>
                <c:pt idx="24847">
                  <c:v>709.84776599999998</c:v>
                </c:pt>
                <c:pt idx="24848">
                  <c:v>709.84876599999996</c:v>
                </c:pt>
                <c:pt idx="24849">
                  <c:v>709.84976600000005</c:v>
                </c:pt>
                <c:pt idx="24850">
                  <c:v>709.85076600000002</c:v>
                </c:pt>
                <c:pt idx="24851">
                  <c:v>709.851766</c:v>
                </c:pt>
                <c:pt idx="24852">
                  <c:v>709.85276599999997</c:v>
                </c:pt>
                <c:pt idx="24853">
                  <c:v>709.85376599999995</c:v>
                </c:pt>
                <c:pt idx="24854">
                  <c:v>709.85476600000004</c:v>
                </c:pt>
                <c:pt idx="24855">
                  <c:v>709.85576600000002</c:v>
                </c:pt>
                <c:pt idx="24856">
                  <c:v>709.85676599999999</c:v>
                </c:pt>
                <c:pt idx="24857">
                  <c:v>709.85776599999997</c:v>
                </c:pt>
                <c:pt idx="24858">
                  <c:v>709.85876599999995</c:v>
                </c:pt>
                <c:pt idx="24859">
                  <c:v>709.85976600000004</c:v>
                </c:pt>
                <c:pt idx="24860">
                  <c:v>709.86076600000001</c:v>
                </c:pt>
                <c:pt idx="24861">
                  <c:v>709.86176599999999</c:v>
                </c:pt>
                <c:pt idx="24862">
                  <c:v>709.86276599999997</c:v>
                </c:pt>
                <c:pt idx="24863">
                  <c:v>709.86376600000006</c:v>
                </c:pt>
                <c:pt idx="24864">
                  <c:v>709.86476600000003</c:v>
                </c:pt>
                <c:pt idx="24865">
                  <c:v>709.86576600000001</c:v>
                </c:pt>
                <c:pt idx="24866">
                  <c:v>709.86676599999998</c:v>
                </c:pt>
                <c:pt idx="24867">
                  <c:v>709.86776599999996</c:v>
                </c:pt>
                <c:pt idx="24868">
                  <c:v>709.86876600000005</c:v>
                </c:pt>
                <c:pt idx="24869">
                  <c:v>709.86976600000003</c:v>
                </c:pt>
                <c:pt idx="24870">
                  <c:v>709.870766</c:v>
                </c:pt>
                <c:pt idx="24871">
                  <c:v>709.87176599999998</c:v>
                </c:pt>
                <c:pt idx="24872">
                  <c:v>709.87276599999996</c:v>
                </c:pt>
                <c:pt idx="24873">
                  <c:v>709.87376600000005</c:v>
                </c:pt>
                <c:pt idx="24874">
                  <c:v>709.87476600000002</c:v>
                </c:pt>
                <c:pt idx="24875">
                  <c:v>709.875766</c:v>
                </c:pt>
                <c:pt idx="24876">
                  <c:v>709.87676599999998</c:v>
                </c:pt>
                <c:pt idx="24877">
                  <c:v>709.87776599999995</c:v>
                </c:pt>
                <c:pt idx="24878">
                  <c:v>709.87876600000004</c:v>
                </c:pt>
                <c:pt idx="24879">
                  <c:v>709.87976600000002</c:v>
                </c:pt>
                <c:pt idx="24880">
                  <c:v>709.88076599999999</c:v>
                </c:pt>
                <c:pt idx="24881">
                  <c:v>709.88176599999997</c:v>
                </c:pt>
                <c:pt idx="24882">
                  <c:v>709.88276599999995</c:v>
                </c:pt>
                <c:pt idx="24883">
                  <c:v>709.88376600000004</c:v>
                </c:pt>
                <c:pt idx="24884">
                  <c:v>709.88476600000001</c:v>
                </c:pt>
                <c:pt idx="24885">
                  <c:v>709.88576599999999</c:v>
                </c:pt>
                <c:pt idx="24886">
                  <c:v>709.88676599999997</c:v>
                </c:pt>
                <c:pt idx="24887">
                  <c:v>709.88776600000006</c:v>
                </c:pt>
                <c:pt idx="24888">
                  <c:v>709.88876600000003</c:v>
                </c:pt>
                <c:pt idx="24889">
                  <c:v>709.88976600000001</c:v>
                </c:pt>
                <c:pt idx="24890">
                  <c:v>709.89076599999999</c:v>
                </c:pt>
                <c:pt idx="24891">
                  <c:v>709.89176599999996</c:v>
                </c:pt>
                <c:pt idx="24892">
                  <c:v>709.89276600000005</c:v>
                </c:pt>
                <c:pt idx="24893">
                  <c:v>709.89376600000003</c:v>
                </c:pt>
                <c:pt idx="24894">
                  <c:v>709.894766</c:v>
                </c:pt>
                <c:pt idx="24895">
                  <c:v>709.89576599999998</c:v>
                </c:pt>
                <c:pt idx="24896">
                  <c:v>709.89676599999996</c:v>
                </c:pt>
                <c:pt idx="24897">
                  <c:v>709.89776600000005</c:v>
                </c:pt>
                <c:pt idx="24898">
                  <c:v>709.89876600000002</c:v>
                </c:pt>
                <c:pt idx="24899">
                  <c:v>709.899766</c:v>
                </c:pt>
                <c:pt idx="24900">
                  <c:v>709.90076599999998</c:v>
                </c:pt>
                <c:pt idx="24901">
                  <c:v>709.90176599999995</c:v>
                </c:pt>
                <c:pt idx="24902">
                  <c:v>709.90276600000004</c:v>
                </c:pt>
                <c:pt idx="24903">
                  <c:v>709.90376600000002</c:v>
                </c:pt>
                <c:pt idx="24904">
                  <c:v>709.904766</c:v>
                </c:pt>
                <c:pt idx="24905">
                  <c:v>709.90576599999997</c:v>
                </c:pt>
                <c:pt idx="24906">
                  <c:v>709.90676599999995</c:v>
                </c:pt>
                <c:pt idx="24907">
                  <c:v>709.90776600000004</c:v>
                </c:pt>
                <c:pt idx="24908">
                  <c:v>709.90876600000001</c:v>
                </c:pt>
                <c:pt idx="24909">
                  <c:v>709.90976599999999</c:v>
                </c:pt>
                <c:pt idx="24910">
                  <c:v>709.91076599999997</c:v>
                </c:pt>
                <c:pt idx="24911">
                  <c:v>709.91176599999994</c:v>
                </c:pt>
                <c:pt idx="24912">
                  <c:v>709.91276600000003</c:v>
                </c:pt>
                <c:pt idx="24913">
                  <c:v>709.91376600000001</c:v>
                </c:pt>
                <c:pt idx="24914">
                  <c:v>709.91476599999999</c:v>
                </c:pt>
                <c:pt idx="24915">
                  <c:v>709.91576599999996</c:v>
                </c:pt>
                <c:pt idx="24916">
                  <c:v>709.91676600000005</c:v>
                </c:pt>
                <c:pt idx="24917">
                  <c:v>709.91776600000003</c:v>
                </c:pt>
                <c:pt idx="24918">
                  <c:v>709.91876600000001</c:v>
                </c:pt>
                <c:pt idx="24919">
                  <c:v>709.91976599999998</c:v>
                </c:pt>
                <c:pt idx="24920">
                  <c:v>709.92076599999996</c:v>
                </c:pt>
                <c:pt idx="24921">
                  <c:v>709.92176600000005</c:v>
                </c:pt>
                <c:pt idx="24922">
                  <c:v>709.92276600000002</c:v>
                </c:pt>
                <c:pt idx="24923">
                  <c:v>709.923766</c:v>
                </c:pt>
                <c:pt idx="24924">
                  <c:v>709.92476599999998</c:v>
                </c:pt>
                <c:pt idx="24925">
                  <c:v>709.92576599999995</c:v>
                </c:pt>
                <c:pt idx="24926">
                  <c:v>709.92676600000004</c:v>
                </c:pt>
                <c:pt idx="24927">
                  <c:v>709.92776600000002</c:v>
                </c:pt>
                <c:pt idx="24928">
                  <c:v>709.928766</c:v>
                </c:pt>
                <c:pt idx="24929">
                  <c:v>709.92976599999997</c:v>
                </c:pt>
                <c:pt idx="24930">
                  <c:v>709.93076599999995</c:v>
                </c:pt>
                <c:pt idx="24931">
                  <c:v>709.93176600000004</c:v>
                </c:pt>
                <c:pt idx="24932">
                  <c:v>709.93276600000002</c:v>
                </c:pt>
                <c:pt idx="24933">
                  <c:v>709.93376599999999</c:v>
                </c:pt>
                <c:pt idx="24934">
                  <c:v>709.93476599999997</c:v>
                </c:pt>
                <c:pt idx="24935">
                  <c:v>709.93576599999994</c:v>
                </c:pt>
                <c:pt idx="24936">
                  <c:v>709.93676600000003</c:v>
                </c:pt>
                <c:pt idx="24937">
                  <c:v>709.93776600000001</c:v>
                </c:pt>
                <c:pt idx="24938">
                  <c:v>709.93876599999999</c:v>
                </c:pt>
                <c:pt idx="24939">
                  <c:v>709.93976599999996</c:v>
                </c:pt>
                <c:pt idx="24940">
                  <c:v>709.94076600000005</c:v>
                </c:pt>
                <c:pt idx="24941">
                  <c:v>709.94176600000003</c:v>
                </c:pt>
                <c:pt idx="24942">
                  <c:v>709.94276600000001</c:v>
                </c:pt>
                <c:pt idx="24943">
                  <c:v>709.94376599999998</c:v>
                </c:pt>
                <c:pt idx="24944">
                  <c:v>709.94476599999996</c:v>
                </c:pt>
                <c:pt idx="24945">
                  <c:v>709.94576600000005</c:v>
                </c:pt>
                <c:pt idx="24946">
                  <c:v>709.94676600000003</c:v>
                </c:pt>
                <c:pt idx="24947">
                  <c:v>709.947766</c:v>
                </c:pt>
                <c:pt idx="24948">
                  <c:v>709.94876599999998</c:v>
                </c:pt>
                <c:pt idx="24949">
                  <c:v>709.94976599999995</c:v>
                </c:pt>
                <c:pt idx="24950">
                  <c:v>709.95076600000004</c:v>
                </c:pt>
                <c:pt idx="24951">
                  <c:v>709.95176600000002</c:v>
                </c:pt>
                <c:pt idx="24952">
                  <c:v>709.952766</c:v>
                </c:pt>
                <c:pt idx="24953">
                  <c:v>709.95376599999997</c:v>
                </c:pt>
                <c:pt idx="24954">
                  <c:v>709.95476599999995</c:v>
                </c:pt>
                <c:pt idx="24955">
                  <c:v>709.95576600000004</c:v>
                </c:pt>
                <c:pt idx="24956">
                  <c:v>709.95676600000002</c:v>
                </c:pt>
                <c:pt idx="24957">
                  <c:v>709.95776599999999</c:v>
                </c:pt>
                <c:pt idx="24958">
                  <c:v>709.95876599999997</c:v>
                </c:pt>
                <c:pt idx="24959">
                  <c:v>709.95976599999995</c:v>
                </c:pt>
                <c:pt idx="24960">
                  <c:v>709.96076600000004</c:v>
                </c:pt>
                <c:pt idx="24961">
                  <c:v>709.96176600000001</c:v>
                </c:pt>
                <c:pt idx="24962">
                  <c:v>709.96276599999999</c:v>
                </c:pt>
                <c:pt idx="24963">
                  <c:v>709.96376599999996</c:v>
                </c:pt>
                <c:pt idx="24964">
                  <c:v>709.96476600000005</c:v>
                </c:pt>
                <c:pt idx="24965">
                  <c:v>709.96576600000003</c:v>
                </c:pt>
                <c:pt idx="24966">
                  <c:v>709.96676600000001</c:v>
                </c:pt>
                <c:pt idx="24967">
                  <c:v>709.96776599999998</c:v>
                </c:pt>
                <c:pt idx="24968">
                  <c:v>709.96876599999996</c:v>
                </c:pt>
                <c:pt idx="24969">
                  <c:v>709.96976600000005</c:v>
                </c:pt>
                <c:pt idx="24970">
                  <c:v>709.97076600000003</c:v>
                </c:pt>
                <c:pt idx="24971">
                  <c:v>709.971766</c:v>
                </c:pt>
                <c:pt idx="24972">
                  <c:v>709.97276599999998</c:v>
                </c:pt>
                <c:pt idx="24973">
                  <c:v>709.97376599999996</c:v>
                </c:pt>
                <c:pt idx="24974">
                  <c:v>709.97476600000005</c:v>
                </c:pt>
                <c:pt idx="24975">
                  <c:v>709.97576600000002</c:v>
                </c:pt>
                <c:pt idx="24976">
                  <c:v>709.976766</c:v>
                </c:pt>
                <c:pt idx="24977">
                  <c:v>709.97776599999997</c:v>
                </c:pt>
                <c:pt idx="24978">
                  <c:v>709.97876599999995</c:v>
                </c:pt>
                <c:pt idx="24979">
                  <c:v>709.97976600000004</c:v>
                </c:pt>
                <c:pt idx="24980">
                  <c:v>709.98076600000002</c:v>
                </c:pt>
                <c:pt idx="24981">
                  <c:v>709.98176599999999</c:v>
                </c:pt>
                <c:pt idx="24982">
                  <c:v>709.98276599999997</c:v>
                </c:pt>
                <c:pt idx="24983">
                  <c:v>709.98376599999995</c:v>
                </c:pt>
                <c:pt idx="24984">
                  <c:v>709.98476600000004</c:v>
                </c:pt>
                <c:pt idx="24985">
                  <c:v>709.98576600000001</c:v>
                </c:pt>
                <c:pt idx="24986">
                  <c:v>709.98676599999999</c:v>
                </c:pt>
                <c:pt idx="24987">
                  <c:v>709.98776599999997</c:v>
                </c:pt>
                <c:pt idx="24988">
                  <c:v>709.98876600000006</c:v>
                </c:pt>
                <c:pt idx="24989">
                  <c:v>709.98976600000003</c:v>
                </c:pt>
                <c:pt idx="24990">
                  <c:v>709.99076600000001</c:v>
                </c:pt>
                <c:pt idx="24991">
                  <c:v>709.99176599999998</c:v>
                </c:pt>
                <c:pt idx="24992">
                  <c:v>709.99276599999996</c:v>
                </c:pt>
                <c:pt idx="24993">
                  <c:v>709.99376600000005</c:v>
                </c:pt>
                <c:pt idx="24994">
                  <c:v>709.99476600000003</c:v>
                </c:pt>
                <c:pt idx="24995">
                  <c:v>709.995766</c:v>
                </c:pt>
                <c:pt idx="24996">
                  <c:v>709.99676599999998</c:v>
                </c:pt>
                <c:pt idx="24997">
                  <c:v>709.99776599999996</c:v>
                </c:pt>
                <c:pt idx="24998">
                  <c:v>709.99876600000005</c:v>
                </c:pt>
                <c:pt idx="24999">
                  <c:v>709.99976600000002</c:v>
                </c:pt>
                <c:pt idx="25000">
                  <c:v>710.000766</c:v>
                </c:pt>
                <c:pt idx="25001">
                  <c:v>710.00176599999998</c:v>
                </c:pt>
                <c:pt idx="25002">
                  <c:v>710.00276599999995</c:v>
                </c:pt>
                <c:pt idx="25003">
                  <c:v>710.00376600000004</c:v>
                </c:pt>
                <c:pt idx="25004">
                  <c:v>710.00476600000002</c:v>
                </c:pt>
                <c:pt idx="25005">
                  <c:v>710.00576599999999</c:v>
                </c:pt>
                <c:pt idx="25006">
                  <c:v>710.00676599999997</c:v>
                </c:pt>
                <c:pt idx="25007">
                  <c:v>710.00776599999995</c:v>
                </c:pt>
                <c:pt idx="25008">
                  <c:v>710.00876600000004</c:v>
                </c:pt>
                <c:pt idx="25009">
                  <c:v>710.00976600000001</c:v>
                </c:pt>
                <c:pt idx="25010">
                  <c:v>710.01076599999999</c:v>
                </c:pt>
                <c:pt idx="25011">
                  <c:v>710.01176599999997</c:v>
                </c:pt>
                <c:pt idx="25012">
                  <c:v>710.01276600000006</c:v>
                </c:pt>
                <c:pt idx="25013">
                  <c:v>710.01376600000003</c:v>
                </c:pt>
                <c:pt idx="25014">
                  <c:v>710.01476600000001</c:v>
                </c:pt>
                <c:pt idx="25015">
                  <c:v>710.01576599999999</c:v>
                </c:pt>
                <c:pt idx="25016">
                  <c:v>710.01676599999996</c:v>
                </c:pt>
                <c:pt idx="25017">
                  <c:v>710.01776600000005</c:v>
                </c:pt>
                <c:pt idx="25018">
                  <c:v>710.01876600000003</c:v>
                </c:pt>
                <c:pt idx="25019">
                  <c:v>710.019766</c:v>
                </c:pt>
                <c:pt idx="25020">
                  <c:v>710.02076599999998</c:v>
                </c:pt>
                <c:pt idx="25021">
                  <c:v>710.02176599999996</c:v>
                </c:pt>
                <c:pt idx="25022">
                  <c:v>710.02276600000005</c:v>
                </c:pt>
                <c:pt idx="25023">
                  <c:v>710.02376600000002</c:v>
                </c:pt>
                <c:pt idx="25024">
                  <c:v>710.024766</c:v>
                </c:pt>
                <c:pt idx="25025">
                  <c:v>710.02576599999998</c:v>
                </c:pt>
                <c:pt idx="25026">
                  <c:v>710.02676599999995</c:v>
                </c:pt>
                <c:pt idx="25027">
                  <c:v>710.02776600000004</c:v>
                </c:pt>
                <c:pt idx="25028">
                  <c:v>710.02876600000002</c:v>
                </c:pt>
                <c:pt idx="25029">
                  <c:v>710.029766</c:v>
                </c:pt>
                <c:pt idx="25030">
                  <c:v>710.03076599999997</c:v>
                </c:pt>
                <c:pt idx="25031">
                  <c:v>710.03176599999995</c:v>
                </c:pt>
                <c:pt idx="25032">
                  <c:v>710.03276600000004</c:v>
                </c:pt>
                <c:pt idx="25033">
                  <c:v>710.03376600000001</c:v>
                </c:pt>
                <c:pt idx="25034">
                  <c:v>710.03476599999999</c:v>
                </c:pt>
                <c:pt idx="25035">
                  <c:v>710.03576599999997</c:v>
                </c:pt>
                <c:pt idx="25036">
                  <c:v>710.03676599999994</c:v>
                </c:pt>
                <c:pt idx="25037">
                  <c:v>710.03776600000003</c:v>
                </c:pt>
                <c:pt idx="25038">
                  <c:v>710.03876600000001</c:v>
                </c:pt>
                <c:pt idx="25039">
                  <c:v>710.03976599999999</c:v>
                </c:pt>
                <c:pt idx="25040">
                  <c:v>710.04076599999996</c:v>
                </c:pt>
                <c:pt idx="25041">
                  <c:v>710.04176600000005</c:v>
                </c:pt>
                <c:pt idx="25042">
                  <c:v>710.04276600000003</c:v>
                </c:pt>
                <c:pt idx="25043">
                  <c:v>710.04376600000001</c:v>
                </c:pt>
                <c:pt idx="25044">
                  <c:v>710.04476599999998</c:v>
                </c:pt>
                <c:pt idx="25045">
                  <c:v>710.04576599999996</c:v>
                </c:pt>
                <c:pt idx="25046">
                  <c:v>710.04676600000005</c:v>
                </c:pt>
                <c:pt idx="25047">
                  <c:v>710.04776600000002</c:v>
                </c:pt>
                <c:pt idx="25048">
                  <c:v>710.048766</c:v>
                </c:pt>
                <c:pt idx="25049">
                  <c:v>710.04976599999998</c:v>
                </c:pt>
                <c:pt idx="25050">
                  <c:v>710.05076599999995</c:v>
                </c:pt>
                <c:pt idx="25051">
                  <c:v>710.05176600000004</c:v>
                </c:pt>
                <c:pt idx="25052">
                  <c:v>710.05276600000002</c:v>
                </c:pt>
                <c:pt idx="25053">
                  <c:v>710.053766</c:v>
                </c:pt>
                <c:pt idx="25054">
                  <c:v>710.05476599999997</c:v>
                </c:pt>
                <c:pt idx="25055">
                  <c:v>710.05576599999995</c:v>
                </c:pt>
                <c:pt idx="25056">
                  <c:v>710.05676600000004</c:v>
                </c:pt>
                <c:pt idx="25057">
                  <c:v>710.05776600000002</c:v>
                </c:pt>
                <c:pt idx="25058">
                  <c:v>710.05876599999999</c:v>
                </c:pt>
                <c:pt idx="25059">
                  <c:v>710.05976599999997</c:v>
                </c:pt>
                <c:pt idx="25060">
                  <c:v>710.06076599999994</c:v>
                </c:pt>
                <c:pt idx="25061">
                  <c:v>710.06176600000003</c:v>
                </c:pt>
                <c:pt idx="25062">
                  <c:v>710.06276600000001</c:v>
                </c:pt>
                <c:pt idx="25063">
                  <c:v>710.06376599999999</c:v>
                </c:pt>
                <c:pt idx="25064">
                  <c:v>710.06476599999996</c:v>
                </c:pt>
                <c:pt idx="25065">
                  <c:v>710.06576600000005</c:v>
                </c:pt>
                <c:pt idx="25066">
                  <c:v>710.06676600000003</c:v>
                </c:pt>
                <c:pt idx="25067">
                  <c:v>710.06776600000001</c:v>
                </c:pt>
                <c:pt idx="25068">
                  <c:v>710.06876599999998</c:v>
                </c:pt>
                <c:pt idx="25069">
                  <c:v>710.06976599999996</c:v>
                </c:pt>
                <c:pt idx="25070">
                  <c:v>710.07076600000005</c:v>
                </c:pt>
                <c:pt idx="25071">
                  <c:v>710.07176600000003</c:v>
                </c:pt>
                <c:pt idx="25072">
                  <c:v>710.072766</c:v>
                </c:pt>
                <c:pt idx="25073">
                  <c:v>710.07376599999998</c:v>
                </c:pt>
                <c:pt idx="25074">
                  <c:v>710.07476599999995</c:v>
                </c:pt>
                <c:pt idx="25075">
                  <c:v>710.07576600000004</c:v>
                </c:pt>
                <c:pt idx="25076">
                  <c:v>710.07676600000002</c:v>
                </c:pt>
                <c:pt idx="25077">
                  <c:v>710.077766</c:v>
                </c:pt>
                <c:pt idx="25078">
                  <c:v>710.07876599999997</c:v>
                </c:pt>
                <c:pt idx="25079">
                  <c:v>710.07976599999995</c:v>
                </c:pt>
                <c:pt idx="25080">
                  <c:v>710.08076600000004</c:v>
                </c:pt>
                <c:pt idx="25081">
                  <c:v>710.08176600000002</c:v>
                </c:pt>
                <c:pt idx="25082">
                  <c:v>710.08276599999999</c:v>
                </c:pt>
                <c:pt idx="25083">
                  <c:v>710.08376599999997</c:v>
                </c:pt>
                <c:pt idx="25084">
                  <c:v>710.08476599999995</c:v>
                </c:pt>
                <c:pt idx="25085">
                  <c:v>710.08576600000004</c:v>
                </c:pt>
                <c:pt idx="25086">
                  <c:v>710.08676600000001</c:v>
                </c:pt>
                <c:pt idx="25087">
                  <c:v>710.08776599999999</c:v>
                </c:pt>
                <c:pt idx="25088">
                  <c:v>710.08876599999996</c:v>
                </c:pt>
                <c:pt idx="25089">
                  <c:v>710.08976600000005</c:v>
                </c:pt>
                <c:pt idx="25090">
                  <c:v>710.09076600000003</c:v>
                </c:pt>
                <c:pt idx="25091">
                  <c:v>710.09176600000001</c:v>
                </c:pt>
                <c:pt idx="25092">
                  <c:v>710.09276599999998</c:v>
                </c:pt>
                <c:pt idx="25093">
                  <c:v>710.09376599999996</c:v>
                </c:pt>
                <c:pt idx="25094">
                  <c:v>710.09476600000005</c:v>
                </c:pt>
                <c:pt idx="25095">
                  <c:v>710.09576600000003</c:v>
                </c:pt>
                <c:pt idx="25096">
                  <c:v>710.096766</c:v>
                </c:pt>
                <c:pt idx="25097">
                  <c:v>710.09776599999998</c:v>
                </c:pt>
                <c:pt idx="25098">
                  <c:v>710.09876599999996</c:v>
                </c:pt>
                <c:pt idx="25099">
                  <c:v>710.09976600000005</c:v>
                </c:pt>
                <c:pt idx="25100">
                  <c:v>710.10076600000002</c:v>
                </c:pt>
                <c:pt idx="25101">
                  <c:v>710.101766</c:v>
                </c:pt>
                <c:pt idx="25102">
                  <c:v>710.10276599999997</c:v>
                </c:pt>
                <c:pt idx="25103">
                  <c:v>710.10376599999995</c:v>
                </c:pt>
                <c:pt idx="25104">
                  <c:v>710.10476600000004</c:v>
                </c:pt>
                <c:pt idx="25105">
                  <c:v>710.10576600000002</c:v>
                </c:pt>
                <c:pt idx="25106">
                  <c:v>710.10676599999999</c:v>
                </c:pt>
                <c:pt idx="25107">
                  <c:v>710.10776599999997</c:v>
                </c:pt>
                <c:pt idx="25108">
                  <c:v>710.10876599999995</c:v>
                </c:pt>
                <c:pt idx="25109">
                  <c:v>710.10976600000004</c:v>
                </c:pt>
                <c:pt idx="25110">
                  <c:v>710.11076600000001</c:v>
                </c:pt>
                <c:pt idx="25111">
                  <c:v>710.11176599999999</c:v>
                </c:pt>
                <c:pt idx="25112">
                  <c:v>710.11276599999997</c:v>
                </c:pt>
                <c:pt idx="25113">
                  <c:v>710.11376600000006</c:v>
                </c:pt>
                <c:pt idx="25114">
                  <c:v>710.11476600000003</c:v>
                </c:pt>
                <c:pt idx="25115">
                  <c:v>710.11576600000001</c:v>
                </c:pt>
                <c:pt idx="25116">
                  <c:v>710.11676599999998</c:v>
                </c:pt>
                <c:pt idx="25117">
                  <c:v>710.11776599999996</c:v>
                </c:pt>
                <c:pt idx="25118">
                  <c:v>710.11876600000005</c:v>
                </c:pt>
                <c:pt idx="25119">
                  <c:v>710.11976600000003</c:v>
                </c:pt>
                <c:pt idx="25120">
                  <c:v>710.120766</c:v>
                </c:pt>
                <c:pt idx="25121">
                  <c:v>710.12176599999998</c:v>
                </c:pt>
                <c:pt idx="25122">
                  <c:v>710.12276599999996</c:v>
                </c:pt>
                <c:pt idx="25123">
                  <c:v>710.12376600000005</c:v>
                </c:pt>
                <c:pt idx="25124">
                  <c:v>710.12476600000002</c:v>
                </c:pt>
                <c:pt idx="25125">
                  <c:v>710.125766</c:v>
                </c:pt>
                <c:pt idx="25126">
                  <c:v>710.12676599999998</c:v>
                </c:pt>
                <c:pt idx="25127">
                  <c:v>710.12776599999995</c:v>
                </c:pt>
                <c:pt idx="25128">
                  <c:v>710.12876600000004</c:v>
                </c:pt>
                <c:pt idx="25129">
                  <c:v>710.12976600000002</c:v>
                </c:pt>
                <c:pt idx="25130">
                  <c:v>710.13076599999999</c:v>
                </c:pt>
                <c:pt idx="25131">
                  <c:v>710.13176599999997</c:v>
                </c:pt>
                <c:pt idx="25132">
                  <c:v>710.13276599999995</c:v>
                </c:pt>
                <c:pt idx="25133">
                  <c:v>710.13376600000004</c:v>
                </c:pt>
                <c:pt idx="25134">
                  <c:v>710.13476600000001</c:v>
                </c:pt>
                <c:pt idx="25135">
                  <c:v>710.13576599999999</c:v>
                </c:pt>
                <c:pt idx="25136">
                  <c:v>710.13676599999997</c:v>
                </c:pt>
                <c:pt idx="25137">
                  <c:v>710.13776600000006</c:v>
                </c:pt>
                <c:pt idx="25138">
                  <c:v>710.13876600000003</c:v>
                </c:pt>
                <c:pt idx="25139">
                  <c:v>710.13976600000001</c:v>
                </c:pt>
                <c:pt idx="25140">
                  <c:v>710.14076599999999</c:v>
                </c:pt>
                <c:pt idx="25141">
                  <c:v>710.14176599999996</c:v>
                </c:pt>
                <c:pt idx="25142">
                  <c:v>710.14276600000005</c:v>
                </c:pt>
                <c:pt idx="25143">
                  <c:v>710.14376600000003</c:v>
                </c:pt>
                <c:pt idx="25144">
                  <c:v>710.144766</c:v>
                </c:pt>
                <c:pt idx="25145">
                  <c:v>710.14576599999998</c:v>
                </c:pt>
                <c:pt idx="25146">
                  <c:v>710.14676599999996</c:v>
                </c:pt>
                <c:pt idx="25147">
                  <c:v>710.14776600000005</c:v>
                </c:pt>
                <c:pt idx="25148">
                  <c:v>710.14876600000002</c:v>
                </c:pt>
                <c:pt idx="25149">
                  <c:v>710.149766</c:v>
                </c:pt>
                <c:pt idx="25150">
                  <c:v>710.15076599999998</c:v>
                </c:pt>
                <c:pt idx="25151">
                  <c:v>710.15176599999995</c:v>
                </c:pt>
                <c:pt idx="25152">
                  <c:v>710.15276600000004</c:v>
                </c:pt>
                <c:pt idx="25153">
                  <c:v>710.15376600000002</c:v>
                </c:pt>
                <c:pt idx="25154">
                  <c:v>710.154766</c:v>
                </c:pt>
                <c:pt idx="25155">
                  <c:v>710.15576599999997</c:v>
                </c:pt>
                <c:pt idx="25156">
                  <c:v>710.15676599999995</c:v>
                </c:pt>
                <c:pt idx="25157">
                  <c:v>710.15776600000004</c:v>
                </c:pt>
                <c:pt idx="25158">
                  <c:v>710.15876600000001</c:v>
                </c:pt>
                <c:pt idx="25159">
                  <c:v>710.15976599999999</c:v>
                </c:pt>
                <c:pt idx="25160">
                  <c:v>710.16076599999997</c:v>
                </c:pt>
                <c:pt idx="25161">
                  <c:v>710.16176599999994</c:v>
                </c:pt>
                <c:pt idx="25162">
                  <c:v>710.16276600000003</c:v>
                </c:pt>
                <c:pt idx="25163">
                  <c:v>710.16376600000001</c:v>
                </c:pt>
                <c:pt idx="25164">
                  <c:v>710.16476599999999</c:v>
                </c:pt>
                <c:pt idx="25165">
                  <c:v>710.16576599999996</c:v>
                </c:pt>
                <c:pt idx="25166">
                  <c:v>710.16676600000005</c:v>
                </c:pt>
                <c:pt idx="25167">
                  <c:v>710.16776600000003</c:v>
                </c:pt>
                <c:pt idx="25168">
                  <c:v>710.16876600000001</c:v>
                </c:pt>
                <c:pt idx="25169">
                  <c:v>710.16976599999998</c:v>
                </c:pt>
                <c:pt idx="25170">
                  <c:v>710.17076599999996</c:v>
                </c:pt>
                <c:pt idx="25171">
                  <c:v>710.17176600000005</c:v>
                </c:pt>
                <c:pt idx="25172">
                  <c:v>710.17276600000002</c:v>
                </c:pt>
                <c:pt idx="25173">
                  <c:v>710.173766</c:v>
                </c:pt>
                <c:pt idx="25174">
                  <c:v>710.17476599999998</c:v>
                </c:pt>
                <c:pt idx="25175">
                  <c:v>710.17576599999995</c:v>
                </c:pt>
                <c:pt idx="25176">
                  <c:v>710.17676600000004</c:v>
                </c:pt>
                <c:pt idx="25177">
                  <c:v>710.17776600000002</c:v>
                </c:pt>
                <c:pt idx="25178">
                  <c:v>710.178766</c:v>
                </c:pt>
                <c:pt idx="25179">
                  <c:v>710.17976599999997</c:v>
                </c:pt>
                <c:pt idx="25180">
                  <c:v>710.18076599999995</c:v>
                </c:pt>
                <c:pt idx="25181">
                  <c:v>710.18176600000004</c:v>
                </c:pt>
                <c:pt idx="25182">
                  <c:v>710.18276600000002</c:v>
                </c:pt>
                <c:pt idx="25183">
                  <c:v>710.18376599999999</c:v>
                </c:pt>
                <c:pt idx="25184">
                  <c:v>710.18476599999997</c:v>
                </c:pt>
                <c:pt idx="25185">
                  <c:v>710.18576599999994</c:v>
                </c:pt>
                <c:pt idx="25186">
                  <c:v>710.18676600000003</c:v>
                </c:pt>
                <c:pt idx="25187">
                  <c:v>710.18776600000001</c:v>
                </c:pt>
                <c:pt idx="25188">
                  <c:v>710.18876599999999</c:v>
                </c:pt>
                <c:pt idx="25189">
                  <c:v>710.18976599999996</c:v>
                </c:pt>
                <c:pt idx="25190">
                  <c:v>710.19076600000005</c:v>
                </c:pt>
                <c:pt idx="25191">
                  <c:v>710.19176600000003</c:v>
                </c:pt>
                <c:pt idx="25192">
                  <c:v>710.19276600000001</c:v>
                </c:pt>
                <c:pt idx="25193">
                  <c:v>710.19376599999998</c:v>
                </c:pt>
                <c:pt idx="25194">
                  <c:v>710.19476599999996</c:v>
                </c:pt>
                <c:pt idx="25195">
                  <c:v>710.19576600000005</c:v>
                </c:pt>
                <c:pt idx="25196">
                  <c:v>710.19676600000003</c:v>
                </c:pt>
                <c:pt idx="25197">
                  <c:v>710.197766</c:v>
                </c:pt>
                <c:pt idx="25198">
                  <c:v>710.19876599999998</c:v>
                </c:pt>
                <c:pt idx="25199">
                  <c:v>710.19976599999995</c:v>
                </c:pt>
                <c:pt idx="25200">
                  <c:v>710.20076600000004</c:v>
                </c:pt>
                <c:pt idx="25201">
                  <c:v>710.20176600000002</c:v>
                </c:pt>
                <c:pt idx="25202">
                  <c:v>710.202766</c:v>
                </c:pt>
                <c:pt idx="25203">
                  <c:v>710.20376599999997</c:v>
                </c:pt>
                <c:pt idx="25204">
                  <c:v>710.20476599999995</c:v>
                </c:pt>
                <c:pt idx="25205">
                  <c:v>710.20576600000004</c:v>
                </c:pt>
                <c:pt idx="25206">
                  <c:v>710.20676600000002</c:v>
                </c:pt>
                <c:pt idx="25207">
                  <c:v>710.20776599999999</c:v>
                </c:pt>
                <c:pt idx="25208">
                  <c:v>710.20876599999997</c:v>
                </c:pt>
                <c:pt idx="25209">
                  <c:v>710.20976599999995</c:v>
                </c:pt>
                <c:pt idx="25210">
                  <c:v>710.21076600000004</c:v>
                </c:pt>
                <c:pt idx="25211">
                  <c:v>710.21176600000001</c:v>
                </c:pt>
                <c:pt idx="25212">
                  <c:v>710.21276599999999</c:v>
                </c:pt>
                <c:pt idx="25213">
                  <c:v>710.21376599999996</c:v>
                </c:pt>
                <c:pt idx="25214">
                  <c:v>710.21476600000005</c:v>
                </c:pt>
                <c:pt idx="25215">
                  <c:v>710.21576600000003</c:v>
                </c:pt>
                <c:pt idx="25216">
                  <c:v>710.21676600000001</c:v>
                </c:pt>
                <c:pt idx="25217">
                  <c:v>710.21776599999998</c:v>
                </c:pt>
                <c:pt idx="25218">
                  <c:v>710.21876599999996</c:v>
                </c:pt>
                <c:pt idx="25219">
                  <c:v>710.21976600000005</c:v>
                </c:pt>
                <c:pt idx="25220">
                  <c:v>710.22076600000003</c:v>
                </c:pt>
                <c:pt idx="25221">
                  <c:v>710.221766</c:v>
                </c:pt>
                <c:pt idx="25222">
                  <c:v>710.22276599999998</c:v>
                </c:pt>
                <c:pt idx="25223">
                  <c:v>710.22376599999996</c:v>
                </c:pt>
                <c:pt idx="25224">
                  <c:v>710.22476600000005</c:v>
                </c:pt>
                <c:pt idx="25225">
                  <c:v>710.22576600000002</c:v>
                </c:pt>
                <c:pt idx="25226">
                  <c:v>710.226766</c:v>
                </c:pt>
                <c:pt idx="25227">
                  <c:v>710.22776599999997</c:v>
                </c:pt>
                <c:pt idx="25228">
                  <c:v>710.22876599999995</c:v>
                </c:pt>
                <c:pt idx="25229">
                  <c:v>710.22976600000004</c:v>
                </c:pt>
                <c:pt idx="25230">
                  <c:v>710.23076600000002</c:v>
                </c:pt>
                <c:pt idx="25231">
                  <c:v>710.23176599999999</c:v>
                </c:pt>
                <c:pt idx="25232">
                  <c:v>710.23276599999997</c:v>
                </c:pt>
                <c:pt idx="25233">
                  <c:v>710.23376599999995</c:v>
                </c:pt>
                <c:pt idx="25234">
                  <c:v>710.23476600000004</c:v>
                </c:pt>
                <c:pt idx="25235">
                  <c:v>710.23576600000001</c:v>
                </c:pt>
                <c:pt idx="25236">
                  <c:v>710.23676599999999</c:v>
                </c:pt>
                <c:pt idx="25237">
                  <c:v>710.23776599999997</c:v>
                </c:pt>
                <c:pt idx="25238">
                  <c:v>710.23876600000006</c:v>
                </c:pt>
                <c:pt idx="25239">
                  <c:v>710.23976600000003</c:v>
                </c:pt>
                <c:pt idx="25240">
                  <c:v>710.24076600000001</c:v>
                </c:pt>
                <c:pt idx="25241">
                  <c:v>710.24176599999998</c:v>
                </c:pt>
                <c:pt idx="25242">
                  <c:v>710.24276599999996</c:v>
                </c:pt>
                <c:pt idx="25243">
                  <c:v>710.24376600000005</c:v>
                </c:pt>
                <c:pt idx="25244">
                  <c:v>710.24476600000003</c:v>
                </c:pt>
                <c:pt idx="25245">
                  <c:v>710.245766</c:v>
                </c:pt>
                <c:pt idx="25246">
                  <c:v>710.24676599999998</c:v>
                </c:pt>
                <c:pt idx="25247">
                  <c:v>710.24776599999996</c:v>
                </c:pt>
                <c:pt idx="25248">
                  <c:v>710.24876600000005</c:v>
                </c:pt>
                <c:pt idx="25249">
                  <c:v>710.24976600000002</c:v>
                </c:pt>
                <c:pt idx="25250">
                  <c:v>710.250766</c:v>
                </c:pt>
                <c:pt idx="25251">
                  <c:v>710.25176599999998</c:v>
                </c:pt>
                <c:pt idx="25252">
                  <c:v>710.25276599999995</c:v>
                </c:pt>
                <c:pt idx="25253">
                  <c:v>710.25376600000004</c:v>
                </c:pt>
                <c:pt idx="25254">
                  <c:v>710.25476600000002</c:v>
                </c:pt>
                <c:pt idx="25255">
                  <c:v>710.25576599999999</c:v>
                </c:pt>
                <c:pt idx="25256">
                  <c:v>710.25676599999997</c:v>
                </c:pt>
                <c:pt idx="25257">
                  <c:v>710.25776599999995</c:v>
                </c:pt>
                <c:pt idx="25258">
                  <c:v>710.25876600000004</c:v>
                </c:pt>
                <c:pt idx="25259">
                  <c:v>710.25976600000001</c:v>
                </c:pt>
                <c:pt idx="25260">
                  <c:v>710.26076599999999</c:v>
                </c:pt>
                <c:pt idx="25261">
                  <c:v>710.26176599999997</c:v>
                </c:pt>
                <c:pt idx="25262">
                  <c:v>710.26276600000006</c:v>
                </c:pt>
                <c:pt idx="25263">
                  <c:v>710.26376600000003</c:v>
                </c:pt>
                <c:pt idx="25264">
                  <c:v>710.26476600000001</c:v>
                </c:pt>
                <c:pt idx="25265">
                  <c:v>710.26576599999999</c:v>
                </c:pt>
                <c:pt idx="25266">
                  <c:v>710.26676599999996</c:v>
                </c:pt>
                <c:pt idx="25267">
                  <c:v>710.26776600000005</c:v>
                </c:pt>
                <c:pt idx="25268">
                  <c:v>710.26876600000003</c:v>
                </c:pt>
                <c:pt idx="25269">
                  <c:v>710.269766</c:v>
                </c:pt>
                <c:pt idx="25270">
                  <c:v>710.27076599999998</c:v>
                </c:pt>
                <c:pt idx="25271">
                  <c:v>710.27176599999996</c:v>
                </c:pt>
                <c:pt idx="25272">
                  <c:v>710.27276600000005</c:v>
                </c:pt>
                <c:pt idx="25273">
                  <c:v>710.27376600000002</c:v>
                </c:pt>
                <c:pt idx="25274">
                  <c:v>710.274766</c:v>
                </c:pt>
                <c:pt idx="25275">
                  <c:v>710.27576599999998</c:v>
                </c:pt>
                <c:pt idx="25276">
                  <c:v>710.27676599999995</c:v>
                </c:pt>
                <c:pt idx="25277">
                  <c:v>710.27776600000004</c:v>
                </c:pt>
                <c:pt idx="25278">
                  <c:v>710.27876600000002</c:v>
                </c:pt>
                <c:pt idx="25279">
                  <c:v>710.279766</c:v>
                </c:pt>
                <c:pt idx="25280">
                  <c:v>710.28076599999997</c:v>
                </c:pt>
                <c:pt idx="25281">
                  <c:v>710.28176599999995</c:v>
                </c:pt>
                <c:pt idx="25282">
                  <c:v>710.28276600000004</c:v>
                </c:pt>
                <c:pt idx="25283">
                  <c:v>710.28376600000001</c:v>
                </c:pt>
                <c:pt idx="25284">
                  <c:v>710.28476599999999</c:v>
                </c:pt>
                <c:pt idx="25285">
                  <c:v>710.28576599999997</c:v>
                </c:pt>
                <c:pt idx="25286">
                  <c:v>710.28676599999994</c:v>
                </c:pt>
                <c:pt idx="25287">
                  <c:v>710.28776600000003</c:v>
                </c:pt>
                <c:pt idx="25288">
                  <c:v>710.28876600000001</c:v>
                </c:pt>
                <c:pt idx="25289">
                  <c:v>710.28976599999999</c:v>
                </c:pt>
                <c:pt idx="25290">
                  <c:v>710.29076599999996</c:v>
                </c:pt>
                <c:pt idx="25291">
                  <c:v>710.29176600000005</c:v>
                </c:pt>
                <c:pt idx="25292">
                  <c:v>710.29276600000003</c:v>
                </c:pt>
                <c:pt idx="25293">
                  <c:v>710.29376600000001</c:v>
                </c:pt>
                <c:pt idx="25294">
                  <c:v>710.29476599999998</c:v>
                </c:pt>
                <c:pt idx="25295">
                  <c:v>710.29576599999996</c:v>
                </c:pt>
                <c:pt idx="25296">
                  <c:v>710.29676600000005</c:v>
                </c:pt>
                <c:pt idx="25297">
                  <c:v>710.29776600000002</c:v>
                </c:pt>
                <c:pt idx="25298">
                  <c:v>710.298766</c:v>
                </c:pt>
                <c:pt idx="25299">
                  <c:v>710.29976599999998</c:v>
                </c:pt>
                <c:pt idx="25300">
                  <c:v>710.30076599999995</c:v>
                </c:pt>
                <c:pt idx="25301">
                  <c:v>710.30176600000004</c:v>
                </c:pt>
                <c:pt idx="25302">
                  <c:v>710.30276600000002</c:v>
                </c:pt>
                <c:pt idx="25303">
                  <c:v>710.303766</c:v>
                </c:pt>
                <c:pt idx="25304">
                  <c:v>710.30476599999997</c:v>
                </c:pt>
                <c:pt idx="25305">
                  <c:v>710.30576599999995</c:v>
                </c:pt>
                <c:pt idx="25306">
                  <c:v>710.30676600000004</c:v>
                </c:pt>
                <c:pt idx="25307">
                  <c:v>710.30776600000002</c:v>
                </c:pt>
                <c:pt idx="25308">
                  <c:v>710.30876599999999</c:v>
                </c:pt>
                <c:pt idx="25309">
                  <c:v>710.30976599999997</c:v>
                </c:pt>
                <c:pt idx="25310">
                  <c:v>710.31076599999994</c:v>
                </c:pt>
                <c:pt idx="25311">
                  <c:v>710.31176600000003</c:v>
                </c:pt>
                <c:pt idx="25312">
                  <c:v>710.31276600000001</c:v>
                </c:pt>
                <c:pt idx="25313">
                  <c:v>710.31376599999999</c:v>
                </c:pt>
                <c:pt idx="25314">
                  <c:v>710.31476599999996</c:v>
                </c:pt>
                <c:pt idx="25315">
                  <c:v>710.31576600000005</c:v>
                </c:pt>
                <c:pt idx="25316">
                  <c:v>710.31676600000003</c:v>
                </c:pt>
                <c:pt idx="25317">
                  <c:v>710.31776600000001</c:v>
                </c:pt>
                <c:pt idx="25318">
                  <c:v>710.31876599999998</c:v>
                </c:pt>
                <c:pt idx="25319">
                  <c:v>710.31976599999996</c:v>
                </c:pt>
                <c:pt idx="25320">
                  <c:v>710.32076600000005</c:v>
                </c:pt>
                <c:pt idx="25321">
                  <c:v>710.32176600000003</c:v>
                </c:pt>
                <c:pt idx="25322">
                  <c:v>710.322766</c:v>
                </c:pt>
                <c:pt idx="25323">
                  <c:v>710.32376599999998</c:v>
                </c:pt>
                <c:pt idx="25324">
                  <c:v>710.32476599999995</c:v>
                </c:pt>
                <c:pt idx="25325">
                  <c:v>710.32576600000004</c:v>
                </c:pt>
                <c:pt idx="25326">
                  <c:v>710.32676600000002</c:v>
                </c:pt>
                <c:pt idx="25327">
                  <c:v>710.327766</c:v>
                </c:pt>
                <c:pt idx="25328">
                  <c:v>710.32876599999997</c:v>
                </c:pt>
                <c:pt idx="25329">
                  <c:v>710.32976599999995</c:v>
                </c:pt>
                <c:pt idx="25330">
                  <c:v>710.33076600000004</c:v>
                </c:pt>
                <c:pt idx="25331">
                  <c:v>710.33176600000002</c:v>
                </c:pt>
                <c:pt idx="25332">
                  <c:v>710.33276599999999</c:v>
                </c:pt>
                <c:pt idx="25333">
                  <c:v>710.33376599999997</c:v>
                </c:pt>
                <c:pt idx="25334">
                  <c:v>710.33476599999995</c:v>
                </c:pt>
                <c:pt idx="25335">
                  <c:v>710.33576600000004</c:v>
                </c:pt>
                <c:pt idx="25336">
                  <c:v>710.33676600000001</c:v>
                </c:pt>
                <c:pt idx="25337">
                  <c:v>710.33776599999999</c:v>
                </c:pt>
                <c:pt idx="25338">
                  <c:v>710.33876599999996</c:v>
                </c:pt>
                <c:pt idx="25339">
                  <c:v>710.33976600000005</c:v>
                </c:pt>
                <c:pt idx="25340">
                  <c:v>710.34076600000003</c:v>
                </c:pt>
                <c:pt idx="25341">
                  <c:v>710.34176600000001</c:v>
                </c:pt>
                <c:pt idx="25342">
                  <c:v>710.34276599999998</c:v>
                </c:pt>
                <c:pt idx="25343">
                  <c:v>710.34376599999996</c:v>
                </c:pt>
                <c:pt idx="25344">
                  <c:v>710.34476600000005</c:v>
                </c:pt>
                <c:pt idx="25345">
                  <c:v>710.34576600000003</c:v>
                </c:pt>
                <c:pt idx="25346">
                  <c:v>710.346766</c:v>
                </c:pt>
                <c:pt idx="25347">
                  <c:v>710.34776599999998</c:v>
                </c:pt>
                <c:pt idx="25348">
                  <c:v>710.34876599999996</c:v>
                </c:pt>
                <c:pt idx="25349">
                  <c:v>710.34976600000005</c:v>
                </c:pt>
                <c:pt idx="25350">
                  <c:v>710.35076600000002</c:v>
                </c:pt>
                <c:pt idx="25351">
                  <c:v>710.351766</c:v>
                </c:pt>
                <c:pt idx="25352">
                  <c:v>710.35276599999997</c:v>
                </c:pt>
                <c:pt idx="25353">
                  <c:v>710.35376599999995</c:v>
                </c:pt>
                <c:pt idx="25354">
                  <c:v>710.35476600000004</c:v>
                </c:pt>
                <c:pt idx="25355">
                  <c:v>710.35576600000002</c:v>
                </c:pt>
                <c:pt idx="25356">
                  <c:v>710.35676599999999</c:v>
                </c:pt>
                <c:pt idx="25357">
                  <c:v>710.35776599999997</c:v>
                </c:pt>
                <c:pt idx="25358">
                  <c:v>710.35876599999995</c:v>
                </c:pt>
                <c:pt idx="25359">
                  <c:v>710.35976600000004</c:v>
                </c:pt>
                <c:pt idx="25360">
                  <c:v>710.36076600000001</c:v>
                </c:pt>
                <c:pt idx="25361">
                  <c:v>710.36176599999999</c:v>
                </c:pt>
                <c:pt idx="25362">
                  <c:v>710.36276599999997</c:v>
                </c:pt>
                <c:pt idx="25363">
                  <c:v>710.36376600000006</c:v>
                </c:pt>
                <c:pt idx="25364">
                  <c:v>710.36476600000003</c:v>
                </c:pt>
                <c:pt idx="25365">
                  <c:v>710.36576600000001</c:v>
                </c:pt>
                <c:pt idx="25366">
                  <c:v>710.36676599999998</c:v>
                </c:pt>
                <c:pt idx="25367">
                  <c:v>710.36776599999996</c:v>
                </c:pt>
                <c:pt idx="25368">
                  <c:v>710.36876600000005</c:v>
                </c:pt>
                <c:pt idx="25369">
                  <c:v>710.36976600000003</c:v>
                </c:pt>
                <c:pt idx="25370">
                  <c:v>710.370766</c:v>
                </c:pt>
                <c:pt idx="25371">
                  <c:v>710.37176599999998</c:v>
                </c:pt>
                <c:pt idx="25372">
                  <c:v>710.37276599999996</c:v>
                </c:pt>
                <c:pt idx="25373">
                  <c:v>710.37376600000005</c:v>
                </c:pt>
                <c:pt idx="25374">
                  <c:v>710.37476600000002</c:v>
                </c:pt>
                <c:pt idx="25375">
                  <c:v>710.375766</c:v>
                </c:pt>
                <c:pt idx="25376">
                  <c:v>710.37676599999998</c:v>
                </c:pt>
                <c:pt idx="25377">
                  <c:v>710.37776599999995</c:v>
                </c:pt>
                <c:pt idx="25378">
                  <c:v>710.37876600000004</c:v>
                </c:pt>
                <c:pt idx="25379">
                  <c:v>710.37976600000002</c:v>
                </c:pt>
                <c:pt idx="25380">
                  <c:v>710.38076599999999</c:v>
                </c:pt>
                <c:pt idx="25381">
                  <c:v>710.38176599999997</c:v>
                </c:pt>
                <c:pt idx="25382">
                  <c:v>710.38276599999995</c:v>
                </c:pt>
                <c:pt idx="25383">
                  <c:v>710.38376600000004</c:v>
                </c:pt>
                <c:pt idx="25384">
                  <c:v>710.38476600000001</c:v>
                </c:pt>
                <c:pt idx="25385">
                  <c:v>710.38576599999999</c:v>
                </c:pt>
                <c:pt idx="25386">
                  <c:v>710.38676599999997</c:v>
                </c:pt>
                <c:pt idx="25387">
                  <c:v>710.38776600000006</c:v>
                </c:pt>
                <c:pt idx="25388">
                  <c:v>710.38876600000003</c:v>
                </c:pt>
                <c:pt idx="25389">
                  <c:v>710.38976600000001</c:v>
                </c:pt>
                <c:pt idx="25390">
                  <c:v>710.39076599999999</c:v>
                </c:pt>
                <c:pt idx="25391">
                  <c:v>710.39176599999996</c:v>
                </c:pt>
                <c:pt idx="25392">
                  <c:v>710.39276600000005</c:v>
                </c:pt>
                <c:pt idx="25393">
                  <c:v>710.39376600000003</c:v>
                </c:pt>
                <c:pt idx="25394">
                  <c:v>710.394766</c:v>
                </c:pt>
                <c:pt idx="25395">
                  <c:v>710.39576599999998</c:v>
                </c:pt>
                <c:pt idx="25396">
                  <c:v>710.39676599999996</c:v>
                </c:pt>
                <c:pt idx="25397">
                  <c:v>710.39776600000005</c:v>
                </c:pt>
                <c:pt idx="25398">
                  <c:v>710.39876600000002</c:v>
                </c:pt>
                <c:pt idx="25399">
                  <c:v>710.399766</c:v>
                </c:pt>
                <c:pt idx="25400">
                  <c:v>710.40076599999998</c:v>
                </c:pt>
                <c:pt idx="25401">
                  <c:v>710.40176599999995</c:v>
                </c:pt>
                <c:pt idx="25402">
                  <c:v>710.40276600000004</c:v>
                </c:pt>
                <c:pt idx="25403">
                  <c:v>710.40376600000002</c:v>
                </c:pt>
                <c:pt idx="25404">
                  <c:v>710.404766</c:v>
                </c:pt>
                <c:pt idx="25405">
                  <c:v>710.40576599999997</c:v>
                </c:pt>
                <c:pt idx="25406">
                  <c:v>710.40676599999995</c:v>
                </c:pt>
                <c:pt idx="25407">
                  <c:v>710.40776600000004</c:v>
                </c:pt>
                <c:pt idx="25408">
                  <c:v>710.40876600000001</c:v>
                </c:pt>
                <c:pt idx="25409">
                  <c:v>710.40976599999999</c:v>
                </c:pt>
                <c:pt idx="25410">
                  <c:v>710.41076599999997</c:v>
                </c:pt>
                <c:pt idx="25411">
                  <c:v>710.41176599999994</c:v>
                </c:pt>
                <c:pt idx="25412">
                  <c:v>710.41276600000003</c:v>
                </c:pt>
                <c:pt idx="25413">
                  <c:v>710.41376600000001</c:v>
                </c:pt>
                <c:pt idx="25414">
                  <c:v>710.41476599999999</c:v>
                </c:pt>
                <c:pt idx="25415">
                  <c:v>710.41576599999996</c:v>
                </c:pt>
                <c:pt idx="25416">
                  <c:v>710.41676600000005</c:v>
                </c:pt>
                <c:pt idx="25417">
                  <c:v>710.41776600000003</c:v>
                </c:pt>
                <c:pt idx="25418">
                  <c:v>710.41876600000001</c:v>
                </c:pt>
                <c:pt idx="25419">
                  <c:v>710.41976599999998</c:v>
                </c:pt>
                <c:pt idx="25420">
                  <c:v>710.42076599999996</c:v>
                </c:pt>
                <c:pt idx="25421">
                  <c:v>710.42176600000005</c:v>
                </c:pt>
                <c:pt idx="25422">
                  <c:v>710.42276600000002</c:v>
                </c:pt>
                <c:pt idx="25423">
                  <c:v>710.423766</c:v>
                </c:pt>
                <c:pt idx="25424">
                  <c:v>710.42476599999998</c:v>
                </c:pt>
                <c:pt idx="25425">
                  <c:v>710.42576599999995</c:v>
                </c:pt>
                <c:pt idx="25426">
                  <c:v>710.42676600000004</c:v>
                </c:pt>
                <c:pt idx="25427">
                  <c:v>710.42776600000002</c:v>
                </c:pt>
                <c:pt idx="25428">
                  <c:v>710.428766</c:v>
                </c:pt>
                <c:pt idx="25429">
                  <c:v>710.42976599999997</c:v>
                </c:pt>
                <c:pt idx="25430">
                  <c:v>710.43076599999995</c:v>
                </c:pt>
                <c:pt idx="25431">
                  <c:v>710.43176600000004</c:v>
                </c:pt>
                <c:pt idx="25432">
                  <c:v>710.43276600000002</c:v>
                </c:pt>
                <c:pt idx="25433">
                  <c:v>710.43376599999999</c:v>
                </c:pt>
                <c:pt idx="25434">
                  <c:v>710.43476599999997</c:v>
                </c:pt>
                <c:pt idx="25435">
                  <c:v>710.43576599999994</c:v>
                </c:pt>
                <c:pt idx="25436">
                  <c:v>710.43676600000003</c:v>
                </c:pt>
                <c:pt idx="25437">
                  <c:v>710.43776600000001</c:v>
                </c:pt>
                <c:pt idx="25438">
                  <c:v>710.43876599999999</c:v>
                </c:pt>
                <c:pt idx="25439">
                  <c:v>710.43976599999996</c:v>
                </c:pt>
                <c:pt idx="25440">
                  <c:v>710.44076600000005</c:v>
                </c:pt>
                <c:pt idx="25441">
                  <c:v>710.44176600000003</c:v>
                </c:pt>
                <c:pt idx="25442">
                  <c:v>710.44276600000001</c:v>
                </c:pt>
                <c:pt idx="25443">
                  <c:v>710.44376599999998</c:v>
                </c:pt>
                <c:pt idx="25444">
                  <c:v>710.44476599999996</c:v>
                </c:pt>
                <c:pt idx="25445">
                  <c:v>710.44576600000005</c:v>
                </c:pt>
                <c:pt idx="25446">
                  <c:v>710.44676600000003</c:v>
                </c:pt>
                <c:pt idx="25447">
                  <c:v>710.447766</c:v>
                </c:pt>
                <c:pt idx="25448">
                  <c:v>710.44876599999998</c:v>
                </c:pt>
                <c:pt idx="25449">
                  <c:v>710.44976599999995</c:v>
                </c:pt>
                <c:pt idx="25450">
                  <c:v>710.45076600000004</c:v>
                </c:pt>
                <c:pt idx="25451">
                  <c:v>710.45176600000002</c:v>
                </c:pt>
                <c:pt idx="25452">
                  <c:v>710.452766</c:v>
                </c:pt>
                <c:pt idx="25453">
                  <c:v>710.45376599999997</c:v>
                </c:pt>
                <c:pt idx="25454">
                  <c:v>710.45476599999995</c:v>
                </c:pt>
                <c:pt idx="25455">
                  <c:v>710.45576600000004</c:v>
                </c:pt>
                <c:pt idx="25456">
                  <c:v>710.45676600000002</c:v>
                </c:pt>
                <c:pt idx="25457">
                  <c:v>710.45776599999999</c:v>
                </c:pt>
                <c:pt idx="25458">
                  <c:v>710.45876599999997</c:v>
                </c:pt>
                <c:pt idx="25459">
                  <c:v>710.45976599999995</c:v>
                </c:pt>
                <c:pt idx="25460">
                  <c:v>710.46076600000004</c:v>
                </c:pt>
                <c:pt idx="25461">
                  <c:v>710.46176600000001</c:v>
                </c:pt>
                <c:pt idx="25462">
                  <c:v>710.46276599999999</c:v>
                </c:pt>
                <c:pt idx="25463">
                  <c:v>710.46376599999996</c:v>
                </c:pt>
                <c:pt idx="25464">
                  <c:v>710.46476600000005</c:v>
                </c:pt>
                <c:pt idx="25465">
                  <c:v>710.46576600000003</c:v>
                </c:pt>
                <c:pt idx="25466">
                  <c:v>710.46676600000001</c:v>
                </c:pt>
                <c:pt idx="25467">
                  <c:v>710.46776599999998</c:v>
                </c:pt>
                <c:pt idx="25468">
                  <c:v>710.46876599999996</c:v>
                </c:pt>
                <c:pt idx="25469">
                  <c:v>710.46976600000005</c:v>
                </c:pt>
                <c:pt idx="25470">
                  <c:v>710.47076600000003</c:v>
                </c:pt>
                <c:pt idx="25471">
                  <c:v>710.471766</c:v>
                </c:pt>
                <c:pt idx="25472">
                  <c:v>710.47276599999998</c:v>
                </c:pt>
                <c:pt idx="25473">
                  <c:v>710.47376599999996</c:v>
                </c:pt>
                <c:pt idx="25474">
                  <c:v>710.47476600000005</c:v>
                </c:pt>
                <c:pt idx="25475">
                  <c:v>710.47576600000002</c:v>
                </c:pt>
                <c:pt idx="25476">
                  <c:v>710.476766</c:v>
                </c:pt>
                <c:pt idx="25477">
                  <c:v>710.47776599999997</c:v>
                </c:pt>
                <c:pt idx="25478">
                  <c:v>710.47876599999995</c:v>
                </c:pt>
                <c:pt idx="25479">
                  <c:v>710.47976600000004</c:v>
                </c:pt>
                <c:pt idx="25480">
                  <c:v>710.48076600000002</c:v>
                </c:pt>
                <c:pt idx="25481">
                  <c:v>710.48176599999999</c:v>
                </c:pt>
                <c:pt idx="25482">
                  <c:v>710.48276599999997</c:v>
                </c:pt>
                <c:pt idx="25483">
                  <c:v>710.48376599999995</c:v>
                </c:pt>
                <c:pt idx="25484">
                  <c:v>710.48476600000004</c:v>
                </c:pt>
                <c:pt idx="25485">
                  <c:v>710.48576600000001</c:v>
                </c:pt>
                <c:pt idx="25486">
                  <c:v>710.48676599999999</c:v>
                </c:pt>
                <c:pt idx="25487">
                  <c:v>710.48776599999997</c:v>
                </c:pt>
                <c:pt idx="25488">
                  <c:v>710.48876600000006</c:v>
                </c:pt>
                <c:pt idx="25489">
                  <c:v>710.48976600000003</c:v>
                </c:pt>
                <c:pt idx="25490">
                  <c:v>710.49076600000001</c:v>
                </c:pt>
                <c:pt idx="25491">
                  <c:v>710.49176599999998</c:v>
                </c:pt>
                <c:pt idx="25492">
                  <c:v>710.49276599999996</c:v>
                </c:pt>
                <c:pt idx="25493">
                  <c:v>710.49376600000005</c:v>
                </c:pt>
                <c:pt idx="25494">
                  <c:v>710.49476600000003</c:v>
                </c:pt>
                <c:pt idx="25495">
                  <c:v>710.495766</c:v>
                </c:pt>
                <c:pt idx="25496">
                  <c:v>710.49676599999998</c:v>
                </c:pt>
                <c:pt idx="25497">
                  <c:v>710.49776599999996</c:v>
                </c:pt>
                <c:pt idx="25498">
                  <c:v>710.49876600000005</c:v>
                </c:pt>
                <c:pt idx="25499">
                  <c:v>710.49976600000002</c:v>
                </c:pt>
              </c:numCache>
            </c:numRef>
          </c:xVal>
          <c:yVal>
            <c:numRef>
              <c:f>0</c:f>
              <c:numCache>
                <c:formatCode>General</c:formatCode>
                <c:ptCount val="25500"/>
                <c:pt idx="0">
                  <c:v>-6.4045699999999997</c:v>
                </c:pt>
                <c:pt idx="1">
                  <c:v>-6.8798700000000004</c:v>
                </c:pt>
                <c:pt idx="2">
                  <c:v>-6.7248929999999998</c:v>
                </c:pt>
                <c:pt idx="3">
                  <c:v>-6.5092800000000004</c:v>
                </c:pt>
                <c:pt idx="4">
                  <c:v>-6.8291750000000002</c:v>
                </c:pt>
                <c:pt idx="5">
                  <c:v>-6.6174460000000002</c:v>
                </c:pt>
                <c:pt idx="6">
                  <c:v>-6.5664600000000002</c:v>
                </c:pt>
                <c:pt idx="7">
                  <c:v>-6.6149990000000001</c:v>
                </c:pt>
                <c:pt idx="8">
                  <c:v>-6.2527590000000002</c:v>
                </c:pt>
                <c:pt idx="9">
                  <c:v>-6.2469910000000004</c:v>
                </c:pt>
                <c:pt idx="10">
                  <c:v>-6.6181640000000002</c:v>
                </c:pt>
                <c:pt idx="11">
                  <c:v>-6.4617500000000003</c:v>
                </c:pt>
                <c:pt idx="12">
                  <c:v>-6.2475740000000002</c:v>
                </c:pt>
                <c:pt idx="13">
                  <c:v>-6.4074439999999999</c:v>
                </c:pt>
                <c:pt idx="14">
                  <c:v>-6.5654500000000002</c:v>
                </c:pt>
                <c:pt idx="15">
                  <c:v>-6.6731889999999998</c:v>
                </c:pt>
                <c:pt idx="16">
                  <c:v>-6.9338850000000001</c:v>
                </c:pt>
                <c:pt idx="17">
                  <c:v>-6.2510300000000001</c:v>
                </c:pt>
                <c:pt idx="18">
                  <c:v>-6.6187469999999999</c:v>
                </c:pt>
                <c:pt idx="19">
                  <c:v>-6.8828990000000001</c:v>
                </c:pt>
                <c:pt idx="20">
                  <c:v>-6.3020160000000001</c:v>
                </c:pt>
                <c:pt idx="21">
                  <c:v>-6.5654500000000002</c:v>
                </c:pt>
                <c:pt idx="22">
                  <c:v>-6.4084539999999999</c:v>
                </c:pt>
                <c:pt idx="23">
                  <c:v>-6.5661680000000002</c:v>
                </c:pt>
                <c:pt idx="24">
                  <c:v>-6.303026</c:v>
                </c:pt>
                <c:pt idx="25">
                  <c:v>-6.4071530000000001</c:v>
                </c:pt>
                <c:pt idx="26">
                  <c:v>-6.4634780000000003</c:v>
                </c:pt>
                <c:pt idx="27">
                  <c:v>-6.1973070000000003</c:v>
                </c:pt>
                <c:pt idx="28">
                  <c:v>-6.5640130000000001</c:v>
                </c:pt>
                <c:pt idx="29">
                  <c:v>-6.405716</c:v>
                </c:pt>
                <c:pt idx="30">
                  <c:v>-6.5079789999999997</c:v>
                </c:pt>
                <c:pt idx="31">
                  <c:v>-6.405716</c:v>
                </c:pt>
                <c:pt idx="32">
                  <c:v>-6.7241739999999997</c:v>
                </c:pt>
                <c:pt idx="33">
                  <c:v>-6.828748</c:v>
                </c:pt>
                <c:pt idx="34">
                  <c:v>-6.667713</c:v>
                </c:pt>
                <c:pt idx="35">
                  <c:v>-6.4587209999999997</c:v>
                </c:pt>
                <c:pt idx="36">
                  <c:v>-6.1987439999999996</c:v>
                </c:pt>
                <c:pt idx="37">
                  <c:v>-6.7241739999999997</c:v>
                </c:pt>
                <c:pt idx="38">
                  <c:v>-6.4590120000000004</c:v>
                </c:pt>
                <c:pt idx="39">
                  <c:v>-6.6741979999999996</c:v>
                </c:pt>
                <c:pt idx="40">
                  <c:v>-6.5092800000000004</c:v>
                </c:pt>
                <c:pt idx="41">
                  <c:v>-6.0437669999999999</c:v>
                </c:pt>
                <c:pt idx="42">
                  <c:v>-6.3553129999999998</c:v>
                </c:pt>
                <c:pt idx="43">
                  <c:v>-6.5127360000000003</c:v>
                </c:pt>
                <c:pt idx="44">
                  <c:v>-7.0368659999999998</c:v>
                </c:pt>
                <c:pt idx="45">
                  <c:v>-6.5117260000000003</c:v>
                </c:pt>
                <c:pt idx="46">
                  <c:v>-6.616727</c:v>
                </c:pt>
                <c:pt idx="47">
                  <c:v>-6.4077349999999997</c:v>
                </c:pt>
                <c:pt idx="48">
                  <c:v>-6.6714599999999997</c:v>
                </c:pt>
                <c:pt idx="49">
                  <c:v>-7.1966000000000001</c:v>
                </c:pt>
                <c:pt idx="50">
                  <c:v>-6.8288840000000004</c:v>
                </c:pt>
                <c:pt idx="51">
                  <c:v>-6.6749169999999998</c:v>
                </c:pt>
                <c:pt idx="52">
                  <c:v>-5.9873050000000001</c:v>
                </c:pt>
                <c:pt idx="53">
                  <c:v>-6.4604489999999997</c:v>
                </c:pt>
                <c:pt idx="54">
                  <c:v>-6.616727</c:v>
                </c:pt>
                <c:pt idx="55">
                  <c:v>-6.2999970000000003</c:v>
                </c:pt>
                <c:pt idx="56">
                  <c:v>-6.405716</c:v>
                </c:pt>
                <c:pt idx="57">
                  <c:v>-6.4048619999999996</c:v>
                </c:pt>
                <c:pt idx="58">
                  <c:v>-6.4555559999999996</c:v>
                </c:pt>
                <c:pt idx="59">
                  <c:v>-6.4049969999999998</c:v>
                </c:pt>
                <c:pt idx="60">
                  <c:v>-6.988327</c:v>
                </c:pt>
                <c:pt idx="61">
                  <c:v>-6.6728969999999999</c:v>
                </c:pt>
                <c:pt idx="62">
                  <c:v>-6.5120180000000003</c:v>
                </c:pt>
                <c:pt idx="63">
                  <c:v>-6.6157170000000001</c:v>
                </c:pt>
                <c:pt idx="64">
                  <c:v>-6.7261939999999996</c:v>
                </c:pt>
                <c:pt idx="65">
                  <c:v>-6.8323400000000003</c:v>
                </c:pt>
                <c:pt idx="66">
                  <c:v>-6.5161920000000002</c:v>
                </c:pt>
                <c:pt idx="67">
                  <c:v>-6.2490110000000003</c:v>
                </c:pt>
                <c:pt idx="68">
                  <c:v>-6.1415639999999998</c:v>
                </c:pt>
                <c:pt idx="69">
                  <c:v>-6.8841999999999999</c:v>
                </c:pt>
                <c:pt idx="70">
                  <c:v>-6.353002</c:v>
                </c:pt>
                <c:pt idx="71">
                  <c:v>-6.7254750000000003</c:v>
                </c:pt>
                <c:pt idx="72">
                  <c:v>-6.617737</c:v>
                </c:pt>
                <c:pt idx="73">
                  <c:v>-6.6149990000000001</c:v>
                </c:pt>
                <c:pt idx="74">
                  <c:v>-6.7221549999999999</c:v>
                </c:pt>
                <c:pt idx="75">
                  <c:v>-6.3024430000000002</c:v>
                </c:pt>
                <c:pt idx="76">
                  <c:v>-6.6194649999999999</c:v>
                </c:pt>
                <c:pt idx="77">
                  <c:v>-6.406434</c:v>
                </c:pt>
                <c:pt idx="78">
                  <c:v>-6.5691980000000001</c:v>
                </c:pt>
                <c:pt idx="79">
                  <c:v>-6.5619940000000003</c:v>
                </c:pt>
                <c:pt idx="80">
                  <c:v>-6.6731889999999998</c:v>
                </c:pt>
                <c:pt idx="81">
                  <c:v>-6.2500210000000003</c:v>
                </c:pt>
                <c:pt idx="82">
                  <c:v>-6.7237470000000004</c:v>
                </c:pt>
                <c:pt idx="83">
                  <c:v>-6.9331659999999999</c:v>
                </c:pt>
                <c:pt idx="84">
                  <c:v>-6.7241739999999997</c:v>
                </c:pt>
                <c:pt idx="85">
                  <c:v>-6.6669939999999999</c:v>
                </c:pt>
                <c:pt idx="86">
                  <c:v>-6.5144640000000003</c:v>
                </c:pt>
                <c:pt idx="87">
                  <c:v>-6.565741</c:v>
                </c:pt>
                <c:pt idx="88">
                  <c:v>-6.2999970000000003</c:v>
                </c:pt>
                <c:pt idx="89">
                  <c:v>-6.6136980000000003</c:v>
                </c:pt>
                <c:pt idx="90">
                  <c:v>-6.1487679999999996</c:v>
                </c:pt>
                <c:pt idx="91">
                  <c:v>-6.4077349999999997</c:v>
                </c:pt>
                <c:pt idx="92">
                  <c:v>-6.567469</c:v>
                </c:pt>
                <c:pt idx="93">
                  <c:v>-6.1484759999999996</c:v>
                </c:pt>
                <c:pt idx="94">
                  <c:v>-6.5654500000000002</c:v>
                </c:pt>
                <c:pt idx="95">
                  <c:v>-6.5661680000000002</c:v>
                </c:pt>
                <c:pt idx="96">
                  <c:v>-6.4111919999999998</c:v>
                </c:pt>
                <c:pt idx="97">
                  <c:v>-6.1921220000000003</c:v>
                </c:pt>
                <c:pt idx="98">
                  <c:v>-6.8774230000000003</c:v>
                </c:pt>
                <c:pt idx="99">
                  <c:v>-6.7189899999999998</c:v>
                </c:pt>
                <c:pt idx="100">
                  <c:v>-6.7754519999999996</c:v>
                </c:pt>
                <c:pt idx="101">
                  <c:v>-7.0371569999999997</c:v>
                </c:pt>
                <c:pt idx="102">
                  <c:v>-6.5647320000000002</c:v>
                </c:pt>
                <c:pt idx="103">
                  <c:v>-6.5107169999999996</c:v>
                </c:pt>
                <c:pt idx="104">
                  <c:v>-6.5647320000000002</c:v>
                </c:pt>
                <c:pt idx="105">
                  <c:v>-6.7796260000000004</c:v>
                </c:pt>
                <c:pt idx="106">
                  <c:v>-6.2017730000000002</c:v>
                </c:pt>
                <c:pt idx="107">
                  <c:v>-6.2510300000000001</c:v>
                </c:pt>
                <c:pt idx="108">
                  <c:v>-6.354012</c:v>
                </c:pt>
                <c:pt idx="109">
                  <c:v>-6.1962970000000004</c:v>
                </c:pt>
                <c:pt idx="110">
                  <c:v>-6.5654500000000002</c:v>
                </c:pt>
                <c:pt idx="111">
                  <c:v>-6.5134540000000003</c:v>
                </c:pt>
                <c:pt idx="112">
                  <c:v>-6.3557399999999999</c:v>
                </c:pt>
                <c:pt idx="113">
                  <c:v>-7.2481679999999997</c:v>
                </c:pt>
                <c:pt idx="114">
                  <c:v>-6.5161920000000002</c:v>
                </c:pt>
                <c:pt idx="115">
                  <c:v>-6.2472830000000004</c:v>
                </c:pt>
                <c:pt idx="116">
                  <c:v>-6.5630030000000001</c:v>
                </c:pt>
                <c:pt idx="117">
                  <c:v>-6.7754519999999996</c:v>
                </c:pt>
                <c:pt idx="118">
                  <c:v>-6.7234559999999997</c:v>
                </c:pt>
                <c:pt idx="119">
                  <c:v>-6.6714599999999997</c:v>
                </c:pt>
                <c:pt idx="120">
                  <c:v>-6.3515649999999999</c:v>
                </c:pt>
                <c:pt idx="121">
                  <c:v>-6.1948600000000003</c:v>
                </c:pt>
                <c:pt idx="122">
                  <c:v>-6.5651590000000004</c:v>
                </c:pt>
                <c:pt idx="123">
                  <c:v>-6.5131629999999996</c:v>
                </c:pt>
                <c:pt idx="124">
                  <c:v>-6.2497290000000003</c:v>
                </c:pt>
                <c:pt idx="125">
                  <c:v>-6.1970150000000004</c:v>
                </c:pt>
                <c:pt idx="126">
                  <c:v>-6.2480010000000004</c:v>
                </c:pt>
                <c:pt idx="127">
                  <c:v>-6.1939859999999998</c:v>
                </c:pt>
                <c:pt idx="128">
                  <c:v>-6.7210089999999996</c:v>
                </c:pt>
                <c:pt idx="129">
                  <c:v>-6.9301370000000002</c:v>
                </c:pt>
                <c:pt idx="130">
                  <c:v>-6.0430479999999998</c:v>
                </c:pt>
                <c:pt idx="131">
                  <c:v>-6.7791990000000002</c:v>
                </c:pt>
                <c:pt idx="132">
                  <c:v>-6.616009</c:v>
                </c:pt>
                <c:pt idx="133">
                  <c:v>-6.5619940000000003</c:v>
                </c:pt>
                <c:pt idx="134">
                  <c:v>-6.5127360000000003</c:v>
                </c:pt>
                <c:pt idx="135">
                  <c:v>-6.5141730000000004</c:v>
                </c:pt>
                <c:pt idx="136">
                  <c:v>-6.618455</c:v>
                </c:pt>
                <c:pt idx="137">
                  <c:v>-5.9325720000000004</c:v>
                </c:pt>
                <c:pt idx="138">
                  <c:v>-6.8808790000000002</c:v>
                </c:pt>
                <c:pt idx="139">
                  <c:v>-6.2472830000000004</c:v>
                </c:pt>
                <c:pt idx="140">
                  <c:v>-6.4094629999999997</c:v>
                </c:pt>
                <c:pt idx="141">
                  <c:v>-6.6680039999999998</c:v>
                </c:pt>
                <c:pt idx="142">
                  <c:v>-6.4614589999999996</c:v>
                </c:pt>
                <c:pt idx="143">
                  <c:v>-6.8839090000000001</c:v>
                </c:pt>
                <c:pt idx="144">
                  <c:v>-6.3557399999999999</c:v>
                </c:pt>
                <c:pt idx="145">
                  <c:v>-6.7214369999999999</c:v>
                </c:pt>
                <c:pt idx="146">
                  <c:v>-6.6672859999999998</c:v>
                </c:pt>
                <c:pt idx="147">
                  <c:v>-6.7748689999999998</c:v>
                </c:pt>
                <c:pt idx="148">
                  <c:v>-6.7227379999999997</c:v>
                </c:pt>
                <c:pt idx="149">
                  <c:v>-6.4620420000000003</c:v>
                </c:pt>
                <c:pt idx="150">
                  <c:v>-6.6714599999999997</c:v>
                </c:pt>
                <c:pt idx="151">
                  <c:v>-6.7768879999999996</c:v>
                </c:pt>
                <c:pt idx="152">
                  <c:v>-6.354012</c:v>
                </c:pt>
                <c:pt idx="153">
                  <c:v>-6.5082700000000004</c:v>
                </c:pt>
                <c:pt idx="154">
                  <c:v>-6.1473310000000003</c:v>
                </c:pt>
                <c:pt idx="155">
                  <c:v>-6.2517490000000002</c:v>
                </c:pt>
                <c:pt idx="156">
                  <c:v>-6.5664600000000002</c:v>
                </c:pt>
                <c:pt idx="157">
                  <c:v>-7.0374489999999996</c:v>
                </c:pt>
                <c:pt idx="158">
                  <c:v>-6.5127360000000003</c:v>
                </c:pt>
                <c:pt idx="159">
                  <c:v>-6.5134540000000003</c:v>
                </c:pt>
                <c:pt idx="160">
                  <c:v>-6.4614589999999996</c:v>
                </c:pt>
                <c:pt idx="161">
                  <c:v>-6.5664600000000002</c:v>
                </c:pt>
                <c:pt idx="162">
                  <c:v>-6.718407</c:v>
                </c:pt>
                <c:pt idx="163">
                  <c:v>-6.5686150000000003</c:v>
                </c:pt>
                <c:pt idx="164">
                  <c:v>-6.6149990000000001</c:v>
                </c:pt>
                <c:pt idx="165">
                  <c:v>-6.0940339999999997</c:v>
                </c:pt>
                <c:pt idx="166">
                  <c:v>-6.7241739999999997</c:v>
                </c:pt>
                <c:pt idx="167">
                  <c:v>-6.4597309999999997</c:v>
                </c:pt>
                <c:pt idx="168">
                  <c:v>-6.567469</c:v>
                </c:pt>
                <c:pt idx="169">
                  <c:v>-6.4042789999999998</c:v>
                </c:pt>
                <c:pt idx="170">
                  <c:v>-6.0423299999999998</c:v>
                </c:pt>
                <c:pt idx="171">
                  <c:v>-6.4077349999999997</c:v>
                </c:pt>
                <c:pt idx="172">
                  <c:v>-6.303026</c:v>
                </c:pt>
                <c:pt idx="173">
                  <c:v>-6.982424</c:v>
                </c:pt>
                <c:pt idx="174">
                  <c:v>-6.6707419999999997</c:v>
                </c:pt>
                <c:pt idx="175">
                  <c:v>-6.6198920000000001</c:v>
                </c:pt>
                <c:pt idx="176">
                  <c:v>-6.6201829999999999</c:v>
                </c:pt>
                <c:pt idx="177">
                  <c:v>-6.5630030000000001</c:v>
                </c:pt>
                <c:pt idx="178">
                  <c:v>-6.7731409999999999</c:v>
                </c:pt>
                <c:pt idx="179">
                  <c:v>-6.7238829999999998</c:v>
                </c:pt>
                <c:pt idx="180">
                  <c:v>-6.303744</c:v>
                </c:pt>
                <c:pt idx="181">
                  <c:v>-6.0930239999999998</c:v>
                </c:pt>
                <c:pt idx="182">
                  <c:v>-6.7234559999999997</c:v>
                </c:pt>
                <c:pt idx="183">
                  <c:v>-6.4611679999999998</c:v>
                </c:pt>
                <c:pt idx="184">
                  <c:v>-6.5124449999999996</c:v>
                </c:pt>
                <c:pt idx="185">
                  <c:v>-6.3020160000000001</c:v>
                </c:pt>
                <c:pt idx="186">
                  <c:v>-6.0388739999999999</c:v>
                </c:pt>
                <c:pt idx="187">
                  <c:v>-6.3012980000000001</c:v>
                </c:pt>
                <c:pt idx="188">
                  <c:v>-6.4067259999999999</c:v>
                </c:pt>
                <c:pt idx="189">
                  <c:v>-6.9331659999999999</c:v>
                </c:pt>
                <c:pt idx="190">
                  <c:v>-6.566751</c:v>
                </c:pt>
                <c:pt idx="191">
                  <c:v>-6.6756349999999998</c:v>
                </c:pt>
                <c:pt idx="192">
                  <c:v>-6.6191740000000001</c:v>
                </c:pt>
                <c:pt idx="193">
                  <c:v>-6.5640130000000001</c:v>
                </c:pt>
                <c:pt idx="194">
                  <c:v>-6.9865979999999999</c:v>
                </c:pt>
                <c:pt idx="195">
                  <c:v>-6.5706340000000001</c:v>
                </c:pt>
                <c:pt idx="196">
                  <c:v>-6.3020160000000001</c:v>
                </c:pt>
                <c:pt idx="197">
                  <c:v>-6.1973070000000003</c:v>
                </c:pt>
                <c:pt idx="198">
                  <c:v>-6.4582940000000004</c:v>
                </c:pt>
                <c:pt idx="199">
                  <c:v>-6.6701589999999999</c:v>
                </c:pt>
                <c:pt idx="200">
                  <c:v>-6.6139890000000001</c:v>
                </c:pt>
                <c:pt idx="201">
                  <c:v>-6.616727</c:v>
                </c:pt>
                <c:pt idx="202">
                  <c:v>-6.2998609999999999</c:v>
                </c:pt>
                <c:pt idx="203">
                  <c:v>-6.5097069999999997</c:v>
                </c:pt>
                <c:pt idx="204">
                  <c:v>-6.3557399999999999</c:v>
                </c:pt>
                <c:pt idx="205">
                  <c:v>-6.9858799999999999</c:v>
                </c:pt>
                <c:pt idx="206">
                  <c:v>-6.5637220000000003</c:v>
                </c:pt>
                <c:pt idx="207">
                  <c:v>-6.3564579999999999</c:v>
                </c:pt>
                <c:pt idx="208">
                  <c:v>-6.7761699999999996</c:v>
                </c:pt>
                <c:pt idx="209">
                  <c:v>-6.669441</c:v>
                </c:pt>
                <c:pt idx="210">
                  <c:v>-6.2004720000000004</c:v>
                </c:pt>
                <c:pt idx="211">
                  <c:v>-6.515765</c:v>
                </c:pt>
                <c:pt idx="212">
                  <c:v>-6.8284570000000002</c:v>
                </c:pt>
                <c:pt idx="213">
                  <c:v>-6.6170179999999998</c:v>
                </c:pt>
                <c:pt idx="214">
                  <c:v>-6.9351859999999999</c:v>
                </c:pt>
                <c:pt idx="215">
                  <c:v>-6.7256109999999998</c:v>
                </c:pt>
                <c:pt idx="216">
                  <c:v>-6.5127360000000003</c:v>
                </c:pt>
                <c:pt idx="217">
                  <c:v>-6.5651590000000004</c:v>
                </c:pt>
                <c:pt idx="218">
                  <c:v>-6.4552649999999998</c:v>
                </c:pt>
                <c:pt idx="219">
                  <c:v>-6.5676050000000004</c:v>
                </c:pt>
                <c:pt idx="220">
                  <c:v>-6.4621769999999996</c:v>
                </c:pt>
                <c:pt idx="221">
                  <c:v>-6.4081619999999999</c:v>
                </c:pt>
                <c:pt idx="222">
                  <c:v>-6.090287</c:v>
                </c:pt>
                <c:pt idx="223">
                  <c:v>-6.4067259999999999</c:v>
                </c:pt>
                <c:pt idx="224">
                  <c:v>-6.565741</c:v>
                </c:pt>
                <c:pt idx="225">
                  <c:v>-6.4569929999999998</c:v>
                </c:pt>
                <c:pt idx="226">
                  <c:v>-6.0940339999999997</c:v>
                </c:pt>
                <c:pt idx="227">
                  <c:v>-6.7719950000000004</c:v>
                </c:pt>
                <c:pt idx="228">
                  <c:v>-6.8291750000000002</c:v>
                </c:pt>
                <c:pt idx="229">
                  <c:v>-6.5654500000000002</c:v>
                </c:pt>
                <c:pt idx="230">
                  <c:v>-7.1456140000000001</c:v>
                </c:pt>
                <c:pt idx="231">
                  <c:v>-6.6181640000000002</c:v>
                </c:pt>
                <c:pt idx="232">
                  <c:v>-6.4067259999999999</c:v>
                </c:pt>
                <c:pt idx="233">
                  <c:v>-6.5637220000000003</c:v>
                </c:pt>
                <c:pt idx="234">
                  <c:v>-6.5156099999999997</c:v>
                </c:pt>
                <c:pt idx="235">
                  <c:v>-6.3567499999999999</c:v>
                </c:pt>
                <c:pt idx="236">
                  <c:v>-6.0365630000000001</c:v>
                </c:pt>
                <c:pt idx="237">
                  <c:v>-6.4624689999999996</c:v>
                </c:pt>
                <c:pt idx="238">
                  <c:v>-6.4107649999999996</c:v>
                </c:pt>
                <c:pt idx="239">
                  <c:v>-6.5127360000000003</c:v>
                </c:pt>
                <c:pt idx="240">
                  <c:v>-6.618455</c:v>
                </c:pt>
                <c:pt idx="241">
                  <c:v>-6.5671780000000002</c:v>
                </c:pt>
                <c:pt idx="242">
                  <c:v>-6.4035609999999998</c:v>
                </c:pt>
                <c:pt idx="243">
                  <c:v>-6.8791510000000002</c:v>
                </c:pt>
                <c:pt idx="244">
                  <c:v>-6.4618859999999998</c:v>
                </c:pt>
                <c:pt idx="245">
                  <c:v>-6.5137460000000003</c:v>
                </c:pt>
                <c:pt idx="246">
                  <c:v>-6.6157170000000001</c:v>
                </c:pt>
                <c:pt idx="247">
                  <c:v>-6.5164840000000002</c:v>
                </c:pt>
                <c:pt idx="248">
                  <c:v>-6.5127360000000003</c:v>
                </c:pt>
                <c:pt idx="249">
                  <c:v>-6.4597309999999997</c:v>
                </c:pt>
                <c:pt idx="250">
                  <c:v>-6.1984519999999996</c:v>
                </c:pt>
                <c:pt idx="251">
                  <c:v>-5.9848590000000002</c:v>
                </c:pt>
                <c:pt idx="252">
                  <c:v>-6.3044630000000002</c:v>
                </c:pt>
                <c:pt idx="253">
                  <c:v>-6.6724699999999997</c:v>
                </c:pt>
                <c:pt idx="254">
                  <c:v>-6.0930239999999998</c:v>
                </c:pt>
                <c:pt idx="255">
                  <c:v>-6.4604489999999997</c:v>
                </c:pt>
                <c:pt idx="256">
                  <c:v>-6.5640130000000001</c:v>
                </c:pt>
                <c:pt idx="257">
                  <c:v>-6.4060069999999998</c:v>
                </c:pt>
                <c:pt idx="258">
                  <c:v>-7.1384100000000004</c:v>
                </c:pt>
                <c:pt idx="259">
                  <c:v>-6.4094629999999997</c:v>
                </c:pt>
                <c:pt idx="260">
                  <c:v>-6.354012</c:v>
                </c:pt>
                <c:pt idx="261">
                  <c:v>-6.937341</c:v>
                </c:pt>
                <c:pt idx="262">
                  <c:v>-6.7768879999999996</c:v>
                </c:pt>
                <c:pt idx="263">
                  <c:v>-6.4597309999999997</c:v>
                </c:pt>
                <c:pt idx="264">
                  <c:v>-6.4649150000000004</c:v>
                </c:pt>
                <c:pt idx="265">
                  <c:v>-6.5647320000000002</c:v>
                </c:pt>
                <c:pt idx="266">
                  <c:v>-6.3543029999999998</c:v>
                </c:pt>
                <c:pt idx="267">
                  <c:v>-6.7211449999999999</c:v>
                </c:pt>
                <c:pt idx="268">
                  <c:v>-6.3007150000000003</c:v>
                </c:pt>
                <c:pt idx="269">
                  <c:v>-6.6697319999999998</c:v>
                </c:pt>
                <c:pt idx="270">
                  <c:v>-6.6180279999999998</c:v>
                </c:pt>
                <c:pt idx="271">
                  <c:v>-6.4572839999999996</c:v>
                </c:pt>
                <c:pt idx="272">
                  <c:v>-6.354012</c:v>
                </c:pt>
                <c:pt idx="273">
                  <c:v>-6.5075519999999996</c:v>
                </c:pt>
                <c:pt idx="274">
                  <c:v>-6.8811710000000001</c:v>
                </c:pt>
                <c:pt idx="275">
                  <c:v>-6.6707419999999997</c:v>
                </c:pt>
                <c:pt idx="276">
                  <c:v>-6.668723</c:v>
                </c:pt>
                <c:pt idx="277">
                  <c:v>-6.5654500000000002</c:v>
                </c:pt>
                <c:pt idx="278">
                  <c:v>-6.303744</c:v>
                </c:pt>
                <c:pt idx="279">
                  <c:v>-6.3002880000000001</c:v>
                </c:pt>
                <c:pt idx="280">
                  <c:v>-6.7789080000000004</c:v>
                </c:pt>
                <c:pt idx="281">
                  <c:v>-6.879734</c:v>
                </c:pt>
                <c:pt idx="282">
                  <c:v>-6.6204749999999999</c:v>
                </c:pt>
                <c:pt idx="283">
                  <c:v>-6.1504960000000004</c:v>
                </c:pt>
                <c:pt idx="284">
                  <c:v>-6.1994619999999996</c:v>
                </c:pt>
                <c:pt idx="285">
                  <c:v>-6.2500210000000003</c:v>
                </c:pt>
                <c:pt idx="286">
                  <c:v>-6.5102900000000004</c:v>
                </c:pt>
                <c:pt idx="287">
                  <c:v>-6.4084539999999999</c:v>
                </c:pt>
                <c:pt idx="288">
                  <c:v>-6.5130270000000001</c:v>
                </c:pt>
                <c:pt idx="289">
                  <c:v>-6.5117260000000003</c:v>
                </c:pt>
                <c:pt idx="290">
                  <c:v>-6.7251839999999996</c:v>
                </c:pt>
                <c:pt idx="291">
                  <c:v>-6.7741499999999997</c:v>
                </c:pt>
                <c:pt idx="292">
                  <c:v>-6.7758789999999998</c:v>
                </c:pt>
                <c:pt idx="293">
                  <c:v>-6.7747330000000003</c:v>
                </c:pt>
                <c:pt idx="294">
                  <c:v>-5.9880240000000002</c:v>
                </c:pt>
                <c:pt idx="295">
                  <c:v>-6.2469910000000004</c:v>
                </c:pt>
                <c:pt idx="296">
                  <c:v>-6.4624689999999996</c:v>
                </c:pt>
                <c:pt idx="297">
                  <c:v>-6.5102900000000004</c:v>
                </c:pt>
                <c:pt idx="298">
                  <c:v>-6.6187469999999999</c:v>
                </c:pt>
                <c:pt idx="299">
                  <c:v>-6.2485840000000001</c:v>
                </c:pt>
                <c:pt idx="300">
                  <c:v>-6.7761699999999996</c:v>
                </c:pt>
                <c:pt idx="301">
                  <c:v>-6.2472830000000004</c:v>
                </c:pt>
                <c:pt idx="302">
                  <c:v>-6.8815980000000003</c:v>
                </c:pt>
                <c:pt idx="303">
                  <c:v>-6.3557399999999999</c:v>
                </c:pt>
                <c:pt idx="304">
                  <c:v>-6.4580029999999997</c:v>
                </c:pt>
                <c:pt idx="305">
                  <c:v>-6.5619940000000003</c:v>
                </c:pt>
                <c:pt idx="306">
                  <c:v>-6.5630030000000001</c:v>
                </c:pt>
                <c:pt idx="307">
                  <c:v>-6.4652070000000004</c:v>
                </c:pt>
                <c:pt idx="308">
                  <c:v>-6.6211929999999999</c:v>
                </c:pt>
                <c:pt idx="309">
                  <c:v>-6.5124449999999996</c:v>
                </c:pt>
                <c:pt idx="310">
                  <c:v>-6.2958220000000003</c:v>
                </c:pt>
                <c:pt idx="311">
                  <c:v>-6.5127360000000003</c:v>
                </c:pt>
                <c:pt idx="312">
                  <c:v>-6.7259029999999997</c:v>
                </c:pt>
                <c:pt idx="313">
                  <c:v>-6.5117260000000003</c:v>
                </c:pt>
                <c:pt idx="314">
                  <c:v>-6.4084539999999999</c:v>
                </c:pt>
                <c:pt idx="315">
                  <c:v>-6.7211449999999999</c:v>
                </c:pt>
                <c:pt idx="316">
                  <c:v>-6.3061910000000001</c:v>
                </c:pt>
                <c:pt idx="317">
                  <c:v>-6.5110080000000004</c:v>
                </c:pt>
                <c:pt idx="318">
                  <c:v>-6.5138819999999997</c:v>
                </c:pt>
                <c:pt idx="319">
                  <c:v>-6.2477099999999997</c:v>
                </c:pt>
                <c:pt idx="320">
                  <c:v>-6.4042789999999998</c:v>
                </c:pt>
                <c:pt idx="321">
                  <c:v>-6.2497290000000003</c:v>
                </c:pt>
                <c:pt idx="322">
                  <c:v>-6.6174460000000002</c:v>
                </c:pt>
                <c:pt idx="323">
                  <c:v>-6.4610320000000003</c:v>
                </c:pt>
                <c:pt idx="324">
                  <c:v>-6.8254279999999996</c:v>
                </c:pt>
                <c:pt idx="325">
                  <c:v>-6.669441</c:v>
                </c:pt>
                <c:pt idx="326">
                  <c:v>-6.4607409999999996</c:v>
                </c:pt>
                <c:pt idx="327">
                  <c:v>-6.7197079999999998</c:v>
                </c:pt>
                <c:pt idx="328">
                  <c:v>-6.2472830000000004</c:v>
                </c:pt>
                <c:pt idx="329">
                  <c:v>-6.6191740000000001</c:v>
                </c:pt>
                <c:pt idx="330">
                  <c:v>-6.5644400000000003</c:v>
                </c:pt>
                <c:pt idx="331">
                  <c:v>-6.6715960000000001</c:v>
                </c:pt>
                <c:pt idx="332">
                  <c:v>-6.1494859999999996</c:v>
                </c:pt>
                <c:pt idx="333">
                  <c:v>-6.2510300000000001</c:v>
                </c:pt>
                <c:pt idx="334">
                  <c:v>-6.7781890000000002</c:v>
                </c:pt>
                <c:pt idx="335">
                  <c:v>-6.3024430000000002</c:v>
                </c:pt>
                <c:pt idx="336">
                  <c:v>-6.4084539999999999</c:v>
                </c:pt>
                <c:pt idx="337">
                  <c:v>-6.4587209999999997</c:v>
                </c:pt>
                <c:pt idx="338">
                  <c:v>-6.5144640000000003</c:v>
                </c:pt>
                <c:pt idx="339">
                  <c:v>-6.1435829999999996</c:v>
                </c:pt>
                <c:pt idx="340">
                  <c:v>-6.7712770000000004</c:v>
                </c:pt>
                <c:pt idx="341">
                  <c:v>-6.6164360000000002</c:v>
                </c:pt>
                <c:pt idx="342">
                  <c:v>-6.6690139999999998</c:v>
                </c:pt>
                <c:pt idx="343">
                  <c:v>-6.9834339999999999</c:v>
                </c:pt>
                <c:pt idx="344">
                  <c:v>-6.6704509999999999</c:v>
                </c:pt>
                <c:pt idx="345">
                  <c:v>-6.4025509999999999</c:v>
                </c:pt>
                <c:pt idx="346">
                  <c:v>-6.4594399999999998</c:v>
                </c:pt>
                <c:pt idx="347">
                  <c:v>-6.8826070000000001</c:v>
                </c:pt>
                <c:pt idx="348">
                  <c:v>-5.8823049999999997</c:v>
                </c:pt>
                <c:pt idx="349">
                  <c:v>-6.0385819999999999</c:v>
                </c:pt>
                <c:pt idx="350">
                  <c:v>-6.6710330000000004</c:v>
                </c:pt>
                <c:pt idx="351">
                  <c:v>-5.9360280000000003</c:v>
                </c:pt>
                <c:pt idx="352">
                  <c:v>-6.6701589999999999</c:v>
                </c:pt>
                <c:pt idx="353">
                  <c:v>-6.668723</c:v>
                </c:pt>
                <c:pt idx="354">
                  <c:v>-6.2995700000000001</c:v>
                </c:pt>
                <c:pt idx="355">
                  <c:v>-6.6142810000000001</c:v>
                </c:pt>
                <c:pt idx="356">
                  <c:v>-6.7765969999999998</c:v>
                </c:pt>
                <c:pt idx="357">
                  <c:v>-6.9376319999999998</c:v>
                </c:pt>
                <c:pt idx="358">
                  <c:v>-6.7234559999999997</c:v>
                </c:pt>
                <c:pt idx="359">
                  <c:v>-6.7751599999999996</c:v>
                </c:pt>
                <c:pt idx="360">
                  <c:v>-6.3495460000000001</c:v>
                </c:pt>
                <c:pt idx="361">
                  <c:v>-6.4060069999999998</c:v>
                </c:pt>
                <c:pt idx="362">
                  <c:v>-6.881462</c:v>
                </c:pt>
                <c:pt idx="363">
                  <c:v>-5.8840329999999996</c:v>
                </c:pt>
                <c:pt idx="364">
                  <c:v>-6.4022600000000001</c:v>
                </c:pt>
                <c:pt idx="365">
                  <c:v>-6.5640130000000001</c:v>
                </c:pt>
                <c:pt idx="366">
                  <c:v>-6.4101819999999998</c:v>
                </c:pt>
                <c:pt idx="367">
                  <c:v>-6.4090360000000004</c:v>
                </c:pt>
                <c:pt idx="368">
                  <c:v>-6.4610320000000003</c:v>
                </c:pt>
                <c:pt idx="369">
                  <c:v>-6.4055799999999996</c:v>
                </c:pt>
                <c:pt idx="370">
                  <c:v>-6.7771800000000004</c:v>
                </c:pt>
                <c:pt idx="371">
                  <c:v>-6.7263299999999999</c:v>
                </c:pt>
                <c:pt idx="372">
                  <c:v>-6.2485840000000001</c:v>
                </c:pt>
                <c:pt idx="373">
                  <c:v>-6.616009</c:v>
                </c:pt>
                <c:pt idx="374">
                  <c:v>-6.8306120000000004</c:v>
                </c:pt>
                <c:pt idx="375">
                  <c:v>-6.3571770000000001</c:v>
                </c:pt>
                <c:pt idx="376">
                  <c:v>-6.2989870000000003</c:v>
                </c:pt>
                <c:pt idx="377">
                  <c:v>-6.6142810000000001</c:v>
                </c:pt>
                <c:pt idx="378">
                  <c:v>-6.4580029999999997</c:v>
                </c:pt>
                <c:pt idx="379">
                  <c:v>-6.7276309999999997</c:v>
                </c:pt>
                <c:pt idx="380">
                  <c:v>-6.4084539999999999</c:v>
                </c:pt>
                <c:pt idx="381">
                  <c:v>-6.4060069999999998</c:v>
                </c:pt>
                <c:pt idx="382">
                  <c:v>-6.4614589999999996</c:v>
                </c:pt>
                <c:pt idx="383">
                  <c:v>-6.6201829999999999</c:v>
                </c:pt>
                <c:pt idx="384">
                  <c:v>-6.3557399999999999</c:v>
                </c:pt>
                <c:pt idx="385">
                  <c:v>-6.7217279999999997</c:v>
                </c:pt>
                <c:pt idx="386">
                  <c:v>-6.3532929999999999</c:v>
                </c:pt>
                <c:pt idx="387">
                  <c:v>-6.4067259999999999</c:v>
                </c:pt>
                <c:pt idx="388">
                  <c:v>-6.8251359999999996</c:v>
                </c:pt>
                <c:pt idx="389">
                  <c:v>-6.7761699999999996</c:v>
                </c:pt>
                <c:pt idx="390">
                  <c:v>-6.4049969999999998</c:v>
                </c:pt>
                <c:pt idx="391">
                  <c:v>-6.0937429999999999</c:v>
                </c:pt>
                <c:pt idx="392">
                  <c:v>-6.7251839999999996</c:v>
                </c:pt>
                <c:pt idx="393">
                  <c:v>-6.2992780000000002</c:v>
                </c:pt>
                <c:pt idx="394">
                  <c:v>-6.0895679999999999</c:v>
                </c:pt>
                <c:pt idx="395">
                  <c:v>-6.6707419999999997</c:v>
                </c:pt>
                <c:pt idx="396">
                  <c:v>-6.5123090000000001</c:v>
                </c:pt>
                <c:pt idx="397">
                  <c:v>-6.5107169999999996</c:v>
                </c:pt>
                <c:pt idx="398">
                  <c:v>-6.4129199999999997</c:v>
                </c:pt>
                <c:pt idx="399">
                  <c:v>-6.8306120000000004</c:v>
                </c:pt>
                <c:pt idx="400">
                  <c:v>-6.6201829999999999</c:v>
                </c:pt>
                <c:pt idx="401">
                  <c:v>-6.7771800000000004</c:v>
                </c:pt>
                <c:pt idx="402">
                  <c:v>-5.9835580000000004</c:v>
                </c:pt>
                <c:pt idx="403">
                  <c:v>-6.62364</c:v>
                </c:pt>
                <c:pt idx="404">
                  <c:v>-6.8333500000000003</c:v>
                </c:pt>
                <c:pt idx="405">
                  <c:v>-6.3594869999999997</c:v>
                </c:pt>
                <c:pt idx="406">
                  <c:v>-6.7747330000000003</c:v>
                </c:pt>
                <c:pt idx="407">
                  <c:v>-6.3525749999999999</c:v>
                </c:pt>
                <c:pt idx="408">
                  <c:v>-6.4607409999999996</c:v>
                </c:pt>
                <c:pt idx="409">
                  <c:v>-6.6721789999999999</c:v>
                </c:pt>
                <c:pt idx="410">
                  <c:v>-6.2999970000000003</c:v>
                </c:pt>
                <c:pt idx="411">
                  <c:v>-6.4580029999999997</c:v>
                </c:pt>
                <c:pt idx="412">
                  <c:v>-6.7737230000000004</c:v>
                </c:pt>
                <c:pt idx="413">
                  <c:v>-6.6191740000000001</c:v>
                </c:pt>
                <c:pt idx="414">
                  <c:v>-6.5141730000000004</c:v>
                </c:pt>
                <c:pt idx="415">
                  <c:v>-6.5654500000000002</c:v>
                </c:pt>
                <c:pt idx="416">
                  <c:v>-6.5644400000000003</c:v>
                </c:pt>
                <c:pt idx="417">
                  <c:v>-6.5681880000000001</c:v>
                </c:pt>
                <c:pt idx="418">
                  <c:v>-6.669441</c:v>
                </c:pt>
                <c:pt idx="419">
                  <c:v>-6.4590120000000004</c:v>
                </c:pt>
                <c:pt idx="420">
                  <c:v>-6.2014810000000002</c:v>
                </c:pt>
                <c:pt idx="421">
                  <c:v>-6.9878999999999998</c:v>
                </c:pt>
                <c:pt idx="422">
                  <c:v>-6.7826550000000001</c:v>
                </c:pt>
                <c:pt idx="423">
                  <c:v>-6.5134540000000003</c:v>
                </c:pt>
                <c:pt idx="424">
                  <c:v>-6.5110080000000004</c:v>
                </c:pt>
                <c:pt idx="425">
                  <c:v>-6.4067259999999999</c:v>
                </c:pt>
                <c:pt idx="426">
                  <c:v>-6.669441</c:v>
                </c:pt>
                <c:pt idx="427">
                  <c:v>-6.3519920000000001</c:v>
                </c:pt>
                <c:pt idx="428">
                  <c:v>-6.7248929999999998</c:v>
                </c:pt>
                <c:pt idx="429">
                  <c:v>-6.0923059999999998</c:v>
                </c:pt>
                <c:pt idx="430">
                  <c:v>-6.1962970000000004</c:v>
                </c:pt>
                <c:pt idx="431">
                  <c:v>-6.5117260000000003</c:v>
                </c:pt>
                <c:pt idx="432">
                  <c:v>-6.2562150000000001</c:v>
                </c:pt>
                <c:pt idx="433">
                  <c:v>-6.4587209999999997</c:v>
                </c:pt>
                <c:pt idx="434">
                  <c:v>-6.4060069999999998</c:v>
                </c:pt>
                <c:pt idx="435">
                  <c:v>-6.2507390000000003</c:v>
                </c:pt>
                <c:pt idx="436">
                  <c:v>-6.7757430000000003</c:v>
                </c:pt>
                <c:pt idx="437">
                  <c:v>-6.9876079999999998</c:v>
                </c:pt>
                <c:pt idx="438">
                  <c:v>-6.618455</c:v>
                </c:pt>
                <c:pt idx="439">
                  <c:v>-6.5637220000000003</c:v>
                </c:pt>
                <c:pt idx="440">
                  <c:v>-6.8808790000000002</c:v>
                </c:pt>
                <c:pt idx="441">
                  <c:v>-6.4577109999999998</c:v>
                </c:pt>
                <c:pt idx="442">
                  <c:v>-6.4577109999999998</c:v>
                </c:pt>
                <c:pt idx="443">
                  <c:v>-6.4049969999999998</c:v>
                </c:pt>
                <c:pt idx="444">
                  <c:v>-6.7789080000000004</c:v>
                </c:pt>
                <c:pt idx="445">
                  <c:v>-6.3580509999999997</c:v>
                </c:pt>
                <c:pt idx="446">
                  <c:v>-6.353002</c:v>
                </c:pt>
                <c:pt idx="447">
                  <c:v>-6.0905779999999998</c:v>
                </c:pt>
                <c:pt idx="448">
                  <c:v>-6.2475740000000002</c:v>
                </c:pt>
                <c:pt idx="449">
                  <c:v>-6.6728969999999999</c:v>
                </c:pt>
                <c:pt idx="450">
                  <c:v>-6.5141730000000004</c:v>
                </c:pt>
                <c:pt idx="451">
                  <c:v>-6.4580029999999997</c:v>
                </c:pt>
                <c:pt idx="452">
                  <c:v>-6.6147080000000003</c:v>
                </c:pt>
                <c:pt idx="453">
                  <c:v>-6.2544870000000001</c:v>
                </c:pt>
                <c:pt idx="454">
                  <c:v>-6.829466</c:v>
                </c:pt>
                <c:pt idx="455">
                  <c:v>-6.7227379999999997</c:v>
                </c:pt>
                <c:pt idx="456">
                  <c:v>-6.5148910000000004</c:v>
                </c:pt>
                <c:pt idx="457">
                  <c:v>-6.3027350000000002</c:v>
                </c:pt>
                <c:pt idx="458">
                  <c:v>-6.2975500000000002</c:v>
                </c:pt>
                <c:pt idx="459">
                  <c:v>-6.5650230000000001</c:v>
                </c:pt>
                <c:pt idx="460">
                  <c:v>-6.3002880000000001</c:v>
                </c:pt>
                <c:pt idx="461">
                  <c:v>-6.6171540000000002</c:v>
                </c:pt>
                <c:pt idx="462">
                  <c:v>-6.2514570000000003</c:v>
                </c:pt>
                <c:pt idx="463">
                  <c:v>-6.2497290000000003</c:v>
                </c:pt>
                <c:pt idx="464">
                  <c:v>-6.4600220000000004</c:v>
                </c:pt>
                <c:pt idx="465">
                  <c:v>-6.6198920000000001</c:v>
                </c:pt>
                <c:pt idx="466">
                  <c:v>-6.5637220000000003</c:v>
                </c:pt>
                <c:pt idx="467">
                  <c:v>-6.4067259999999999</c:v>
                </c:pt>
                <c:pt idx="468">
                  <c:v>-7.0423419999999997</c:v>
                </c:pt>
                <c:pt idx="469">
                  <c:v>-6.4590120000000004</c:v>
                </c:pt>
                <c:pt idx="470">
                  <c:v>-6.5595470000000002</c:v>
                </c:pt>
                <c:pt idx="471">
                  <c:v>-6.7234559999999997</c:v>
                </c:pt>
                <c:pt idx="472">
                  <c:v>-6.095898</c:v>
                </c:pt>
                <c:pt idx="473">
                  <c:v>-6.5154740000000002</c:v>
                </c:pt>
                <c:pt idx="474">
                  <c:v>-6.6180279999999998</c:v>
                </c:pt>
                <c:pt idx="475">
                  <c:v>-6.5664600000000002</c:v>
                </c:pt>
                <c:pt idx="476">
                  <c:v>-6.3005789999999999</c:v>
                </c:pt>
                <c:pt idx="477">
                  <c:v>-6.2504479999999996</c:v>
                </c:pt>
                <c:pt idx="478">
                  <c:v>-6.0944609999999999</c:v>
                </c:pt>
                <c:pt idx="479">
                  <c:v>-6.3010060000000001</c:v>
                </c:pt>
                <c:pt idx="480">
                  <c:v>-6.9881909999999996</c:v>
                </c:pt>
                <c:pt idx="481">
                  <c:v>-6.6682959999999998</c:v>
                </c:pt>
                <c:pt idx="482">
                  <c:v>-6.6170179999999998</c:v>
                </c:pt>
                <c:pt idx="483">
                  <c:v>-6.5107169999999996</c:v>
                </c:pt>
                <c:pt idx="484">
                  <c:v>-6.8298940000000004</c:v>
                </c:pt>
                <c:pt idx="485">
                  <c:v>-6.72</c:v>
                </c:pt>
                <c:pt idx="486">
                  <c:v>-6.8811710000000001</c:v>
                </c:pt>
                <c:pt idx="487">
                  <c:v>-6.7231649999999998</c:v>
                </c:pt>
                <c:pt idx="488">
                  <c:v>-5.9848590000000002</c:v>
                </c:pt>
                <c:pt idx="489">
                  <c:v>-6.8311950000000001</c:v>
                </c:pt>
                <c:pt idx="490">
                  <c:v>-6.4580029999999997</c:v>
                </c:pt>
                <c:pt idx="491">
                  <c:v>-6.4604489999999997</c:v>
                </c:pt>
                <c:pt idx="492">
                  <c:v>-6.3007150000000003</c:v>
                </c:pt>
                <c:pt idx="493">
                  <c:v>-5.9360280000000003</c:v>
                </c:pt>
                <c:pt idx="494">
                  <c:v>-5.9363200000000003</c:v>
                </c:pt>
                <c:pt idx="495">
                  <c:v>-6.668723</c:v>
                </c:pt>
                <c:pt idx="496">
                  <c:v>-6.8222630000000004</c:v>
                </c:pt>
                <c:pt idx="497">
                  <c:v>-6.6714599999999997</c:v>
                </c:pt>
                <c:pt idx="498">
                  <c:v>-6.616727</c:v>
                </c:pt>
                <c:pt idx="499">
                  <c:v>-6.6164360000000002</c:v>
                </c:pt>
                <c:pt idx="500">
                  <c:v>-6.829466</c:v>
                </c:pt>
                <c:pt idx="501">
                  <c:v>-6.8802969999999997</c:v>
                </c:pt>
                <c:pt idx="502">
                  <c:v>-6.8846270000000001</c:v>
                </c:pt>
                <c:pt idx="503">
                  <c:v>-6.4060069999999998</c:v>
                </c:pt>
                <c:pt idx="504">
                  <c:v>-6.0930239999999998</c:v>
                </c:pt>
                <c:pt idx="505">
                  <c:v>-7.0401860000000003</c:v>
                </c:pt>
                <c:pt idx="506">
                  <c:v>-6.3577589999999997</c:v>
                </c:pt>
                <c:pt idx="507">
                  <c:v>-6.7754519999999996</c:v>
                </c:pt>
                <c:pt idx="508">
                  <c:v>-6.4580029999999997</c:v>
                </c:pt>
                <c:pt idx="509">
                  <c:v>-6.669441</c:v>
                </c:pt>
                <c:pt idx="510">
                  <c:v>-6.9335930000000001</c:v>
                </c:pt>
                <c:pt idx="511">
                  <c:v>-6.3027350000000002</c:v>
                </c:pt>
                <c:pt idx="512">
                  <c:v>-6.9348939999999999</c:v>
                </c:pt>
                <c:pt idx="513">
                  <c:v>-6.3002880000000001</c:v>
                </c:pt>
                <c:pt idx="514">
                  <c:v>-6.5144640000000003</c:v>
                </c:pt>
                <c:pt idx="515">
                  <c:v>-6.8298940000000004</c:v>
                </c:pt>
                <c:pt idx="516">
                  <c:v>-6.4604489999999997</c:v>
                </c:pt>
                <c:pt idx="517">
                  <c:v>-6.2553409999999996</c:v>
                </c:pt>
                <c:pt idx="518">
                  <c:v>-6.0372810000000001</c:v>
                </c:pt>
                <c:pt idx="519">
                  <c:v>-6.2992780000000002</c:v>
                </c:pt>
                <c:pt idx="520">
                  <c:v>-6.3543029999999998</c:v>
                </c:pt>
                <c:pt idx="521">
                  <c:v>-6.353002</c:v>
                </c:pt>
                <c:pt idx="522">
                  <c:v>-6.6707419999999997</c:v>
                </c:pt>
                <c:pt idx="523">
                  <c:v>-6.7224459999999997</c:v>
                </c:pt>
                <c:pt idx="524">
                  <c:v>-6.7251839999999996</c:v>
                </c:pt>
                <c:pt idx="525">
                  <c:v>-6.8784330000000002</c:v>
                </c:pt>
                <c:pt idx="526">
                  <c:v>-6.3548660000000003</c:v>
                </c:pt>
                <c:pt idx="527">
                  <c:v>-6.090287</c:v>
                </c:pt>
                <c:pt idx="528">
                  <c:v>-6.6209020000000001</c:v>
                </c:pt>
                <c:pt idx="529">
                  <c:v>-6.4590120000000004</c:v>
                </c:pt>
                <c:pt idx="530">
                  <c:v>-6.3532929999999999</c:v>
                </c:pt>
                <c:pt idx="531">
                  <c:v>-6.6680039999999998</c:v>
                </c:pt>
                <c:pt idx="532">
                  <c:v>-6.4572839999999996</c:v>
                </c:pt>
                <c:pt idx="533">
                  <c:v>-6.2527590000000002</c:v>
                </c:pt>
                <c:pt idx="534">
                  <c:v>-6.7237470000000004</c:v>
                </c:pt>
                <c:pt idx="535">
                  <c:v>-6.8271559999999996</c:v>
                </c:pt>
                <c:pt idx="536">
                  <c:v>-6.5664600000000002</c:v>
                </c:pt>
                <c:pt idx="537">
                  <c:v>-6.7734319999999997</c:v>
                </c:pt>
                <c:pt idx="538">
                  <c:v>-6.5117260000000003</c:v>
                </c:pt>
                <c:pt idx="539">
                  <c:v>-6.5120180000000003</c:v>
                </c:pt>
                <c:pt idx="540">
                  <c:v>-6.617737</c:v>
                </c:pt>
                <c:pt idx="541">
                  <c:v>-6.8296020000000004</c:v>
                </c:pt>
                <c:pt idx="542">
                  <c:v>-6.4122009999999996</c:v>
                </c:pt>
                <c:pt idx="543">
                  <c:v>-6.3557399999999999</c:v>
                </c:pt>
                <c:pt idx="544">
                  <c:v>-6.4067259999999999</c:v>
                </c:pt>
                <c:pt idx="545">
                  <c:v>-5.7198330000000004</c:v>
                </c:pt>
                <c:pt idx="546">
                  <c:v>-6.5637220000000003</c:v>
                </c:pt>
                <c:pt idx="547">
                  <c:v>-6.4594399999999998</c:v>
                </c:pt>
                <c:pt idx="548">
                  <c:v>-6.303026</c:v>
                </c:pt>
                <c:pt idx="549">
                  <c:v>-6.4100460000000004</c:v>
                </c:pt>
                <c:pt idx="550">
                  <c:v>-6.8784330000000002</c:v>
                </c:pt>
                <c:pt idx="551">
                  <c:v>-6.8281650000000003</c:v>
                </c:pt>
                <c:pt idx="552">
                  <c:v>-6.8284570000000002</c:v>
                </c:pt>
                <c:pt idx="553">
                  <c:v>-7.0403219999999997</c:v>
                </c:pt>
                <c:pt idx="554">
                  <c:v>-6.7256109999999998</c:v>
                </c:pt>
                <c:pt idx="555">
                  <c:v>-6.354012</c:v>
                </c:pt>
                <c:pt idx="556">
                  <c:v>-6.4077349999999997</c:v>
                </c:pt>
                <c:pt idx="557">
                  <c:v>-6.5144640000000003</c:v>
                </c:pt>
                <c:pt idx="558">
                  <c:v>-6.3560309999999998</c:v>
                </c:pt>
                <c:pt idx="559">
                  <c:v>-6.5602660000000004</c:v>
                </c:pt>
                <c:pt idx="560">
                  <c:v>-6.3002880000000001</c:v>
                </c:pt>
                <c:pt idx="561">
                  <c:v>-6.0375730000000001</c:v>
                </c:pt>
                <c:pt idx="562">
                  <c:v>-6.1443019999999997</c:v>
                </c:pt>
                <c:pt idx="563">
                  <c:v>-6.5630030000000001</c:v>
                </c:pt>
                <c:pt idx="564">
                  <c:v>-6.617737</c:v>
                </c:pt>
                <c:pt idx="565">
                  <c:v>-6.8250000000000002</c:v>
                </c:pt>
                <c:pt idx="566">
                  <c:v>-6.2524670000000002</c:v>
                </c:pt>
                <c:pt idx="567">
                  <c:v>-6.5643050000000001</c:v>
                </c:pt>
                <c:pt idx="568">
                  <c:v>-6.8291750000000002</c:v>
                </c:pt>
                <c:pt idx="569">
                  <c:v>-6.4081619999999999</c:v>
                </c:pt>
                <c:pt idx="570">
                  <c:v>-6.4572839999999996</c:v>
                </c:pt>
                <c:pt idx="571">
                  <c:v>-6.3532929999999999</c:v>
                </c:pt>
                <c:pt idx="572">
                  <c:v>-6.617737</c:v>
                </c:pt>
                <c:pt idx="573">
                  <c:v>-6.1955790000000004</c:v>
                </c:pt>
                <c:pt idx="574">
                  <c:v>-6.7776069999999997</c:v>
                </c:pt>
                <c:pt idx="575">
                  <c:v>-6.669441</c:v>
                </c:pt>
                <c:pt idx="576">
                  <c:v>-6.0375730000000001</c:v>
                </c:pt>
                <c:pt idx="577">
                  <c:v>-6.5650230000000001</c:v>
                </c:pt>
                <c:pt idx="578">
                  <c:v>-6.7813540000000003</c:v>
                </c:pt>
                <c:pt idx="579">
                  <c:v>-6.7761699999999996</c:v>
                </c:pt>
                <c:pt idx="580">
                  <c:v>-6.4077349999999997</c:v>
                </c:pt>
                <c:pt idx="581">
                  <c:v>-6.8798700000000004</c:v>
                </c:pt>
                <c:pt idx="582">
                  <c:v>-6.303026</c:v>
                </c:pt>
                <c:pt idx="583">
                  <c:v>-6.8849179999999999</c:v>
                </c:pt>
                <c:pt idx="584">
                  <c:v>-6.5630030000000001</c:v>
                </c:pt>
                <c:pt idx="585">
                  <c:v>-6.1977339999999996</c:v>
                </c:pt>
                <c:pt idx="586">
                  <c:v>-6.5622850000000001</c:v>
                </c:pt>
                <c:pt idx="587">
                  <c:v>-6.567761</c:v>
                </c:pt>
                <c:pt idx="588">
                  <c:v>-6.7248929999999998</c:v>
                </c:pt>
                <c:pt idx="589">
                  <c:v>-6.2490110000000003</c:v>
                </c:pt>
                <c:pt idx="590">
                  <c:v>-6.5668870000000004</c:v>
                </c:pt>
                <c:pt idx="591">
                  <c:v>-6.5671780000000002</c:v>
                </c:pt>
                <c:pt idx="592">
                  <c:v>-6.0923059999999998</c:v>
                </c:pt>
                <c:pt idx="593">
                  <c:v>-6.72</c:v>
                </c:pt>
                <c:pt idx="594">
                  <c:v>-6.4582940000000004</c:v>
                </c:pt>
                <c:pt idx="595">
                  <c:v>-6.616727</c:v>
                </c:pt>
                <c:pt idx="596">
                  <c:v>-6.6721789999999999</c:v>
                </c:pt>
                <c:pt idx="597">
                  <c:v>-6.5651590000000004</c:v>
                </c:pt>
                <c:pt idx="598">
                  <c:v>-6.7172619999999998</c:v>
                </c:pt>
                <c:pt idx="599">
                  <c:v>-6.9868899999999998</c:v>
                </c:pt>
                <c:pt idx="600">
                  <c:v>-6.2487199999999996</c:v>
                </c:pt>
                <c:pt idx="601">
                  <c:v>-6.2544870000000001</c:v>
                </c:pt>
                <c:pt idx="602">
                  <c:v>-6.4614589999999996</c:v>
                </c:pt>
                <c:pt idx="603">
                  <c:v>-6.6707419999999997</c:v>
                </c:pt>
                <c:pt idx="604">
                  <c:v>-6.4077349999999997</c:v>
                </c:pt>
                <c:pt idx="605">
                  <c:v>-6.5619940000000003</c:v>
                </c:pt>
                <c:pt idx="606">
                  <c:v>-6.1497770000000003</c:v>
                </c:pt>
                <c:pt idx="607">
                  <c:v>-6.2500210000000003</c:v>
                </c:pt>
                <c:pt idx="608">
                  <c:v>-6.5134540000000003</c:v>
                </c:pt>
                <c:pt idx="609">
                  <c:v>-7.200348</c:v>
                </c:pt>
                <c:pt idx="610">
                  <c:v>-6.5137460000000003</c:v>
                </c:pt>
                <c:pt idx="611">
                  <c:v>-6.3034530000000002</c:v>
                </c:pt>
                <c:pt idx="612">
                  <c:v>-6.3571770000000001</c:v>
                </c:pt>
                <c:pt idx="613">
                  <c:v>-6.352284</c:v>
                </c:pt>
                <c:pt idx="614">
                  <c:v>-6.8271559999999996</c:v>
                </c:pt>
                <c:pt idx="615">
                  <c:v>-6.7789080000000004</c:v>
                </c:pt>
                <c:pt idx="616">
                  <c:v>-6.6194649999999999</c:v>
                </c:pt>
                <c:pt idx="617">
                  <c:v>-6.3564579999999999</c:v>
                </c:pt>
                <c:pt idx="618">
                  <c:v>-6.8264370000000003</c:v>
                </c:pt>
                <c:pt idx="619">
                  <c:v>-6.303026</c:v>
                </c:pt>
                <c:pt idx="620">
                  <c:v>-6.6204749999999999</c:v>
                </c:pt>
                <c:pt idx="621">
                  <c:v>-6.6697319999999998</c:v>
                </c:pt>
                <c:pt idx="622">
                  <c:v>-6.7234559999999997</c:v>
                </c:pt>
                <c:pt idx="623">
                  <c:v>-6.8320489999999996</c:v>
                </c:pt>
                <c:pt idx="624">
                  <c:v>-6.089995</c:v>
                </c:pt>
                <c:pt idx="625">
                  <c:v>-6.7761699999999996</c:v>
                </c:pt>
                <c:pt idx="626">
                  <c:v>-6.3017250000000002</c:v>
                </c:pt>
                <c:pt idx="627">
                  <c:v>-6.618455</c:v>
                </c:pt>
                <c:pt idx="628">
                  <c:v>-6.7778980000000004</c:v>
                </c:pt>
                <c:pt idx="629">
                  <c:v>-6.1928409999999996</c:v>
                </c:pt>
                <c:pt idx="630">
                  <c:v>-6.1470390000000004</c:v>
                </c:pt>
                <c:pt idx="631">
                  <c:v>-6.829466</c:v>
                </c:pt>
                <c:pt idx="632">
                  <c:v>-6.2999970000000003</c:v>
                </c:pt>
                <c:pt idx="633">
                  <c:v>-6.7214369999999999</c:v>
                </c:pt>
                <c:pt idx="634">
                  <c:v>-6.616009</c:v>
                </c:pt>
                <c:pt idx="635">
                  <c:v>-6.353002</c:v>
                </c:pt>
                <c:pt idx="636">
                  <c:v>-6.567469</c:v>
                </c:pt>
                <c:pt idx="637">
                  <c:v>-6.7771800000000004</c:v>
                </c:pt>
                <c:pt idx="638">
                  <c:v>-6.9893359999999998</c:v>
                </c:pt>
                <c:pt idx="639">
                  <c:v>-6.0930239999999998</c:v>
                </c:pt>
                <c:pt idx="640">
                  <c:v>-6.3010060000000001</c:v>
                </c:pt>
                <c:pt idx="641">
                  <c:v>-6.4060069999999998</c:v>
                </c:pt>
                <c:pt idx="642">
                  <c:v>-6.35473</c:v>
                </c:pt>
                <c:pt idx="643">
                  <c:v>-6.8281650000000003</c:v>
                </c:pt>
                <c:pt idx="644">
                  <c:v>-6.4597309999999997</c:v>
                </c:pt>
                <c:pt idx="645">
                  <c:v>-6.565741</c:v>
                </c:pt>
                <c:pt idx="646">
                  <c:v>-6.6197559999999998</c:v>
                </c:pt>
                <c:pt idx="647">
                  <c:v>-6.8264370000000003</c:v>
                </c:pt>
                <c:pt idx="648">
                  <c:v>-6.7207179999999997</c:v>
                </c:pt>
                <c:pt idx="649">
                  <c:v>-6.5644400000000003</c:v>
                </c:pt>
                <c:pt idx="650">
                  <c:v>-6.880452</c:v>
                </c:pt>
                <c:pt idx="651">
                  <c:v>-6.4607409999999996</c:v>
                </c:pt>
                <c:pt idx="652">
                  <c:v>-6.7254750000000003</c:v>
                </c:pt>
                <c:pt idx="653">
                  <c:v>-6.7259029999999997</c:v>
                </c:pt>
                <c:pt idx="654">
                  <c:v>-6.1977339999999996</c:v>
                </c:pt>
                <c:pt idx="655">
                  <c:v>-6.616727</c:v>
                </c:pt>
                <c:pt idx="656">
                  <c:v>-6.5647320000000002</c:v>
                </c:pt>
                <c:pt idx="657">
                  <c:v>-6.0382910000000001</c:v>
                </c:pt>
                <c:pt idx="658">
                  <c:v>-6.1477579999999996</c:v>
                </c:pt>
                <c:pt idx="659">
                  <c:v>-6.4042789999999998</c:v>
                </c:pt>
                <c:pt idx="660">
                  <c:v>-6.566751</c:v>
                </c:pt>
                <c:pt idx="661">
                  <c:v>-6.4600220000000004</c:v>
                </c:pt>
                <c:pt idx="662">
                  <c:v>-6.6669939999999999</c:v>
                </c:pt>
                <c:pt idx="663">
                  <c:v>-6.3061910000000001</c:v>
                </c:pt>
                <c:pt idx="664">
                  <c:v>-6.5687709999999999</c:v>
                </c:pt>
                <c:pt idx="665">
                  <c:v>-6.8288840000000004</c:v>
                </c:pt>
                <c:pt idx="666">
                  <c:v>-6.6721789999999999</c:v>
                </c:pt>
                <c:pt idx="667">
                  <c:v>-6.669441</c:v>
                </c:pt>
                <c:pt idx="668">
                  <c:v>-6.5664600000000002</c:v>
                </c:pt>
                <c:pt idx="669">
                  <c:v>-6.354012</c:v>
                </c:pt>
                <c:pt idx="670">
                  <c:v>-6.1952870000000004</c:v>
                </c:pt>
                <c:pt idx="671">
                  <c:v>-6.3017250000000002</c:v>
                </c:pt>
                <c:pt idx="672">
                  <c:v>-6.1977339999999996</c:v>
                </c:pt>
                <c:pt idx="673">
                  <c:v>-6.4087449999999997</c:v>
                </c:pt>
                <c:pt idx="674">
                  <c:v>-6.4565659999999996</c:v>
                </c:pt>
                <c:pt idx="675">
                  <c:v>-6.5117260000000003</c:v>
                </c:pt>
                <c:pt idx="676">
                  <c:v>-6.5127360000000003</c:v>
                </c:pt>
                <c:pt idx="677">
                  <c:v>-6.2997050000000003</c:v>
                </c:pt>
                <c:pt idx="678">
                  <c:v>-6.7738589999999999</c:v>
                </c:pt>
                <c:pt idx="679">
                  <c:v>-6.5130270000000001</c:v>
                </c:pt>
                <c:pt idx="680">
                  <c:v>-6.7737230000000004</c:v>
                </c:pt>
                <c:pt idx="681">
                  <c:v>-6.7789080000000004</c:v>
                </c:pt>
                <c:pt idx="682">
                  <c:v>-6.3027350000000002</c:v>
                </c:pt>
                <c:pt idx="683">
                  <c:v>-6.8794430000000002</c:v>
                </c:pt>
                <c:pt idx="684">
                  <c:v>-6.353002</c:v>
                </c:pt>
                <c:pt idx="685">
                  <c:v>-6.4070169999999997</c:v>
                </c:pt>
                <c:pt idx="686">
                  <c:v>-6.0878399999999999</c:v>
                </c:pt>
                <c:pt idx="687">
                  <c:v>-6.6739069999999998</c:v>
                </c:pt>
                <c:pt idx="688">
                  <c:v>-6.3567499999999999</c:v>
                </c:pt>
                <c:pt idx="689">
                  <c:v>-6.040019</c:v>
                </c:pt>
                <c:pt idx="690">
                  <c:v>-6.4590120000000004</c:v>
                </c:pt>
                <c:pt idx="691">
                  <c:v>-6.7737230000000004</c:v>
                </c:pt>
                <c:pt idx="692">
                  <c:v>-6.7224459999999997</c:v>
                </c:pt>
                <c:pt idx="693">
                  <c:v>-6.5627120000000003</c:v>
                </c:pt>
                <c:pt idx="694">
                  <c:v>-6.7771800000000004</c:v>
                </c:pt>
                <c:pt idx="695">
                  <c:v>-6.7237470000000004</c:v>
                </c:pt>
                <c:pt idx="696">
                  <c:v>-7.0381669999999996</c:v>
                </c:pt>
                <c:pt idx="697">
                  <c:v>-6.6209020000000001</c:v>
                </c:pt>
                <c:pt idx="698">
                  <c:v>-6.2517490000000002</c:v>
                </c:pt>
                <c:pt idx="699">
                  <c:v>-6.5120180000000003</c:v>
                </c:pt>
                <c:pt idx="700">
                  <c:v>-6.5131629999999996</c:v>
                </c:pt>
                <c:pt idx="701">
                  <c:v>-6.6174460000000002</c:v>
                </c:pt>
                <c:pt idx="702">
                  <c:v>-6.5632950000000001</c:v>
                </c:pt>
                <c:pt idx="703">
                  <c:v>-6.0957619999999997</c:v>
                </c:pt>
                <c:pt idx="704">
                  <c:v>-5.722143</c:v>
                </c:pt>
                <c:pt idx="705">
                  <c:v>-6.4601579999999998</c:v>
                </c:pt>
                <c:pt idx="706">
                  <c:v>-7.514049</c:v>
                </c:pt>
                <c:pt idx="707">
                  <c:v>-6.2482930000000003</c:v>
                </c:pt>
                <c:pt idx="708">
                  <c:v>-6.1440099999999997</c:v>
                </c:pt>
                <c:pt idx="709">
                  <c:v>-6.2995700000000001</c:v>
                </c:pt>
                <c:pt idx="710">
                  <c:v>-6.7261939999999996</c:v>
                </c:pt>
                <c:pt idx="711">
                  <c:v>-7.1460410000000003</c:v>
                </c:pt>
                <c:pt idx="712">
                  <c:v>-6.1484759999999996</c:v>
                </c:pt>
                <c:pt idx="713">
                  <c:v>-6.352284</c:v>
                </c:pt>
                <c:pt idx="714">
                  <c:v>-6.1970150000000004</c:v>
                </c:pt>
                <c:pt idx="715">
                  <c:v>-6.5117260000000003</c:v>
                </c:pt>
                <c:pt idx="716">
                  <c:v>-6.6174460000000002</c:v>
                </c:pt>
                <c:pt idx="717">
                  <c:v>-6.5092800000000004</c:v>
                </c:pt>
                <c:pt idx="718">
                  <c:v>-6.3005789999999999</c:v>
                </c:pt>
                <c:pt idx="719">
                  <c:v>-7.0378759999999998</c:v>
                </c:pt>
                <c:pt idx="720">
                  <c:v>-6.5134540000000003</c:v>
                </c:pt>
                <c:pt idx="721">
                  <c:v>-6.6170179999999998</c:v>
                </c:pt>
                <c:pt idx="722">
                  <c:v>-6.35473</c:v>
                </c:pt>
                <c:pt idx="723">
                  <c:v>-6.2494379999999996</c:v>
                </c:pt>
                <c:pt idx="724">
                  <c:v>-6.5634309999999996</c:v>
                </c:pt>
                <c:pt idx="725">
                  <c:v>-6.4597309999999997</c:v>
                </c:pt>
                <c:pt idx="726">
                  <c:v>-6.6704509999999999</c:v>
                </c:pt>
                <c:pt idx="727">
                  <c:v>-6.0413199999999998</c:v>
                </c:pt>
                <c:pt idx="728">
                  <c:v>-6.6149990000000001</c:v>
                </c:pt>
                <c:pt idx="729">
                  <c:v>-7.1979009999999999</c:v>
                </c:pt>
                <c:pt idx="730">
                  <c:v>-6.4074439999999999</c:v>
                </c:pt>
                <c:pt idx="731">
                  <c:v>-6.8274470000000003</c:v>
                </c:pt>
                <c:pt idx="732">
                  <c:v>-6.5654500000000002</c:v>
                </c:pt>
                <c:pt idx="733">
                  <c:v>-6.3027350000000002</c:v>
                </c:pt>
                <c:pt idx="734">
                  <c:v>-6.3550209999999998</c:v>
                </c:pt>
                <c:pt idx="735">
                  <c:v>-6.5665950000000004</c:v>
                </c:pt>
                <c:pt idx="736">
                  <c:v>-6.1983170000000003</c:v>
                </c:pt>
                <c:pt idx="737">
                  <c:v>-5.9301250000000003</c:v>
                </c:pt>
                <c:pt idx="738">
                  <c:v>-6.3017250000000002</c:v>
                </c:pt>
                <c:pt idx="739">
                  <c:v>-6.2514570000000003</c:v>
                </c:pt>
                <c:pt idx="740">
                  <c:v>-6.7251839999999996</c:v>
                </c:pt>
                <c:pt idx="741">
                  <c:v>-6.7251839999999996</c:v>
                </c:pt>
                <c:pt idx="742">
                  <c:v>-6.4077349999999997</c:v>
                </c:pt>
                <c:pt idx="743">
                  <c:v>-6.1411369999999996</c:v>
                </c:pt>
                <c:pt idx="744">
                  <c:v>-6.6109600000000004</c:v>
                </c:pt>
                <c:pt idx="745">
                  <c:v>-6.618455</c:v>
                </c:pt>
                <c:pt idx="746">
                  <c:v>-6.88218</c:v>
                </c:pt>
                <c:pt idx="747">
                  <c:v>-6.9369139999999998</c:v>
                </c:pt>
                <c:pt idx="748">
                  <c:v>-6.4604489999999997</c:v>
                </c:pt>
                <c:pt idx="749">
                  <c:v>-6.6174460000000002</c:v>
                </c:pt>
                <c:pt idx="750">
                  <c:v>-6.7758789999999998</c:v>
                </c:pt>
                <c:pt idx="751">
                  <c:v>-6.7256109999999998</c:v>
                </c:pt>
                <c:pt idx="752">
                  <c:v>-6.0433399999999997</c:v>
                </c:pt>
                <c:pt idx="753">
                  <c:v>-6.2995700000000001</c:v>
                </c:pt>
                <c:pt idx="754">
                  <c:v>-6.2497290000000003</c:v>
                </c:pt>
                <c:pt idx="755">
                  <c:v>-6.1447289999999999</c:v>
                </c:pt>
                <c:pt idx="756">
                  <c:v>-6.5134540000000003</c:v>
                </c:pt>
                <c:pt idx="757">
                  <c:v>-6.1432919999999998</c:v>
                </c:pt>
                <c:pt idx="758">
                  <c:v>-6.4049969999999998</c:v>
                </c:pt>
                <c:pt idx="759">
                  <c:v>-6.932156</c:v>
                </c:pt>
                <c:pt idx="760">
                  <c:v>-6.5131629999999996</c:v>
                </c:pt>
                <c:pt idx="761">
                  <c:v>-6.2493020000000001</c:v>
                </c:pt>
                <c:pt idx="762">
                  <c:v>-6.5102900000000004</c:v>
                </c:pt>
                <c:pt idx="763">
                  <c:v>-6.7778980000000004</c:v>
                </c:pt>
                <c:pt idx="764">
                  <c:v>-6.3544390000000002</c:v>
                </c:pt>
                <c:pt idx="765">
                  <c:v>-6.8291750000000002</c:v>
                </c:pt>
                <c:pt idx="766">
                  <c:v>-6.5092800000000004</c:v>
                </c:pt>
                <c:pt idx="767">
                  <c:v>-5.9868779999999999</c:v>
                </c:pt>
                <c:pt idx="768">
                  <c:v>-6.5644400000000003</c:v>
                </c:pt>
                <c:pt idx="769">
                  <c:v>-6.3002880000000001</c:v>
                </c:pt>
                <c:pt idx="770">
                  <c:v>-6.4077349999999997</c:v>
                </c:pt>
                <c:pt idx="771">
                  <c:v>-6.1418549999999996</c:v>
                </c:pt>
                <c:pt idx="772">
                  <c:v>-6.1949959999999997</c:v>
                </c:pt>
                <c:pt idx="773">
                  <c:v>-6.6697319999999998</c:v>
                </c:pt>
                <c:pt idx="774">
                  <c:v>-6.668723</c:v>
                </c:pt>
                <c:pt idx="775">
                  <c:v>-6.8836170000000001</c:v>
                </c:pt>
                <c:pt idx="776">
                  <c:v>-6.253768</c:v>
                </c:pt>
                <c:pt idx="777">
                  <c:v>-6.2995700000000001</c:v>
                </c:pt>
                <c:pt idx="778">
                  <c:v>-6.6697319999999998</c:v>
                </c:pt>
                <c:pt idx="779">
                  <c:v>-6.8836170000000001</c:v>
                </c:pt>
                <c:pt idx="780">
                  <c:v>-6.6721789999999999</c:v>
                </c:pt>
                <c:pt idx="781">
                  <c:v>-6.6724699999999997</c:v>
                </c:pt>
                <c:pt idx="782">
                  <c:v>-6.618455</c:v>
                </c:pt>
                <c:pt idx="783">
                  <c:v>-6.3002880000000001</c:v>
                </c:pt>
                <c:pt idx="784">
                  <c:v>-6.7266209999999997</c:v>
                </c:pt>
                <c:pt idx="785">
                  <c:v>-6.0372810000000001</c:v>
                </c:pt>
                <c:pt idx="786">
                  <c:v>-6.1435829999999996</c:v>
                </c:pt>
                <c:pt idx="787">
                  <c:v>-6.7757430000000003</c:v>
                </c:pt>
                <c:pt idx="788">
                  <c:v>-6.4101819999999998</c:v>
                </c:pt>
                <c:pt idx="789">
                  <c:v>-6.4559829999999998</c:v>
                </c:pt>
                <c:pt idx="790">
                  <c:v>-6.4572839999999996</c:v>
                </c:pt>
                <c:pt idx="791">
                  <c:v>-6.6721789999999999</c:v>
                </c:pt>
                <c:pt idx="792">
                  <c:v>-6.8281650000000003</c:v>
                </c:pt>
                <c:pt idx="793">
                  <c:v>-6.8826070000000001</c:v>
                </c:pt>
                <c:pt idx="794">
                  <c:v>-6.7248929999999998</c:v>
                </c:pt>
                <c:pt idx="795">
                  <c:v>-6.303744</c:v>
                </c:pt>
                <c:pt idx="796">
                  <c:v>-6.0892770000000001</c:v>
                </c:pt>
                <c:pt idx="797">
                  <c:v>-6.35473</c:v>
                </c:pt>
                <c:pt idx="798">
                  <c:v>-6.4590120000000004</c:v>
                </c:pt>
                <c:pt idx="799">
                  <c:v>-6.617737</c:v>
                </c:pt>
                <c:pt idx="800">
                  <c:v>-6.0930239999999998</c:v>
                </c:pt>
                <c:pt idx="801">
                  <c:v>-6.1938510000000004</c:v>
                </c:pt>
                <c:pt idx="802">
                  <c:v>-6.4562749999999998</c:v>
                </c:pt>
                <c:pt idx="803">
                  <c:v>-7.1414400000000002</c:v>
                </c:pt>
                <c:pt idx="804">
                  <c:v>-6.8301850000000002</c:v>
                </c:pt>
                <c:pt idx="805">
                  <c:v>-6.7269119999999996</c:v>
                </c:pt>
                <c:pt idx="806">
                  <c:v>-6.4603140000000003</c:v>
                </c:pt>
                <c:pt idx="807">
                  <c:v>-6.2480010000000004</c:v>
                </c:pt>
                <c:pt idx="808">
                  <c:v>-6.358905</c:v>
                </c:pt>
                <c:pt idx="809">
                  <c:v>-6.6181640000000002</c:v>
                </c:pt>
                <c:pt idx="810">
                  <c:v>-6.4042789999999998</c:v>
                </c:pt>
                <c:pt idx="811">
                  <c:v>-5.9335820000000004</c:v>
                </c:pt>
                <c:pt idx="812">
                  <c:v>-6.4614589999999996</c:v>
                </c:pt>
                <c:pt idx="813">
                  <c:v>-6.8846270000000001</c:v>
                </c:pt>
                <c:pt idx="814">
                  <c:v>-6.880452</c:v>
                </c:pt>
                <c:pt idx="815">
                  <c:v>-6.2445449999999996</c:v>
                </c:pt>
                <c:pt idx="816">
                  <c:v>-6.5640130000000001</c:v>
                </c:pt>
                <c:pt idx="817">
                  <c:v>-6.6674220000000002</c:v>
                </c:pt>
                <c:pt idx="818">
                  <c:v>-6.7786160000000004</c:v>
                </c:pt>
                <c:pt idx="819">
                  <c:v>-6.671888</c:v>
                </c:pt>
                <c:pt idx="820">
                  <c:v>-6.5134540000000003</c:v>
                </c:pt>
                <c:pt idx="821">
                  <c:v>-6.5619940000000003</c:v>
                </c:pt>
                <c:pt idx="822">
                  <c:v>-6.5137460000000003</c:v>
                </c:pt>
                <c:pt idx="823">
                  <c:v>-6.352284</c:v>
                </c:pt>
                <c:pt idx="824">
                  <c:v>-6.3074919999999999</c:v>
                </c:pt>
                <c:pt idx="825">
                  <c:v>-6.5647320000000002</c:v>
                </c:pt>
                <c:pt idx="826">
                  <c:v>-6.8281650000000003</c:v>
                </c:pt>
                <c:pt idx="827">
                  <c:v>-6.4562749999999998</c:v>
                </c:pt>
                <c:pt idx="828">
                  <c:v>-7.0384580000000003</c:v>
                </c:pt>
                <c:pt idx="829">
                  <c:v>-6.6201829999999999</c:v>
                </c:pt>
                <c:pt idx="830">
                  <c:v>-6.353002</c:v>
                </c:pt>
                <c:pt idx="831">
                  <c:v>-6.5097069999999997</c:v>
                </c:pt>
                <c:pt idx="832">
                  <c:v>-6.8330580000000003</c:v>
                </c:pt>
                <c:pt idx="833">
                  <c:v>-6.2024910000000002</c:v>
                </c:pt>
                <c:pt idx="834">
                  <c:v>-6.353002</c:v>
                </c:pt>
                <c:pt idx="835">
                  <c:v>-6.5127360000000003</c:v>
                </c:pt>
                <c:pt idx="836">
                  <c:v>-6.0957619999999997</c:v>
                </c:pt>
                <c:pt idx="837">
                  <c:v>-6.4618859999999998</c:v>
                </c:pt>
                <c:pt idx="838">
                  <c:v>-6.6181640000000002</c:v>
                </c:pt>
                <c:pt idx="839">
                  <c:v>-6.4018329999999999</c:v>
                </c:pt>
                <c:pt idx="840">
                  <c:v>-6.829466</c:v>
                </c:pt>
                <c:pt idx="841">
                  <c:v>-6.7813540000000003</c:v>
                </c:pt>
                <c:pt idx="842">
                  <c:v>-6.6739069999999998</c:v>
                </c:pt>
                <c:pt idx="843">
                  <c:v>-6.880452</c:v>
                </c:pt>
                <c:pt idx="844">
                  <c:v>-6.7734319999999997</c:v>
                </c:pt>
                <c:pt idx="845">
                  <c:v>-6.3024430000000002</c:v>
                </c:pt>
                <c:pt idx="846">
                  <c:v>-6.5117260000000003</c:v>
                </c:pt>
                <c:pt idx="847">
                  <c:v>-6.6147080000000003</c:v>
                </c:pt>
                <c:pt idx="848">
                  <c:v>-6.3082099999999999</c:v>
                </c:pt>
                <c:pt idx="849">
                  <c:v>-6.4580029999999997</c:v>
                </c:pt>
                <c:pt idx="850">
                  <c:v>-6.3509830000000003</c:v>
                </c:pt>
                <c:pt idx="851">
                  <c:v>-6.1928409999999996</c:v>
                </c:pt>
                <c:pt idx="852">
                  <c:v>-6.1973070000000003</c:v>
                </c:pt>
                <c:pt idx="853">
                  <c:v>-6.5159010000000004</c:v>
                </c:pt>
                <c:pt idx="854">
                  <c:v>-6.5137460000000003</c:v>
                </c:pt>
                <c:pt idx="855">
                  <c:v>-6.2995700000000001</c:v>
                </c:pt>
                <c:pt idx="856">
                  <c:v>-6.8767050000000003</c:v>
                </c:pt>
                <c:pt idx="857">
                  <c:v>-6.5166190000000004</c:v>
                </c:pt>
                <c:pt idx="858">
                  <c:v>-6.4607409999999996</c:v>
                </c:pt>
                <c:pt idx="859">
                  <c:v>-6.6731889999999998</c:v>
                </c:pt>
                <c:pt idx="860">
                  <c:v>-6.5089889999999997</c:v>
                </c:pt>
                <c:pt idx="861">
                  <c:v>-6.6174460000000002</c:v>
                </c:pt>
                <c:pt idx="862">
                  <c:v>-6.9348939999999999</c:v>
                </c:pt>
                <c:pt idx="863">
                  <c:v>-6.4045699999999997</c:v>
                </c:pt>
                <c:pt idx="864">
                  <c:v>-5.5634189999999997</c:v>
                </c:pt>
                <c:pt idx="865">
                  <c:v>-6.92971</c:v>
                </c:pt>
                <c:pt idx="866">
                  <c:v>-6.7256109999999998</c:v>
                </c:pt>
                <c:pt idx="867">
                  <c:v>-6.1987439999999996</c:v>
                </c:pt>
                <c:pt idx="868">
                  <c:v>-6.3505549999999999</c:v>
                </c:pt>
                <c:pt idx="869">
                  <c:v>-6.2482930000000003</c:v>
                </c:pt>
                <c:pt idx="870">
                  <c:v>-6.7234559999999997</c:v>
                </c:pt>
                <c:pt idx="871">
                  <c:v>-6.6721789999999999</c:v>
                </c:pt>
                <c:pt idx="872">
                  <c:v>-6.7211449999999999</c:v>
                </c:pt>
                <c:pt idx="873">
                  <c:v>-6.617737</c:v>
                </c:pt>
                <c:pt idx="874">
                  <c:v>-6.6149990000000001</c:v>
                </c:pt>
                <c:pt idx="875">
                  <c:v>-6.7204269999999999</c:v>
                </c:pt>
                <c:pt idx="876">
                  <c:v>-6.1945690000000004</c:v>
                </c:pt>
                <c:pt idx="877">
                  <c:v>-6.616727</c:v>
                </c:pt>
                <c:pt idx="878">
                  <c:v>-6.6211929999999999</c:v>
                </c:pt>
                <c:pt idx="879">
                  <c:v>-6.3020160000000001</c:v>
                </c:pt>
                <c:pt idx="880">
                  <c:v>-6.4545459999999997</c:v>
                </c:pt>
                <c:pt idx="881">
                  <c:v>-6.3574679999999999</c:v>
                </c:pt>
                <c:pt idx="882">
                  <c:v>-6.090287</c:v>
                </c:pt>
                <c:pt idx="883">
                  <c:v>-6.3567499999999999</c:v>
                </c:pt>
                <c:pt idx="884">
                  <c:v>-6.349837</c:v>
                </c:pt>
                <c:pt idx="885">
                  <c:v>-6.6207659999999997</c:v>
                </c:pt>
                <c:pt idx="886">
                  <c:v>-6.6157170000000001</c:v>
                </c:pt>
                <c:pt idx="887">
                  <c:v>-6.35372</c:v>
                </c:pt>
                <c:pt idx="888">
                  <c:v>-6.5082700000000004</c:v>
                </c:pt>
                <c:pt idx="889">
                  <c:v>-6.7273389999999997</c:v>
                </c:pt>
                <c:pt idx="890">
                  <c:v>-6.4621769999999996</c:v>
                </c:pt>
                <c:pt idx="891">
                  <c:v>-6.7234559999999997</c:v>
                </c:pt>
                <c:pt idx="892">
                  <c:v>-6.1443019999999997</c:v>
                </c:pt>
                <c:pt idx="893">
                  <c:v>-6.4555559999999996</c:v>
                </c:pt>
                <c:pt idx="894">
                  <c:v>-6.4631869999999996</c:v>
                </c:pt>
                <c:pt idx="895">
                  <c:v>-6.3554490000000001</c:v>
                </c:pt>
                <c:pt idx="896">
                  <c:v>-6.5134540000000003</c:v>
                </c:pt>
                <c:pt idx="897">
                  <c:v>-6.8267290000000003</c:v>
                </c:pt>
                <c:pt idx="898">
                  <c:v>-6.5145999999999997</c:v>
                </c:pt>
                <c:pt idx="899">
                  <c:v>-6.1970150000000004</c:v>
                </c:pt>
                <c:pt idx="900">
                  <c:v>-6.6164360000000002</c:v>
                </c:pt>
                <c:pt idx="901">
                  <c:v>-6.6704509999999999</c:v>
                </c:pt>
                <c:pt idx="902">
                  <c:v>-6.4611679999999998</c:v>
                </c:pt>
                <c:pt idx="903">
                  <c:v>-6.35473</c:v>
                </c:pt>
                <c:pt idx="904">
                  <c:v>-6.3478180000000002</c:v>
                </c:pt>
                <c:pt idx="905">
                  <c:v>-6.5102900000000004</c:v>
                </c:pt>
                <c:pt idx="906">
                  <c:v>-7.0868419999999999</c:v>
                </c:pt>
                <c:pt idx="907">
                  <c:v>-6.5131629999999996</c:v>
                </c:pt>
                <c:pt idx="908">
                  <c:v>-6.6721789999999999</c:v>
                </c:pt>
                <c:pt idx="909">
                  <c:v>-6.5117260000000003</c:v>
                </c:pt>
                <c:pt idx="910">
                  <c:v>-6.7251839999999996</c:v>
                </c:pt>
                <c:pt idx="911">
                  <c:v>-6.9348939999999999</c:v>
                </c:pt>
                <c:pt idx="912">
                  <c:v>-6.6201829999999999</c:v>
                </c:pt>
                <c:pt idx="913">
                  <c:v>-6.0437669999999999</c:v>
                </c:pt>
                <c:pt idx="914">
                  <c:v>-6.2462730000000004</c:v>
                </c:pt>
                <c:pt idx="915">
                  <c:v>-6.303744</c:v>
                </c:pt>
                <c:pt idx="916">
                  <c:v>-6.5647320000000002</c:v>
                </c:pt>
                <c:pt idx="917">
                  <c:v>-5.7258909999999998</c:v>
                </c:pt>
                <c:pt idx="918">
                  <c:v>-6.5647320000000002</c:v>
                </c:pt>
                <c:pt idx="919">
                  <c:v>-6.4084539999999999</c:v>
                </c:pt>
                <c:pt idx="920">
                  <c:v>-6.5654500000000002</c:v>
                </c:pt>
                <c:pt idx="921">
                  <c:v>-6.7724219999999997</c:v>
                </c:pt>
                <c:pt idx="922">
                  <c:v>-6.091723</c:v>
                </c:pt>
                <c:pt idx="923">
                  <c:v>-6.5141730000000004</c:v>
                </c:pt>
                <c:pt idx="924">
                  <c:v>-6.6211929999999999</c:v>
                </c:pt>
                <c:pt idx="925">
                  <c:v>-6.9341759999999999</c:v>
                </c:pt>
                <c:pt idx="926">
                  <c:v>-6.7781890000000002</c:v>
                </c:pt>
                <c:pt idx="927">
                  <c:v>-6.621912</c:v>
                </c:pt>
                <c:pt idx="928">
                  <c:v>-6.35473</c:v>
                </c:pt>
                <c:pt idx="929">
                  <c:v>-5.82728</c:v>
                </c:pt>
                <c:pt idx="930">
                  <c:v>-6.6135619999999999</c:v>
                </c:pt>
                <c:pt idx="931">
                  <c:v>-6.8271559999999996</c:v>
                </c:pt>
                <c:pt idx="932">
                  <c:v>-6.6211929999999999</c:v>
                </c:pt>
                <c:pt idx="933">
                  <c:v>-6.1435829999999996</c:v>
                </c:pt>
                <c:pt idx="934">
                  <c:v>-6.4049969999999998</c:v>
                </c:pt>
                <c:pt idx="935">
                  <c:v>-6.5110080000000004</c:v>
                </c:pt>
                <c:pt idx="936">
                  <c:v>-6.5617020000000004</c:v>
                </c:pt>
                <c:pt idx="937">
                  <c:v>-6.8826070000000001</c:v>
                </c:pt>
                <c:pt idx="938">
                  <c:v>-6.1453110000000004</c:v>
                </c:pt>
                <c:pt idx="939">
                  <c:v>-6.5650230000000001</c:v>
                </c:pt>
                <c:pt idx="940">
                  <c:v>-6.7224459999999997</c:v>
                </c:pt>
                <c:pt idx="941">
                  <c:v>-6.4104729999999996</c:v>
                </c:pt>
                <c:pt idx="942">
                  <c:v>-6.4580029999999997</c:v>
                </c:pt>
                <c:pt idx="943">
                  <c:v>-6.4045699999999997</c:v>
                </c:pt>
                <c:pt idx="944">
                  <c:v>-6.6728969999999999</c:v>
                </c:pt>
                <c:pt idx="945">
                  <c:v>-6.7279220000000004</c:v>
                </c:pt>
                <c:pt idx="946">
                  <c:v>-6.2562150000000001</c:v>
                </c:pt>
                <c:pt idx="947">
                  <c:v>-6.6224939999999997</c:v>
                </c:pt>
                <c:pt idx="948">
                  <c:v>-6.3020160000000001</c:v>
                </c:pt>
                <c:pt idx="949">
                  <c:v>-7.1473420000000001</c:v>
                </c:pt>
                <c:pt idx="950">
                  <c:v>-6.7761699999999996</c:v>
                </c:pt>
                <c:pt idx="951">
                  <c:v>-6.5651590000000004</c:v>
                </c:pt>
                <c:pt idx="952">
                  <c:v>-6.5148910000000004</c:v>
                </c:pt>
                <c:pt idx="953">
                  <c:v>-6.1429999999999998</c:v>
                </c:pt>
                <c:pt idx="954">
                  <c:v>-6.6708780000000001</c:v>
                </c:pt>
                <c:pt idx="955">
                  <c:v>-6.4097549999999996</c:v>
                </c:pt>
                <c:pt idx="956">
                  <c:v>-6.5137460000000003</c:v>
                </c:pt>
                <c:pt idx="957">
                  <c:v>-6.1945690000000004</c:v>
                </c:pt>
                <c:pt idx="958">
                  <c:v>-6.5654500000000002</c:v>
                </c:pt>
                <c:pt idx="959">
                  <c:v>-6.7241739999999997</c:v>
                </c:pt>
                <c:pt idx="960">
                  <c:v>-6.2979770000000004</c:v>
                </c:pt>
                <c:pt idx="961">
                  <c:v>-6.5102900000000004</c:v>
                </c:pt>
                <c:pt idx="962">
                  <c:v>-6.92971</c:v>
                </c:pt>
                <c:pt idx="963">
                  <c:v>-6.4639059999999997</c:v>
                </c:pt>
                <c:pt idx="964">
                  <c:v>-6.5681880000000001</c:v>
                </c:pt>
                <c:pt idx="965">
                  <c:v>-6.5107169999999996</c:v>
                </c:pt>
                <c:pt idx="966">
                  <c:v>-6.0362720000000003</c:v>
                </c:pt>
                <c:pt idx="967">
                  <c:v>-6.4035609999999998</c:v>
                </c:pt>
                <c:pt idx="968">
                  <c:v>-6.5120180000000003</c:v>
                </c:pt>
                <c:pt idx="969">
                  <c:v>-6.5120180000000003</c:v>
                </c:pt>
                <c:pt idx="970">
                  <c:v>-6.4613230000000001</c:v>
                </c:pt>
                <c:pt idx="971">
                  <c:v>-6.8791510000000002</c:v>
                </c:pt>
                <c:pt idx="972">
                  <c:v>-6.931438</c:v>
                </c:pt>
                <c:pt idx="973">
                  <c:v>-6.6704509999999999</c:v>
                </c:pt>
                <c:pt idx="974">
                  <c:v>-6.8798700000000004</c:v>
                </c:pt>
                <c:pt idx="975">
                  <c:v>-6.4590120000000004</c:v>
                </c:pt>
                <c:pt idx="976">
                  <c:v>-6.4084539999999999</c:v>
                </c:pt>
                <c:pt idx="977">
                  <c:v>-6.5075519999999996</c:v>
                </c:pt>
                <c:pt idx="978">
                  <c:v>-6.0390090000000001</c:v>
                </c:pt>
                <c:pt idx="979">
                  <c:v>-6.6727619999999996</c:v>
                </c:pt>
                <c:pt idx="980">
                  <c:v>-6.7241739999999997</c:v>
                </c:pt>
                <c:pt idx="981">
                  <c:v>-5.9870140000000003</c:v>
                </c:pt>
                <c:pt idx="982">
                  <c:v>-6.0905779999999998</c:v>
                </c:pt>
                <c:pt idx="983">
                  <c:v>-6.5637220000000003</c:v>
                </c:pt>
                <c:pt idx="984">
                  <c:v>-6.6680039999999998</c:v>
                </c:pt>
                <c:pt idx="985">
                  <c:v>-6.5647320000000002</c:v>
                </c:pt>
                <c:pt idx="986">
                  <c:v>-6.7256109999999998</c:v>
                </c:pt>
                <c:pt idx="987">
                  <c:v>-6.2490110000000003</c:v>
                </c:pt>
                <c:pt idx="988">
                  <c:v>-6.7789080000000004</c:v>
                </c:pt>
                <c:pt idx="989">
                  <c:v>-6.8798700000000004</c:v>
                </c:pt>
                <c:pt idx="990">
                  <c:v>-6.0427569999999999</c:v>
                </c:pt>
                <c:pt idx="991">
                  <c:v>-6.1388259999999999</c:v>
                </c:pt>
                <c:pt idx="992">
                  <c:v>-6.6721789999999999</c:v>
                </c:pt>
                <c:pt idx="993">
                  <c:v>-6.6209020000000001</c:v>
                </c:pt>
                <c:pt idx="994">
                  <c:v>-6.8281650000000003</c:v>
                </c:pt>
                <c:pt idx="995">
                  <c:v>-5.8295909999999997</c:v>
                </c:pt>
                <c:pt idx="996">
                  <c:v>-6.1970150000000004</c:v>
                </c:pt>
                <c:pt idx="997">
                  <c:v>-6.6194649999999999</c:v>
                </c:pt>
                <c:pt idx="998">
                  <c:v>-7.193435</c:v>
                </c:pt>
                <c:pt idx="999">
                  <c:v>-6.6697319999999998</c:v>
                </c:pt>
                <c:pt idx="1000">
                  <c:v>-6.2472830000000004</c:v>
                </c:pt>
                <c:pt idx="1001">
                  <c:v>-6.1939859999999998</c:v>
                </c:pt>
                <c:pt idx="1002">
                  <c:v>-6.5630030000000001</c:v>
                </c:pt>
                <c:pt idx="1003">
                  <c:v>-7.2496049999999999</c:v>
                </c:pt>
                <c:pt idx="1004">
                  <c:v>-6.6191740000000001</c:v>
                </c:pt>
                <c:pt idx="1005">
                  <c:v>-6.5141730000000004</c:v>
                </c:pt>
                <c:pt idx="1006">
                  <c:v>-6.3057639999999999</c:v>
                </c:pt>
                <c:pt idx="1007">
                  <c:v>-6.5095710000000002</c:v>
                </c:pt>
                <c:pt idx="1008">
                  <c:v>-6.2497290000000003</c:v>
                </c:pt>
                <c:pt idx="1009">
                  <c:v>-6.669441</c:v>
                </c:pt>
                <c:pt idx="1010">
                  <c:v>-6.409891</c:v>
                </c:pt>
                <c:pt idx="1011">
                  <c:v>-6.4090360000000004</c:v>
                </c:pt>
                <c:pt idx="1012">
                  <c:v>-6.5612750000000002</c:v>
                </c:pt>
                <c:pt idx="1013">
                  <c:v>-6.090287</c:v>
                </c:pt>
                <c:pt idx="1014">
                  <c:v>-6.6154260000000003</c:v>
                </c:pt>
                <c:pt idx="1015">
                  <c:v>-6.7789080000000004</c:v>
                </c:pt>
                <c:pt idx="1016">
                  <c:v>-6.4084539999999999</c:v>
                </c:pt>
                <c:pt idx="1017">
                  <c:v>-6.1960059999999997</c:v>
                </c:pt>
                <c:pt idx="1018">
                  <c:v>-6.7774710000000002</c:v>
                </c:pt>
                <c:pt idx="1019">
                  <c:v>-6.2507390000000003</c:v>
                </c:pt>
                <c:pt idx="1020">
                  <c:v>-6.3557399999999999</c:v>
                </c:pt>
                <c:pt idx="1021">
                  <c:v>-7.0378759999999998</c:v>
                </c:pt>
                <c:pt idx="1022">
                  <c:v>-6.3015889999999999</c:v>
                </c:pt>
                <c:pt idx="1023">
                  <c:v>-6.9868899999999998</c:v>
                </c:pt>
                <c:pt idx="1024">
                  <c:v>-6.8828990000000001</c:v>
                </c:pt>
                <c:pt idx="1025">
                  <c:v>-6.1395439999999999</c:v>
                </c:pt>
                <c:pt idx="1026">
                  <c:v>-6.7224459999999997</c:v>
                </c:pt>
                <c:pt idx="1027">
                  <c:v>-6.2504479999999996</c:v>
                </c:pt>
                <c:pt idx="1028">
                  <c:v>-5.9338730000000002</c:v>
                </c:pt>
                <c:pt idx="1029">
                  <c:v>-6.6721789999999999</c:v>
                </c:pt>
                <c:pt idx="1030">
                  <c:v>-6.5110080000000004</c:v>
                </c:pt>
                <c:pt idx="1031">
                  <c:v>-5.9315619999999996</c:v>
                </c:pt>
                <c:pt idx="1032">
                  <c:v>-6.617737</c:v>
                </c:pt>
                <c:pt idx="1033">
                  <c:v>-6.5619940000000003</c:v>
                </c:pt>
                <c:pt idx="1034">
                  <c:v>-6.5650230000000001</c:v>
                </c:pt>
                <c:pt idx="1035">
                  <c:v>-7.1973180000000001</c:v>
                </c:pt>
                <c:pt idx="1036">
                  <c:v>-6.5151830000000004</c:v>
                </c:pt>
                <c:pt idx="1037">
                  <c:v>-6.4577109999999998</c:v>
                </c:pt>
                <c:pt idx="1038">
                  <c:v>-6.5644400000000003</c:v>
                </c:pt>
                <c:pt idx="1039">
                  <c:v>-6.6164360000000002</c:v>
                </c:pt>
                <c:pt idx="1040">
                  <c:v>-6.1970150000000004</c:v>
                </c:pt>
                <c:pt idx="1041">
                  <c:v>-6.6201829999999999</c:v>
                </c:pt>
                <c:pt idx="1042">
                  <c:v>-6.2504479999999996</c:v>
                </c:pt>
                <c:pt idx="1043">
                  <c:v>-6.1412719999999998</c:v>
                </c:pt>
                <c:pt idx="1044">
                  <c:v>-6.5661680000000002</c:v>
                </c:pt>
                <c:pt idx="1045">
                  <c:v>-6.4101819999999998</c:v>
                </c:pt>
                <c:pt idx="1046">
                  <c:v>-5.9311350000000003</c:v>
                </c:pt>
                <c:pt idx="1047">
                  <c:v>-6.7282130000000002</c:v>
                </c:pt>
                <c:pt idx="1048">
                  <c:v>-6.617737</c:v>
                </c:pt>
                <c:pt idx="1049">
                  <c:v>-6.4067259999999999</c:v>
                </c:pt>
                <c:pt idx="1050">
                  <c:v>-6.4587209999999997</c:v>
                </c:pt>
                <c:pt idx="1051">
                  <c:v>-6.5099980000000004</c:v>
                </c:pt>
                <c:pt idx="1052">
                  <c:v>-6.7221549999999999</c:v>
                </c:pt>
                <c:pt idx="1053">
                  <c:v>-7.148352</c:v>
                </c:pt>
                <c:pt idx="1054">
                  <c:v>-6.5144640000000003</c:v>
                </c:pt>
                <c:pt idx="1055">
                  <c:v>-6.1962970000000004</c:v>
                </c:pt>
                <c:pt idx="1056">
                  <c:v>-6.567469</c:v>
                </c:pt>
                <c:pt idx="1057">
                  <c:v>-6.2999970000000003</c:v>
                </c:pt>
                <c:pt idx="1058">
                  <c:v>-6.7261939999999996</c:v>
                </c:pt>
                <c:pt idx="1059">
                  <c:v>-6.2982690000000003</c:v>
                </c:pt>
                <c:pt idx="1060">
                  <c:v>-6.1955790000000004</c:v>
                </c:pt>
                <c:pt idx="1061">
                  <c:v>-6.2992780000000002</c:v>
                </c:pt>
                <c:pt idx="1062">
                  <c:v>-6.2469910000000004</c:v>
                </c:pt>
                <c:pt idx="1063">
                  <c:v>-7.2998729999999998</c:v>
                </c:pt>
                <c:pt idx="1064">
                  <c:v>-6.3554490000000001</c:v>
                </c:pt>
                <c:pt idx="1065">
                  <c:v>-6.4628959999999998</c:v>
                </c:pt>
                <c:pt idx="1066">
                  <c:v>-6.3532929999999999</c:v>
                </c:pt>
                <c:pt idx="1067">
                  <c:v>-6.2445449999999996</c:v>
                </c:pt>
                <c:pt idx="1068">
                  <c:v>-6.4617500000000003</c:v>
                </c:pt>
                <c:pt idx="1069">
                  <c:v>-6.4607409999999996</c:v>
                </c:pt>
                <c:pt idx="1070">
                  <c:v>-6.7217279999999997</c:v>
                </c:pt>
                <c:pt idx="1071">
                  <c:v>-6.6180279999999998</c:v>
                </c:pt>
                <c:pt idx="1072">
                  <c:v>-6.6201829999999999</c:v>
                </c:pt>
                <c:pt idx="1073">
                  <c:v>-6.5664600000000002</c:v>
                </c:pt>
                <c:pt idx="1074">
                  <c:v>-6.5114349999999996</c:v>
                </c:pt>
                <c:pt idx="1075">
                  <c:v>-6.7234559999999997</c:v>
                </c:pt>
                <c:pt idx="1076">
                  <c:v>-6.936331</c:v>
                </c:pt>
                <c:pt idx="1077">
                  <c:v>-5.991053</c:v>
                </c:pt>
                <c:pt idx="1078">
                  <c:v>-6.3010060000000001</c:v>
                </c:pt>
                <c:pt idx="1079">
                  <c:v>-6.4060069999999998</c:v>
                </c:pt>
                <c:pt idx="1080">
                  <c:v>-6.4614589999999996</c:v>
                </c:pt>
                <c:pt idx="1081">
                  <c:v>-6.5634309999999996</c:v>
                </c:pt>
                <c:pt idx="1082">
                  <c:v>-6.4074439999999999</c:v>
                </c:pt>
                <c:pt idx="1083">
                  <c:v>-6.3557399999999999</c:v>
                </c:pt>
                <c:pt idx="1084">
                  <c:v>-6.7712770000000004</c:v>
                </c:pt>
                <c:pt idx="1085">
                  <c:v>-6.7783249999999997</c:v>
                </c:pt>
                <c:pt idx="1086">
                  <c:v>-6.885345</c:v>
                </c:pt>
                <c:pt idx="1087">
                  <c:v>-6.2472830000000004</c:v>
                </c:pt>
                <c:pt idx="1088">
                  <c:v>-6.7751599999999996</c:v>
                </c:pt>
                <c:pt idx="1089">
                  <c:v>-6.7761699999999996</c:v>
                </c:pt>
                <c:pt idx="1090">
                  <c:v>-6.6198920000000001</c:v>
                </c:pt>
                <c:pt idx="1091">
                  <c:v>-6.1942779999999997</c:v>
                </c:pt>
                <c:pt idx="1092">
                  <c:v>-5.8805759999999996</c:v>
                </c:pt>
                <c:pt idx="1093">
                  <c:v>-6.8801610000000002</c:v>
                </c:pt>
                <c:pt idx="1094">
                  <c:v>-6.9366219999999998</c:v>
                </c:pt>
                <c:pt idx="1095">
                  <c:v>-6.3550209999999998</c:v>
                </c:pt>
                <c:pt idx="1096">
                  <c:v>-6.2465640000000002</c:v>
                </c:pt>
                <c:pt idx="1097">
                  <c:v>-6.3012980000000001</c:v>
                </c:pt>
                <c:pt idx="1098">
                  <c:v>-6.7251839999999996</c:v>
                </c:pt>
                <c:pt idx="1099">
                  <c:v>-6.6711689999999999</c:v>
                </c:pt>
                <c:pt idx="1100">
                  <c:v>-6.091005</c:v>
                </c:pt>
                <c:pt idx="1101">
                  <c:v>-6.5647320000000002</c:v>
                </c:pt>
                <c:pt idx="1102">
                  <c:v>-6.8257190000000003</c:v>
                </c:pt>
                <c:pt idx="1103">
                  <c:v>-6.7269119999999996</c:v>
                </c:pt>
                <c:pt idx="1104">
                  <c:v>-6.1974429999999998</c:v>
                </c:pt>
                <c:pt idx="1105">
                  <c:v>-6.2992780000000002</c:v>
                </c:pt>
                <c:pt idx="1106">
                  <c:v>-6.2997050000000003</c:v>
                </c:pt>
                <c:pt idx="1107">
                  <c:v>-6.6187469999999999</c:v>
                </c:pt>
                <c:pt idx="1108">
                  <c:v>-6.35473</c:v>
                </c:pt>
                <c:pt idx="1109">
                  <c:v>-5.98515</c:v>
                </c:pt>
                <c:pt idx="1110">
                  <c:v>-6.1432919999999998</c:v>
                </c:pt>
                <c:pt idx="1111">
                  <c:v>-6.090287</c:v>
                </c:pt>
                <c:pt idx="1112">
                  <c:v>-7.0888609999999996</c:v>
                </c:pt>
                <c:pt idx="1113">
                  <c:v>-6.4590120000000004</c:v>
                </c:pt>
                <c:pt idx="1114">
                  <c:v>-6.4587209999999997</c:v>
                </c:pt>
                <c:pt idx="1115">
                  <c:v>-6.4111919999999998</c:v>
                </c:pt>
                <c:pt idx="1116">
                  <c:v>-6.617737</c:v>
                </c:pt>
                <c:pt idx="1117">
                  <c:v>-6.7266209999999997</c:v>
                </c:pt>
                <c:pt idx="1118">
                  <c:v>-6.4060069999999998</c:v>
                </c:pt>
                <c:pt idx="1119">
                  <c:v>-6.5661680000000002</c:v>
                </c:pt>
                <c:pt idx="1120">
                  <c:v>-6.2524670000000002</c:v>
                </c:pt>
                <c:pt idx="1121">
                  <c:v>-6.618455</c:v>
                </c:pt>
                <c:pt idx="1122">
                  <c:v>-6.6170179999999998</c:v>
                </c:pt>
                <c:pt idx="1123">
                  <c:v>-6.4587209999999997</c:v>
                </c:pt>
                <c:pt idx="1124">
                  <c:v>-6.7761699999999996</c:v>
                </c:pt>
                <c:pt idx="1125">
                  <c:v>-6.92971</c:v>
                </c:pt>
                <c:pt idx="1126">
                  <c:v>-6.5627120000000003</c:v>
                </c:pt>
                <c:pt idx="1127">
                  <c:v>-6.0372810000000001</c:v>
                </c:pt>
                <c:pt idx="1128">
                  <c:v>-6.4074439999999999</c:v>
                </c:pt>
                <c:pt idx="1129">
                  <c:v>-6.7781890000000002</c:v>
                </c:pt>
                <c:pt idx="1130">
                  <c:v>-6.7227379999999997</c:v>
                </c:pt>
                <c:pt idx="1131">
                  <c:v>-6.5630030000000001</c:v>
                </c:pt>
                <c:pt idx="1132">
                  <c:v>-6.5643050000000001</c:v>
                </c:pt>
                <c:pt idx="1133">
                  <c:v>-5.9345910000000002</c:v>
                </c:pt>
                <c:pt idx="1134">
                  <c:v>-6.9359039999999998</c:v>
                </c:pt>
                <c:pt idx="1135">
                  <c:v>-6.8791510000000002</c:v>
                </c:pt>
                <c:pt idx="1136">
                  <c:v>-6.3505549999999999</c:v>
                </c:pt>
                <c:pt idx="1137">
                  <c:v>-6.7220190000000004</c:v>
                </c:pt>
                <c:pt idx="1138">
                  <c:v>-6.3557399999999999</c:v>
                </c:pt>
                <c:pt idx="1139">
                  <c:v>-6.8839090000000001</c:v>
                </c:pt>
                <c:pt idx="1140">
                  <c:v>-6.5117260000000003</c:v>
                </c:pt>
                <c:pt idx="1141">
                  <c:v>-6.3548660000000003</c:v>
                </c:pt>
                <c:pt idx="1142">
                  <c:v>-5.8840329999999996</c:v>
                </c:pt>
                <c:pt idx="1143">
                  <c:v>-6.0372810000000001</c:v>
                </c:pt>
                <c:pt idx="1144">
                  <c:v>-6.4087449999999997</c:v>
                </c:pt>
                <c:pt idx="1145">
                  <c:v>-6.0395919999999998</c:v>
                </c:pt>
                <c:pt idx="1146">
                  <c:v>-6.3515649999999999</c:v>
                </c:pt>
                <c:pt idx="1147">
                  <c:v>-6.72</c:v>
                </c:pt>
                <c:pt idx="1148">
                  <c:v>-6.8828990000000001</c:v>
                </c:pt>
                <c:pt idx="1149">
                  <c:v>-7.0898709999999996</c:v>
                </c:pt>
                <c:pt idx="1150">
                  <c:v>-6.358905</c:v>
                </c:pt>
                <c:pt idx="1151">
                  <c:v>-6.303026</c:v>
                </c:pt>
                <c:pt idx="1152">
                  <c:v>-7.0374489999999996</c:v>
                </c:pt>
                <c:pt idx="1153">
                  <c:v>-6.6708780000000001</c:v>
                </c:pt>
                <c:pt idx="1154">
                  <c:v>-6.5120180000000003</c:v>
                </c:pt>
                <c:pt idx="1155">
                  <c:v>-6.5117260000000003</c:v>
                </c:pt>
                <c:pt idx="1156">
                  <c:v>-6.3034530000000002</c:v>
                </c:pt>
                <c:pt idx="1157">
                  <c:v>-6.141991</c:v>
                </c:pt>
                <c:pt idx="1158">
                  <c:v>-6.6701589999999999</c:v>
                </c:pt>
                <c:pt idx="1159">
                  <c:v>-6.4067259999999999</c:v>
                </c:pt>
                <c:pt idx="1160">
                  <c:v>-6.4597309999999997</c:v>
                </c:pt>
                <c:pt idx="1161">
                  <c:v>-6.5694889999999999</c:v>
                </c:pt>
                <c:pt idx="1162">
                  <c:v>-6.4628959999999998</c:v>
                </c:pt>
                <c:pt idx="1163">
                  <c:v>-6.403988</c:v>
                </c:pt>
                <c:pt idx="1164">
                  <c:v>-6.2999970000000003</c:v>
                </c:pt>
                <c:pt idx="1165">
                  <c:v>-6.5124449999999996</c:v>
                </c:pt>
                <c:pt idx="1166">
                  <c:v>-6.6155819999999999</c:v>
                </c:pt>
                <c:pt idx="1167">
                  <c:v>-6.6201829999999999</c:v>
                </c:pt>
                <c:pt idx="1168">
                  <c:v>-6.9854529999999997</c:v>
                </c:pt>
                <c:pt idx="1169">
                  <c:v>-6.0407380000000002</c:v>
                </c:pt>
                <c:pt idx="1170">
                  <c:v>-6.5097069999999997</c:v>
                </c:pt>
                <c:pt idx="1171">
                  <c:v>-6.7217279999999997</c:v>
                </c:pt>
                <c:pt idx="1172">
                  <c:v>-6.4032689999999999</c:v>
                </c:pt>
                <c:pt idx="1173">
                  <c:v>-6.7764610000000003</c:v>
                </c:pt>
                <c:pt idx="1174">
                  <c:v>-6.1994619999999996</c:v>
                </c:pt>
                <c:pt idx="1175">
                  <c:v>-6.0937429999999999</c:v>
                </c:pt>
                <c:pt idx="1176">
                  <c:v>-6.7791990000000002</c:v>
                </c:pt>
                <c:pt idx="1177">
                  <c:v>-6.8818890000000001</c:v>
                </c:pt>
                <c:pt idx="1178">
                  <c:v>-6.7754519999999996</c:v>
                </c:pt>
                <c:pt idx="1179">
                  <c:v>-6.4597309999999997</c:v>
                </c:pt>
                <c:pt idx="1180">
                  <c:v>-6.3564579999999999</c:v>
                </c:pt>
                <c:pt idx="1181">
                  <c:v>-6.616009</c:v>
                </c:pt>
                <c:pt idx="1182">
                  <c:v>-7.0375839999999998</c:v>
                </c:pt>
                <c:pt idx="1183">
                  <c:v>-6.4594399999999998</c:v>
                </c:pt>
                <c:pt idx="1184">
                  <c:v>-6.5141730000000004</c:v>
                </c:pt>
                <c:pt idx="1185">
                  <c:v>-6.2517490000000002</c:v>
                </c:pt>
                <c:pt idx="1186">
                  <c:v>-6.7214369999999999</c:v>
                </c:pt>
                <c:pt idx="1187">
                  <c:v>-6.5664600000000002</c:v>
                </c:pt>
                <c:pt idx="1188">
                  <c:v>-6.5110080000000004</c:v>
                </c:pt>
                <c:pt idx="1189">
                  <c:v>-6.1429999999999998</c:v>
                </c:pt>
                <c:pt idx="1190">
                  <c:v>-6.7220190000000004</c:v>
                </c:pt>
                <c:pt idx="1191">
                  <c:v>-6.7727139999999997</c:v>
                </c:pt>
                <c:pt idx="1192">
                  <c:v>-6.4104729999999996</c:v>
                </c:pt>
                <c:pt idx="1193">
                  <c:v>-6.7771800000000004</c:v>
                </c:pt>
                <c:pt idx="1194">
                  <c:v>-6.5151830000000004</c:v>
                </c:pt>
                <c:pt idx="1195">
                  <c:v>-6.5124449999999996</c:v>
                </c:pt>
                <c:pt idx="1196">
                  <c:v>-6.6154260000000003</c:v>
                </c:pt>
                <c:pt idx="1197">
                  <c:v>-6.1432919999999998</c:v>
                </c:pt>
                <c:pt idx="1198">
                  <c:v>-5.9345910000000002</c:v>
                </c:pt>
                <c:pt idx="1199">
                  <c:v>-6.8270200000000001</c:v>
                </c:pt>
                <c:pt idx="1200">
                  <c:v>-6.9341759999999999</c:v>
                </c:pt>
                <c:pt idx="1201">
                  <c:v>-6.7217279999999997</c:v>
                </c:pt>
                <c:pt idx="1202">
                  <c:v>-6.667713</c:v>
                </c:pt>
                <c:pt idx="1203">
                  <c:v>-6.5654500000000002</c:v>
                </c:pt>
                <c:pt idx="1204">
                  <c:v>-6.3567499999999999</c:v>
                </c:pt>
                <c:pt idx="1205">
                  <c:v>-6.618455</c:v>
                </c:pt>
                <c:pt idx="1206">
                  <c:v>-6.8798700000000004</c:v>
                </c:pt>
                <c:pt idx="1207">
                  <c:v>-6.0437669999999999</c:v>
                </c:pt>
                <c:pt idx="1208">
                  <c:v>-6.2500210000000003</c:v>
                </c:pt>
                <c:pt idx="1209">
                  <c:v>-6.567469</c:v>
                </c:pt>
                <c:pt idx="1210">
                  <c:v>-5.9838490000000002</c:v>
                </c:pt>
                <c:pt idx="1211">
                  <c:v>-6.4624689999999996</c:v>
                </c:pt>
                <c:pt idx="1212">
                  <c:v>-6.1977339999999996</c:v>
                </c:pt>
                <c:pt idx="1213">
                  <c:v>-6.3515649999999999</c:v>
                </c:pt>
                <c:pt idx="1214">
                  <c:v>-6.8260100000000001</c:v>
                </c:pt>
                <c:pt idx="1215">
                  <c:v>-6.2524670000000002</c:v>
                </c:pt>
                <c:pt idx="1216">
                  <c:v>-6.3564579999999999</c:v>
                </c:pt>
                <c:pt idx="1217">
                  <c:v>-6.932156</c:v>
                </c:pt>
                <c:pt idx="1218">
                  <c:v>-7.0413319999999997</c:v>
                </c:pt>
                <c:pt idx="1219">
                  <c:v>-6.3564579999999999</c:v>
                </c:pt>
                <c:pt idx="1220">
                  <c:v>-6.3024430000000002</c:v>
                </c:pt>
                <c:pt idx="1221">
                  <c:v>-6.6170179999999998</c:v>
                </c:pt>
                <c:pt idx="1222">
                  <c:v>-6.0361359999999999</c:v>
                </c:pt>
                <c:pt idx="1223">
                  <c:v>-6.7758789999999998</c:v>
                </c:pt>
                <c:pt idx="1224">
                  <c:v>-6.0390090000000001</c:v>
                </c:pt>
                <c:pt idx="1225">
                  <c:v>-6.0892770000000001</c:v>
                </c:pt>
                <c:pt idx="1226">
                  <c:v>-6.6194649999999999</c:v>
                </c:pt>
                <c:pt idx="1227">
                  <c:v>-6.4067259999999999</c:v>
                </c:pt>
                <c:pt idx="1228">
                  <c:v>-6.4074439999999999</c:v>
                </c:pt>
                <c:pt idx="1229">
                  <c:v>-6.6717519999999997</c:v>
                </c:pt>
                <c:pt idx="1230">
                  <c:v>-7.0933270000000004</c:v>
                </c:pt>
                <c:pt idx="1231">
                  <c:v>-6.4067259999999999</c:v>
                </c:pt>
                <c:pt idx="1232">
                  <c:v>-6.5099980000000004</c:v>
                </c:pt>
                <c:pt idx="1233">
                  <c:v>-6.5110080000000004</c:v>
                </c:pt>
                <c:pt idx="1234">
                  <c:v>-6.2497290000000003</c:v>
                </c:pt>
                <c:pt idx="1235">
                  <c:v>-6.4081619999999999</c:v>
                </c:pt>
                <c:pt idx="1236">
                  <c:v>-6.7754519999999996</c:v>
                </c:pt>
                <c:pt idx="1237">
                  <c:v>-6.4052889999999998</c:v>
                </c:pt>
                <c:pt idx="1238">
                  <c:v>-6.2485840000000001</c:v>
                </c:pt>
                <c:pt idx="1239">
                  <c:v>-6.409891</c:v>
                </c:pt>
                <c:pt idx="1240">
                  <c:v>-6.303744</c:v>
                </c:pt>
                <c:pt idx="1241">
                  <c:v>-6.6191740000000001</c:v>
                </c:pt>
                <c:pt idx="1242">
                  <c:v>-6.8298940000000004</c:v>
                </c:pt>
                <c:pt idx="1243">
                  <c:v>-6.409891</c:v>
                </c:pt>
                <c:pt idx="1244">
                  <c:v>-6.3515649999999999</c:v>
                </c:pt>
                <c:pt idx="1245">
                  <c:v>-6.5120180000000003</c:v>
                </c:pt>
                <c:pt idx="1246">
                  <c:v>-6.62364</c:v>
                </c:pt>
                <c:pt idx="1247">
                  <c:v>-6.5079789999999997</c:v>
                </c:pt>
                <c:pt idx="1248">
                  <c:v>-6.3519920000000001</c:v>
                </c:pt>
                <c:pt idx="1249">
                  <c:v>-6.303026</c:v>
                </c:pt>
                <c:pt idx="1250">
                  <c:v>-6.1997530000000003</c:v>
                </c:pt>
                <c:pt idx="1251">
                  <c:v>-6.6174460000000002</c:v>
                </c:pt>
                <c:pt idx="1252">
                  <c:v>-6.7251839999999996</c:v>
                </c:pt>
                <c:pt idx="1253">
                  <c:v>-6.4580029999999997</c:v>
                </c:pt>
                <c:pt idx="1254">
                  <c:v>-6.1967239999999997</c:v>
                </c:pt>
                <c:pt idx="1255">
                  <c:v>-6.6142810000000001</c:v>
                </c:pt>
                <c:pt idx="1256">
                  <c:v>-6.5079789999999997</c:v>
                </c:pt>
                <c:pt idx="1257">
                  <c:v>-6.3020160000000001</c:v>
                </c:pt>
                <c:pt idx="1258">
                  <c:v>-6.6174460000000002</c:v>
                </c:pt>
                <c:pt idx="1259">
                  <c:v>-6.7761699999999996</c:v>
                </c:pt>
                <c:pt idx="1260">
                  <c:v>-6.7791990000000002</c:v>
                </c:pt>
                <c:pt idx="1261">
                  <c:v>-6.5654500000000002</c:v>
                </c:pt>
                <c:pt idx="1262">
                  <c:v>-6.4587209999999997</c:v>
                </c:pt>
                <c:pt idx="1263">
                  <c:v>-6.1408449999999997</c:v>
                </c:pt>
                <c:pt idx="1264">
                  <c:v>-6.8774230000000003</c:v>
                </c:pt>
                <c:pt idx="1265">
                  <c:v>-6.6191740000000001</c:v>
                </c:pt>
                <c:pt idx="1266">
                  <c:v>-6.4052889999999998</c:v>
                </c:pt>
                <c:pt idx="1267">
                  <c:v>-6.9331659999999999</c:v>
                </c:pt>
                <c:pt idx="1268">
                  <c:v>-6.4597309999999997</c:v>
                </c:pt>
                <c:pt idx="1269">
                  <c:v>-6.0372810000000001</c:v>
                </c:pt>
                <c:pt idx="1270">
                  <c:v>-6.7730050000000004</c:v>
                </c:pt>
                <c:pt idx="1271">
                  <c:v>-6.1983170000000003</c:v>
                </c:pt>
                <c:pt idx="1272">
                  <c:v>-6.5644400000000003</c:v>
                </c:pt>
                <c:pt idx="1273">
                  <c:v>-6.5117260000000003</c:v>
                </c:pt>
                <c:pt idx="1274">
                  <c:v>-6.4070169999999997</c:v>
                </c:pt>
                <c:pt idx="1275">
                  <c:v>-6.304036</c:v>
                </c:pt>
                <c:pt idx="1276">
                  <c:v>-6.2469910000000004</c:v>
                </c:pt>
                <c:pt idx="1277">
                  <c:v>-6.5099980000000004</c:v>
                </c:pt>
                <c:pt idx="1278">
                  <c:v>-6.5117260000000003</c:v>
                </c:pt>
                <c:pt idx="1279">
                  <c:v>-7.1966000000000001</c:v>
                </c:pt>
                <c:pt idx="1280">
                  <c:v>-6.4641970000000004</c:v>
                </c:pt>
                <c:pt idx="1281">
                  <c:v>-6.6180279999999998</c:v>
                </c:pt>
                <c:pt idx="1282">
                  <c:v>-6.7217279999999997</c:v>
                </c:pt>
                <c:pt idx="1283">
                  <c:v>-6.8288840000000004</c:v>
                </c:pt>
                <c:pt idx="1284">
                  <c:v>-6.4101819999999998</c:v>
                </c:pt>
                <c:pt idx="1285">
                  <c:v>-6.5128719999999998</c:v>
                </c:pt>
                <c:pt idx="1286">
                  <c:v>-6.4569929999999998</c:v>
                </c:pt>
                <c:pt idx="1287">
                  <c:v>-5.9862960000000003</c:v>
                </c:pt>
                <c:pt idx="1288">
                  <c:v>-6.8260100000000001</c:v>
                </c:pt>
                <c:pt idx="1289">
                  <c:v>-6.4577109999999998</c:v>
                </c:pt>
                <c:pt idx="1290">
                  <c:v>-6.6187469999999999</c:v>
                </c:pt>
                <c:pt idx="1291">
                  <c:v>-6.2490110000000003</c:v>
                </c:pt>
                <c:pt idx="1292">
                  <c:v>-6.4054250000000001</c:v>
                </c:pt>
                <c:pt idx="1293">
                  <c:v>-6.5117260000000003</c:v>
                </c:pt>
                <c:pt idx="1294">
                  <c:v>-6.3002880000000001</c:v>
                </c:pt>
                <c:pt idx="1295">
                  <c:v>-7.0416230000000004</c:v>
                </c:pt>
                <c:pt idx="1296">
                  <c:v>-6.1445930000000004</c:v>
                </c:pt>
                <c:pt idx="1297">
                  <c:v>-6.7227379999999997</c:v>
                </c:pt>
                <c:pt idx="1298">
                  <c:v>-6.5104249999999997</c:v>
                </c:pt>
                <c:pt idx="1299">
                  <c:v>-6.1444369999999999</c:v>
                </c:pt>
                <c:pt idx="1300">
                  <c:v>-6.5627120000000003</c:v>
                </c:pt>
                <c:pt idx="1301">
                  <c:v>-6.5127360000000003</c:v>
                </c:pt>
                <c:pt idx="1302">
                  <c:v>-6.5127360000000003</c:v>
                </c:pt>
                <c:pt idx="1303">
                  <c:v>-6.1918309999999996</c:v>
                </c:pt>
                <c:pt idx="1304">
                  <c:v>-6.0385819999999999</c:v>
                </c:pt>
                <c:pt idx="1305">
                  <c:v>-6.2485840000000001</c:v>
                </c:pt>
                <c:pt idx="1306">
                  <c:v>-6.0895679999999999</c:v>
                </c:pt>
                <c:pt idx="1307">
                  <c:v>-6.7221549999999999</c:v>
                </c:pt>
                <c:pt idx="1308">
                  <c:v>-6.3557399999999999</c:v>
                </c:pt>
                <c:pt idx="1309">
                  <c:v>-6.6724699999999997</c:v>
                </c:pt>
                <c:pt idx="1310">
                  <c:v>-6.5092800000000004</c:v>
                </c:pt>
                <c:pt idx="1311">
                  <c:v>-6.5117260000000003</c:v>
                </c:pt>
                <c:pt idx="1312">
                  <c:v>-6.6193090000000003</c:v>
                </c:pt>
                <c:pt idx="1313">
                  <c:v>-6.6253679999999999</c:v>
                </c:pt>
                <c:pt idx="1314">
                  <c:v>-6.4594399999999998</c:v>
                </c:pt>
                <c:pt idx="1315">
                  <c:v>-6.1962970000000004</c:v>
                </c:pt>
                <c:pt idx="1316">
                  <c:v>-6.5105810000000002</c:v>
                </c:pt>
                <c:pt idx="1317">
                  <c:v>-6.5654500000000002</c:v>
                </c:pt>
                <c:pt idx="1318">
                  <c:v>-6.621912</c:v>
                </c:pt>
                <c:pt idx="1319">
                  <c:v>-6.1405539999999998</c:v>
                </c:pt>
                <c:pt idx="1320">
                  <c:v>-6.5099980000000004</c:v>
                </c:pt>
                <c:pt idx="1321">
                  <c:v>-6.4084539999999999</c:v>
                </c:pt>
                <c:pt idx="1322">
                  <c:v>-6.4614589999999996</c:v>
                </c:pt>
                <c:pt idx="1323">
                  <c:v>-6.6191740000000001</c:v>
                </c:pt>
                <c:pt idx="1324">
                  <c:v>-6.3567499999999999</c:v>
                </c:pt>
                <c:pt idx="1325">
                  <c:v>-6.2500210000000003</c:v>
                </c:pt>
                <c:pt idx="1326">
                  <c:v>-6.4084539999999999</c:v>
                </c:pt>
                <c:pt idx="1327">
                  <c:v>-6.7207179999999997</c:v>
                </c:pt>
                <c:pt idx="1328">
                  <c:v>-6.4558479999999996</c:v>
                </c:pt>
                <c:pt idx="1329">
                  <c:v>-6.9318650000000002</c:v>
                </c:pt>
                <c:pt idx="1330">
                  <c:v>-6.5689060000000001</c:v>
                </c:pt>
                <c:pt idx="1331">
                  <c:v>-6.4607409999999996</c:v>
                </c:pt>
                <c:pt idx="1332">
                  <c:v>-7.1414400000000002</c:v>
                </c:pt>
                <c:pt idx="1333">
                  <c:v>-6.35372</c:v>
                </c:pt>
                <c:pt idx="1334">
                  <c:v>-6.3519920000000001</c:v>
                </c:pt>
                <c:pt idx="1335">
                  <c:v>-6.4590120000000004</c:v>
                </c:pt>
                <c:pt idx="1336">
                  <c:v>-6.1443019999999997</c:v>
                </c:pt>
                <c:pt idx="1337">
                  <c:v>-6.7220190000000004</c:v>
                </c:pt>
                <c:pt idx="1338">
                  <c:v>-6.354012</c:v>
                </c:pt>
                <c:pt idx="1339">
                  <c:v>-6.5144640000000003</c:v>
                </c:pt>
                <c:pt idx="1340">
                  <c:v>-6.3553129999999998</c:v>
                </c:pt>
                <c:pt idx="1341">
                  <c:v>-6.2462730000000004</c:v>
                </c:pt>
                <c:pt idx="1342">
                  <c:v>-6.8306120000000004</c:v>
                </c:pt>
                <c:pt idx="1343">
                  <c:v>-6.3017250000000002</c:v>
                </c:pt>
                <c:pt idx="1344">
                  <c:v>-7.0406129999999996</c:v>
                </c:pt>
                <c:pt idx="1345">
                  <c:v>-6.3566140000000004</c:v>
                </c:pt>
                <c:pt idx="1346">
                  <c:v>-6.8257190000000003</c:v>
                </c:pt>
                <c:pt idx="1347">
                  <c:v>-6.669441</c:v>
                </c:pt>
                <c:pt idx="1348">
                  <c:v>-6.6209020000000001</c:v>
                </c:pt>
                <c:pt idx="1349">
                  <c:v>-6.3505549999999999</c:v>
                </c:pt>
                <c:pt idx="1350">
                  <c:v>-6.4604489999999997</c:v>
                </c:pt>
                <c:pt idx="1351">
                  <c:v>-6.5654500000000002</c:v>
                </c:pt>
                <c:pt idx="1352">
                  <c:v>-5.9828390000000002</c:v>
                </c:pt>
                <c:pt idx="1353">
                  <c:v>-6.1484759999999996</c:v>
                </c:pt>
                <c:pt idx="1354">
                  <c:v>-6.4654980000000002</c:v>
                </c:pt>
                <c:pt idx="1355">
                  <c:v>-6.617737</c:v>
                </c:pt>
                <c:pt idx="1356">
                  <c:v>-6.6652659999999999</c:v>
                </c:pt>
                <c:pt idx="1357">
                  <c:v>-6.4577109999999998</c:v>
                </c:pt>
                <c:pt idx="1358">
                  <c:v>-6.5647320000000002</c:v>
                </c:pt>
                <c:pt idx="1359">
                  <c:v>-6.7806360000000003</c:v>
                </c:pt>
                <c:pt idx="1360">
                  <c:v>-6.617737</c:v>
                </c:pt>
                <c:pt idx="1361">
                  <c:v>-6.7727139999999997</c:v>
                </c:pt>
                <c:pt idx="1362">
                  <c:v>-6.7761699999999996</c:v>
                </c:pt>
                <c:pt idx="1363">
                  <c:v>-6.5671780000000002</c:v>
                </c:pt>
                <c:pt idx="1364">
                  <c:v>-6.092015</c:v>
                </c:pt>
                <c:pt idx="1365">
                  <c:v>-6.5110080000000004</c:v>
                </c:pt>
                <c:pt idx="1366">
                  <c:v>-6.6187469999999999</c:v>
                </c:pt>
                <c:pt idx="1367">
                  <c:v>-6.4614589999999996</c:v>
                </c:pt>
                <c:pt idx="1368">
                  <c:v>-6.35372</c:v>
                </c:pt>
                <c:pt idx="1369">
                  <c:v>-6.5632950000000001</c:v>
                </c:pt>
                <c:pt idx="1370">
                  <c:v>-6.5089889999999997</c:v>
                </c:pt>
                <c:pt idx="1371">
                  <c:v>-6.142709</c:v>
                </c:pt>
                <c:pt idx="1372">
                  <c:v>-6.9353210000000001</c:v>
                </c:pt>
                <c:pt idx="1373">
                  <c:v>-6.5627120000000003</c:v>
                </c:pt>
                <c:pt idx="1374">
                  <c:v>-6.4060069999999998</c:v>
                </c:pt>
                <c:pt idx="1375">
                  <c:v>-6.35473</c:v>
                </c:pt>
                <c:pt idx="1376">
                  <c:v>-6.353002</c:v>
                </c:pt>
                <c:pt idx="1377">
                  <c:v>-6.3057639999999999</c:v>
                </c:pt>
                <c:pt idx="1378">
                  <c:v>-6.879734</c:v>
                </c:pt>
                <c:pt idx="1379">
                  <c:v>-6.6708780000000001</c:v>
                </c:pt>
                <c:pt idx="1380">
                  <c:v>-6.4077349999999997</c:v>
                </c:pt>
                <c:pt idx="1381">
                  <c:v>-6.7730050000000004</c:v>
                </c:pt>
                <c:pt idx="1382">
                  <c:v>-6.6204749999999999</c:v>
                </c:pt>
                <c:pt idx="1383">
                  <c:v>-6.4580029999999997</c:v>
                </c:pt>
                <c:pt idx="1384">
                  <c:v>-6.4060069999999998</c:v>
                </c:pt>
                <c:pt idx="1385">
                  <c:v>-6.1412719999999998</c:v>
                </c:pt>
                <c:pt idx="1386">
                  <c:v>-6.0385819999999999</c:v>
                </c:pt>
                <c:pt idx="1387">
                  <c:v>-6.618455</c:v>
                </c:pt>
                <c:pt idx="1388">
                  <c:v>-6.4042789999999998</c:v>
                </c:pt>
                <c:pt idx="1389">
                  <c:v>-5.6681280000000003</c:v>
                </c:pt>
                <c:pt idx="1390">
                  <c:v>-6.35473</c:v>
                </c:pt>
                <c:pt idx="1391">
                  <c:v>-6.6157170000000001</c:v>
                </c:pt>
                <c:pt idx="1392">
                  <c:v>-6.7771800000000004</c:v>
                </c:pt>
                <c:pt idx="1393">
                  <c:v>-7.144177</c:v>
                </c:pt>
                <c:pt idx="1394">
                  <c:v>-6.092733</c:v>
                </c:pt>
                <c:pt idx="1395">
                  <c:v>-6.5164840000000002</c:v>
                </c:pt>
                <c:pt idx="1396">
                  <c:v>-7.1438860000000002</c:v>
                </c:pt>
                <c:pt idx="1397">
                  <c:v>-6.4577109999999998</c:v>
                </c:pt>
                <c:pt idx="1398">
                  <c:v>-6.3017250000000002</c:v>
                </c:pt>
                <c:pt idx="1399">
                  <c:v>-6.4077349999999997</c:v>
                </c:pt>
                <c:pt idx="1400">
                  <c:v>-6.5664600000000002</c:v>
                </c:pt>
                <c:pt idx="1401">
                  <c:v>-6.1962970000000004</c:v>
                </c:pt>
                <c:pt idx="1402">
                  <c:v>-6.5097069999999997</c:v>
                </c:pt>
                <c:pt idx="1403">
                  <c:v>-6.353002</c:v>
                </c:pt>
                <c:pt idx="1404">
                  <c:v>-6.2507390000000003</c:v>
                </c:pt>
                <c:pt idx="1405">
                  <c:v>-6.5099980000000004</c:v>
                </c:pt>
                <c:pt idx="1406">
                  <c:v>-6.353002</c:v>
                </c:pt>
                <c:pt idx="1407">
                  <c:v>-6.4597309999999997</c:v>
                </c:pt>
                <c:pt idx="1408">
                  <c:v>-6.3027350000000002</c:v>
                </c:pt>
                <c:pt idx="1409">
                  <c:v>-6.5609840000000004</c:v>
                </c:pt>
                <c:pt idx="1410">
                  <c:v>-6.7730050000000004</c:v>
                </c:pt>
                <c:pt idx="1411">
                  <c:v>-7.0898709999999996</c:v>
                </c:pt>
                <c:pt idx="1412">
                  <c:v>-6.5159010000000004</c:v>
                </c:pt>
                <c:pt idx="1413">
                  <c:v>-5.777304</c:v>
                </c:pt>
                <c:pt idx="1414">
                  <c:v>-6.7214369999999999</c:v>
                </c:pt>
                <c:pt idx="1415">
                  <c:v>-6.4610320000000003</c:v>
                </c:pt>
                <c:pt idx="1416">
                  <c:v>-6.5179200000000002</c:v>
                </c:pt>
                <c:pt idx="1417">
                  <c:v>-6.5644400000000003</c:v>
                </c:pt>
                <c:pt idx="1418">
                  <c:v>-6.0881309999999997</c:v>
                </c:pt>
                <c:pt idx="1419">
                  <c:v>-6.667713</c:v>
                </c:pt>
                <c:pt idx="1420">
                  <c:v>-6.5166190000000004</c:v>
                </c:pt>
                <c:pt idx="1421">
                  <c:v>-6.6681400000000002</c:v>
                </c:pt>
                <c:pt idx="1422">
                  <c:v>-6.6717519999999997</c:v>
                </c:pt>
                <c:pt idx="1423">
                  <c:v>-6.88218</c:v>
                </c:pt>
                <c:pt idx="1424">
                  <c:v>-6.7781890000000002</c:v>
                </c:pt>
                <c:pt idx="1425">
                  <c:v>-6.2472830000000004</c:v>
                </c:pt>
                <c:pt idx="1426">
                  <c:v>-6.2517490000000002</c:v>
                </c:pt>
                <c:pt idx="1427">
                  <c:v>-6.4604489999999997</c:v>
                </c:pt>
                <c:pt idx="1428">
                  <c:v>-6.5678970000000003</c:v>
                </c:pt>
                <c:pt idx="1429">
                  <c:v>-6.1962970000000004</c:v>
                </c:pt>
                <c:pt idx="1430">
                  <c:v>-6.1955790000000004</c:v>
                </c:pt>
                <c:pt idx="1431">
                  <c:v>-6.829466</c:v>
                </c:pt>
                <c:pt idx="1432">
                  <c:v>-6.7248929999999998</c:v>
                </c:pt>
                <c:pt idx="1433">
                  <c:v>-6.5689060000000001</c:v>
                </c:pt>
                <c:pt idx="1434">
                  <c:v>-6.9858799999999999</c:v>
                </c:pt>
                <c:pt idx="1435">
                  <c:v>-6.358905</c:v>
                </c:pt>
                <c:pt idx="1436">
                  <c:v>-6.3581859999999999</c:v>
                </c:pt>
                <c:pt idx="1437">
                  <c:v>-6.5166190000000004</c:v>
                </c:pt>
                <c:pt idx="1438">
                  <c:v>-6.0365630000000001</c:v>
                </c:pt>
                <c:pt idx="1439">
                  <c:v>-6.3017250000000002</c:v>
                </c:pt>
                <c:pt idx="1440">
                  <c:v>-6.4614589999999996</c:v>
                </c:pt>
                <c:pt idx="1441">
                  <c:v>-6.7266209999999997</c:v>
                </c:pt>
                <c:pt idx="1442">
                  <c:v>-6.7158249999999997</c:v>
                </c:pt>
                <c:pt idx="1443">
                  <c:v>-6.7204269999999999</c:v>
                </c:pt>
                <c:pt idx="1444">
                  <c:v>-6.4597309999999997</c:v>
                </c:pt>
                <c:pt idx="1445">
                  <c:v>-6.7234559999999997</c:v>
                </c:pt>
                <c:pt idx="1446">
                  <c:v>-7.0419150000000004</c:v>
                </c:pt>
                <c:pt idx="1447">
                  <c:v>-6.5102900000000004</c:v>
                </c:pt>
                <c:pt idx="1448">
                  <c:v>-6.3010060000000001</c:v>
                </c:pt>
                <c:pt idx="1449">
                  <c:v>-6.5634309999999996</c:v>
                </c:pt>
                <c:pt idx="1450">
                  <c:v>-6.0878399999999999</c:v>
                </c:pt>
                <c:pt idx="1451">
                  <c:v>-6.4067259999999999</c:v>
                </c:pt>
                <c:pt idx="1452">
                  <c:v>-6.4641970000000004</c:v>
                </c:pt>
                <c:pt idx="1453">
                  <c:v>-6.5159010000000004</c:v>
                </c:pt>
                <c:pt idx="1454">
                  <c:v>-6.4080269999999997</c:v>
                </c:pt>
                <c:pt idx="1455">
                  <c:v>-6.616009</c:v>
                </c:pt>
                <c:pt idx="1456">
                  <c:v>-6.8818890000000001</c:v>
                </c:pt>
                <c:pt idx="1457">
                  <c:v>-6.3007150000000003</c:v>
                </c:pt>
                <c:pt idx="1458">
                  <c:v>-6.5110080000000004</c:v>
                </c:pt>
                <c:pt idx="1459">
                  <c:v>-6.7214369999999999</c:v>
                </c:pt>
                <c:pt idx="1460">
                  <c:v>-6.5151830000000004</c:v>
                </c:pt>
                <c:pt idx="1461">
                  <c:v>-6.8826070000000001</c:v>
                </c:pt>
                <c:pt idx="1462">
                  <c:v>-6.0368539999999999</c:v>
                </c:pt>
                <c:pt idx="1463">
                  <c:v>-6.4600220000000004</c:v>
                </c:pt>
                <c:pt idx="1464">
                  <c:v>-6.6739069999999998</c:v>
                </c:pt>
                <c:pt idx="1465">
                  <c:v>-6.4091719999999999</c:v>
                </c:pt>
                <c:pt idx="1466">
                  <c:v>-6.4590120000000004</c:v>
                </c:pt>
                <c:pt idx="1467">
                  <c:v>-6.1376799999999996</c:v>
                </c:pt>
                <c:pt idx="1468">
                  <c:v>-6.6697319999999998</c:v>
                </c:pt>
                <c:pt idx="1469">
                  <c:v>-6.5134540000000003</c:v>
                </c:pt>
                <c:pt idx="1470">
                  <c:v>-6.936331</c:v>
                </c:pt>
                <c:pt idx="1471">
                  <c:v>-6.4572839999999996</c:v>
                </c:pt>
                <c:pt idx="1472">
                  <c:v>-6.2465640000000002</c:v>
                </c:pt>
                <c:pt idx="1473">
                  <c:v>-6.35473</c:v>
                </c:pt>
                <c:pt idx="1474">
                  <c:v>-6.8281650000000003</c:v>
                </c:pt>
                <c:pt idx="1475">
                  <c:v>-6.1428649999999996</c:v>
                </c:pt>
                <c:pt idx="1476">
                  <c:v>-6.8260100000000001</c:v>
                </c:pt>
                <c:pt idx="1477">
                  <c:v>-6.5134540000000003</c:v>
                </c:pt>
                <c:pt idx="1478">
                  <c:v>-6.35372</c:v>
                </c:pt>
                <c:pt idx="1479">
                  <c:v>-6.9844429999999997</c:v>
                </c:pt>
                <c:pt idx="1480">
                  <c:v>-6.3505549999999999</c:v>
                </c:pt>
                <c:pt idx="1481">
                  <c:v>-6.4080269999999997</c:v>
                </c:pt>
                <c:pt idx="1482">
                  <c:v>-6.4580029999999997</c:v>
                </c:pt>
                <c:pt idx="1483">
                  <c:v>-6.1443019999999997</c:v>
                </c:pt>
                <c:pt idx="1484">
                  <c:v>-6.7764610000000003</c:v>
                </c:pt>
                <c:pt idx="1485">
                  <c:v>-6.2500210000000003</c:v>
                </c:pt>
                <c:pt idx="1486">
                  <c:v>-6.35473</c:v>
                </c:pt>
                <c:pt idx="1487">
                  <c:v>-5.9353100000000003</c:v>
                </c:pt>
                <c:pt idx="1488">
                  <c:v>-6.618455</c:v>
                </c:pt>
                <c:pt idx="1489">
                  <c:v>-6.5127360000000003</c:v>
                </c:pt>
                <c:pt idx="1490">
                  <c:v>-6.3010060000000001</c:v>
                </c:pt>
                <c:pt idx="1491">
                  <c:v>-7.2471589999999999</c:v>
                </c:pt>
                <c:pt idx="1492">
                  <c:v>-6.2462730000000004</c:v>
                </c:pt>
                <c:pt idx="1493">
                  <c:v>-6.5144640000000003</c:v>
                </c:pt>
                <c:pt idx="1494">
                  <c:v>-6.7751599999999996</c:v>
                </c:pt>
                <c:pt idx="1495">
                  <c:v>-6.3544390000000002</c:v>
                </c:pt>
                <c:pt idx="1496">
                  <c:v>-6.5120180000000003</c:v>
                </c:pt>
                <c:pt idx="1497">
                  <c:v>-6.6724699999999997</c:v>
                </c:pt>
                <c:pt idx="1498">
                  <c:v>-6.5107169999999996</c:v>
                </c:pt>
                <c:pt idx="1499">
                  <c:v>-6.3508469999999999</c:v>
                </c:pt>
                <c:pt idx="1500">
                  <c:v>-6.5124449999999996</c:v>
                </c:pt>
                <c:pt idx="1501">
                  <c:v>-6.2534770000000002</c:v>
                </c:pt>
                <c:pt idx="1502">
                  <c:v>-6.6211929999999999</c:v>
                </c:pt>
                <c:pt idx="1503">
                  <c:v>-6.7747330000000003</c:v>
                </c:pt>
                <c:pt idx="1504">
                  <c:v>-6.1952870000000004</c:v>
                </c:pt>
                <c:pt idx="1505">
                  <c:v>-6.5169110000000003</c:v>
                </c:pt>
                <c:pt idx="1506">
                  <c:v>-6.4604489999999997</c:v>
                </c:pt>
                <c:pt idx="1507">
                  <c:v>-6.4628959999999998</c:v>
                </c:pt>
                <c:pt idx="1508">
                  <c:v>-6.5059589999999998</c:v>
                </c:pt>
                <c:pt idx="1509">
                  <c:v>-6.5654500000000002</c:v>
                </c:pt>
                <c:pt idx="1510">
                  <c:v>-6.5117260000000003</c:v>
                </c:pt>
                <c:pt idx="1511">
                  <c:v>-6.3577589999999997</c:v>
                </c:pt>
                <c:pt idx="1512">
                  <c:v>-6.5092800000000004</c:v>
                </c:pt>
                <c:pt idx="1513">
                  <c:v>-6.5110080000000004</c:v>
                </c:pt>
                <c:pt idx="1514">
                  <c:v>-6.4587209999999997</c:v>
                </c:pt>
                <c:pt idx="1515">
                  <c:v>-6.4580029999999997</c:v>
                </c:pt>
                <c:pt idx="1516">
                  <c:v>-6.5602660000000004</c:v>
                </c:pt>
                <c:pt idx="1517">
                  <c:v>-6.3567499999999999</c:v>
                </c:pt>
                <c:pt idx="1518">
                  <c:v>-6.4641970000000004</c:v>
                </c:pt>
                <c:pt idx="1519">
                  <c:v>-6.5141730000000004</c:v>
                </c:pt>
                <c:pt idx="1520">
                  <c:v>-6.4587209999999997</c:v>
                </c:pt>
                <c:pt idx="1521">
                  <c:v>-6.669441</c:v>
                </c:pt>
                <c:pt idx="1522">
                  <c:v>-6.5134540000000003</c:v>
                </c:pt>
                <c:pt idx="1523">
                  <c:v>-6.5689060000000001</c:v>
                </c:pt>
                <c:pt idx="1524">
                  <c:v>-7.0381669999999996</c:v>
                </c:pt>
                <c:pt idx="1525">
                  <c:v>-6.1967239999999997</c:v>
                </c:pt>
                <c:pt idx="1526">
                  <c:v>-6.35473</c:v>
                </c:pt>
                <c:pt idx="1527">
                  <c:v>-6.4042789999999998</c:v>
                </c:pt>
                <c:pt idx="1528">
                  <c:v>-6.9338850000000001</c:v>
                </c:pt>
                <c:pt idx="1529">
                  <c:v>-6.7734319999999997</c:v>
                </c:pt>
                <c:pt idx="1530">
                  <c:v>-6.352284</c:v>
                </c:pt>
                <c:pt idx="1531">
                  <c:v>-6.4060069999999998</c:v>
                </c:pt>
                <c:pt idx="1532">
                  <c:v>-6.4613230000000001</c:v>
                </c:pt>
                <c:pt idx="1533">
                  <c:v>-6.8774230000000003</c:v>
                </c:pt>
                <c:pt idx="1534">
                  <c:v>-6.7768879999999996</c:v>
                </c:pt>
                <c:pt idx="1535">
                  <c:v>-6.4614589999999996</c:v>
                </c:pt>
                <c:pt idx="1536">
                  <c:v>-6.4614589999999996</c:v>
                </c:pt>
                <c:pt idx="1537">
                  <c:v>-6.6714599999999997</c:v>
                </c:pt>
                <c:pt idx="1538">
                  <c:v>-6.6711689999999999</c:v>
                </c:pt>
                <c:pt idx="1539">
                  <c:v>-6.7269119999999996</c:v>
                </c:pt>
                <c:pt idx="1540">
                  <c:v>-6.2497290000000003</c:v>
                </c:pt>
                <c:pt idx="1541">
                  <c:v>-6.7709859999999997</c:v>
                </c:pt>
                <c:pt idx="1542">
                  <c:v>-6.7228729999999999</c:v>
                </c:pt>
                <c:pt idx="1543">
                  <c:v>-6.6739069999999998</c:v>
                </c:pt>
                <c:pt idx="1544">
                  <c:v>-6.303744</c:v>
                </c:pt>
                <c:pt idx="1545">
                  <c:v>-6.3532929999999999</c:v>
                </c:pt>
                <c:pt idx="1546">
                  <c:v>-6.5120180000000003</c:v>
                </c:pt>
                <c:pt idx="1547">
                  <c:v>-6.6714599999999997</c:v>
                </c:pt>
                <c:pt idx="1548">
                  <c:v>-6.5141730000000004</c:v>
                </c:pt>
                <c:pt idx="1549">
                  <c:v>-6.6669939999999999</c:v>
                </c:pt>
                <c:pt idx="1550">
                  <c:v>-6.2982690000000003</c:v>
                </c:pt>
                <c:pt idx="1551">
                  <c:v>-6.3557399999999999</c:v>
                </c:pt>
                <c:pt idx="1552">
                  <c:v>-6.938059</c:v>
                </c:pt>
                <c:pt idx="1553">
                  <c:v>-6.5650230000000001</c:v>
                </c:pt>
                <c:pt idx="1554">
                  <c:v>-6.7771800000000004</c:v>
                </c:pt>
                <c:pt idx="1555">
                  <c:v>-6.35473</c:v>
                </c:pt>
                <c:pt idx="1556">
                  <c:v>-6.4101819999999998</c:v>
                </c:pt>
                <c:pt idx="1557">
                  <c:v>-6.1945690000000004</c:v>
                </c:pt>
                <c:pt idx="1558">
                  <c:v>-6.7744419999999996</c:v>
                </c:pt>
                <c:pt idx="1559">
                  <c:v>-6.669441</c:v>
                </c:pt>
                <c:pt idx="1560">
                  <c:v>-6.5134540000000003</c:v>
                </c:pt>
                <c:pt idx="1561">
                  <c:v>-6.7712770000000004</c:v>
                </c:pt>
                <c:pt idx="1562">
                  <c:v>-6.8288840000000004</c:v>
                </c:pt>
                <c:pt idx="1563">
                  <c:v>-6.6721789999999999</c:v>
                </c:pt>
                <c:pt idx="1564">
                  <c:v>-6.5644400000000003</c:v>
                </c:pt>
                <c:pt idx="1565">
                  <c:v>-5.8823049999999997</c:v>
                </c:pt>
                <c:pt idx="1566">
                  <c:v>-6.4035609999999998</c:v>
                </c:pt>
                <c:pt idx="1567">
                  <c:v>-6.6714599999999997</c:v>
                </c:pt>
                <c:pt idx="1568">
                  <c:v>-6.2507390000000003</c:v>
                </c:pt>
                <c:pt idx="1569">
                  <c:v>-5.8295909999999997</c:v>
                </c:pt>
                <c:pt idx="1570">
                  <c:v>-6.1935589999999996</c:v>
                </c:pt>
                <c:pt idx="1571">
                  <c:v>-6.5092800000000004</c:v>
                </c:pt>
                <c:pt idx="1572">
                  <c:v>-6.7244659999999996</c:v>
                </c:pt>
                <c:pt idx="1573">
                  <c:v>-6.8296020000000004</c:v>
                </c:pt>
                <c:pt idx="1574">
                  <c:v>-6.304036</c:v>
                </c:pt>
                <c:pt idx="1575">
                  <c:v>-6.5117260000000003</c:v>
                </c:pt>
                <c:pt idx="1576">
                  <c:v>-6.8316220000000003</c:v>
                </c:pt>
                <c:pt idx="1577">
                  <c:v>-6.6209020000000001</c:v>
                </c:pt>
                <c:pt idx="1578">
                  <c:v>-6.616009</c:v>
                </c:pt>
                <c:pt idx="1579">
                  <c:v>-6.35473</c:v>
                </c:pt>
                <c:pt idx="1580">
                  <c:v>-6.5134540000000003</c:v>
                </c:pt>
                <c:pt idx="1581">
                  <c:v>-6.4621769999999996</c:v>
                </c:pt>
                <c:pt idx="1582">
                  <c:v>-6.5169110000000003</c:v>
                </c:pt>
                <c:pt idx="1583">
                  <c:v>-6.0930239999999998</c:v>
                </c:pt>
                <c:pt idx="1584">
                  <c:v>-6.3557399999999999</c:v>
                </c:pt>
                <c:pt idx="1585">
                  <c:v>-6.6171540000000002</c:v>
                </c:pt>
                <c:pt idx="1586">
                  <c:v>-6.3485360000000002</c:v>
                </c:pt>
                <c:pt idx="1587">
                  <c:v>-6.5630030000000001</c:v>
                </c:pt>
                <c:pt idx="1588">
                  <c:v>-6.6697319999999998</c:v>
                </c:pt>
                <c:pt idx="1589">
                  <c:v>-6.4618859999999998</c:v>
                </c:pt>
                <c:pt idx="1590">
                  <c:v>-6.669441</c:v>
                </c:pt>
                <c:pt idx="1591">
                  <c:v>-6.6194649999999999</c:v>
                </c:pt>
                <c:pt idx="1592">
                  <c:v>-6.7784810000000002</c:v>
                </c:pt>
                <c:pt idx="1593">
                  <c:v>-6.090287</c:v>
                </c:pt>
                <c:pt idx="1594">
                  <c:v>-6.5110080000000004</c:v>
                </c:pt>
                <c:pt idx="1595">
                  <c:v>-6.618455</c:v>
                </c:pt>
                <c:pt idx="1596">
                  <c:v>-6.4084539999999999</c:v>
                </c:pt>
                <c:pt idx="1597">
                  <c:v>-6.7234559999999997</c:v>
                </c:pt>
                <c:pt idx="1598">
                  <c:v>-6.5065419999999996</c:v>
                </c:pt>
                <c:pt idx="1599">
                  <c:v>-6.1947049999999999</c:v>
                </c:pt>
                <c:pt idx="1600">
                  <c:v>-6.3044630000000002</c:v>
                </c:pt>
                <c:pt idx="1601">
                  <c:v>-6.4569929999999998</c:v>
                </c:pt>
                <c:pt idx="1602">
                  <c:v>-6.616009</c:v>
                </c:pt>
                <c:pt idx="1603">
                  <c:v>-6.3532929999999999</c:v>
                </c:pt>
                <c:pt idx="1604">
                  <c:v>-6.4631869999999996</c:v>
                </c:pt>
                <c:pt idx="1605">
                  <c:v>-6.5134540000000003</c:v>
                </c:pt>
                <c:pt idx="1606">
                  <c:v>-6.0323880000000001</c:v>
                </c:pt>
                <c:pt idx="1607">
                  <c:v>-6.8271559999999996</c:v>
                </c:pt>
                <c:pt idx="1608">
                  <c:v>-6.7761699999999996</c:v>
                </c:pt>
                <c:pt idx="1609">
                  <c:v>-6.6739069999999998</c:v>
                </c:pt>
                <c:pt idx="1610">
                  <c:v>-6.7727139999999997</c:v>
                </c:pt>
                <c:pt idx="1611">
                  <c:v>-6.4042789999999998</c:v>
                </c:pt>
                <c:pt idx="1612">
                  <c:v>-6.5127360000000003</c:v>
                </c:pt>
                <c:pt idx="1613">
                  <c:v>-6.7248929999999998</c:v>
                </c:pt>
                <c:pt idx="1614">
                  <c:v>-6.1977339999999996</c:v>
                </c:pt>
                <c:pt idx="1615">
                  <c:v>-6.4062989999999997</c:v>
                </c:pt>
                <c:pt idx="1616">
                  <c:v>-6.5110080000000004</c:v>
                </c:pt>
                <c:pt idx="1617">
                  <c:v>-6.4614589999999996</c:v>
                </c:pt>
                <c:pt idx="1618">
                  <c:v>-5.8798579999999996</c:v>
                </c:pt>
                <c:pt idx="1619">
                  <c:v>-6.4528179999999997</c:v>
                </c:pt>
                <c:pt idx="1620">
                  <c:v>-6.668723</c:v>
                </c:pt>
                <c:pt idx="1621">
                  <c:v>-6.7283489999999997</c:v>
                </c:pt>
                <c:pt idx="1622">
                  <c:v>-7.0371569999999997</c:v>
                </c:pt>
                <c:pt idx="1623">
                  <c:v>-5.9345910000000002</c:v>
                </c:pt>
                <c:pt idx="1624">
                  <c:v>-6.6714599999999997</c:v>
                </c:pt>
                <c:pt idx="1625">
                  <c:v>-6.8298940000000004</c:v>
                </c:pt>
                <c:pt idx="1626">
                  <c:v>-6.5134540000000003</c:v>
                </c:pt>
                <c:pt idx="1627">
                  <c:v>-6.4080269999999997</c:v>
                </c:pt>
                <c:pt idx="1628">
                  <c:v>-6.7799180000000003</c:v>
                </c:pt>
                <c:pt idx="1629">
                  <c:v>-6.6198920000000001</c:v>
                </c:pt>
                <c:pt idx="1630">
                  <c:v>-5.9838490000000002</c:v>
                </c:pt>
                <c:pt idx="1631">
                  <c:v>-6.6674220000000002</c:v>
                </c:pt>
                <c:pt idx="1632">
                  <c:v>-6.3557399999999999</c:v>
                </c:pt>
                <c:pt idx="1633">
                  <c:v>-6.6229209999999998</c:v>
                </c:pt>
                <c:pt idx="1634">
                  <c:v>-6.7224459999999997</c:v>
                </c:pt>
                <c:pt idx="1635">
                  <c:v>-6.5105810000000002</c:v>
                </c:pt>
                <c:pt idx="1636">
                  <c:v>-6.7757430000000003</c:v>
                </c:pt>
                <c:pt idx="1637">
                  <c:v>-6.4074439999999999</c:v>
                </c:pt>
                <c:pt idx="1638">
                  <c:v>-6.2469910000000004</c:v>
                </c:pt>
                <c:pt idx="1639">
                  <c:v>-6.8767050000000003</c:v>
                </c:pt>
                <c:pt idx="1640">
                  <c:v>-6.6147080000000003</c:v>
                </c:pt>
                <c:pt idx="1641">
                  <c:v>-6.35473</c:v>
                </c:pt>
                <c:pt idx="1642">
                  <c:v>-6.1977339999999996</c:v>
                </c:pt>
                <c:pt idx="1643">
                  <c:v>-6.4590120000000004</c:v>
                </c:pt>
                <c:pt idx="1644">
                  <c:v>-6.4077349999999997</c:v>
                </c:pt>
                <c:pt idx="1645">
                  <c:v>-6.4641970000000004</c:v>
                </c:pt>
                <c:pt idx="1646">
                  <c:v>-6.5644400000000003</c:v>
                </c:pt>
                <c:pt idx="1647">
                  <c:v>-6.6132710000000001</c:v>
                </c:pt>
                <c:pt idx="1648">
                  <c:v>-6.3527110000000002</c:v>
                </c:pt>
                <c:pt idx="1649">
                  <c:v>-6.2504479999999996</c:v>
                </c:pt>
                <c:pt idx="1650">
                  <c:v>-6.7786160000000004</c:v>
                </c:pt>
                <c:pt idx="1651">
                  <c:v>-6.4587209999999997</c:v>
                </c:pt>
                <c:pt idx="1652">
                  <c:v>-6.6174460000000002</c:v>
                </c:pt>
                <c:pt idx="1653">
                  <c:v>-6.3554490000000001</c:v>
                </c:pt>
                <c:pt idx="1654">
                  <c:v>-6.3007150000000003</c:v>
                </c:pt>
                <c:pt idx="1655">
                  <c:v>-6.2527590000000002</c:v>
                </c:pt>
                <c:pt idx="1656">
                  <c:v>-6.4035609999999998</c:v>
                </c:pt>
                <c:pt idx="1657">
                  <c:v>-6.6201829999999999</c:v>
                </c:pt>
                <c:pt idx="1658">
                  <c:v>-6.4590120000000004</c:v>
                </c:pt>
                <c:pt idx="1659">
                  <c:v>-6.6690139999999998</c:v>
                </c:pt>
                <c:pt idx="1660">
                  <c:v>-6.6707419999999997</c:v>
                </c:pt>
                <c:pt idx="1661">
                  <c:v>-6.5689060000000001</c:v>
                </c:pt>
                <c:pt idx="1662">
                  <c:v>-6.4049969999999998</c:v>
                </c:pt>
                <c:pt idx="1663">
                  <c:v>-6.669441</c:v>
                </c:pt>
                <c:pt idx="1664">
                  <c:v>-6.3017250000000002</c:v>
                </c:pt>
                <c:pt idx="1665">
                  <c:v>-6.0905779999999998</c:v>
                </c:pt>
                <c:pt idx="1666">
                  <c:v>-6.35473</c:v>
                </c:pt>
                <c:pt idx="1667">
                  <c:v>-6.1977339999999996</c:v>
                </c:pt>
                <c:pt idx="1668">
                  <c:v>-6.35473</c:v>
                </c:pt>
                <c:pt idx="1669">
                  <c:v>-6.4084539999999999</c:v>
                </c:pt>
                <c:pt idx="1670">
                  <c:v>-6.35473</c:v>
                </c:pt>
                <c:pt idx="1671">
                  <c:v>-6.0915879999999998</c:v>
                </c:pt>
                <c:pt idx="1672">
                  <c:v>-6.6646840000000003</c:v>
                </c:pt>
                <c:pt idx="1673">
                  <c:v>-6.8836170000000001</c:v>
                </c:pt>
                <c:pt idx="1674">
                  <c:v>-6.7266209999999997</c:v>
                </c:pt>
                <c:pt idx="1675">
                  <c:v>-6.8274470000000003</c:v>
                </c:pt>
                <c:pt idx="1676">
                  <c:v>-6.5099980000000004</c:v>
                </c:pt>
                <c:pt idx="1677">
                  <c:v>-6.7768879999999996</c:v>
                </c:pt>
                <c:pt idx="1678">
                  <c:v>-6.7293589999999996</c:v>
                </c:pt>
                <c:pt idx="1679">
                  <c:v>-6.2487199999999996</c:v>
                </c:pt>
                <c:pt idx="1680">
                  <c:v>-5.9796740000000002</c:v>
                </c:pt>
                <c:pt idx="1681">
                  <c:v>-6.2995700000000001</c:v>
                </c:pt>
                <c:pt idx="1682">
                  <c:v>-6.5691980000000001</c:v>
                </c:pt>
                <c:pt idx="1683">
                  <c:v>-6.303744</c:v>
                </c:pt>
                <c:pt idx="1684">
                  <c:v>-6.4084539999999999</c:v>
                </c:pt>
                <c:pt idx="1685">
                  <c:v>-6.5089889999999997</c:v>
                </c:pt>
                <c:pt idx="1686">
                  <c:v>-6.1984519999999996</c:v>
                </c:pt>
                <c:pt idx="1687">
                  <c:v>-6.9338850000000001</c:v>
                </c:pt>
                <c:pt idx="1688">
                  <c:v>-6.1453110000000004</c:v>
                </c:pt>
                <c:pt idx="1689">
                  <c:v>-6.4600220000000004</c:v>
                </c:pt>
                <c:pt idx="1690">
                  <c:v>-6.403988</c:v>
                </c:pt>
                <c:pt idx="1691">
                  <c:v>-6.3024430000000002</c:v>
                </c:pt>
                <c:pt idx="1692">
                  <c:v>-6.4569929999999998</c:v>
                </c:pt>
                <c:pt idx="1693">
                  <c:v>-6.6194649999999999</c:v>
                </c:pt>
                <c:pt idx="1694">
                  <c:v>-6.7796260000000004</c:v>
                </c:pt>
                <c:pt idx="1695">
                  <c:v>-6.4604489999999997</c:v>
                </c:pt>
                <c:pt idx="1696">
                  <c:v>-6.3051810000000001</c:v>
                </c:pt>
                <c:pt idx="1697">
                  <c:v>-6.1955790000000004</c:v>
                </c:pt>
                <c:pt idx="1698">
                  <c:v>-6.3574679999999999</c:v>
                </c:pt>
                <c:pt idx="1699">
                  <c:v>-6.4590120000000004</c:v>
                </c:pt>
                <c:pt idx="1700">
                  <c:v>-6.5127360000000003</c:v>
                </c:pt>
                <c:pt idx="1701">
                  <c:v>-6.5137460000000003</c:v>
                </c:pt>
                <c:pt idx="1702">
                  <c:v>-6.6749169999999998</c:v>
                </c:pt>
                <c:pt idx="1703">
                  <c:v>-6.6164360000000002</c:v>
                </c:pt>
                <c:pt idx="1704">
                  <c:v>-7.0329829999999998</c:v>
                </c:pt>
                <c:pt idx="1705">
                  <c:v>-6.9844429999999997</c:v>
                </c:pt>
                <c:pt idx="1706">
                  <c:v>-6.887073</c:v>
                </c:pt>
                <c:pt idx="1707">
                  <c:v>-6.2487199999999996</c:v>
                </c:pt>
                <c:pt idx="1708">
                  <c:v>-6.5102900000000004</c:v>
                </c:pt>
                <c:pt idx="1709">
                  <c:v>-6.4555559999999996</c:v>
                </c:pt>
                <c:pt idx="1710">
                  <c:v>-6.618455</c:v>
                </c:pt>
                <c:pt idx="1711">
                  <c:v>-6.3034530000000002</c:v>
                </c:pt>
                <c:pt idx="1712">
                  <c:v>-6.2011900000000004</c:v>
                </c:pt>
                <c:pt idx="1713">
                  <c:v>-6.0395919999999998</c:v>
                </c:pt>
                <c:pt idx="1714">
                  <c:v>-6.1450199999999997</c:v>
                </c:pt>
                <c:pt idx="1715">
                  <c:v>-6.7761699999999996</c:v>
                </c:pt>
                <c:pt idx="1716">
                  <c:v>-6.086112</c:v>
                </c:pt>
                <c:pt idx="1717">
                  <c:v>-6.3012980000000001</c:v>
                </c:pt>
                <c:pt idx="1718">
                  <c:v>-6.6721789999999999</c:v>
                </c:pt>
                <c:pt idx="1719">
                  <c:v>-6.3044630000000002</c:v>
                </c:pt>
                <c:pt idx="1720">
                  <c:v>-6.8251359999999996</c:v>
                </c:pt>
                <c:pt idx="1721">
                  <c:v>-6.5094159999999999</c:v>
                </c:pt>
                <c:pt idx="1722">
                  <c:v>-6.35372</c:v>
                </c:pt>
                <c:pt idx="1723">
                  <c:v>-5.990043</c:v>
                </c:pt>
                <c:pt idx="1724">
                  <c:v>-6.565741</c:v>
                </c:pt>
                <c:pt idx="1725">
                  <c:v>-6.7791990000000002</c:v>
                </c:pt>
                <c:pt idx="1726">
                  <c:v>-6.6711689999999999</c:v>
                </c:pt>
                <c:pt idx="1727">
                  <c:v>-6.5141730000000004</c:v>
                </c:pt>
                <c:pt idx="1728">
                  <c:v>-6.1401269999999997</c:v>
                </c:pt>
                <c:pt idx="1729">
                  <c:v>-6.5092800000000004</c:v>
                </c:pt>
                <c:pt idx="1730">
                  <c:v>-6.2497290000000003</c:v>
                </c:pt>
                <c:pt idx="1731">
                  <c:v>-6.8296020000000004</c:v>
                </c:pt>
                <c:pt idx="1732">
                  <c:v>-6.5144640000000003</c:v>
                </c:pt>
                <c:pt idx="1733">
                  <c:v>-6.4035609999999998</c:v>
                </c:pt>
                <c:pt idx="1734">
                  <c:v>-6.6704509999999999</c:v>
                </c:pt>
                <c:pt idx="1735">
                  <c:v>-6.3034530000000002</c:v>
                </c:pt>
                <c:pt idx="1736">
                  <c:v>-6.3584779999999999</c:v>
                </c:pt>
                <c:pt idx="1737">
                  <c:v>-6.3545939999999996</c:v>
                </c:pt>
                <c:pt idx="1738">
                  <c:v>-6.5630030000000001</c:v>
                </c:pt>
                <c:pt idx="1739">
                  <c:v>-6.6711689999999999</c:v>
                </c:pt>
                <c:pt idx="1740">
                  <c:v>-6.8250000000000002</c:v>
                </c:pt>
                <c:pt idx="1741">
                  <c:v>-6.6174460000000002</c:v>
                </c:pt>
                <c:pt idx="1742">
                  <c:v>-6.4087449999999997</c:v>
                </c:pt>
                <c:pt idx="1743">
                  <c:v>-6.2011900000000004</c:v>
                </c:pt>
                <c:pt idx="1744">
                  <c:v>-6.9348939999999999</c:v>
                </c:pt>
                <c:pt idx="1745">
                  <c:v>-6.0898589999999997</c:v>
                </c:pt>
                <c:pt idx="1746">
                  <c:v>-6.5120180000000003</c:v>
                </c:pt>
                <c:pt idx="1747">
                  <c:v>-6.6216200000000001</c:v>
                </c:pt>
                <c:pt idx="1748">
                  <c:v>-6.1502039999999996</c:v>
                </c:pt>
                <c:pt idx="1749">
                  <c:v>-6.2469910000000004</c:v>
                </c:pt>
                <c:pt idx="1750">
                  <c:v>-6.5117260000000003</c:v>
                </c:pt>
                <c:pt idx="1751">
                  <c:v>-6.4594399999999998</c:v>
                </c:pt>
                <c:pt idx="1752">
                  <c:v>-6.2451280000000002</c:v>
                </c:pt>
                <c:pt idx="1753">
                  <c:v>-6.5104249999999997</c:v>
                </c:pt>
                <c:pt idx="1754">
                  <c:v>-6.665985</c:v>
                </c:pt>
                <c:pt idx="1755">
                  <c:v>-6.5664600000000002</c:v>
                </c:pt>
                <c:pt idx="1756">
                  <c:v>-7.0929000000000002</c:v>
                </c:pt>
                <c:pt idx="1757">
                  <c:v>-6.7210089999999996</c:v>
                </c:pt>
                <c:pt idx="1758">
                  <c:v>-6.2465640000000002</c:v>
                </c:pt>
                <c:pt idx="1759">
                  <c:v>-6.880452</c:v>
                </c:pt>
                <c:pt idx="1760">
                  <c:v>-6.5686150000000003</c:v>
                </c:pt>
                <c:pt idx="1761">
                  <c:v>-5.8781299999999996</c:v>
                </c:pt>
                <c:pt idx="1762">
                  <c:v>-6.1945690000000004</c:v>
                </c:pt>
                <c:pt idx="1763">
                  <c:v>-6.1425729999999996</c:v>
                </c:pt>
                <c:pt idx="1764">
                  <c:v>-6.1450199999999997</c:v>
                </c:pt>
                <c:pt idx="1765">
                  <c:v>-6.6697319999999998</c:v>
                </c:pt>
                <c:pt idx="1766">
                  <c:v>-6.5664600000000002</c:v>
                </c:pt>
                <c:pt idx="1767">
                  <c:v>-6.6704509999999999</c:v>
                </c:pt>
                <c:pt idx="1768">
                  <c:v>-6.3524190000000003</c:v>
                </c:pt>
                <c:pt idx="1769">
                  <c:v>-6.5686150000000003</c:v>
                </c:pt>
                <c:pt idx="1770">
                  <c:v>-6.5102900000000004</c:v>
                </c:pt>
                <c:pt idx="1771">
                  <c:v>-6.4624689999999996</c:v>
                </c:pt>
                <c:pt idx="1772">
                  <c:v>-6.7724219999999997</c:v>
                </c:pt>
                <c:pt idx="1773">
                  <c:v>-6.4067259999999999</c:v>
                </c:pt>
                <c:pt idx="1774">
                  <c:v>-6.7761699999999996</c:v>
                </c:pt>
                <c:pt idx="1775">
                  <c:v>-6.7266209999999997</c:v>
                </c:pt>
                <c:pt idx="1776">
                  <c:v>-5.9901790000000004</c:v>
                </c:pt>
                <c:pt idx="1777">
                  <c:v>-6.7730050000000004</c:v>
                </c:pt>
                <c:pt idx="1778">
                  <c:v>-6.4008229999999999</c:v>
                </c:pt>
                <c:pt idx="1779">
                  <c:v>-6.5144640000000003</c:v>
                </c:pt>
                <c:pt idx="1780">
                  <c:v>-6.5120180000000003</c:v>
                </c:pt>
                <c:pt idx="1781">
                  <c:v>-6.3017250000000002</c:v>
                </c:pt>
                <c:pt idx="1782">
                  <c:v>-6.5092800000000004</c:v>
                </c:pt>
                <c:pt idx="1783">
                  <c:v>-6.7771800000000004</c:v>
                </c:pt>
                <c:pt idx="1784">
                  <c:v>-6.9335930000000001</c:v>
                </c:pt>
                <c:pt idx="1785">
                  <c:v>-6.4107649999999996</c:v>
                </c:pt>
                <c:pt idx="1786">
                  <c:v>-6.879734</c:v>
                </c:pt>
                <c:pt idx="1787">
                  <c:v>-6.7224459999999997</c:v>
                </c:pt>
                <c:pt idx="1788">
                  <c:v>-6.4091719999999999</c:v>
                </c:pt>
                <c:pt idx="1789">
                  <c:v>-6.4042789999999998</c:v>
                </c:pt>
                <c:pt idx="1790">
                  <c:v>-6.4015409999999999</c:v>
                </c:pt>
                <c:pt idx="1791">
                  <c:v>-6.5117260000000003</c:v>
                </c:pt>
                <c:pt idx="1792">
                  <c:v>-6.5124449999999996</c:v>
                </c:pt>
                <c:pt idx="1793">
                  <c:v>-6.0424660000000001</c:v>
                </c:pt>
                <c:pt idx="1794">
                  <c:v>-5.9831310000000002</c:v>
                </c:pt>
                <c:pt idx="1795">
                  <c:v>-6.1952870000000004</c:v>
                </c:pt>
                <c:pt idx="1796">
                  <c:v>-6.7221549999999999</c:v>
                </c:pt>
                <c:pt idx="1797">
                  <c:v>-6.3027350000000002</c:v>
                </c:pt>
                <c:pt idx="1798">
                  <c:v>-6.4607409999999996</c:v>
                </c:pt>
                <c:pt idx="1799">
                  <c:v>-6.3010060000000001</c:v>
                </c:pt>
                <c:pt idx="1800">
                  <c:v>-6.6711689999999999</c:v>
                </c:pt>
                <c:pt idx="1801">
                  <c:v>-7.195163</c:v>
                </c:pt>
                <c:pt idx="1802">
                  <c:v>-6.668723</c:v>
                </c:pt>
                <c:pt idx="1803">
                  <c:v>-6.6201829999999999</c:v>
                </c:pt>
                <c:pt idx="1804">
                  <c:v>-6.305472</c:v>
                </c:pt>
                <c:pt idx="1805">
                  <c:v>-6.403988</c:v>
                </c:pt>
                <c:pt idx="1806">
                  <c:v>-6.6191740000000001</c:v>
                </c:pt>
                <c:pt idx="1807">
                  <c:v>-6.7237470000000004</c:v>
                </c:pt>
                <c:pt idx="1808">
                  <c:v>-6.354012</c:v>
                </c:pt>
                <c:pt idx="1809">
                  <c:v>-6.0943250000000004</c:v>
                </c:pt>
                <c:pt idx="1810">
                  <c:v>-6.4555559999999996</c:v>
                </c:pt>
                <c:pt idx="1811">
                  <c:v>-6.4597309999999997</c:v>
                </c:pt>
                <c:pt idx="1812">
                  <c:v>-7.0960650000000003</c:v>
                </c:pt>
                <c:pt idx="1813">
                  <c:v>-6.5144640000000003</c:v>
                </c:pt>
                <c:pt idx="1814">
                  <c:v>-6.4074439999999999</c:v>
                </c:pt>
                <c:pt idx="1815">
                  <c:v>-6.4597309999999997</c:v>
                </c:pt>
                <c:pt idx="1816">
                  <c:v>-6.5141730000000004</c:v>
                </c:pt>
                <c:pt idx="1817">
                  <c:v>-6.1994619999999996</c:v>
                </c:pt>
                <c:pt idx="1818">
                  <c:v>-6.1401269999999997</c:v>
                </c:pt>
                <c:pt idx="1819">
                  <c:v>-7.0901620000000003</c:v>
                </c:pt>
                <c:pt idx="1820">
                  <c:v>-6.2997050000000003</c:v>
                </c:pt>
                <c:pt idx="1821">
                  <c:v>-6.7231649999999998</c:v>
                </c:pt>
                <c:pt idx="1822">
                  <c:v>-6.4028419999999997</c:v>
                </c:pt>
                <c:pt idx="1823">
                  <c:v>-5.9803930000000003</c:v>
                </c:pt>
                <c:pt idx="1824">
                  <c:v>-6.7768879999999996</c:v>
                </c:pt>
                <c:pt idx="1825">
                  <c:v>-6.8320489999999996</c:v>
                </c:pt>
                <c:pt idx="1826">
                  <c:v>-6.2547779999999999</c:v>
                </c:pt>
                <c:pt idx="1827">
                  <c:v>-6.3015889999999999</c:v>
                </c:pt>
                <c:pt idx="1828">
                  <c:v>-6.2497290000000003</c:v>
                </c:pt>
                <c:pt idx="1829">
                  <c:v>-6.2534770000000002</c:v>
                </c:pt>
                <c:pt idx="1830">
                  <c:v>-6.6707419999999997</c:v>
                </c:pt>
                <c:pt idx="1831">
                  <c:v>-6.4575760000000004</c:v>
                </c:pt>
                <c:pt idx="1832">
                  <c:v>-6.1477579999999996</c:v>
                </c:pt>
                <c:pt idx="1833">
                  <c:v>-7.0940459999999996</c:v>
                </c:pt>
                <c:pt idx="1834">
                  <c:v>-6.6708780000000001</c:v>
                </c:pt>
                <c:pt idx="1835">
                  <c:v>-6.403988</c:v>
                </c:pt>
                <c:pt idx="1836">
                  <c:v>-6.5654500000000002</c:v>
                </c:pt>
                <c:pt idx="1837">
                  <c:v>-6.7761699999999996</c:v>
                </c:pt>
                <c:pt idx="1838">
                  <c:v>-6.6191740000000001</c:v>
                </c:pt>
                <c:pt idx="1839">
                  <c:v>-6.5664600000000002</c:v>
                </c:pt>
                <c:pt idx="1840">
                  <c:v>-6.353002</c:v>
                </c:pt>
                <c:pt idx="1841">
                  <c:v>-5.8853340000000003</c:v>
                </c:pt>
                <c:pt idx="1842">
                  <c:v>-6.6697319999999998</c:v>
                </c:pt>
                <c:pt idx="1843">
                  <c:v>-6.5627120000000003</c:v>
                </c:pt>
                <c:pt idx="1844">
                  <c:v>-6.5681880000000001</c:v>
                </c:pt>
                <c:pt idx="1845">
                  <c:v>-6.1484759999999996</c:v>
                </c:pt>
                <c:pt idx="1846">
                  <c:v>-6.0878399999999999</c:v>
                </c:pt>
                <c:pt idx="1847">
                  <c:v>-6.1918309999999996</c:v>
                </c:pt>
                <c:pt idx="1848">
                  <c:v>-6.6149990000000001</c:v>
                </c:pt>
                <c:pt idx="1849">
                  <c:v>-7.0898709999999996</c:v>
                </c:pt>
                <c:pt idx="1850">
                  <c:v>-6.1460299999999997</c:v>
                </c:pt>
                <c:pt idx="1851">
                  <c:v>-6.4617500000000003</c:v>
                </c:pt>
                <c:pt idx="1852">
                  <c:v>-6.5619940000000003</c:v>
                </c:pt>
                <c:pt idx="1853">
                  <c:v>-6.5664600000000002</c:v>
                </c:pt>
                <c:pt idx="1854">
                  <c:v>-6.617737</c:v>
                </c:pt>
                <c:pt idx="1855">
                  <c:v>-6.352284</c:v>
                </c:pt>
                <c:pt idx="1856">
                  <c:v>-6.4590120000000004</c:v>
                </c:pt>
                <c:pt idx="1857">
                  <c:v>-6.6201829999999999</c:v>
                </c:pt>
                <c:pt idx="1858">
                  <c:v>-6.3578950000000001</c:v>
                </c:pt>
                <c:pt idx="1859">
                  <c:v>-5.9325720000000004</c:v>
                </c:pt>
                <c:pt idx="1860">
                  <c:v>-6.0878399999999999</c:v>
                </c:pt>
                <c:pt idx="1861">
                  <c:v>-6.8271559999999996</c:v>
                </c:pt>
                <c:pt idx="1862">
                  <c:v>-6.5124449999999996</c:v>
                </c:pt>
                <c:pt idx="1863">
                  <c:v>-6.5127360000000003</c:v>
                </c:pt>
                <c:pt idx="1864">
                  <c:v>-6.4052889999999998</c:v>
                </c:pt>
                <c:pt idx="1865">
                  <c:v>-6.618455</c:v>
                </c:pt>
                <c:pt idx="1866">
                  <c:v>-6.9335930000000001</c:v>
                </c:pt>
                <c:pt idx="1867">
                  <c:v>-6.8293109999999997</c:v>
                </c:pt>
                <c:pt idx="1868">
                  <c:v>-6.618455</c:v>
                </c:pt>
                <c:pt idx="1869">
                  <c:v>-6.2017730000000002</c:v>
                </c:pt>
                <c:pt idx="1870">
                  <c:v>-6.3557399999999999</c:v>
                </c:pt>
                <c:pt idx="1871">
                  <c:v>-6.3002880000000001</c:v>
                </c:pt>
                <c:pt idx="1872">
                  <c:v>-6.3512740000000001</c:v>
                </c:pt>
                <c:pt idx="1873">
                  <c:v>-6.3512740000000001</c:v>
                </c:pt>
                <c:pt idx="1874">
                  <c:v>-6.665985</c:v>
                </c:pt>
                <c:pt idx="1875">
                  <c:v>-6.8309030000000002</c:v>
                </c:pt>
                <c:pt idx="1876">
                  <c:v>-6.5075519999999996</c:v>
                </c:pt>
                <c:pt idx="1877">
                  <c:v>-6.4594399999999998</c:v>
                </c:pt>
                <c:pt idx="1878">
                  <c:v>-6.5654500000000002</c:v>
                </c:pt>
                <c:pt idx="1879">
                  <c:v>-6.2482930000000003</c:v>
                </c:pt>
                <c:pt idx="1880">
                  <c:v>-6.4104729999999996</c:v>
                </c:pt>
                <c:pt idx="1881">
                  <c:v>-6.567469</c:v>
                </c:pt>
                <c:pt idx="1882">
                  <c:v>-6.1467479999999997</c:v>
                </c:pt>
                <c:pt idx="1883">
                  <c:v>-6.4572839999999996</c:v>
                </c:pt>
                <c:pt idx="1884">
                  <c:v>-6.7251839999999996</c:v>
                </c:pt>
                <c:pt idx="1885">
                  <c:v>-6.303744</c:v>
                </c:pt>
                <c:pt idx="1886">
                  <c:v>-6.6194649999999999</c:v>
                </c:pt>
                <c:pt idx="1887">
                  <c:v>-6.5094159999999999</c:v>
                </c:pt>
                <c:pt idx="1888">
                  <c:v>-6.4569929999999998</c:v>
                </c:pt>
                <c:pt idx="1889">
                  <c:v>-6.617737</c:v>
                </c:pt>
                <c:pt idx="1890">
                  <c:v>-6.9841519999999999</c:v>
                </c:pt>
                <c:pt idx="1891">
                  <c:v>-6.4666430000000004</c:v>
                </c:pt>
                <c:pt idx="1892">
                  <c:v>-6.3577589999999997</c:v>
                </c:pt>
                <c:pt idx="1893">
                  <c:v>-6.4060069999999998</c:v>
                </c:pt>
                <c:pt idx="1894">
                  <c:v>-6.0414560000000002</c:v>
                </c:pt>
                <c:pt idx="1895">
                  <c:v>-6.5124449999999996</c:v>
                </c:pt>
                <c:pt idx="1896">
                  <c:v>-6.4070169999999997</c:v>
                </c:pt>
                <c:pt idx="1897">
                  <c:v>-6.354012</c:v>
                </c:pt>
                <c:pt idx="1898">
                  <c:v>-6.561858</c:v>
                </c:pt>
                <c:pt idx="1899">
                  <c:v>-6.8306120000000004</c:v>
                </c:pt>
                <c:pt idx="1900">
                  <c:v>-6.7754519999999996</c:v>
                </c:pt>
                <c:pt idx="1901">
                  <c:v>-6.5640130000000001</c:v>
                </c:pt>
                <c:pt idx="1902">
                  <c:v>-6.988327</c:v>
                </c:pt>
                <c:pt idx="1903">
                  <c:v>-6.5131629999999996</c:v>
                </c:pt>
                <c:pt idx="1904">
                  <c:v>-6.5141730000000004</c:v>
                </c:pt>
                <c:pt idx="1905">
                  <c:v>-6.7238829999999998</c:v>
                </c:pt>
                <c:pt idx="1906">
                  <c:v>-6.0881309999999997</c:v>
                </c:pt>
                <c:pt idx="1907">
                  <c:v>-6.3527110000000002</c:v>
                </c:pt>
                <c:pt idx="1908">
                  <c:v>-6.4607409999999996</c:v>
                </c:pt>
                <c:pt idx="1909">
                  <c:v>-6.2999970000000003</c:v>
                </c:pt>
                <c:pt idx="1910">
                  <c:v>-6.040311</c:v>
                </c:pt>
                <c:pt idx="1911">
                  <c:v>-6.5661680000000002</c:v>
                </c:pt>
                <c:pt idx="1912">
                  <c:v>-6.4070169999999997</c:v>
                </c:pt>
                <c:pt idx="1913">
                  <c:v>-6.4545459999999997</c:v>
                </c:pt>
                <c:pt idx="1914">
                  <c:v>-6.8828990000000001</c:v>
                </c:pt>
                <c:pt idx="1915">
                  <c:v>-6.4607409999999996</c:v>
                </c:pt>
                <c:pt idx="1916">
                  <c:v>-6.7234559999999997</c:v>
                </c:pt>
                <c:pt idx="1917">
                  <c:v>-6.8839090000000001</c:v>
                </c:pt>
                <c:pt idx="1918">
                  <c:v>-6.4614589999999996</c:v>
                </c:pt>
                <c:pt idx="1919">
                  <c:v>-6.4032689999999999</c:v>
                </c:pt>
                <c:pt idx="1920">
                  <c:v>-6.5137460000000003</c:v>
                </c:pt>
                <c:pt idx="1921">
                  <c:v>-6.4049969999999998</c:v>
                </c:pt>
                <c:pt idx="1922">
                  <c:v>-6.4580029999999997</c:v>
                </c:pt>
                <c:pt idx="1923">
                  <c:v>-6.1474659999999997</c:v>
                </c:pt>
                <c:pt idx="1924">
                  <c:v>-5.9855770000000001</c:v>
                </c:pt>
                <c:pt idx="1925">
                  <c:v>-6.0905779999999998</c:v>
                </c:pt>
                <c:pt idx="1926">
                  <c:v>-6.8274470000000003</c:v>
                </c:pt>
                <c:pt idx="1927">
                  <c:v>-6.5671780000000002</c:v>
                </c:pt>
                <c:pt idx="1928">
                  <c:v>-6.5134540000000003</c:v>
                </c:pt>
                <c:pt idx="1929">
                  <c:v>-6.5117260000000003</c:v>
                </c:pt>
                <c:pt idx="1930">
                  <c:v>-6.1422819999999998</c:v>
                </c:pt>
                <c:pt idx="1931">
                  <c:v>-6.7731409999999999</c:v>
                </c:pt>
                <c:pt idx="1932">
                  <c:v>-6.7276309999999997</c:v>
                </c:pt>
                <c:pt idx="1933">
                  <c:v>-6.5117260000000003</c:v>
                </c:pt>
                <c:pt idx="1934">
                  <c:v>-6.2500210000000003</c:v>
                </c:pt>
                <c:pt idx="1935">
                  <c:v>-6.5671780000000002</c:v>
                </c:pt>
                <c:pt idx="1936">
                  <c:v>-6.2999970000000003</c:v>
                </c:pt>
                <c:pt idx="1937">
                  <c:v>-6.5661680000000002</c:v>
                </c:pt>
                <c:pt idx="1938">
                  <c:v>-6.3564579999999999</c:v>
                </c:pt>
                <c:pt idx="1939">
                  <c:v>-6.7727139999999997</c:v>
                </c:pt>
                <c:pt idx="1940">
                  <c:v>-6.3010060000000001</c:v>
                </c:pt>
                <c:pt idx="1941">
                  <c:v>-6.4077349999999997</c:v>
                </c:pt>
                <c:pt idx="1942">
                  <c:v>-6.5159010000000004</c:v>
                </c:pt>
                <c:pt idx="1943">
                  <c:v>-6.5634309999999996</c:v>
                </c:pt>
                <c:pt idx="1944">
                  <c:v>-6.7224459999999997</c:v>
                </c:pt>
                <c:pt idx="1945">
                  <c:v>-6.3020160000000001</c:v>
                </c:pt>
                <c:pt idx="1946">
                  <c:v>-6.4067259999999999</c:v>
                </c:pt>
                <c:pt idx="1947">
                  <c:v>-6.4045699999999997</c:v>
                </c:pt>
                <c:pt idx="1948">
                  <c:v>-6.717689</c:v>
                </c:pt>
                <c:pt idx="1949">
                  <c:v>-6.669441</c:v>
                </c:pt>
                <c:pt idx="1950">
                  <c:v>-6.4035609999999998</c:v>
                </c:pt>
                <c:pt idx="1951">
                  <c:v>-6.8787240000000001</c:v>
                </c:pt>
                <c:pt idx="1952">
                  <c:v>-6.7761699999999996</c:v>
                </c:pt>
                <c:pt idx="1953">
                  <c:v>-6.5159010000000004</c:v>
                </c:pt>
                <c:pt idx="1954">
                  <c:v>-6.405716</c:v>
                </c:pt>
                <c:pt idx="1955">
                  <c:v>-5.8837409999999997</c:v>
                </c:pt>
                <c:pt idx="1956">
                  <c:v>-6.4565659999999996</c:v>
                </c:pt>
                <c:pt idx="1957">
                  <c:v>-6.2982690000000003</c:v>
                </c:pt>
                <c:pt idx="1958">
                  <c:v>-6.1425729999999996</c:v>
                </c:pt>
                <c:pt idx="1959">
                  <c:v>-6.1463210000000004</c:v>
                </c:pt>
                <c:pt idx="1960">
                  <c:v>-6.1432919999999998</c:v>
                </c:pt>
                <c:pt idx="1961">
                  <c:v>-6.6714599999999997</c:v>
                </c:pt>
                <c:pt idx="1962">
                  <c:v>-6.5647320000000002</c:v>
                </c:pt>
                <c:pt idx="1963">
                  <c:v>-6.6728969999999999</c:v>
                </c:pt>
                <c:pt idx="1964">
                  <c:v>-6.3560309999999998</c:v>
                </c:pt>
                <c:pt idx="1965">
                  <c:v>-6.6181640000000002</c:v>
                </c:pt>
                <c:pt idx="1966">
                  <c:v>-6.8298940000000004</c:v>
                </c:pt>
                <c:pt idx="1967">
                  <c:v>-6.2507390000000003</c:v>
                </c:pt>
                <c:pt idx="1968">
                  <c:v>-6.6194649999999999</c:v>
                </c:pt>
                <c:pt idx="1969">
                  <c:v>-6.3502640000000001</c:v>
                </c:pt>
                <c:pt idx="1970">
                  <c:v>-6.9858799999999999</c:v>
                </c:pt>
                <c:pt idx="1971">
                  <c:v>-6.9341759999999999</c:v>
                </c:pt>
                <c:pt idx="1972">
                  <c:v>-6.4104729999999996</c:v>
                </c:pt>
                <c:pt idx="1973">
                  <c:v>-6.4080269999999997</c:v>
                </c:pt>
                <c:pt idx="1974">
                  <c:v>-6.4590120000000004</c:v>
                </c:pt>
                <c:pt idx="1975">
                  <c:v>-6.9841519999999999</c:v>
                </c:pt>
                <c:pt idx="1976">
                  <c:v>-6.7778980000000004</c:v>
                </c:pt>
                <c:pt idx="1977">
                  <c:v>-6.4077349999999997</c:v>
                </c:pt>
                <c:pt idx="1978">
                  <c:v>-6.4580029999999997</c:v>
                </c:pt>
                <c:pt idx="1979">
                  <c:v>-6.5137460000000003</c:v>
                </c:pt>
                <c:pt idx="1980">
                  <c:v>-6.8833260000000003</c:v>
                </c:pt>
                <c:pt idx="1981">
                  <c:v>-6.5668870000000004</c:v>
                </c:pt>
                <c:pt idx="1982">
                  <c:v>-6.566751</c:v>
                </c:pt>
                <c:pt idx="1983">
                  <c:v>-6.1460299999999997</c:v>
                </c:pt>
                <c:pt idx="1984">
                  <c:v>-6.3557399999999999</c:v>
                </c:pt>
                <c:pt idx="1985">
                  <c:v>-6.6157170000000001</c:v>
                </c:pt>
                <c:pt idx="1986">
                  <c:v>-6.6697319999999998</c:v>
                </c:pt>
                <c:pt idx="1987">
                  <c:v>-6.2472830000000004</c:v>
                </c:pt>
                <c:pt idx="1988">
                  <c:v>-6.9338850000000001</c:v>
                </c:pt>
                <c:pt idx="1989">
                  <c:v>-6.5092800000000004</c:v>
                </c:pt>
                <c:pt idx="1990">
                  <c:v>-6.1987439999999996</c:v>
                </c:pt>
                <c:pt idx="1991">
                  <c:v>-6.9346030000000001</c:v>
                </c:pt>
                <c:pt idx="1992">
                  <c:v>-6.141991</c:v>
                </c:pt>
                <c:pt idx="1993">
                  <c:v>-6.4580029999999997</c:v>
                </c:pt>
                <c:pt idx="1994">
                  <c:v>-6.6721789999999999</c:v>
                </c:pt>
                <c:pt idx="1995">
                  <c:v>-6.35473</c:v>
                </c:pt>
                <c:pt idx="1996">
                  <c:v>-6.2503120000000001</c:v>
                </c:pt>
                <c:pt idx="1997">
                  <c:v>-6.9827149999999998</c:v>
                </c:pt>
                <c:pt idx="1998">
                  <c:v>-6.668723</c:v>
                </c:pt>
                <c:pt idx="1999">
                  <c:v>-6.6157170000000001</c:v>
                </c:pt>
                <c:pt idx="2000">
                  <c:v>-6.7197079999999998</c:v>
                </c:pt>
                <c:pt idx="2001">
                  <c:v>-6.3002880000000001</c:v>
                </c:pt>
                <c:pt idx="2002">
                  <c:v>-6.4614589999999996</c:v>
                </c:pt>
                <c:pt idx="2003">
                  <c:v>-6.6201829999999999</c:v>
                </c:pt>
                <c:pt idx="2004">
                  <c:v>-6.2534770000000002</c:v>
                </c:pt>
                <c:pt idx="2005">
                  <c:v>-6.4062989999999997</c:v>
                </c:pt>
                <c:pt idx="2006">
                  <c:v>-6.4077349999999997</c:v>
                </c:pt>
                <c:pt idx="2007">
                  <c:v>-6.1947049999999999</c:v>
                </c:pt>
                <c:pt idx="2008">
                  <c:v>-6.1460299999999997</c:v>
                </c:pt>
                <c:pt idx="2009">
                  <c:v>-6.5120180000000003</c:v>
                </c:pt>
                <c:pt idx="2010">
                  <c:v>-6.6697319999999998</c:v>
                </c:pt>
                <c:pt idx="2011">
                  <c:v>-6.3525749999999999</c:v>
                </c:pt>
                <c:pt idx="2012">
                  <c:v>-6.9865979999999999</c:v>
                </c:pt>
                <c:pt idx="2013">
                  <c:v>-6.3057639999999999</c:v>
                </c:pt>
                <c:pt idx="2014">
                  <c:v>-6.3034530000000002</c:v>
                </c:pt>
                <c:pt idx="2015">
                  <c:v>-6.7214369999999999</c:v>
                </c:pt>
                <c:pt idx="2016">
                  <c:v>-6.1967239999999997</c:v>
                </c:pt>
                <c:pt idx="2017">
                  <c:v>-6.4600220000000004</c:v>
                </c:pt>
                <c:pt idx="2018">
                  <c:v>-6.6174460000000002</c:v>
                </c:pt>
                <c:pt idx="2019">
                  <c:v>-6.2490110000000003</c:v>
                </c:pt>
                <c:pt idx="2020">
                  <c:v>-6.5647320000000002</c:v>
                </c:pt>
                <c:pt idx="2021">
                  <c:v>-6.2008989999999997</c:v>
                </c:pt>
                <c:pt idx="2022">
                  <c:v>-5.9367470000000004</c:v>
                </c:pt>
                <c:pt idx="2023">
                  <c:v>-6.617737</c:v>
                </c:pt>
                <c:pt idx="2024">
                  <c:v>-6.9359039999999998</c:v>
                </c:pt>
                <c:pt idx="2025">
                  <c:v>-6.4067259999999999</c:v>
                </c:pt>
                <c:pt idx="2026">
                  <c:v>-6.5161920000000002</c:v>
                </c:pt>
                <c:pt idx="2027">
                  <c:v>-6.7789080000000004</c:v>
                </c:pt>
                <c:pt idx="2028">
                  <c:v>-6.7251839999999996</c:v>
                </c:pt>
                <c:pt idx="2029">
                  <c:v>-6.5648669999999996</c:v>
                </c:pt>
                <c:pt idx="2030">
                  <c:v>-6.668431</c:v>
                </c:pt>
                <c:pt idx="2031">
                  <c:v>-6.4580029999999997</c:v>
                </c:pt>
                <c:pt idx="2032">
                  <c:v>-6.303744</c:v>
                </c:pt>
                <c:pt idx="2033">
                  <c:v>-6.828748</c:v>
                </c:pt>
                <c:pt idx="2034">
                  <c:v>-6.2480010000000004</c:v>
                </c:pt>
                <c:pt idx="2035">
                  <c:v>-6.2465640000000002</c:v>
                </c:pt>
                <c:pt idx="2036">
                  <c:v>-6.5644400000000003</c:v>
                </c:pt>
                <c:pt idx="2037">
                  <c:v>-6.9844429999999997</c:v>
                </c:pt>
                <c:pt idx="2038">
                  <c:v>-6.6211929999999999</c:v>
                </c:pt>
                <c:pt idx="2039">
                  <c:v>-6.4077349999999997</c:v>
                </c:pt>
                <c:pt idx="2040">
                  <c:v>-6.5124449999999996</c:v>
                </c:pt>
                <c:pt idx="2041">
                  <c:v>-6.1932679999999998</c:v>
                </c:pt>
                <c:pt idx="2042">
                  <c:v>-6.6174460000000002</c:v>
                </c:pt>
                <c:pt idx="2043">
                  <c:v>-6.3519920000000001</c:v>
                </c:pt>
                <c:pt idx="2044">
                  <c:v>-6.8319130000000001</c:v>
                </c:pt>
                <c:pt idx="2045">
                  <c:v>-6.1990350000000003</c:v>
                </c:pt>
                <c:pt idx="2046">
                  <c:v>-6.2995700000000001</c:v>
                </c:pt>
                <c:pt idx="2047">
                  <c:v>-6.7727139999999997</c:v>
                </c:pt>
                <c:pt idx="2048">
                  <c:v>-6.405716</c:v>
                </c:pt>
                <c:pt idx="2049">
                  <c:v>-6.5654500000000002</c:v>
                </c:pt>
                <c:pt idx="2050">
                  <c:v>-6.5144640000000003</c:v>
                </c:pt>
                <c:pt idx="2051">
                  <c:v>-6.3051810000000001</c:v>
                </c:pt>
                <c:pt idx="2052">
                  <c:v>-6.8267290000000003</c:v>
                </c:pt>
                <c:pt idx="2053">
                  <c:v>-6.7221549999999999</c:v>
                </c:pt>
                <c:pt idx="2054">
                  <c:v>-6.0930239999999998</c:v>
                </c:pt>
                <c:pt idx="2055">
                  <c:v>-6.1955790000000004</c:v>
                </c:pt>
                <c:pt idx="2056">
                  <c:v>-6.5172020000000002</c:v>
                </c:pt>
                <c:pt idx="2057">
                  <c:v>-6.2493020000000001</c:v>
                </c:pt>
                <c:pt idx="2058">
                  <c:v>-6.1970150000000004</c:v>
                </c:pt>
                <c:pt idx="2059">
                  <c:v>-6.4580029999999997</c:v>
                </c:pt>
                <c:pt idx="2060">
                  <c:v>-6.5117260000000003</c:v>
                </c:pt>
                <c:pt idx="2061">
                  <c:v>-6.2493020000000001</c:v>
                </c:pt>
                <c:pt idx="2062">
                  <c:v>-6.7776069999999997</c:v>
                </c:pt>
                <c:pt idx="2063">
                  <c:v>-6.4084539999999999</c:v>
                </c:pt>
                <c:pt idx="2064">
                  <c:v>-6.5117260000000003</c:v>
                </c:pt>
                <c:pt idx="2065">
                  <c:v>-6.8281650000000003</c:v>
                </c:pt>
                <c:pt idx="2066">
                  <c:v>-6.0865390000000001</c:v>
                </c:pt>
                <c:pt idx="2067">
                  <c:v>-6.830476</c:v>
                </c:pt>
                <c:pt idx="2068">
                  <c:v>-6.5654500000000002</c:v>
                </c:pt>
                <c:pt idx="2069">
                  <c:v>-6.1973070000000003</c:v>
                </c:pt>
                <c:pt idx="2070">
                  <c:v>-6.5617020000000004</c:v>
                </c:pt>
                <c:pt idx="2071">
                  <c:v>-6.5124449999999996</c:v>
                </c:pt>
                <c:pt idx="2072">
                  <c:v>-6.5664600000000002</c:v>
                </c:pt>
                <c:pt idx="2073">
                  <c:v>-6.4580029999999997</c:v>
                </c:pt>
                <c:pt idx="2074">
                  <c:v>-6.5117260000000003</c:v>
                </c:pt>
                <c:pt idx="2075">
                  <c:v>-6.4094629999999997</c:v>
                </c:pt>
                <c:pt idx="2076">
                  <c:v>-6.3010060000000001</c:v>
                </c:pt>
                <c:pt idx="2077">
                  <c:v>-7.0937539999999997</c:v>
                </c:pt>
                <c:pt idx="2078">
                  <c:v>-6.4062989999999997</c:v>
                </c:pt>
                <c:pt idx="2079">
                  <c:v>-6.4569929999999998</c:v>
                </c:pt>
                <c:pt idx="2080">
                  <c:v>-6.5654500000000002</c:v>
                </c:pt>
                <c:pt idx="2081">
                  <c:v>-6.4094629999999997</c:v>
                </c:pt>
                <c:pt idx="2082">
                  <c:v>-6.4049969999999998</c:v>
                </c:pt>
                <c:pt idx="2083">
                  <c:v>-6.5110080000000004</c:v>
                </c:pt>
                <c:pt idx="2084">
                  <c:v>-6.1405539999999998</c:v>
                </c:pt>
                <c:pt idx="2085">
                  <c:v>-5.9842760000000004</c:v>
                </c:pt>
                <c:pt idx="2086">
                  <c:v>-6.5154740000000002</c:v>
                </c:pt>
                <c:pt idx="2087">
                  <c:v>-6.0375730000000001</c:v>
                </c:pt>
                <c:pt idx="2088">
                  <c:v>-6.4087449999999997</c:v>
                </c:pt>
                <c:pt idx="2089">
                  <c:v>-6.7731409999999999</c:v>
                </c:pt>
                <c:pt idx="2090">
                  <c:v>-6.352284</c:v>
                </c:pt>
                <c:pt idx="2091">
                  <c:v>-6.6139890000000001</c:v>
                </c:pt>
                <c:pt idx="2092">
                  <c:v>-6.4580029999999997</c:v>
                </c:pt>
                <c:pt idx="2093">
                  <c:v>-6.4108999999999998</c:v>
                </c:pt>
                <c:pt idx="2094">
                  <c:v>-6.9848699999999999</c:v>
                </c:pt>
                <c:pt idx="2095">
                  <c:v>-6.1422819999999998</c:v>
                </c:pt>
                <c:pt idx="2096">
                  <c:v>-6.6724699999999997</c:v>
                </c:pt>
                <c:pt idx="2097">
                  <c:v>-6.1425729999999996</c:v>
                </c:pt>
                <c:pt idx="2098">
                  <c:v>-6.4060069999999998</c:v>
                </c:pt>
                <c:pt idx="2099">
                  <c:v>-6.6139890000000001</c:v>
                </c:pt>
                <c:pt idx="2100">
                  <c:v>-6.2490110000000003</c:v>
                </c:pt>
                <c:pt idx="2101">
                  <c:v>-6.5644400000000003</c:v>
                </c:pt>
                <c:pt idx="2102">
                  <c:v>-6.8808790000000002</c:v>
                </c:pt>
                <c:pt idx="2103">
                  <c:v>-6.091723</c:v>
                </c:pt>
                <c:pt idx="2104">
                  <c:v>-6.4590120000000004</c:v>
                </c:pt>
                <c:pt idx="2105">
                  <c:v>-6.5661680000000002</c:v>
                </c:pt>
                <c:pt idx="2106">
                  <c:v>-6.4604489999999997</c:v>
                </c:pt>
                <c:pt idx="2107">
                  <c:v>-6.4590120000000004</c:v>
                </c:pt>
                <c:pt idx="2108">
                  <c:v>-6.2455550000000004</c:v>
                </c:pt>
                <c:pt idx="2109">
                  <c:v>-6.6711689999999999</c:v>
                </c:pt>
                <c:pt idx="2110">
                  <c:v>-6.2007630000000002</c:v>
                </c:pt>
                <c:pt idx="2111">
                  <c:v>-6.6704509999999999</c:v>
                </c:pt>
                <c:pt idx="2112">
                  <c:v>-6.668723</c:v>
                </c:pt>
                <c:pt idx="2113">
                  <c:v>-6.4604489999999997</c:v>
                </c:pt>
                <c:pt idx="2114">
                  <c:v>-6.8284570000000002</c:v>
                </c:pt>
                <c:pt idx="2115">
                  <c:v>-6.4587209999999997</c:v>
                </c:pt>
                <c:pt idx="2116">
                  <c:v>-6.303744</c:v>
                </c:pt>
                <c:pt idx="2117">
                  <c:v>-6.4084539999999999</c:v>
                </c:pt>
                <c:pt idx="2118">
                  <c:v>-6.6171540000000002</c:v>
                </c:pt>
                <c:pt idx="2119">
                  <c:v>-6.039301</c:v>
                </c:pt>
                <c:pt idx="2120">
                  <c:v>-6.3512740000000001</c:v>
                </c:pt>
                <c:pt idx="2121">
                  <c:v>-6.302308</c:v>
                </c:pt>
                <c:pt idx="2122">
                  <c:v>-6.1450199999999997</c:v>
                </c:pt>
                <c:pt idx="2123">
                  <c:v>-6.5664600000000002</c:v>
                </c:pt>
                <c:pt idx="2124">
                  <c:v>-6.5092800000000004</c:v>
                </c:pt>
                <c:pt idx="2125">
                  <c:v>-6.6211929999999999</c:v>
                </c:pt>
                <c:pt idx="2126">
                  <c:v>-6.5082700000000004</c:v>
                </c:pt>
                <c:pt idx="2127">
                  <c:v>-6.7755869999999998</c:v>
                </c:pt>
                <c:pt idx="2128">
                  <c:v>-6.6714599999999997</c:v>
                </c:pt>
                <c:pt idx="2129">
                  <c:v>-6.6209020000000001</c:v>
                </c:pt>
                <c:pt idx="2130">
                  <c:v>-6.9331659999999999</c:v>
                </c:pt>
                <c:pt idx="2131">
                  <c:v>-6.7764610000000003</c:v>
                </c:pt>
                <c:pt idx="2132">
                  <c:v>-6.6714599999999997</c:v>
                </c:pt>
                <c:pt idx="2133">
                  <c:v>-6.5664600000000002</c:v>
                </c:pt>
                <c:pt idx="2134">
                  <c:v>-6.3024430000000002</c:v>
                </c:pt>
                <c:pt idx="2135">
                  <c:v>-6.4575760000000004</c:v>
                </c:pt>
                <c:pt idx="2136">
                  <c:v>-6.5619940000000003</c:v>
                </c:pt>
                <c:pt idx="2137">
                  <c:v>-6.4624689999999996</c:v>
                </c:pt>
                <c:pt idx="2138">
                  <c:v>-6.2493020000000001</c:v>
                </c:pt>
                <c:pt idx="2139">
                  <c:v>-6.5144640000000003</c:v>
                </c:pt>
                <c:pt idx="2140">
                  <c:v>-6.5141730000000004</c:v>
                </c:pt>
                <c:pt idx="2141">
                  <c:v>-6.616727</c:v>
                </c:pt>
                <c:pt idx="2142">
                  <c:v>-6.5641489999999996</c:v>
                </c:pt>
                <c:pt idx="2143">
                  <c:v>-6.4620420000000003</c:v>
                </c:pt>
                <c:pt idx="2144">
                  <c:v>-6.7233200000000002</c:v>
                </c:pt>
                <c:pt idx="2145">
                  <c:v>-6.9366219999999998</c:v>
                </c:pt>
                <c:pt idx="2146">
                  <c:v>-6.5141730000000004</c:v>
                </c:pt>
                <c:pt idx="2147">
                  <c:v>-6.35372</c:v>
                </c:pt>
                <c:pt idx="2148">
                  <c:v>-6.4580029999999997</c:v>
                </c:pt>
                <c:pt idx="2149">
                  <c:v>-6.4604489999999997</c:v>
                </c:pt>
                <c:pt idx="2150">
                  <c:v>-6.4610320000000003</c:v>
                </c:pt>
                <c:pt idx="2151">
                  <c:v>-6.2569330000000001</c:v>
                </c:pt>
                <c:pt idx="2152">
                  <c:v>-6.1487679999999996</c:v>
                </c:pt>
                <c:pt idx="2153">
                  <c:v>-6.4077349999999997</c:v>
                </c:pt>
                <c:pt idx="2154">
                  <c:v>-6.8291750000000002</c:v>
                </c:pt>
                <c:pt idx="2155">
                  <c:v>-6.1925489999999996</c:v>
                </c:pt>
                <c:pt idx="2156">
                  <c:v>-6.6697319999999998</c:v>
                </c:pt>
                <c:pt idx="2157">
                  <c:v>-6.3574679999999999</c:v>
                </c:pt>
                <c:pt idx="2158">
                  <c:v>-6.6727619999999996</c:v>
                </c:pt>
                <c:pt idx="2159">
                  <c:v>-6.8764130000000003</c:v>
                </c:pt>
                <c:pt idx="2160">
                  <c:v>-6.455692</c:v>
                </c:pt>
                <c:pt idx="2161">
                  <c:v>-6.8288840000000004</c:v>
                </c:pt>
                <c:pt idx="2162">
                  <c:v>-5.8317459999999999</c:v>
                </c:pt>
                <c:pt idx="2163">
                  <c:v>-6.4600220000000004</c:v>
                </c:pt>
                <c:pt idx="2164">
                  <c:v>-6.5124449999999996</c:v>
                </c:pt>
                <c:pt idx="2165">
                  <c:v>-6.2985600000000002</c:v>
                </c:pt>
                <c:pt idx="2166">
                  <c:v>-6.5622850000000001</c:v>
                </c:pt>
                <c:pt idx="2167">
                  <c:v>-6.2554959999999999</c:v>
                </c:pt>
                <c:pt idx="2168">
                  <c:v>-6.2455550000000004</c:v>
                </c:pt>
                <c:pt idx="2169">
                  <c:v>-6.1970150000000004</c:v>
                </c:pt>
                <c:pt idx="2170">
                  <c:v>-6.935613</c:v>
                </c:pt>
                <c:pt idx="2171">
                  <c:v>-6.5654500000000002</c:v>
                </c:pt>
                <c:pt idx="2172">
                  <c:v>-6.4087449999999997</c:v>
                </c:pt>
                <c:pt idx="2173">
                  <c:v>-6.7754519999999996</c:v>
                </c:pt>
                <c:pt idx="2174">
                  <c:v>-6.4614589999999996</c:v>
                </c:pt>
                <c:pt idx="2175">
                  <c:v>-6.4111919999999998</c:v>
                </c:pt>
                <c:pt idx="2176">
                  <c:v>-6.5694889999999999</c:v>
                </c:pt>
                <c:pt idx="2177">
                  <c:v>-6.4569929999999998</c:v>
                </c:pt>
                <c:pt idx="2178">
                  <c:v>-6.5644400000000003</c:v>
                </c:pt>
                <c:pt idx="2179">
                  <c:v>-6.5127360000000003</c:v>
                </c:pt>
                <c:pt idx="2180">
                  <c:v>-6.1932679999999998</c:v>
                </c:pt>
                <c:pt idx="2181">
                  <c:v>-6.617737</c:v>
                </c:pt>
                <c:pt idx="2182">
                  <c:v>-6.4035609999999998</c:v>
                </c:pt>
                <c:pt idx="2183">
                  <c:v>-6.7741499999999997</c:v>
                </c:pt>
                <c:pt idx="2184">
                  <c:v>-5.9842760000000004</c:v>
                </c:pt>
                <c:pt idx="2185">
                  <c:v>-6.4077349999999997</c:v>
                </c:pt>
                <c:pt idx="2186">
                  <c:v>-6.618455</c:v>
                </c:pt>
                <c:pt idx="2187">
                  <c:v>-5.8850420000000003</c:v>
                </c:pt>
                <c:pt idx="2188">
                  <c:v>-6.5114349999999996</c:v>
                </c:pt>
                <c:pt idx="2189">
                  <c:v>-6.616727</c:v>
                </c:pt>
                <c:pt idx="2190">
                  <c:v>-6.4597309999999997</c:v>
                </c:pt>
                <c:pt idx="2191">
                  <c:v>-6.7237470000000004</c:v>
                </c:pt>
                <c:pt idx="2192">
                  <c:v>-6.7758789999999998</c:v>
                </c:pt>
                <c:pt idx="2193">
                  <c:v>-6.4577109999999998</c:v>
                </c:pt>
                <c:pt idx="2194">
                  <c:v>-6.616727</c:v>
                </c:pt>
                <c:pt idx="2195">
                  <c:v>-6.7228729999999999</c:v>
                </c:pt>
                <c:pt idx="2196">
                  <c:v>-6.305472</c:v>
                </c:pt>
                <c:pt idx="2197">
                  <c:v>-6.3010060000000001</c:v>
                </c:pt>
                <c:pt idx="2198">
                  <c:v>-6.1932679999999998</c:v>
                </c:pt>
                <c:pt idx="2199">
                  <c:v>-6.0397280000000002</c:v>
                </c:pt>
                <c:pt idx="2200">
                  <c:v>-6.8257190000000003</c:v>
                </c:pt>
                <c:pt idx="2201">
                  <c:v>-6.4067259999999999</c:v>
                </c:pt>
                <c:pt idx="2202">
                  <c:v>-6.0885579999999999</c:v>
                </c:pt>
                <c:pt idx="2203">
                  <c:v>-6.3532929999999999</c:v>
                </c:pt>
                <c:pt idx="2204">
                  <c:v>-6.6711689999999999</c:v>
                </c:pt>
                <c:pt idx="2205">
                  <c:v>-6.3010060000000001</c:v>
                </c:pt>
                <c:pt idx="2206">
                  <c:v>-6.4607409999999996</c:v>
                </c:pt>
                <c:pt idx="2207">
                  <c:v>-7.3546060000000004</c:v>
                </c:pt>
                <c:pt idx="2208">
                  <c:v>-6.4597309999999997</c:v>
                </c:pt>
                <c:pt idx="2209">
                  <c:v>-6.7231649999999998</c:v>
                </c:pt>
                <c:pt idx="2210">
                  <c:v>-6.406434</c:v>
                </c:pt>
                <c:pt idx="2211">
                  <c:v>-5.8840329999999996</c:v>
                </c:pt>
                <c:pt idx="2212">
                  <c:v>-6.8309030000000002</c:v>
                </c:pt>
                <c:pt idx="2213">
                  <c:v>-6.3020160000000001</c:v>
                </c:pt>
                <c:pt idx="2214">
                  <c:v>-6.1398359999999998</c:v>
                </c:pt>
                <c:pt idx="2215">
                  <c:v>-6.4582940000000004</c:v>
                </c:pt>
                <c:pt idx="2216">
                  <c:v>-5.990043</c:v>
                </c:pt>
                <c:pt idx="2217">
                  <c:v>-6.5702069999999999</c:v>
                </c:pt>
                <c:pt idx="2218">
                  <c:v>-6.3532929999999999</c:v>
                </c:pt>
                <c:pt idx="2219">
                  <c:v>-6.8268639999999996</c:v>
                </c:pt>
                <c:pt idx="2220">
                  <c:v>-6.5117260000000003</c:v>
                </c:pt>
                <c:pt idx="2221">
                  <c:v>-6.4067259999999999</c:v>
                </c:pt>
                <c:pt idx="2222">
                  <c:v>-6.5647320000000002</c:v>
                </c:pt>
                <c:pt idx="2223">
                  <c:v>-6.5671780000000002</c:v>
                </c:pt>
                <c:pt idx="2224">
                  <c:v>-7.036575</c:v>
                </c:pt>
                <c:pt idx="2225">
                  <c:v>-6.5641489999999996</c:v>
                </c:pt>
                <c:pt idx="2226">
                  <c:v>-6.2455550000000004</c:v>
                </c:pt>
                <c:pt idx="2227">
                  <c:v>-6.0378639999999999</c:v>
                </c:pt>
                <c:pt idx="2228">
                  <c:v>-6.4070169999999997</c:v>
                </c:pt>
                <c:pt idx="2229">
                  <c:v>-6.616727</c:v>
                </c:pt>
                <c:pt idx="2230">
                  <c:v>-6.5110080000000004</c:v>
                </c:pt>
                <c:pt idx="2231">
                  <c:v>-6.3002880000000001</c:v>
                </c:pt>
                <c:pt idx="2232">
                  <c:v>-6.4593040000000004</c:v>
                </c:pt>
                <c:pt idx="2233">
                  <c:v>-6.5114349999999996</c:v>
                </c:pt>
                <c:pt idx="2234">
                  <c:v>-6.0875490000000001</c:v>
                </c:pt>
                <c:pt idx="2235">
                  <c:v>-6.8298940000000004</c:v>
                </c:pt>
                <c:pt idx="2236">
                  <c:v>-6.566033</c:v>
                </c:pt>
                <c:pt idx="2237">
                  <c:v>-6.4607409999999996</c:v>
                </c:pt>
                <c:pt idx="2238">
                  <c:v>-6.5107169999999996</c:v>
                </c:pt>
                <c:pt idx="2239">
                  <c:v>-6.35372</c:v>
                </c:pt>
                <c:pt idx="2240">
                  <c:v>-6.3564579999999999</c:v>
                </c:pt>
                <c:pt idx="2241">
                  <c:v>-6.4080269999999997</c:v>
                </c:pt>
                <c:pt idx="2242">
                  <c:v>-6.354012</c:v>
                </c:pt>
                <c:pt idx="2243">
                  <c:v>-6.2475740000000002</c:v>
                </c:pt>
                <c:pt idx="2244">
                  <c:v>-6.7227379999999997</c:v>
                </c:pt>
                <c:pt idx="2245">
                  <c:v>-6.5671780000000002</c:v>
                </c:pt>
                <c:pt idx="2246">
                  <c:v>-6.5117260000000003</c:v>
                </c:pt>
                <c:pt idx="2247">
                  <c:v>-6.5640130000000001</c:v>
                </c:pt>
                <c:pt idx="2248">
                  <c:v>-6.718699</c:v>
                </c:pt>
                <c:pt idx="2249">
                  <c:v>-6.4119099999999998</c:v>
                </c:pt>
                <c:pt idx="2250">
                  <c:v>-6.3564579999999999</c:v>
                </c:pt>
                <c:pt idx="2251">
                  <c:v>-6.1405539999999998</c:v>
                </c:pt>
                <c:pt idx="2252">
                  <c:v>-6.352284</c:v>
                </c:pt>
                <c:pt idx="2253">
                  <c:v>-6.8323400000000003</c:v>
                </c:pt>
                <c:pt idx="2254">
                  <c:v>-6.5114349999999996</c:v>
                </c:pt>
                <c:pt idx="2255">
                  <c:v>-6.3002880000000001</c:v>
                </c:pt>
                <c:pt idx="2256">
                  <c:v>-6.5591200000000001</c:v>
                </c:pt>
                <c:pt idx="2257">
                  <c:v>-6.6708780000000001</c:v>
                </c:pt>
                <c:pt idx="2258">
                  <c:v>-6.3561670000000001</c:v>
                </c:pt>
                <c:pt idx="2259">
                  <c:v>-6.7727139999999997</c:v>
                </c:pt>
                <c:pt idx="2260">
                  <c:v>-6.6157170000000001</c:v>
                </c:pt>
                <c:pt idx="2261">
                  <c:v>-6.4077349999999997</c:v>
                </c:pt>
                <c:pt idx="2262">
                  <c:v>-6.5127360000000003</c:v>
                </c:pt>
                <c:pt idx="2263">
                  <c:v>-6.7751599999999996</c:v>
                </c:pt>
                <c:pt idx="2264">
                  <c:v>-6.4114829999999996</c:v>
                </c:pt>
                <c:pt idx="2265">
                  <c:v>-6.1391169999999997</c:v>
                </c:pt>
                <c:pt idx="2266">
                  <c:v>-6.2995700000000001</c:v>
                </c:pt>
                <c:pt idx="2267">
                  <c:v>-6.3532929999999999</c:v>
                </c:pt>
                <c:pt idx="2268">
                  <c:v>-6.1994619999999996</c:v>
                </c:pt>
                <c:pt idx="2269">
                  <c:v>-6.6708780000000001</c:v>
                </c:pt>
                <c:pt idx="2270">
                  <c:v>-6.2494379999999996</c:v>
                </c:pt>
                <c:pt idx="2271">
                  <c:v>-6.5120180000000003</c:v>
                </c:pt>
                <c:pt idx="2272">
                  <c:v>-6.8236990000000004</c:v>
                </c:pt>
                <c:pt idx="2273">
                  <c:v>-6.5179200000000002</c:v>
                </c:pt>
                <c:pt idx="2274">
                  <c:v>-6.6746249999999998</c:v>
                </c:pt>
                <c:pt idx="2275">
                  <c:v>-6.1422819999999998</c:v>
                </c:pt>
                <c:pt idx="2276">
                  <c:v>-6.7734319999999997</c:v>
                </c:pt>
                <c:pt idx="2277">
                  <c:v>-6.6697319999999998</c:v>
                </c:pt>
                <c:pt idx="2278">
                  <c:v>-6.7744419999999996</c:v>
                </c:pt>
                <c:pt idx="2279">
                  <c:v>-6.618455</c:v>
                </c:pt>
                <c:pt idx="2280">
                  <c:v>-5.9325720000000004</c:v>
                </c:pt>
                <c:pt idx="2281">
                  <c:v>-6.7189899999999998</c:v>
                </c:pt>
                <c:pt idx="2282">
                  <c:v>-6.6191740000000001</c:v>
                </c:pt>
                <c:pt idx="2283">
                  <c:v>-6.4597309999999997</c:v>
                </c:pt>
                <c:pt idx="2284">
                  <c:v>-6.2458460000000002</c:v>
                </c:pt>
                <c:pt idx="2285">
                  <c:v>-6.2480010000000004</c:v>
                </c:pt>
                <c:pt idx="2286">
                  <c:v>-6.618455</c:v>
                </c:pt>
                <c:pt idx="2287">
                  <c:v>-6.5110080000000004</c:v>
                </c:pt>
                <c:pt idx="2288">
                  <c:v>-7.1446040000000002</c:v>
                </c:pt>
                <c:pt idx="2289">
                  <c:v>-6.3545939999999996</c:v>
                </c:pt>
                <c:pt idx="2290">
                  <c:v>-6.0882670000000001</c:v>
                </c:pt>
                <c:pt idx="2291">
                  <c:v>-6.5141730000000004</c:v>
                </c:pt>
                <c:pt idx="2292">
                  <c:v>-6.0382910000000001</c:v>
                </c:pt>
                <c:pt idx="2293">
                  <c:v>-6.4614589999999996</c:v>
                </c:pt>
                <c:pt idx="2294">
                  <c:v>-6.5131629999999996</c:v>
                </c:pt>
                <c:pt idx="2295">
                  <c:v>-6.4580029999999997</c:v>
                </c:pt>
                <c:pt idx="2296">
                  <c:v>-6.3020160000000001</c:v>
                </c:pt>
                <c:pt idx="2297">
                  <c:v>-6.1470390000000004</c:v>
                </c:pt>
                <c:pt idx="2298">
                  <c:v>-6.2500210000000003</c:v>
                </c:pt>
                <c:pt idx="2299">
                  <c:v>-6.2480010000000004</c:v>
                </c:pt>
                <c:pt idx="2300">
                  <c:v>-7.0364389999999997</c:v>
                </c:pt>
                <c:pt idx="2301">
                  <c:v>-6.4087449999999997</c:v>
                </c:pt>
                <c:pt idx="2302">
                  <c:v>-6.6731889999999998</c:v>
                </c:pt>
                <c:pt idx="2303">
                  <c:v>-6.7244659999999996</c:v>
                </c:pt>
                <c:pt idx="2304">
                  <c:v>-6.4559829999999998</c:v>
                </c:pt>
                <c:pt idx="2305">
                  <c:v>-6.6144160000000003</c:v>
                </c:pt>
                <c:pt idx="2306">
                  <c:v>-6.6708780000000001</c:v>
                </c:pt>
                <c:pt idx="2307">
                  <c:v>-6.6222029999999998</c:v>
                </c:pt>
                <c:pt idx="2308">
                  <c:v>-6.0923059999999998</c:v>
                </c:pt>
                <c:pt idx="2309">
                  <c:v>-6.567469</c:v>
                </c:pt>
                <c:pt idx="2310">
                  <c:v>-6.3544390000000002</c:v>
                </c:pt>
                <c:pt idx="2311">
                  <c:v>-6.4067259999999999</c:v>
                </c:pt>
                <c:pt idx="2312">
                  <c:v>-6.617737</c:v>
                </c:pt>
                <c:pt idx="2313">
                  <c:v>-6.3002880000000001</c:v>
                </c:pt>
                <c:pt idx="2314">
                  <c:v>-6.4070169999999997</c:v>
                </c:pt>
                <c:pt idx="2315">
                  <c:v>-6.5127360000000003</c:v>
                </c:pt>
                <c:pt idx="2316">
                  <c:v>-6.7214369999999999</c:v>
                </c:pt>
                <c:pt idx="2317">
                  <c:v>-6.5637220000000003</c:v>
                </c:pt>
                <c:pt idx="2318">
                  <c:v>-6.6174460000000002</c:v>
                </c:pt>
                <c:pt idx="2319">
                  <c:v>-6.3564579999999999</c:v>
                </c:pt>
                <c:pt idx="2320">
                  <c:v>-6.0892770000000001</c:v>
                </c:pt>
                <c:pt idx="2321">
                  <c:v>-6.2007630000000002</c:v>
                </c:pt>
                <c:pt idx="2322">
                  <c:v>-6.2995700000000001</c:v>
                </c:pt>
                <c:pt idx="2323">
                  <c:v>-6.7747330000000003</c:v>
                </c:pt>
                <c:pt idx="2324">
                  <c:v>-6.4597309999999997</c:v>
                </c:pt>
                <c:pt idx="2325">
                  <c:v>-6.4028419999999997</c:v>
                </c:pt>
                <c:pt idx="2326">
                  <c:v>-6.3527110000000002</c:v>
                </c:pt>
                <c:pt idx="2327">
                  <c:v>-6.4624689999999996</c:v>
                </c:pt>
                <c:pt idx="2328">
                  <c:v>-6.5127360000000003</c:v>
                </c:pt>
                <c:pt idx="2329">
                  <c:v>-6.668431</c:v>
                </c:pt>
                <c:pt idx="2330">
                  <c:v>-6.3020160000000001</c:v>
                </c:pt>
                <c:pt idx="2331">
                  <c:v>-6.5159010000000004</c:v>
                </c:pt>
                <c:pt idx="2332">
                  <c:v>-6.6209020000000001</c:v>
                </c:pt>
                <c:pt idx="2333">
                  <c:v>-6.1987439999999996</c:v>
                </c:pt>
                <c:pt idx="2334">
                  <c:v>-6.4614589999999996</c:v>
                </c:pt>
                <c:pt idx="2335">
                  <c:v>-6.669441</c:v>
                </c:pt>
                <c:pt idx="2336">
                  <c:v>-6.303744</c:v>
                </c:pt>
                <c:pt idx="2337">
                  <c:v>-6.5112990000000002</c:v>
                </c:pt>
                <c:pt idx="2338">
                  <c:v>-7.0908810000000004</c:v>
                </c:pt>
                <c:pt idx="2339">
                  <c:v>-6.4618859999999998</c:v>
                </c:pt>
                <c:pt idx="2340">
                  <c:v>-6.5668870000000004</c:v>
                </c:pt>
                <c:pt idx="2341">
                  <c:v>-6.5609840000000004</c:v>
                </c:pt>
                <c:pt idx="2342">
                  <c:v>-6.5110080000000004</c:v>
                </c:pt>
                <c:pt idx="2343">
                  <c:v>-6.6697319999999998</c:v>
                </c:pt>
                <c:pt idx="2344">
                  <c:v>-6.5161920000000002</c:v>
                </c:pt>
                <c:pt idx="2345">
                  <c:v>-6.0912959999999998</c:v>
                </c:pt>
                <c:pt idx="2346">
                  <c:v>-6.4035609999999998</c:v>
                </c:pt>
                <c:pt idx="2347">
                  <c:v>-6.35473</c:v>
                </c:pt>
                <c:pt idx="2348">
                  <c:v>-6.35473</c:v>
                </c:pt>
                <c:pt idx="2349">
                  <c:v>-5.6691380000000002</c:v>
                </c:pt>
                <c:pt idx="2350">
                  <c:v>-6.5092800000000004</c:v>
                </c:pt>
                <c:pt idx="2351">
                  <c:v>-6.6721789999999999</c:v>
                </c:pt>
                <c:pt idx="2352">
                  <c:v>-6.2999970000000003</c:v>
                </c:pt>
                <c:pt idx="2353">
                  <c:v>-7.0378759999999998</c:v>
                </c:pt>
                <c:pt idx="2354">
                  <c:v>-6.304754</c:v>
                </c:pt>
                <c:pt idx="2355">
                  <c:v>-6.6194649999999999</c:v>
                </c:pt>
                <c:pt idx="2356">
                  <c:v>-6.5644400000000003</c:v>
                </c:pt>
                <c:pt idx="2357">
                  <c:v>-6.4594399999999998</c:v>
                </c:pt>
                <c:pt idx="2358">
                  <c:v>-6.4049969999999998</c:v>
                </c:pt>
                <c:pt idx="2359">
                  <c:v>-6.5147560000000002</c:v>
                </c:pt>
                <c:pt idx="2360">
                  <c:v>-6.4649150000000004</c:v>
                </c:pt>
                <c:pt idx="2361">
                  <c:v>-6.2472830000000004</c:v>
                </c:pt>
                <c:pt idx="2362">
                  <c:v>-6.0380000000000003</c:v>
                </c:pt>
                <c:pt idx="2363">
                  <c:v>-6.1970150000000004</c:v>
                </c:pt>
                <c:pt idx="2364">
                  <c:v>-6.4614589999999996</c:v>
                </c:pt>
                <c:pt idx="2365">
                  <c:v>-6.4572839999999996</c:v>
                </c:pt>
                <c:pt idx="2366">
                  <c:v>-6.4607409999999996</c:v>
                </c:pt>
                <c:pt idx="2367">
                  <c:v>-6.2482930000000003</c:v>
                </c:pt>
                <c:pt idx="2368">
                  <c:v>-6.4067259999999999</c:v>
                </c:pt>
                <c:pt idx="2369">
                  <c:v>-6.6174460000000002</c:v>
                </c:pt>
                <c:pt idx="2370">
                  <c:v>-6.9799769999999999</c:v>
                </c:pt>
                <c:pt idx="2371">
                  <c:v>-6.3485360000000002</c:v>
                </c:pt>
                <c:pt idx="2372">
                  <c:v>-6.6181640000000002</c:v>
                </c:pt>
                <c:pt idx="2373">
                  <c:v>-6.1440099999999997</c:v>
                </c:pt>
                <c:pt idx="2374">
                  <c:v>-6.6194649999999999</c:v>
                </c:pt>
                <c:pt idx="2375">
                  <c:v>-6.5092800000000004</c:v>
                </c:pt>
                <c:pt idx="2376">
                  <c:v>-6.4077349999999997</c:v>
                </c:pt>
                <c:pt idx="2377">
                  <c:v>-6.3010060000000001</c:v>
                </c:pt>
                <c:pt idx="2378">
                  <c:v>-6.4076000000000004</c:v>
                </c:pt>
                <c:pt idx="2379">
                  <c:v>-6.1391169999999997</c:v>
                </c:pt>
                <c:pt idx="2380">
                  <c:v>-6.6739069999999998</c:v>
                </c:pt>
                <c:pt idx="2381">
                  <c:v>-6.7248929999999998</c:v>
                </c:pt>
                <c:pt idx="2382">
                  <c:v>-6.3017250000000002</c:v>
                </c:pt>
                <c:pt idx="2383">
                  <c:v>-6.2435349999999996</c:v>
                </c:pt>
                <c:pt idx="2384">
                  <c:v>-6.4604489999999997</c:v>
                </c:pt>
                <c:pt idx="2385">
                  <c:v>-6.4587209999999997</c:v>
                </c:pt>
                <c:pt idx="2386">
                  <c:v>-6.1494859999999996</c:v>
                </c:pt>
                <c:pt idx="2387">
                  <c:v>-6.2523309999999999</c:v>
                </c:pt>
                <c:pt idx="2388">
                  <c:v>-6.6187469999999999</c:v>
                </c:pt>
                <c:pt idx="2389">
                  <c:v>-6.4067259999999999</c:v>
                </c:pt>
                <c:pt idx="2390">
                  <c:v>-6.617737</c:v>
                </c:pt>
                <c:pt idx="2391">
                  <c:v>-6.3002880000000001</c:v>
                </c:pt>
                <c:pt idx="2392">
                  <c:v>-6.5671780000000002</c:v>
                </c:pt>
                <c:pt idx="2393">
                  <c:v>-6.6704509999999999</c:v>
                </c:pt>
                <c:pt idx="2394">
                  <c:v>-6.6691500000000001</c:v>
                </c:pt>
                <c:pt idx="2395">
                  <c:v>-6.2507390000000003</c:v>
                </c:pt>
                <c:pt idx="2396">
                  <c:v>-6.1960059999999997</c:v>
                </c:pt>
                <c:pt idx="2397">
                  <c:v>-6.1457379999999997</c:v>
                </c:pt>
                <c:pt idx="2398">
                  <c:v>-6.5114349999999996</c:v>
                </c:pt>
                <c:pt idx="2399">
                  <c:v>-6.6157170000000001</c:v>
                </c:pt>
                <c:pt idx="2400">
                  <c:v>-6.2992780000000002</c:v>
                </c:pt>
                <c:pt idx="2401">
                  <c:v>-6.3505549999999999</c:v>
                </c:pt>
                <c:pt idx="2402">
                  <c:v>-6.4565659999999996</c:v>
                </c:pt>
                <c:pt idx="2403">
                  <c:v>-6.8774230000000003</c:v>
                </c:pt>
                <c:pt idx="2404">
                  <c:v>-6.5099980000000004</c:v>
                </c:pt>
                <c:pt idx="2405">
                  <c:v>-6.4084539999999999</c:v>
                </c:pt>
                <c:pt idx="2406">
                  <c:v>-6.7727139999999997</c:v>
                </c:pt>
                <c:pt idx="2407">
                  <c:v>-6.4032689999999999</c:v>
                </c:pt>
                <c:pt idx="2408">
                  <c:v>-6.9878999999999998</c:v>
                </c:pt>
                <c:pt idx="2409">
                  <c:v>-6.4094629999999997</c:v>
                </c:pt>
                <c:pt idx="2410">
                  <c:v>-5.9894600000000002</c:v>
                </c:pt>
                <c:pt idx="2411">
                  <c:v>-6.0871219999999999</c:v>
                </c:pt>
                <c:pt idx="2412">
                  <c:v>-6.4600220000000004</c:v>
                </c:pt>
                <c:pt idx="2413">
                  <c:v>-6.6704509999999999</c:v>
                </c:pt>
                <c:pt idx="2414">
                  <c:v>-6.1983170000000003</c:v>
                </c:pt>
                <c:pt idx="2415">
                  <c:v>-5.9835580000000004</c:v>
                </c:pt>
                <c:pt idx="2416">
                  <c:v>-6.5647320000000002</c:v>
                </c:pt>
                <c:pt idx="2417">
                  <c:v>-6.353002</c:v>
                </c:pt>
                <c:pt idx="2418">
                  <c:v>-6.981414</c:v>
                </c:pt>
                <c:pt idx="2419">
                  <c:v>-6.568479</c:v>
                </c:pt>
                <c:pt idx="2420">
                  <c:v>-6.1443019999999997</c:v>
                </c:pt>
                <c:pt idx="2421">
                  <c:v>-6.6721789999999999</c:v>
                </c:pt>
                <c:pt idx="2422">
                  <c:v>-6.6216200000000001</c:v>
                </c:pt>
                <c:pt idx="2423">
                  <c:v>-6.668431</c:v>
                </c:pt>
                <c:pt idx="2424">
                  <c:v>-6.2445449999999996</c:v>
                </c:pt>
                <c:pt idx="2425">
                  <c:v>-6.0382910000000001</c:v>
                </c:pt>
                <c:pt idx="2426">
                  <c:v>-6.2503120000000001</c:v>
                </c:pt>
                <c:pt idx="2427">
                  <c:v>-6.720135</c:v>
                </c:pt>
                <c:pt idx="2428">
                  <c:v>-6.1952870000000004</c:v>
                </c:pt>
                <c:pt idx="2429">
                  <c:v>-6.4052889999999998</c:v>
                </c:pt>
                <c:pt idx="2430">
                  <c:v>-5.8233959999999998</c:v>
                </c:pt>
                <c:pt idx="2431">
                  <c:v>-6.6191740000000001</c:v>
                </c:pt>
                <c:pt idx="2432">
                  <c:v>-6.5637220000000003</c:v>
                </c:pt>
                <c:pt idx="2433">
                  <c:v>-6.3527110000000002</c:v>
                </c:pt>
                <c:pt idx="2434">
                  <c:v>-6.8288840000000004</c:v>
                </c:pt>
                <c:pt idx="2435">
                  <c:v>-6.3005789999999999</c:v>
                </c:pt>
                <c:pt idx="2436">
                  <c:v>-7.1411480000000003</c:v>
                </c:pt>
                <c:pt idx="2437">
                  <c:v>-6.7238829999999998</c:v>
                </c:pt>
                <c:pt idx="2438">
                  <c:v>-6.041747</c:v>
                </c:pt>
                <c:pt idx="2439">
                  <c:v>-6.6721789999999999</c:v>
                </c:pt>
                <c:pt idx="2440">
                  <c:v>-6.4087449999999997</c:v>
                </c:pt>
                <c:pt idx="2441">
                  <c:v>-6.4601579999999998</c:v>
                </c:pt>
                <c:pt idx="2442">
                  <c:v>-6.5624209999999996</c:v>
                </c:pt>
                <c:pt idx="2443">
                  <c:v>-5.9907620000000001</c:v>
                </c:pt>
                <c:pt idx="2444">
                  <c:v>-6.2495940000000001</c:v>
                </c:pt>
                <c:pt idx="2445">
                  <c:v>-6.1955790000000004</c:v>
                </c:pt>
                <c:pt idx="2446">
                  <c:v>-7.2506149999999998</c:v>
                </c:pt>
                <c:pt idx="2447">
                  <c:v>-6.7241739999999997</c:v>
                </c:pt>
                <c:pt idx="2448">
                  <c:v>-6.2472830000000004</c:v>
                </c:pt>
                <c:pt idx="2449">
                  <c:v>-6.5107169999999996</c:v>
                </c:pt>
                <c:pt idx="2450">
                  <c:v>-6.4060069999999998</c:v>
                </c:pt>
                <c:pt idx="2451">
                  <c:v>-6.3603420000000002</c:v>
                </c:pt>
                <c:pt idx="2452">
                  <c:v>-6.7774710000000002</c:v>
                </c:pt>
                <c:pt idx="2453">
                  <c:v>-6.6170179999999998</c:v>
                </c:pt>
                <c:pt idx="2454">
                  <c:v>-6.1935589999999996</c:v>
                </c:pt>
                <c:pt idx="2455">
                  <c:v>-6.5664600000000002</c:v>
                </c:pt>
                <c:pt idx="2456">
                  <c:v>-6.3544390000000002</c:v>
                </c:pt>
                <c:pt idx="2457">
                  <c:v>-6.5630030000000001</c:v>
                </c:pt>
                <c:pt idx="2458">
                  <c:v>-6.4065899999999996</c:v>
                </c:pt>
                <c:pt idx="2459">
                  <c:v>-6.7238829999999998</c:v>
                </c:pt>
                <c:pt idx="2460">
                  <c:v>-6.3028700000000004</c:v>
                </c:pt>
                <c:pt idx="2461">
                  <c:v>-6.090287</c:v>
                </c:pt>
                <c:pt idx="2462">
                  <c:v>-6.6149990000000001</c:v>
                </c:pt>
                <c:pt idx="2463">
                  <c:v>-6.2531860000000004</c:v>
                </c:pt>
                <c:pt idx="2464">
                  <c:v>-6.1984519999999996</c:v>
                </c:pt>
                <c:pt idx="2465">
                  <c:v>-6.667713</c:v>
                </c:pt>
                <c:pt idx="2466">
                  <c:v>-6.6731889999999998</c:v>
                </c:pt>
                <c:pt idx="2467">
                  <c:v>-6.0888499999999999</c:v>
                </c:pt>
                <c:pt idx="2468">
                  <c:v>-6.5094159999999999</c:v>
                </c:pt>
                <c:pt idx="2469">
                  <c:v>-6.5089889999999997</c:v>
                </c:pt>
                <c:pt idx="2470">
                  <c:v>-7.147634</c:v>
                </c:pt>
                <c:pt idx="2471">
                  <c:v>-7.1480610000000002</c:v>
                </c:pt>
                <c:pt idx="2472">
                  <c:v>-6.5634309999999996</c:v>
                </c:pt>
                <c:pt idx="2473">
                  <c:v>-6.349837</c:v>
                </c:pt>
                <c:pt idx="2474">
                  <c:v>-6.5102900000000004</c:v>
                </c:pt>
                <c:pt idx="2475">
                  <c:v>-6.4663519999999997</c:v>
                </c:pt>
                <c:pt idx="2476">
                  <c:v>-6.5159010000000004</c:v>
                </c:pt>
                <c:pt idx="2477">
                  <c:v>-6.4572839999999996</c:v>
                </c:pt>
                <c:pt idx="2478">
                  <c:v>-6.0892770000000001</c:v>
                </c:pt>
                <c:pt idx="2479">
                  <c:v>-6.1450199999999997</c:v>
                </c:pt>
                <c:pt idx="2480">
                  <c:v>-6.8298940000000004</c:v>
                </c:pt>
                <c:pt idx="2481">
                  <c:v>-6.7754519999999996</c:v>
                </c:pt>
                <c:pt idx="2482">
                  <c:v>-6.568479</c:v>
                </c:pt>
                <c:pt idx="2483">
                  <c:v>-6.7231649999999998</c:v>
                </c:pt>
                <c:pt idx="2484">
                  <c:v>-6.2539040000000004</c:v>
                </c:pt>
                <c:pt idx="2485">
                  <c:v>-6.6682959999999998</c:v>
                </c:pt>
                <c:pt idx="2486">
                  <c:v>-6.5627120000000003</c:v>
                </c:pt>
                <c:pt idx="2487">
                  <c:v>-6.7256109999999998</c:v>
                </c:pt>
                <c:pt idx="2488">
                  <c:v>-6.4597309999999997</c:v>
                </c:pt>
                <c:pt idx="2489">
                  <c:v>-6.5647320000000002</c:v>
                </c:pt>
                <c:pt idx="2490">
                  <c:v>-6.5602660000000004</c:v>
                </c:pt>
                <c:pt idx="2491">
                  <c:v>-6.1973070000000003</c:v>
                </c:pt>
                <c:pt idx="2492">
                  <c:v>-6.8830349999999996</c:v>
                </c:pt>
                <c:pt idx="2493">
                  <c:v>-6.4101819999999998</c:v>
                </c:pt>
                <c:pt idx="2494">
                  <c:v>-6.3002880000000001</c:v>
                </c:pt>
                <c:pt idx="2495">
                  <c:v>-6.8277380000000001</c:v>
                </c:pt>
                <c:pt idx="2496">
                  <c:v>-6.6191740000000001</c:v>
                </c:pt>
                <c:pt idx="2497">
                  <c:v>-6.4042789999999998</c:v>
                </c:pt>
                <c:pt idx="2498">
                  <c:v>-6.3020160000000001</c:v>
                </c:pt>
                <c:pt idx="2499">
                  <c:v>-6.669441</c:v>
                </c:pt>
                <c:pt idx="2500">
                  <c:v>-6.9893359999999998</c:v>
                </c:pt>
                <c:pt idx="2501">
                  <c:v>-6.6164360000000002</c:v>
                </c:pt>
                <c:pt idx="2502">
                  <c:v>-6.5134540000000003</c:v>
                </c:pt>
                <c:pt idx="2503">
                  <c:v>-6.1467479999999997</c:v>
                </c:pt>
                <c:pt idx="2504">
                  <c:v>-6.5134540000000003</c:v>
                </c:pt>
                <c:pt idx="2505">
                  <c:v>-6.3512740000000001</c:v>
                </c:pt>
                <c:pt idx="2506">
                  <c:v>-6.5630030000000001</c:v>
                </c:pt>
                <c:pt idx="2507">
                  <c:v>-6.5654500000000002</c:v>
                </c:pt>
                <c:pt idx="2508">
                  <c:v>-6.4600220000000004</c:v>
                </c:pt>
                <c:pt idx="2509">
                  <c:v>-6.5637220000000003</c:v>
                </c:pt>
                <c:pt idx="2510">
                  <c:v>-6.4045699999999997</c:v>
                </c:pt>
                <c:pt idx="2511">
                  <c:v>-7.0946280000000002</c:v>
                </c:pt>
                <c:pt idx="2512">
                  <c:v>-6.8843360000000002</c:v>
                </c:pt>
                <c:pt idx="2513">
                  <c:v>-6.4126279999999998</c:v>
                </c:pt>
                <c:pt idx="2514">
                  <c:v>-6.2455550000000004</c:v>
                </c:pt>
                <c:pt idx="2515">
                  <c:v>-6.4035609999999998</c:v>
                </c:pt>
                <c:pt idx="2516">
                  <c:v>-6.3591959999999998</c:v>
                </c:pt>
                <c:pt idx="2517">
                  <c:v>-6.5164840000000002</c:v>
                </c:pt>
                <c:pt idx="2518">
                  <c:v>-6.5127360000000003</c:v>
                </c:pt>
                <c:pt idx="2519">
                  <c:v>-6.616009</c:v>
                </c:pt>
                <c:pt idx="2520">
                  <c:v>-6.6731889999999998</c:v>
                </c:pt>
                <c:pt idx="2521">
                  <c:v>-6.4604489999999997</c:v>
                </c:pt>
                <c:pt idx="2522">
                  <c:v>-6.5127360000000003</c:v>
                </c:pt>
                <c:pt idx="2523">
                  <c:v>-6.2507390000000003</c:v>
                </c:pt>
                <c:pt idx="2524">
                  <c:v>-7.0905889999999996</c:v>
                </c:pt>
                <c:pt idx="2525">
                  <c:v>-6.1991709999999998</c:v>
                </c:pt>
                <c:pt idx="2526">
                  <c:v>-6.3010060000000001</c:v>
                </c:pt>
                <c:pt idx="2527">
                  <c:v>-6.5117260000000003</c:v>
                </c:pt>
                <c:pt idx="2528">
                  <c:v>-6.3519920000000001</c:v>
                </c:pt>
                <c:pt idx="2529">
                  <c:v>-6.8836170000000001</c:v>
                </c:pt>
                <c:pt idx="2530">
                  <c:v>-6.7241739999999997</c:v>
                </c:pt>
                <c:pt idx="2531">
                  <c:v>-6.3525749999999999</c:v>
                </c:pt>
                <c:pt idx="2532">
                  <c:v>-6.2468560000000002</c:v>
                </c:pt>
                <c:pt idx="2533">
                  <c:v>-6.8818890000000001</c:v>
                </c:pt>
                <c:pt idx="2534">
                  <c:v>-6.5654500000000002</c:v>
                </c:pt>
                <c:pt idx="2535">
                  <c:v>-6.352284</c:v>
                </c:pt>
                <c:pt idx="2536">
                  <c:v>-6.4580029999999997</c:v>
                </c:pt>
                <c:pt idx="2537">
                  <c:v>-6.6721789999999999</c:v>
                </c:pt>
                <c:pt idx="2538">
                  <c:v>-6.7251839999999996</c:v>
                </c:pt>
                <c:pt idx="2539">
                  <c:v>-6.4562749999999998</c:v>
                </c:pt>
                <c:pt idx="2540">
                  <c:v>-6.406434</c:v>
                </c:pt>
                <c:pt idx="2541">
                  <c:v>-5.6691380000000002</c:v>
                </c:pt>
                <c:pt idx="2542">
                  <c:v>-6.5671780000000002</c:v>
                </c:pt>
                <c:pt idx="2543">
                  <c:v>-6.3570409999999997</c:v>
                </c:pt>
                <c:pt idx="2544">
                  <c:v>-6.1460299999999997</c:v>
                </c:pt>
                <c:pt idx="2545">
                  <c:v>-6.4077349999999997</c:v>
                </c:pt>
                <c:pt idx="2546">
                  <c:v>-6.3519920000000001</c:v>
                </c:pt>
                <c:pt idx="2547">
                  <c:v>-6.4032689999999999</c:v>
                </c:pt>
                <c:pt idx="2548">
                  <c:v>-6.7210089999999996</c:v>
                </c:pt>
                <c:pt idx="2549">
                  <c:v>-6.7776069999999997</c:v>
                </c:pt>
                <c:pt idx="2550">
                  <c:v>-6.305472</c:v>
                </c:pt>
                <c:pt idx="2551">
                  <c:v>-6.5110080000000004</c:v>
                </c:pt>
                <c:pt idx="2552">
                  <c:v>-6.9331659999999999</c:v>
                </c:pt>
                <c:pt idx="2553">
                  <c:v>-6.4577109999999998</c:v>
                </c:pt>
                <c:pt idx="2554">
                  <c:v>-6.4614589999999996</c:v>
                </c:pt>
                <c:pt idx="2555">
                  <c:v>-6.4580029999999997</c:v>
                </c:pt>
                <c:pt idx="2556">
                  <c:v>-6.1504960000000004</c:v>
                </c:pt>
                <c:pt idx="2557">
                  <c:v>-6.8767050000000003</c:v>
                </c:pt>
                <c:pt idx="2558">
                  <c:v>-6.5107169999999996</c:v>
                </c:pt>
                <c:pt idx="2559">
                  <c:v>-6.5110080000000004</c:v>
                </c:pt>
                <c:pt idx="2560">
                  <c:v>-5.9865870000000001</c:v>
                </c:pt>
                <c:pt idx="2561">
                  <c:v>-6.2500210000000003</c:v>
                </c:pt>
                <c:pt idx="2562">
                  <c:v>-6.5651590000000004</c:v>
                </c:pt>
                <c:pt idx="2563">
                  <c:v>-6.5134540000000003</c:v>
                </c:pt>
                <c:pt idx="2564">
                  <c:v>-6.9841519999999999</c:v>
                </c:pt>
                <c:pt idx="2565">
                  <c:v>-6.0940339999999997</c:v>
                </c:pt>
                <c:pt idx="2566">
                  <c:v>-6.1952870000000004</c:v>
                </c:pt>
                <c:pt idx="2567">
                  <c:v>-6.7751599999999996</c:v>
                </c:pt>
                <c:pt idx="2568">
                  <c:v>-6.671888</c:v>
                </c:pt>
                <c:pt idx="2569">
                  <c:v>-6.5124449999999996</c:v>
                </c:pt>
                <c:pt idx="2570">
                  <c:v>-6.5134540000000003</c:v>
                </c:pt>
                <c:pt idx="2571">
                  <c:v>-6.4607409999999996</c:v>
                </c:pt>
                <c:pt idx="2572">
                  <c:v>-6.3033169999999998</c:v>
                </c:pt>
                <c:pt idx="2573">
                  <c:v>-6.6642570000000001</c:v>
                </c:pt>
                <c:pt idx="2574">
                  <c:v>-6.5661680000000002</c:v>
                </c:pt>
                <c:pt idx="2575">
                  <c:v>-6.1429999999999998</c:v>
                </c:pt>
                <c:pt idx="2576">
                  <c:v>-5.9301250000000003</c:v>
                </c:pt>
                <c:pt idx="2577">
                  <c:v>-6.6187469999999999</c:v>
                </c:pt>
                <c:pt idx="2578">
                  <c:v>-6.4060069999999998</c:v>
                </c:pt>
                <c:pt idx="2579">
                  <c:v>-6.829466</c:v>
                </c:pt>
                <c:pt idx="2580">
                  <c:v>-6.8251359999999996</c:v>
                </c:pt>
                <c:pt idx="2581">
                  <c:v>-6.0915879999999998</c:v>
                </c:pt>
                <c:pt idx="2582">
                  <c:v>-6.7747330000000003</c:v>
                </c:pt>
                <c:pt idx="2583">
                  <c:v>-6.6711689999999999</c:v>
                </c:pt>
                <c:pt idx="2584">
                  <c:v>-6.1987439999999996</c:v>
                </c:pt>
                <c:pt idx="2585">
                  <c:v>-6.8284570000000002</c:v>
                </c:pt>
                <c:pt idx="2586">
                  <c:v>-6.1977339999999996</c:v>
                </c:pt>
                <c:pt idx="2587">
                  <c:v>-6.35473</c:v>
                </c:pt>
                <c:pt idx="2588">
                  <c:v>-5.9315619999999996</c:v>
                </c:pt>
                <c:pt idx="2589">
                  <c:v>-6.2001799999999996</c:v>
                </c:pt>
                <c:pt idx="2590">
                  <c:v>-6.1994619999999996</c:v>
                </c:pt>
                <c:pt idx="2591">
                  <c:v>-6.0944609999999999</c:v>
                </c:pt>
                <c:pt idx="2592">
                  <c:v>-6.8772869999999999</c:v>
                </c:pt>
                <c:pt idx="2593">
                  <c:v>-6.4048619999999996</c:v>
                </c:pt>
                <c:pt idx="2594">
                  <c:v>-6.5151830000000004</c:v>
                </c:pt>
                <c:pt idx="2595">
                  <c:v>-6.7256109999999998</c:v>
                </c:pt>
                <c:pt idx="2596">
                  <c:v>-6.3017250000000002</c:v>
                </c:pt>
                <c:pt idx="2597">
                  <c:v>-6.8756950000000003</c:v>
                </c:pt>
                <c:pt idx="2598">
                  <c:v>-7.0918910000000004</c:v>
                </c:pt>
                <c:pt idx="2599">
                  <c:v>-6.6746249999999998</c:v>
                </c:pt>
                <c:pt idx="2600">
                  <c:v>-6.4124930000000004</c:v>
                </c:pt>
                <c:pt idx="2601">
                  <c:v>-6.0382910000000001</c:v>
                </c:pt>
                <c:pt idx="2602">
                  <c:v>-6.4587209999999997</c:v>
                </c:pt>
                <c:pt idx="2603">
                  <c:v>-6.566751</c:v>
                </c:pt>
                <c:pt idx="2604">
                  <c:v>-6.3527110000000002</c:v>
                </c:pt>
                <c:pt idx="2605">
                  <c:v>-6.1973070000000003</c:v>
                </c:pt>
                <c:pt idx="2606">
                  <c:v>-6.4585850000000002</c:v>
                </c:pt>
                <c:pt idx="2607">
                  <c:v>-6.5637220000000003</c:v>
                </c:pt>
                <c:pt idx="2608">
                  <c:v>-7.0398949999999996</c:v>
                </c:pt>
                <c:pt idx="2609">
                  <c:v>-6.5630030000000001</c:v>
                </c:pt>
                <c:pt idx="2610">
                  <c:v>-6.7764610000000003</c:v>
                </c:pt>
                <c:pt idx="2611">
                  <c:v>-6.2497290000000003</c:v>
                </c:pt>
                <c:pt idx="2612">
                  <c:v>-6.5127360000000003</c:v>
                </c:pt>
                <c:pt idx="2613">
                  <c:v>-6.6714599999999997</c:v>
                </c:pt>
                <c:pt idx="2614">
                  <c:v>-6.251322</c:v>
                </c:pt>
                <c:pt idx="2615">
                  <c:v>-6.616727</c:v>
                </c:pt>
                <c:pt idx="2616">
                  <c:v>-6.1464569999999998</c:v>
                </c:pt>
                <c:pt idx="2617">
                  <c:v>-6.6714599999999997</c:v>
                </c:pt>
                <c:pt idx="2618">
                  <c:v>-6.8298940000000004</c:v>
                </c:pt>
                <c:pt idx="2619">
                  <c:v>-6.4587209999999997</c:v>
                </c:pt>
                <c:pt idx="2620">
                  <c:v>-6.2989870000000003</c:v>
                </c:pt>
                <c:pt idx="2621">
                  <c:v>-6.8288840000000004</c:v>
                </c:pt>
                <c:pt idx="2622">
                  <c:v>-6.0372810000000001</c:v>
                </c:pt>
                <c:pt idx="2623">
                  <c:v>-6.3560309999999998</c:v>
                </c:pt>
                <c:pt idx="2624">
                  <c:v>-6.405716</c:v>
                </c:pt>
                <c:pt idx="2625">
                  <c:v>-6.3544390000000002</c:v>
                </c:pt>
                <c:pt idx="2626">
                  <c:v>-6.669441</c:v>
                </c:pt>
                <c:pt idx="2627">
                  <c:v>-6.8309030000000002</c:v>
                </c:pt>
                <c:pt idx="2628">
                  <c:v>-6.3010060000000001</c:v>
                </c:pt>
                <c:pt idx="2629">
                  <c:v>-6.0918789999999996</c:v>
                </c:pt>
                <c:pt idx="2630">
                  <c:v>-6.7217279999999997</c:v>
                </c:pt>
                <c:pt idx="2631">
                  <c:v>-6.6181640000000002</c:v>
                </c:pt>
                <c:pt idx="2632">
                  <c:v>-6.5664600000000002</c:v>
                </c:pt>
                <c:pt idx="2633">
                  <c:v>-6.4545459999999997</c:v>
                </c:pt>
                <c:pt idx="2634">
                  <c:v>-6.2989870000000003</c:v>
                </c:pt>
                <c:pt idx="2635">
                  <c:v>-6.6690139999999998</c:v>
                </c:pt>
                <c:pt idx="2636">
                  <c:v>-6.6728969999999999</c:v>
                </c:pt>
                <c:pt idx="2637">
                  <c:v>-6.8298940000000004</c:v>
                </c:pt>
                <c:pt idx="2638">
                  <c:v>-6.0930239999999998</c:v>
                </c:pt>
                <c:pt idx="2639">
                  <c:v>-6.617737</c:v>
                </c:pt>
                <c:pt idx="2640">
                  <c:v>-6.5117260000000003</c:v>
                </c:pt>
                <c:pt idx="2641">
                  <c:v>-5.9350180000000003</c:v>
                </c:pt>
                <c:pt idx="2642">
                  <c:v>-6.2487199999999996</c:v>
                </c:pt>
                <c:pt idx="2643">
                  <c:v>-6.5164840000000002</c:v>
                </c:pt>
                <c:pt idx="2644">
                  <c:v>-6.4614589999999996</c:v>
                </c:pt>
                <c:pt idx="2645">
                  <c:v>-6.3508469999999999</c:v>
                </c:pt>
                <c:pt idx="2646">
                  <c:v>-6.7717039999999997</c:v>
                </c:pt>
                <c:pt idx="2647">
                  <c:v>-6.5619940000000003</c:v>
                </c:pt>
                <c:pt idx="2648">
                  <c:v>-6.3010060000000001</c:v>
                </c:pt>
                <c:pt idx="2649">
                  <c:v>-6.8261459999999996</c:v>
                </c:pt>
                <c:pt idx="2650">
                  <c:v>-6.7251839999999996</c:v>
                </c:pt>
                <c:pt idx="2651">
                  <c:v>-6.616727</c:v>
                </c:pt>
                <c:pt idx="2652">
                  <c:v>-6.4060069999999998</c:v>
                </c:pt>
                <c:pt idx="2653">
                  <c:v>-6.3034530000000002</c:v>
                </c:pt>
                <c:pt idx="2654">
                  <c:v>-6.3521479999999997</c:v>
                </c:pt>
                <c:pt idx="2655">
                  <c:v>-6.6731889999999998</c:v>
                </c:pt>
                <c:pt idx="2656">
                  <c:v>-6.3051810000000001</c:v>
                </c:pt>
                <c:pt idx="2657">
                  <c:v>-6.0365630000000001</c:v>
                </c:pt>
                <c:pt idx="2658">
                  <c:v>-6.3012980000000001</c:v>
                </c:pt>
                <c:pt idx="2659">
                  <c:v>-6.4575760000000004</c:v>
                </c:pt>
                <c:pt idx="2660">
                  <c:v>-6.2999970000000003</c:v>
                </c:pt>
                <c:pt idx="2661">
                  <c:v>-7.0364389999999997</c:v>
                </c:pt>
                <c:pt idx="2662">
                  <c:v>-6.4641970000000004</c:v>
                </c:pt>
                <c:pt idx="2663">
                  <c:v>-6.4104729999999996</c:v>
                </c:pt>
                <c:pt idx="2664">
                  <c:v>-6.7744419999999996</c:v>
                </c:pt>
                <c:pt idx="2665">
                  <c:v>-6.4559829999999998</c:v>
                </c:pt>
                <c:pt idx="2666">
                  <c:v>-6.4577109999999998</c:v>
                </c:pt>
                <c:pt idx="2667">
                  <c:v>-6.2490110000000003</c:v>
                </c:pt>
                <c:pt idx="2668">
                  <c:v>-6.3010060000000001</c:v>
                </c:pt>
                <c:pt idx="2669">
                  <c:v>-6.1965880000000002</c:v>
                </c:pt>
                <c:pt idx="2670">
                  <c:v>-6.7724219999999997</c:v>
                </c:pt>
                <c:pt idx="2671">
                  <c:v>-6.5671780000000002</c:v>
                </c:pt>
                <c:pt idx="2672">
                  <c:v>-6.2482930000000003</c:v>
                </c:pt>
                <c:pt idx="2673">
                  <c:v>-6.1965880000000002</c:v>
                </c:pt>
                <c:pt idx="2674">
                  <c:v>-6.8828990000000001</c:v>
                </c:pt>
                <c:pt idx="2675">
                  <c:v>-6.5654500000000002</c:v>
                </c:pt>
                <c:pt idx="2676">
                  <c:v>-6.5099980000000004</c:v>
                </c:pt>
                <c:pt idx="2677">
                  <c:v>-6.7748689999999998</c:v>
                </c:pt>
                <c:pt idx="2678">
                  <c:v>-6.3570409999999997</c:v>
                </c:pt>
                <c:pt idx="2679">
                  <c:v>-6.5082700000000004</c:v>
                </c:pt>
                <c:pt idx="2680">
                  <c:v>-6.5654500000000002</c:v>
                </c:pt>
                <c:pt idx="2681">
                  <c:v>-6.7768879999999996</c:v>
                </c:pt>
                <c:pt idx="2682">
                  <c:v>-6.4631869999999996</c:v>
                </c:pt>
                <c:pt idx="2683">
                  <c:v>-6.1967239999999997</c:v>
                </c:pt>
                <c:pt idx="2684">
                  <c:v>-6.8271559999999996</c:v>
                </c:pt>
                <c:pt idx="2685">
                  <c:v>-6.039301</c:v>
                </c:pt>
                <c:pt idx="2686">
                  <c:v>-6.7228729999999999</c:v>
                </c:pt>
                <c:pt idx="2687">
                  <c:v>-6.1987439999999996</c:v>
                </c:pt>
                <c:pt idx="2688">
                  <c:v>-6.3044630000000002</c:v>
                </c:pt>
                <c:pt idx="2689">
                  <c:v>-6.7224459999999997</c:v>
                </c:pt>
                <c:pt idx="2690">
                  <c:v>-6.1967239999999997</c:v>
                </c:pt>
                <c:pt idx="2691">
                  <c:v>-6.5134540000000003</c:v>
                </c:pt>
                <c:pt idx="2692">
                  <c:v>-6.2490110000000003</c:v>
                </c:pt>
                <c:pt idx="2693">
                  <c:v>-6.673616</c:v>
                </c:pt>
                <c:pt idx="2694">
                  <c:v>-6.0846749999999998</c:v>
                </c:pt>
                <c:pt idx="2695">
                  <c:v>-6.7717039999999997</c:v>
                </c:pt>
                <c:pt idx="2696">
                  <c:v>-6.8268639999999996</c:v>
                </c:pt>
                <c:pt idx="2697">
                  <c:v>-6.2534770000000002</c:v>
                </c:pt>
                <c:pt idx="2698">
                  <c:v>-6.0358450000000001</c:v>
                </c:pt>
                <c:pt idx="2699">
                  <c:v>-6.4617500000000003</c:v>
                </c:pt>
                <c:pt idx="2700">
                  <c:v>-6.403988</c:v>
                </c:pt>
                <c:pt idx="2701">
                  <c:v>-6.7248929999999998</c:v>
                </c:pt>
                <c:pt idx="2702">
                  <c:v>-5.8815860000000004</c:v>
                </c:pt>
                <c:pt idx="2703">
                  <c:v>-5.9868779999999999</c:v>
                </c:pt>
                <c:pt idx="2704">
                  <c:v>-6.3550209999999998</c:v>
                </c:pt>
                <c:pt idx="2705">
                  <c:v>-6.9328750000000001</c:v>
                </c:pt>
                <c:pt idx="2706">
                  <c:v>-6.6198920000000001</c:v>
                </c:pt>
                <c:pt idx="2707">
                  <c:v>-6.352284</c:v>
                </c:pt>
                <c:pt idx="2708">
                  <c:v>-6.2507390000000003</c:v>
                </c:pt>
                <c:pt idx="2709">
                  <c:v>-6.6201829999999999</c:v>
                </c:pt>
                <c:pt idx="2710">
                  <c:v>-6.9917829999999999</c:v>
                </c:pt>
                <c:pt idx="2711">
                  <c:v>-6.354012</c:v>
                </c:pt>
                <c:pt idx="2712">
                  <c:v>-6.2455550000000004</c:v>
                </c:pt>
                <c:pt idx="2713">
                  <c:v>-5.9301250000000003</c:v>
                </c:pt>
                <c:pt idx="2714">
                  <c:v>-6.828748</c:v>
                </c:pt>
                <c:pt idx="2715">
                  <c:v>-6.8319130000000001</c:v>
                </c:pt>
                <c:pt idx="2716">
                  <c:v>-6.7758789999999998</c:v>
                </c:pt>
                <c:pt idx="2717">
                  <c:v>-6.405716</c:v>
                </c:pt>
                <c:pt idx="2718">
                  <c:v>-6.8244179999999997</c:v>
                </c:pt>
                <c:pt idx="2719">
                  <c:v>-6.6721789999999999</c:v>
                </c:pt>
                <c:pt idx="2720">
                  <c:v>-6.4639059999999997</c:v>
                </c:pt>
                <c:pt idx="2721">
                  <c:v>-7.0918910000000004</c:v>
                </c:pt>
                <c:pt idx="2722">
                  <c:v>-6.4594399999999998</c:v>
                </c:pt>
                <c:pt idx="2723">
                  <c:v>-6.6198920000000001</c:v>
                </c:pt>
                <c:pt idx="2724">
                  <c:v>-6.5647320000000002</c:v>
                </c:pt>
                <c:pt idx="2725">
                  <c:v>-6.4587209999999997</c:v>
                </c:pt>
                <c:pt idx="2726">
                  <c:v>-6.1477579999999996</c:v>
                </c:pt>
                <c:pt idx="2727">
                  <c:v>-6.4060069999999998</c:v>
                </c:pt>
                <c:pt idx="2728">
                  <c:v>-6.8257190000000003</c:v>
                </c:pt>
                <c:pt idx="2729">
                  <c:v>-6.35473</c:v>
                </c:pt>
                <c:pt idx="2730">
                  <c:v>-6.4073079999999996</c:v>
                </c:pt>
                <c:pt idx="2731">
                  <c:v>-6.3532929999999999</c:v>
                </c:pt>
                <c:pt idx="2732">
                  <c:v>-6.5110080000000004</c:v>
                </c:pt>
                <c:pt idx="2733">
                  <c:v>-6.7796260000000004</c:v>
                </c:pt>
                <c:pt idx="2734">
                  <c:v>-6.8271559999999996</c:v>
                </c:pt>
                <c:pt idx="2735">
                  <c:v>-6.3541470000000002</c:v>
                </c:pt>
                <c:pt idx="2736">
                  <c:v>-6.2500210000000003</c:v>
                </c:pt>
                <c:pt idx="2737">
                  <c:v>-6.4084539999999999</c:v>
                </c:pt>
                <c:pt idx="2738">
                  <c:v>-6.1977339999999996</c:v>
                </c:pt>
                <c:pt idx="2739">
                  <c:v>-6.4572839999999996</c:v>
                </c:pt>
                <c:pt idx="2740">
                  <c:v>-6.7234559999999997</c:v>
                </c:pt>
                <c:pt idx="2741">
                  <c:v>-6.8322039999999999</c:v>
                </c:pt>
                <c:pt idx="2742">
                  <c:v>-6.041747</c:v>
                </c:pt>
                <c:pt idx="2743">
                  <c:v>-6.5115910000000001</c:v>
                </c:pt>
                <c:pt idx="2744">
                  <c:v>-6.6704509999999999</c:v>
                </c:pt>
                <c:pt idx="2745">
                  <c:v>-6.6191740000000001</c:v>
                </c:pt>
                <c:pt idx="2746">
                  <c:v>-6.7761699999999996</c:v>
                </c:pt>
                <c:pt idx="2747">
                  <c:v>-6.1949959999999997</c:v>
                </c:pt>
                <c:pt idx="2748">
                  <c:v>-6.5117260000000003</c:v>
                </c:pt>
                <c:pt idx="2749">
                  <c:v>-6.6194649999999999</c:v>
                </c:pt>
                <c:pt idx="2750">
                  <c:v>-6.9357480000000002</c:v>
                </c:pt>
                <c:pt idx="2751">
                  <c:v>-5.9870140000000003</c:v>
                </c:pt>
                <c:pt idx="2752">
                  <c:v>-5.770391</c:v>
                </c:pt>
                <c:pt idx="2753">
                  <c:v>-6.5124449999999996</c:v>
                </c:pt>
                <c:pt idx="2754">
                  <c:v>-6.1484759999999996</c:v>
                </c:pt>
                <c:pt idx="2755">
                  <c:v>-6.6191740000000001</c:v>
                </c:pt>
                <c:pt idx="2756">
                  <c:v>-6.4084539999999999</c:v>
                </c:pt>
                <c:pt idx="2757">
                  <c:v>-6.5602660000000004</c:v>
                </c:pt>
                <c:pt idx="2758">
                  <c:v>-6.5102900000000004</c:v>
                </c:pt>
                <c:pt idx="2759">
                  <c:v>-6.8808790000000002</c:v>
                </c:pt>
                <c:pt idx="2760">
                  <c:v>-6.7248929999999998</c:v>
                </c:pt>
                <c:pt idx="2761">
                  <c:v>-6.4084539999999999</c:v>
                </c:pt>
                <c:pt idx="2762">
                  <c:v>-6.6171540000000002</c:v>
                </c:pt>
                <c:pt idx="2763">
                  <c:v>-6.3557399999999999</c:v>
                </c:pt>
                <c:pt idx="2764">
                  <c:v>-6.4049969999999998</c:v>
                </c:pt>
                <c:pt idx="2765">
                  <c:v>-6.5640130000000001</c:v>
                </c:pt>
                <c:pt idx="2766">
                  <c:v>-5.9377560000000003</c:v>
                </c:pt>
                <c:pt idx="2767">
                  <c:v>-6.5622850000000001</c:v>
                </c:pt>
                <c:pt idx="2768">
                  <c:v>-6.1915399999999998</c:v>
                </c:pt>
                <c:pt idx="2769">
                  <c:v>-6.353002</c:v>
                </c:pt>
                <c:pt idx="2770">
                  <c:v>-5.8805759999999996</c:v>
                </c:pt>
                <c:pt idx="2771">
                  <c:v>-6.0937429999999999</c:v>
                </c:pt>
                <c:pt idx="2772">
                  <c:v>-6.5640130000000001</c:v>
                </c:pt>
                <c:pt idx="2773">
                  <c:v>-6.5130270000000001</c:v>
                </c:pt>
                <c:pt idx="2774">
                  <c:v>-6.671888</c:v>
                </c:pt>
                <c:pt idx="2775">
                  <c:v>-6.2517490000000002</c:v>
                </c:pt>
                <c:pt idx="2776">
                  <c:v>-6.6704509999999999</c:v>
                </c:pt>
                <c:pt idx="2777">
                  <c:v>-6.8831899999999999</c:v>
                </c:pt>
                <c:pt idx="2778">
                  <c:v>-6.35372</c:v>
                </c:pt>
                <c:pt idx="2779">
                  <c:v>-6.4590120000000004</c:v>
                </c:pt>
                <c:pt idx="2780">
                  <c:v>-6.5671780000000002</c:v>
                </c:pt>
                <c:pt idx="2781">
                  <c:v>-6.35473</c:v>
                </c:pt>
                <c:pt idx="2782">
                  <c:v>-6.0375730000000001</c:v>
                </c:pt>
                <c:pt idx="2783">
                  <c:v>-6.5145999999999997</c:v>
                </c:pt>
                <c:pt idx="2784">
                  <c:v>-6.1984519999999996</c:v>
                </c:pt>
                <c:pt idx="2785">
                  <c:v>-6.1970150000000004</c:v>
                </c:pt>
                <c:pt idx="2786">
                  <c:v>-6.6680039999999998</c:v>
                </c:pt>
                <c:pt idx="2787">
                  <c:v>-6.4582940000000004</c:v>
                </c:pt>
                <c:pt idx="2788">
                  <c:v>-6.3532929999999999</c:v>
                </c:pt>
                <c:pt idx="2789">
                  <c:v>-6.5114349999999996</c:v>
                </c:pt>
                <c:pt idx="2790">
                  <c:v>-6.7796260000000004</c:v>
                </c:pt>
                <c:pt idx="2791">
                  <c:v>-6.6129800000000003</c:v>
                </c:pt>
                <c:pt idx="2792">
                  <c:v>-6.988327</c:v>
                </c:pt>
                <c:pt idx="2793">
                  <c:v>-6.3041710000000002</c:v>
                </c:pt>
                <c:pt idx="2794">
                  <c:v>-6.1443019999999997</c:v>
                </c:pt>
                <c:pt idx="2795">
                  <c:v>-6.4042789999999998</c:v>
                </c:pt>
                <c:pt idx="2796">
                  <c:v>-6.2514570000000003</c:v>
                </c:pt>
                <c:pt idx="2797">
                  <c:v>-6.5664600000000002</c:v>
                </c:pt>
                <c:pt idx="2798">
                  <c:v>-6.6739069999999998</c:v>
                </c:pt>
                <c:pt idx="2799">
                  <c:v>-6.352284</c:v>
                </c:pt>
                <c:pt idx="2800">
                  <c:v>-6.5647320000000002</c:v>
                </c:pt>
                <c:pt idx="2801">
                  <c:v>-6.2999970000000003</c:v>
                </c:pt>
                <c:pt idx="2802">
                  <c:v>-6.7771800000000004</c:v>
                </c:pt>
                <c:pt idx="2803">
                  <c:v>-6.4621769999999996</c:v>
                </c:pt>
                <c:pt idx="2804">
                  <c:v>-6.2462730000000004</c:v>
                </c:pt>
                <c:pt idx="2805">
                  <c:v>-6.4572839999999996</c:v>
                </c:pt>
                <c:pt idx="2806">
                  <c:v>-6.3519920000000001</c:v>
                </c:pt>
                <c:pt idx="2807">
                  <c:v>-6.1962970000000004</c:v>
                </c:pt>
                <c:pt idx="2808">
                  <c:v>-6.4597309999999997</c:v>
                </c:pt>
                <c:pt idx="2809">
                  <c:v>-6.616009</c:v>
                </c:pt>
                <c:pt idx="2810">
                  <c:v>-6.3535849999999998</c:v>
                </c:pt>
                <c:pt idx="2811">
                  <c:v>-6.5120180000000003</c:v>
                </c:pt>
                <c:pt idx="2812">
                  <c:v>-6.7227379999999997</c:v>
                </c:pt>
                <c:pt idx="2813">
                  <c:v>-6.5114349999999996</c:v>
                </c:pt>
                <c:pt idx="2814">
                  <c:v>-6.5647320000000002</c:v>
                </c:pt>
                <c:pt idx="2815">
                  <c:v>-6.7776069999999997</c:v>
                </c:pt>
                <c:pt idx="2816">
                  <c:v>-6.1484759999999996</c:v>
                </c:pt>
                <c:pt idx="2817">
                  <c:v>-6.1450199999999997</c:v>
                </c:pt>
                <c:pt idx="2818">
                  <c:v>-6.6181640000000002</c:v>
                </c:pt>
                <c:pt idx="2819">
                  <c:v>-6.4091719999999999</c:v>
                </c:pt>
                <c:pt idx="2820">
                  <c:v>-6.1952870000000004</c:v>
                </c:pt>
                <c:pt idx="2821">
                  <c:v>-6.5647320000000002</c:v>
                </c:pt>
                <c:pt idx="2822">
                  <c:v>-6.4094629999999997</c:v>
                </c:pt>
                <c:pt idx="2823">
                  <c:v>-6.2493020000000001</c:v>
                </c:pt>
                <c:pt idx="2824">
                  <c:v>-6.982424</c:v>
                </c:pt>
                <c:pt idx="2825">
                  <c:v>-6.4604489999999997</c:v>
                </c:pt>
                <c:pt idx="2826">
                  <c:v>-6.5092800000000004</c:v>
                </c:pt>
                <c:pt idx="2827">
                  <c:v>-6.8257190000000003</c:v>
                </c:pt>
                <c:pt idx="2828">
                  <c:v>-6.6711689999999999</c:v>
                </c:pt>
                <c:pt idx="2829">
                  <c:v>-6.6714599999999997</c:v>
                </c:pt>
                <c:pt idx="2830">
                  <c:v>-6.4084539999999999</c:v>
                </c:pt>
                <c:pt idx="2831">
                  <c:v>-6.4646239999999997</c:v>
                </c:pt>
                <c:pt idx="2832">
                  <c:v>-6.4590120000000004</c:v>
                </c:pt>
                <c:pt idx="2833">
                  <c:v>-6.353002</c:v>
                </c:pt>
                <c:pt idx="2834">
                  <c:v>-6.4062989999999997</c:v>
                </c:pt>
                <c:pt idx="2835">
                  <c:v>-5.990043</c:v>
                </c:pt>
                <c:pt idx="2836">
                  <c:v>-6.4070169999999997</c:v>
                </c:pt>
                <c:pt idx="2837">
                  <c:v>-6.5102900000000004</c:v>
                </c:pt>
                <c:pt idx="2838">
                  <c:v>-6.5092800000000004</c:v>
                </c:pt>
                <c:pt idx="2839">
                  <c:v>-6.9865979999999999</c:v>
                </c:pt>
                <c:pt idx="2840">
                  <c:v>-5.9873050000000001</c:v>
                </c:pt>
                <c:pt idx="2841">
                  <c:v>-6.5099980000000004</c:v>
                </c:pt>
                <c:pt idx="2842">
                  <c:v>-6.88218</c:v>
                </c:pt>
                <c:pt idx="2843">
                  <c:v>-6.3544390000000002</c:v>
                </c:pt>
                <c:pt idx="2844">
                  <c:v>-6.4572839999999996</c:v>
                </c:pt>
                <c:pt idx="2845">
                  <c:v>-6.141991</c:v>
                </c:pt>
                <c:pt idx="2846">
                  <c:v>-6.5630030000000001</c:v>
                </c:pt>
                <c:pt idx="2847">
                  <c:v>-6.3010060000000001</c:v>
                </c:pt>
                <c:pt idx="2848">
                  <c:v>-6.2514570000000003</c:v>
                </c:pt>
                <c:pt idx="2849">
                  <c:v>-5.9855770000000001</c:v>
                </c:pt>
                <c:pt idx="2850">
                  <c:v>-6.3532929999999999</c:v>
                </c:pt>
                <c:pt idx="2851">
                  <c:v>-6.6149990000000001</c:v>
                </c:pt>
                <c:pt idx="2852">
                  <c:v>-6.5120180000000003</c:v>
                </c:pt>
                <c:pt idx="2853">
                  <c:v>-6.4597309999999997</c:v>
                </c:pt>
                <c:pt idx="2854">
                  <c:v>-6.2462730000000004</c:v>
                </c:pt>
                <c:pt idx="2855">
                  <c:v>-6.5644400000000003</c:v>
                </c:pt>
                <c:pt idx="2856">
                  <c:v>-6.8264370000000003</c:v>
                </c:pt>
                <c:pt idx="2857">
                  <c:v>-6.6701589999999999</c:v>
                </c:pt>
                <c:pt idx="2858">
                  <c:v>-6.4067259999999999</c:v>
                </c:pt>
                <c:pt idx="2859">
                  <c:v>-6.0912959999999998</c:v>
                </c:pt>
                <c:pt idx="2860">
                  <c:v>-6.5117260000000003</c:v>
                </c:pt>
                <c:pt idx="2861">
                  <c:v>-6.5612750000000002</c:v>
                </c:pt>
                <c:pt idx="2862">
                  <c:v>-6.5637220000000003</c:v>
                </c:pt>
                <c:pt idx="2863">
                  <c:v>-6.565741</c:v>
                </c:pt>
                <c:pt idx="2864">
                  <c:v>-6.2576520000000002</c:v>
                </c:pt>
                <c:pt idx="2865">
                  <c:v>-6.1987439999999996</c:v>
                </c:pt>
                <c:pt idx="2866">
                  <c:v>-6.1405539999999998</c:v>
                </c:pt>
                <c:pt idx="2867">
                  <c:v>-6.9311470000000002</c:v>
                </c:pt>
                <c:pt idx="2868">
                  <c:v>-6.7754519999999996</c:v>
                </c:pt>
                <c:pt idx="2869">
                  <c:v>-6.4604489999999997</c:v>
                </c:pt>
                <c:pt idx="2870">
                  <c:v>-6.7227379999999997</c:v>
                </c:pt>
                <c:pt idx="2871">
                  <c:v>-6.6191740000000001</c:v>
                </c:pt>
                <c:pt idx="2872">
                  <c:v>-6.7246009999999998</c:v>
                </c:pt>
                <c:pt idx="2873">
                  <c:v>-6.5671780000000002</c:v>
                </c:pt>
                <c:pt idx="2874">
                  <c:v>-6.2490110000000003</c:v>
                </c:pt>
                <c:pt idx="2875">
                  <c:v>-5.9828390000000002</c:v>
                </c:pt>
                <c:pt idx="2876">
                  <c:v>-6.4070169999999997</c:v>
                </c:pt>
                <c:pt idx="2877">
                  <c:v>-6.3512740000000001</c:v>
                </c:pt>
                <c:pt idx="2878">
                  <c:v>-6.5089889999999997</c:v>
                </c:pt>
                <c:pt idx="2879">
                  <c:v>-6.4585850000000002</c:v>
                </c:pt>
                <c:pt idx="2880">
                  <c:v>-6.8780060000000001</c:v>
                </c:pt>
                <c:pt idx="2881">
                  <c:v>-6.5118619999999998</c:v>
                </c:pt>
                <c:pt idx="2882">
                  <c:v>-6.1994619999999996</c:v>
                </c:pt>
                <c:pt idx="2883">
                  <c:v>-6.668431</c:v>
                </c:pt>
                <c:pt idx="2884">
                  <c:v>-5.9842760000000004</c:v>
                </c:pt>
                <c:pt idx="2885">
                  <c:v>-6.5630030000000001</c:v>
                </c:pt>
                <c:pt idx="2886">
                  <c:v>-6.4580029999999997</c:v>
                </c:pt>
                <c:pt idx="2887">
                  <c:v>-6.4042789999999998</c:v>
                </c:pt>
                <c:pt idx="2888">
                  <c:v>-6.302308</c:v>
                </c:pt>
                <c:pt idx="2889">
                  <c:v>-6.1908209999999997</c:v>
                </c:pt>
                <c:pt idx="2890">
                  <c:v>-6.667713</c:v>
                </c:pt>
                <c:pt idx="2891">
                  <c:v>-6.565741</c:v>
                </c:pt>
                <c:pt idx="2892">
                  <c:v>-6.8267290000000003</c:v>
                </c:pt>
                <c:pt idx="2893">
                  <c:v>-6.3024430000000002</c:v>
                </c:pt>
                <c:pt idx="2894">
                  <c:v>-6.2999970000000003</c:v>
                </c:pt>
                <c:pt idx="2895">
                  <c:v>-6.668723</c:v>
                </c:pt>
                <c:pt idx="2896">
                  <c:v>-6.4621769999999996</c:v>
                </c:pt>
                <c:pt idx="2897">
                  <c:v>-5.9360280000000003</c:v>
                </c:pt>
                <c:pt idx="2898">
                  <c:v>-6.2510300000000001</c:v>
                </c:pt>
                <c:pt idx="2899">
                  <c:v>-6.1429999999999998</c:v>
                </c:pt>
                <c:pt idx="2900">
                  <c:v>-6.0923059999999998</c:v>
                </c:pt>
                <c:pt idx="2901">
                  <c:v>-6.5619940000000003</c:v>
                </c:pt>
                <c:pt idx="2902">
                  <c:v>-6.4587209999999997</c:v>
                </c:pt>
                <c:pt idx="2903">
                  <c:v>-6.5137460000000003</c:v>
                </c:pt>
                <c:pt idx="2904">
                  <c:v>-6.7757430000000003</c:v>
                </c:pt>
                <c:pt idx="2905">
                  <c:v>-6.7248929999999998</c:v>
                </c:pt>
                <c:pt idx="2906">
                  <c:v>-6.7244659999999996</c:v>
                </c:pt>
                <c:pt idx="2907">
                  <c:v>-6.4545459999999997</c:v>
                </c:pt>
                <c:pt idx="2908">
                  <c:v>-6.7224459999999997</c:v>
                </c:pt>
                <c:pt idx="2909">
                  <c:v>-6.6206100000000001</c:v>
                </c:pt>
                <c:pt idx="2910">
                  <c:v>-6.7251839999999996</c:v>
                </c:pt>
                <c:pt idx="2911">
                  <c:v>-6.303744</c:v>
                </c:pt>
                <c:pt idx="2912">
                  <c:v>-6.1453110000000004</c:v>
                </c:pt>
                <c:pt idx="2913">
                  <c:v>-6.5595470000000002</c:v>
                </c:pt>
                <c:pt idx="2914">
                  <c:v>-6.1939859999999998</c:v>
                </c:pt>
                <c:pt idx="2915">
                  <c:v>-6.354012</c:v>
                </c:pt>
                <c:pt idx="2916">
                  <c:v>-6.3557399999999999</c:v>
                </c:pt>
                <c:pt idx="2917">
                  <c:v>-6.3014340000000004</c:v>
                </c:pt>
                <c:pt idx="2918">
                  <c:v>-6.5092800000000004</c:v>
                </c:pt>
                <c:pt idx="2919">
                  <c:v>-6.4035609999999998</c:v>
                </c:pt>
                <c:pt idx="2920">
                  <c:v>-6.9369139999999998</c:v>
                </c:pt>
                <c:pt idx="2921">
                  <c:v>-6.5120180000000003</c:v>
                </c:pt>
                <c:pt idx="2922">
                  <c:v>-6.6164360000000002</c:v>
                </c:pt>
                <c:pt idx="2923">
                  <c:v>-6.2962490000000004</c:v>
                </c:pt>
                <c:pt idx="2924">
                  <c:v>-5.9332900000000004</c:v>
                </c:pt>
                <c:pt idx="2925">
                  <c:v>-6.35473</c:v>
                </c:pt>
                <c:pt idx="2926">
                  <c:v>-6.6201829999999999</c:v>
                </c:pt>
                <c:pt idx="2927">
                  <c:v>-6.4607409999999996</c:v>
                </c:pt>
                <c:pt idx="2928">
                  <c:v>-6.4070169999999997</c:v>
                </c:pt>
                <c:pt idx="2929">
                  <c:v>-5.8825960000000004</c:v>
                </c:pt>
                <c:pt idx="2930">
                  <c:v>-6.4604489999999997</c:v>
                </c:pt>
                <c:pt idx="2931">
                  <c:v>-6.2472830000000004</c:v>
                </c:pt>
                <c:pt idx="2932">
                  <c:v>-6.7730050000000004</c:v>
                </c:pt>
                <c:pt idx="2933">
                  <c:v>-6.5137460000000003</c:v>
                </c:pt>
                <c:pt idx="2934">
                  <c:v>-6.565741</c:v>
                </c:pt>
                <c:pt idx="2935">
                  <c:v>-6.6194649999999999</c:v>
                </c:pt>
                <c:pt idx="2936">
                  <c:v>-6.35372</c:v>
                </c:pt>
                <c:pt idx="2937">
                  <c:v>-6.6671300000000002</c:v>
                </c:pt>
                <c:pt idx="2938">
                  <c:v>-6.4552649999999998</c:v>
                </c:pt>
                <c:pt idx="2939">
                  <c:v>-6.4600220000000004</c:v>
                </c:pt>
                <c:pt idx="2940">
                  <c:v>-6.3033169999999998</c:v>
                </c:pt>
                <c:pt idx="2941">
                  <c:v>-6.5099980000000004</c:v>
                </c:pt>
                <c:pt idx="2942">
                  <c:v>-6.5671780000000002</c:v>
                </c:pt>
                <c:pt idx="2943">
                  <c:v>-6.2982690000000003</c:v>
                </c:pt>
                <c:pt idx="2944">
                  <c:v>-6.4060069999999998</c:v>
                </c:pt>
                <c:pt idx="2945">
                  <c:v>-6.1987439999999996</c:v>
                </c:pt>
                <c:pt idx="2946">
                  <c:v>-6.2995700000000001</c:v>
                </c:pt>
                <c:pt idx="2947">
                  <c:v>-6.1398359999999998</c:v>
                </c:pt>
                <c:pt idx="2948">
                  <c:v>-6.8281650000000003</c:v>
                </c:pt>
                <c:pt idx="2949">
                  <c:v>-6.5102900000000004</c:v>
                </c:pt>
                <c:pt idx="2950">
                  <c:v>-6.7241739999999997</c:v>
                </c:pt>
                <c:pt idx="2951">
                  <c:v>-6.4621769999999996</c:v>
                </c:pt>
                <c:pt idx="2952">
                  <c:v>-6.1957139999999997</c:v>
                </c:pt>
                <c:pt idx="2953">
                  <c:v>-6.5658770000000004</c:v>
                </c:pt>
                <c:pt idx="2954">
                  <c:v>-6.3584779999999999</c:v>
                </c:pt>
                <c:pt idx="2955">
                  <c:v>-6.5640130000000001</c:v>
                </c:pt>
                <c:pt idx="2956">
                  <c:v>-6.5102900000000004</c:v>
                </c:pt>
                <c:pt idx="2957">
                  <c:v>-6.4580029999999997</c:v>
                </c:pt>
                <c:pt idx="2958">
                  <c:v>-6.7248929999999998</c:v>
                </c:pt>
                <c:pt idx="2959">
                  <c:v>-6.4060069999999998</c:v>
                </c:pt>
                <c:pt idx="2960">
                  <c:v>-6.2999970000000003</c:v>
                </c:pt>
                <c:pt idx="2961">
                  <c:v>-6.6669939999999999</c:v>
                </c:pt>
                <c:pt idx="2962">
                  <c:v>-6.4108999999999998</c:v>
                </c:pt>
                <c:pt idx="2963">
                  <c:v>-6.2462730000000004</c:v>
                </c:pt>
                <c:pt idx="2964">
                  <c:v>-6.4074439999999999</c:v>
                </c:pt>
                <c:pt idx="2965">
                  <c:v>-6.2999970000000003</c:v>
                </c:pt>
                <c:pt idx="2966">
                  <c:v>-6.8846270000000001</c:v>
                </c:pt>
                <c:pt idx="2967">
                  <c:v>-6.090287</c:v>
                </c:pt>
                <c:pt idx="2968">
                  <c:v>-6.1960059999999997</c:v>
                </c:pt>
                <c:pt idx="2969">
                  <c:v>-6.248875</c:v>
                </c:pt>
                <c:pt idx="2970">
                  <c:v>-6.7751599999999996</c:v>
                </c:pt>
                <c:pt idx="2971">
                  <c:v>-6.665985</c:v>
                </c:pt>
                <c:pt idx="2972">
                  <c:v>-6.5110080000000004</c:v>
                </c:pt>
                <c:pt idx="2973">
                  <c:v>-6.668723</c:v>
                </c:pt>
                <c:pt idx="2974">
                  <c:v>-6.618455</c:v>
                </c:pt>
                <c:pt idx="2975">
                  <c:v>-6.5120180000000003</c:v>
                </c:pt>
                <c:pt idx="2976">
                  <c:v>-6.6187469999999999</c:v>
                </c:pt>
                <c:pt idx="2977">
                  <c:v>-5.9870140000000003</c:v>
                </c:pt>
                <c:pt idx="2978">
                  <c:v>-6.4627600000000003</c:v>
                </c:pt>
                <c:pt idx="2979">
                  <c:v>-6.5647320000000002</c:v>
                </c:pt>
                <c:pt idx="2980">
                  <c:v>-6.3005789999999999</c:v>
                </c:pt>
                <c:pt idx="2981">
                  <c:v>-6.2998609999999999</c:v>
                </c:pt>
                <c:pt idx="2982">
                  <c:v>-6.3027350000000002</c:v>
                </c:pt>
                <c:pt idx="2983">
                  <c:v>-6.6132710000000001</c:v>
                </c:pt>
                <c:pt idx="2984">
                  <c:v>-6.8319130000000001</c:v>
                </c:pt>
                <c:pt idx="2985">
                  <c:v>-6.931438</c:v>
                </c:pt>
                <c:pt idx="2986">
                  <c:v>-6.5186390000000003</c:v>
                </c:pt>
                <c:pt idx="2987">
                  <c:v>-6.3012980000000001</c:v>
                </c:pt>
                <c:pt idx="2988">
                  <c:v>-6.7764610000000003</c:v>
                </c:pt>
                <c:pt idx="2989">
                  <c:v>-6.8296020000000004</c:v>
                </c:pt>
                <c:pt idx="2990">
                  <c:v>-6.5166190000000004</c:v>
                </c:pt>
                <c:pt idx="2991">
                  <c:v>-6.7214369999999999</c:v>
                </c:pt>
                <c:pt idx="2992">
                  <c:v>-6.353002</c:v>
                </c:pt>
                <c:pt idx="2993">
                  <c:v>-5.8791399999999996</c:v>
                </c:pt>
                <c:pt idx="2994">
                  <c:v>-6.719417</c:v>
                </c:pt>
                <c:pt idx="2995">
                  <c:v>-6.1954229999999999</c:v>
                </c:pt>
                <c:pt idx="2996">
                  <c:v>-6.3543029999999998</c:v>
                </c:pt>
                <c:pt idx="2997">
                  <c:v>-6.3543029999999998</c:v>
                </c:pt>
                <c:pt idx="2998">
                  <c:v>-6.2480010000000004</c:v>
                </c:pt>
                <c:pt idx="2999">
                  <c:v>-6.7224459999999997</c:v>
                </c:pt>
                <c:pt idx="3000">
                  <c:v>-6.1918309999999996</c:v>
                </c:pt>
                <c:pt idx="3001">
                  <c:v>-6.7761699999999996</c:v>
                </c:pt>
                <c:pt idx="3002">
                  <c:v>-6.251322</c:v>
                </c:pt>
                <c:pt idx="3003">
                  <c:v>-6.5647320000000002</c:v>
                </c:pt>
                <c:pt idx="3004">
                  <c:v>-6.7727139999999997</c:v>
                </c:pt>
                <c:pt idx="3005">
                  <c:v>-6.3584779999999999</c:v>
                </c:pt>
                <c:pt idx="3006">
                  <c:v>-6.4580029999999997</c:v>
                </c:pt>
                <c:pt idx="3007">
                  <c:v>-6.5664600000000002</c:v>
                </c:pt>
                <c:pt idx="3008">
                  <c:v>-6.7224459999999997</c:v>
                </c:pt>
                <c:pt idx="3009">
                  <c:v>-6.4582940000000004</c:v>
                </c:pt>
                <c:pt idx="3010">
                  <c:v>-6.358905</c:v>
                </c:pt>
                <c:pt idx="3011">
                  <c:v>-6.2534770000000002</c:v>
                </c:pt>
                <c:pt idx="3012">
                  <c:v>-6.1432919999999998</c:v>
                </c:pt>
                <c:pt idx="3013">
                  <c:v>-6.9311470000000002</c:v>
                </c:pt>
                <c:pt idx="3014">
                  <c:v>-6.7757430000000003</c:v>
                </c:pt>
                <c:pt idx="3015">
                  <c:v>-6.140263</c:v>
                </c:pt>
                <c:pt idx="3016">
                  <c:v>-6.3010060000000001</c:v>
                </c:pt>
                <c:pt idx="3017">
                  <c:v>-6.5089889999999997</c:v>
                </c:pt>
                <c:pt idx="3018">
                  <c:v>-7.2520519999999999</c:v>
                </c:pt>
                <c:pt idx="3019">
                  <c:v>-6.7783249999999997</c:v>
                </c:pt>
                <c:pt idx="3020">
                  <c:v>-6.0368539999999999</c:v>
                </c:pt>
                <c:pt idx="3021">
                  <c:v>-5.8788479999999996</c:v>
                </c:pt>
                <c:pt idx="3022">
                  <c:v>-6.4555559999999996</c:v>
                </c:pt>
                <c:pt idx="3023">
                  <c:v>-6.5654500000000002</c:v>
                </c:pt>
                <c:pt idx="3024">
                  <c:v>-6.5117260000000003</c:v>
                </c:pt>
                <c:pt idx="3025">
                  <c:v>-6.4052889999999998</c:v>
                </c:pt>
                <c:pt idx="3026">
                  <c:v>-6.9310109999999998</c:v>
                </c:pt>
                <c:pt idx="3027">
                  <c:v>-6.618455</c:v>
                </c:pt>
                <c:pt idx="3028">
                  <c:v>-6.4611679999999998</c:v>
                </c:pt>
                <c:pt idx="3029">
                  <c:v>-6.7724219999999997</c:v>
                </c:pt>
                <c:pt idx="3030">
                  <c:v>-6.1412719999999998</c:v>
                </c:pt>
                <c:pt idx="3031">
                  <c:v>-6.4084539999999999</c:v>
                </c:pt>
                <c:pt idx="3032">
                  <c:v>-6.7217279999999997</c:v>
                </c:pt>
                <c:pt idx="3033">
                  <c:v>-6.7740150000000003</c:v>
                </c:pt>
                <c:pt idx="3034">
                  <c:v>-6.0378639999999999</c:v>
                </c:pt>
                <c:pt idx="3035">
                  <c:v>-6.3532929999999999</c:v>
                </c:pt>
                <c:pt idx="3036">
                  <c:v>-6.7719950000000004</c:v>
                </c:pt>
                <c:pt idx="3037">
                  <c:v>-6.7227379999999997</c:v>
                </c:pt>
                <c:pt idx="3038">
                  <c:v>-6.4580029999999997</c:v>
                </c:pt>
                <c:pt idx="3039">
                  <c:v>-6.4067259999999999</c:v>
                </c:pt>
                <c:pt idx="3040">
                  <c:v>-6.2493020000000001</c:v>
                </c:pt>
                <c:pt idx="3041">
                  <c:v>-6.4077349999999997</c:v>
                </c:pt>
                <c:pt idx="3042">
                  <c:v>-6.7758789999999998</c:v>
                </c:pt>
                <c:pt idx="3043">
                  <c:v>-6.0937429999999999</c:v>
                </c:pt>
                <c:pt idx="3044">
                  <c:v>-6.2480010000000004</c:v>
                </c:pt>
                <c:pt idx="3045">
                  <c:v>-6.4590120000000004</c:v>
                </c:pt>
                <c:pt idx="3046">
                  <c:v>-5.9867229999999996</c:v>
                </c:pt>
                <c:pt idx="3047">
                  <c:v>-6.5095710000000002</c:v>
                </c:pt>
                <c:pt idx="3048">
                  <c:v>-6.88218</c:v>
                </c:pt>
                <c:pt idx="3049">
                  <c:v>-6.7241739999999997</c:v>
                </c:pt>
                <c:pt idx="3050">
                  <c:v>-6.3010060000000001</c:v>
                </c:pt>
                <c:pt idx="3051">
                  <c:v>-6.8278740000000004</c:v>
                </c:pt>
                <c:pt idx="3052">
                  <c:v>-6.8306120000000004</c:v>
                </c:pt>
                <c:pt idx="3053">
                  <c:v>-6.4618859999999998</c:v>
                </c:pt>
                <c:pt idx="3054">
                  <c:v>-6.7211449999999999</c:v>
                </c:pt>
                <c:pt idx="3055">
                  <c:v>-6.7764610000000003</c:v>
                </c:pt>
                <c:pt idx="3056">
                  <c:v>-6.1938510000000004</c:v>
                </c:pt>
                <c:pt idx="3057">
                  <c:v>-6.6170179999999998</c:v>
                </c:pt>
                <c:pt idx="3058">
                  <c:v>-6.0385819999999999</c:v>
                </c:pt>
                <c:pt idx="3059">
                  <c:v>-6.5634309999999996</c:v>
                </c:pt>
                <c:pt idx="3060">
                  <c:v>-6.2459819999999997</c:v>
                </c:pt>
                <c:pt idx="3061">
                  <c:v>-6.0892770000000001</c:v>
                </c:pt>
                <c:pt idx="3062">
                  <c:v>-5.984432</c:v>
                </c:pt>
                <c:pt idx="3063">
                  <c:v>-6.7774710000000002</c:v>
                </c:pt>
                <c:pt idx="3064">
                  <c:v>-6.5647320000000002</c:v>
                </c:pt>
                <c:pt idx="3065">
                  <c:v>-6.4067259999999999</c:v>
                </c:pt>
                <c:pt idx="3066">
                  <c:v>-6.7221549999999999</c:v>
                </c:pt>
                <c:pt idx="3067">
                  <c:v>-6.2493020000000001</c:v>
                </c:pt>
                <c:pt idx="3068">
                  <c:v>-6.5619940000000003</c:v>
                </c:pt>
                <c:pt idx="3069">
                  <c:v>-6.617737</c:v>
                </c:pt>
                <c:pt idx="3070">
                  <c:v>-6.3519920000000001</c:v>
                </c:pt>
                <c:pt idx="3071">
                  <c:v>-6.4624689999999996</c:v>
                </c:pt>
                <c:pt idx="3072">
                  <c:v>-6.4597309999999997</c:v>
                </c:pt>
                <c:pt idx="3073">
                  <c:v>-6.4604489999999997</c:v>
                </c:pt>
                <c:pt idx="3074">
                  <c:v>-6.5612750000000002</c:v>
                </c:pt>
                <c:pt idx="3075">
                  <c:v>-6.0423299999999998</c:v>
                </c:pt>
                <c:pt idx="3076">
                  <c:v>-6.2500210000000003</c:v>
                </c:pt>
                <c:pt idx="3077">
                  <c:v>-6.1425729999999996</c:v>
                </c:pt>
                <c:pt idx="3078">
                  <c:v>-6.6680039999999998</c:v>
                </c:pt>
                <c:pt idx="3079">
                  <c:v>-6.4600220000000004</c:v>
                </c:pt>
                <c:pt idx="3080">
                  <c:v>-6.4049969999999998</c:v>
                </c:pt>
                <c:pt idx="3081">
                  <c:v>-6.669441</c:v>
                </c:pt>
                <c:pt idx="3082">
                  <c:v>-6.4569929999999998</c:v>
                </c:pt>
                <c:pt idx="3083">
                  <c:v>-6.8784330000000002</c:v>
                </c:pt>
                <c:pt idx="3084">
                  <c:v>-6.4604489999999997</c:v>
                </c:pt>
                <c:pt idx="3085">
                  <c:v>-6.5134540000000003</c:v>
                </c:pt>
                <c:pt idx="3086">
                  <c:v>-6.0905779999999998</c:v>
                </c:pt>
                <c:pt idx="3087">
                  <c:v>-6.5075519999999996</c:v>
                </c:pt>
                <c:pt idx="3088">
                  <c:v>-6.409891</c:v>
                </c:pt>
                <c:pt idx="3089">
                  <c:v>-6.4597309999999997</c:v>
                </c:pt>
                <c:pt idx="3090">
                  <c:v>-6.5664600000000002</c:v>
                </c:pt>
                <c:pt idx="3091">
                  <c:v>-6.303026</c:v>
                </c:pt>
                <c:pt idx="3092">
                  <c:v>-6.6139890000000001</c:v>
                </c:pt>
                <c:pt idx="3093">
                  <c:v>-6.141991</c:v>
                </c:pt>
                <c:pt idx="3094">
                  <c:v>-6.6691500000000001</c:v>
                </c:pt>
                <c:pt idx="3095">
                  <c:v>-6.2997050000000003</c:v>
                </c:pt>
                <c:pt idx="3096">
                  <c:v>-6.303744</c:v>
                </c:pt>
                <c:pt idx="3097">
                  <c:v>-6.4569929999999998</c:v>
                </c:pt>
                <c:pt idx="3098">
                  <c:v>-6.354012</c:v>
                </c:pt>
                <c:pt idx="3099">
                  <c:v>-6.2503120000000001</c:v>
                </c:pt>
                <c:pt idx="3100">
                  <c:v>-6.7202909999999996</c:v>
                </c:pt>
                <c:pt idx="3101">
                  <c:v>-6.7228729999999999</c:v>
                </c:pt>
                <c:pt idx="3102">
                  <c:v>-6.4597309999999997</c:v>
                </c:pt>
                <c:pt idx="3103">
                  <c:v>-6.5609840000000004</c:v>
                </c:pt>
                <c:pt idx="3104">
                  <c:v>-6.565741</c:v>
                </c:pt>
                <c:pt idx="3105">
                  <c:v>-6.7217279999999997</c:v>
                </c:pt>
                <c:pt idx="3106">
                  <c:v>-6.5650230000000001</c:v>
                </c:pt>
                <c:pt idx="3107">
                  <c:v>-5.9363200000000003</c:v>
                </c:pt>
                <c:pt idx="3108">
                  <c:v>-6.568479</c:v>
                </c:pt>
                <c:pt idx="3109">
                  <c:v>-6.3027350000000002</c:v>
                </c:pt>
                <c:pt idx="3110">
                  <c:v>-6.4604489999999997</c:v>
                </c:pt>
                <c:pt idx="3111">
                  <c:v>-6.0930239999999998</c:v>
                </c:pt>
                <c:pt idx="3112">
                  <c:v>-6.4597309999999997</c:v>
                </c:pt>
                <c:pt idx="3113">
                  <c:v>-6.5644400000000003</c:v>
                </c:pt>
                <c:pt idx="3114">
                  <c:v>-6.5654500000000002</c:v>
                </c:pt>
                <c:pt idx="3115">
                  <c:v>-6.8794430000000002</c:v>
                </c:pt>
                <c:pt idx="3116">
                  <c:v>-6.8309030000000002</c:v>
                </c:pt>
                <c:pt idx="3117">
                  <c:v>-6.6731889999999998</c:v>
                </c:pt>
                <c:pt idx="3118">
                  <c:v>-6.5134540000000003</c:v>
                </c:pt>
                <c:pt idx="3119">
                  <c:v>-6.6681400000000002</c:v>
                </c:pt>
                <c:pt idx="3120">
                  <c:v>-6.4590120000000004</c:v>
                </c:pt>
                <c:pt idx="3121">
                  <c:v>-6.618455</c:v>
                </c:pt>
                <c:pt idx="3122">
                  <c:v>-6.4624689999999996</c:v>
                </c:pt>
                <c:pt idx="3123">
                  <c:v>-5.9873050000000001</c:v>
                </c:pt>
                <c:pt idx="3124">
                  <c:v>-6.7192809999999996</c:v>
                </c:pt>
                <c:pt idx="3125">
                  <c:v>-6.6164360000000002</c:v>
                </c:pt>
                <c:pt idx="3126">
                  <c:v>-6.4060069999999998</c:v>
                </c:pt>
                <c:pt idx="3127">
                  <c:v>-6.0895679999999999</c:v>
                </c:pt>
                <c:pt idx="3128">
                  <c:v>-6.4049969999999998</c:v>
                </c:pt>
                <c:pt idx="3129">
                  <c:v>-6.5124449999999996</c:v>
                </c:pt>
                <c:pt idx="3130">
                  <c:v>-6.3017250000000002</c:v>
                </c:pt>
                <c:pt idx="3131">
                  <c:v>-7.0423419999999997</c:v>
                </c:pt>
                <c:pt idx="3132">
                  <c:v>-6.1438740000000003</c:v>
                </c:pt>
                <c:pt idx="3133">
                  <c:v>-6.6162999999999998</c:v>
                </c:pt>
                <c:pt idx="3134">
                  <c:v>-6.7727139999999997</c:v>
                </c:pt>
                <c:pt idx="3135">
                  <c:v>-6.2484279999999996</c:v>
                </c:pt>
                <c:pt idx="3136">
                  <c:v>-6.618455</c:v>
                </c:pt>
                <c:pt idx="3137">
                  <c:v>-6.5131629999999996</c:v>
                </c:pt>
                <c:pt idx="3138">
                  <c:v>-6.4628959999999998</c:v>
                </c:pt>
                <c:pt idx="3139">
                  <c:v>-6.1425729999999996</c:v>
                </c:pt>
                <c:pt idx="3140">
                  <c:v>-6.5124449999999996</c:v>
                </c:pt>
                <c:pt idx="3141">
                  <c:v>-6.1994619999999996</c:v>
                </c:pt>
                <c:pt idx="3142">
                  <c:v>-6.0905779999999998</c:v>
                </c:pt>
                <c:pt idx="3143">
                  <c:v>-6.5110080000000004</c:v>
                </c:pt>
                <c:pt idx="3144">
                  <c:v>-6.616009</c:v>
                </c:pt>
                <c:pt idx="3145">
                  <c:v>-6.1952870000000004</c:v>
                </c:pt>
                <c:pt idx="3146">
                  <c:v>-6.616727</c:v>
                </c:pt>
                <c:pt idx="3147">
                  <c:v>-6.5141730000000004</c:v>
                </c:pt>
                <c:pt idx="3148">
                  <c:v>-6.9841519999999999</c:v>
                </c:pt>
                <c:pt idx="3149">
                  <c:v>-6.6708780000000001</c:v>
                </c:pt>
                <c:pt idx="3150">
                  <c:v>-6.4621769999999996</c:v>
                </c:pt>
                <c:pt idx="3151">
                  <c:v>-6.1987439999999996</c:v>
                </c:pt>
                <c:pt idx="3152">
                  <c:v>-6.4617500000000003</c:v>
                </c:pt>
                <c:pt idx="3153">
                  <c:v>-6.0905779999999998</c:v>
                </c:pt>
                <c:pt idx="3154">
                  <c:v>-6.6714599999999997</c:v>
                </c:pt>
                <c:pt idx="3155">
                  <c:v>-6.6739069999999998</c:v>
                </c:pt>
                <c:pt idx="3156">
                  <c:v>-6.5102900000000004</c:v>
                </c:pt>
                <c:pt idx="3157">
                  <c:v>-6.4594399999999998</c:v>
                </c:pt>
                <c:pt idx="3158">
                  <c:v>-6.2978420000000002</c:v>
                </c:pt>
                <c:pt idx="3159">
                  <c:v>-6.9861709999999997</c:v>
                </c:pt>
                <c:pt idx="3160">
                  <c:v>-6.6171540000000002</c:v>
                </c:pt>
                <c:pt idx="3161">
                  <c:v>-6.5661680000000002</c:v>
                </c:pt>
                <c:pt idx="3162">
                  <c:v>-6.1432919999999998</c:v>
                </c:pt>
                <c:pt idx="3163">
                  <c:v>-6.5107169999999996</c:v>
                </c:pt>
                <c:pt idx="3164">
                  <c:v>-6.4649150000000004</c:v>
                </c:pt>
                <c:pt idx="3165">
                  <c:v>-6.4600220000000004</c:v>
                </c:pt>
                <c:pt idx="3166">
                  <c:v>-6.7789080000000004</c:v>
                </c:pt>
                <c:pt idx="3167">
                  <c:v>-6.1990350000000003</c:v>
                </c:pt>
                <c:pt idx="3168">
                  <c:v>-6.352284</c:v>
                </c:pt>
                <c:pt idx="3169">
                  <c:v>-6.4590120000000004</c:v>
                </c:pt>
                <c:pt idx="3170">
                  <c:v>-6.4025509999999999</c:v>
                </c:pt>
                <c:pt idx="3171">
                  <c:v>-6.3010060000000001</c:v>
                </c:pt>
                <c:pt idx="3172">
                  <c:v>-6.6158530000000004</c:v>
                </c:pt>
                <c:pt idx="3173">
                  <c:v>-6.2531860000000004</c:v>
                </c:pt>
                <c:pt idx="3174">
                  <c:v>-6.5630030000000001</c:v>
                </c:pt>
                <c:pt idx="3175">
                  <c:v>-6.4062989999999997</c:v>
                </c:pt>
                <c:pt idx="3176">
                  <c:v>-6.4584299999999999</c:v>
                </c:pt>
                <c:pt idx="3177">
                  <c:v>-6.5114349999999996</c:v>
                </c:pt>
                <c:pt idx="3178">
                  <c:v>-6.4077349999999997</c:v>
                </c:pt>
                <c:pt idx="3179">
                  <c:v>-6.4631869999999996</c:v>
                </c:pt>
                <c:pt idx="3180">
                  <c:v>-6.4582940000000004</c:v>
                </c:pt>
                <c:pt idx="3181">
                  <c:v>-6.7734319999999997</c:v>
                </c:pt>
                <c:pt idx="3182">
                  <c:v>-6.7241739999999997</c:v>
                </c:pt>
                <c:pt idx="3183">
                  <c:v>-6.2462730000000004</c:v>
                </c:pt>
                <c:pt idx="3184">
                  <c:v>-6.8254279999999996</c:v>
                </c:pt>
                <c:pt idx="3185">
                  <c:v>-6.5622850000000001</c:v>
                </c:pt>
                <c:pt idx="3186">
                  <c:v>-6.4087449999999997</c:v>
                </c:pt>
                <c:pt idx="3187">
                  <c:v>-6.4077349999999997</c:v>
                </c:pt>
                <c:pt idx="3188">
                  <c:v>-5.9877320000000003</c:v>
                </c:pt>
                <c:pt idx="3189">
                  <c:v>-6.4558479999999996</c:v>
                </c:pt>
                <c:pt idx="3190">
                  <c:v>-6.6714599999999997</c:v>
                </c:pt>
                <c:pt idx="3191">
                  <c:v>-6.4600220000000004</c:v>
                </c:pt>
                <c:pt idx="3192">
                  <c:v>-6.0937429999999999</c:v>
                </c:pt>
                <c:pt idx="3193">
                  <c:v>-6.616009</c:v>
                </c:pt>
                <c:pt idx="3194">
                  <c:v>-6.8828990000000001</c:v>
                </c:pt>
                <c:pt idx="3195">
                  <c:v>-6.405716</c:v>
                </c:pt>
                <c:pt idx="3196">
                  <c:v>-6.6164360000000002</c:v>
                </c:pt>
                <c:pt idx="3197">
                  <c:v>-6.2517490000000002</c:v>
                </c:pt>
                <c:pt idx="3198">
                  <c:v>-6.5144640000000003</c:v>
                </c:pt>
                <c:pt idx="3199">
                  <c:v>-6.7761699999999996</c:v>
                </c:pt>
                <c:pt idx="3200">
                  <c:v>-6.403988</c:v>
                </c:pt>
                <c:pt idx="3201">
                  <c:v>-6.1938510000000004</c:v>
                </c:pt>
                <c:pt idx="3202">
                  <c:v>-6.2500210000000003</c:v>
                </c:pt>
                <c:pt idx="3203">
                  <c:v>-6.5137460000000003</c:v>
                </c:pt>
                <c:pt idx="3204">
                  <c:v>-6.353002</c:v>
                </c:pt>
                <c:pt idx="3205">
                  <c:v>-6.4614589999999996</c:v>
                </c:pt>
                <c:pt idx="3206">
                  <c:v>-6.090287</c:v>
                </c:pt>
                <c:pt idx="3207">
                  <c:v>-6.6731889999999998</c:v>
                </c:pt>
                <c:pt idx="3208">
                  <c:v>-7.0398949999999996</c:v>
                </c:pt>
                <c:pt idx="3209">
                  <c:v>-6.5130270000000001</c:v>
                </c:pt>
                <c:pt idx="3210">
                  <c:v>-6.090287</c:v>
                </c:pt>
                <c:pt idx="3211">
                  <c:v>-6.0875490000000001</c:v>
                </c:pt>
                <c:pt idx="3212">
                  <c:v>-6.8316220000000003</c:v>
                </c:pt>
                <c:pt idx="3213">
                  <c:v>-6.616009</c:v>
                </c:pt>
                <c:pt idx="3214">
                  <c:v>-6.5619940000000003</c:v>
                </c:pt>
                <c:pt idx="3215">
                  <c:v>-6.5099980000000004</c:v>
                </c:pt>
                <c:pt idx="3216">
                  <c:v>-6.2514570000000003</c:v>
                </c:pt>
                <c:pt idx="3217">
                  <c:v>-6.565741</c:v>
                </c:pt>
                <c:pt idx="3218">
                  <c:v>-6.5117260000000003</c:v>
                </c:pt>
                <c:pt idx="3219">
                  <c:v>-6.1901029999999997</c:v>
                </c:pt>
                <c:pt idx="3220">
                  <c:v>-6.3574679999999999</c:v>
                </c:pt>
                <c:pt idx="3221">
                  <c:v>-6.304754</c:v>
                </c:pt>
                <c:pt idx="3222">
                  <c:v>-6.0385819999999999</c:v>
                </c:pt>
                <c:pt idx="3223">
                  <c:v>-6.5089889999999997</c:v>
                </c:pt>
                <c:pt idx="3224">
                  <c:v>-6.9878999999999998</c:v>
                </c:pt>
                <c:pt idx="3225">
                  <c:v>-6.3027350000000002</c:v>
                </c:pt>
                <c:pt idx="3226">
                  <c:v>-6.352284</c:v>
                </c:pt>
                <c:pt idx="3227">
                  <c:v>-6.5640130000000001</c:v>
                </c:pt>
                <c:pt idx="3228">
                  <c:v>-6.7781890000000002</c:v>
                </c:pt>
                <c:pt idx="3229">
                  <c:v>-7.0406129999999996</c:v>
                </c:pt>
                <c:pt idx="3230">
                  <c:v>-6.4074439999999999</c:v>
                </c:pt>
                <c:pt idx="3231">
                  <c:v>-6.5612750000000002</c:v>
                </c:pt>
                <c:pt idx="3232">
                  <c:v>-6.1955790000000004</c:v>
                </c:pt>
                <c:pt idx="3233">
                  <c:v>-6.6728969999999999</c:v>
                </c:pt>
                <c:pt idx="3234">
                  <c:v>-6.2982690000000003</c:v>
                </c:pt>
                <c:pt idx="3235">
                  <c:v>-6.4060069999999998</c:v>
                </c:pt>
                <c:pt idx="3236">
                  <c:v>-6.6680039999999998</c:v>
                </c:pt>
                <c:pt idx="3237">
                  <c:v>-6.2995700000000001</c:v>
                </c:pt>
                <c:pt idx="3238">
                  <c:v>-6.5671780000000002</c:v>
                </c:pt>
                <c:pt idx="3239">
                  <c:v>-6.2992780000000002</c:v>
                </c:pt>
                <c:pt idx="3240">
                  <c:v>-6.5637220000000003</c:v>
                </c:pt>
                <c:pt idx="3241">
                  <c:v>-6.6171540000000002</c:v>
                </c:pt>
                <c:pt idx="3242">
                  <c:v>-6.7231649999999998</c:v>
                </c:pt>
                <c:pt idx="3243">
                  <c:v>-6.4572839999999996</c:v>
                </c:pt>
                <c:pt idx="3244">
                  <c:v>-6.7220190000000004</c:v>
                </c:pt>
                <c:pt idx="3245">
                  <c:v>-5.9374650000000004</c:v>
                </c:pt>
                <c:pt idx="3246">
                  <c:v>-6.7254750000000003</c:v>
                </c:pt>
                <c:pt idx="3247">
                  <c:v>-6.8264370000000003</c:v>
                </c:pt>
                <c:pt idx="3248">
                  <c:v>-6.2989870000000003</c:v>
                </c:pt>
                <c:pt idx="3249">
                  <c:v>-6.6704509999999999</c:v>
                </c:pt>
                <c:pt idx="3250">
                  <c:v>-6.5664600000000002</c:v>
                </c:pt>
                <c:pt idx="3251">
                  <c:v>-6.669441</c:v>
                </c:pt>
                <c:pt idx="3252">
                  <c:v>-6.5082700000000004</c:v>
                </c:pt>
                <c:pt idx="3253">
                  <c:v>-6.669441</c:v>
                </c:pt>
                <c:pt idx="3254">
                  <c:v>-6.1997530000000003</c:v>
                </c:pt>
                <c:pt idx="3255">
                  <c:v>-5.990043</c:v>
                </c:pt>
                <c:pt idx="3256">
                  <c:v>-6.2465640000000002</c:v>
                </c:pt>
                <c:pt idx="3257">
                  <c:v>-6.4077349999999997</c:v>
                </c:pt>
                <c:pt idx="3258">
                  <c:v>-6.5661680000000002</c:v>
                </c:pt>
                <c:pt idx="3259">
                  <c:v>-6.4587209999999997</c:v>
                </c:pt>
                <c:pt idx="3260">
                  <c:v>-5.9281059999999997</c:v>
                </c:pt>
                <c:pt idx="3261">
                  <c:v>-6.7705580000000003</c:v>
                </c:pt>
                <c:pt idx="3262">
                  <c:v>-7.1446040000000002</c:v>
                </c:pt>
                <c:pt idx="3263">
                  <c:v>-6.4108999999999998</c:v>
                </c:pt>
                <c:pt idx="3264">
                  <c:v>-6.2985600000000002</c:v>
                </c:pt>
                <c:pt idx="3265">
                  <c:v>-6.6139890000000001</c:v>
                </c:pt>
                <c:pt idx="3266">
                  <c:v>-6.5134540000000003</c:v>
                </c:pt>
                <c:pt idx="3267">
                  <c:v>-6.7256109999999998</c:v>
                </c:pt>
                <c:pt idx="3268">
                  <c:v>-6.3002880000000001</c:v>
                </c:pt>
                <c:pt idx="3269">
                  <c:v>-5.5624089999999997</c:v>
                </c:pt>
                <c:pt idx="3270">
                  <c:v>-6.9331659999999999</c:v>
                </c:pt>
                <c:pt idx="3271">
                  <c:v>-6.5686150000000003</c:v>
                </c:pt>
                <c:pt idx="3272">
                  <c:v>-6.5144640000000003</c:v>
                </c:pt>
                <c:pt idx="3273">
                  <c:v>-6.1383989999999997</c:v>
                </c:pt>
                <c:pt idx="3274">
                  <c:v>-6.1952870000000004</c:v>
                </c:pt>
                <c:pt idx="3275">
                  <c:v>-6.0937429999999999</c:v>
                </c:pt>
                <c:pt idx="3276">
                  <c:v>-6.2462730000000004</c:v>
                </c:pt>
                <c:pt idx="3277">
                  <c:v>-7.1421580000000002</c:v>
                </c:pt>
                <c:pt idx="3278">
                  <c:v>-6.0923059999999998</c:v>
                </c:pt>
                <c:pt idx="3279">
                  <c:v>-6.2514570000000003</c:v>
                </c:pt>
                <c:pt idx="3280">
                  <c:v>-6.5630030000000001</c:v>
                </c:pt>
                <c:pt idx="3281">
                  <c:v>-6.5602660000000004</c:v>
                </c:pt>
                <c:pt idx="3282">
                  <c:v>-6.7261939999999996</c:v>
                </c:pt>
                <c:pt idx="3283">
                  <c:v>-6.4108999999999998</c:v>
                </c:pt>
                <c:pt idx="3284">
                  <c:v>-6.1925489999999996</c:v>
                </c:pt>
                <c:pt idx="3285">
                  <c:v>-6.2974139999999998</c:v>
                </c:pt>
                <c:pt idx="3286">
                  <c:v>-6.932156</c:v>
                </c:pt>
                <c:pt idx="3287">
                  <c:v>-6.4611679999999998</c:v>
                </c:pt>
                <c:pt idx="3288">
                  <c:v>-5.9873050000000001</c:v>
                </c:pt>
                <c:pt idx="3289">
                  <c:v>-6.6145719999999999</c:v>
                </c:pt>
                <c:pt idx="3290">
                  <c:v>-6.403988</c:v>
                </c:pt>
                <c:pt idx="3291">
                  <c:v>-6.4628959999999998</c:v>
                </c:pt>
                <c:pt idx="3292">
                  <c:v>-6.5089889999999997</c:v>
                </c:pt>
                <c:pt idx="3293">
                  <c:v>-6.8247090000000004</c:v>
                </c:pt>
                <c:pt idx="3294">
                  <c:v>-6.0371459999999999</c:v>
                </c:pt>
                <c:pt idx="3295">
                  <c:v>-6.7248929999999998</c:v>
                </c:pt>
                <c:pt idx="3296">
                  <c:v>-6.88218</c:v>
                </c:pt>
                <c:pt idx="3297">
                  <c:v>-6.303026</c:v>
                </c:pt>
                <c:pt idx="3298">
                  <c:v>-5.9815379999999996</c:v>
                </c:pt>
                <c:pt idx="3299">
                  <c:v>-6.0889860000000002</c:v>
                </c:pt>
                <c:pt idx="3300">
                  <c:v>-6.8309030000000002</c:v>
                </c:pt>
                <c:pt idx="3301">
                  <c:v>-6.6714599999999997</c:v>
                </c:pt>
                <c:pt idx="3302">
                  <c:v>-5.9366110000000001</c:v>
                </c:pt>
                <c:pt idx="3303">
                  <c:v>-6.1945690000000004</c:v>
                </c:pt>
                <c:pt idx="3304">
                  <c:v>-6.5110080000000004</c:v>
                </c:pt>
                <c:pt idx="3305">
                  <c:v>-6.931438</c:v>
                </c:pt>
                <c:pt idx="3306">
                  <c:v>-6.2992780000000002</c:v>
                </c:pt>
                <c:pt idx="3307">
                  <c:v>-6.6749169999999998</c:v>
                </c:pt>
                <c:pt idx="3308">
                  <c:v>-6.4060069999999998</c:v>
                </c:pt>
                <c:pt idx="3309">
                  <c:v>-6.1939859999999998</c:v>
                </c:pt>
                <c:pt idx="3310">
                  <c:v>-6.5661680000000002</c:v>
                </c:pt>
                <c:pt idx="3311">
                  <c:v>-6.5691980000000001</c:v>
                </c:pt>
                <c:pt idx="3312">
                  <c:v>-6.8322039999999999</c:v>
                </c:pt>
                <c:pt idx="3313">
                  <c:v>-6.0375730000000001</c:v>
                </c:pt>
                <c:pt idx="3314">
                  <c:v>-6.3505549999999999</c:v>
                </c:pt>
                <c:pt idx="3315">
                  <c:v>-6.2482930000000003</c:v>
                </c:pt>
                <c:pt idx="3316">
                  <c:v>-6.5661680000000002</c:v>
                </c:pt>
                <c:pt idx="3317">
                  <c:v>-6.2480010000000004</c:v>
                </c:pt>
                <c:pt idx="3318">
                  <c:v>-6.4580029999999997</c:v>
                </c:pt>
                <c:pt idx="3319">
                  <c:v>-6.4111919999999998</c:v>
                </c:pt>
                <c:pt idx="3320">
                  <c:v>-6.3574679999999999</c:v>
                </c:pt>
                <c:pt idx="3321">
                  <c:v>-6.3564579999999999</c:v>
                </c:pt>
                <c:pt idx="3322">
                  <c:v>-6.5622850000000001</c:v>
                </c:pt>
                <c:pt idx="3323">
                  <c:v>-6.4614589999999996</c:v>
                </c:pt>
                <c:pt idx="3324">
                  <c:v>-6.6181640000000002</c:v>
                </c:pt>
                <c:pt idx="3325">
                  <c:v>-6.5664600000000002</c:v>
                </c:pt>
                <c:pt idx="3326">
                  <c:v>-6.4065899999999996</c:v>
                </c:pt>
                <c:pt idx="3327">
                  <c:v>-7.2488869999999999</c:v>
                </c:pt>
                <c:pt idx="3328">
                  <c:v>-6.405716</c:v>
                </c:pt>
                <c:pt idx="3329">
                  <c:v>-6.7248929999999998</c:v>
                </c:pt>
                <c:pt idx="3330">
                  <c:v>-6.9324479999999999</c:v>
                </c:pt>
                <c:pt idx="3331">
                  <c:v>-6.5144640000000003</c:v>
                </c:pt>
                <c:pt idx="3332">
                  <c:v>-6.5664600000000002</c:v>
                </c:pt>
                <c:pt idx="3333">
                  <c:v>-6.3554490000000001</c:v>
                </c:pt>
                <c:pt idx="3334">
                  <c:v>-6.5661680000000002</c:v>
                </c:pt>
                <c:pt idx="3335">
                  <c:v>-6.4100460000000004</c:v>
                </c:pt>
                <c:pt idx="3336">
                  <c:v>-6.4614589999999996</c:v>
                </c:pt>
                <c:pt idx="3337">
                  <c:v>-6.0380000000000003</c:v>
                </c:pt>
                <c:pt idx="3338">
                  <c:v>-5.9318540000000004</c:v>
                </c:pt>
                <c:pt idx="3339">
                  <c:v>-6.6170179999999998</c:v>
                </c:pt>
                <c:pt idx="3340">
                  <c:v>-6.6194649999999999</c:v>
                </c:pt>
                <c:pt idx="3341">
                  <c:v>-6.5110080000000004</c:v>
                </c:pt>
                <c:pt idx="3342">
                  <c:v>-6.8271559999999996</c:v>
                </c:pt>
                <c:pt idx="3343">
                  <c:v>-6.2014810000000002</c:v>
                </c:pt>
                <c:pt idx="3344">
                  <c:v>-6.5151830000000004</c:v>
                </c:pt>
                <c:pt idx="3345">
                  <c:v>-6.8281650000000003</c:v>
                </c:pt>
                <c:pt idx="3346">
                  <c:v>-6.6157170000000001</c:v>
                </c:pt>
                <c:pt idx="3347">
                  <c:v>-6.3543029999999998</c:v>
                </c:pt>
                <c:pt idx="3348">
                  <c:v>-6.353002</c:v>
                </c:pt>
                <c:pt idx="3349">
                  <c:v>-6.7764610000000003</c:v>
                </c:pt>
                <c:pt idx="3350">
                  <c:v>-6.3020160000000001</c:v>
                </c:pt>
                <c:pt idx="3351">
                  <c:v>-6.4591479999999999</c:v>
                </c:pt>
                <c:pt idx="3352">
                  <c:v>-6.0937429999999999</c:v>
                </c:pt>
                <c:pt idx="3353">
                  <c:v>-6.3020160000000001</c:v>
                </c:pt>
                <c:pt idx="3354">
                  <c:v>-6.7764610000000003</c:v>
                </c:pt>
                <c:pt idx="3355">
                  <c:v>-6.5110080000000004</c:v>
                </c:pt>
                <c:pt idx="3356">
                  <c:v>-6.4062989999999997</c:v>
                </c:pt>
                <c:pt idx="3357">
                  <c:v>-6.4590120000000004</c:v>
                </c:pt>
                <c:pt idx="3358">
                  <c:v>-6.7241739999999997</c:v>
                </c:pt>
                <c:pt idx="3359">
                  <c:v>-6.8759860000000002</c:v>
                </c:pt>
                <c:pt idx="3360">
                  <c:v>-6.986307</c:v>
                </c:pt>
                <c:pt idx="3361">
                  <c:v>-6.7261939999999996</c:v>
                </c:pt>
                <c:pt idx="3362">
                  <c:v>-5.9875970000000001</c:v>
                </c:pt>
                <c:pt idx="3363">
                  <c:v>-6.829466</c:v>
                </c:pt>
                <c:pt idx="3364">
                  <c:v>-6.4572839999999996</c:v>
                </c:pt>
                <c:pt idx="3365">
                  <c:v>-6.6132710000000001</c:v>
                </c:pt>
                <c:pt idx="3366">
                  <c:v>-6.3515649999999999</c:v>
                </c:pt>
                <c:pt idx="3367">
                  <c:v>-5.8833140000000004</c:v>
                </c:pt>
                <c:pt idx="3368">
                  <c:v>-6.2482930000000003</c:v>
                </c:pt>
                <c:pt idx="3369">
                  <c:v>-6.4074439999999999</c:v>
                </c:pt>
                <c:pt idx="3370">
                  <c:v>-6.9865979999999999</c:v>
                </c:pt>
                <c:pt idx="3371">
                  <c:v>-6.6188820000000002</c:v>
                </c:pt>
                <c:pt idx="3372">
                  <c:v>-6.091005</c:v>
                </c:pt>
                <c:pt idx="3373">
                  <c:v>-6.354012</c:v>
                </c:pt>
                <c:pt idx="3374">
                  <c:v>-6.454974</c:v>
                </c:pt>
                <c:pt idx="3375">
                  <c:v>-6.5148910000000004</c:v>
                </c:pt>
                <c:pt idx="3376">
                  <c:v>-6.621912</c:v>
                </c:pt>
                <c:pt idx="3377">
                  <c:v>-6.3550209999999998</c:v>
                </c:pt>
                <c:pt idx="3378">
                  <c:v>-6.1962970000000004</c:v>
                </c:pt>
                <c:pt idx="3379">
                  <c:v>-6.9881909999999996</c:v>
                </c:pt>
                <c:pt idx="3380">
                  <c:v>-6.4614589999999996</c:v>
                </c:pt>
                <c:pt idx="3381">
                  <c:v>-6.3527110000000002</c:v>
                </c:pt>
                <c:pt idx="3382">
                  <c:v>-6.3532929999999999</c:v>
                </c:pt>
                <c:pt idx="3383">
                  <c:v>-6.5110080000000004</c:v>
                </c:pt>
                <c:pt idx="3384">
                  <c:v>-6.8826070000000001</c:v>
                </c:pt>
                <c:pt idx="3385">
                  <c:v>-6.1447289999999999</c:v>
                </c:pt>
                <c:pt idx="3386">
                  <c:v>-6.2992780000000002</c:v>
                </c:pt>
                <c:pt idx="3387">
                  <c:v>-6.4074439999999999</c:v>
                </c:pt>
                <c:pt idx="3388">
                  <c:v>-6.7266209999999997</c:v>
                </c:pt>
                <c:pt idx="3389">
                  <c:v>-6.668723</c:v>
                </c:pt>
                <c:pt idx="3390">
                  <c:v>-6.2472830000000004</c:v>
                </c:pt>
                <c:pt idx="3391">
                  <c:v>-6.2485840000000001</c:v>
                </c:pt>
                <c:pt idx="3392">
                  <c:v>-6.7210089999999996</c:v>
                </c:pt>
                <c:pt idx="3393">
                  <c:v>-6.9338850000000001</c:v>
                </c:pt>
                <c:pt idx="3394">
                  <c:v>-6.7730050000000004</c:v>
                </c:pt>
                <c:pt idx="3395">
                  <c:v>-6.9851619999999999</c:v>
                </c:pt>
                <c:pt idx="3396">
                  <c:v>-6.3017250000000002</c:v>
                </c:pt>
                <c:pt idx="3397">
                  <c:v>-6.6157170000000001</c:v>
                </c:pt>
                <c:pt idx="3398">
                  <c:v>-6.2975500000000002</c:v>
                </c:pt>
                <c:pt idx="3399">
                  <c:v>-6.4097549999999996</c:v>
                </c:pt>
                <c:pt idx="3400">
                  <c:v>-5.9875970000000001</c:v>
                </c:pt>
                <c:pt idx="3401">
                  <c:v>-6.2480010000000004</c:v>
                </c:pt>
                <c:pt idx="3402">
                  <c:v>-6.4597309999999997</c:v>
                </c:pt>
                <c:pt idx="3403">
                  <c:v>-5.7741389999999999</c:v>
                </c:pt>
                <c:pt idx="3404">
                  <c:v>-6.4590120000000004</c:v>
                </c:pt>
                <c:pt idx="3405">
                  <c:v>-6.4604489999999997</c:v>
                </c:pt>
                <c:pt idx="3406">
                  <c:v>-6.5110080000000004</c:v>
                </c:pt>
                <c:pt idx="3407">
                  <c:v>-6.7692569999999996</c:v>
                </c:pt>
                <c:pt idx="3408">
                  <c:v>-6.5145999999999997</c:v>
                </c:pt>
                <c:pt idx="3409">
                  <c:v>-6.4108999999999998</c:v>
                </c:pt>
                <c:pt idx="3410">
                  <c:v>-6.354012</c:v>
                </c:pt>
                <c:pt idx="3411">
                  <c:v>-6.6181640000000002</c:v>
                </c:pt>
                <c:pt idx="3412">
                  <c:v>-6.6714599999999997</c:v>
                </c:pt>
                <c:pt idx="3413">
                  <c:v>-6.616727</c:v>
                </c:pt>
                <c:pt idx="3414">
                  <c:v>-6.6152899999999999</c:v>
                </c:pt>
                <c:pt idx="3415">
                  <c:v>-6.1443019999999997</c:v>
                </c:pt>
                <c:pt idx="3416">
                  <c:v>-6.5617020000000004</c:v>
                </c:pt>
                <c:pt idx="3417">
                  <c:v>-6.5121529999999996</c:v>
                </c:pt>
                <c:pt idx="3418">
                  <c:v>-6.1408449999999997</c:v>
                </c:pt>
                <c:pt idx="3419">
                  <c:v>-5.8739549999999996</c:v>
                </c:pt>
                <c:pt idx="3420">
                  <c:v>-6.4607409999999996</c:v>
                </c:pt>
                <c:pt idx="3421">
                  <c:v>-6.6714599999999997</c:v>
                </c:pt>
                <c:pt idx="3422">
                  <c:v>-6.352284</c:v>
                </c:pt>
                <c:pt idx="3423">
                  <c:v>-7.0388849999999996</c:v>
                </c:pt>
                <c:pt idx="3424">
                  <c:v>-6.5123090000000001</c:v>
                </c:pt>
                <c:pt idx="3425">
                  <c:v>-6.8281650000000003</c:v>
                </c:pt>
                <c:pt idx="3426">
                  <c:v>-6.937341</c:v>
                </c:pt>
                <c:pt idx="3427">
                  <c:v>-6.1970150000000004</c:v>
                </c:pt>
                <c:pt idx="3428">
                  <c:v>-6.6187469999999999</c:v>
                </c:pt>
                <c:pt idx="3429">
                  <c:v>-6.5117260000000003</c:v>
                </c:pt>
                <c:pt idx="3430">
                  <c:v>-6.3017250000000002</c:v>
                </c:pt>
                <c:pt idx="3431">
                  <c:v>-6.5609840000000004</c:v>
                </c:pt>
                <c:pt idx="3432">
                  <c:v>-6.2003360000000001</c:v>
                </c:pt>
                <c:pt idx="3433">
                  <c:v>-6.3550209999999998</c:v>
                </c:pt>
                <c:pt idx="3434">
                  <c:v>-6.0895679999999999</c:v>
                </c:pt>
                <c:pt idx="3435">
                  <c:v>-6.8257190000000003</c:v>
                </c:pt>
                <c:pt idx="3436">
                  <c:v>-6.7221549999999999</c:v>
                </c:pt>
                <c:pt idx="3437">
                  <c:v>-6.4084539999999999</c:v>
                </c:pt>
                <c:pt idx="3438">
                  <c:v>-6.7751599999999996</c:v>
                </c:pt>
                <c:pt idx="3439">
                  <c:v>-6.1415639999999998</c:v>
                </c:pt>
                <c:pt idx="3440">
                  <c:v>-6.4584299999999999</c:v>
                </c:pt>
                <c:pt idx="3441">
                  <c:v>-6.8329230000000001</c:v>
                </c:pt>
                <c:pt idx="3442">
                  <c:v>-6.5147560000000002</c:v>
                </c:pt>
                <c:pt idx="3443">
                  <c:v>-6.2517490000000002</c:v>
                </c:pt>
                <c:pt idx="3444">
                  <c:v>-6.7207179999999997</c:v>
                </c:pt>
                <c:pt idx="3445">
                  <c:v>-6.3007150000000003</c:v>
                </c:pt>
                <c:pt idx="3446">
                  <c:v>-6.303026</c:v>
                </c:pt>
                <c:pt idx="3447">
                  <c:v>-6.4028419999999997</c:v>
                </c:pt>
                <c:pt idx="3448">
                  <c:v>-6.7691220000000003</c:v>
                </c:pt>
                <c:pt idx="3449">
                  <c:v>-6.4567019999999999</c:v>
                </c:pt>
                <c:pt idx="3450">
                  <c:v>-6.3059000000000003</c:v>
                </c:pt>
                <c:pt idx="3451">
                  <c:v>-6.404706</c:v>
                </c:pt>
                <c:pt idx="3452">
                  <c:v>-6.2438269999999996</c:v>
                </c:pt>
                <c:pt idx="3453">
                  <c:v>-6.6749169999999998</c:v>
                </c:pt>
                <c:pt idx="3454">
                  <c:v>-6.5099980000000004</c:v>
                </c:pt>
                <c:pt idx="3455">
                  <c:v>-6.2482930000000003</c:v>
                </c:pt>
                <c:pt idx="3456">
                  <c:v>-6.5143279999999999</c:v>
                </c:pt>
                <c:pt idx="3457">
                  <c:v>-6.6139890000000001</c:v>
                </c:pt>
                <c:pt idx="3458">
                  <c:v>-6.4054250000000001</c:v>
                </c:pt>
                <c:pt idx="3459">
                  <c:v>-6.7259029999999997</c:v>
                </c:pt>
                <c:pt idx="3460">
                  <c:v>-6.6139890000000001</c:v>
                </c:pt>
                <c:pt idx="3461">
                  <c:v>-6.617737</c:v>
                </c:pt>
                <c:pt idx="3462">
                  <c:v>-6.6194649999999999</c:v>
                </c:pt>
                <c:pt idx="3463">
                  <c:v>-6.3550209999999998</c:v>
                </c:pt>
                <c:pt idx="3464">
                  <c:v>-5.8275709999999998</c:v>
                </c:pt>
                <c:pt idx="3465">
                  <c:v>-6.4080269999999997</c:v>
                </c:pt>
                <c:pt idx="3466">
                  <c:v>-6.2507390000000003</c:v>
                </c:pt>
                <c:pt idx="3467">
                  <c:v>-6.5671780000000002</c:v>
                </c:pt>
                <c:pt idx="3468">
                  <c:v>-6.1460299999999997</c:v>
                </c:pt>
                <c:pt idx="3469">
                  <c:v>-6.0355530000000002</c:v>
                </c:pt>
                <c:pt idx="3470">
                  <c:v>-6.5650230000000001</c:v>
                </c:pt>
                <c:pt idx="3471">
                  <c:v>-6.8301850000000002</c:v>
                </c:pt>
                <c:pt idx="3472">
                  <c:v>-6.7702669999999996</c:v>
                </c:pt>
                <c:pt idx="3473">
                  <c:v>-6.404706</c:v>
                </c:pt>
                <c:pt idx="3474">
                  <c:v>-6.5141730000000004</c:v>
                </c:pt>
                <c:pt idx="3475">
                  <c:v>-6.4597309999999997</c:v>
                </c:pt>
                <c:pt idx="3476">
                  <c:v>-6.8791510000000002</c:v>
                </c:pt>
                <c:pt idx="3477">
                  <c:v>-6.7251839999999996</c:v>
                </c:pt>
                <c:pt idx="3478">
                  <c:v>-6.35473</c:v>
                </c:pt>
                <c:pt idx="3479">
                  <c:v>-6.141991</c:v>
                </c:pt>
                <c:pt idx="3480">
                  <c:v>-6.4641970000000004</c:v>
                </c:pt>
                <c:pt idx="3481">
                  <c:v>-6.5622850000000001</c:v>
                </c:pt>
                <c:pt idx="3482">
                  <c:v>-6.5134540000000003</c:v>
                </c:pt>
                <c:pt idx="3483">
                  <c:v>-6.4087449999999997</c:v>
                </c:pt>
                <c:pt idx="3484">
                  <c:v>-5.6684200000000002</c:v>
                </c:pt>
                <c:pt idx="3485">
                  <c:v>-6.616009</c:v>
                </c:pt>
                <c:pt idx="3486">
                  <c:v>-6.5127360000000003</c:v>
                </c:pt>
                <c:pt idx="3487">
                  <c:v>-6.3534290000000002</c:v>
                </c:pt>
                <c:pt idx="3488">
                  <c:v>-6.668723</c:v>
                </c:pt>
                <c:pt idx="3489">
                  <c:v>-6.4101819999999998</c:v>
                </c:pt>
                <c:pt idx="3490">
                  <c:v>-6.6162999999999998</c:v>
                </c:pt>
                <c:pt idx="3491">
                  <c:v>-6.7234559999999997</c:v>
                </c:pt>
                <c:pt idx="3492">
                  <c:v>-6.4597309999999997</c:v>
                </c:pt>
                <c:pt idx="3493">
                  <c:v>-6.6697319999999998</c:v>
                </c:pt>
                <c:pt idx="3494">
                  <c:v>-6.3574679999999999</c:v>
                </c:pt>
                <c:pt idx="3495">
                  <c:v>-6.8301850000000002</c:v>
                </c:pt>
                <c:pt idx="3496">
                  <c:v>-6.0923059999999998</c:v>
                </c:pt>
                <c:pt idx="3497">
                  <c:v>-6.4577109999999998</c:v>
                </c:pt>
                <c:pt idx="3498">
                  <c:v>-6.2521760000000004</c:v>
                </c:pt>
                <c:pt idx="3499">
                  <c:v>-5.9852860000000003</c:v>
                </c:pt>
                <c:pt idx="3500">
                  <c:v>-6.9834339999999999</c:v>
                </c:pt>
                <c:pt idx="3501">
                  <c:v>-6.5630030000000001</c:v>
                </c:pt>
                <c:pt idx="3502">
                  <c:v>-6.35372</c:v>
                </c:pt>
                <c:pt idx="3503">
                  <c:v>-6.4067259999999999</c:v>
                </c:pt>
                <c:pt idx="3504">
                  <c:v>-6.7210089999999996</c:v>
                </c:pt>
                <c:pt idx="3505">
                  <c:v>-7.0302449999999999</c:v>
                </c:pt>
                <c:pt idx="3506">
                  <c:v>-6.7221549999999999</c:v>
                </c:pt>
                <c:pt idx="3507">
                  <c:v>-6.0912959999999998</c:v>
                </c:pt>
                <c:pt idx="3508">
                  <c:v>-6.3550209999999998</c:v>
                </c:pt>
                <c:pt idx="3509">
                  <c:v>-6.8831899999999999</c:v>
                </c:pt>
                <c:pt idx="3510">
                  <c:v>-6.3010060000000001</c:v>
                </c:pt>
                <c:pt idx="3511">
                  <c:v>-6.1960059999999997</c:v>
                </c:pt>
                <c:pt idx="3512">
                  <c:v>-6.5650230000000001</c:v>
                </c:pt>
                <c:pt idx="3513">
                  <c:v>-6.5140370000000001</c:v>
                </c:pt>
                <c:pt idx="3514">
                  <c:v>-6.5131629999999996</c:v>
                </c:pt>
                <c:pt idx="3515">
                  <c:v>-6.2992780000000002</c:v>
                </c:pt>
                <c:pt idx="3516">
                  <c:v>-6.666703</c:v>
                </c:pt>
                <c:pt idx="3517">
                  <c:v>-6.5117260000000003</c:v>
                </c:pt>
                <c:pt idx="3518">
                  <c:v>-6.4617500000000003</c:v>
                </c:pt>
                <c:pt idx="3519">
                  <c:v>-6.354012</c:v>
                </c:pt>
                <c:pt idx="3520">
                  <c:v>-6.2482930000000003</c:v>
                </c:pt>
                <c:pt idx="3521">
                  <c:v>-6.5651590000000004</c:v>
                </c:pt>
                <c:pt idx="3522">
                  <c:v>-6.35372</c:v>
                </c:pt>
                <c:pt idx="3523">
                  <c:v>-6.4580029999999997</c:v>
                </c:pt>
                <c:pt idx="3524">
                  <c:v>-6.3567499999999999</c:v>
                </c:pt>
                <c:pt idx="3525">
                  <c:v>-6.5110080000000004</c:v>
                </c:pt>
                <c:pt idx="3526">
                  <c:v>-6.354012</c:v>
                </c:pt>
                <c:pt idx="3527">
                  <c:v>-6.6181640000000002</c:v>
                </c:pt>
                <c:pt idx="3528">
                  <c:v>-6.4542549999999999</c:v>
                </c:pt>
                <c:pt idx="3529">
                  <c:v>-6.0908689999999996</c:v>
                </c:pt>
                <c:pt idx="3530">
                  <c:v>-6.829466</c:v>
                </c:pt>
                <c:pt idx="3531">
                  <c:v>-6.2487199999999996</c:v>
                </c:pt>
                <c:pt idx="3532">
                  <c:v>-6.7221549999999999</c:v>
                </c:pt>
                <c:pt idx="3533">
                  <c:v>-6.5107169999999996</c:v>
                </c:pt>
                <c:pt idx="3534">
                  <c:v>-6.2465640000000002</c:v>
                </c:pt>
                <c:pt idx="3535">
                  <c:v>-6.4067259999999999</c:v>
                </c:pt>
                <c:pt idx="3536">
                  <c:v>-6.3002880000000001</c:v>
                </c:pt>
                <c:pt idx="3537">
                  <c:v>-6.4601579999999998</c:v>
                </c:pt>
                <c:pt idx="3538">
                  <c:v>-6.3064819999999999</c:v>
                </c:pt>
                <c:pt idx="3539">
                  <c:v>-6.8277380000000001</c:v>
                </c:pt>
                <c:pt idx="3540">
                  <c:v>-6.3525749999999999</c:v>
                </c:pt>
                <c:pt idx="3541">
                  <c:v>-6.6682959999999998</c:v>
                </c:pt>
                <c:pt idx="3542">
                  <c:v>-6.3519920000000001</c:v>
                </c:pt>
                <c:pt idx="3543">
                  <c:v>-6.4597309999999997</c:v>
                </c:pt>
                <c:pt idx="3544">
                  <c:v>-6.353002</c:v>
                </c:pt>
                <c:pt idx="3545">
                  <c:v>-7.0918910000000004</c:v>
                </c:pt>
                <c:pt idx="3546">
                  <c:v>-6.1977339999999996</c:v>
                </c:pt>
                <c:pt idx="3547">
                  <c:v>-6.1432919999999998</c:v>
                </c:pt>
                <c:pt idx="3548">
                  <c:v>-6.621912</c:v>
                </c:pt>
                <c:pt idx="3549">
                  <c:v>-5.9862960000000003</c:v>
                </c:pt>
                <c:pt idx="3550">
                  <c:v>-6.1939859999999998</c:v>
                </c:pt>
                <c:pt idx="3551">
                  <c:v>-6.7231649999999998</c:v>
                </c:pt>
                <c:pt idx="3552">
                  <c:v>-6.3505549999999999</c:v>
                </c:pt>
                <c:pt idx="3553">
                  <c:v>-6.7740150000000003</c:v>
                </c:pt>
                <c:pt idx="3554">
                  <c:v>-7.1968909999999999</c:v>
                </c:pt>
                <c:pt idx="3555">
                  <c:v>-6.1962970000000004</c:v>
                </c:pt>
                <c:pt idx="3556">
                  <c:v>-6.7251839999999996</c:v>
                </c:pt>
                <c:pt idx="3557">
                  <c:v>-7.0413319999999997</c:v>
                </c:pt>
                <c:pt idx="3558">
                  <c:v>-6.3031620000000004</c:v>
                </c:pt>
                <c:pt idx="3559">
                  <c:v>-6.5668870000000004</c:v>
                </c:pt>
                <c:pt idx="3560">
                  <c:v>-6.35473</c:v>
                </c:pt>
                <c:pt idx="3561">
                  <c:v>-6.2510300000000001</c:v>
                </c:pt>
                <c:pt idx="3562">
                  <c:v>-6.5619940000000003</c:v>
                </c:pt>
                <c:pt idx="3563">
                  <c:v>-6.4587209999999997</c:v>
                </c:pt>
                <c:pt idx="3564">
                  <c:v>-6.4067259999999999</c:v>
                </c:pt>
                <c:pt idx="3565">
                  <c:v>-6.1460299999999997</c:v>
                </c:pt>
                <c:pt idx="3566">
                  <c:v>-6.6201829999999999</c:v>
                </c:pt>
                <c:pt idx="3567">
                  <c:v>-6.0375730000000001</c:v>
                </c:pt>
                <c:pt idx="3568">
                  <c:v>-6.5134540000000003</c:v>
                </c:pt>
                <c:pt idx="3569">
                  <c:v>-6.6708780000000001</c:v>
                </c:pt>
                <c:pt idx="3570">
                  <c:v>-6.2517490000000002</c:v>
                </c:pt>
                <c:pt idx="3571">
                  <c:v>-6.1415639999999998</c:v>
                </c:pt>
                <c:pt idx="3572">
                  <c:v>-6.5681880000000001</c:v>
                </c:pt>
                <c:pt idx="3573">
                  <c:v>-6.6728969999999999</c:v>
                </c:pt>
                <c:pt idx="3574">
                  <c:v>-6.565741</c:v>
                </c:pt>
                <c:pt idx="3575">
                  <c:v>-6.1925489999999996</c:v>
                </c:pt>
                <c:pt idx="3576">
                  <c:v>-6.4042789999999998</c:v>
                </c:pt>
                <c:pt idx="3577">
                  <c:v>-6.5159010000000004</c:v>
                </c:pt>
                <c:pt idx="3578">
                  <c:v>-6.4114829999999996</c:v>
                </c:pt>
                <c:pt idx="3579">
                  <c:v>-6.1965880000000002</c:v>
                </c:pt>
                <c:pt idx="3580">
                  <c:v>-6.3020160000000001</c:v>
                </c:pt>
                <c:pt idx="3581">
                  <c:v>-6.7217279999999997</c:v>
                </c:pt>
                <c:pt idx="3582">
                  <c:v>-6.5117260000000003</c:v>
                </c:pt>
                <c:pt idx="3583">
                  <c:v>-6.5647320000000002</c:v>
                </c:pt>
                <c:pt idx="3584">
                  <c:v>-6.5099980000000004</c:v>
                </c:pt>
                <c:pt idx="3585">
                  <c:v>-6.1967239999999997</c:v>
                </c:pt>
                <c:pt idx="3586">
                  <c:v>-6.7758789999999998</c:v>
                </c:pt>
                <c:pt idx="3587">
                  <c:v>-6.7754519999999996</c:v>
                </c:pt>
                <c:pt idx="3588">
                  <c:v>-6.5117260000000003</c:v>
                </c:pt>
                <c:pt idx="3589">
                  <c:v>-6.1948600000000003</c:v>
                </c:pt>
                <c:pt idx="3590">
                  <c:v>-6.3020160000000001</c:v>
                </c:pt>
                <c:pt idx="3591">
                  <c:v>-6.4607409999999996</c:v>
                </c:pt>
                <c:pt idx="3592">
                  <c:v>-6.5114349999999996</c:v>
                </c:pt>
                <c:pt idx="3593">
                  <c:v>-6.5124449999999996</c:v>
                </c:pt>
                <c:pt idx="3594">
                  <c:v>-6.4008229999999999</c:v>
                </c:pt>
                <c:pt idx="3595">
                  <c:v>-6.2497290000000003</c:v>
                </c:pt>
                <c:pt idx="3596">
                  <c:v>-6.4104729999999996</c:v>
                </c:pt>
                <c:pt idx="3597">
                  <c:v>-6.8798700000000004</c:v>
                </c:pt>
                <c:pt idx="3598">
                  <c:v>-6.5654500000000002</c:v>
                </c:pt>
                <c:pt idx="3599">
                  <c:v>-5.9845670000000002</c:v>
                </c:pt>
                <c:pt idx="3600">
                  <c:v>-5.9811110000000003</c:v>
                </c:pt>
                <c:pt idx="3601">
                  <c:v>-6.5124449999999996</c:v>
                </c:pt>
                <c:pt idx="3602">
                  <c:v>-6.4627600000000003</c:v>
                </c:pt>
                <c:pt idx="3603">
                  <c:v>-6.1935589999999996</c:v>
                </c:pt>
                <c:pt idx="3604">
                  <c:v>-6.4590120000000004</c:v>
                </c:pt>
                <c:pt idx="3605">
                  <c:v>-6.5095710000000002</c:v>
                </c:pt>
                <c:pt idx="3606">
                  <c:v>-6.669441</c:v>
                </c:pt>
                <c:pt idx="3607">
                  <c:v>-6.5110080000000004</c:v>
                </c:pt>
                <c:pt idx="3608">
                  <c:v>-6.4052889999999998</c:v>
                </c:pt>
                <c:pt idx="3609">
                  <c:v>-6.1425729999999996</c:v>
                </c:pt>
                <c:pt idx="3610">
                  <c:v>-7.0403219999999997</c:v>
                </c:pt>
                <c:pt idx="3611">
                  <c:v>-6.2521760000000004</c:v>
                </c:pt>
                <c:pt idx="3612">
                  <c:v>-6.2524670000000002</c:v>
                </c:pt>
                <c:pt idx="3613">
                  <c:v>-6.6691500000000001</c:v>
                </c:pt>
                <c:pt idx="3614">
                  <c:v>-6.0947529999999999</c:v>
                </c:pt>
                <c:pt idx="3615">
                  <c:v>-6.4049969999999998</c:v>
                </c:pt>
                <c:pt idx="3616">
                  <c:v>-6.4624689999999996</c:v>
                </c:pt>
                <c:pt idx="3617">
                  <c:v>-6.6174460000000002</c:v>
                </c:pt>
                <c:pt idx="3618">
                  <c:v>-6.3543029999999998</c:v>
                </c:pt>
                <c:pt idx="3619">
                  <c:v>-6.5617020000000004</c:v>
                </c:pt>
                <c:pt idx="3620">
                  <c:v>-6.4029780000000001</c:v>
                </c:pt>
                <c:pt idx="3621">
                  <c:v>-6.4604489999999997</c:v>
                </c:pt>
                <c:pt idx="3622">
                  <c:v>-6.9324479999999999</c:v>
                </c:pt>
                <c:pt idx="3623">
                  <c:v>-6.6181640000000002</c:v>
                </c:pt>
                <c:pt idx="3624">
                  <c:v>-6.3024430000000002</c:v>
                </c:pt>
                <c:pt idx="3625">
                  <c:v>-6.4049969999999998</c:v>
                </c:pt>
                <c:pt idx="3626">
                  <c:v>-6.4139290000000004</c:v>
                </c:pt>
                <c:pt idx="3627">
                  <c:v>-6.3543029999999998</c:v>
                </c:pt>
                <c:pt idx="3628">
                  <c:v>-6.6194649999999999</c:v>
                </c:pt>
                <c:pt idx="3629">
                  <c:v>-6.3564579999999999</c:v>
                </c:pt>
                <c:pt idx="3630">
                  <c:v>-6.3020160000000001</c:v>
                </c:pt>
                <c:pt idx="3631">
                  <c:v>-6.1960059999999997</c:v>
                </c:pt>
                <c:pt idx="3632">
                  <c:v>-6.4067259999999999</c:v>
                </c:pt>
                <c:pt idx="3633">
                  <c:v>-6.5134540000000003</c:v>
                </c:pt>
                <c:pt idx="3634">
                  <c:v>-6.7214369999999999</c:v>
                </c:pt>
                <c:pt idx="3635">
                  <c:v>-6.0915879999999998</c:v>
                </c:pt>
                <c:pt idx="3636">
                  <c:v>-6.5102900000000004</c:v>
                </c:pt>
                <c:pt idx="3637">
                  <c:v>-6.7751599999999996</c:v>
                </c:pt>
                <c:pt idx="3638">
                  <c:v>-6.040019</c:v>
                </c:pt>
                <c:pt idx="3639">
                  <c:v>-6.1422819999999998</c:v>
                </c:pt>
                <c:pt idx="3640">
                  <c:v>-6.668723</c:v>
                </c:pt>
                <c:pt idx="3641">
                  <c:v>-6.3519920000000001</c:v>
                </c:pt>
                <c:pt idx="3642">
                  <c:v>-6.7261939999999996</c:v>
                </c:pt>
                <c:pt idx="3643">
                  <c:v>-6.1990350000000003</c:v>
                </c:pt>
                <c:pt idx="3644">
                  <c:v>-6.041747</c:v>
                </c:pt>
                <c:pt idx="3645">
                  <c:v>-6.4084539999999999</c:v>
                </c:pt>
                <c:pt idx="3646">
                  <c:v>-6.8798700000000004</c:v>
                </c:pt>
                <c:pt idx="3647">
                  <c:v>-6.3532929999999999</c:v>
                </c:pt>
                <c:pt idx="3648">
                  <c:v>-6.5144640000000003</c:v>
                </c:pt>
                <c:pt idx="3649">
                  <c:v>-6.5141730000000004</c:v>
                </c:pt>
                <c:pt idx="3650">
                  <c:v>-6.4587209999999997</c:v>
                </c:pt>
                <c:pt idx="3651">
                  <c:v>-6.7728489999999999</c:v>
                </c:pt>
                <c:pt idx="3652">
                  <c:v>-6.6721789999999999</c:v>
                </c:pt>
                <c:pt idx="3653">
                  <c:v>-6.4617500000000003</c:v>
                </c:pt>
                <c:pt idx="3654">
                  <c:v>-6.2000450000000003</c:v>
                </c:pt>
                <c:pt idx="3655">
                  <c:v>-6.4577109999999998</c:v>
                </c:pt>
                <c:pt idx="3656">
                  <c:v>-6.4614589999999996</c:v>
                </c:pt>
                <c:pt idx="3657">
                  <c:v>-6.567469</c:v>
                </c:pt>
                <c:pt idx="3658">
                  <c:v>-6.0885579999999999</c:v>
                </c:pt>
                <c:pt idx="3659">
                  <c:v>-5.8784210000000003</c:v>
                </c:pt>
                <c:pt idx="3660">
                  <c:v>-6.6149990000000001</c:v>
                </c:pt>
                <c:pt idx="3661">
                  <c:v>-6.5686150000000003</c:v>
                </c:pt>
                <c:pt idx="3662">
                  <c:v>-6.985589</c:v>
                </c:pt>
                <c:pt idx="3663">
                  <c:v>-6.4597309999999997</c:v>
                </c:pt>
                <c:pt idx="3664">
                  <c:v>-6.2490110000000003</c:v>
                </c:pt>
                <c:pt idx="3665">
                  <c:v>-6.1960059999999997</c:v>
                </c:pt>
                <c:pt idx="3666">
                  <c:v>-6.4080269999999997</c:v>
                </c:pt>
                <c:pt idx="3667">
                  <c:v>-6.7234559999999997</c:v>
                </c:pt>
                <c:pt idx="3668">
                  <c:v>-6.3072010000000001</c:v>
                </c:pt>
                <c:pt idx="3669">
                  <c:v>-6.7266209999999997</c:v>
                </c:pt>
                <c:pt idx="3670">
                  <c:v>-6.034116</c:v>
                </c:pt>
                <c:pt idx="3671">
                  <c:v>-6.562576</c:v>
                </c:pt>
                <c:pt idx="3672">
                  <c:v>-6.7754519999999996</c:v>
                </c:pt>
                <c:pt idx="3673">
                  <c:v>-6.1412719999999998</c:v>
                </c:pt>
                <c:pt idx="3674">
                  <c:v>-6.4580029999999997</c:v>
                </c:pt>
                <c:pt idx="3675">
                  <c:v>-6.8774230000000003</c:v>
                </c:pt>
                <c:pt idx="3676">
                  <c:v>-6.409891</c:v>
                </c:pt>
                <c:pt idx="3677">
                  <c:v>-6.2541950000000002</c:v>
                </c:pt>
                <c:pt idx="3678">
                  <c:v>-6.5671780000000002</c:v>
                </c:pt>
                <c:pt idx="3679">
                  <c:v>-6.3012980000000001</c:v>
                </c:pt>
                <c:pt idx="3680">
                  <c:v>-6.4060069999999998</c:v>
                </c:pt>
                <c:pt idx="3681">
                  <c:v>-6.618455</c:v>
                </c:pt>
                <c:pt idx="3682">
                  <c:v>-6.35372</c:v>
                </c:pt>
                <c:pt idx="3683">
                  <c:v>-5.9325720000000004</c:v>
                </c:pt>
                <c:pt idx="3684">
                  <c:v>-6.9276900000000001</c:v>
                </c:pt>
                <c:pt idx="3685">
                  <c:v>-6.669441</c:v>
                </c:pt>
                <c:pt idx="3686">
                  <c:v>-6.7771800000000004</c:v>
                </c:pt>
                <c:pt idx="3687">
                  <c:v>-7.0374489999999996</c:v>
                </c:pt>
                <c:pt idx="3688">
                  <c:v>-6.2462730000000004</c:v>
                </c:pt>
                <c:pt idx="3689">
                  <c:v>-6.4049969999999998</c:v>
                </c:pt>
                <c:pt idx="3690">
                  <c:v>-6.6714599999999997</c:v>
                </c:pt>
                <c:pt idx="3691">
                  <c:v>-5.7752840000000001</c:v>
                </c:pt>
                <c:pt idx="3692">
                  <c:v>-6.7737230000000004</c:v>
                </c:pt>
                <c:pt idx="3693">
                  <c:v>-6.354012</c:v>
                </c:pt>
                <c:pt idx="3694">
                  <c:v>-6.1467479999999997</c:v>
                </c:pt>
                <c:pt idx="3695">
                  <c:v>-6.1973070000000003</c:v>
                </c:pt>
                <c:pt idx="3696">
                  <c:v>-6.2962490000000004</c:v>
                </c:pt>
                <c:pt idx="3697">
                  <c:v>-6.2462730000000004</c:v>
                </c:pt>
                <c:pt idx="3698">
                  <c:v>-6.3020160000000001</c:v>
                </c:pt>
                <c:pt idx="3699">
                  <c:v>-6.7231649999999998</c:v>
                </c:pt>
                <c:pt idx="3700">
                  <c:v>-6.25204</c:v>
                </c:pt>
                <c:pt idx="3701">
                  <c:v>-6.6132710000000001</c:v>
                </c:pt>
                <c:pt idx="3702">
                  <c:v>-6.1412719999999998</c:v>
                </c:pt>
                <c:pt idx="3703">
                  <c:v>-6.092733</c:v>
                </c:pt>
                <c:pt idx="3704">
                  <c:v>-6.8811710000000001</c:v>
                </c:pt>
                <c:pt idx="3705">
                  <c:v>-6.8291750000000002</c:v>
                </c:pt>
                <c:pt idx="3706">
                  <c:v>-6.6171540000000002</c:v>
                </c:pt>
                <c:pt idx="3707">
                  <c:v>-6.3567499999999999</c:v>
                </c:pt>
                <c:pt idx="3708">
                  <c:v>-5.9873050000000001</c:v>
                </c:pt>
                <c:pt idx="3709">
                  <c:v>-6.0923059999999998</c:v>
                </c:pt>
                <c:pt idx="3710">
                  <c:v>-6.4091719999999999</c:v>
                </c:pt>
                <c:pt idx="3711">
                  <c:v>-7.4041550000000003</c:v>
                </c:pt>
                <c:pt idx="3712">
                  <c:v>-6.0372810000000001</c:v>
                </c:pt>
                <c:pt idx="3713">
                  <c:v>-6.4077349999999997</c:v>
                </c:pt>
                <c:pt idx="3714">
                  <c:v>-6.6170179999999998</c:v>
                </c:pt>
                <c:pt idx="3715">
                  <c:v>-6.6187469999999999</c:v>
                </c:pt>
                <c:pt idx="3716">
                  <c:v>-7.1463330000000003</c:v>
                </c:pt>
                <c:pt idx="3717">
                  <c:v>-6.1967239999999997</c:v>
                </c:pt>
                <c:pt idx="3718">
                  <c:v>-6.7768879999999996</c:v>
                </c:pt>
                <c:pt idx="3719">
                  <c:v>-6.4100460000000004</c:v>
                </c:pt>
                <c:pt idx="3720">
                  <c:v>-6.3527110000000002</c:v>
                </c:pt>
                <c:pt idx="3721">
                  <c:v>-6.567469</c:v>
                </c:pt>
                <c:pt idx="3722">
                  <c:v>-6.4582940000000004</c:v>
                </c:pt>
                <c:pt idx="3723">
                  <c:v>-6.7254750000000003</c:v>
                </c:pt>
                <c:pt idx="3724">
                  <c:v>-6.3002880000000001</c:v>
                </c:pt>
                <c:pt idx="3725">
                  <c:v>-6.5592560000000004</c:v>
                </c:pt>
                <c:pt idx="3726">
                  <c:v>-6.405716</c:v>
                </c:pt>
                <c:pt idx="3727">
                  <c:v>-6.7751599999999996</c:v>
                </c:pt>
                <c:pt idx="3728">
                  <c:v>-6.6211929999999999</c:v>
                </c:pt>
                <c:pt idx="3729">
                  <c:v>-6.1450199999999997</c:v>
                </c:pt>
                <c:pt idx="3730">
                  <c:v>-6.4008229999999999</c:v>
                </c:pt>
                <c:pt idx="3731">
                  <c:v>-6.4580029999999997</c:v>
                </c:pt>
                <c:pt idx="3732">
                  <c:v>-5.8310269999999997</c:v>
                </c:pt>
                <c:pt idx="3733">
                  <c:v>-6.4572839999999996</c:v>
                </c:pt>
                <c:pt idx="3734">
                  <c:v>-6.9341759999999999</c:v>
                </c:pt>
                <c:pt idx="3735">
                  <c:v>-6.4607409999999996</c:v>
                </c:pt>
                <c:pt idx="3736">
                  <c:v>-6.8274470000000003</c:v>
                </c:pt>
                <c:pt idx="3737">
                  <c:v>-6.4608759999999998</c:v>
                </c:pt>
                <c:pt idx="3738">
                  <c:v>-6.3505549999999999</c:v>
                </c:pt>
                <c:pt idx="3739">
                  <c:v>-6.4582940000000004</c:v>
                </c:pt>
                <c:pt idx="3740">
                  <c:v>-6.8826070000000001</c:v>
                </c:pt>
                <c:pt idx="3741">
                  <c:v>-6.0954709999999999</c:v>
                </c:pt>
                <c:pt idx="3742">
                  <c:v>-6.304754</c:v>
                </c:pt>
                <c:pt idx="3743">
                  <c:v>-6.4077349999999997</c:v>
                </c:pt>
                <c:pt idx="3744">
                  <c:v>-5.9894600000000002</c:v>
                </c:pt>
                <c:pt idx="3745">
                  <c:v>-6.7789080000000004</c:v>
                </c:pt>
                <c:pt idx="3746">
                  <c:v>-6.4582940000000004</c:v>
                </c:pt>
                <c:pt idx="3747">
                  <c:v>-6.2472830000000004</c:v>
                </c:pt>
                <c:pt idx="3748">
                  <c:v>-6.7754519999999996</c:v>
                </c:pt>
                <c:pt idx="3749">
                  <c:v>-6.8823160000000003</c:v>
                </c:pt>
                <c:pt idx="3750">
                  <c:v>-6.5117260000000003</c:v>
                </c:pt>
                <c:pt idx="3751">
                  <c:v>-6.5640130000000001</c:v>
                </c:pt>
                <c:pt idx="3752">
                  <c:v>-6.7238829999999998</c:v>
                </c:pt>
                <c:pt idx="3753">
                  <c:v>-6.5107169999999996</c:v>
                </c:pt>
                <c:pt idx="3754">
                  <c:v>-6.5664600000000002</c:v>
                </c:pt>
                <c:pt idx="3755">
                  <c:v>-6.2975500000000002</c:v>
                </c:pt>
                <c:pt idx="3756">
                  <c:v>-5.8271439999999997</c:v>
                </c:pt>
                <c:pt idx="3757">
                  <c:v>-6.6157170000000001</c:v>
                </c:pt>
                <c:pt idx="3758">
                  <c:v>-6.6174460000000002</c:v>
                </c:pt>
                <c:pt idx="3759">
                  <c:v>-6.1422819999999998</c:v>
                </c:pt>
                <c:pt idx="3760">
                  <c:v>-6.1924140000000003</c:v>
                </c:pt>
                <c:pt idx="3761">
                  <c:v>-6.5681880000000001</c:v>
                </c:pt>
                <c:pt idx="3762">
                  <c:v>-6.2462730000000004</c:v>
                </c:pt>
                <c:pt idx="3763">
                  <c:v>-6.353002</c:v>
                </c:pt>
                <c:pt idx="3764">
                  <c:v>-6.9876079999999998</c:v>
                </c:pt>
                <c:pt idx="3765">
                  <c:v>-6.3033169999999998</c:v>
                </c:pt>
                <c:pt idx="3766">
                  <c:v>-6.8252920000000001</c:v>
                </c:pt>
                <c:pt idx="3767">
                  <c:v>-6.7751599999999996</c:v>
                </c:pt>
                <c:pt idx="3768">
                  <c:v>-6.358905</c:v>
                </c:pt>
                <c:pt idx="3769">
                  <c:v>-6.5699160000000001</c:v>
                </c:pt>
                <c:pt idx="3770">
                  <c:v>-6.4597309999999997</c:v>
                </c:pt>
                <c:pt idx="3771">
                  <c:v>-6.1408449999999997</c:v>
                </c:pt>
                <c:pt idx="3772">
                  <c:v>-6.4042789999999998</c:v>
                </c:pt>
                <c:pt idx="3773">
                  <c:v>-6.5723630000000002</c:v>
                </c:pt>
                <c:pt idx="3774">
                  <c:v>-6.1994619999999996</c:v>
                </c:pt>
                <c:pt idx="3775">
                  <c:v>-6.1432919999999998</c:v>
                </c:pt>
                <c:pt idx="3776">
                  <c:v>-6.6655579999999999</c:v>
                </c:pt>
                <c:pt idx="3777">
                  <c:v>-6.1391169999999997</c:v>
                </c:pt>
                <c:pt idx="3778">
                  <c:v>-6.6170179999999998</c:v>
                </c:pt>
                <c:pt idx="3779">
                  <c:v>-6.5647320000000002</c:v>
                </c:pt>
                <c:pt idx="3780">
                  <c:v>-6.1942779999999997</c:v>
                </c:pt>
                <c:pt idx="3781">
                  <c:v>-6.8293109999999997</c:v>
                </c:pt>
                <c:pt idx="3782">
                  <c:v>-6.5131629999999996</c:v>
                </c:pt>
                <c:pt idx="3783">
                  <c:v>-6.7238829999999998</c:v>
                </c:pt>
                <c:pt idx="3784">
                  <c:v>-6.0923059999999998</c:v>
                </c:pt>
                <c:pt idx="3785">
                  <c:v>-6.5110080000000004</c:v>
                </c:pt>
                <c:pt idx="3786">
                  <c:v>-6.1967239999999997</c:v>
                </c:pt>
                <c:pt idx="3787">
                  <c:v>-6.6714599999999997</c:v>
                </c:pt>
                <c:pt idx="3788">
                  <c:v>-6.5117260000000003</c:v>
                </c:pt>
                <c:pt idx="3789">
                  <c:v>-6.0395919999999998</c:v>
                </c:pt>
                <c:pt idx="3790">
                  <c:v>-6.4565659999999996</c:v>
                </c:pt>
                <c:pt idx="3791">
                  <c:v>-6.1945690000000004</c:v>
                </c:pt>
                <c:pt idx="3792">
                  <c:v>-7.1431680000000002</c:v>
                </c:pt>
                <c:pt idx="3793">
                  <c:v>-6.6739069999999998</c:v>
                </c:pt>
                <c:pt idx="3794">
                  <c:v>-6.4101819999999998</c:v>
                </c:pt>
                <c:pt idx="3795">
                  <c:v>-6.0372810000000001</c:v>
                </c:pt>
                <c:pt idx="3796">
                  <c:v>-6.090287</c:v>
                </c:pt>
                <c:pt idx="3797">
                  <c:v>-6.991492</c:v>
                </c:pt>
                <c:pt idx="3798">
                  <c:v>-6.2517490000000002</c:v>
                </c:pt>
                <c:pt idx="3799">
                  <c:v>-6.5134540000000003</c:v>
                </c:pt>
                <c:pt idx="3800">
                  <c:v>-6.1428649999999996</c:v>
                </c:pt>
                <c:pt idx="3801">
                  <c:v>-6.0365630000000001</c:v>
                </c:pt>
                <c:pt idx="3802">
                  <c:v>-6.72</c:v>
                </c:pt>
                <c:pt idx="3803">
                  <c:v>-6.5637220000000003</c:v>
                </c:pt>
                <c:pt idx="3804">
                  <c:v>-6.3527110000000002</c:v>
                </c:pt>
                <c:pt idx="3805">
                  <c:v>-6.4035609999999998</c:v>
                </c:pt>
                <c:pt idx="3806">
                  <c:v>-6.4049969999999998</c:v>
                </c:pt>
                <c:pt idx="3807">
                  <c:v>-6.6724699999999997</c:v>
                </c:pt>
                <c:pt idx="3808">
                  <c:v>-6.6174460000000002</c:v>
                </c:pt>
                <c:pt idx="3809">
                  <c:v>-5.9832660000000004</c:v>
                </c:pt>
                <c:pt idx="3810">
                  <c:v>-6.0875490000000001</c:v>
                </c:pt>
                <c:pt idx="3811">
                  <c:v>-6.4107649999999996</c:v>
                </c:pt>
                <c:pt idx="3812">
                  <c:v>-6.7764610000000003</c:v>
                </c:pt>
                <c:pt idx="3813">
                  <c:v>-6.0923059999999998</c:v>
                </c:pt>
                <c:pt idx="3814">
                  <c:v>-6.6142810000000001</c:v>
                </c:pt>
                <c:pt idx="3815">
                  <c:v>-6.9865979999999999</c:v>
                </c:pt>
                <c:pt idx="3816">
                  <c:v>-6.3027350000000002</c:v>
                </c:pt>
                <c:pt idx="3817">
                  <c:v>-7.0901620000000003</c:v>
                </c:pt>
                <c:pt idx="3818">
                  <c:v>-6.5134540000000003</c:v>
                </c:pt>
                <c:pt idx="3819">
                  <c:v>-6.4077349999999997</c:v>
                </c:pt>
                <c:pt idx="3820">
                  <c:v>-6.4042789999999998</c:v>
                </c:pt>
                <c:pt idx="3821">
                  <c:v>-6.4584299999999999</c:v>
                </c:pt>
                <c:pt idx="3822">
                  <c:v>-6.5137460000000003</c:v>
                </c:pt>
                <c:pt idx="3823">
                  <c:v>-6.2510300000000001</c:v>
                </c:pt>
                <c:pt idx="3824">
                  <c:v>-6.5134540000000003</c:v>
                </c:pt>
                <c:pt idx="3825">
                  <c:v>-5.726318</c:v>
                </c:pt>
                <c:pt idx="3826">
                  <c:v>-6.5120180000000003</c:v>
                </c:pt>
                <c:pt idx="3827">
                  <c:v>-6.353002</c:v>
                </c:pt>
                <c:pt idx="3828">
                  <c:v>-6.090287</c:v>
                </c:pt>
                <c:pt idx="3829">
                  <c:v>-6.4582940000000004</c:v>
                </c:pt>
                <c:pt idx="3830">
                  <c:v>-6.8808790000000002</c:v>
                </c:pt>
                <c:pt idx="3831">
                  <c:v>-6.6164360000000002</c:v>
                </c:pt>
                <c:pt idx="3832">
                  <c:v>-6.8826070000000001</c:v>
                </c:pt>
                <c:pt idx="3833">
                  <c:v>-6.8244179999999997</c:v>
                </c:pt>
                <c:pt idx="3834">
                  <c:v>-6.3012980000000001</c:v>
                </c:pt>
                <c:pt idx="3835">
                  <c:v>-6.3567499999999999</c:v>
                </c:pt>
                <c:pt idx="3836">
                  <c:v>-6.669441</c:v>
                </c:pt>
                <c:pt idx="3837">
                  <c:v>-6.0382910000000001</c:v>
                </c:pt>
                <c:pt idx="3838">
                  <c:v>-6.086112</c:v>
                </c:pt>
                <c:pt idx="3839">
                  <c:v>-6.4055799999999996</c:v>
                </c:pt>
                <c:pt idx="3840">
                  <c:v>-6.3020160000000001</c:v>
                </c:pt>
                <c:pt idx="3841">
                  <c:v>-6.3064819999999999</c:v>
                </c:pt>
                <c:pt idx="3842">
                  <c:v>-6.4577109999999998</c:v>
                </c:pt>
                <c:pt idx="3843">
                  <c:v>-6.141699</c:v>
                </c:pt>
                <c:pt idx="3844">
                  <c:v>-6.5137460000000003</c:v>
                </c:pt>
                <c:pt idx="3845">
                  <c:v>-6.7717039999999997</c:v>
                </c:pt>
                <c:pt idx="3846">
                  <c:v>-6.7829470000000001</c:v>
                </c:pt>
                <c:pt idx="3847">
                  <c:v>-6.6211929999999999</c:v>
                </c:pt>
                <c:pt idx="3848">
                  <c:v>-6.3554490000000001</c:v>
                </c:pt>
                <c:pt idx="3849">
                  <c:v>-6.5647320000000002</c:v>
                </c:pt>
                <c:pt idx="3850">
                  <c:v>-6.5619940000000003</c:v>
                </c:pt>
                <c:pt idx="3851">
                  <c:v>-6.9348939999999999</c:v>
                </c:pt>
                <c:pt idx="3852">
                  <c:v>-6.5134540000000003</c:v>
                </c:pt>
                <c:pt idx="3853">
                  <c:v>-6.0912959999999998</c:v>
                </c:pt>
                <c:pt idx="3854">
                  <c:v>-6.090287</c:v>
                </c:pt>
                <c:pt idx="3855">
                  <c:v>-6.1422819999999998</c:v>
                </c:pt>
                <c:pt idx="3856">
                  <c:v>-6.8298940000000004</c:v>
                </c:pt>
                <c:pt idx="3857">
                  <c:v>-6.7778980000000004</c:v>
                </c:pt>
                <c:pt idx="3858">
                  <c:v>-6.1412719999999998</c:v>
                </c:pt>
                <c:pt idx="3859">
                  <c:v>-6.5691980000000001</c:v>
                </c:pt>
                <c:pt idx="3860">
                  <c:v>-6.7241739999999997</c:v>
                </c:pt>
                <c:pt idx="3861">
                  <c:v>-6.6731889999999998</c:v>
                </c:pt>
                <c:pt idx="3862">
                  <c:v>-6.7727139999999997</c:v>
                </c:pt>
                <c:pt idx="3863">
                  <c:v>-6.3499730000000003</c:v>
                </c:pt>
                <c:pt idx="3864">
                  <c:v>-6.405716</c:v>
                </c:pt>
                <c:pt idx="3865">
                  <c:v>-6.4649150000000004</c:v>
                </c:pt>
                <c:pt idx="3866">
                  <c:v>-6.8319130000000001</c:v>
                </c:pt>
                <c:pt idx="3867">
                  <c:v>-6.349837</c:v>
                </c:pt>
                <c:pt idx="3868">
                  <c:v>-6.565741</c:v>
                </c:pt>
                <c:pt idx="3869">
                  <c:v>-6.2978420000000002</c:v>
                </c:pt>
                <c:pt idx="3870">
                  <c:v>-6.041029</c:v>
                </c:pt>
                <c:pt idx="3871">
                  <c:v>-6.4097549999999996</c:v>
                </c:pt>
                <c:pt idx="3872">
                  <c:v>-6.3544390000000002</c:v>
                </c:pt>
                <c:pt idx="3873">
                  <c:v>-6.7724219999999997</c:v>
                </c:pt>
                <c:pt idx="3874">
                  <c:v>-6.2455550000000004</c:v>
                </c:pt>
                <c:pt idx="3875">
                  <c:v>-6.5099980000000004</c:v>
                </c:pt>
                <c:pt idx="3876">
                  <c:v>-6.6690139999999998</c:v>
                </c:pt>
                <c:pt idx="3877">
                  <c:v>-6.4582940000000004</c:v>
                </c:pt>
                <c:pt idx="3878">
                  <c:v>-6.459867</c:v>
                </c:pt>
                <c:pt idx="3879">
                  <c:v>-6.1440099999999997</c:v>
                </c:pt>
                <c:pt idx="3880">
                  <c:v>-6.5622850000000001</c:v>
                </c:pt>
                <c:pt idx="3881">
                  <c:v>-6.3543029999999998</c:v>
                </c:pt>
                <c:pt idx="3882">
                  <c:v>-6.353002</c:v>
                </c:pt>
                <c:pt idx="3883">
                  <c:v>-6.8824719999999999</c:v>
                </c:pt>
                <c:pt idx="3884">
                  <c:v>-6.5134540000000003</c:v>
                </c:pt>
                <c:pt idx="3885">
                  <c:v>-6.4569929999999998</c:v>
                </c:pt>
                <c:pt idx="3886">
                  <c:v>-6.9848699999999999</c:v>
                </c:pt>
                <c:pt idx="3887">
                  <c:v>-5.7690900000000003</c:v>
                </c:pt>
                <c:pt idx="3888">
                  <c:v>-6.2500210000000003</c:v>
                </c:pt>
                <c:pt idx="3889">
                  <c:v>-6.9393599999999998</c:v>
                </c:pt>
                <c:pt idx="3890">
                  <c:v>-6.3027350000000002</c:v>
                </c:pt>
                <c:pt idx="3891">
                  <c:v>-6.4587209999999997</c:v>
                </c:pt>
                <c:pt idx="3892">
                  <c:v>-6.3502640000000001</c:v>
                </c:pt>
                <c:pt idx="3893">
                  <c:v>-6.2452629999999996</c:v>
                </c:pt>
                <c:pt idx="3894">
                  <c:v>-6.0923059999999998</c:v>
                </c:pt>
                <c:pt idx="3895">
                  <c:v>-6.7717039999999997</c:v>
                </c:pt>
                <c:pt idx="3896">
                  <c:v>-6.5647320000000002</c:v>
                </c:pt>
                <c:pt idx="3897">
                  <c:v>-6.354012</c:v>
                </c:pt>
                <c:pt idx="3898">
                  <c:v>-6.9854529999999997</c:v>
                </c:pt>
                <c:pt idx="3899">
                  <c:v>-6.6149990000000001</c:v>
                </c:pt>
                <c:pt idx="3900">
                  <c:v>-6.7768879999999996</c:v>
                </c:pt>
                <c:pt idx="3901">
                  <c:v>-6.5681880000000001</c:v>
                </c:pt>
                <c:pt idx="3902">
                  <c:v>-6.0944609999999999</c:v>
                </c:pt>
                <c:pt idx="3903">
                  <c:v>-6.3553129999999998</c:v>
                </c:pt>
                <c:pt idx="3904">
                  <c:v>-6.3560309999999998</c:v>
                </c:pt>
                <c:pt idx="3905">
                  <c:v>-6.2445449999999996</c:v>
                </c:pt>
                <c:pt idx="3906">
                  <c:v>-5.6725940000000001</c:v>
                </c:pt>
                <c:pt idx="3907">
                  <c:v>-6.7234559999999997</c:v>
                </c:pt>
                <c:pt idx="3908">
                  <c:v>-6.354012</c:v>
                </c:pt>
                <c:pt idx="3909">
                  <c:v>-6.3010060000000001</c:v>
                </c:pt>
                <c:pt idx="3910">
                  <c:v>-7.4083300000000003</c:v>
                </c:pt>
                <c:pt idx="3911">
                  <c:v>-6.2004720000000004</c:v>
                </c:pt>
                <c:pt idx="3912">
                  <c:v>-6.3012980000000001</c:v>
                </c:pt>
                <c:pt idx="3913">
                  <c:v>-6.7778980000000004</c:v>
                </c:pt>
                <c:pt idx="3914">
                  <c:v>-6.5128719999999998</c:v>
                </c:pt>
                <c:pt idx="3915">
                  <c:v>-6.5128719999999998</c:v>
                </c:pt>
                <c:pt idx="3916">
                  <c:v>-6.354012</c:v>
                </c:pt>
                <c:pt idx="3917">
                  <c:v>-6.086112</c:v>
                </c:pt>
                <c:pt idx="3918">
                  <c:v>-6.1955790000000004</c:v>
                </c:pt>
                <c:pt idx="3919">
                  <c:v>-6.671888</c:v>
                </c:pt>
                <c:pt idx="3920">
                  <c:v>-6.4060069999999998</c:v>
                </c:pt>
                <c:pt idx="3921">
                  <c:v>-6.305472</c:v>
                </c:pt>
                <c:pt idx="3922">
                  <c:v>-6.4055799999999996</c:v>
                </c:pt>
                <c:pt idx="3923">
                  <c:v>-6.3505549999999999</c:v>
                </c:pt>
                <c:pt idx="3924">
                  <c:v>-6.354012</c:v>
                </c:pt>
                <c:pt idx="3925">
                  <c:v>-6.7224459999999997</c:v>
                </c:pt>
                <c:pt idx="3926">
                  <c:v>-6.35473</c:v>
                </c:pt>
                <c:pt idx="3927">
                  <c:v>-6.298133</c:v>
                </c:pt>
                <c:pt idx="3928">
                  <c:v>-6.8239910000000004</c:v>
                </c:pt>
                <c:pt idx="3929">
                  <c:v>-6.7234559999999997</c:v>
                </c:pt>
                <c:pt idx="3930">
                  <c:v>-6.3034530000000002</c:v>
                </c:pt>
                <c:pt idx="3931">
                  <c:v>-6.0895679999999999</c:v>
                </c:pt>
                <c:pt idx="3932">
                  <c:v>-6.3002880000000001</c:v>
                </c:pt>
                <c:pt idx="3933">
                  <c:v>-6.5151830000000004</c:v>
                </c:pt>
                <c:pt idx="3934">
                  <c:v>-6.6704509999999999</c:v>
                </c:pt>
                <c:pt idx="3935">
                  <c:v>-5.9335820000000004</c:v>
                </c:pt>
                <c:pt idx="3936">
                  <c:v>-5.9345910000000002</c:v>
                </c:pt>
                <c:pt idx="3937">
                  <c:v>-6.618455</c:v>
                </c:pt>
                <c:pt idx="3938">
                  <c:v>-6.6697319999999998</c:v>
                </c:pt>
                <c:pt idx="3939">
                  <c:v>-6.7241739999999997</c:v>
                </c:pt>
                <c:pt idx="3940">
                  <c:v>-6.6682959999999998</c:v>
                </c:pt>
                <c:pt idx="3941">
                  <c:v>-5.9822569999999997</c:v>
                </c:pt>
                <c:pt idx="3942">
                  <c:v>-6.3517010000000003</c:v>
                </c:pt>
                <c:pt idx="3943">
                  <c:v>-6.7741499999999997</c:v>
                </c:pt>
                <c:pt idx="3944">
                  <c:v>-6.5141730000000004</c:v>
                </c:pt>
                <c:pt idx="3945">
                  <c:v>-6.6211929999999999</c:v>
                </c:pt>
                <c:pt idx="3946">
                  <c:v>-6.303026</c:v>
                </c:pt>
                <c:pt idx="3947">
                  <c:v>-6.3495460000000001</c:v>
                </c:pt>
                <c:pt idx="3948">
                  <c:v>-6.4060069999999998</c:v>
                </c:pt>
                <c:pt idx="3949">
                  <c:v>-6.4580029999999997</c:v>
                </c:pt>
                <c:pt idx="3950">
                  <c:v>-6.3544390000000002</c:v>
                </c:pt>
                <c:pt idx="3951">
                  <c:v>-6.880452</c:v>
                </c:pt>
                <c:pt idx="3952">
                  <c:v>-6.7741499999999997</c:v>
                </c:pt>
                <c:pt idx="3953">
                  <c:v>-5.9350180000000003</c:v>
                </c:pt>
                <c:pt idx="3954">
                  <c:v>-6.6749169999999998</c:v>
                </c:pt>
                <c:pt idx="3955">
                  <c:v>-6.7241739999999997</c:v>
                </c:pt>
                <c:pt idx="3956">
                  <c:v>-6.3010060000000001</c:v>
                </c:pt>
                <c:pt idx="3957">
                  <c:v>-6.5637220000000003</c:v>
                </c:pt>
                <c:pt idx="3958">
                  <c:v>-6.4569929999999998</c:v>
                </c:pt>
                <c:pt idx="3959">
                  <c:v>-6.0923059999999998</c:v>
                </c:pt>
                <c:pt idx="3960">
                  <c:v>-6.6152899999999999</c:v>
                </c:pt>
                <c:pt idx="3961">
                  <c:v>-6.5644400000000003</c:v>
                </c:pt>
                <c:pt idx="3962">
                  <c:v>-6.617737</c:v>
                </c:pt>
                <c:pt idx="3963">
                  <c:v>-6.5117260000000003</c:v>
                </c:pt>
                <c:pt idx="3964">
                  <c:v>-6.617737</c:v>
                </c:pt>
                <c:pt idx="3965">
                  <c:v>-6.6731889999999998</c:v>
                </c:pt>
                <c:pt idx="3966">
                  <c:v>-6.5151830000000004</c:v>
                </c:pt>
                <c:pt idx="3967">
                  <c:v>-6.717689</c:v>
                </c:pt>
                <c:pt idx="3968">
                  <c:v>-6.0413199999999998</c:v>
                </c:pt>
                <c:pt idx="3969">
                  <c:v>-6.2495940000000001</c:v>
                </c:pt>
                <c:pt idx="3970">
                  <c:v>-6.2490110000000003</c:v>
                </c:pt>
                <c:pt idx="3971">
                  <c:v>-5.9360280000000003</c:v>
                </c:pt>
                <c:pt idx="3972">
                  <c:v>-6.5654500000000002</c:v>
                </c:pt>
                <c:pt idx="3973">
                  <c:v>-6.0858210000000001</c:v>
                </c:pt>
                <c:pt idx="3974">
                  <c:v>-6.669441</c:v>
                </c:pt>
                <c:pt idx="3975">
                  <c:v>-7.0384580000000003</c:v>
                </c:pt>
                <c:pt idx="3976">
                  <c:v>-6.3007150000000003</c:v>
                </c:pt>
                <c:pt idx="3977">
                  <c:v>-6.7244659999999996</c:v>
                </c:pt>
                <c:pt idx="3978">
                  <c:v>-6.5644400000000003</c:v>
                </c:pt>
                <c:pt idx="3979">
                  <c:v>-6.4036960000000001</c:v>
                </c:pt>
                <c:pt idx="3980">
                  <c:v>-6.7244659999999996</c:v>
                </c:pt>
                <c:pt idx="3981">
                  <c:v>-6.2448360000000003</c:v>
                </c:pt>
                <c:pt idx="3982">
                  <c:v>-6.4582940000000004</c:v>
                </c:pt>
                <c:pt idx="3983">
                  <c:v>-6.0933159999999997</c:v>
                </c:pt>
                <c:pt idx="3984">
                  <c:v>-6.6674220000000002</c:v>
                </c:pt>
                <c:pt idx="3985">
                  <c:v>-6.3512740000000001</c:v>
                </c:pt>
                <c:pt idx="3986">
                  <c:v>-6.4077349999999997</c:v>
                </c:pt>
                <c:pt idx="3987">
                  <c:v>-6.3567499999999999</c:v>
                </c:pt>
                <c:pt idx="3988">
                  <c:v>-6.4590120000000004</c:v>
                </c:pt>
                <c:pt idx="3989">
                  <c:v>-6.4060069999999998</c:v>
                </c:pt>
                <c:pt idx="3990">
                  <c:v>-6.618455</c:v>
                </c:pt>
                <c:pt idx="3991">
                  <c:v>-6.7204269999999999</c:v>
                </c:pt>
                <c:pt idx="3992">
                  <c:v>-5.8271439999999997</c:v>
                </c:pt>
                <c:pt idx="3993">
                  <c:v>-6.8284570000000002</c:v>
                </c:pt>
                <c:pt idx="3994">
                  <c:v>-6.6711689999999999</c:v>
                </c:pt>
                <c:pt idx="3995">
                  <c:v>-6.7211449999999999</c:v>
                </c:pt>
                <c:pt idx="3996">
                  <c:v>-6.2995700000000001</c:v>
                </c:pt>
                <c:pt idx="3997">
                  <c:v>-6.1928409999999996</c:v>
                </c:pt>
                <c:pt idx="3998">
                  <c:v>-6.7244659999999996</c:v>
                </c:pt>
                <c:pt idx="3999">
                  <c:v>-6.1411369999999996</c:v>
                </c:pt>
                <c:pt idx="4000">
                  <c:v>-6.4581379999999999</c:v>
                </c:pt>
                <c:pt idx="4001">
                  <c:v>-6.3574679999999999</c:v>
                </c:pt>
                <c:pt idx="4002">
                  <c:v>-6.0895679999999999</c:v>
                </c:pt>
                <c:pt idx="4003">
                  <c:v>-6.5120180000000003</c:v>
                </c:pt>
                <c:pt idx="4004">
                  <c:v>-6.4052889999999998</c:v>
                </c:pt>
                <c:pt idx="4005">
                  <c:v>-6.405716</c:v>
                </c:pt>
                <c:pt idx="4006">
                  <c:v>-6.4545459999999997</c:v>
                </c:pt>
                <c:pt idx="4007">
                  <c:v>-6.9341759999999999</c:v>
                </c:pt>
                <c:pt idx="4008">
                  <c:v>-6.7767530000000002</c:v>
                </c:pt>
                <c:pt idx="4009">
                  <c:v>-6.7224459999999997</c:v>
                </c:pt>
                <c:pt idx="4010">
                  <c:v>-6.4611679999999998</c:v>
                </c:pt>
                <c:pt idx="4011">
                  <c:v>-6.4074439999999999</c:v>
                </c:pt>
                <c:pt idx="4012">
                  <c:v>-6.2490110000000003</c:v>
                </c:pt>
                <c:pt idx="4013">
                  <c:v>-6.353002</c:v>
                </c:pt>
                <c:pt idx="4014">
                  <c:v>-6.4604489999999997</c:v>
                </c:pt>
                <c:pt idx="4015">
                  <c:v>-6.0375730000000001</c:v>
                </c:pt>
                <c:pt idx="4016">
                  <c:v>-6.3061910000000001</c:v>
                </c:pt>
                <c:pt idx="4017">
                  <c:v>-5.9360280000000003</c:v>
                </c:pt>
                <c:pt idx="4018">
                  <c:v>-6.2472830000000004</c:v>
                </c:pt>
                <c:pt idx="4019">
                  <c:v>-6.7737230000000004</c:v>
                </c:pt>
                <c:pt idx="4020">
                  <c:v>-6.4569929999999998</c:v>
                </c:pt>
                <c:pt idx="4021">
                  <c:v>-6.4614589999999996</c:v>
                </c:pt>
                <c:pt idx="4022">
                  <c:v>-6.5654500000000002</c:v>
                </c:pt>
                <c:pt idx="4023">
                  <c:v>-6.4552649999999998</c:v>
                </c:pt>
                <c:pt idx="4024">
                  <c:v>-6.7734319999999997</c:v>
                </c:pt>
                <c:pt idx="4025">
                  <c:v>-6.6715960000000001</c:v>
                </c:pt>
                <c:pt idx="4026">
                  <c:v>-6.4097549999999996</c:v>
                </c:pt>
                <c:pt idx="4027">
                  <c:v>-6.0372810000000001</c:v>
                </c:pt>
                <c:pt idx="4028">
                  <c:v>-6.7722870000000004</c:v>
                </c:pt>
                <c:pt idx="4029">
                  <c:v>-6.5134540000000003</c:v>
                </c:pt>
                <c:pt idx="4030">
                  <c:v>-6.8277380000000001</c:v>
                </c:pt>
                <c:pt idx="4031">
                  <c:v>-6.5127360000000003</c:v>
                </c:pt>
                <c:pt idx="4032">
                  <c:v>-6.7207179999999997</c:v>
                </c:pt>
                <c:pt idx="4033">
                  <c:v>-6.5104249999999997</c:v>
                </c:pt>
                <c:pt idx="4034">
                  <c:v>-6.0889860000000002</c:v>
                </c:pt>
                <c:pt idx="4035">
                  <c:v>-6.6708780000000001</c:v>
                </c:pt>
                <c:pt idx="4036">
                  <c:v>-6.2482930000000003</c:v>
                </c:pt>
                <c:pt idx="4037">
                  <c:v>-6.3550209999999998</c:v>
                </c:pt>
                <c:pt idx="4038">
                  <c:v>-6.7241739999999997</c:v>
                </c:pt>
                <c:pt idx="4039">
                  <c:v>-6.1977339999999996</c:v>
                </c:pt>
                <c:pt idx="4040">
                  <c:v>-6.4104729999999996</c:v>
                </c:pt>
                <c:pt idx="4041">
                  <c:v>-6.6162999999999998</c:v>
                </c:pt>
                <c:pt idx="4042">
                  <c:v>-6.4580029999999997</c:v>
                </c:pt>
                <c:pt idx="4043">
                  <c:v>-6.4080269999999997</c:v>
                </c:pt>
                <c:pt idx="4044">
                  <c:v>-6.565741</c:v>
                </c:pt>
                <c:pt idx="4045">
                  <c:v>-6.5637220000000003</c:v>
                </c:pt>
                <c:pt idx="4046">
                  <c:v>-6.3554490000000001</c:v>
                </c:pt>
                <c:pt idx="4047">
                  <c:v>-6.1429999999999998</c:v>
                </c:pt>
                <c:pt idx="4048">
                  <c:v>-6.8784330000000002</c:v>
                </c:pt>
                <c:pt idx="4049">
                  <c:v>-6.4639059999999997</c:v>
                </c:pt>
                <c:pt idx="4050">
                  <c:v>-6.4087449999999997</c:v>
                </c:pt>
                <c:pt idx="4051">
                  <c:v>-6.6704509999999999</c:v>
                </c:pt>
                <c:pt idx="4052">
                  <c:v>-6.405716</c:v>
                </c:pt>
                <c:pt idx="4053">
                  <c:v>-6.5637220000000003</c:v>
                </c:pt>
                <c:pt idx="4054">
                  <c:v>-6.359915</c:v>
                </c:pt>
                <c:pt idx="4055">
                  <c:v>-6.5107169999999996</c:v>
                </c:pt>
                <c:pt idx="4056">
                  <c:v>-6.1948600000000003</c:v>
                </c:pt>
                <c:pt idx="4057">
                  <c:v>-6.8257190000000003</c:v>
                </c:pt>
                <c:pt idx="4058">
                  <c:v>-6.8298940000000004</c:v>
                </c:pt>
                <c:pt idx="4059">
                  <c:v>-6.4035609999999998</c:v>
                </c:pt>
                <c:pt idx="4060">
                  <c:v>-6.7179799999999998</c:v>
                </c:pt>
                <c:pt idx="4061">
                  <c:v>-6.2482930000000003</c:v>
                </c:pt>
                <c:pt idx="4062">
                  <c:v>-6.4049969999999998</c:v>
                </c:pt>
                <c:pt idx="4063">
                  <c:v>-6.352284</c:v>
                </c:pt>
                <c:pt idx="4064">
                  <c:v>-6.1440099999999997</c:v>
                </c:pt>
                <c:pt idx="4065">
                  <c:v>-6.247865</c:v>
                </c:pt>
                <c:pt idx="4066">
                  <c:v>-6.0382910000000001</c:v>
                </c:pt>
                <c:pt idx="4067">
                  <c:v>-6.354012</c:v>
                </c:pt>
                <c:pt idx="4068">
                  <c:v>-6.1460299999999997</c:v>
                </c:pt>
                <c:pt idx="4069">
                  <c:v>-6.7217279999999997</c:v>
                </c:pt>
                <c:pt idx="4070">
                  <c:v>-6.7761699999999996</c:v>
                </c:pt>
                <c:pt idx="4071">
                  <c:v>-6.4590120000000004</c:v>
                </c:pt>
                <c:pt idx="4072">
                  <c:v>-6.7217279999999997</c:v>
                </c:pt>
                <c:pt idx="4073">
                  <c:v>-6.6164360000000002</c:v>
                </c:pt>
                <c:pt idx="4074">
                  <c:v>-6.3017250000000002</c:v>
                </c:pt>
                <c:pt idx="4075">
                  <c:v>-6.5640130000000001</c:v>
                </c:pt>
                <c:pt idx="4076">
                  <c:v>-6.7228729999999999</c:v>
                </c:pt>
                <c:pt idx="4077">
                  <c:v>-6.1905299999999999</c:v>
                </c:pt>
                <c:pt idx="4078">
                  <c:v>-6.5092800000000004</c:v>
                </c:pt>
                <c:pt idx="4079">
                  <c:v>-6.0895679999999999</c:v>
                </c:pt>
                <c:pt idx="4080">
                  <c:v>-5.9335820000000004</c:v>
                </c:pt>
                <c:pt idx="4081">
                  <c:v>-6.8264370000000003</c:v>
                </c:pt>
                <c:pt idx="4082">
                  <c:v>-6.7214369999999999</c:v>
                </c:pt>
                <c:pt idx="4083">
                  <c:v>-6.090287</c:v>
                </c:pt>
                <c:pt idx="4084">
                  <c:v>-5.9335820000000004</c:v>
                </c:pt>
                <c:pt idx="4085">
                  <c:v>-6.6714599999999997</c:v>
                </c:pt>
                <c:pt idx="4086">
                  <c:v>-6.4025509999999999</c:v>
                </c:pt>
                <c:pt idx="4087">
                  <c:v>-6.3027350000000002</c:v>
                </c:pt>
                <c:pt idx="4088">
                  <c:v>-6.719417</c:v>
                </c:pt>
                <c:pt idx="4089">
                  <c:v>-6.2493020000000001</c:v>
                </c:pt>
                <c:pt idx="4090">
                  <c:v>-6.6690139999999998</c:v>
                </c:pt>
                <c:pt idx="4091">
                  <c:v>-6.5634309999999996</c:v>
                </c:pt>
                <c:pt idx="4092">
                  <c:v>-6.1967239999999997</c:v>
                </c:pt>
                <c:pt idx="4093">
                  <c:v>-6.6714599999999997</c:v>
                </c:pt>
                <c:pt idx="4094">
                  <c:v>-6.2968320000000002</c:v>
                </c:pt>
                <c:pt idx="4095">
                  <c:v>-6.1440099999999997</c:v>
                </c:pt>
                <c:pt idx="4096">
                  <c:v>-6.5134540000000003</c:v>
                </c:pt>
                <c:pt idx="4097">
                  <c:v>-6.3031620000000004</c:v>
                </c:pt>
                <c:pt idx="4098">
                  <c:v>-5.8823049999999997</c:v>
                </c:pt>
                <c:pt idx="4099">
                  <c:v>-6.3002880000000001</c:v>
                </c:pt>
                <c:pt idx="4100">
                  <c:v>-6.7210089999999996</c:v>
                </c:pt>
                <c:pt idx="4101">
                  <c:v>-6.4575760000000004</c:v>
                </c:pt>
                <c:pt idx="4102">
                  <c:v>-6.353002</c:v>
                </c:pt>
                <c:pt idx="4103">
                  <c:v>-6.1440099999999997</c:v>
                </c:pt>
                <c:pt idx="4104">
                  <c:v>-6.5097069999999997</c:v>
                </c:pt>
                <c:pt idx="4105">
                  <c:v>-6.8794430000000002</c:v>
                </c:pt>
                <c:pt idx="4106">
                  <c:v>-6.669441</c:v>
                </c:pt>
                <c:pt idx="4107">
                  <c:v>-6.1440099999999997</c:v>
                </c:pt>
                <c:pt idx="4108">
                  <c:v>-6.0950439999999997</c:v>
                </c:pt>
                <c:pt idx="4109">
                  <c:v>-6.6680039999999998</c:v>
                </c:pt>
                <c:pt idx="4110">
                  <c:v>-6.1398359999999998</c:v>
                </c:pt>
                <c:pt idx="4111">
                  <c:v>-6.4597309999999997</c:v>
                </c:pt>
                <c:pt idx="4112">
                  <c:v>-6.7224459999999997</c:v>
                </c:pt>
                <c:pt idx="4113">
                  <c:v>-6.1435829999999996</c:v>
                </c:pt>
                <c:pt idx="4114">
                  <c:v>-6.4590120000000004</c:v>
                </c:pt>
                <c:pt idx="4115">
                  <c:v>-6.1942779999999997</c:v>
                </c:pt>
                <c:pt idx="4116">
                  <c:v>-6.9845790000000001</c:v>
                </c:pt>
                <c:pt idx="4117">
                  <c:v>-6.7241739999999997</c:v>
                </c:pt>
                <c:pt idx="4118">
                  <c:v>-6.3532929999999999</c:v>
                </c:pt>
                <c:pt idx="4119">
                  <c:v>-6.5654500000000002</c:v>
                </c:pt>
                <c:pt idx="4120">
                  <c:v>-6.1987439999999996</c:v>
                </c:pt>
                <c:pt idx="4121">
                  <c:v>-6.3571770000000001</c:v>
                </c:pt>
                <c:pt idx="4122">
                  <c:v>-6.3557399999999999</c:v>
                </c:pt>
                <c:pt idx="4123">
                  <c:v>-6.6704509999999999</c:v>
                </c:pt>
                <c:pt idx="4124">
                  <c:v>-6.2500210000000003</c:v>
                </c:pt>
                <c:pt idx="4125">
                  <c:v>-6.4094629999999997</c:v>
                </c:pt>
                <c:pt idx="4126">
                  <c:v>-6.5664600000000002</c:v>
                </c:pt>
                <c:pt idx="4127">
                  <c:v>-6.617737</c:v>
                </c:pt>
                <c:pt idx="4128">
                  <c:v>-6.4580029999999997</c:v>
                </c:pt>
                <c:pt idx="4129">
                  <c:v>-6.7744419999999996</c:v>
                </c:pt>
                <c:pt idx="4130">
                  <c:v>-6.3468080000000002</c:v>
                </c:pt>
                <c:pt idx="4131">
                  <c:v>-6.35473</c:v>
                </c:pt>
                <c:pt idx="4132">
                  <c:v>-6.7248929999999998</c:v>
                </c:pt>
                <c:pt idx="4133">
                  <c:v>-5.9842760000000004</c:v>
                </c:pt>
                <c:pt idx="4134">
                  <c:v>-6.3010060000000001</c:v>
                </c:pt>
                <c:pt idx="4135">
                  <c:v>-6.6142810000000001</c:v>
                </c:pt>
                <c:pt idx="4136">
                  <c:v>-6.353002</c:v>
                </c:pt>
                <c:pt idx="4137">
                  <c:v>-6.0933159999999997</c:v>
                </c:pt>
                <c:pt idx="4138">
                  <c:v>-6.5085610000000003</c:v>
                </c:pt>
                <c:pt idx="4139">
                  <c:v>-6.9338850000000001</c:v>
                </c:pt>
                <c:pt idx="4140">
                  <c:v>-6.6704509999999999</c:v>
                </c:pt>
                <c:pt idx="4141">
                  <c:v>-6.6680039999999998</c:v>
                </c:pt>
                <c:pt idx="4142">
                  <c:v>-6.354012</c:v>
                </c:pt>
                <c:pt idx="4143">
                  <c:v>-6.5647320000000002</c:v>
                </c:pt>
                <c:pt idx="4144">
                  <c:v>-6.6211929999999999</c:v>
                </c:pt>
                <c:pt idx="4145">
                  <c:v>-6.5644400000000003</c:v>
                </c:pt>
                <c:pt idx="4146">
                  <c:v>-5.9345910000000002</c:v>
                </c:pt>
                <c:pt idx="4147">
                  <c:v>-6.1980250000000003</c:v>
                </c:pt>
                <c:pt idx="4148">
                  <c:v>-6.1960059999999997</c:v>
                </c:pt>
                <c:pt idx="4149">
                  <c:v>-5.7765849999999999</c:v>
                </c:pt>
                <c:pt idx="4150">
                  <c:v>-6.7241739999999997</c:v>
                </c:pt>
                <c:pt idx="4151">
                  <c:v>-6.2482930000000003</c:v>
                </c:pt>
                <c:pt idx="4152">
                  <c:v>-6.2487199999999996</c:v>
                </c:pt>
                <c:pt idx="4153">
                  <c:v>-6.8752680000000002</c:v>
                </c:pt>
                <c:pt idx="4154">
                  <c:v>-6.4559829999999998</c:v>
                </c:pt>
                <c:pt idx="4155">
                  <c:v>-6.5632950000000001</c:v>
                </c:pt>
                <c:pt idx="4156">
                  <c:v>-6.354012</c:v>
                </c:pt>
                <c:pt idx="4157">
                  <c:v>-6.7214369999999999</c:v>
                </c:pt>
                <c:pt idx="4158">
                  <c:v>-6.5099980000000004</c:v>
                </c:pt>
                <c:pt idx="4159">
                  <c:v>-6.7217279999999997</c:v>
                </c:pt>
                <c:pt idx="4160">
                  <c:v>-6.3567499999999999</c:v>
                </c:pt>
                <c:pt idx="4161">
                  <c:v>-5.9370380000000003</c:v>
                </c:pt>
                <c:pt idx="4162">
                  <c:v>-6.6139890000000001</c:v>
                </c:pt>
                <c:pt idx="4163">
                  <c:v>-6.6714599999999997</c:v>
                </c:pt>
                <c:pt idx="4164">
                  <c:v>-6.35473</c:v>
                </c:pt>
                <c:pt idx="4165">
                  <c:v>-6.1965880000000002</c:v>
                </c:pt>
                <c:pt idx="4166">
                  <c:v>-6.3557399999999999</c:v>
                </c:pt>
                <c:pt idx="4167">
                  <c:v>-6.4077349999999997</c:v>
                </c:pt>
                <c:pt idx="4168">
                  <c:v>-6.5681880000000001</c:v>
                </c:pt>
                <c:pt idx="4169">
                  <c:v>-6.8275829999999997</c:v>
                </c:pt>
                <c:pt idx="4170">
                  <c:v>-6.1958700000000002</c:v>
                </c:pt>
                <c:pt idx="4171">
                  <c:v>-6.5637220000000003</c:v>
                </c:pt>
                <c:pt idx="4172">
                  <c:v>-6.7806360000000003</c:v>
                </c:pt>
                <c:pt idx="4173">
                  <c:v>-6.3574679999999999</c:v>
                </c:pt>
                <c:pt idx="4174">
                  <c:v>-6.4590120000000004</c:v>
                </c:pt>
                <c:pt idx="4175">
                  <c:v>-6.4032689999999999</c:v>
                </c:pt>
                <c:pt idx="4176">
                  <c:v>-6.4607409999999996</c:v>
                </c:pt>
                <c:pt idx="4177">
                  <c:v>-6.6174460000000002</c:v>
                </c:pt>
                <c:pt idx="4178">
                  <c:v>-6.2500210000000003</c:v>
                </c:pt>
                <c:pt idx="4179">
                  <c:v>-5.9308439999999996</c:v>
                </c:pt>
                <c:pt idx="4180">
                  <c:v>-6.1422819999999998</c:v>
                </c:pt>
                <c:pt idx="4181">
                  <c:v>-6.4062989999999997</c:v>
                </c:pt>
                <c:pt idx="4182">
                  <c:v>-6.7227379999999997</c:v>
                </c:pt>
                <c:pt idx="4183">
                  <c:v>-6.4597309999999997</c:v>
                </c:pt>
                <c:pt idx="4184">
                  <c:v>-6.2487199999999996</c:v>
                </c:pt>
                <c:pt idx="4185">
                  <c:v>-6.4074439999999999</c:v>
                </c:pt>
                <c:pt idx="4186">
                  <c:v>-6.9289909999999999</c:v>
                </c:pt>
                <c:pt idx="4187">
                  <c:v>-6.5599740000000004</c:v>
                </c:pt>
                <c:pt idx="4188">
                  <c:v>-6.4084539999999999</c:v>
                </c:pt>
                <c:pt idx="4189">
                  <c:v>-5.8824399999999999</c:v>
                </c:pt>
                <c:pt idx="4190">
                  <c:v>-6.2975500000000002</c:v>
                </c:pt>
                <c:pt idx="4191">
                  <c:v>-6.2472830000000004</c:v>
                </c:pt>
                <c:pt idx="4192">
                  <c:v>-6.4104729999999996</c:v>
                </c:pt>
                <c:pt idx="4193">
                  <c:v>-6.3557399999999999</c:v>
                </c:pt>
                <c:pt idx="4194">
                  <c:v>-5.9883150000000001</c:v>
                </c:pt>
                <c:pt idx="4195">
                  <c:v>-6.3012980000000001</c:v>
                </c:pt>
                <c:pt idx="4196">
                  <c:v>-6.4617500000000003</c:v>
                </c:pt>
                <c:pt idx="4197">
                  <c:v>-6.8791510000000002</c:v>
                </c:pt>
                <c:pt idx="4198">
                  <c:v>-6.4060069999999998</c:v>
                </c:pt>
                <c:pt idx="4199">
                  <c:v>-6.352284</c:v>
                </c:pt>
                <c:pt idx="4200">
                  <c:v>-6.5102900000000004</c:v>
                </c:pt>
                <c:pt idx="4201">
                  <c:v>-6.5696250000000003</c:v>
                </c:pt>
                <c:pt idx="4202">
                  <c:v>-6.7737230000000004</c:v>
                </c:pt>
                <c:pt idx="4203">
                  <c:v>-6.6181640000000002</c:v>
                </c:pt>
                <c:pt idx="4204">
                  <c:v>-6.4607409999999996</c:v>
                </c:pt>
                <c:pt idx="4205">
                  <c:v>-6.4621769999999996</c:v>
                </c:pt>
                <c:pt idx="4206">
                  <c:v>-6.4569929999999998</c:v>
                </c:pt>
                <c:pt idx="4207">
                  <c:v>-6.4569929999999998</c:v>
                </c:pt>
                <c:pt idx="4208">
                  <c:v>-6.6187469999999999</c:v>
                </c:pt>
                <c:pt idx="4209">
                  <c:v>-6.5664600000000002</c:v>
                </c:pt>
                <c:pt idx="4210">
                  <c:v>-6.297123</c:v>
                </c:pt>
                <c:pt idx="4211">
                  <c:v>-6.5592560000000004</c:v>
                </c:pt>
                <c:pt idx="4212">
                  <c:v>-6.5137460000000003</c:v>
                </c:pt>
                <c:pt idx="4213">
                  <c:v>-6.9377680000000002</c:v>
                </c:pt>
                <c:pt idx="4214">
                  <c:v>-6.1440099999999997</c:v>
                </c:pt>
                <c:pt idx="4215">
                  <c:v>-6.4060069999999998</c:v>
                </c:pt>
                <c:pt idx="4216">
                  <c:v>-6.4070169999999997</c:v>
                </c:pt>
                <c:pt idx="4217">
                  <c:v>-6.4597309999999997</c:v>
                </c:pt>
                <c:pt idx="4218">
                  <c:v>-6.4126279999999998</c:v>
                </c:pt>
                <c:pt idx="4219">
                  <c:v>-6.5133190000000001</c:v>
                </c:pt>
                <c:pt idx="4220">
                  <c:v>-6.7224459999999997</c:v>
                </c:pt>
                <c:pt idx="4221">
                  <c:v>-6.1970150000000004</c:v>
                </c:pt>
                <c:pt idx="4222">
                  <c:v>-6.7737230000000004</c:v>
                </c:pt>
                <c:pt idx="4223">
                  <c:v>-6.5637220000000003</c:v>
                </c:pt>
                <c:pt idx="4224">
                  <c:v>-6.1945690000000004</c:v>
                </c:pt>
                <c:pt idx="4225">
                  <c:v>-6.5671780000000002</c:v>
                </c:pt>
                <c:pt idx="4226">
                  <c:v>-6.669441</c:v>
                </c:pt>
                <c:pt idx="4227">
                  <c:v>-6.1974429999999998</c:v>
                </c:pt>
                <c:pt idx="4228">
                  <c:v>-6.2493020000000001</c:v>
                </c:pt>
                <c:pt idx="4229">
                  <c:v>-6.2459819999999997</c:v>
                </c:pt>
                <c:pt idx="4230">
                  <c:v>-6.041029</c:v>
                </c:pt>
                <c:pt idx="4231">
                  <c:v>-6.4045699999999997</c:v>
                </c:pt>
                <c:pt idx="4232">
                  <c:v>-6.1962970000000004</c:v>
                </c:pt>
                <c:pt idx="4233">
                  <c:v>-6.4597309999999997</c:v>
                </c:pt>
                <c:pt idx="4234">
                  <c:v>-6.0895679999999999</c:v>
                </c:pt>
                <c:pt idx="4235">
                  <c:v>-6.8767050000000003</c:v>
                </c:pt>
                <c:pt idx="4236">
                  <c:v>-6.669441</c:v>
                </c:pt>
                <c:pt idx="4237">
                  <c:v>-6.9359039999999998</c:v>
                </c:pt>
                <c:pt idx="4238">
                  <c:v>-6.9858799999999999</c:v>
                </c:pt>
                <c:pt idx="4239">
                  <c:v>-6.5640130000000001</c:v>
                </c:pt>
                <c:pt idx="4240">
                  <c:v>-6.3002880000000001</c:v>
                </c:pt>
                <c:pt idx="4241">
                  <c:v>-6.5127360000000003</c:v>
                </c:pt>
                <c:pt idx="4242">
                  <c:v>-6.360633</c:v>
                </c:pt>
                <c:pt idx="4243">
                  <c:v>-6.4538279999999997</c:v>
                </c:pt>
                <c:pt idx="4244">
                  <c:v>-6.2462730000000004</c:v>
                </c:pt>
                <c:pt idx="4245">
                  <c:v>-6.041747</c:v>
                </c:pt>
                <c:pt idx="4246">
                  <c:v>-6.0905779999999998</c:v>
                </c:pt>
                <c:pt idx="4247">
                  <c:v>-6.35372</c:v>
                </c:pt>
                <c:pt idx="4248">
                  <c:v>-6.4587209999999997</c:v>
                </c:pt>
                <c:pt idx="4249">
                  <c:v>-6.4614589999999996</c:v>
                </c:pt>
                <c:pt idx="4250">
                  <c:v>-6.7751599999999996</c:v>
                </c:pt>
                <c:pt idx="4251">
                  <c:v>-6.0930239999999998</c:v>
                </c:pt>
                <c:pt idx="4252">
                  <c:v>-6.3538759999999996</c:v>
                </c:pt>
                <c:pt idx="4253">
                  <c:v>-6.7764610000000003</c:v>
                </c:pt>
                <c:pt idx="4254">
                  <c:v>-6.4074439999999999</c:v>
                </c:pt>
                <c:pt idx="4255">
                  <c:v>-6.2490110000000003</c:v>
                </c:pt>
                <c:pt idx="4256">
                  <c:v>-6.6152899999999999</c:v>
                </c:pt>
                <c:pt idx="4257">
                  <c:v>-6.354012</c:v>
                </c:pt>
                <c:pt idx="4258">
                  <c:v>-6.0940339999999997</c:v>
                </c:pt>
                <c:pt idx="4259">
                  <c:v>-6.6154260000000003</c:v>
                </c:pt>
                <c:pt idx="4260">
                  <c:v>-6.35372</c:v>
                </c:pt>
                <c:pt idx="4261">
                  <c:v>-6.1952870000000004</c:v>
                </c:pt>
                <c:pt idx="4262">
                  <c:v>-6.1970150000000004</c:v>
                </c:pt>
                <c:pt idx="4263">
                  <c:v>-6.8811710000000001</c:v>
                </c:pt>
                <c:pt idx="4264">
                  <c:v>-6.7747330000000003</c:v>
                </c:pt>
                <c:pt idx="4265">
                  <c:v>-5.7745660000000001</c:v>
                </c:pt>
                <c:pt idx="4266">
                  <c:v>-6.3541470000000002</c:v>
                </c:pt>
                <c:pt idx="4267">
                  <c:v>-6.2493020000000001</c:v>
                </c:pt>
                <c:pt idx="4268">
                  <c:v>-7.6196320000000002</c:v>
                </c:pt>
                <c:pt idx="4269">
                  <c:v>-7.0929000000000002</c:v>
                </c:pt>
                <c:pt idx="4270">
                  <c:v>-5.4023839999999996</c:v>
                </c:pt>
                <c:pt idx="4271">
                  <c:v>-6.0891409999999997</c:v>
                </c:pt>
                <c:pt idx="4272">
                  <c:v>-7.0931920000000002</c:v>
                </c:pt>
                <c:pt idx="4273">
                  <c:v>-7.15008</c:v>
                </c:pt>
                <c:pt idx="4274">
                  <c:v>-5.8768289999999999</c:v>
                </c:pt>
                <c:pt idx="4275">
                  <c:v>-5.9347269999999996</c:v>
                </c:pt>
                <c:pt idx="4276">
                  <c:v>-6.4142210000000004</c:v>
                </c:pt>
                <c:pt idx="4277">
                  <c:v>-6.624358</c:v>
                </c:pt>
                <c:pt idx="4278">
                  <c:v>-7.0413319999999997</c:v>
                </c:pt>
                <c:pt idx="4279">
                  <c:v>-6.6152899999999999</c:v>
                </c:pt>
                <c:pt idx="4280">
                  <c:v>-6.035126</c:v>
                </c:pt>
                <c:pt idx="4281">
                  <c:v>-6.1461649999999999</c:v>
                </c:pt>
                <c:pt idx="4282">
                  <c:v>-6.7793349999999997</c:v>
                </c:pt>
                <c:pt idx="4283">
                  <c:v>-7.2984359999999997</c:v>
                </c:pt>
                <c:pt idx="4284">
                  <c:v>-6.616727</c:v>
                </c:pt>
                <c:pt idx="4285">
                  <c:v>-6.0924420000000001</c:v>
                </c:pt>
                <c:pt idx="4286">
                  <c:v>-6.1987439999999996</c:v>
                </c:pt>
                <c:pt idx="4287">
                  <c:v>-6.8837729999999997</c:v>
                </c:pt>
                <c:pt idx="4288">
                  <c:v>-6.3512740000000001</c:v>
                </c:pt>
                <c:pt idx="4289">
                  <c:v>-6.0380000000000003</c:v>
                </c:pt>
                <c:pt idx="4290">
                  <c:v>-6.1935589999999996</c:v>
                </c:pt>
                <c:pt idx="4291">
                  <c:v>-6.56114</c:v>
                </c:pt>
                <c:pt idx="4292">
                  <c:v>-6.6680039999999998</c:v>
                </c:pt>
                <c:pt idx="4293">
                  <c:v>-6.3564579999999999</c:v>
                </c:pt>
                <c:pt idx="4294">
                  <c:v>-6.9900549999999999</c:v>
                </c:pt>
                <c:pt idx="4295">
                  <c:v>-6.35473</c:v>
                </c:pt>
                <c:pt idx="4296">
                  <c:v>-6.0387180000000003</c:v>
                </c:pt>
                <c:pt idx="4297">
                  <c:v>-6.1932679999999998</c:v>
                </c:pt>
                <c:pt idx="4298">
                  <c:v>-6.6714599999999997</c:v>
                </c:pt>
                <c:pt idx="4299">
                  <c:v>-6.4097549999999996</c:v>
                </c:pt>
                <c:pt idx="4300">
                  <c:v>-6.0905779999999998</c:v>
                </c:pt>
                <c:pt idx="4301">
                  <c:v>-6.405716</c:v>
                </c:pt>
                <c:pt idx="4302">
                  <c:v>-6.5110080000000004</c:v>
                </c:pt>
                <c:pt idx="4303">
                  <c:v>-6.5120180000000003</c:v>
                </c:pt>
                <c:pt idx="4304">
                  <c:v>-6.1925489999999996</c:v>
                </c:pt>
                <c:pt idx="4305">
                  <c:v>-6.4097549999999996</c:v>
                </c:pt>
                <c:pt idx="4306">
                  <c:v>-6.3057639999999999</c:v>
                </c:pt>
                <c:pt idx="4307">
                  <c:v>-6.7754519999999996</c:v>
                </c:pt>
                <c:pt idx="4308">
                  <c:v>-6.5641489999999996</c:v>
                </c:pt>
                <c:pt idx="4309">
                  <c:v>-6.6724699999999997</c:v>
                </c:pt>
                <c:pt idx="4310">
                  <c:v>-6.5661680000000002</c:v>
                </c:pt>
                <c:pt idx="4311">
                  <c:v>-5.7201240000000002</c:v>
                </c:pt>
                <c:pt idx="4312">
                  <c:v>-6.2462730000000004</c:v>
                </c:pt>
                <c:pt idx="4313">
                  <c:v>-6.7754519999999996</c:v>
                </c:pt>
                <c:pt idx="4314">
                  <c:v>-6.7244659999999996</c:v>
                </c:pt>
                <c:pt idx="4315">
                  <c:v>-6.5065419999999996</c:v>
                </c:pt>
                <c:pt idx="4316">
                  <c:v>-6.5617020000000004</c:v>
                </c:pt>
                <c:pt idx="4317">
                  <c:v>-6.8298940000000004</c:v>
                </c:pt>
                <c:pt idx="4318">
                  <c:v>-7.0970750000000002</c:v>
                </c:pt>
                <c:pt idx="4319">
                  <c:v>-6.7758789999999998</c:v>
                </c:pt>
                <c:pt idx="4320">
                  <c:v>-5.8203670000000001</c:v>
                </c:pt>
                <c:pt idx="4321">
                  <c:v>-6.0878399999999999</c:v>
                </c:pt>
                <c:pt idx="4322">
                  <c:v>-6.6704509999999999</c:v>
                </c:pt>
                <c:pt idx="4323">
                  <c:v>-6.3061910000000001</c:v>
                </c:pt>
                <c:pt idx="4324">
                  <c:v>-6.1921220000000003</c:v>
                </c:pt>
                <c:pt idx="4325">
                  <c:v>-6.1408449999999997</c:v>
                </c:pt>
                <c:pt idx="4326">
                  <c:v>-6.3020160000000001</c:v>
                </c:pt>
                <c:pt idx="4327">
                  <c:v>-6.3553129999999998</c:v>
                </c:pt>
                <c:pt idx="4328">
                  <c:v>-6.352284</c:v>
                </c:pt>
                <c:pt idx="4329">
                  <c:v>-5.9821210000000002</c:v>
                </c:pt>
                <c:pt idx="4330">
                  <c:v>-6.0390090000000001</c:v>
                </c:pt>
                <c:pt idx="4331">
                  <c:v>-6.8296020000000004</c:v>
                </c:pt>
                <c:pt idx="4332">
                  <c:v>-6.5719349999999999</c:v>
                </c:pt>
                <c:pt idx="4333">
                  <c:v>-6.6690139999999998</c:v>
                </c:pt>
                <c:pt idx="4334">
                  <c:v>-6.1942779999999997</c:v>
                </c:pt>
                <c:pt idx="4335">
                  <c:v>-6.5128719999999998</c:v>
                </c:pt>
                <c:pt idx="4336">
                  <c:v>-6.88218</c:v>
                </c:pt>
                <c:pt idx="4337">
                  <c:v>-6.5630030000000001</c:v>
                </c:pt>
                <c:pt idx="4338">
                  <c:v>-6.1942779999999997</c:v>
                </c:pt>
                <c:pt idx="4339">
                  <c:v>-5.6681280000000003</c:v>
                </c:pt>
                <c:pt idx="4340">
                  <c:v>-6.6656930000000001</c:v>
                </c:pt>
                <c:pt idx="4341">
                  <c:v>-6.5664600000000002</c:v>
                </c:pt>
                <c:pt idx="4342">
                  <c:v>-6.4084539999999999</c:v>
                </c:pt>
                <c:pt idx="4343">
                  <c:v>-6.2465640000000002</c:v>
                </c:pt>
                <c:pt idx="4344">
                  <c:v>-6.1987439999999996</c:v>
                </c:pt>
                <c:pt idx="4345">
                  <c:v>-6.4580029999999997</c:v>
                </c:pt>
                <c:pt idx="4346">
                  <c:v>-6.5110080000000004</c:v>
                </c:pt>
                <c:pt idx="4347">
                  <c:v>-6.5661680000000002</c:v>
                </c:pt>
                <c:pt idx="4348">
                  <c:v>-6.2998609999999999</c:v>
                </c:pt>
                <c:pt idx="4349">
                  <c:v>-6.662528</c:v>
                </c:pt>
                <c:pt idx="4350">
                  <c:v>-6.9848699999999999</c:v>
                </c:pt>
                <c:pt idx="4351">
                  <c:v>-6.305472</c:v>
                </c:pt>
                <c:pt idx="4352">
                  <c:v>-6.0858210000000001</c:v>
                </c:pt>
                <c:pt idx="4353">
                  <c:v>-6.3543029999999998</c:v>
                </c:pt>
                <c:pt idx="4354">
                  <c:v>-6.669441</c:v>
                </c:pt>
                <c:pt idx="4355">
                  <c:v>-6.4628959999999998</c:v>
                </c:pt>
                <c:pt idx="4356">
                  <c:v>-6.2024910000000002</c:v>
                </c:pt>
                <c:pt idx="4357">
                  <c:v>-5.8808680000000004</c:v>
                </c:pt>
                <c:pt idx="4358">
                  <c:v>-5.9291159999999996</c:v>
                </c:pt>
                <c:pt idx="4359">
                  <c:v>-7.3563340000000004</c:v>
                </c:pt>
                <c:pt idx="4360">
                  <c:v>-6.7241739999999997</c:v>
                </c:pt>
                <c:pt idx="4361">
                  <c:v>-6.3017250000000002</c:v>
                </c:pt>
                <c:pt idx="4362">
                  <c:v>-6.0358450000000001</c:v>
                </c:pt>
                <c:pt idx="4363">
                  <c:v>-6.4084539999999999</c:v>
                </c:pt>
                <c:pt idx="4364">
                  <c:v>-6.3534290000000002</c:v>
                </c:pt>
                <c:pt idx="4365">
                  <c:v>-6.6191740000000001</c:v>
                </c:pt>
                <c:pt idx="4366">
                  <c:v>-6.6697319999999998</c:v>
                </c:pt>
                <c:pt idx="4367">
                  <c:v>-6.302308</c:v>
                </c:pt>
                <c:pt idx="4368">
                  <c:v>-6.4077349999999997</c:v>
                </c:pt>
                <c:pt idx="4369">
                  <c:v>-6.7778980000000004</c:v>
                </c:pt>
                <c:pt idx="4370">
                  <c:v>-6.5110080000000004</c:v>
                </c:pt>
                <c:pt idx="4371">
                  <c:v>-5.9838490000000002</c:v>
                </c:pt>
                <c:pt idx="4372">
                  <c:v>-6.7748689999999998</c:v>
                </c:pt>
                <c:pt idx="4373">
                  <c:v>-6.723592</c:v>
                </c:pt>
                <c:pt idx="4374">
                  <c:v>-5.9332900000000004</c:v>
                </c:pt>
                <c:pt idx="4375">
                  <c:v>-6.7241739999999997</c:v>
                </c:pt>
                <c:pt idx="4376">
                  <c:v>-6.035126</c:v>
                </c:pt>
                <c:pt idx="4377">
                  <c:v>-6.1960059999999997</c:v>
                </c:pt>
                <c:pt idx="4378">
                  <c:v>-6.7207179999999997</c:v>
                </c:pt>
                <c:pt idx="4379">
                  <c:v>-6.3527110000000002</c:v>
                </c:pt>
                <c:pt idx="4380">
                  <c:v>-5.719697</c:v>
                </c:pt>
                <c:pt idx="4381">
                  <c:v>-7.0887260000000003</c:v>
                </c:pt>
                <c:pt idx="4382">
                  <c:v>-6.7754519999999996</c:v>
                </c:pt>
                <c:pt idx="4383">
                  <c:v>-6.5619940000000003</c:v>
                </c:pt>
                <c:pt idx="4384">
                  <c:v>-6.8306120000000004</c:v>
                </c:pt>
                <c:pt idx="4385">
                  <c:v>-6.3027350000000002</c:v>
                </c:pt>
                <c:pt idx="4386">
                  <c:v>-6.3567499999999999</c:v>
                </c:pt>
                <c:pt idx="4387">
                  <c:v>-6.4607409999999996</c:v>
                </c:pt>
                <c:pt idx="4388">
                  <c:v>-6.4636139999999997</c:v>
                </c:pt>
                <c:pt idx="4389">
                  <c:v>-6.0385819999999999</c:v>
                </c:pt>
                <c:pt idx="4390">
                  <c:v>-6.5612750000000002</c:v>
                </c:pt>
                <c:pt idx="4391">
                  <c:v>-6.3550209999999998</c:v>
                </c:pt>
                <c:pt idx="4392">
                  <c:v>-6.0957619999999997</c:v>
                </c:pt>
                <c:pt idx="4393">
                  <c:v>-6.4569929999999998</c:v>
                </c:pt>
                <c:pt idx="4394">
                  <c:v>-5.9815379999999996</c:v>
                </c:pt>
                <c:pt idx="4395">
                  <c:v>-6.5654500000000002</c:v>
                </c:pt>
                <c:pt idx="4396">
                  <c:v>-6.7747330000000003</c:v>
                </c:pt>
                <c:pt idx="4397">
                  <c:v>-6.1987439999999996</c:v>
                </c:pt>
                <c:pt idx="4398">
                  <c:v>-6.4617500000000003</c:v>
                </c:pt>
                <c:pt idx="4399">
                  <c:v>-6.5117260000000003</c:v>
                </c:pt>
                <c:pt idx="4400">
                  <c:v>-6.7273389999999997</c:v>
                </c:pt>
                <c:pt idx="4401">
                  <c:v>-6.5647320000000002</c:v>
                </c:pt>
                <c:pt idx="4402">
                  <c:v>-6.0338250000000002</c:v>
                </c:pt>
                <c:pt idx="4403">
                  <c:v>-6.5664600000000002</c:v>
                </c:pt>
                <c:pt idx="4404">
                  <c:v>-6.303026</c:v>
                </c:pt>
                <c:pt idx="4405">
                  <c:v>-6.5631389999999996</c:v>
                </c:pt>
                <c:pt idx="4406">
                  <c:v>-5.9319889999999997</c:v>
                </c:pt>
                <c:pt idx="4407">
                  <c:v>-6.1401269999999997</c:v>
                </c:pt>
                <c:pt idx="4408">
                  <c:v>-6.1935589999999996</c:v>
                </c:pt>
                <c:pt idx="4409">
                  <c:v>-6.7241739999999997</c:v>
                </c:pt>
                <c:pt idx="4410">
                  <c:v>-6.8291750000000002</c:v>
                </c:pt>
                <c:pt idx="4411">
                  <c:v>-6.0365630000000001</c:v>
                </c:pt>
                <c:pt idx="4412">
                  <c:v>-6.406434</c:v>
                </c:pt>
                <c:pt idx="4413">
                  <c:v>-7.0360120000000004</c:v>
                </c:pt>
                <c:pt idx="4414">
                  <c:v>-6.8257190000000003</c:v>
                </c:pt>
                <c:pt idx="4415">
                  <c:v>-6.7224459999999997</c:v>
                </c:pt>
                <c:pt idx="4416">
                  <c:v>-5.9904700000000002</c:v>
                </c:pt>
                <c:pt idx="4417">
                  <c:v>-5.9825480000000004</c:v>
                </c:pt>
                <c:pt idx="4418">
                  <c:v>-6.5117260000000003</c:v>
                </c:pt>
                <c:pt idx="4419">
                  <c:v>-6.8811710000000001</c:v>
                </c:pt>
                <c:pt idx="4420">
                  <c:v>-6.0871219999999999</c:v>
                </c:pt>
                <c:pt idx="4421">
                  <c:v>-5.7790319999999999</c:v>
                </c:pt>
                <c:pt idx="4422">
                  <c:v>-6.298851</c:v>
                </c:pt>
                <c:pt idx="4423">
                  <c:v>-6.2978420000000002</c:v>
                </c:pt>
                <c:pt idx="4424">
                  <c:v>-6.9865979999999999</c:v>
                </c:pt>
                <c:pt idx="4425">
                  <c:v>-6.7246009999999998</c:v>
                </c:pt>
                <c:pt idx="4426">
                  <c:v>-6.2975500000000002</c:v>
                </c:pt>
                <c:pt idx="4427">
                  <c:v>-6.5127360000000003</c:v>
                </c:pt>
                <c:pt idx="4428">
                  <c:v>-6.8298940000000004</c:v>
                </c:pt>
                <c:pt idx="4429">
                  <c:v>-6.5686150000000003</c:v>
                </c:pt>
                <c:pt idx="4430">
                  <c:v>-6.0385819999999999</c:v>
                </c:pt>
                <c:pt idx="4431">
                  <c:v>-6.7237470000000004</c:v>
                </c:pt>
                <c:pt idx="4432">
                  <c:v>-6.2438269999999996</c:v>
                </c:pt>
                <c:pt idx="4433">
                  <c:v>-6.5154740000000002</c:v>
                </c:pt>
                <c:pt idx="4434">
                  <c:v>-6.7227379999999997</c:v>
                </c:pt>
                <c:pt idx="4435">
                  <c:v>-6.5134540000000003</c:v>
                </c:pt>
                <c:pt idx="4436">
                  <c:v>-6.616727</c:v>
                </c:pt>
                <c:pt idx="4437">
                  <c:v>-6.6178730000000003</c:v>
                </c:pt>
                <c:pt idx="4438">
                  <c:v>-5.9860040000000003</c:v>
                </c:pt>
                <c:pt idx="4439">
                  <c:v>-6.4045699999999997</c:v>
                </c:pt>
                <c:pt idx="4440">
                  <c:v>-6.5630030000000001</c:v>
                </c:pt>
                <c:pt idx="4441">
                  <c:v>-6.1960059999999997</c:v>
                </c:pt>
                <c:pt idx="4442">
                  <c:v>-6.5117260000000003</c:v>
                </c:pt>
                <c:pt idx="4443">
                  <c:v>-6.303744</c:v>
                </c:pt>
                <c:pt idx="4444">
                  <c:v>-6.3502640000000001</c:v>
                </c:pt>
                <c:pt idx="4445">
                  <c:v>-6.616009</c:v>
                </c:pt>
                <c:pt idx="4446">
                  <c:v>-6.9865979999999999</c:v>
                </c:pt>
                <c:pt idx="4447">
                  <c:v>-6.5630030000000001</c:v>
                </c:pt>
                <c:pt idx="4448">
                  <c:v>-6.4600220000000004</c:v>
                </c:pt>
                <c:pt idx="4449">
                  <c:v>-7.249314</c:v>
                </c:pt>
                <c:pt idx="4450">
                  <c:v>-6.4094629999999997</c:v>
                </c:pt>
                <c:pt idx="4451">
                  <c:v>-6.4042789999999998</c:v>
                </c:pt>
                <c:pt idx="4452">
                  <c:v>-6.616727</c:v>
                </c:pt>
                <c:pt idx="4453">
                  <c:v>-5.6195890000000004</c:v>
                </c:pt>
                <c:pt idx="4454">
                  <c:v>-6.9848699999999999</c:v>
                </c:pt>
                <c:pt idx="4455">
                  <c:v>-6.5612750000000002</c:v>
                </c:pt>
                <c:pt idx="4456">
                  <c:v>-6.349837</c:v>
                </c:pt>
                <c:pt idx="4457">
                  <c:v>-6.4600220000000004</c:v>
                </c:pt>
                <c:pt idx="4458">
                  <c:v>-6.2462730000000004</c:v>
                </c:pt>
                <c:pt idx="4459">
                  <c:v>-6.2462730000000004</c:v>
                </c:pt>
                <c:pt idx="4460">
                  <c:v>-6.616009</c:v>
                </c:pt>
                <c:pt idx="4461">
                  <c:v>-6.408881</c:v>
                </c:pt>
                <c:pt idx="4462">
                  <c:v>-6.1935589999999996</c:v>
                </c:pt>
                <c:pt idx="4463">
                  <c:v>-6.8818890000000001</c:v>
                </c:pt>
                <c:pt idx="4464">
                  <c:v>-6.7712770000000004</c:v>
                </c:pt>
                <c:pt idx="4465">
                  <c:v>-5.8265609999999999</c:v>
                </c:pt>
                <c:pt idx="4466">
                  <c:v>-6.4580029999999997</c:v>
                </c:pt>
                <c:pt idx="4467">
                  <c:v>-6.5075519999999996</c:v>
                </c:pt>
                <c:pt idx="4468">
                  <c:v>-6.5654500000000002</c:v>
                </c:pt>
                <c:pt idx="4469">
                  <c:v>-6.4074439999999999</c:v>
                </c:pt>
                <c:pt idx="4470">
                  <c:v>-6.304754</c:v>
                </c:pt>
                <c:pt idx="4471">
                  <c:v>-6.1428649999999996</c:v>
                </c:pt>
                <c:pt idx="4472">
                  <c:v>-6.2475740000000002</c:v>
                </c:pt>
                <c:pt idx="4473">
                  <c:v>-7.1446040000000002</c:v>
                </c:pt>
                <c:pt idx="4474">
                  <c:v>-6.353002</c:v>
                </c:pt>
                <c:pt idx="4475">
                  <c:v>-6.3550209999999998</c:v>
                </c:pt>
                <c:pt idx="4476">
                  <c:v>-6.1935589999999996</c:v>
                </c:pt>
                <c:pt idx="4477">
                  <c:v>-6.353002</c:v>
                </c:pt>
                <c:pt idx="4478">
                  <c:v>-6.9377680000000002</c:v>
                </c:pt>
                <c:pt idx="4479">
                  <c:v>-6.353002</c:v>
                </c:pt>
                <c:pt idx="4480">
                  <c:v>-6.1942779999999997</c:v>
                </c:pt>
                <c:pt idx="4481">
                  <c:v>-6.4080269999999997</c:v>
                </c:pt>
                <c:pt idx="4482">
                  <c:v>-6.4060069999999998</c:v>
                </c:pt>
                <c:pt idx="4483">
                  <c:v>-6.5650230000000001</c:v>
                </c:pt>
                <c:pt idx="4484">
                  <c:v>-6.7764610000000003</c:v>
                </c:pt>
                <c:pt idx="4485">
                  <c:v>-6.403988</c:v>
                </c:pt>
                <c:pt idx="4486">
                  <c:v>-6.5082700000000004</c:v>
                </c:pt>
                <c:pt idx="4487">
                  <c:v>-6.5651590000000004</c:v>
                </c:pt>
                <c:pt idx="4488">
                  <c:v>-6.4594399999999998</c:v>
                </c:pt>
                <c:pt idx="4489">
                  <c:v>-6.5107169999999996</c:v>
                </c:pt>
                <c:pt idx="4490">
                  <c:v>-6.1952870000000004</c:v>
                </c:pt>
                <c:pt idx="4491">
                  <c:v>-6.617737</c:v>
                </c:pt>
                <c:pt idx="4492">
                  <c:v>-6.3543029999999998</c:v>
                </c:pt>
                <c:pt idx="4493">
                  <c:v>-6.7224459999999997</c:v>
                </c:pt>
                <c:pt idx="4494">
                  <c:v>-5.9838490000000002</c:v>
                </c:pt>
                <c:pt idx="4495">
                  <c:v>-6.6147080000000003</c:v>
                </c:pt>
                <c:pt idx="4496">
                  <c:v>-6.8801610000000002</c:v>
                </c:pt>
                <c:pt idx="4497">
                  <c:v>-6.4049969999999998</c:v>
                </c:pt>
                <c:pt idx="4498">
                  <c:v>-6.7221549999999999</c:v>
                </c:pt>
                <c:pt idx="4499">
                  <c:v>-6.5092800000000004</c:v>
                </c:pt>
                <c:pt idx="4500">
                  <c:v>-6.4052889999999998</c:v>
                </c:pt>
                <c:pt idx="4501">
                  <c:v>-6.4562749999999998</c:v>
                </c:pt>
                <c:pt idx="4502">
                  <c:v>-5.9873050000000001</c:v>
                </c:pt>
                <c:pt idx="4503">
                  <c:v>-6.6154260000000003</c:v>
                </c:pt>
                <c:pt idx="4504">
                  <c:v>-6.1949959999999997</c:v>
                </c:pt>
                <c:pt idx="4505">
                  <c:v>-6.5134540000000003</c:v>
                </c:pt>
                <c:pt idx="4506">
                  <c:v>-6.1958700000000002</c:v>
                </c:pt>
                <c:pt idx="4507">
                  <c:v>-6.0885579999999999</c:v>
                </c:pt>
                <c:pt idx="4508">
                  <c:v>-6.6680039999999998</c:v>
                </c:pt>
                <c:pt idx="4509">
                  <c:v>-6.5651590000000004</c:v>
                </c:pt>
                <c:pt idx="4510">
                  <c:v>-6.3527110000000002</c:v>
                </c:pt>
                <c:pt idx="4511">
                  <c:v>-6.4060069999999998</c:v>
                </c:pt>
                <c:pt idx="4512">
                  <c:v>-6.2982690000000003</c:v>
                </c:pt>
                <c:pt idx="4513">
                  <c:v>-6.8247090000000004</c:v>
                </c:pt>
                <c:pt idx="4514">
                  <c:v>-6.2482930000000003</c:v>
                </c:pt>
                <c:pt idx="4515">
                  <c:v>-6.4569929999999998</c:v>
                </c:pt>
                <c:pt idx="4516">
                  <c:v>-6.4580029999999997</c:v>
                </c:pt>
                <c:pt idx="4517">
                  <c:v>-6.2469910000000004</c:v>
                </c:pt>
                <c:pt idx="4518">
                  <c:v>-6.7227379999999997</c:v>
                </c:pt>
                <c:pt idx="4519">
                  <c:v>-6.040311</c:v>
                </c:pt>
                <c:pt idx="4520">
                  <c:v>-6.1955790000000004</c:v>
                </c:pt>
                <c:pt idx="4521">
                  <c:v>-6.3010060000000001</c:v>
                </c:pt>
                <c:pt idx="4522">
                  <c:v>-6.5614109999999997</c:v>
                </c:pt>
                <c:pt idx="4523">
                  <c:v>-6.5654500000000002</c:v>
                </c:pt>
                <c:pt idx="4524">
                  <c:v>-6.5110080000000004</c:v>
                </c:pt>
                <c:pt idx="4525">
                  <c:v>-6.2472830000000004</c:v>
                </c:pt>
                <c:pt idx="4526">
                  <c:v>-6.5127360000000003</c:v>
                </c:pt>
                <c:pt idx="4527">
                  <c:v>-6.3027350000000002</c:v>
                </c:pt>
                <c:pt idx="4528">
                  <c:v>-6.567469</c:v>
                </c:pt>
                <c:pt idx="4529">
                  <c:v>-6.4569929999999998</c:v>
                </c:pt>
                <c:pt idx="4530">
                  <c:v>-5.82728</c:v>
                </c:pt>
                <c:pt idx="4531">
                  <c:v>-6.7224459999999997</c:v>
                </c:pt>
                <c:pt idx="4532">
                  <c:v>-6.2999970000000003</c:v>
                </c:pt>
                <c:pt idx="4533">
                  <c:v>-6.4587209999999997</c:v>
                </c:pt>
                <c:pt idx="4534">
                  <c:v>-6.4018329999999999</c:v>
                </c:pt>
                <c:pt idx="4535">
                  <c:v>-6.7172619999999998</c:v>
                </c:pt>
                <c:pt idx="4536">
                  <c:v>-6.5124449999999996</c:v>
                </c:pt>
                <c:pt idx="4537">
                  <c:v>-6.3554490000000001</c:v>
                </c:pt>
                <c:pt idx="4538">
                  <c:v>-6.1957139999999997</c:v>
                </c:pt>
                <c:pt idx="4539">
                  <c:v>-6.1970150000000004</c:v>
                </c:pt>
                <c:pt idx="4540">
                  <c:v>-6.565741</c:v>
                </c:pt>
                <c:pt idx="4541">
                  <c:v>-6.6731889999999998</c:v>
                </c:pt>
                <c:pt idx="4542">
                  <c:v>-6.5640130000000001</c:v>
                </c:pt>
                <c:pt idx="4543">
                  <c:v>-6.1938510000000004</c:v>
                </c:pt>
                <c:pt idx="4544">
                  <c:v>-6.7724219999999997</c:v>
                </c:pt>
                <c:pt idx="4545">
                  <c:v>-6.4574199999999999</c:v>
                </c:pt>
                <c:pt idx="4546">
                  <c:v>-6.353002</c:v>
                </c:pt>
                <c:pt idx="4547">
                  <c:v>-6.8794430000000002</c:v>
                </c:pt>
                <c:pt idx="4548">
                  <c:v>-6.2452629999999996</c:v>
                </c:pt>
                <c:pt idx="4549">
                  <c:v>-6.7224459999999997</c:v>
                </c:pt>
                <c:pt idx="4550">
                  <c:v>-6.4032689999999999</c:v>
                </c:pt>
                <c:pt idx="4551">
                  <c:v>-5.9338730000000002</c:v>
                </c:pt>
                <c:pt idx="4552">
                  <c:v>-6.5082700000000004</c:v>
                </c:pt>
                <c:pt idx="4553">
                  <c:v>-6.35372</c:v>
                </c:pt>
                <c:pt idx="4554">
                  <c:v>-6.6704509999999999</c:v>
                </c:pt>
                <c:pt idx="4555">
                  <c:v>-6.1973070000000003</c:v>
                </c:pt>
                <c:pt idx="4556">
                  <c:v>-6.0895679999999999</c:v>
                </c:pt>
                <c:pt idx="4557">
                  <c:v>-6.567469</c:v>
                </c:pt>
                <c:pt idx="4558">
                  <c:v>-6.3509830000000003</c:v>
                </c:pt>
                <c:pt idx="4559">
                  <c:v>-6.7786160000000004</c:v>
                </c:pt>
                <c:pt idx="4560">
                  <c:v>-6.2431080000000003</c:v>
                </c:pt>
                <c:pt idx="4561">
                  <c:v>-6.2948120000000003</c:v>
                </c:pt>
                <c:pt idx="4562">
                  <c:v>-6.6187469999999999</c:v>
                </c:pt>
                <c:pt idx="4563">
                  <c:v>-6.7269119999999996</c:v>
                </c:pt>
                <c:pt idx="4564">
                  <c:v>-6.6704509999999999</c:v>
                </c:pt>
                <c:pt idx="4565">
                  <c:v>-6.4022600000000001</c:v>
                </c:pt>
                <c:pt idx="4566">
                  <c:v>-6.4545459999999997</c:v>
                </c:pt>
                <c:pt idx="4567">
                  <c:v>-6.5637220000000003</c:v>
                </c:pt>
                <c:pt idx="4568">
                  <c:v>-6.25204</c:v>
                </c:pt>
                <c:pt idx="4569">
                  <c:v>-6.4080269999999997</c:v>
                </c:pt>
                <c:pt idx="4570">
                  <c:v>-6.3010060000000001</c:v>
                </c:pt>
                <c:pt idx="4571">
                  <c:v>-6.719417</c:v>
                </c:pt>
                <c:pt idx="4572">
                  <c:v>-6.4067259999999999</c:v>
                </c:pt>
                <c:pt idx="4573">
                  <c:v>-6.7755869999999998</c:v>
                </c:pt>
                <c:pt idx="4574">
                  <c:v>-6.35372</c:v>
                </c:pt>
                <c:pt idx="4575">
                  <c:v>-6.4580029999999997</c:v>
                </c:pt>
                <c:pt idx="4576">
                  <c:v>-6.1970150000000004</c:v>
                </c:pt>
                <c:pt idx="4577">
                  <c:v>-6.6180279999999998</c:v>
                </c:pt>
                <c:pt idx="4578">
                  <c:v>-6.6714599999999997</c:v>
                </c:pt>
                <c:pt idx="4579">
                  <c:v>-6.0885579999999999</c:v>
                </c:pt>
                <c:pt idx="4580">
                  <c:v>-6.403988</c:v>
                </c:pt>
                <c:pt idx="4581">
                  <c:v>-6.4577109999999998</c:v>
                </c:pt>
                <c:pt idx="4582">
                  <c:v>-6.5124449999999996</c:v>
                </c:pt>
                <c:pt idx="4583">
                  <c:v>-6.617737</c:v>
                </c:pt>
                <c:pt idx="4584">
                  <c:v>-6.5099980000000004</c:v>
                </c:pt>
                <c:pt idx="4585">
                  <c:v>-6.4080269999999997</c:v>
                </c:pt>
                <c:pt idx="4586">
                  <c:v>-6.3591959999999998</c:v>
                </c:pt>
                <c:pt idx="4587">
                  <c:v>-6.5111439999999998</c:v>
                </c:pt>
                <c:pt idx="4588">
                  <c:v>-6.404706</c:v>
                </c:pt>
                <c:pt idx="4589">
                  <c:v>-6.2982690000000003</c:v>
                </c:pt>
                <c:pt idx="4590">
                  <c:v>-6.8301850000000002</c:v>
                </c:pt>
                <c:pt idx="4591">
                  <c:v>-6.4077349999999997</c:v>
                </c:pt>
                <c:pt idx="4592">
                  <c:v>-6.2485840000000001</c:v>
                </c:pt>
                <c:pt idx="4593">
                  <c:v>-6.6652659999999999</c:v>
                </c:pt>
                <c:pt idx="4594">
                  <c:v>-6.353002</c:v>
                </c:pt>
                <c:pt idx="4595">
                  <c:v>-6.5654500000000002</c:v>
                </c:pt>
                <c:pt idx="4596">
                  <c:v>-6.931438</c:v>
                </c:pt>
                <c:pt idx="4597">
                  <c:v>-6.6704509999999999</c:v>
                </c:pt>
                <c:pt idx="4598">
                  <c:v>-6.5099980000000004</c:v>
                </c:pt>
                <c:pt idx="4599">
                  <c:v>-6.5647320000000002</c:v>
                </c:pt>
                <c:pt idx="4600">
                  <c:v>-6.5104249999999997</c:v>
                </c:pt>
                <c:pt idx="4601">
                  <c:v>-6.1435829999999996</c:v>
                </c:pt>
                <c:pt idx="4602">
                  <c:v>-6.2982690000000003</c:v>
                </c:pt>
                <c:pt idx="4603">
                  <c:v>-6.3027350000000002</c:v>
                </c:pt>
                <c:pt idx="4604">
                  <c:v>-5.8274350000000004</c:v>
                </c:pt>
                <c:pt idx="4605">
                  <c:v>-6.6180279999999998</c:v>
                </c:pt>
                <c:pt idx="4606">
                  <c:v>-6.669441</c:v>
                </c:pt>
                <c:pt idx="4607">
                  <c:v>-6.4049969999999998</c:v>
                </c:pt>
                <c:pt idx="4608">
                  <c:v>-7.0895799999999998</c:v>
                </c:pt>
                <c:pt idx="4609">
                  <c:v>-5.9377560000000003</c:v>
                </c:pt>
                <c:pt idx="4610">
                  <c:v>-6.4580029999999997</c:v>
                </c:pt>
                <c:pt idx="4611">
                  <c:v>-6.7771800000000004</c:v>
                </c:pt>
                <c:pt idx="4612">
                  <c:v>-6.352284</c:v>
                </c:pt>
                <c:pt idx="4613">
                  <c:v>-6.6152899999999999</c:v>
                </c:pt>
                <c:pt idx="4614">
                  <c:v>-6.3519920000000001</c:v>
                </c:pt>
                <c:pt idx="4615">
                  <c:v>-6.5661680000000002</c:v>
                </c:pt>
                <c:pt idx="4616">
                  <c:v>-6.4567019999999999</c:v>
                </c:pt>
                <c:pt idx="4617">
                  <c:v>-6.0377080000000003</c:v>
                </c:pt>
                <c:pt idx="4618">
                  <c:v>-6.2482930000000003</c:v>
                </c:pt>
                <c:pt idx="4619">
                  <c:v>-6.035126</c:v>
                </c:pt>
                <c:pt idx="4620">
                  <c:v>-6.6162999999999998</c:v>
                </c:pt>
                <c:pt idx="4621">
                  <c:v>-6.4060069999999998</c:v>
                </c:pt>
                <c:pt idx="4622">
                  <c:v>-6.5644400000000003</c:v>
                </c:pt>
                <c:pt idx="4623">
                  <c:v>-6.5624209999999996</c:v>
                </c:pt>
                <c:pt idx="4624">
                  <c:v>-6.2999970000000003</c:v>
                </c:pt>
                <c:pt idx="4625">
                  <c:v>-6.4022600000000001</c:v>
                </c:pt>
                <c:pt idx="4626">
                  <c:v>-6.7737230000000004</c:v>
                </c:pt>
                <c:pt idx="4627">
                  <c:v>-6.8284570000000002</c:v>
                </c:pt>
                <c:pt idx="4628">
                  <c:v>-6.4070169999999997</c:v>
                </c:pt>
                <c:pt idx="4629">
                  <c:v>-6.4559829999999998</c:v>
                </c:pt>
                <c:pt idx="4630">
                  <c:v>-6.4074439999999999</c:v>
                </c:pt>
                <c:pt idx="4631">
                  <c:v>-6.4639059999999997</c:v>
                </c:pt>
                <c:pt idx="4632">
                  <c:v>-6.354012</c:v>
                </c:pt>
                <c:pt idx="4633">
                  <c:v>-5.9903339999999998</c:v>
                </c:pt>
                <c:pt idx="4634">
                  <c:v>-5.8781299999999996</c:v>
                </c:pt>
                <c:pt idx="4635">
                  <c:v>-6.2978420000000002</c:v>
                </c:pt>
                <c:pt idx="4636">
                  <c:v>-6.718699</c:v>
                </c:pt>
                <c:pt idx="4637">
                  <c:v>-6.5651590000000004</c:v>
                </c:pt>
                <c:pt idx="4638">
                  <c:v>-6.2999970000000003</c:v>
                </c:pt>
                <c:pt idx="4639">
                  <c:v>-6.3525749999999999</c:v>
                </c:pt>
                <c:pt idx="4640">
                  <c:v>-6.7227379999999997</c:v>
                </c:pt>
                <c:pt idx="4641">
                  <c:v>-6.3574679999999999</c:v>
                </c:pt>
                <c:pt idx="4642">
                  <c:v>-6.6724699999999997</c:v>
                </c:pt>
                <c:pt idx="4643">
                  <c:v>-6.4597309999999997</c:v>
                </c:pt>
                <c:pt idx="4644">
                  <c:v>-5.9347269999999996</c:v>
                </c:pt>
                <c:pt idx="4645">
                  <c:v>-6.5637220000000003</c:v>
                </c:pt>
                <c:pt idx="4646">
                  <c:v>-6.5650230000000001</c:v>
                </c:pt>
                <c:pt idx="4647">
                  <c:v>-6.616009</c:v>
                </c:pt>
                <c:pt idx="4648">
                  <c:v>-6.7254750000000003</c:v>
                </c:pt>
                <c:pt idx="4649">
                  <c:v>-6.7734319999999997</c:v>
                </c:pt>
                <c:pt idx="4650">
                  <c:v>-6.5651590000000004</c:v>
                </c:pt>
                <c:pt idx="4651">
                  <c:v>-6.3519920000000001</c:v>
                </c:pt>
                <c:pt idx="4652">
                  <c:v>-6.3531380000000004</c:v>
                </c:pt>
                <c:pt idx="4653">
                  <c:v>-6.1952870000000004</c:v>
                </c:pt>
                <c:pt idx="4654">
                  <c:v>-6.1408449999999997</c:v>
                </c:pt>
                <c:pt idx="4655">
                  <c:v>-6.9857440000000004</c:v>
                </c:pt>
                <c:pt idx="4656">
                  <c:v>-6.3012980000000001</c:v>
                </c:pt>
                <c:pt idx="4657">
                  <c:v>-6.1938510000000004</c:v>
                </c:pt>
                <c:pt idx="4658">
                  <c:v>-6.719417</c:v>
                </c:pt>
                <c:pt idx="4659">
                  <c:v>-6.5104249999999997</c:v>
                </c:pt>
                <c:pt idx="4660">
                  <c:v>-6.935613</c:v>
                </c:pt>
                <c:pt idx="4661">
                  <c:v>-6.7214369999999999</c:v>
                </c:pt>
                <c:pt idx="4662">
                  <c:v>-6.1952870000000004</c:v>
                </c:pt>
                <c:pt idx="4663">
                  <c:v>-6.8831899999999999</c:v>
                </c:pt>
                <c:pt idx="4664">
                  <c:v>-6.1949959999999997</c:v>
                </c:pt>
                <c:pt idx="4665">
                  <c:v>-5.9340089999999996</c:v>
                </c:pt>
                <c:pt idx="4666">
                  <c:v>-6.4528179999999997</c:v>
                </c:pt>
                <c:pt idx="4667">
                  <c:v>-6.1412719999999998</c:v>
                </c:pt>
                <c:pt idx="4668">
                  <c:v>-6.6707419999999997</c:v>
                </c:pt>
                <c:pt idx="4669">
                  <c:v>-6.1968800000000002</c:v>
                </c:pt>
                <c:pt idx="4670">
                  <c:v>-6.6680039999999998</c:v>
                </c:pt>
                <c:pt idx="4671">
                  <c:v>-6.1429999999999998</c:v>
                </c:pt>
                <c:pt idx="4672">
                  <c:v>-6.3041710000000002</c:v>
                </c:pt>
                <c:pt idx="4673">
                  <c:v>-7.036575</c:v>
                </c:pt>
                <c:pt idx="4674">
                  <c:v>-6.1474659999999997</c:v>
                </c:pt>
                <c:pt idx="4675">
                  <c:v>-6.4575760000000004</c:v>
                </c:pt>
                <c:pt idx="4676">
                  <c:v>-6.617737</c:v>
                </c:pt>
                <c:pt idx="4677">
                  <c:v>-6.931438</c:v>
                </c:pt>
                <c:pt idx="4678">
                  <c:v>-6.4580029999999997</c:v>
                </c:pt>
                <c:pt idx="4679">
                  <c:v>-6.089995</c:v>
                </c:pt>
                <c:pt idx="4680">
                  <c:v>-6.403988</c:v>
                </c:pt>
                <c:pt idx="4681">
                  <c:v>-6.040019</c:v>
                </c:pt>
                <c:pt idx="4682">
                  <c:v>-6.5585370000000003</c:v>
                </c:pt>
                <c:pt idx="4683">
                  <c:v>-6.4604489999999997</c:v>
                </c:pt>
                <c:pt idx="4684">
                  <c:v>-6.1443019999999997</c:v>
                </c:pt>
                <c:pt idx="4685">
                  <c:v>-6.2992780000000002</c:v>
                </c:pt>
                <c:pt idx="4686">
                  <c:v>-6.2435349999999996</c:v>
                </c:pt>
                <c:pt idx="4687">
                  <c:v>-6.0848110000000002</c:v>
                </c:pt>
                <c:pt idx="4688">
                  <c:v>-6.6739069999999998</c:v>
                </c:pt>
                <c:pt idx="4689">
                  <c:v>-6.7758789999999998</c:v>
                </c:pt>
                <c:pt idx="4690">
                  <c:v>-6.0866949999999997</c:v>
                </c:pt>
                <c:pt idx="4691">
                  <c:v>-6.6149990000000001</c:v>
                </c:pt>
                <c:pt idx="4692">
                  <c:v>-6.881462</c:v>
                </c:pt>
                <c:pt idx="4693">
                  <c:v>-6.3574679999999999</c:v>
                </c:pt>
                <c:pt idx="4694">
                  <c:v>-6.5644400000000003</c:v>
                </c:pt>
                <c:pt idx="4695">
                  <c:v>-6.7751599999999996</c:v>
                </c:pt>
                <c:pt idx="4696">
                  <c:v>-6.6191740000000001</c:v>
                </c:pt>
                <c:pt idx="4697">
                  <c:v>-6.5134540000000003</c:v>
                </c:pt>
                <c:pt idx="4698">
                  <c:v>-6.0930239999999998</c:v>
                </c:pt>
                <c:pt idx="4699">
                  <c:v>-6.1935589999999996</c:v>
                </c:pt>
                <c:pt idx="4700">
                  <c:v>-6.6181640000000002</c:v>
                </c:pt>
                <c:pt idx="4701">
                  <c:v>-6.7717039999999997</c:v>
                </c:pt>
                <c:pt idx="4702">
                  <c:v>-6.348827</c:v>
                </c:pt>
                <c:pt idx="4703">
                  <c:v>-6.2410889999999997</c:v>
                </c:pt>
                <c:pt idx="4704">
                  <c:v>-6.5650230000000001</c:v>
                </c:pt>
                <c:pt idx="4705">
                  <c:v>-6.7754519999999996</c:v>
                </c:pt>
                <c:pt idx="4706">
                  <c:v>-6.5614109999999997</c:v>
                </c:pt>
                <c:pt idx="4707">
                  <c:v>-6.6147080000000003</c:v>
                </c:pt>
                <c:pt idx="4708">
                  <c:v>-6.5654500000000002</c:v>
                </c:pt>
                <c:pt idx="4709">
                  <c:v>-5.8854689999999996</c:v>
                </c:pt>
                <c:pt idx="4710">
                  <c:v>-6.2472830000000004</c:v>
                </c:pt>
                <c:pt idx="4711">
                  <c:v>-6.2458460000000002</c:v>
                </c:pt>
                <c:pt idx="4712">
                  <c:v>-6.3508469999999999</c:v>
                </c:pt>
                <c:pt idx="4713">
                  <c:v>-6.4594399999999998</c:v>
                </c:pt>
                <c:pt idx="4714">
                  <c:v>-6.1460299999999997</c:v>
                </c:pt>
                <c:pt idx="4715">
                  <c:v>-6.2448360000000003</c:v>
                </c:pt>
                <c:pt idx="4716">
                  <c:v>-6.2465640000000002</c:v>
                </c:pt>
                <c:pt idx="4717">
                  <c:v>-8.3328699999999998</c:v>
                </c:pt>
                <c:pt idx="4718">
                  <c:v>-3.9886789999999999</c:v>
                </c:pt>
                <c:pt idx="4719">
                  <c:v>-7.9127549999999998</c:v>
                </c:pt>
                <c:pt idx="4720">
                  <c:v>-9.0826899999999995</c:v>
                </c:pt>
                <c:pt idx="4721">
                  <c:v>-5.5901750000000003</c:v>
                </c:pt>
                <c:pt idx="4722">
                  <c:v>-8.093826</c:v>
                </c:pt>
                <c:pt idx="4723">
                  <c:v>-4.7013939999999996</c:v>
                </c:pt>
                <c:pt idx="4724">
                  <c:v>-6.7061789999999997</c:v>
                </c:pt>
                <c:pt idx="4725">
                  <c:v>-8.2711129999999997</c:v>
                </c:pt>
                <c:pt idx="4726">
                  <c:v>-6.8664519999999998</c:v>
                </c:pt>
                <c:pt idx="4727">
                  <c:v>-6.9913559999999997</c:v>
                </c:pt>
                <c:pt idx="4728">
                  <c:v>-7.1301969999999999</c:v>
                </c:pt>
                <c:pt idx="4729">
                  <c:v>-5.1317459999999997</c:v>
                </c:pt>
                <c:pt idx="4730">
                  <c:v>-8.7766400000000004</c:v>
                </c:pt>
                <c:pt idx="4731">
                  <c:v>-5.9816940000000001</c:v>
                </c:pt>
                <c:pt idx="4732">
                  <c:v>-6.6698880000000003</c:v>
                </c:pt>
                <c:pt idx="4733">
                  <c:v>-7.6213600000000001</c:v>
                </c:pt>
                <c:pt idx="4734">
                  <c:v>-6.1363589999999997</c:v>
                </c:pt>
                <c:pt idx="4735">
                  <c:v>-7.4683830000000002</c:v>
                </c:pt>
                <c:pt idx="4736">
                  <c:v>-6.2946770000000001</c:v>
                </c:pt>
                <c:pt idx="4737">
                  <c:v>-6.7401549999999997</c:v>
                </c:pt>
                <c:pt idx="4738">
                  <c:v>-6.9441179999999996</c:v>
                </c:pt>
                <c:pt idx="4739">
                  <c:v>-6.4454589999999996</c:v>
                </c:pt>
                <c:pt idx="4740">
                  <c:v>-6.9282729999999999</c:v>
                </c:pt>
                <c:pt idx="4741">
                  <c:v>-7.3546060000000004</c:v>
                </c:pt>
                <c:pt idx="4742">
                  <c:v>-6.8846270000000001</c:v>
                </c:pt>
                <c:pt idx="4743">
                  <c:v>-7.4129509999999996</c:v>
                </c:pt>
                <c:pt idx="4744">
                  <c:v>-6.6765090000000002</c:v>
                </c:pt>
                <c:pt idx="4745">
                  <c:v>-6.4597309999999997</c:v>
                </c:pt>
                <c:pt idx="4746">
                  <c:v>-6.8215440000000003</c:v>
                </c:pt>
                <c:pt idx="4747">
                  <c:v>-6.6656930000000001</c:v>
                </c:pt>
                <c:pt idx="4748">
                  <c:v>-6.8335049999999997</c:v>
                </c:pt>
                <c:pt idx="4749">
                  <c:v>-6.4108999999999998</c:v>
                </c:pt>
                <c:pt idx="4750">
                  <c:v>-6.253768</c:v>
                </c:pt>
                <c:pt idx="4751">
                  <c:v>-7.200348</c:v>
                </c:pt>
                <c:pt idx="4752">
                  <c:v>-6.5630030000000001</c:v>
                </c:pt>
                <c:pt idx="4753">
                  <c:v>-6.9327389999999998</c:v>
                </c:pt>
                <c:pt idx="4754">
                  <c:v>-7.2592559999999997</c:v>
                </c:pt>
                <c:pt idx="4755">
                  <c:v>-6.7292230000000002</c:v>
                </c:pt>
                <c:pt idx="4756">
                  <c:v>-7.0419150000000004</c:v>
                </c:pt>
                <c:pt idx="4757">
                  <c:v>-7.2478769999999999</c:v>
                </c:pt>
                <c:pt idx="4758">
                  <c:v>-6.6139890000000001</c:v>
                </c:pt>
                <c:pt idx="4759">
                  <c:v>-6.932156</c:v>
                </c:pt>
                <c:pt idx="4760">
                  <c:v>-7.0911720000000003</c:v>
                </c:pt>
                <c:pt idx="4761">
                  <c:v>-6.4631869999999996</c:v>
                </c:pt>
                <c:pt idx="4762">
                  <c:v>-6.5154740000000002</c:v>
                </c:pt>
                <c:pt idx="4763">
                  <c:v>-6.5082700000000004</c:v>
                </c:pt>
                <c:pt idx="4764">
                  <c:v>-6.5622850000000001</c:v>
                </c:pt>
                <c:pt idx="4765">
                  <c:v>-6.616009</c:v>
                </c:pt>
                <c:pt idx="4766">
                  <c:v>-7.2575269999999996</c:v>
                </c:pt>
                <c:pt idx="4767">
                  <c:v>-6.9428169999999998</c:v>
                </c:pt>
                <c:pt idx="4768">
                  <c:v>-6.9386419999999998</c:v>
                </c:pt>
                <c:pt idx="4769">
                  <c:v>-6.5102900000000004</c:v>
                </c:pt>
                <c:pt idx="4770">
                  <c:v>-6.93072</c:v>
                </c:pt>
                <c:pt idx="4771">
                  <c:v>-7.0378759999999998</c:v>
                </c:pt>
                <c:pt idx="4772">
                  <c:v>-6.9360400000000002</c:v>
                </c:pt>
                <c:pt idx="4773">
                  <c:v>-6.9909290000000004</c:v>
                </c:pt>
                <c:pt idx="4774">
                  <c:v>-6.3043269999999998</c:v>
                </c:pt>
                <c:pt idx="4775">
                  <c:v>-6.7175529999999997</c:v>
                </c:pt>
                <c:pt idx="4776">
                  <c:v>-6.5568090000000003</c:v>
                </c:pt>
                <c:pt idx="4777">
                  <c:v>-7.1397110000000001</c:v>
                </c:pt>
                <c:pt idx="4778">
                  <c:v>-7.2506149999999998</c:v>
                </c:pt>
                <c:pt idx="4779">
                  <c:v>-6.4600220000000004</c:v>
                </c:pt>
                <c:pt idx="4780">
                  <c:v>-6.5045229999999998</c:v>
                </c:pt>
                <c:pt idx="4781">
                  <c:v>-6.6157170000000001</c:v>
                </c:pt>
                <c:pt idx="4782">
                  <c:v>-7.4583060000000003</c:v>
                </c:pt>
                <c:pt idx="4783">
                  <c:v>-6.8298940000000004</c:v>
                </c:pt>
                <c:pt idx="4784">
                  <c:v>-6.7806360000000003</c:v>
                </c:pt>
                <c:pt idx="4785">
                  <c:v>-6.9389329999999996</c:v>
                </c:pt>
                <c:pt idx="4786">
                  <c:v>-6.62263</c:v>
                </c:pt>
                <c:pt idx="4787">
                  <c:v>-6.9338850000000001</c:v>
                </c:pt>
                <c:pt idx="4788">
                  <c:v>-6.9331659999999999</c:v>
                </c:pt>
                <c:pt idx="4789">
                  <c:v>-6.7730050000000004</c:v>
                </c:pt>
                <c:pt idx="4790">
                  <c:v>-6.7774710000000002</c:v>
                </c:pt>
                <c:pt idx="4791">
                  <c:v>-6.7272040000000004</c:v>
                </c:pt>
                <c:pt idx="4792">
                  <c:v>-6.9874720000000003</c:v>
                </c:pt>
                <c:pt idx="4793">
                  <c:v>-7.0869970000000002</c:v>
                </c:pt>
                <c:pt idx="4794">
                  <c:v>-6.7731409999999999</c:v>
                </c:pt>
                <c:pt idx="4795">
                  <c:v>-7.0864149999999997</c:v>
                </c:pt>
                <c:pt idx="4796">
                  <c:v>-6.7251839999999996</c:v>
                </c:pt>
                <c:pt idx="4797">
                  <c:v>-6.5140370000000001</c:v>
                </c:pt>
                <c:pt idx="4798">
                  <c:v>-7.2013569999999998</c:v>
                </c:pt>
                <c:pt idx="4799">
                  <c:v>-6.7751599999999996</c:v>
                </c:pt>
                <c:pt idx="4800">
                  <c:v>-6.6652659999999999</c:v>
                </c:pt>
                <c:pt idx="4801">
                  <c:v>-6.6665669999999997</c:v>
                </c:pt>
                <c:pt idx="4802">
                  <c:v>-6.4562749999999998</c:v>
                </c:pt>
                <c:pt idx="4803">
                  <c:v>-6.8329230000000001</c:v>
                </c:pt>
                <c:pt idx="4804">
                  <c:v>-7.1411480000000003</c:v>
                </c:pt>
                <c:pt idx="4805">
                  <c:v>-7.2488869999999999</c:v>
                </c:pt>
                <c:pt idx="4806">
                  <c:v>-6.7214369999999999</c:v>
                </c:pt>
                <c:pt idx="4807">
                  <c:v>-7.3063580000000004</c:v>
                </c:pt>
                <c:pt idx="4808">
                  <c:v>-7.2571000000000003</c:v>
                </c:pt>
                <c:pt idx="4809">
                  <c:v>-6.9369139999999998</c:v>
                </c:pt>
                <c:pt idx="4810">
                  <c:v>-6.8298940000000004</c:v>
                </c:pt>
                <c:pt idx="4811">
                  <c:v>-6.4646239999999997</c:v>
                </c:pt>
                <c:pt idx="4812">
                  <c:v>-7.0921820000000002</c:v>
                </c:pt>
                <c:pt idx="4813">
                  <c:v>-6.6700239999999997</c:v>
                </c:pt>
                <c:pt idx="4814">
                  <c:v>-6.568479</c:v>
                </c:pt>
                <c:pt idx="4815">
                  <c:v>-6.3557399999999999</c:v>
                </c:pt>
                <c:pt idx="4816">
                  <c:v>-7.0946280000000002</c:v>
                </c:pt>
                <c:pt idx="4817">
                  <c:v>-6.7172619999999998</c:v>
                </c:pt>
                <c:pt idx="4818">
                  <c:v>-6.5622850000000001</c:v>
                </c:pt>
                <c:pt idx="4819">
                  <c:v>-7.4055920000000004</c:v>
                </c:pt>
                <c:pt idx="4820">
                  <c:v>-6.4637700000000002</c:v>
                </c:pt>
                <c:pt idx="4821">
                  <c:v>-6.9369139999999998</c:v>
                </c:pt>
                <c:pt idx="4822">
                  <c:v>-6.9317289999999998</c:v>
                </c:pt>
                <c:pt idx="4823">
                  <c:v>-6.8826070000000001</c:v>
                </c:pt>
                <c:pt idx="4824">
                  <c:v>-6.7727139999999997</c:v>
                </c:pt>
                <c:pt idx="4825">
                  <c:v>-6.9834339999999999</c:v>
                </c:pt>
                <c:pt idx="4826">
                  <c:v>-6.9334569999999998</c:v>
                </c:pt>
                <c:pt idx="4827">
                  <c:v>-6.8872289999999996</c:v>
                </c:pt>
                <c:pt idx="4828">
                  <c:v>-6.7803449999999996</c:v>
                </c:pt>
                <c:pt idx="4829">
                  <c:v>-6.4070169999999997</c:v>
                </c:pt>
                <c:pt idx="4830">
                  <c:v>-6.5622850000000001</c:v>
                </c:pt>
                <c:pt idx="4831">
                  <c:v>-6.8257190000000003</c:v>
                </c:pt>
                <c:pt idx="4832">
                  <c:v>-7.0956380000000001</c:v>
                </c:pt>
                <c:pt idx="4833">
                  <c:v>-6.5099980000000004</c:v>
                </c:pt>
                <c:pt idx="4834">
                  <c:v>-6.6704509999999999</c:v>
                </c:pt>
                <c:pt idx="4835">
                  <c:v>-7.1979009999999999</c:v>
                </c:pt>
                <c:pt idx="4836">
                  <c:v>-7.0334099999999999</c:v>
                </c:pt>
                <c:pt idx="4837">
                  <c:v>-7.2513329999999998</c:v>
                </c:pt>
                <c:pt idx="4838">
                  <c:v>-6.6739069999999998</c:v>
                </c:pt>
                <c:pt idx="4839">
                  <c:v>-6.3577589999999997</c:v>
                </c:pt>
                <c:pt idx="4840">
                  <c:v>-7.3064939999999998</c:v>
                </c:pt>
                <c:pt idx="4841">
                  <c:v>-6.7241739999999997</c:v>
                </c:pt>
                <c:pt idx="4842">
                  <c:v>-6.6672859999999998</c:v>
                </c:pt>
                <c:pt idx="4843">
                  <c:v>-6.9344669999999997</c:v>
                </c:pt>
                <c:pt idx="4844">
                  <c:v>-7.0388849999999996</c:v>
                </c:pt>
                <c:pt idx="4845">
                  <c:v>-7.0943370000000003</c:v>
                </c:pt>
                <c:pt idx="4846">
                  <c:v>-6.7220190000000004</c:v>
                </c:pt>
                <c:pt idx="4847">
                  <c:v>-6.9844429999999997</c:v>
                </c:pt>
                <c:pt idx="4848">
                  <c:v>-6.617737</c:v>
                </c:pt>
                <c:pt idx="4849">
                  <c:v>-6.7234559999999997</c:v>
                </c:pt>
                <c:pt idx="4850">
                  <c:v>-7.0374489999999996</c:v>
                </c:pt>
                <c:pt idx="4851">
                  <c:v>-6.6704509999999999</c:v>
                </c:pt>
                <c:pt idx="4852">
                  <c:v>-6.4122009999999996</c:v>
                </c:pt>
                <c:pt idx="4853">
                  <c:v>-6.879734</c:v>
                </c:pt>
                <c:pt idx="4854">
                  <c:v>-6.7764610000000003</c:v>
                </c:pt>
                <c:pt idx="4855">
                  <c:v>-6.7224459999999997</c:v>
                </c:pt>
                <c:pt idx="4856">
                  <c:v>-6.8319130000000001</c:v>
                </c:pt>
                <c:pt idx="4857">
                  <c:v>-6.8288840000000004</c:v>
                </c:pt>
                <c:pt idx="4858">
                  <c:v>-6.9889089999999996</c:v>
                </c:pt>
                <c:pt idx="4859">
                  <c:v>-6.7182719999999998</c:v>
                </c:pt>
                <c:pt idx="4860">
                  <c:v>-7.3560429999999997</c:v>
                </c:pt>
                <c:pt idx="4861">
                  <c:v>-6.7768879999999996</c:v>
                </c:pt>
                <c:pt idx="4862">
                  <c:v>-6.7747330000000003</c:v>
                </c:pt>
                <c:pt idx="4863">
                  <c:v>-6.9369139999999998</c:v>
                </c:pt>
                <c:pt idx="4864">
                  <c:v>-6.4042789999999998</c:v>
                </c:pt>
                <c:pt idx="4865">
                  <c:v>-6.9338850000000001</c:v>
                </c:pt>
                <c:pt idx="4866">
                  <c:v>-6.7717039999999997</c:v>
                </c:pt>
                <c:pt idx="4867">
                  <c:v>-6.8833260000000003</c:v>
                </c:pt>
                <c:pt idx="4868">
                  <c:v>-6.8277380000000001</c:v>
                </c:pt>
                <c:pt idx="4869">
                  <c:v>-7.2506149999999998</c:v>
                </c:pt>
                <c:pt idx="4870">
                  <c:v>-7.3043389999999997</c:v>
                </c:pt>
                <c:pt idx="4871">
                  <c:v>-6.9868899999999998</c:v>
                </c:pt>
                <c:pt idx="4872">
                  <c:v>-7.2481679999999997</c:v>
                </c:pt>
                <c:pt idx="4873">
                  <c:v>-7.0939100000000002</c:v>
                </c:pt>
                <c:pt idx="4874">
                  <c:v>-6.6690139999999998</c:v>
                </c:pt>
                <c:pt idx="4875">
                  <c:v>-6.8794430000000002</c:v>
                </c:pt>
                <c:pt idx="4876">
                  <c:v>-6.8326310000000001</c:v>
                </c:pt>
                <c:pt idx="4877">
                  <c:v>-6.6176009999999996</c:v>
                </c:pt>
                <c:pt idx="4878">
                  <c:v>-6.7750240000000002</c:v>
                </c:pt>
                <c:pt idx="4879">
                  <c:v>-6.9864629999999996</c:v>
                </c:pt>
                <c:pt idx="4880">
                  <c:v>-6.6194649999999999</c:v>
                </c:pt>
                <c:pt idx="4881">
                  <c:v>-6.7768879999999996</c:v>
                </c:pt>
                <c:pt idx="4882">
                  <c:v>-6.7214369999999999</c:v>
                </c:pt>
                <c:pt idx="4883">
                  <c:v>-7.0939100000000002</c:v>
                </c:pt>
                <c:pt idx="4884">
                  <c:v>-7.4066010000000002</c:v>
                </c:pt>
                <c:pt idx="4885">
                  <c:v>-6.9413799999999997</c:v>
                </c:pt>
                <c:pt idx="4886">
                  <c:v>-6.8828990000000001</c:v>
                </c:pt>
                <c:pt idx="4887">
                  <c:v>-7.1438860000000002</c:v>
                </c:pt>
                <c:pt idx="4888">
                  <c:v>-7.147634</c:v>
                </c:pt>
                <c:pt idx="4889">
                  <c:v>-6.7737230000000004</c:v>
                </c:pt>
                <c:pt idx="4890">
                  <c:v>-6.6724699999999997</c:v>
                </c:pt>
                <c:pt idx="4891">
                  <c:v>-6.7751599999999996</c:v>
                </c:pt>
                <c:pt idx="4892">
                  <c:v>-6.4080269999999997</c:v>
                </c:pt>
                <c:pt idx="4893">
                  <c:v>-7.0406129999999996</c:v>
                </c:pt>
                <c:pt idx="4894">
                  <c:v>-6.6714599999999997</c:v>
                </c:pt>
                <c:pt idx="4895">
                  <c:v>-6.617737</c:v>
                </c:pt>
                <c:pt idx="4896">
                  <c:v>-7.0391769999999996</c:v>
                </c:pt>
                <c:pt idx="4897">
                  <c:v>-6.7799180000000003</c:v>
                </c:pt>
                <c:pt idx="4898">
                  <c:v>-6.566751</c:v>
                </c:pt>
                <c:pt idx="4899">
                  <c:v>-6.8291750000000002</c:v>
                </c:pt>
                <c:pt idx="4900">
                  <c:v>-7.0409050000000004</c:v>
                </c:pt>
                <c:pt idx="4901">
                  <c:v>-7.1428760000000002</c:v>
                </c:pt>
                <c:pt idx="4902">
                  <c:v>-7.0918910000000004</c:v>
                </c:pt>
                <c:pt idx="4903">
                  <c:v>-6.9334569999999998</c:v>
                </c:pt>
                <c:pt idx="4904">
                  <c:v>-6.7234559999999997</c:v>
                </c:pt>
                <c:pt idx="4905">
                  <c:v>-7.2526339999999996</c:v>
                </c:pt>
                <c:pt idx="4906">
                  <c:v>-6.6139890000000001</c:v>
                </c:pt>
                <c:pt idx="4907">
                  <c:v>-6.8274470000000003</c:v>
                </c:pt>
                <c:pt idx="4908">
                  <c:v>-6.8267290000000003</c:v>
                </c:pt>
                <c:pt idx="4909">
                  <c:v>-6.6229209999999998</c:v>
                </c:pt>
                <c:pt idx="4910">
                  <c:v>-6.5699160000000001</c:v>
                </c:pt>
                <c:pt idx="4911">
                  <c:v>-6.617737</c:v>
                </c:pt>
                <c:pt idx="4912">
                  <c:v>-7.1417310000000001</c:v>
                </c:pt>
                <c:pt idx="4913">
                  <c:v>-6.9886179999999998</c:v>
                </c:pt>
                <c:pt idx="4914">
                  <c:v>-7.0929000000000002</c:v>
                </c:pt>
                <c:pt idx="4915">
                  <c:v>-6.93072</c:v>
                </c:pt>
                <c:pt idx="4916">
                  <c:v>-6.9878999999999998</c:v>
                </c:pt>
                <c:pt idx="4917">
                  <c:v>-7.5646069999999996</c:v>
                </c:pt>
                <c:pt idx="4918">
                  <c:v>-6.9865979999999999</c:v>
                </c:pt>
                <c:pt idx="4919">
                  <c:v>-6.931438</c:v>
                </c:pt>
                <c:pt idx="4920">
                  <c:v>-6.6194649999999999</c:v>
                </c:pt>
                <c:pt idx="4921">
                  <c:v>-6.7754519999999996</c:v>
                </c:pt>
                <c:pt idx="4922">
                  <c:v>-6.7224459999999997</c:v>
                </c:pt>
                <c:pt idx="4923">
                  <c:v>-7.0936190000000003</c:v>
                </c:pt>
                <c:pt idx="4924">
                  <c:v>-7.0384580000000003</c:v>
                </c:pt>
                <c:pt idx="4925">
                  <c:v>-6.4166670000000003</c:v>
                </c:pt>
                <c:pt idx="4926">
                  <c:v>-6.4097549999999996</c:v>
                </c:pt>
                <c:pt idx="4927">
                  <c:v>-6.5102900000000004</c:v>
                </c:pt>
                <c:pt idx="4928">
                  <c:v>-7.0915990000000004</c:v>
                </c:pt>
                <c:pt idx="4929">
                  <c:v>-6.8811710000000001</c:v>
                </c:pt>
                <c:pt idx="4930">
                  <c:v>-6.881462</c:v>
                </c:pt>
                <c:pt idx="4931">
                  <c:v>-6.7730050000000004</c:v>
                </c:pt>
                <c:pt idx="4932">
                  <c:v>-6.9337489999999997</c:v>
                </c:pt>
                <c:pt idx="4933">
                  <c:v>-6.7758789999999998</c:v>
                </c:pt>
                <c:pt idx="4934">
                  <c:v>-6.8839090000000001</c:v>
                </c:pt>
                <c:pt idx="4935">
                  <c:v>-7.1996289999999998</c:v>
                </c:pt>
                <c:pt idx="4936">
                  <c:v>-6.5654500000000002</c:v>
                </c:pt>
                <c:pt idx="4937">
                  <c:v>-6.7768879999999996</c:v>
                </c:pt>
                <c:pt idx="4938">
                  <c:v>-6.6157170000000001</c:v>
                </c:pt>
                <c:pt idx="4939">
                  <c:v>-6.7740150000000003</c:v>
                </c:pt>
                <c:pt idx="4940">
                  <c:v>-6.7234559999999997</c:v>
                </c:pt>
                <c:pt idx="4941">
                  <c:v>-7.1421580000000002</c:v>
                </c:pt>
                <c:pt idx="4942">
                  <c:v>-6.8828990000000001</c:v>
                </c:pt>
                <c:pt idx="4943">
                  <c:v>-6.2524670000000002</c:v>
                </c:pt>
                <c:pt idx="4944">
                  <c:v>-6.9893359999999998</c:v>
                </c:pt>
                <c:pt idx="4945">
                  <c:v>-6.7217279999999997</c:v>
                </c:pt>
                <c:pt idx="4946">
                  <c:v>-6.8291750000000002</c:v>
                </c:pt>
                <c:pt idx="4947">
                  <c:v>-6.6700239999999997</c:v>
                </c:pt>
                <c:pt idx="4948">
                  <c:v>-6.5605570000000002</c:v>
                </c:pt>
                <c:pt idx="4949">
                  <c:v>-6.7230290000000004</c:v>
                </c:pt>
                <c:pt idx="4950">
                  <c:v>-7.6675890000000004</c:v>
                </c:pt>
                <c:pt idx="4951">
                  <c:v>-6.9338850000000001</c:v>
                </c:pt>
                <c:pt idx="4952">
                  <c:v>-6.9366219999999998</c:v>
                </c:pt>
                <c:pt idx="4953">
                  <c:v>-7.2991539999999997</c:v>
                </c:pt>
                <c:pt idx="4954">
                  <c:v>-7.0391769999999996</c:v>
                </c:pt>
                <c:pt idx="4955">
                  <c:v>-7.14907</c:v>
                </c:pt>
                <c:pt idx="4956">
                  <c:v>-6.8277380000000001</c:v>
                </c:pt>
                <c:pt idx="4957">
                  <c:v>-6.2524670000000002</c:v>
                </c:pt>
                <c:pt idx="4958">
                  <c:v>-6.6717519999999997</c:v>
                </c:pt>
                <c:pt idx="4959">
                  <c:v>-6.9376319999999998</c:v>
                </c:pt>
                <c:pt idx="4960">
                  <c:v>-6.9889089999999996</c:v>
                </c:pt>
                <c:pt idx="4961">
                  <c:v>-6.565741</c:v>
                </c:pt>
                <c:pt idx="4962">
                  <c:v>-6.566751</c:v>
                </c:pt>
                <c:pt idx="4963">
                  <c:v>-6.7251839999999996</c:v>
                </c:pt>
                <c:pt idx="4964">
                  <c:v>-6.9861709999999997</c:v>
                </c:pt>
                <c:pt idx="4965">
                  <c:v>-7.3515769999999998</c:v>
                </c:pt>
                <c:pt idx="4966">
                  <c:v>-6.671888</c:v>
                </c:pt>
                <c:pt idx="4967">
                  <c:v>-6.7234559999999997</c:v>
                </c:pt>
                <c:pt idx="4968">
                  <c:v>-7.2526339999999996</c:v>
                </c:pt>
                <c:pt idx="4969">
                  <c:v>-7.1948720000000002</c:v>
                </c:pt>
                <c:pt idx="4970">
                  <c:v>-6.7758789999999998</c:v>
                </c:pt>
                <c:pt idx="4971">
                  <c:v>-6.7238829999999998</c:v>
                </c:pt>
                <c:pt idx="4972">
                  <c:v>-6.4580029999999997</c:v>
                </c:pt>
                <c:pt idx="4973">
                  <c:v>-6.566751</c:v>
                </c:pt>
                <c:pt idx="4974">
                  <c:v>-7.2481679999999997</c:v>
                </c:pt>
                <c:pt idx="4975">
                  <c:v>-6.5671780000000002</c:v>
                </c:pt>
                <c:pt idx="4976">
                  <c:v>-6.8271559999999996</c:v>
                </c:pt>
                <c:pt idx="4977">
                  <c:v>-6.6194649999999999</c:v>
                </c:pt>
                <c:pt idx="4978">
                  <c:v>-6.7227379999999997</c:v>
                </c:pt>
                <c:pt idx="4979">
                  <c:v>-6.6181640000000002</c:v>
                </c:pt>
                <c:pt idx="4980">
                  <c:v>-6.7266209999999997</c:v>
                </c:pt>
                <c:pt idx="4981">
                  <c:v>-6.7761699999999996</c:v>
                </c:pt>
                <c:pt idx="4982">
                  <c:v>-6.9338850000000001</c:v>
                </c:pt>
                <c:pt idx="4983">
                  <c:v>-7.0381669999999996</c:v>
                </c:pt>
                <c:pt idx="4984">
                  <c:v>-7.1456140000000001</c:v>
                </c:pt>
                <c:pt idx="4985">
                  <c:v>-6.571644</c:v>
                </c:pt>
                <c:pt idx="4986">
                  <c:v>-6.9341759999999999</c:v>
                </c:pt>
                <c:pt idx="4987">
                  <c:v>-6.669441</c:v>
                </c:pt>
                <c:pt idx="4988">
                  <c:v>-6.9334569999999998</c:v>
                </c:pt>
                <c:pt idx="4989">
                  <c:v>-6.8284570000000002</c:v>
                </c:pt>
                <c:pt idx="4990">
                  <c:v>-6.0423299999999998</c:v>
                </c:pt>
                <c:pt idx="4991">
                  <c:v>-6.4035609999999998</c:v>
                </c:pt>
                <c:pt idx="4992">
                  <c:v>-6.7224459999999997</c:v>
                </c:pt>
                <c:pt idx="4993">
                  <c:v>-7.1379830000000002</c:v>
                </c:pt>
                <c:pt idx="4994">
                  <c:v>-6.9889089999999996</c:v>
                </c:pt>
                <c:pt idx="4995">
                  <c:v>-6.9341759999999999</c:v>
                </c:pt>
                <c:pt idx="4996">
                  <c:v>-6.9359039999999998</c:v>
                </c:pt>
                <c:pt idx="4997">
                  <c:v>-6.7256109999999998</c:v>
                </c:pt>
                <c:pt idx="4998">
                  <c:v>-7.1384100000000004</c:v>
                </c:pt>
                <c:pt idx="4999">
                  <c:v>-6.9848699999999999</c:v>
                </c:pt>
                <c:pt idx="5000">
                  <c:v>-6.8828990000000001</c:v>
                </c:pt>
                <c:pt idx="5001">
                  <c:v>-6.6239309999999998</c:v>
                </c:pt>
                <c:pt idx="5002">
                  <c:v>-6.7744419999999996</c:v>
                </c:pt>
                <c:pt idx="5003">
                  <c:v>-7.1964639999999997</c:v>
                </c:pt>
                <c:pt idx="5004">
                  <c:v>-6.6697319999999998</c:v>
                </c:pt>
                <c:pt idx="5005">
                  <c:v>-6.8278740000000004</c:v>
                </c:pt>
                <c:pt idx="5006">
                  <c:v>-6.4090360000000004</c:v>
                </c:pt>
                <c:pt idx="5007">
                  <c:v>-6.72</c:v>
                </c:pt>
                <c:pt idx="5008">
                  <c:v>-6.8311950000000001</c:v>
                </c:pt>
                <c:pt idx="5009">
                  <c:v>-7.3003</c:v>
                </c:pt>
                <c:pt idx="5010">
                  <c:v>-6.879734</c:v>
                </c:pt>
                <c:pt idx="5011">
                  <c:v>-6.72</c:v>
                </c:pt>
                <c:pt idx="5012">
                  <c:v>-7.1431680000000002</c:v>
                </c:pt>
                <c:pt idx="5013">
                  <c:v>-6.6680039999999998</c:v>
                </c:pt>
                <c:pt idx="5014">
                  <c:v>-6.885345</c:v>
                </c:pt>
                <c:pt idx="5015">
                  <c:v>-6.7781890000000002</c:v>
                </c:pt>
                <c:pt idx="5016">
                  <c:v>-6.7737230000000004</c:v>
                </c:pt>
                <c:pt idx="5017">
                  <c:v>-6.9857440000000004</c:v>
                </c:pt>
                <c:pt idx="5018">
                  <c:v>-6.9847349999999997</c:v>
                </c:pt>
                <c:pt idx="5019">
                  <c:v>-6.9854529999999997</c:v>
                </c:pt>
                <c:pt idx="5020">
                  <c:v>-6.8264370000000003</c:v>
                </c:pt>
                <c:pt idx="5021">
                  <c:v>-6.7761699999999996</c:v>
                </c:pt>
                <c:pt idx="5022">
                  <c:v>-7.4627720000000002</c:v>
                </c:pt>
                <c:pt idx="5023">
                  <c:v>-6.6232129999999998</c:v>
                </c:pt>
                <c:pt idx="5024">
                  <c:v>-6.5134540000000003</c:v>
                </c:pt>
                <c:pt idx="5025">
                  <c:v>-6.8291750000000002</c:v>
                </c:pt>
                <c:pt idx="5026">
                  <c:v>-6.359915</c:v>
                </c:pt>
                <c:pt idx="5027">
                  <c:v>-6.7737230000000004</c:v>
                </c:pt>
                <c:pt idx="5028">
                  <c:v>-6.7251839999999996</c:v>
                </c:pt>
                <c:pt idx="5029">
                  <c:v>-6.7214369999999999</c:v>
                </c:pt>
                <c:pt idx="5030">
                  <c:v>-6.9289909999999999</c:v>
                </c:pt>
                <c:pt idx="5031">
                  <c:v>-6.935613</c:v>
                </c:pt>
                <c:pt idx="5032">
                  <c:v>-7.0980850000000002</c:v>
                </c:pt>
                <c:pt idx="5033">
                  <c:v>-6.9324479999999999</c:v>
                </c:pt>
                <c:pt idx="5034">
                  <c:v>-7.0864149999999997</c:v>
                </c:pt>
                <c:pt idx="5035">
                  <c:v>-6.9317289999999998</c:v>
                </c:pt>
                <c:pt idx="5036">
                  <c:v>-6.8277380000000001</c:v>
                </c:pt>
                <c:pt idx="5037">
                  <c:v>-6.9857440000000004</c:v>
                </c:pt>
                <c:pt idx="5038">
                  <c:v>-6.5164840000000002</c:v>
                </c:pt>
                <c:pt idx="5039">
                  <c:v>-7.0378759999999998</c:v>
                </c:pt>
                <c:pt idx="5040">
                  <c:v>-6.6164360000000002</c:v>
                </c:pt>
                <c:pt idx="5041">
                  <c:v>-6.5644400000000003</c:v>
                </c:pt>
                <c:pt idx="5042">
                  <c:v>-6.7202909999999996</c:v>
                </c:pt>
                <c:pt idx="5043">
                  <c:v>-6.8284570000000002</c:v>
                </c:pt>
                <c:pt idx="5044">
                  <c:v>-6.7744419999999996</c:v>
                </c:pt>
                <c:pt idx="5045">
                  <c:v>-6.880452</c:v>
                </c:pt>
                <c:pt idx="5046">
                  <c:v>-6.931438</c:v>
                </c:pt>
                <c:pt idx="5047">
                  <c:v>-6.8790149999999999</c:v>
                </c:pt>
                <c:pt idx="5048">
                  <c:v>-7.0367300000000004</c:v>
                </c:pt>
                <c:pt idx="5049">
                  <c:v>-7.0926090000000004</c:v>
                </c:pt>
                <c:pt idx="5050">
                  <c:v>-6.6711689999999999</c:v>
                </c:pt>
                <c:pt idx="5051">
                  <c:v>-6.7744419999999996</c:v>
                </c:pt>
                <c:pt idx="5052">
                  <c:v>-6.8274470000000003</c:v>
                </c:pt>
                <c:pt idx="5053">
                  <c:v>-6.881462</c:v>
                </c:pt>
                <c:pt idx="5054">
                  <c:v>-6.6135619999999999</c:v>
                </c:pt>
                <c:pt idx="5055">
                  <c:v>-6.4649150000000004</c:v>
                </c:pt>
                <c:pt idx="5056">
                  <c:v>-6.6749169999999998</c:v>
                </c:pt>
                <c:pt idx="5057">
                  <c:v>-6.5634309999999996</c:v>
                </c:pt>
                <c:pt idx="5058">
                  <c:v>-7.1428760000000002</c:v>
                </c:pt>
                <c:pt idx="5059">
                  <c:v>-6.668723</c:v>
                </c:pt>
                <c:pt idx="5060">
                  <c:v>-6.9386419999999998</c:v>
                </c:pt>
                <c:pt idx="5061">
                  <c:v>-6.88218</c:v>
                </c:pt>
                <c:pt idx="5062">
                  <c:v>-6.9351859999999999</c:v>
                </c:pt>
                <c:pt idx="5063">
                  <c:v>-7.0878519999999998</c:v>
                </c:pt>
                <c:pt idx="5064">
                  <c:v>-7.0396039999999998</c:v>
                </c:pt>
                <c:pt idx="5065">
                  <c:v>-6.6704509999999999</c:v>
                </c:pt>
                <c:pt idx="5066">
                  <c:v>-6.3525749999999999</c:v>
                </c:pt>
                <c:pt idx="5067">
                  <c:v>-6.9317289999999998</c:v>
                </c:pt>
                <c:pt idx="5068">
                  <c:v>-6.6201829999999999</c:v>
                </c:pt>
                <c:pt idx="5069">
                  <c:v>-6.9861709999999997</c:v>
                </c:pt>
                <c:pt idx="5070">
                  <c:v>-6.9861709999999997</c:v>
                </c:pt>
                <c:pt idx="5071">
                  <c:v>-6.9881909999999996</c:v>
                </c:pt>
                <c:pt idx="5072">
                  <c:v>-6.7228729999999999</c:v>
                </c:pt>
                <c:pt idx="5073">
                  <c:v>-6.1960059999999997</c:v>
                </c:pt>
                <c:pt idx="5074">
                  <c:v>-7.0929000000000002</c:v>
                </c:pt>
                <c:pt idx="5075">
                  <c:v>-6.8780060000000001</c:v>
                </c:pt>
                <c:pt idx="5076">
                  <c:v>-6.8831899999999999</c:v>
                </c:pt>
                <c:pt idx="5077">
                  <c:v>-6.7734319999999997</c:v>
                </c:pt>
                <c:pt idx="5078">
                  <c:v>-6.6174460000000002</c:v>
                </c:pt>
                <c:pt idx="5079">
                  <c:v>-6.7757430000000003</c:v>
                </c:pt>
                <c:pt idx="5080">
                  <c:v>-6.8749770000000003</c:v>
                </c:pt>
                <c:pt idx="5081">
                  <c:v>-7.2478769999999999</c:v>
                </c:pt>
                <c:pt idx="5082">
                  <c:v>-6.9857440000000004</c:v>
                </c:pt>
                <c:pt idx="5083">
                  <c:v>-7.3026099999999996</c:v>
                </c:pt>
                <c:pt idx="5084">
                  <c:v>-6.7781890000000002</c:v>
                </c:pt>
                <c:pt idx="5085">
                  <c:v>-6.8271559999999996</c:v>
                </c:pt>
                <c:pt idx="5086">
                  <c:v>-6.881462</c:v>
                </c:pt>
                <c:pt idx="5087">
                  <c:v>-6.5112990000000002</c:v>
                </c:pt>
                <c:pt idx="5088">
                  <c:v>-6.6690139999999998</c:v>
                </c:pt>
                <c:pt idx="5089">
                  <c:v>-7.0914630000000001</c:v>
                </c:pt>
                <c:pt idx="5090">
                  <c:v>-6.616009</c:v>
                </c:pt>
                <c:pt idx="5091">
                  <c:v>-6.3563219999999996</c:v>
                </c:pt>
                <c:pt idx="5092">
                  <c:v>-6.6122610000000002</c:v>
                </c:pt>
                <c:pt idx="5093">
                  <c:v>-6.6139890000000001</c:v>
                </c:pt>
                <c:pt idx="5094">
                  <c:v>-7.2506149999999998</c:v>
                </c:pt>
                <c:pt idx="5095">
                  <c:v>-7.1980370000000002</c:v>
                </c:pt>
                <c:pt idx="5096">
                  <c:v>-6.567761</c:v>
                </c:pt>
                <c:pt idx="5097">
                  <c:v>-6.8827629999999997</c:v>
                </c:pt>
                <c:pt idx="5098">
                  <c:v>-7.0887260000000003</c:v>
                </c:pt>
                <c:pt idx="5099">
                  <c:v>-6.988327</c:v>
                </c:pt>
                <c:pt idx="5100">
                  <c:v>-6.668723</c:v>
                </c:pt>
                <c:pt idx="5101">
                  <c:v>-6.9837249999999997</c:v>
                </c:pt>
                <c:pt idx="5102">
                  <c:v>-6.8301850000000002</c:v>
                </c:pt>
                <c:pt idx="5103">
                  <c:v>-6.7231649999999998</c:v>
                </c:pt>
                <c:pt idx="5104">
                  <c:v>-6.8836170000000001</c:v>
                </c:pt>
                <c:pt idx="5105">
                  <c:v>-6.4042789999999998</c:v>
                </c:pt>
                <c:pt idx="5106">
                  <c:v>-6.616009</c:v>
                </c:pt>
                <c:pt idx="5107">
                  <c:v>-6.9359039999999998</c:v>
                </c:pt>
                <c:pt idx="5108">
                  <c:v>-6.7754519999999996</c:v>
                </c:pt>
                <c:pt idx="5109">
                  <c:v>-6.9386419999999998</c:v>
                </c:pt>
                <c:pt idx="5110">
                  <c:v>-6.5630030000000001</c:v>
                </c:pt>
                <c:pt idx="5111">
                  <c:v>-6.7737230000000004</c:v>
                </c:pt>
                <c:pt idx="5112">
                  <c:v>-7.3518679999999996</c:v>
                </c:pt>
                <c:pt idx="5113">
                  <c:v>-7.0403219999999997</c:v>
                </c:pt>
                <c:pt idx="5114">
                  <c:v>-6.9348939999999999</c:v>
                </c:pt>
                <c:pt idx="5115">
                  <c:v>-6.3564579999999999</c:v>
                </c:pt>
                <c:pt idx="5116">
                  <c:v>-6.8794430000000002</c:v>
                </c:pt>
                <c:pt idx="5117">
                  <c:v>-7.0371569999999997</c:v>
                </c:pt>
                <c:pt idx="5118">
                  <c:v>-7.1466240000000001</c:v>
                </c:pt>
                <c:pt idx="5119">
                  <c:v>-6.6711689999999999</c:v>
                </c:pt>
                <c:pt idx="5120">
                  <c:v>-6.6152899999999999</c:v>
                </c:pt>
                <c:pt idx="5121">
                  <c:v>-6.5605570000000002</c:v>
                </c:pt>
                <c:pt idx="5122">
                  <c:v>-6.6174460000000002</c:v>
                </c:pt>
                <c:pt idx="5123">
                  <c:v>-7.7774830000000001</c:v>
                </c:pt>
                <c:pt idx="5124">
                  <c:v>-6.8267290000000003</c:v>
                </c:pt>
                <c:pt idx="5125">
                  <c:v>-6.7234559999999997</c:v>
                </c:pt>
                <c:pt idx="5126">
                  <c:v>-6.6157170000000001</c:v>
                </c:pt>
                <c:pt idx="5127">
                  <c:v>-6.8828990000000001</c:v>
                </c:pt>
                <c:pt idx="5128">
                  <c:v>-7.0396039999999998</c:v>
                </c:pt>
                <c:pt idx="5129">
                  <c:v>-6.7264850000000003</c:v>
                </c:pt>
                <c:pt idx="5130">
                  <c:v>-6.7747330000000003</c:v>
                </c:pt>
                <c:pt idx="5131">
                  <c:v>-6.4572839999999996</c:v>
                </c:pt>
                <c:pt idx="5132">
                  <c:v>-6.9874720000000003</c:v>
                </c:pt>
                <c:pt idx="5133">
                  <c:v>-7.1971829999999999</c:v>
                </c:pt>
                <c:pt idx="5134">
                  <c:v>-6.7234559999999997</c:v>
                </c:pt>
                <c:pt idx="5135">
                  <c:v>-6.718699</c:v>
                </c:pt>
                <c:pt idx="5136">
                  <c:v>-7.1948720000000002</c:v>
                </c:pt>
                <c:pt idx="5137">
                  <c:v>-6.4628959999999998</c:v>
                </c:pt>
                <c:pt idx="5138">
                  <c:v>-6.8319130000000001</c:v>
                </c:pt>
                <c:pt idx="5139">
                  <c:v>-7.0406129999999996</c:v>
                </c:pt>
                <c:pt idx="5140">
                  <c:v>-6.4032689999999999</c:v>
                </c:pt>
                <c:pt idx="5141">
                  <c:v>-6.6701589999999999</c:v>
                </c:pt>
                <c:pt idx="5142">
                  <c:v>-6.4580029999999997</c:v>
                </c:pt>
                <c:pt idx="5143">
                  <c:v>-6.8784330000000002</c:v>
                </c:pt>
                <c:pt idx="5144">
                  <c:v>-6.6145719999999999</c:v>
                </c:pt>
                <c:pt idx="5145">
                  <c:v>-7.3023189999999998</c:v>
                </c:pt>
                <c:pt idx="5146">
                  <c:v>-6.7719950000000004</c:v>
                </c:pt>
                <c:pt idx="5147">
                  <c:v>-6.8777140000000001</c:v>
                </c:pt>
                <c:pt idx="5148">
                  <c:v>-7.5133299999999998</c:v>
                </c:pt>
                <c:pt idx="5149">
                  <c:v>-6.5637220000000003</c:v>
                </c:pt>
                <c:pt idx="5150">
                  <c:v>-6.8267290000000003</c:v>
                </c:pt>
                <c:pt idx="5151">
                  <c:v>-6.8794430000000002</c:v>
                </c:pt>
                <c:pt idx="5152">
                  <c:v>-6.3560309999999998</c:v>
                </c:pt>
                <c:pt idx="5153">
                  <c:v>-7.3018919999999996</c:v>
                </c:pt>
                <c:pt idx="5154">
                  <c:v>-6.669441</c:v>
                </c:pt>
                <c:pt idx="5155">
                  <c:v>-6.2480010000000004</c:v>
                </c:pt>
                <c:pt idx="5156">
                  <c:v>-6.7247570000000003</c:v>
                </c:pt>
                <c:pt idx="5157">
                  <c:v>-6.7744419999999996</c:v>
                </c:pt>
                <c:pt idx="5158">
                  <c:v>-6.7737230000000004</c:v>
                </c:pt>
                <c:pt idx="5159">
                  <c:v>-6.9331659999999999</c:v>
                </c:pt>
                <c:pt idx="5160">
                  <c:v>-7.1411480000000003</c:v>
                </c:pt>
                <c:pt idx="5161">
                  <c:v>-6.6731889999999998</c:v>
                </c:pt>
                <c:pt idx="5162">
                  <c:v>-7.0946280000000002</c:v>
                </c:pt>
                <c:pt idx="5163">
                  <c:v>-6.8236990000000004</c:v>
                </c:pt>
                <c:pt idx="5164">
                  <c:v>-6.4594399999999998</c:v>
                </c:pt>
                <c:pt idx="5165">
                  <c:v>-6.7227379999999997</c:v>
                </c:pt>
                <c:pt idx="5166">
                  <c:v>-7.0921820000000002</c:v>
                </c:pt>
                <c:pt idx="5167">
                  <c:v>-6.9348939999999999</c:v>
                </c:pt>
                <c:pt idx="5168">
                  <c:v>-6.566751</c:v>
                </c:pt>
                <c:pt idx="5169">
                  <c:v>-6.6711689999999999</c:v>
                </c:pt>
                <c:pt idx="5170">
                  <c:v>-6.5151830000000004</c:v>
                </c:pt>
                <c:pt idx="5171">
                  <c:v>-7.0433510000000004</c:v>
                </c:pt>
                <c:pt idx="5172">
                  <c:v>-7.3008819999999996</c:v>
                </c:pt>
                <c:pt idx="5173">
                  <c:v>-6.6174460000000002</c:v>
                </c:pt>
                <c:pt idx="5174">
                  <c:v>-6.6149990000000001</c:v>
                </c:pt>
                <c:pt idx="5175">
                  <c:v>-6.7210089999999996</c:v>
                </c:pt>
                <c:pt idx="5176">
                  <c:v>-6.9359039999999998</c:v>
                </c:pt>
                <c:pt idx="5177">
                  <c:v>-7.3518679999999996</c:v>
                </c:pt>
                <c:pt idx="5178">
                  <c:v>-6.8764130000000003</c:v>
                </c:pt>
                <c:pt idx="5179">
                  <c:v>-6.6704509999999999</c:v>
                </c:pt>
                <c:pt idx="5180">
                  <c:v>-6.567469</c:v>
                </c:pt>
                <c:pt idx="5181">
                  <c:v>-6.7244659999999996</c:v>
                </c:pt>
                <c:pt idx="5182">
                  <c:v>-6.9844429999999997</c:v>
                </c:pt>
                <c:pt idx="5183">
                  <c:v>-6.9300009999999999</c:v>
                </c:pt>
                <c:pt idx="5184">
                  <c:v>-6.5099980000000004</c:v>
                </c:pt>
                <c:pt idx="5185">
                  <c:v>-6.5154740000000002</c:v>
                </c:pt>
                <c:pt idx="5186">
                  <c:v>-6.93072</c:v>
                </c:pt>
                <c:pt idx="5187">
                  <c:v>-6.8264370000000003</c:v>
                </c:pt>
                <c:pt idx="5188">
                  <c:v>-6.9338850000000001</c:v>
                </c:pt>
                <c:pt idx="5189">
                  <c:v>-6.880452</c:v>
                </c:pt>
                <c:pt idx="5190">
                  <c:v>-6.8250000000000002</c:v>
                </c:pt>
                <c:pt idx="5191">
                  <c:v>-6.8257190000000003</c:v>
                </c:pt>
                <c:pt idx="5192">
                  <c:v>-6.9341759999999999</c:v>
                </c:pt>
                <c:pt idx="5193">
                  <c:v>-6.3554490000000001</c:v>
                </c:pt>
                <c:pt idx="5194">
                  <c:v>-6.6717519999999997</c:v>
                </c:pt>
                <c:pt idx="5195">
                  <c:v>-6.92971</c:v>
                </c:pt>
                <c:pt idx="5196">
                  <c:v>-6.6147080000000003</c:v>
                </c:pt>
                <c:pt idx="5197">
                  <c:v>-7.2506149999999998</c:v>
                </c:pt>
                <c:pt idx="5198">
                  <c:v>-6.9857440000000004</c:v>
                </c:pt>
                <c:pt idx="5199">
                  <c:v>-6.6728969999999999</c:v>
                </c:pt>
                <c:pt idx="5200">
                  <c:v>-6.9871809999999996</c:v>
                </c:pt>
                <c:pt idx="5201">
                  <c:v>-7.1973180000000001</c:v>
                </c:pt>
                <c:pt idx="5202">
                  <c:v>-6.5664600000000002</c:v>
                </c:pt>
                <c:pt idx="5203">
                  <c:v>-6.4060069999999998</c:v>
                </c:pt>
                <c:pt idx="5204">
                  <c:v>-6.5102900000000004</c:v>
                </c:pt>
                <c:pt idx="5205">
                  <c:v>-6.5137460000000003</c:v>
                </c:pt>
                <c:pt idx="5206">
                  <c:v>-6.9348939999999999</c:v>
                </c:pt>
                <c:pt idx="5207">
                  <c:v>-6.930428</c:v>
                </c:pt>
                <c:pt idx="5208">
                  <c:v>-6.6697319999999998</c:v>
                </c:pt>
                <c:pt idx="5209">
                  <c:v>-6.5085610000000003</c:v>
                </c:pt>
                <c:pt idx="5210">
                  <c:v>-7.5105919999999999</c:v>
                </c:pt>
                <c:pt idx="5211">
                  <c:v>-6.9318650000000002</c:v>
                </c:pt>
                <c:pt idx="5212">
                  <c:v>-6.9344669999999997</c:v>
                </c:pt>
                <c:pt idx="5213">
                  <c:v>-7.4073200000000003</c:v>
                </c:pt>
                <c:pt idx="5214">
                  <c:v>-6.9348939999999999</c:v>
                </c:pt>
                <c:pt idx="5215">
                  <c:v>-6.8787240000000001</c:v>
                </c:pt>
                <c:pt idx="5216">
                  <c:v>-6.9851619999999999</c:v>
                </c:pt>
                <c:pt idx="5217">
                  <c:v>-6.4067259999999999</c:v>
                </c:pt>
                <c:pt idx="5218">
                  <c:v>-6.6142810000000001</c:v>
                </c:pt>
                <c:pt idx="5219">
                  <c:v>-6.8267290000000003</c:v>
                </c:pt>
                <c:pt idx="5220">
                  <c:v>-6.6152899999999999</c:v>
                </c:pt>
                <c:pt idx="5221">
                  <c:v>-6.5650230000000001</c:v>
                </c:pt>
                <c:pt idx="5222">
                  <c:v>-6.7737230000000004</c:v>
                </c:pt>
                <c:pt idx="5223">
                  <c:v>-6.6642570000000001</c:v>
                </c:pt>
                <c:pt idx="5224">
                  <c:v>-7.0908810000000004</c:v>
                </c:pt>
                <c:pt idx="5225">
                  <c:v>-7.3001639999999997</c:v>
                </c:pt>
                <c:pt idx="5226">
                  <c:v>-6.7774710000000002</c:v>
                </c:pt>
                <c:pt idx="5227">
                  <c:v>-7.0921820000000002</c:v>
                </c:pt>
                <c:pt idx="5228">
                  <c:v>-6.8801610000000002</c:v>
                </c:pt>
                <c:pt idx="5229">
                  <c:v>-6.5144640000000003</c:v>
                </c:pt>
                <c:pt idx="5230">
                  <c:v>-6.7744419999999996</c:v>
                </c:pt>
                <c:pt idx="5231">
                  <c:v>-6.8811710000000001</c:v>
                </c:pt>
                <c:pt idx="5232">
                  <c:v>-6.8250000000000002</c:v>
                </c:pt>
                <c:pt idx="5233">
                  <c:v>-7.0388849999999996</c:v>
                </c:pt>
                <c:pt idx="5234">
                  <c:v>-6.4070169999999997</c:v>
                </c:pt>
                <c:pt idx="5235">
                  <c:v>-6.616009</c:v>
                </c:pt>
                <c:pt idx="5236">
                  <c:v>-6.6149990000000001</c:v>
                </c:pt>
                <c:pt idx="5237">
                  <c:v>-7.245139</c:v>
                </c:pt>
                <c:pt idx="5238">
                  <c:v>-6.616727</c:v>
                </c:pt>
                <c:pt idx="5239">
                  <c:v>-6.7727139999999997</c:v>
                </c:pt>
                <c:pt idx="5240">
                  <c:v>-6.880744</c:v>
                </c:pt>
                <c:pt idx="5241">
                  <c:v>-6.8777140000000001</c:v>
                </c:pt>
                <c:pt idx="5242">
                  <c:v>-6.8373889999999999</c:v>
                </c:pt>
                <c:pt idx="5243">
                  <c:v>-6.565741</c:v>
                </c:pt>
                <c:pt idx="5244">
                  <c:v>-6.8784330000000002</c:v>
                </c:pt>
                <c:pt idx="5245">
                  <c:v>-6.7210089999999996</c:v>
                </c:pt>
                <c:pt idx="5246">
                  <c:v>-7.0921820000000002</c:v>
                </c:pt>
                <c:pt idx="5247">
                  <c:v>-6.9334569999999998</c:v>
                </c:pt>
                <c:pt idx="5248">
                  <c:v>-6.7730050000000004</c:v>
                </c:pt>
                <c:pt idx="5249">
                  <c:v>-6.8264370000000003</c:v>
                </c:pt>
                <c:pt idx="5250">
                  <c:v>-7.1470510000000003</c:v>
                </c:pt>
                <c:pt idx="5251">
                  <c:v>-6.6187469999999999</c:v>
                </c:pt>
                <c:pt idx="5252">
                  <c:v>-6.7254750000000003</c:v>
                </c:pt>
                <c:pt idx="5253">
                  <c:v>-6.7251839999999996</c:v>
                </c:pt>
                <c:pt idx="5254">
                  <c:v>-6.3574679999999999</c:v>
                </c:pt>
                <c:pt idx="5255">
                  <c:v>-6.9851619999999999</c:v>
                </c:pt>
                <c:pt idx="5256">
                  <c:v>-6.7719950000000004</c:v>
                </c:pt>
                <c:pt idx="5257">
                  <c:v>-6.6139890000000001</c:v>
                </c:pt>
                <c:pt idx="5258">
                  <c:v>-7.0884340000000003</c:v>
                </c:pt>
                <c:pt idx="5259">
                  <c:v>-7.4093390000000001</c:v>
                </c:pt>
                <c:pt idx="5260">
                  <c:v>-6.9868899999999998</c:v>
                </c:pt>
                <c:pt idx="5261">
                  <c:v>-6.7727139999999997</c:v>
                </c:pt>
                <c:pt idx="5262">
                  <c:v>-6.7731409999999999</c:v>
                </c:pt>
                <c:pt idx="5263">
                  <c:v>-6.9871809999999996</c:v>
                </c:pt>
                <c:pt idx="5264">
                  <c:v>-6.8794430000000002</c:v>
                </c:pt>
                <c:pt idx="5265">
                  <c:v>-6.7768879999999996</c:v>
                </c:pt>
                <c:pt idx="5266">
                  <c:v>-6.303026</c:v>
                </c:pt>
                <c:pt idx="5267">
                  <c:v>-6.6639650000000001</c:v>
                </c:pt>
                <c:pt idx="5268">
                  <c:v>-6.6701589999999999</c:v>
                </c:pt>
                <c:pt idx="5269">
                  <c:v>-6.7227379999999997</c:v>
                </c:pt>
                <c:pt idx="5270">
                  <c:v>-6.8841999999999999</c:v>
                </c:pt>
                <c:pt idx="5271">
                  <c:v>-6.8808790000000002</c:v>
                </c:pt>
                <c:pt idx="5272">
                  <c:v>-6.4060069999999998</c:v>
                </c:pt>
                <c:pt idx="5273">
                  <c:v>-6.9847349999999997</c:v>
                </c:pt>
                <c:pt idx="5274">
                  <c:v>-7.0406129999999996</c:v>
                </c:pt>
                <c:pt idx="5275">
                  <c:v>-7.0894440000000003</c:v>
                </c:pt>
                <c:pt idx="5276">
                  <c:v>-7.1948720000000002</c:v>
                </c:pt>
                <c:pt idx="5277">
                  <c:v>-6.616009</c:v>
                </c:pt>
                <c:pt idx="5278">
                  <c:v>-6.565741</c:v>
                </c:pt>
                <c:pt idx="5279">
                  <c:v>-6.8794430000000002</c:v>
                </c:pt>
                <c:pt idx="5280">
                  <c:v>-6.7207179999999997</c:v>
                </c:pt>
                <c:pt idx="5281">
                  <c:v>-6.6645479999999999</c:v>
                </c:pt>
                <c:pt idx="5282">
                  <c:v>-6.6731889999999998</c:v>
                </c:pt>
                <c:pt idx="5283">
                  <c:v>-6.567469</c:v>
                </c:pt>
                <c:pt idx="5284">
                  <c:v>-6.9359039999999998</c:v>
                </c:pt>
                <c:pt idx="5285">
                  <c:v>-6.616727</c:v>
                </c:pt>
                <c:pt idx="5286">
                  <c:v>-7.3484119999999997</c:v>
                </c:pt>
                <c:pt idx="5287">
                  <c:v>-6.7234559999999997</c:v>
                </c:pt>
                <c:pt idx="5288">
                  <c:v>-6.9331659999999999</c:v>
                </c:pt>
                <c:pt idx="5289">
                  <c:v>-6.8301850000000002</c:v>
                </c:pt>
                <c:pt idx="5290">
                  <c:v>-6.7220190000000004</c:v>
                </c:pt>
                <c:pt idx="5291">
                  <c:v>-7.036575</c:v>
                </c:pt>
                <c:pt idx="5292">
                  <c:v>-6.7778980000000004</c:v>
                </c:pt>
                <c:pt idx="5293">
                  <c:v>-7.0391769999999996</c:v>
                </c:pt>
                <c:pt idx="5294">
                  <c:v>-6.302308</c:v>
                </c:pt>
                <c:pt idx="5295">
                  <c:v>-6.8811710000000001</c:v>
                </c:pt>
                <c:pt idx="5296">
                  <c:v>-6.5640130000000001</c:v>
                </c:pt>
                <c:pt idx="5297">
                  <c:v>-6.5089889999999997</c:v>
                </c:pt>
                <c:pt idx="5298">
                  <c:v>-6.8254279999999996</c:v>
                </c:pt>
                <c:pt idx="5299">
                  <c:v>-7.1961729999999999</c:v>
                </c:pt>
                <c:pt idx="5300">
                  <c:v>-6.8808790000000002</c:v>
                </c:pt>
                <c:pt idx="5301">
                  <c:v>-6.5661680000000002</c:v>
                </c:pt>
                <c:pt idx="5302">
                  <c:v>-7.1394200000000003</c:v>
                </c:pt>
                <c:pt idx="5303">
                  <c:v>-6.8264370000000003</c:v>
                </c:pt>
                <c:pt idx="5304">
                  <c:v>-6.9348939999999999</c:v>
                </c:pt>
                <c:pt idx="5305">
                  <c:v>-6.5617020000000004</c:v>
                </c:pt>
                <c:pt idx="5306">
                  <c:v>-6.7740150000000003</c:v>
                </c:pt>
                <c:pt idx="5307">
                  <c:v>-6.6662759999999999</c:v>
                </c:pt>
                <c:pt idx="5308">
                  <c:v>-7.2988629999999999</c:v>
                </c:pt>
                <c:pt idx="5309">
                  <c:v>-6.5589649999999997</c:v>
                </c:pt>
                <c:pt idx="5310">
                  <c:v>-6.7182719999999998</c:v>
                </c:pt>
                <c:pt idx="5311">
                  <c:v>-7.195163</c:v>
                </c:pt>
                <c:pt idx="5312">
                  <c:v>-7.0911720000000003</c:v>
                </c:pt>
                <c:pt idx="5313">
                  <c:v>-6.935613</c:v>
                </c:pt>
                <c:pt idx="5314">
                  <c:v>-6.7712770000000004</c:v>
                </c:pt>
                <c:pt idx="5315">
                  <c:v>-6.2490110000000003</c:v>
                </c:pt>
                <c:pt idx="5316">
                  <c:v>-6.8284570000000002</c:v>
                </c:pt>
                <c:pt idx="5317">
                  <c:v>-6.8833260000000003</c:v>
                </c:pt>
                <c:pt idx="5318">
                  <c:v>-6.2975500000000002</c:v>
                </c:pt>
                <c:pt idx="5319">
                  <c:v>-6.4627600000000003</c:v>
                </c:pt>
                <c:pt idx="5320">
                  <c:v>-7.2526339999999996</c:v>
                </c:pt>
                <c:pt idx="5321">
                  <c:v>-7.0391769999999996</c:v>
                </c:pt>
                <c:pt idx="5322">
                  <c:v>-6.6680039999999998</c:v>
                </c:pt>
                <c:pt idx="5323">
                  <c:v>-7.0908810000000004</c:v>
                </c:pt>
                <c:pt idx="5324">
                  <c:v>-6.4634780000000003</c:v>
                </c:pt>
                <c:pt idx="5325">
                  <c:v>-6.8278740000000004</c:v>
                </c:pt>
                <c:pt idx="5326">
                  <c:v>-7.0374489999999996</c:v>
                </c:pt>
                <c:pt idx="5327">
                  <c:v>-6.718699</c:v>
                </c:pt>
                <c:pt idx="5328">
                  <c:v>-7.1459060000000001</c:v>
                </c:pt>
                <c:pt idx="5329">
                  <c:v>-6.9328750000000001</c:v>
                </c:pt>
                <c:pt idx="5330">
                  <c:v>-6.7210089999999996</c:v>
                </c:pt>
                <c:pt idx="5331">
                  <c:v>-6.5102900000000004</c:v>
                </c:pt>
                <c:pt idx="5332">
                  <c:v>-6.5141730000000004</c:v>
                </c:pt>
                <c:pt idx="5333">
                  <c:v>-6.6209020000000001</c:v>
                </c:pt>
                <c:pt idx="5334">
                  <c:v>-6.8801610000000002</c:v>
                </c:pt>
                <c:pt idx="5335">
                  <c:v>-7.0880070000000002</c:v>
                </c:pt>
                <c:pt idx="5336">
                  <c:v>-6.6697319999999998</c:v>
                </c:pt>
                <c:pt idx="5337">
                  <c:v>-6.8801610000000002</c:v>
                </c:pt>
                <c:pt idx="5338">
                  <c:v>-6.6697319999999998</c:v>
                </c:pt>
                <c:pt idx="5339">
                  <c:v>-6.8759860000000002</c:v>
                </c:pt>
                <c:pt idx="5340">
                  <c:v>-7.0874249999999996</c:v>
                </c:pt>
                <c:pt idx="5341">
                  <c:v>-6.7231649999999998</c:v>
                </c:pt>
                <c:pt idx="5342">
                  <c:v>-7.0416230000000004</c:v>
                </c:pt>
                <c:pt idx="5343">
                  <c:v>-6.4055799999999996</c:v>
                </c:pt>
                <c:pt idx="5344">
                  <c:v>-7.0388849999999996</c:v>
                </c:pt>
                <c:pt idx="5345">
                  <c:v>-6.6714599999999997</c:v>
                </c:pt>
                <c:pt idx="5346">
                  <c:v>-6.8257190000000003</c:v>
                </c:pt>
                <c:pt idx="5347">
                  <c:v>-6.931438</c:v>
                </c:pt>
                <c:pt idx="5348">
                  <c:v>-7.0880070000000002</c:v>
                </c:pt>
                <c:pt idx="5349">
                  <c:v>-6.8264370000000003</c:v>
                </c:pt>
                <c:pt idx="5350">
                  <c:v>-6.5102900000000004</c:v>
                </c:pt>
                <c:pt idx="5351">
                  <c:v>-7.0894440000000003</c:v>
                </c:pt>
                <c:pt idx="5352">
                  <c:v>-6.9844429999999997</c:v>
                </c:pt>
                <c:pt idx="5353">
                  <c:v>-6.7227379999999997</c:v>
                </c:pt>
                <c:pt idx="5354">
                  <c:v>-6.8271559999999996</c:v>
                </c:pt>
                <c:pt idx="5355">
                  <c:v>-6.4538279999999997</c:v>
                </c:pt>
                <c:pt idx="5356">
                  <c:v>-6.4087449999999997</c:v>
                </c:pt>
                <c:pt idx="5357">
                  <c:v>-7.0874249999999996</c:v>
                </c:pt>
                <c:pt idx="5358">
                  <c:v>-7.0901620000000003</c:v>
                </c:pt>
                <c:pt idx="5359">
                  <c:v>-6.7727139999999997</c:v>
                </c:pt>
                <c:pt idx="5360">
                  <c:v>-6.9282729999999999</c:v>
                </c:pt>
                <c:pt idx="5361">
                  <c:v>-6.668431</c:v>
                </c:pt>
                <c:pt idx="5362">
                  <c:v>-7.1431680000000002</c:v>
                </c:pt>
                <c:pt idx="5363">
                  <c:v>-6.7251839999999996</c:v>
                </c:pt>
                <c:pt idx="5364">
                  <c:v>-6.3010060000000001</c:v>
                </c:pt>
                <c:pt idx="5365">
                  <c:v>-6.4582940000000004</c:v>
                </c:pt>
                <c:pt idx="5366">
                  <c:v>-6.7774710000000002</c:v>
                </c:pt>
                <c:pt idx="5367">
                  <c:v>-7.0388849999999996</c:v>
                </c:pt>
                <c:pt idx="5368">
                  <c:v>-6.3550209999999998</c:v>
                </c:pt>
                <c:pt idx="5369">
                  <c:v>-6.718699</c:v>
                </c:pt>
                <c:pt idx="5370">
                  <c:v>-6.7224459999999997</c:v>
                </c:pt>
                <c:pt idx="5371">
                  <c:v>-6.617737</c:v>
                </c:pt>
                <c:pt idx="5372">
                  <c:v>-7.7198760000000002</c:v>
                </c:pt>
                <c:pt idx="5373">
                  <c:v>-6.6721789999999999</c:v>
                </c:pt>
                <c:pt idx="5374">
                  <c:v>-6.7207179999999997</c:v>
                </c:pt>
                <c:pt idx="5375">
                  <c:v>-7.144177</c:v>
                </c:pt>
                <c:pt idx="5376">
                  <c:v>-6.8234079999999997</c:v>
                </c:pt>
                <c:pt idx="5377">
                  <c:v>-6.9886179999999998</c:v>
                </c:pt>
                <c:pt idx="5378">
                  <c:v>-6.7734319999999997</c:v>
                </c:pt>
                <c:pt idx="5379">
                  <c:v>-6.8277380000000001</c:v>
                </c:pt>
                <c:pt idx="5380">
                  <c:v>-6.5085610000000003</c:v>
                </c:pt>
                <c:pt idx="5381">
                  <c:v>-6.9868899999999998</c:v>
                </c:pt>
                <c:pt idx="5382">
                  <c:v>-6.7741499999999997</c:v>
                </c:pt>
                <c:pt idx="5383">
                  <c:v>-6.7751599999999996</c:v>
                </c:pt>
                <c:pt idx="5384">
                  <c:v>-6.6682959999999998</c:v>
                </c:pt>
                <c:pt idx="5385">
                  <c:v>-6.6669939999999999</c:v>
                </c:pt>
                <c:pt idx="5386">
                  <c:v>-6.567469</c:v>
                </c:pt>
                <c:pt idx="5387">
                  <c:v>-6.8239910000000004</c:v>
                </c:pt>
                <c:pt idx="5388">
                  <c:v>-6.9861709999999997</c:v>
                </c:pt>
                <c:pt idx="5389">
                  <c:v>-7.0849780000000004</c:v>
                </c:pt>
                <c:pt idx="5390">
                  <c:v>-7.302028</c:v>
                </c:pt>
                <c:pt idx="5391">
                  <c:v>-6.7182719999999998</c:v>
                </c:pt>
                <c:pt idx="5392">
                  <c:v>-6.4055799999999996</c:v>
                </c:pt>
                <c:pt idx="5393">
                  <c:v>-6.6132710000000001</c:v>
                </c:pt>
                <c:pt idx="5394">
                  <c:v>-6.6164360000000002</c:v>
                </c:pt>
                <c:pt idx="5395">
                  <c:v>-6.92971</c:v>
                </c:pt>
                <c:pt idx="5396">
                  <c:v>-6.7709859999999997</c:v>
                </c:pt>
                <c:pt idx="5397">
                  <c:v>-7.0894440000000003</c:v>
                </c:pt>
                <c:pt idx="5398">
                  <c:v>-6.9841519999999999</c:v>
                </c:pt>
                <c:pt idx="5399">
                  <c:v>-6.6711689999999999</c:v>
                </c:pt>
                <c:pt idx="5400">
                  <c:v>-7.0888609999999996</c:v>
                </c:pt>
                <c:pt idx="5401">
                  <c:v>-6.7165429999999997</c:v>
                </c:pt>
                <c:pt idx="5402">
                  <c:v>-6.8288840000000004</c:v>
                </c:pt>
                <c:pt idx="5403">
                  <c:v>-6.667713</c:v>
                </c:pt>
                <c:pt idx="5404">
                  <c:v>-6.6181640000000002</c:v>
                </c:pt>
                <c:pt idx="5405">
                  <c:v>-6.4097549999999996</c:v>
                </c:pt>
                <c:pt idx="5406">
                  <c:v>-7.144469</c:v>
                </c:pt>
                <c:pt idx="5407">
                  <c:v>-6.8794430000000002</c:v>
                </c:pt>
                <c:pt idx="5408">
                  <c:v>-6.7732960000000002</c:v>
                </c:pt>
                <c:pt idx="5409">
                  <c:v>-6.8759860000000002</c:v>
                </c:pt>
                <c:pt idx="5410">
                  <c:v>-6.8291750000000002</c:v>
                </c:pt>
                <c:pt idx="5411">
                  <c:v>-6.8801610000000002</c:v>
                </c:pt>
                <c:pt idx="5412">
                  <c:v>-6.931438</c:v>
                </c:pt>
                <c:pt idx="5413">
                  <c:v>-6.9318650000000002</c:v>
                </c:pt>
                <c:pt idx="5414">
                  <c:v>-6.4620420000000003</c:v>
                </c:pt>
                <c:pt idx="5415">
                  <c:v>-6.7764610000000003</c:v>
                </c:pt>
                <c:pt idx="5416">
                  <c:v>-6.7217279999999997</c:v>
                </c:pt>
                <c:pt idx="5417">
                  <c:v>-6.1980250000000003</c:v>
                </c:pt>
                <c:pt idx="5418">
                  <c:v>-6.7747330000000003</c:v>
                </c:pt>
                <c:pt idx="5419">
                  <c:v>-6.6704509999999999</c:v>
                </c:pt>
                <c:pt idx="5420">
                  <c:v>-6.7207179999999997</c:v>
                </c:pt>
                <c:pt idx="5421">
                  <c:v>-7.0370210000000002</c:v>
                </c:pt>
                <c:pt idx="5422">
                  <c:v>-7.0901620000000003</c:v>
                </c:pt>
                <c:pt idx="5423">
                  <c:v>-6.7238829999999998</c:v>
                </c:pt>
                <c:pt idx="5424">
                  <c:v>-6.8250000000000002</c:v>
                </c:pt>
                <c:pt idx="5425">
                  <c:v>-7.0871329999999997</c:v>
                </c:pt>
                <c:pt idx="5426">
                  <c:v>-7.1996289999999998</c:v>
                </c:pt>
                <c:pt idx="5427">
                  <c:v>-6.8303209999999996</c:v>
                </c:pt>
                <c:pt idx="5428">
                  <c:v>-6.7754519999999996</c:v>
                </c:pt>
                <c:pt idx="5429">
                  <c:v>-6.4077349999999997</c:v>
                </c:pt>
                <c:pt idx="5430">
                  <c:v>-7.0884340000000003</c:v>
                </c:pt>
                <c:pt idx="5431">
                  <c:v>-6.7238829999999998</c:v>
                </c:pt>
                <c:pt idx="5432">
                  <c:v>-6.7234559999999997</c:v>
                </c:pt>
                <c:pt idx="5433">
                  <c:v>-6.6682959999999998</c:v>
                </c:pt>
                <c:pt idx="5434">
                  <c:v>-6.352284</c:v>
                </c:pt>
                <c:pt idx="5435">
                  <c:v>-6.668431</c:v>
                </c:pt>
                <c:pt idx="5436">
                  <c:v>-6.5088530000000002</c:v>
                </c:pt>
                <c:pt idx="5437">
                  <c:v>-6.8777140000000001</c:v>
                </c:pt>
                <c:pt idx="5438">
                  <c:v>-6.9812779999999997</c:v>
                </c:pt>
                <c:pt idx="5439">
                  <c:v>-6.8268639999999996</c:v>
                </c:pt>
                <c:pt idx="5440">
                  <c:v>-6.930428</c:v>
                </c:pt>
                <c:pt idx="5441">
                  <c:v>-6.3525749999999999</c:v>
                </c:pt>
                <c:pt idx="5442">
                  <c:v>-6.7747330000000003</c:v>
                </c:pt>
                <c:pt idx="5443">
                  <c:v>-6.8811710000000001</c:v>
                </c:pt>
                <c:pt idx="5444">
                  <c:v>-6.7214369999999999</c:v>
                </c:pt>
                <c:pt idx="5445">
                  <c:v>-6.667713</c:v>
                </c:pt>
                <c:pt idx="5446">
                  <c:v>-6.4048619999999996</c:v>
                </c:pt>
                <c:pt idx="5447">
                  <c:v>-6.7719950000000004</c:v>
                </c:pt>
                <c:pt idx="5448">
                  <c:v>-6.932156</c:v>
                </c:pt>
                <c:pt idx="5449">
                  <c:v>-7.0898709999999996</c:v>
                </c:pt>
                <c:pt idx="5450">
                  <c:v>-6.7220190000000004</c:v>
                </c:pt>
                <c:pt idx="5451">
                  <c:v>-6.7251839999999996</c:v>
                </c:pt>
                <c:pt idx="5452">
                  <c:v>-6.7727139999999997</c:v>
                </c:pt>
                <c:pt idx="5453">
                  <c:v>-6.6652659999999999</c:v>
                </c:pt>
                <c:pt idx="5454">
                  <c:v>-6.6701589999999999</c:v>
                </c:pt>
                <c:pt idx="5455">
                  <c:v>-6.5664600000000002</c:v>
                </c:pt>
                <c:pt idx="5456">
                  <c:v>-6.9324479999999999</c:v>
                </c:pt>
                <c:pt idx="5457">
                  <c:v>-6.5085610000000003</c:v>
                </c:pt>
                <c:pt idx="5458">
                  <c:v>-7.0956380000000001</c:v>
                </c:pt>
                <c:pt idx="5459">
                  <c:v>-7.1466240000000001</c:v>
                </c:pt>
                <c:pt idx="5460">
                  <c:v>-6.6139890000000001</c:v>
                </c:pt>
                <c:pt idx="5461">
                  <c:v>-6.879734</c:v>
                </c:pt>
                <c:pt idx="5462">
                  <c:v>-7.2991539999999997</c:v>
                </c:pt>
                <c:pt idx="5463">
                  <c:v>-6.5668870000000004</c:v>
                </c:pt>
                <c:pt idx="5464">
                  <c:v>-6.6201829999999999</c:v>
                </c:pt>
                <c:pt idx="5465">
                  <c:v>-6.8267290000000003</c:v>
                </c:pt>
                <c:pt idx="5466">
                  <c:v>-6.4590120000000004</c:v>
                </c:pt>
                <c:pt idx="5467">
                  <c:v>-6.6157170000000001</c:v>
                </c:pt>
                <c:pt idx="5468">
                  <c:v>-6.8257190000000003</c:v>
                </c:pt>
                <c:pt idx="5469">
                  <c:v>-6.9881909999999996</c:v>
                </c:pt>
                <c:pt idx="5470">
                  <c:v>-6.8780060000000001</c:v>
                </c:pt>
                <c:pt idx="5471">
                  <c:v>-6.8788600000000004</c:v>
                </c:pt>
                <c:pt idx="5472">
                  <c:v>-6.8826070000000001</c:v>
                </c:pt>
                <c:pt idx="5473">
                  <c:v>-6.8232720000000002</c:v>
                </c:pt>
                <c:pt idx="5474">
                  <c:v>-7.1938620000000002</c:v>
                </c:pt>
                <c:pt idx="5475">
                  <c:v>-6.5654500000000002</c:v>
                </c:pt>
                <c:pt idx="5476">
                  <c:v>-6.719417</c:v>
                </c:pt>
                <c:pt idx="5477">
                  <c:v>-6.881462</c:v>
                </c:pt>
                <c:pt idx="5478">
                  <c:v>-6.5102900000000004</c:v>
                </c:pt>
                <c:pt idx="5479">
                  <c:v>-6.7741499999999997</c:v>
                </c:pt>
                <c:pt idx="5480">
                  <c:v>-6.7771800000000004</c:v>
                </c:pt>
                <c:pt idx="5481">
                  <c:v>-6.8277380000000001</c:v>
                </c:pt>
                <c:pt idx="5482">
                  <c:v>-6.6700239999999997</c:v>
                </c:pt>
                <c:pt idx="5483">
                  <c:v>-6.7217279999999997</c:v>
                </c:pt>
                <c:pt idx="5484">
                  <c:v>-6.5097069999999997</c:v>
                </c:pt>
                <c:pt idx="5485">
                  <c:v>-6.8284570000000002</c:v>
                </c:pt>
                <c:pt idx="5486">
                  <c:v>-7.0881429999999996</c:v>
                </c:pt>
                <c:pt idx="5487">
                  <c:v>-6.8834809999999997</c:v>
                </c:pt>
                <c:pt idx="5488">
                  <c:v>-6.7754519999999996</c:v>
                </c:pt>
                <c:pt idx="5489">
                  <c:v>-6.618455</c:v>
                </c:pt>
                <c:pt idx="5490">
                  <c:v>-6.8278740000000004</c:v>
                </c:pt>
                <c:pt idx="5491">
                  <c:v>-7.0908810000000004</c:v>
                </c:pt>
                <c:pt idx="5492">
                  <c:v>-6.7744419999999996</c:v>
                </c:pt>
                <c:pt idx="5493">
                  <c:v>-6.6697319999999998</c:v>
                </c:pt>
                <c:pt idx="5494">
                  <c:v>-6.1398359999999998</c:v>
                </c:pt>
                <c:pt idx="5495">
                  <c:v>-6.9348939999999999</c:v>
                </c:pt>
                <c:pt idx="5496">
                  <c:v>-6.7761699999999996</c:v>
                </c:pt>
                <c:pt idx="5497">
                  <c:v>-6.5110080000000004</c:v>
                </c:pt>
                <c:pt idx="5498">
                  <c:v>-7.0874249999999996</c:v>
                </c:pt>
                <c:pt idx="5499">
                  <c:v>-6.7189899999999998</c:v>
                </c:pt>
                <c:pt idx="5500">
                  <c:v>-6.8274470000000003</c:v>
                </c:pt>
                <c:pt idx="5501">
                  <c:v>-6.7761699999999996</c:v>
                </c:pt>
                <c:pt idx="5502">
                  <c:v>-6.7189899999999998</c:v>
                </c:pt>
                <c:pt idx="5503">
                  <c:v>-6.982424</c:v>
                </c:pt>
                <c:pt idx="5504">
                  <c:v>-6.8298940000000004</c:v>
                </c:pt>
                <c:pt idx="5505">
                  <c:v>-6.8828990000000001</c:v>
                </c:pt>
                <c:pt idx="5506">
                  <c:v>-6.617737</c:v>
                </c:pt>
                <c:pt idx="5507">
                  <c:v>-6.7702669999999996</c:v>
                </c:pt>
                <c:pt idx="5508">
                  <c:v>-6.665985</c:v>
                </c:pt>
                <c:pt idx="5509">
                  <c:v>-6.880744</c:v>
                </c:pt>
                <c:pt idx="5510">
                  <c:v>-6.5612750000000002</c:v>
                </c:pt>
                <c:pt idx="5511">
                  <c:v>-7.193435</c:v>
                </c:pt>
                <c:pt idx="5512">
                  <c:v>-6.8774230000000003</c:v>
                </c:pt>
                <c:pt idx="5513">
                  <c:v>-6.8288840000000004</c:v>
                </c:pt>
                <c:pt idx="5514">
                  <c:v>-6.8267290000000003</c:v>
                </c:pt>
                <c:pt idx="5515">
                  <c:v>-6.6142810000000001</c:v>
                </c:pt>
                <c:pt idx="5516">
                  <c:v>-6.8828990000000001</c:v>
                </c:pt>
                <c:pt idx="5517">
                  <c:v>-6.8291750000000002</c:v>
                </c:pt>
                <c:pt idx="5518">
                  <c:v>-7.0396039999999998</c:v>
                </c:pt>
                <c:pt idx="5519">
                  <c:v>-6.5598390000000002</c:v>
                </c:pt>
                <c:pt idx="5520">
                  <c:v>-6.9817049999999998</c:v>
                </c:pt>
                <c:pt idx="5521">
                  <c:v>-7.1431680000000002</c:v>
                </c:pt>
                <c:pt idx="5522">
                  <c:v>-6.7719950000000004</c:v>
                </c:pt>
                <c:pt idx="5523">
                  <c:v>-7.193435</c:v>
                </c:pt>
                <c:pt idx="5524">
                  <c:v>-6.7172619999999998</c:v>
                </c:pt>
                <c:pt idx="5525">
                  <c:v>-6.8794430000000002</c:v>
                </c:pt>
                <c:pt idx="5526">
                  <c:v>-6.9868899999999998</c:v>
                </c:pt>
                <c:pt idx="5527">
                  <c:v>-6.5117260000000003</c:v>
                </c:pt>
                <c:pt idx="5528">
                  <c:v>-6.7227379999999997</c:v>
                </c:pt>
                <c:pt idx="5529">
                  <c:v>-7.1466240000000001</c:v>
                </c:pt>
                <c:pt idx="5530">
                  <c:v>-6.5647320000000002</c:v>
                </c:pt>
                <c:pt idx="5531">
                  <c:v>-6.2475740000000002</c:v>
                </c:pt>
                <c:pt idx="5532">
                  <c:v>-7.0904540000000003</c:v>
                </c:pt>
                <c:pt idx="5533">
                  <c:v>-6.8818890000000001</c:v>
                </c:pt>
                <c:pt idx="5534">
                  <c:v>-6.6704509999999999</c:v>
                </c:pt>
                <c:pt idx="5535">
                  <c:v>-7.0874249999999996</c:v>
                </c:pt>
                <c:pt idx="5536">
                  <c:v>-6.8309030000000002</c:v>
                </c:pt>
                <c:pt idx="5537">
                  <c:v>-6.9341759999999999</c:v>
                </c:pt>
                <c:pt idx="5538">
                  <c:v>-6.8801610000000002</c:v>
                </c:pt>
                <c:pt idx="5539">
                  <c:v>-6.7717039999999997</c:v>
                </c:pt>
                <c:pt idx="5540">
                  <c:v>-6.7719950000000004</c:v>
                </c:pt>
                <c:pt idx="5541">
                  <c:v>-7.2498969999999998</c:v>
                </c:pt>
                <c:pt idx="5542">
                  <c:v>-6.7761699999999996</c:v>
                </c:pt>
                <c:pt idx="5543">
                  <c:v>-5.9811110000000003</c:v>
                </c:pt>
                <c:pt idx="5544">
                  <c:v>-6.9827149999999998</c:v>
                </c:pt>
                <c:pt idx="5545">
                  <c:v>-6.8291750000000002</c:v>
                </c:pt>
                <c:pt idx="5546">
                  <c:v>-6.6209020000000001</c:v>
                </c:pt>
                <c:pt idx="5547">
                  <c:v>-6.8769960000000001</c:v>
                </c:pt>
                <c:pt idx="5548">
                  <c:v>-6.4510899999999998</c:v>
                </c:pt>
                <c:pt idx="5549">
                  <c:v>-6.9317289999999998</c:v>
                </c:pt>
                <c:pt idx="5550">
                  <c:v>-6.7246009999999998</c:v>
                </c:pt>
                <c:pt idx="5551">
                  <c:v>-6.7724219999999997</c:v>
                </c:pt>
                <c:pt idx="5552">
                  <c:v>-6.925535</c:v>
                </c:pt>
                <c:pt idx="5553">
                  <c:v>-7.1384100000000004</c:v>
                </c:pt>
                <c:pt idx="5554">
                  <c:v>-6.6728969999999999</c:v>
                </c:pt>
                <c:pt idx="5555">
                  <c:v>-6.4080269999999997</c:v>
                </c:pt>
                <c:pt idx="5556">
                  <c:v>-6.8772869999999999</c:v>
                </c:pt>
                <c:pt idx="5557">
                  <c:v>-6.7719950000000004</c:v>
                </c:pt>
                <c:pt idx="5558">
                  <c:v>-6.8313300000000003</c:v>
                </c:pt>
                <c:pt idx="5559">
                  <c:v>-6.9328750000000001</c:v>
                </c:pt>
                <c:pt idx="5560">
                  <c:v>-6.4558479999999996</c:v>
                </c:pt>
                <c:pt idx="5561">
                  <c:v>-6.7179799999999998</c:v>
                </c:pt>
                <c:pt idx="5562">
                  <c:v>-6.6209020000000001</c:v>
                </c:pt>
                <c:pt idx="5563">
                  <c:v>-7.1398469999999996</c:v>
                </c:pt>
                <c:pt idx="5564">
                  <c:v>-6.9809869999999998</c:v>
                </c:pt>
                <c:pt idx="5565">
                  <c:v>-6.8250000000000002</c:v>
                </c:pt>
                <c:pt idx="5566">
                  <c:v>-6.8828990000000001</c:v>
                </c:pt>
                <c:pt idx="5567">
                  <c:v>-7.0936190000000003</c:v>
                </c:pt>
                <c:pt idx="5568">
                  <c:v>-6.669441</c:v>
                </c:pt>
                <c:pt idx="5569">
                  <c:v>-6.668723</c:v>
                </c:pt>
                <c:pt idx="5570">
                  <c:v>-6.7761699999999996</c:v>
                </c:pt>
                <c:pt idx="5571">
                  <c:v>-6.35473</c:v>
                </c:pt>
                <c:pt idx="5572">
                  <c:v>-6.6669939999999999</c:v>
                </c:pt>
                <c:pt idx="5573">
                  <c:v>-6.7712770000000004</c:v>
                </c:pt>
                <c:pt idx="5574">
                  <c:v>-7.0398949999999996</c:v>
                </c:pt>
                <c:pt idx="5575">
                  <c:v>-6.8826070000000001</c:v>
                </c:pt>
                <c:pt idx="5576">
                  <c:v>-7.1397110000000001</c:v>
                </c:pt>
                <c:pt idx="5577">
                  <c:v>-6.8219709999999996</c:v>
                </c:pt>
                <c:pt idx="5578">
                  <c:v>-6.5647320000000002</c:v>
                </c:pt>
                <c:pt idx="5579">
                  <c:v>-7.0381669999999996</c:v>
                </c:pt>
                <c:pt idx="5580">
                  <c:v>-6.6132710000000001</c:v>
                </c:pt>
                <c:pt idx="5581">
                  <c:v>-6.5058239999999996</c:v>
                </c:pt>
                <c:pt idx="5582">
                  <c:v>-6.8257190000000003</c:v>
                </c:pt>
                <c:pt idx="5583">
                  <c:v>-6.7758789999999998</c:v>
                </c:pt>
                <c:pt idx="5584">
                  <c:v>-6.6690139999999998</c:v>
                </c:pt>
                <c:pt idx="5585">
                  <c:v>-7.0825310000000004</c:v>
                </c:pt>
                <c:pt idx="5586">
                  <c:v>-7.0894440000000003</c:v>
                </c:pt>
                <c:pt idx="5587">
                  <c:v>-6.9348939999999999</c:v>
                </c:pt>
                <c:pt idx="5588">
                  <c:v>-7.2478769999999999</c:v>
                </c:pt>
                <c:pt idx="5589">
                  <c:v>-6.92971</c:v>
                </c:pt>
                <c:pt idx="5590">
                  <c:v>-6.9334569999999998</c:v>
                </c:pt>
                <c:pt idx="5591">
                  <c:v>-6.8281650000000003</c:v>
                </c:pt>
                <c:pt idx="5592">
                  <c:v>-6.5681880000000001</c:v>
                </c:pt>
                <c:pt idx="5593">
                  <c:v>-6.5581100000000001</c:v>
                </c:pt>
                <c:pt idx="5594">
                  <c:v>-6.6669939999999999</c:v>
                </c:pt>
                <c:pt idx="5595">
                  <c:v>-6.9348939999999999</c:v>
                </c:pt>
                <c:pt idx="5596">
                  <c:v>-6.3012980000000001</c:v>
                </c:pt>
                <c:pt idx="5597">
                  <c:v>-6.4545459999999997</c:v>
                </c:pt>
                <c:pt idx="5598">
                  <c:v>-6.7747330000000003</c:v>
                </c:pt>
                <c:pt idx="5599">
                  <c:v>-7.0371569999999997</c:v>
                </c:pt>
                <c:pt idx="5600">
                  <c:v>-7.2496049999999999</c:v>
                </c:pt>
                <c:pt idx="5601">
                  <c:v>-6.3535849999999998</c:v>
                </c:pt>
                <c:pt idx="5602">
                  <c:v>-6.5068330000000003</c:v>
                </c:pt>
                <c:pt idx="5603">
                  <c:v>-7.1421580000000002</c:v>
                </c:pt>
                <c:pt idx="5604">
                  <c:v>-6.9886179999999998</c:v>
                </c:pt>
                <c:pt idx="5605">
                  <c:v>-6.8257190000000003</c:v>
                </c:pt>
                <c:pt idx="5606">
                  <c:v>-6.5085610000000003</c:v>
                </c:pt>
                <c:pt idx="5607">
                  <c:v>-6.5622850000000001</c:v>
                </c:pt>
                <c:pt idx="5608">
                  <c:v>-6.7217279999999997</c:v>
                </c:pt>
                <c:pt idx="5609">
                  <c:v>-6.8826070000000001</c:v>
                </c:pt>
                <c:pt idx="5610">
                  <c:v>-6.085102</c:v>
                </c:pt>
                <c:pt idx="5611">
                  <c:v>-6.6149990000000001</c:v>
                </c:pt>
                <c:pt idx="5612">
                  <c:v>-6.8284570000000002</c:v>
                </c:pt>
                <c:pt idx="5613">
                  <c:v>-6.669441</c:v>
                </c:pt>
                <c:pt idx="5614">
                  <c:v>-7.0364389999999997</c:v>
                </c:pt>
                <c:pt idx="5615">
                  <c:v>-6.4545459999999997</c:v>
                </c:pt>
                <c:pt idx="5616">
                  <c:v>-6.7214369999999999</c:v>
                </c:pt>
                <c:pt idx="5617">
                  <c:v>-7.0898709999999996</c:v>
                </c:pt>
                <c:pt idx="5618">
                  <c:v>-7.1938620000000002</c:v>
                </c:pt>
                <c:pt idx="5619">
                  <c:v>-6.8762780000000001</c:v>
                </c:pt>
                <c:pt idx="5620">
                  <c:v>-6.304036</c:v>
                </c:pt>
                <c:pt idx="5621">
                  <c:v>-6.6669939999999999</c:v>
                </c:pt>
                <c:pt idx="5622">
                  <c:v>-6.7140969999999998</c:v>
                </c:pt>
                <c:pt idx="5623">
                  <c:v>-6.7182719999999998</c:v>
                </c:pt>
                <c:pt idx="5624">
                  <c:v>-6.8811710000000001</c:v>
                </c:pt>
                <c:pt idx="5625">
                  <c:v>-6.1955790000000004</c:v>
                </c:pt>
                <c:pt idx="5626">
                  <c:v>-6.5591200000000001</c:v>
                </c:pt>
                <c:pt idx="5627">
                  <c:v>-6.8749770000000003</c:v>
                </c:pt>
                <c:pt idx="5628">
                  <c:v>-7.513039</c:v>
                </c:pt>
                <c:pt idx="5629">
                  <c:v>-6.8836170000000001</c:v>
                </c:pt>
                <c:pt idx="5630">
                  <c:v>-6.1869379999999996</c:v>
                </c:pt>
                <c:pt idx="5631">
                  <c:v>-6.5595470000000002</c:v>
                </c:pt>
                <c:pt idx="5632">
                  <c:v>-7.0908810000000004</c:v>
                </c:pt>
                <c:pt idx="5633">
                  <c:v>-6.8343600000000002</c:v>
                </c:pt>
                <c:pt idx="5634">
                  <c:v>-6.7202909999999996</c:v>
                </c:pt>
                <c:pt idx="5635">
                  <c:v>-6.5075519999999996</c:v>
                </c:pt>
                <c:pt idx="5636">
                  <c:v>-6.8274470000000003</c:v>
                </c:pt>
                <c:pt idx="5637">
                  <c:v>-7.1948720000000002</c:v>
                </c:pt>
                <c:pt idx="5638">
                  <c:v>-6.9834339999999999</c:v>
                </c:pt>
                <c:pt idx="5639">
                  <c:v>-6.7702669999999996</c:v>
                </c:pt>
                <c:pt idx="5640">
                  <c:v>-6.4590120000000004</c:v>
                </c:pt>
                <c:pt idx="5641">
                  <c:v>-6.6213290000000002</c:v>
                </c:pt>
                <c:pt idx="5642">
                  <c:v>-6.6142810000000001</c:v>
                </c:pt>
                <c:pt idx="5643">
                  <c:v>-6.6662759999999999</c:v>
                </c:pt>
                <c:pt idx="5644">
                  <c:v>-6.6115430000000002</c:v>
                </c:pt>
                <c:pt idx="5645">
                  <c:v>-6.2004720000000004</c:v>
                </c:pt>
                <c:pt idx="5646">
                  <c:v>-6.5619940000000003</c:v>
                </c:pt>
                <c:pt idx="5647">
                  <c:v>-6.5058239999999996</c:v>
                </c:pt>
                <c:pt idx="5648">
                  <c:v>-6.8239910000000004</c:v>
                </c:pt>
                <c:pt idx="5649">
                  <c:v>-7.2458580000000001</c:v>
                </c:pt>
                <c:pt idx="5650">
                  <c:v>-6.8815980000000003</c:v>
                </c:pt>
                <c:pt idx="5651">
                  <c:v>-6.7192809999999996</c:v>
                </c:pt>
                <c:pt idx="5652">
                  <c:v>-6.9300009999999999</c:v>
                </c:pt>
                <c:pt idx="5653">
                  <c:v>-7.200056</c:v>
                </c:pt>
                <c:pt idx="5654">
                  <c:v>-6.6129800000000003</c:v>
                </c:pt>
                <c:pt idx="5655">
                  <c:v>-6.2958220000000003</c:v>
                </c:pt>
                <c:pt idx="5656">
                  <c:v>-6.8787240000000001</c:v>
                </c:pt>
                <c:pt idx="5657">
                  <c:v>-6.4087449999999997</c:v>
                </c:pt>
                <c:pt idx="5658">
                  <c:v>-7.0354289999999997</c:v>
                </c:pt>
                <c:pt idx="5659">
                  <c:v>-6.7705580000000003</c:v>
                </c:pt>
                <c:pt idx="5660">
                  <c:v>-6.5571010000000003</c:v>
                </c:pt>
                <c:pt idx="5661">
                  <c:v>-6.4617500000000003</c:v>
                </c:pt>
                <c:pt idx="5662">
                  <c:v>-6.9868899999999998</c:v>
                </c:pt>
                <c:pt idx="5663">
                  <c:v>-6.7709859999999997</c:v>
                </c:pt>
                <c:pt idx="5664">
                  <c:v>-6.7189899999999998</c:v>
                </c:pt>
                <c:pt idx="5665">
                  <c:v>-7.0915990000000004</c:v>
                </c:pt>
                <c:pt idx="5666">
                  <c:v>-6.4593040000000004</c:v>
                </c:pt>
                <c:pt idx="5667">
                  <c:v>-6.9817049999999998</c:v>
                </c:pt>
                <c:pt idx="5668">
                  <c:v>-6.9300009999999999</c:v>
                </c:pt>
                <c:pt idx="5669">
                  <c:v>-6.7778980000000004</c:v>
                </c:pt>
                <c:pt idx="5670">
                  <c:v>-6.8836170000000001</c:v>
                </c:pt>
                <c:pt idx="5671">
                  <c:v>-6.8777140000000001</c:v>
                </c:pt>
                <c:pt idx="5672">
                  <c:v>-6.7727139999999997</c:v>
                </c:pt>
                <c:pt idx="5673">
                  <c:v>-6.8291750000000002</c:v>
                </c:pt>
                <c:pt idx="5674">
                  <c:v>-6.5151830000000004</c:v>
                </c:pt>
                <c:pt idx="5675">
                  <c:v>-6.7230290000000004</c:v>
                </c:pt>
                <c:pt idx="5676">
                  <c:v>-6.4035609999999998</c:v>
                </c:pt>
                <c:pt idx="5677">
                  <c:v>-7.243411</c:v>
                </c:pt>
                <c:pt idx="5678">
                  <c:v>-6.6711689999999999</c:v>
                </c:pt>
                <c:pt idx="5679">
                  <c:v>-6.9279820000000001</c:v>
                </c:pt>
                <c:pt idx="5680">
                  <c:v>-6.6142810000000001</c:v>
                </c:pt>
                <c:pt idx="5681">
                  <c:v>-6.5619940000000003</c:v>
                </c:pt>
                <c:pt idx="5682">
                  <c:v>-6.8805880000000004</c:v>
                </c:pt>
                <c:pt idx="5683">
                  <c:v>-6.8298940000000004</c:v>
                </c:pt>
                <c:pt idx="5684">
                  <c:v>-6.6122610000000002</c:v>
                </c:pt>
                <c:pt idx="5685">
                  <c:v>-6.5095710000000002</c:v>
                </c:pt>
                <c:pt idx="5686">
                  <c:v>-6.7231649999999998</c:v>
                </c:pt>
                <c:pt idx="5687">
                  <c:v>-6.8762780000000001</c:v>
                </c:pt>
                <c:pt idx="5688">
                  <c:v>-6.7719950000000004</c:v>
                </c:pt>
                <c:pt idx="5689">
                  <c:v>-6.8274470000000003</c:v>
                </c:pt>
                <c:pt idx="5690">
                  <c:v>-6.8815980000000003</c:v>
                </c:pt>
                <c:pt idx="5691">
                  <c:v>-6.5075519999999996</c:v>
                </c:pt>
                <c:pt idx="5692">
                  <c:v>-6.7202909999999996</c:v>
                </c:pt>
                <c:pt idx="5693">
                  <c:v>-6.7751599999999996</c:v>
                </c:pt>
                <c:pt idx="5694">
                  <c:v>-6.6164360000000002</c:v>
                </c:pt>
                <c:pt idx="5695">
                  <c:v>-6.7754519999999996</c:v>
                </c:pt>
                <c:pt idx="5696">
                  <c:v>-6.7719950000000004</c:v>
                </c:pt>
                <c:pt idx="5697">
                  <c:v>-6.93072</c:v>
                </c:pt>
                <c:pt idx="5698">
                  <c:v>-6.7197079999999998</c:v>
                </c:pt>
                <c:pt idx="5699">
                  <c:v>-7.0378759999999998</c:v>
                </c:pt>
                <c:pt idx="5700">
                  <c:v>-7.0322639999999996</c:v>
                </c:pt>
                <c:pt idx="5701">
                  <c:v>-6.6157170000000001</c:v>
                </c:pt>
                <c:pt idx="5702">
                  <c:v>-7.3511499999999996</c:v>
                </c:pt>
                <c:pt idx="5703">
                  <c:v>-6.8250000000000002</c:v>
                </c:pt>
                <c:pt idx="5704">
                  <c:v>-6.7197079999999998</c:v>
                </c:pt>
                <c:pt idx="5705">
                  <c:v>-6.5082700000000004</c:v>
                </c:pt>
                <c:pt idx="5706">
                  <c:v>-6.5114349999999996</c:v>
                </c:pt>
                <c:pt idx="5707">
                  <c:v>-6.6717519999999997</c:v>
                </c:pt>
                <c:pt idx="5708">
                  <c:v>-6.6142810000000001</c:v>
                </c:pt>
                <c:pt idx="5709">
                  <c:v>-6.3505549999999999</c:v>
                </c:pt>
                <c:pt idx="5710">
                  <c:v>-6.303026</c:v>
                </c:pt>
                <c:pt idx="5711">
                  <c:v>-6.8784330000000002</c:v>
                </c:pt>
                <c:pt idx="5712">
                  <c:v>-6.9324479999999999</c:v>
                </c:pt>
                <c:pt idx="5713">
                  <c:v>-6.8250000000000002</c:v>
                </c:pt>
                <c:pt idx="5714">
                  <c:v>-7.1911240000000003</c:v>
                </c:pt>
                <c:pt idx="5715">
                  <c:v>-6.4624689999999996</c:v>
                </c:pt>
                <c:pt idx="5716">
                  <c:v>-6.8257190000000003</c:v>
                </c:pt>
                <c:pt idx="5717">
                  <c:v>-6.7712770000000004</c:v>
                </c:pt>
                <c:pt idx="5718">
                  <c:v>-6.5644400000000003</c:v>
                </c:pt>
                <c:pt idx="5719">
                  <c:v>-6.7217279999999997</c:v>
                </c:pt>
                <c:pt idx="5720">
                  <c:v>-6.931438</c:v>
                </c:pt>
                <c:pt idx="5721">
                  <c:v>-6.8767050000000003</c:v>
                </c:pt>
                <c:pt idx="5722">
                  <c:v>-6.7189899999999998</c:v>
                </c:pt>
                <c:pt idx="5723">
                  <c:v>-6.1942779999999997</c:v>
                </c:pt>
                <c:pt idx="5724">
                  <c:v>-6.6149990000000001</c:v>
                </c:pt>
                <c:pt idx="5725">
                  <c:v>-6.6669939999999999</c:v>
                </c:pt>
                <c:pt idx="5726">
                  <c:v>-6.9279820000000001</c:v>
                </c:pt>
                <c:pt idx="5727">
                  <c:v>-6.8267290000000003</c:v>
                </c:pt>
                <c:pt idx="5728">
                  <c:v>-6.8784330000000002</c:v>
                </c:pt>
                <c:pt idx="5729">
                  <c:v>-6.8257190000000003</c:v>
                </c:pt>
                <c:pt idx="5730">
                  <c:v>-6.932156</c:v>
                </c:pt>
                <c:pt idx="5731">
                  <c:v>-7.0374489999999996</c:v>
                </c:pt>
                <c:pt idx="5732">
                  <c:v>-6.8759860000000002</c:v>
                </c:pt>
                <c:pt idx="5733">
                  <c:v>-6.7719950000000004</c:v>
                </c:pt>
                <c:pt idx="5734">
                  <c:v>-6.5661680000000002</c:v>
                </c:pt>
                <c:pt idx="5735">
                  <c:v>-6.9868899999999998</c:v>
                </c:pt>
                <c:pt idx="5736">
                  <c:v>-6.5089889999999997</c:v>
                </c:pt>
                <c:pt idx="5737">
                  <c:v>-6.8780060000000001</c:v>
                </c:pt>
                <c:pt idx="5738">
                  <c:v>-6.665985</c:v>
                </c:pt>
                <c:pt idx="5739">
                  <c:v>-6.6204749999999999</c:v>
                </c:pt>
                <c:pt idx="5740">
                  <c:v>-6.561858</c:v>
                </c:pt>
                <c:pt idx="5741">
                  <c:v>-6.348827</c:v>
                </c:pt>
                <c:pt idx="5742">
                  <c:v>-7.2981439999999997</c:v>
                </c:pt>
                <c:pt idx="5743">
                  <c:v>-6.7740150000000003</c:v>
                </c:pt>
                <c:pt idx="5744">
                  <c:v>-6.667713</c:v>
                </c:pt>
                <c:pt idx="5745">
                  <c:v>-6.9834339999999999</c:v>
                </c:pt>
                <c:pt idx="5746">
                  <c:v>-6.9324479999999999</c:v>
                </c:pt>
                <c:pt idx="5747">
                  <c:v>-6.8843360000000002</c:v>
                </c:pt>
                <c:pt idx="5748">
                  <c:v>-6.6749169999999998</c:v>
                </c:pt>
                <c:pt idx="5749">
                  <c:v>-6.7705580000000003</c:v>
                </c:pt>
                <c:pt idx="5750">
                  <c:v>-6.8769960000000001</c:v>
                </c:pt>
                <c:pt idx="5751">
                  <c:v>-6.8271559999999996</c:v>
                </c:pt>
                <c:pt idx="5752">
                  <c:v>-6.669441</c:v>
                </c:pt>
                <c:pt idx="5753">
                  <c:v>-6.7709859999999997</c:v>
                </c:pt>
                <c:pt idx="5754">
                  <c:v>-6.5612750000000002</c:v>
                </c:pt>
                <c:pt idx="5755">
                  <c:v>-6.982424</c:v>
                </c:pt>
                <c:pt idx="5756">
                  <c:v>-6.3571770000000001</c:v>
                </c:pt>
                <c:pt idx="5757">
                  <c:v>-6.4018329999999999</c:v>
                </c:pt>
                <c:pt idx="5758">
                  <c:v>-6.6672859999999998</c:v>
                </c:pt>
                <c:pt idx="5759">
                  <c:v>-6.3010060000000001</c:v>
                </c:pt>
                <c:pt idx="5760">
                  <c:v>-6.5634309999999996</c:v>
                </c:pt>
                <c:pt idx="5761">
                  <c:v>-6.6122610000000002</c:v>
                </c:pt>
                <c:pt idx="5762">
                  <c:v>-6.7192809999999996</c:v>
                </c:pt>
                <c:pt idx="5763">
                  <c:v>-7.244129</c:v>
                </c:pt>
                <c:pt idx="5764">
                  <c:v>-6.5161920000000002</c:v>
                </c:pt>
                <c:pt idx="5765">
                  <c:v>-6.8772869999999999</c:v>
                </c:pt>
                <c:pt idx="5766">
                  <c:v>-6.9854529999999997</c:v>
                </c:pt>
                <c:pt idx="5767">
                  <c:v>-6.8254279999999996</c:v>
                </c:pt>
                <c:pt idx="5768">
                  <c:v>-6.72</c:v>
                </c:pt>
                <c:pt idx="5769">
                  <c:v>-6.5612750000000002</c:v>
                </c:pt>
                <c:pt idx="5770">
                  <c:v>-6.6642570000000001</c:v>
                </c:pt>
                <c:pt idx="5771">
                  <c:v>-6.7751599999999996</c:v>
                </c:pt>
                <c:pt idx="5772">
                  <c:v>-6.616009</c:v>
                </c:pt>
                <c:pt idx="5773">
                  <c:v>-6.6662759999999999</c:v>
                </c:pt>
                <c:pt idx="5774">
                  <c:v>-6.2982690000000003</c:v>
                </c:pt>
                <c:pt idx="5775">
                  <c:v>-6.9837249999999997</c:v>
                </c:pt>
                <c:pt idx="5776">
                  <c:v>-6.9878999999999998</c:v>
                </c:pt>
                <c:pt idx="5777">
                  <c:v>-6.7737230000000004</c:v>
                </c:pt>
                <c:pt idx="5778">
                  <c:v>-6.5612750000000002</c:v>
                </c:pt>
                <c:pt idx="5779">
                  <c:v>-6.8742580000000002</c:v>
                </c:pt>
                <c:pt idx="5780">
                  <c:v>-7.0888609999999996</c:v>
                </c:pt>
                <c:pt idx="5781">
                  <c:v>-6.8264370000000003</c:v>
                </c:pt>
                <c:pt idx="5782">
                  <c:v>-6.9841519999999999</c:v>
                </c:pt>
                <c:pt idx="5783">
                  <c:v>-6.1405539999999998</c:v>
                </c:pt>
                <c:pt idx="5784">
                  <c:v>-6.931438</c:v>
                </c:pt>
                <c:pt idx="5785">
                  <c:v>-7.0918910000000004</c:v>
                </c:pt>
                <c:pt idx="5786">
                  <c:v>-6.4022600000000001</c:v>
                </c:pt>
                <c:pt idx="5787">
                  <c:v>-6.5578190000000003</c:v>
                </c:pt>
                <c:pt idx="5788">
                  <c:v>-6.4578670000000002</c:v>
                </c:pt>
                <c:pt idx="5789">
                  <c:v>-6.6674220000000002</c:v>
                </c:pt>
                <c:pt idx="5790">
                  <c:v>-6.879734</c:v>
                </c:pt>
                <c:pt idx="5791">
                  <c:v>-6.7699759999999998</c:v>
                </c:pt>
                <c:pt idx="5792">
                  <c:v>-6.3512740000000001</c:v>
                </c:pt>
                <c:pt idx="5793">
                  <c:v>-6.6171540000000002</c:v>
                </c:pt>
                <c:pt idx="5794">
                  <c:v>-6.9287000000000001</c:v>
                </c:pt>
                <c:pt idx="5795">
                  <c:v>-6.8752680000000002</c:v>
                </c:pt>
                <c:pt idx="5796">
                  <c:v>-6.1447289999999999</c:v>
                </c:pt>
                <c:pt idx="5797">
                  <c:v>-6.352284</c:v>
                </c:pt>
                <c:pt idx="5798">
                  <c:v>-7.0357200000000004</c:v>
                </c:pt>
                <c:pt idx="5799">
                  <c:v>-6.9840159999999996</c:v>
                </c:pt>
                <c:pt idx="5800">
                  <c:v>-6.8787240000000001</c:v>
                </c:pt>
                <c:pt idx="5801">
                  <c:v>-6.4577109999999998</c:v>
                </c:pt>
                <c:pt idx="5802">
                  <c:v>-6.8257190000000003</c:v>
                </c:pt>
                <c:pt idx="5803">
                  <c:v>-7.0901620000000003</c:v>
                </c:pt>
                <c:pt idx="5804">
                  <c:v>-6.6691500000000001</c:v>
                </c:pt>
                <c:pt idx="5805">
                  <c:v>-6.5124449999999996</c:v>
                </c:pt>
                <c:pt idx="5806">
                  <c:v>-6.4052889999999998</c:v>
                </c:pt>
                <c:pt idx="5807">
                  <c:v>-6.6652659999999999</c:v>
                </c:pt>
                <c:pt idx="5808">
                  <c:v>-6.5117260000000003</c:v>
                </c:pt>
                <c:pt idx="5809">
                  <c:v>-6.8794430000000002</c:v>
                </c:pt>
                <c:pt idx="5810">
                  <c:v>-6.5058239999999996</c:v>
                </c:pt>
                <c:pt idx="5811">
                  <c:v>-6.5619940000000003</c:v>
                </c:pt>
                <c:pt idx="5812">
                  <c:v>-7.1376920000000004</c:v>
                </c:pt>
                <c:pt idx="5813">
                  <c:v>-6.9346030000000001</c:v>
                </c:pt>
                <c:pt idx="5814">
                  <c:v>-6.8257190000000003</c:v>
                </c:pt>
                <c:pt idx="5815">
                  <c:v>-6.8752680000000002</c:v>
                </c:pt>
                <c:pt idx="5816">
                  <c:v>-7.0364389999999997</c:v>
                </c:pt>
                <c:pt idx="5817">
                  <c:v>-6.8784330000000002</c:v>
                </c:pt>
                <c:pt idx="5818">
                  <c:v>-6.8247090000000004</c:v>
                </c:pt>
                <c:pt idx="5819">
                  <c:v>-6.5055319999999996</c:v>
                </c:pt>
                <c:pt idx="5820">
                  <c:v>-6.4590120000000004</c:v>
                </c:pt>
                <c:pt idx="5821">
                  <c:v>-7.0378759999999998</c:v>
                </c:pt>
                <c:pt idx="5822">
                  <c:v>-6.5634309999999996</c:v>
                </c:pt>
                <c:pt idx="5823">
                  <c:v>-6.5085610000000003</c:v>
                </c:pt>
                <c:pt idx="5824">
                  <c:v>-6.4496529999999996</c:v>
                </c:pt>
                <c:pt idx="5825">
                  <c:v>-6.7189899999999998</c:v>
                </c:pt>
                <c:pt idx="5826">
                  <c:v>-6.8811710000000001</c:v>
                </c:pt>
                <c:pt idx="5827">
                  <c:v>-6.7182719999999998</c:v>
                </c:pt>
                <c:pt idx="5828">
                  <c:v>-6.9334569999999998</c:v>
                </c:pt>
                <c:pt idx="5829">
                  <c:v>-6.8225540000000002</c:v>
                </c:pt>
                <c:pt idx="5830">
                  <c:v>-7.2998729999999998</c:v>
                </c:pt>
                <c:pt idx="5831">
                  <c:v>-6.8759860000000002</c:v>
                </c:pt>
                <c:pt idx="5832">
                  <c:v>-6.3010060000000001</c:v>
                </c:pt>
                <c:pt idx="5833">
                  <c:v>-6.8274470000000003</c:v>
                </c:pt>
                <c:pt idx="5834">
                  <c:v>-6.8777140000000001</c:v>
                </c:pt>
                <c:pt idx="5835">
                  <c:v>-6.8257190000000003</c:v>
                </c:pt>
                <c:pt idx="5836">
                  <c:v>-6.8239910000000004</c:v>
                </c:pt>
                <c:pt idx="5837">
                  <c:v>-6.1970150000000004</c:v>
                </c:pt>
                <c:pt idx="5838">
                  <c:v>-6.5120180000000003</c:v>
                </c:pt>
                <c:pt idx="5839">
                  <c:v>-6.669441</c:v>
                </c:pt>
                <c:pt idx="5840">
                  <c:v>-7.0337009999999998</c:v>
                </c:pt>
                <c:pt idx="5841">
                  <c:v>-6.9827149999999998</c:v>
                </c:pt>
                <c:pt idx="5842">
                  <c:v>-7.0911720000000003</c:v>
                </c:pt>
                <c:pt idx="5843">
                  <c:v>-6.6132710000000001</c:v>
                </c:pt>
                <c:pt idx="5844">
                  <c:v>-6.7207179999999997</c:v>
                </c:pt>
                <c:pt idx="5845">
                  <c:v>-6.7748689999999998</c:v>
                </c:pt>
                <c:pt idx="5846">
                  <c:v>-6.5671780000000002</c:v>
                </c:pt>
                <c:pt idx="5847">
                  <c:v>-6.6697319999999998</c:v>
                </c:pt>
                <c:pt idx="5848">
                  <c:v>-6.7705580000000003</c:v>
                </c:pt>
                <c:pt idx="5849">
                  <c:v>-7.144177</c:v>
                </c:pt>
                <c:pt idx="5850">
                  <c:v>-6.7730050000000004</c:v>
                </c:pt>
                <c:pt idx="5851">
                  <c:v>-6.6139890000000001</c:v>
                </c:pt>
                <c:pt idx="5852">
                  <c:v>-6.5619940000000003</c:v>
                </c:pt>
                <c:pt idx="5853">
                  <c:v>-7.0871329999999997</c:v>
                </c:pt>
                <c:pt idx="5854">
                  <c:v>-6.5654500000000002</c:v>
                </c:pt>
                <c:pt idx="5855">
                  <c:v>-6.35473</c:v>
                </c:pt>
                <c:pt idx="5856">
                  <c:v>-6.4555559999999996</c:v>
                </c:pt>
                <c:pt idx="5857">
                  <c:v>-6.2472830000000004</c:v>
                </c:pt>
                <c:pt idx="5858">
                  <c:v>-6.7747330000000003</c:v>
                </c:pt>
                <c:pt idx="5859">
                  <c:v>-6.7241739999999997</c:v>
                </c:pt>
                <c:pt idx="5860">
                  <c:v>-6.663538</c:v>
                </c:pt>
                <c:pt idx="5861">
                  <c:v>-6.8742580000000002</c:v>
                </c:pt>
                <c:pt idx="5862">
                  <c:v>-6.8251359999999996</c:v>
                </c:pt>
                <c:pt idx="5863">
                  <c:v>-6.5637220000000003</c:v>
                </c:pt>
                <c:pt idx="5864">
                  <c:v>-6.7165429999999997</c:v>
                </c:pt>
                <c:pt idx="5865">
                  <c:v>-7.1404300000000003</c:v>
                </c:pt>
                <c:pt idx="5866">
                  <c:v>-6.7727139999999997</c:v>
                </c:pt>
                <c:pt idx="5867">
                  <c:v>-6.6157170000000001</c:v>
                </c:pt>
                <c:pt idx="5868">
                  <c:v>-6.7709859999999997</c:v>
                </c:pt>
                <c:pt idx="5869">
                  <c:v>-6.1938510000000004</c:v>
                </c:pt>
                <c:pt idx="5870">
                  <c:v>-6.9796860000000001</c:v>
                </c:pt>
                <c:pt idx="5871">
                  <c:v>-6.9318650000000002</c:v>
                </c:pt>
                <c:pt idx="5872">
                  <c:v>-6.6680039999999998</c:v>
                </c:pt>
                <c:pt idx="5873">
                  <c:v>-6.4555559999999996</c:v>
                </c:pt>
                <c:pt idx="5874">
                  <c:v>-6.4555559999999996</c:v>
                </c:pt>
                <c:pt idx="5875">
                  <c:v>-6.6139890000000001</c:v>
                </c:pt>
                <c:pt idx="5876">
                  <c:v>-6.931438</c:v>
                </c:pt>
                <c:pt idx="5877">
                  <c:v>-6.5099980000000004</c:v>
                </c:pt>
                <c:pt idx="5878">
                  <c:v>-6.8198160000000003</c:v>
                </c:pt>
                <c:pt idx="5879">
                  <c:v>-7.1428760000000002</c:v>
                </c:pt>
                <c:pt idx="5880">
                  <c:v>-6.7724219999999997</c:v>
                </c:pt>
                <c:pt idx="5881">
                  <c:v>-6.0878399999999999</c:v>
                </c:pt>
                <c:pt idx="5882">
                  <c:v>-6.5599740000000004</c:v>
                </c:pt>
                <c:pt idx="5883">
                  <c:v>-6.665985</c:v>
                </c:pt>
                <c:pt idx="5884">
                  <c:v>-7.1438860000000002</c:v>
                </c:pt>
                <c:pt idx="5885">
                  <c:v>-6.6662759999999999</c:v>
                </c:pt>
                <c:pt idx="5886">
                  <c:v>-6.4541190000000004</c:v>
                </c:pt>
                <c:pt idx="5887">
                  <c:v>-6.7727139999999997</c:v>
                </c:pt>
                <c:pt idx="5888">
                  <c:v>-6.403988</c:v>
                </c:pt>
                <c:pt idx="5889">
                  <c:v>-7.1955900000000002</c:v>
                </c:pt>
                <c:pt idx="5890">
                  <c:v>-6.6122610000000002</c:v>
                </c:pt>
                <c:pt idx="5891">
                  <c:v>-6.666703</c:v>
                </c:pt>
                <c:pt idx="5892">
                  <c:v>-6.5612750000000002</c:v>
                </c:pt>
                <c:pt idx="5893">
                  <c:v>-6.8267290000000003</c:v>
                </c:pt>
                <c:pt idx="5894">
                  <c:v>-6.6672859999999998</c:v>
                </c:pt>
                <c:pt idx="5895">
                  <c:v>-6.616727</c:v>
                </c:pt>
                <c:pt idx="5896">
                  <c:v>-7.0381669999999996</c:v>
                </c:pt>
                <c:pt idx="5897">
                  <c:v>-6.5120180000000003</c:v>
                </c:pt>
                <c:pt idx="5898">
                  <c:v>-6.8247090000000004</c:v>
                </c:pt>
                <c:pt idx="5899">
                  <c:v>-6.7224459999999997</c:v>
                </c:pt>
                <c:pt idx="5900">
                  <c:v>-6.7197079999999998</c:v>
                </c:pt>
                <c:pt idx="5901">
                  <c:v>-6.669441</c:v>
                </c:pt>
                <c:pt idx="5902">
                  <c:v>-7.245139</c:v>
                </c:pt>
                <c:pt idx="5903">
                  <c:v>-6.5082700000000004</c:v>
                </c:pt>
                <c:pt idx="5904">
                  <c:v>-6.5605570000000002</c:v>
                </c:pt>
                <c:pt idx="5905">
                  <c:v>-6.8250000000000002</c:v>
                </c:pt>
                <c:pt idx="5906">
                  <c:v>-6.669441</c:v>
                </c:pt>
                <c:pt idx="5907">
                  <c:v>-6.7719950000000004</c:v>
                </c:pt>
                <c:pt idx="5908">
                  <c:v>-6.7197079999999998</c:v>
                </c:pt>
                <c:pt idx="5909">
                  <c:v>-6.4580029999999997</c:v>
                </c:pt>
                <c:pt idx="5910">
                  <c:v>-6.7123689999999998</c:v>
                </c:pt>
                <c:pt idx="5911">
                  <c:v>-7.0326909999999998</c:v>
                </c:pt>
                <c:pt idx="5912">
                  <c:v>-6.7724219999999997</c:v>
                </c:pt>
                <c:pt idx="5913">
                  <c:v>-6.9834339999999999</c:v>
                </c:pt>
                <c:pt idx="5914">
                  <c:v>-6.8254279999999996</c:v>
                </c:pt>
                <c:pt idx="5915">
                  <c:v>-6.665985</c:v>
                </c:pt>
                <c:pt idx="5916">
                  <c:v>-7.0364389999999997</c:v>
                </c:pt>
                <c:pt idx="5917">
                  <c:v>-6.7221549999999999</c:v>
                </c:pt>
                <c:pt idx="5918">
                  <c:v>-6.1883749999999997</c:v>
                </c:pt>
                <c:pt idx="5919">
                  <c:v>-6.7692569999999996</c:v>
                </c:pt>
                <c:pt idx="5920">
                  <c:v>-6.7717039999999997</c:v>
                </c:pt>
                <c:pt idx="5921">
                  <c:v>-6.7224459999999997</c:v>
                </c:pt>
                <c:pt idx="5922">
                  <c:v>-6.2985600000000002</c:v>
                </c:pt>
                <c:pt idx="5923">
                  <c:v>-6.8749770000000003</c:v>
                </c:pt>
                <c:pt idx="5924">
                  <c:v>-6.5612750000000002</c:v>
                </c:pt>
                <c:pt idx="5925">
                  <c:v>-6.5637220000000003</c:v>
                </c:pt>
                <c:pt idx="5926">
                  <c:v>-7.0378759999999998</c:v>
                </c:pt>
                <c:pt idx="5927">
                  <c:v>-6.6645479999999999</c:v>
                </c:pt>
                <c:pt idx="5928">
                  <c:v>-6.9276900000000001</c:v>
                </c:pt>
                <c:pt idx="5929">
                  <c:v>-6.9841519999999999</c:v>
                </c:pt>
                <c:pt idx="5930">
                  <c:v>-6.1412719999999998</c:v>
                </c:pt>
                <c:pt idx="5931">
                  <c:v>-6.72</c:v>
                </c:pt>
                <c:pt idx="5932">
                  <c:v>-6.4569929999999998</c:v>
                </c:pt>
                <c:pt idx="5933">
                  <c:v>-6.5602660000000004</c:v>
                </c:pt>
                <c:pt idx="5934">
                  <c:v>-6.7727139999999997</c:v>
                </c:pt>
                <c:pt idx="5935">
                  <c:v>-6.3015889999999999</c:v>
                </c:pt>
                <c:pt idx="5936">
                  <c:v>-6.5082700000000004</c:v>
                </c:pt>
                <c:pt idx="5937">
                  <c:v>-6.5619940000000003</c:v>
                </c:pt>
                <c:pt idx="5938">
                  <c:v>-7.1911240000000003</c:v>
                </c:pt>
                <c:pt idx="5939">
                  <c:v>-6.5102900000000004</c:v>
                </c:pt>
                <c:pt idx="5940">
                  <c:v>-6.6122610000000002</c:v>
                </c:pt>
                <c:pt idx="5941">
                  <c:v>-6.8787240000000001</c:v>
                </c:pt>
                <c:pt idx="5942">
                  <c:v>-6.7159610000000001</c:v>
                </c:pt>
                <c:pt idx="5943">
                  <c:v>-6.4067259999999999</c:v>
                </c:pt>
                <c:pt idx="5944">
                  <c:v>-6.4558479999999996</c:v>
                </c:pt>
                <c:pt idx="5945">
                  <c:v>-6.9844429999999997</c:v>
                </c:pt>
                <c:pt idx="5946">
                  <c:v>-6.932156</c:v>
                </c:pt>
                <c:pt idx="5947">
                  <c:v>-6.8749770000000003</c:v>
                </c:pt>
                <c:pt idx="5948">
                  <c:v>-6.6669939999999999</c:v>
                </c:pt>
                <c:pt idx="5949">
                  <c:v>-6.9324479999999999</c:v>
                </c:pt>
                <c:pt idx="5950">
                  <c:v>-7.0388849999999996</c:v>
                </c:pt>
                <c:pt idx="5951">
                  <c:v>-6.667713</c:v>
                </c:pt>
                <c:pt idx="5952">
                  <c:v>-6.2451280000000002</c:v>
                </c:pt>
                <c:pt idx="5953">
                  <c:v>-6.5088530000000002</c:v>
                </c:pt>
                <c:pt idx="5954">
                  <c:v>-6.7734319999999997</c:v>
                </c:pt>
                <c:pt idx="5955">
                  <c:v>-6.3567499999999999</c:v>
                </c:pt>
                <c:pt idx="5956">
                  <c:v>-7.0337009999999998</c:v>
                </c:pt>
                <c:pt idx="5957">
                  <c:v>-6.6139890000000001</c:v>
                </c:pt>
                <c:pt idx="5958">
                  <c:v>-6.7751599999999996</c:v>
                </c:pt>
                <c:pt idx="5959">
                  <c:v>-6.9294190000000002</c:v>
                </c:pt>
                <c:pt idx="5960">
                  <c:v>-6.7162519999999999</c:v>
                </c:pt>
                <c:pt idx="5961">
                  <c:v>-6.7737230000000004</c:v>
                </c:pt>
                <c:pt idx="5962">
                  <c:v>-6.6680039999999998</c:v>
                </c:pt>
                <c:pt idx="5963">
                  <c:v>-7.1391289999999996</c:v>
                </c:pt>
                <c:pt idx="5964">
                  <c:v>-7.0364389999999997</c:v>
                </c:pt>
                <c:pt idx="5965">
                  <c:v>-6.9289909999999999</c:v>
                </c:pt>
                <c:pt idx="5966">
                  <c:v>-6.7221549999999999</c:v>
                </c:pt>
                <c:pt idx="5967">
                  <c:v>-6.2497290000000003</c:v>
                </c:pt>
                <c:pt idx="5968">
                  <c:v>-6.7113589999999999</c:v>
                </c:pt>
                <c:pt idx="5969">
                  <c:v>-6.7182719999999998</c:v>
                </c:pt>
                <c:pt idx="5970">
                  <c:v>-6.5654500000000002</c:v>
                </c:pt>
                <c:pt idx="5971">
                  <c:v>-6.4575760000000004</c:v>
                </c:pt>
                <c:pt idx="5972">
                  <c:v>-6.4531099999999997</c:v>
                </c:pt>
                <c:pt idx="5973">
                  <c:v>-6.612552</c:v>
                </c:pt>
                <c:pt idx="5974">
                  <c:v>-6.667713</c:v>
                </c:pt>
                <c:pt idx="5975">
                  <c:v>-7.3543149999999997</c:v>
                </c:pt>
                <c:pt idx="5976">
                  <c:v>-6.5081340000000001</c:v>
                </c:pt>
                <c:pt idx="5977">
                  <c:v>-6.7172619999999998</c:v>
                </c:pt>
                <c:pt idx="5978">
                  <c:v>-6.986307</c:v>
                </c:pt>
                <c:pt idx="5979">
                  <c:v>-6.5124449999999996</c:v>
                </c:pt>
                <c:pt idx="5980">
                  <c:v>-6.7189899999999998</c:v>
                </c:pt>
                <c:pt idx="5981">
                  <c:v>-6.8242820000000002</c:v>
                </c:pt>
                <c:pt idx="5982">
                  <c:v>-6.4597309999999997</c:v>
                </c:pt>
                <c:pt idx="5983">
                  <c:v>-6.6652659999999999</c:v>
                </c:pt>
                <c:pt idx="5984">
                  <c:v>-6.5123090000000001</c:v>
                </c:pt>
                <c:pt idx="5985">
                  <c:v>-6.611116</c:v>
                </c:pt>
                <c:pt idx="5986">
                  <c:v>-6.5099980000000004</c:v>
                </c:pt>
                <c:pt idx="5987">
                  <c:v>-7.1973180000000001</c:v>
                </c:pt>
                <c:pt idx="5988">
                  <c:v>-6.8759860000000002</c:v>
                </c:pt>
                <c:pt idx="5989">
                  <c:v>-6.8759860000000002</c:v>
                </c:pt>
                <c:pt idx="5990">
                  <c:v>-6.7217279999999997</c:v>
                </c:pt>
                <c:pt idx="5991">
                  <c:v>-6.8756950000000003</c:v>
                </c:pt>
                <c:pt idx="5992">
                  <c:v>-6.141991</c:v>
                </c:pt>
                <c:pt idx="5993">
                  <c:v>-6.9317289999999998</c:v>
                </c:pt>
                <c:pt idx="5994">
                  <c:v>-6.982424</c:v>
                </c:pt>
                <c:pt idx="5995">
                  <c:v>-6.5651590000000004</c:v>
                </c:pt>
                <c:pt idx="5996">
                  <c:v>-6.8759860000000002</c:v>
                </c:pt>
                <c:pt idx="5997">
                  <c:v>-6.7185629999999996</c:v>
                </c:pt>
                <c:pt idx="5998">
                  <c:v>-6.7179799999999998</c:v>
                </c:pt>
                <c:pt idx="5999">
                  <c:v>-6.667713</c:v>
                </c:pt>
                <c:pt idx="6000">
                  <c:v>-6.5624209999999996</c:v>
                </c:pt>
                <c:pt idx="6001">
                  <c:v>-6.2458460000000002</c:v>
                </c:pt>
                <c:pt idx="6002">
                  <c:v>-6.354012</c:v>
                </c:pt>
                <c:pt idx="6003">
                  <c:v>-6.8826070000000001</c:v>
                </c:pt>
                <c:pt idx="6004">
                  <c:v>-6.4042789999999998</c:v>
                </c:pt>
                <c:pt idx="6005">
                  <c:v>-6.7685389999999996</c:v>
                </c:pt>
                <c:pt idx="6006">
                  <c:v>-6.7719950000000004</c:v>
                </c:pt>
                <c:pt idx="6007">
                  <c:v>-6.8791510000000002</c:v>
                </c:pt>
                <c:pt idx="6008">
                  <c:v>-7.0835410000000003</c:v>
                </c:pt>
                <c:pt idx="6009">
                  <c:v>-6.9269720000000001</c:v>
                </c:pt>
                <c:pt idx="6010">
                  <c:v>-6.665985</c:v>
                </c:pt>
                <c:pt idx="6011">
                  <c:v>-6.9861709999999997</c:v>
                </c:pt>
                <c:pt idx="6012">
                  <c:v>-7.3487030000000004</c:v>
                </c:pt>
                <c:pt idx="6013">
                  <c:v>-6.7685389999999996</c:v>
                </c:pt>
                <c:pt idx="6014">
                  <c:v>-6.4562749999999998</c:v>
                </c:pt>
                <c:pt idx="6015">
                  <c:v>-6.5637220000000003</c:v>
                </c:pt>
                <c:pt idx="6016">
                  <c:v>-6.3010060000000001</c:v>
                </c:pt>
                <c:pt idx="6017">
                  <c:v>-6.661092</c:v>
                </c:pt>
                <c:pt idx="6018">
                  <c:v>-6.5605570000000002</c:v>
                </c:pt>
                <c:pt idx="6019">
                  <c:v>-6.405716</c:v>
                </c:pt>
                <c:pt idx="6020">
                  <c:v>-6.6717519999999997</c:v>
                </c:pt>
                <c:pt idx="6021">
                  <c:v>-6.8777140000000001</c:v>
                </c:pt>
                <c:pt idx="6022">
                  <c:v>-6.5085610000000003</c:v>
                </c:pt>
                <c:pt idx="6023">
                  <c:v>-6.8239910000000004</c:v>
                </c:pt>
                <c:pt idx="6024">
                  <c:v>-6.9851619999999999</c:v>
                </c:pt>
                <c:pt idx="6025">
                  <c:v>-6.5071250000000003</c:v>
                </c:pt>
                <c:pt idx="6026">
                  <c:v>-7.0887260000000003</c:v>
                </c:pt>
                <c:pt idx="6027">
                  <c:v>-6.982424</c:v>
                </c:pt>
                <c:pt idx="6028">
                  <c:v>-6.5114349999999996</c:v>
                </c:pt>
                <c:pt idx="6029">
                  <c:v>-6.665985</c:v>
                </c:pt>
                <c:pt idx="6030">
                  <c:v>-6.5592560000000004</c:v>
                </c:pt>
                <c:pt idx="6031">
                  <c:v>-6.8250000000000002</c:v>
                </c:pt>
                <c:pt idx="6032">
                  <c:v>-6.7737230000000004</c:v>
                </c:pt>
                <c:pt idx="6033">
                  <c:v>-6.298851</c:v>
                </c:pt>
                <c:pt idx="6034">
                  <c:v>-6.5078430000000003</c:v>
                </c:pt>
                <c:pt idx="6035">
                  <c:v>-6.7214369999999999</c:v>
                </c:pt>
                <c:pt idx="6036">
                  <c:v>-7.4558590000000002</c:v>
                </c:pt>
                <c:pt idx="6037">
                  <c:v>-6.8264370000000003</c:v>
                </c:pt>
                <c:pt idx="6038">
                  <c:v>-6.7175529999999997</c:v>
                </c:pt>
                <c:pt idx="6039">
                  <c:v>-6.6119700000000003</c:v>
                </c:pt>
                <c:pt idx="6040">
                  <c:v>-6.7234559999999997</c:v>
                </c:pt>
                <c:pt idx="6041">
                  <c:v>-6.982424</c:v>
                </c:pt>
                <c:pt idx="6042">
                  <c:v>-6.665985</c:v>
                </c:pt>
                <c:pt idx="6043">
                  <c:v>-6.7734319999999997</c:v>
                </c:pt>
                <c:pt idx="6044">
                  <c:v>-6.2992780000000002</c:v>
                </c:pt>
                <c:pt idx="6045">
                  <c:v>-6.7214369999999999</c:v>
                </c:pt>
                <c:pt idx="6046">
                  <c:v>-6.7168349999999997</c:v>
                </c:pt>
                <c:pt idx="6047">
                  <c:v>-6.6139890000000001</c:v>
                </c:pt>
                <c:pt idx="6048">
                  <c:v>-6.931438</c:v>
                </c:pt>
                <c:pt idx="6049">
                  <c:v>-6.8762780000000001</c:v>
                </c:pt>
                <c:pt idx="6050">
                  <c:v>-6.5062509999999998</c:v>
                </c:pt>
                <c:pt idx="6051">
                  <c:v>-6.5099980000000004</c:v>
                </c:pt>
                <c:pt idx="6052">
                  <c:v>-7.0361469999999997</c:v>
                </c:pt>
                <c:pt idx="6053">
                  <c:v>-6.92971</c:v>
                </c:pt>
                <c:pt idx="6054">
                  <c:v>-6.7737230000000004</c:v>
                </c:pt>
                <c:pt idx="6055">
                  <c:v>-6.5595470000000002</c:v>
                </c:pt>
                <c:pt idx="6056">
                  <c:v>-6.7179799999999998</c:v>
                </c:pt>
                <c:pt idx="6057">
                  <c:v>-6.4610320000000003</c:v>
                </c:pt>
                <c:pt idx="6058">
                  <c:v>-6.7138059999999999</c:v>
                </c:pt>
                <c:pt idx="6059">
                  <c:v>-6.9834339999999999</c:v>
                </c:pt>
                <c:pt idx="6060">
                  <c:v>-6.8239910000000004</c:v>
                </c:pt>
                <c:pt idx="6061">
                  <c:v>-7.2447119999999998</c:v>
                </c:pt>
                <c:pt idx="6062">
                  <c:v>-6.6669939999999999</c:v>
                </c:pt>
                <c:pt idx="6063">
                  <c:v>-6.8229810000000004</c:v>
                </c:pt>
                <c:pt idx="6064">
                  <c:v>-6.7709859999999997</c:v>
                </c:pt>
                <c:pt idx="6065">
                  <c:v>-6.2979770000000004</c:v>
                </c:pt>
                <c:pt idx="6066">
                  <c:v>-6.5105810000000002</c:v>
                </c:pt>
                <c:pt idx="6067">
                  <c:v>-6.5082700000000004</c:v>
                </c:pt>
                <c:pt idx="6068">
                  <c:v>-6.5602660000000004</c:v>
                </c:pt>
                <c:pt idx="6069">
                  <c:v>-6.1938510000000004</c:v>
                </c:pt>
                <c:pt idx="6070">
                  <c:v>-6.5605570000000002</c:v>
                </c:pt>
                <c:pt idx="6071">
                  <c:v>-6.5605570000000002</c:v>
                </c:pt>
                <c:pt idx="6072">
                  <c:v>-6.5585370000000003</c:v>
                </c:pt>
                <c:pt idx="6073">
                  <c:v>-7.296843</c:v>
                </c:pt>
                <c:pt idx="6074">
                  <c:v>-6.6714599999999997</c:v>
                </c:pt>
                <c:pt idx="6075">
                  <c:v>-6.669441</c:v>
                </c:pt>
                <c:pt idx="6076">
                  <c:v>-6.8257190000000003</c:v>
                </c:pt>
                <c:pt idx="6077">
                  <c:v>-6.9289909999999999</c:v>
                </c:pt>
                <c:pt idx="6078">
                  <c:v>-6.8232720000000002</c:v>
                </c:pt>
                <c:pt idx="6079">
                  <c:v>-6.454974</c:v>
                </c:pt>
                <c:pt idx="6080">
                  <c:v>-6.7747330000000003</c:v>
                </c:pt>
                <c:pt idx="6081">
                  <c:v>-6.3515649999999999</c:v>
                </c:pt>
                <c:pt idx="6082">
                  <c:v>-7.1948720000000002</c:v>
                </c:pt>
                <c:pt idx="6083">
                  <c:v>-6.8274470000000003</c:v>
                </c:pt>
                <c:pt idx="6084">
                  <c:v>-6.6142810000000001</c:v>
                </c:pt>
                <c:pt idx="6085">
                  <c:v>-6.7702669999999996</c:v>
                </c:pt>
                <c:pt idx="6086">
                  <c:v>-6.6149990000000001</c:v>
                </c:pt>
                <c:pt idx="6087">
                  <c:v>-6.6652659999999999</c:v>
                </c:pt>
                <c:pt idx="6088">
                  <c:v>-6.8239910000000004</c:v>
                </c:pt>
                <c:pt idx="6089">
                  <c:v>-6.8264370000000003</c:v>
                </c:pt>
                <c:pt idx="6090">
                  <c:v>-6.8195249999999996</c:v>
                </c:pt>
                <c:pt idx="6091">
                  <c:v>-7.0319729999999998</c:v>
                </c:pt>
                <c:pt idx="6092">
                  <c:v>-6.9864629999999996</c:v>
                </c:pt>
                <c:pt idx="6093">
                  <c:v>-6.4062989999999997</c:v>
                </c:pt>
                <c:pt idx="6094">
                  <c:v>-6.666703</c:v>
                </c:pt>
                <c:pt idx="6095">
                  <c:v>-6.7189899999999998</c:v>
                </c:pt>
                <c:pt idx="6096">
                  <c:v>-7.0371569999999997</c:v>
                </c:pt>
                <c:pt idx="6097">
                  <c:v>-6.7727139999999997</c:v>
                </c:pt>
                <c:pt idx="6098">
                  <c:v>-6.4565659999999996</c:v>
                </c:pt>
                <c:pt idx="6099">
                  <c:v>-6.666703</c:v>
                </c:pt>
                <c:pt idx="6100">
                  <c:v>-6.667713</c:v>
                </c:pt>
                <c:pt idx="6101">
                  <c:v>-7.0888609999999996</c:v>
                </c:pt>
                <c:pt idx="6102">
                  <c:v>-6.7706939999999998</c:v>
                </c:pt>
                <c:pt idx="6103">
                  <c:v>-6.7197079999999998</c:v>
                </c:pt>
                <c:pt idx="6104">
                  <c:v>-6.7197079999999998</c:v>
                </c:pt>
                <c:pt idx="6105">
                  <c:v>-6.4552649999999998</c:v>
                </c:pt>
                <c:pt idx="6106">
                  <c:v>-6.4060069999999998</c:v>
                </c:pt>
                <c:pt idx="6107">
                  <c:v>-6.8239910000000004</c:v>
                </c:pt>
                <c:pt idx="6108">
                  <c:v>-6.7709859999999997</c:v>
                </c:pt>
                <c:pt idx="6109">
                  <c:v>-6.6152899999999999</c:v>
                </c:pt>
                <c:pt idx="6110">
                  <c:v>-6.8284570000000002</c:v>
                </c:pt>
                <c:pt idx="6111">
                  <c:v>-6.7192809999999996</c:v>
                </c:pt>
                <c:pt idx="6112">
                  <c:v>-6.8257190000000003</c:v>
                </c:pt>
                <c:pt idx="6113">
                  <c:v>-6.9331659999999999</c:v>
                </c:pt>
                <c:pt idx="6114">
                  <c:v>-6.7225820000000001</c:v>
                </c:pt>
                <c:pt idx="6115">
                  <c:v>-6.2503120000000001</c:v>
                </c:pt>
                <c:pt idx="6116">
                  <c:v>-6.399095</c:v>
                </c:pt>
                <c:pt idx="6117">
                  <c:v>-6.7234559999999997</c:v>
                </c:pt>
                <c:pt idx="6118">
                  <c:v>-6.3014340000000004</c:v>
                </c:pt>
                <c:pt idx="6119">
                  <c:v>-6.7165429999999997</c:v>
                </c:pt>
                <c:pt idx="6120">
                  <c:v>-6.5588290000000002</c:v>
                </c:pt>
                <c:pt idx="6121">
                  <c:v>-6.7207179999999997</c:v>
                </c:pt>
                <c:pt idx="6122">
                  <c:v>-7.1931440000000002</c:v>
                </c:pt>
                <c:pt idx="6123">
                  <c:v>-6.7204269999999999</c:v>
                </c:pt>
                <c:pt idx="6124">
                  <c:v>-6.9331659999999999</c:v>
                </c:pt>
                <c:pt idx="6125">
                  <c:v>-6.8247090000000004</c:v>
                </c:pt>
                <c:pt idx="6126">
                  <c:v>-6.9318650000000002</c:v>
                </c:pt>
                <c:pt idx="6127">
                  <c:v>-6.5595470000000002</c:v>
                </c:pt>
                <c:pt idx="6128">
                  <c:v>-6.7709859999999997</c:v>
                </c:pt>
                <c:pt idx="6129">
                  <c:v>-6.92971</c:v>
                </c:pt>
                <c:pt idx="6130">
                  <c:v>-6.1952870000000004</c:v>
                </c:pt>
                <c:pt idx="6131">
                  <c:v>-6.9759380000000002</c:v>
                </c:pt>
                <c:pt idx="6132">
                  <c:v>-6.7179799999999998</c:v>
                </c:pt>
                <c:pt idx="6133">
                  <c:v>-6.9830059999999996</c:v>
                </c:pt>
                <c:pt idx="6134">
                  <c:v>-6.7781890000000002</c:v>
                </c:pt>
                <c:pt idx="6135">
                  <c:v>-6.5082700000000004</c:v>
                </c:pt>
                <c:pt idx="6136">
                  <c:v>-6.9834339999999999</c:v>
                </c:pt>
                <c:pt idx="6137">
                  <c:v>-6.7207179999999997</c:v>
                </c:pt>
                <c:pt idx="6138">
                  <c:v>-6.8251359999999996</c:v>
                </c:pt>
                <c:pt idx="6139">
                  <c:v>-6.8232720000000002</c:v>
                </c:pt>
                <c:pt idx="6140">
                  <c:v>-6.8732480000000002</c:v>
                </c:pt>
                <c:pt idx="6141">
                  <c:v>-6.9834339999999999</c:v>
                </c:pt>
                <c:pt idx="6142">
                  <c:v>-6.3017250000000002</c:v>
                </c:pt>
                <c:pt idx="6143">
                  <c:v>-6.5048139999999997</c:v>
                </c:pt>
                <c:pt idx="6144">
                  <c:v>-6.7148149999999998</c:v>
                </c:pt>
                <c:pt idx="6145">
                  <c:v>-6.9324479999999999</c:v>
                </c:pt>
                <c:pt idx="6146">
                  <c:v>-6.932156</c:v>
                </c:pt>
                <c:pt idx="6147">
                  <c:v>-6.1443019999999997</c:v>
                </c:pt>
                <c:pt idx="6148">
                  <c:v>-6.4538279999999997</c:v>
                </c:pt>
                <c:pt idx="6149">
                  <c:v>-6.7709859999999997</c:v>
                </c:pt>
                <c:pt idx="6150">
                  <c:v>-6.9828510000000001</c:v>
                </c:pt>
                <c:pt idx="6151">
                  <c:v>-6.6122610000000002</c:v>
                </c:pt>
                <c:pt idx="6152">
                  <c:v>-6.6645479999999999</c:v>
                </c:pt>
                <c:pt idx="6153">
                  <c:v>-6.5585370000000003</c:v>
                </c:pt>
                <c:pt idx="6154">
                  <c:v>-7.1414400000000002</c:v>
                </c:pt>
                <c:pt idx="6155">
                  <c:v>-6.7221549999999999</c:v>
                </c:pt>
                <c:pt idx="6156">
                  <c:v>-6.3512740000000001</c:v>
                </c:pt>
                <c:pt idx="6157">
                  <c:v>-6.6645479999999999</c:v>
                </c:pt>
                <c:pt idx="6158">
                  <c:v>-6.4582940000000004</c:v>
                </c:pt>
                <c:pt idx="6159">
                  <c:v>-6.9827149999999998</c:v>
                </c:pt>
                <c:pt idx="6160">
                  <c:v>-6.7182719999999998</c:v>
                </c:pt>
                <c:pt idx="6161">
                  <c:v>-6.5585370000000003</c:v>
                </c:pt>
                <c:pt idx="6162">
                  <c:v>-6.8274470000000003</c:v>
                </c:pt>
                <c:pt idx="6163">
                  <c:v>-7.1970270000000003</c:v>
                </c:pt>
                <c:pt idx="6164">
                  <c:v>-6.403988</c:v>
                </c:pt>
                <c:pt idx="6165">
                  <c:v>-6.3495460000000001</c:v>
                </c:pt>
                <c:pt idx="6166">
                  <c:v>-6.8274470000000003</c:v>
                </c:pt>
                <c:pt idx="6167">
                  <c:v>-6.5661680000000002</c:v>
                </c:pt>
                <c:pt idx="6168">
                  <c:v>-6.2413800000000004</c:v>
                </c:pt>
                <c:pt idx="6169">
                  <c:v>-6.9289909999999999</c:v>
                </c:pt>
                <c:pt idx="6170">
                  <c:v>-6.668431</c:v>
                </c:pt>
                <c:pt idx="6171">
                  <c:v>-6.7714129999999999</c:v>
                </c:pt>
                <c:pt idx="6172">
                  <c:v>-7.0898709999999996</c:v>
                </c:pt>
                <c:pt idx="6173">
                  <c:v>-6.7158249999999997</c:v>
                </c:pt>
                <c:pt idx="6174">
                  <c:v>-6.8264370000000003</c:v>
                </c:pt>
                <c:pt idx="6175">
                  <c:v>-7.0898709999999996</c:v>
                </c:pt>
                <c:pt idx="6176">
                  <c:v>-6.6139890000000001</c:v>
                </c:pt>
                <c:pt idx="6177">
                  <c:v>-6.6652659999999999</c:v>
                </c:pt>
                <c:pt idx="6178">
                  <c:v>-6.7207179999999997</c:v>
                </c:pt>
                <c:pt idx="6179">
                  <c:v>-6.616009</c:v>
                </c:pt>
                <c:pt idx="6180">
                  <c:v>-6.7699759999999998</c:v>
                </c:pt>
                <c:pt idx="6181">
                  <c:v>-6.6128439999999999</c:v>
                </c:pt>
                <c:pt idx="6182">
                  <c:v>-6.6142810000000001</c:v>
                </c:pt>
                <c:pt idx="6183">
                  <c:v>-6.2472830000000004</c:v>
                </c:pt>
                <c:pt idx="6184">
                  <c:v>-7.0339919999999996</c:v>
                </c:pt>
                <c:pt idx="6185">
                  <c:v>-6.6115430000000002</c:v>
                </c:pt>
                <c:pt idx="6186">
                  <c:v>-6.5592560000000004</c:v>
                </c:pt>
                <c:pt idx="6187">
                  <c:v>-7.0396039999999998</c:v>
                </c:pt>
                <c:pt idx="6188">
                  <c:v>-6.6672859999999998</c:v>
                </c:pt>
                <c:pt idx="6189">
                  <c:v>-7.0350020000000004</c:v>
                </c:pt>
                <c:pt idx="6190">
                  <c:v>-6.8780060000000001</c:v>
                </c:pt>
                <c:pt idx="6191">
                  <c:v>-6.5614109999999997</c:v>
                </c:pt>
                <c:pt idx="6192">
                  <c:v>-6.7724219999999997</c:v>
                </c:pt>
                <c:pt idx="6193">
                  <c:v>-6.8780060000000001</c:v>
                </c:pt>
                <c:pt idx="6194">
                  <c:v>-6.6149990000000001</c:v>
                </c:pt>
                <c:pt idx="6195">
                  <c:v>-6.5107169999999996</c:v>
                </c:pt>
                <c:pt idx="6196">
                  <c:v>-6.5644400000000003</c:v>
                </c:pt>
                <c:pt idx="6197">
                  <c:v>-6.3519920000000001</c:v>
                </c:pt>
                <c:pt idx="6198">
                  <c:v>-6.2420980000000004</c:v>
                </c:pt>
                <c:pt idx="6199">
                  <c:v>-7.2447119999999998</c:v>
                </c:pt>
                <c:pt idx="6200">
                  <c:v>-6.4577109999999998</c:v>
                </c:pt>
                <c:pt idx="6201">
                  <c:v>-6.7727139999999997</c:v>
                </c:pt>
                <c:pt idx="6202">
                  <c:v>-6.6638299999999999</c:v>
                </c:pt>
                <c:pt idx="6203">
                  <c:v>-6.8769960000000001</c:v>
                </c:pt>
                <c:pt idx="6204">
                  <c:v>-7.2988629999999999</c:v>
                </c:pt>
                <c:pt idx="6205">
                  <c:v>-6.5631389999999996</c:v>
                </c:pt>
                <c:pt idx="6206">
                  <c:v>-6.6669939999999999</c:v>
                </c:pt>
                <c:pt idx="6207">
                  <c:v>-6.4520999999999997</c:v>
                </c:pt>
                <c:pt idx="6208">
                  <c:v>-7.0908810000000004</c:v>
                </c:pt>
                <c:pt idx="6209">
                  <c:v>-6.5092800000000004</c:v>
                </c:pt>
                <c:pt idx="6210">
                  <c:v>-6.2951040000000003</c:v>
                </c:pt>
                <c:pt idx="6211">
                  <c:v>-6.8239910000000004</c:v>
                </c:pt>
                <c:pt idx="6212">
                  <c:v>-7.0871329999999997</c:v>
                </c:pt>
                <c:pt idx="6213">
                  <c:v>-6.8795780000000004</c:v>
                </c:pt>
                <c:pt idx="6214">
                  <c:v>-6.4528179999999997</c:v>
                </c:pt>
                <c:pt idx="6215">
                  <c:v>-6.6112510000000002</c:v>
                </c:pt>
                <c:pt idx="6216">
                  <c:v>-6.8264370000000003</c:v>
                </c:pt>
                <c:pt idx="6217">
                  <c:v>-6.72</c:v>
                </c:pt>
                <c:pt idx="6218">
                  <c:v>-6.4538279999999997</c:v>
                </c:pt>
                <c:pt idx="6219">
                  <c:v>-6.665985</c:v>
                </c:pt>
                <c:pt idx="6220">
                  <c:v>-6.5102900000000004</c:v>
                </c:pt>
                <c:pt idx="6221">
                  <c:v>-6.9818410000000002</c:v>
                </c:pt>
                <c:pt idx="6222">
                  <c:v>-6.6622370000000002</c:v>
                </c:pt>
                <c:pt idx="6223">
                  <c:v>-6.8218360000000002</c:v>
                </c:pt>
                <c:pt idx="6224">
                  <c:v>-7.0877160000000003</c:v>
                </c:pt>
                <c:pt idx="6225">
                  <c:v>-6.668431</c:v>
                </c:pt>
                <c:pt idx="6226">
                  <c:v>-6.8759860000000002</c:v>
                </c:pt>
                <c:pt idx="6227">
                  <c:v>-6.5595470000000002</c:v>
                </c:pt>
                <c:pt idx="6228">
                  <c:v>-6.4569929999999998</c:v>
                </c:pt>
                <c:pt idx="6229">
                  <c:v>-6.4008229999999999</c:v>
                </c:pt>
                <c:pt idx="6230">
                  <c:v>-6.8239910000000004</c:v>
                </c:pt>
                <c:pt idx="6231">
                  <c:v>-6.874549</c:v>
                </c:pt>
                <c:pt idx="6232">
                  <c:v>-6.1938510000000004</c:v>
                </c:pt>
                <c:pt idx="6233">
                  <c:v>-6.4022600000000001</c:v>
                </c:pt>
                <c:pt idx="6234">
                  <c:v>-6.7709859999999997</c:v>
                </c:pt>
                <c:pt idx="6235">
                  <c:v>-6.6662759999999999</c:v>
                </c:pt>
                <c:pt idx="6236">
                  <c:v>-7.0316809999999998</c:v>
                </c:pt>
                <c:pt idx="6237">
                  <c:v>-6.3020160000000001</c:v>
                </c:pt>
                <c:pt idx="6238">
                  <c:v>-6.9282729999999999</c:v>
                </c:pt>
                <c:pt idx="6239">
                  <c:v>-6.8205340000000003</c:v>
                </c:pt>
                <c:pt idx="6240">
                  <c:v>-6.6206100000000001</c:v>
                </c:pt>
                <c:pt idx="6241">
                  <c:v>-6.7197079999999998</c:v>
                </c:pt>
                <c:pt idx="6242">
                  <c:v>-6.6662759999999999</c:v>
                </c:pt>
                <c:pt idx="6243">
                  <c:v>-6.8769960000000001</c:v>
                </c:pt>
                <c:pt idx="6244">
                  <c:v>-6.8260100000000001</c:v>
                </c:pt>
                <c:pt idx="6245">
                  <c:v>-6.6178730000000003</c:v>
                </c:pt>
                <c:pt idx="6246">
                  <c:v>-6.5640130000000001</c:v>
                </c:pt>
                <c:pt idx="6247">
                  <c:v>-6.5075519999999996</c:v>
                </c:pt>
                <c:pt idx="6248">
                  <c:v>-6.7682479999999998</c:v>
                </c:pt>
                <c:pt idx="6249">
                  <c:v>-6.7744419999999996</c:v>
                </c:pt>
                <c:pt idx="6250">
                  <c:v>-6.7172619999999998</c:v>
                </c:pt>
                <c:pt idx="6251">
                  <c:v>-6.5605570000000002</c:v>
                </c:pt>
                <c:pt idx="6252">
                  <c:v>-6.4545459999999997</c:v>
                </c:pt>
                <c:pt idx="6253">
                  <c:v>-7.2437019999999999</c:v>
                </c:pt>
                <c:pt idx="6254">
                  <c:v>-7.1955900000000002</c:v>
                </c:pt>
                <c:pt idx="6255">
                  <c:v>-6.8794430000000002</c:v>
                </c:pt>
                <c:pt idx="6256">
                  <c:v>-5.9294070000000003</c:v>
                </c:pt>
                <c:pt idx="6257">
                  <c:v>-6.5619940000000003</c:v>
                </c:pt>
                <c:pt idx="6258">
                  <c:v>-6.8787240000000001</c:v>
                </c:pt>
                <c:pt idx="6259">
                  <c:v>-6.400531</c:v>
                </c:pt>
                <c:pt idx="6260">
                  <c:v>-6.6652659999999999</c:v>
                </c:pt>
                <c:pt idx="6261">
                  <c:v>-6.4080269999999997</c:v>
                </c:pt>
                <c:pt idx="6262">
                  <c:v>-6.7734319999999997</c:v>
                </c:pt>
                <c:pt idx="6263">
                  <c:v>-6.667713</c:v>
                </c:pt>
                <c:pt idx="6264">
                  <c:v>-7.1931440000000002</c:v>
                </c:pt>
                <c:pt idx="6265">
                  <c:v>-6.9289909999999999</c:v>
                </c:pt>
                <c:pt idx="6266">
                  <c:v>-6.5089889999999997</c:v>
                </c:pt>
                <c:pt idx="6267">
                  <c:v>-6.5592560000000004</c:v>
                </c:pt>
                <c:pt idx="6268">
                  <c:v>-6.931438</c:v>
                </c:pt>
                <c:pt idx="6269">
                  <c:v>-6.354012</c:v>
                </c:pt>
                <c:pt idx="6270">
                  <c:v>-6.8242820000000002</c:v>
                </c:pt>
                <c:pt idx="6271">
                  <c:v>-6.7692569999999996</c:v>
                </c:pt>
                <c:pt idx="6272">
                  <c:v>-6.610824</c:v>
                </c:pt>
                <c:pt idx="6273">
                  <c:v>-7.1917070000000001</c:v>
                </c:pt>
                <c:pt idx="6274">
                  <c:v>-6.6136980000000003</c:v>
                </c:pt>
                <c:pt idx="6275">
                  <c:v>-6.5117260000000003</c:v>
                </c:pt>
                <c:pt idx="6276">
                  <c:v>-6.5040950000000004</c:v>
                </c:pt>
                <c:pt idx="6277">
                  <c:v>-6.5637220000000003</c:v>
                </c:pt>
                <c:pt idx="6278">
                  <c:v>-6.5632950000000001</c:v>
                </c:pt>
                <c:pt idx="6279">
                  <c:v>-6.5630030000000001</c:v>
                </c:pt>
                <c:pt idx="6280">
                  <c:v>-6.4015409999999999</c:v>
                </c:pt>
                <c:pt idx="6281">
                  <c:v>-6.1440099999999997</c:v>
                </c:pt>
                <c:pt idx="6282">
                  <c:v>-6.9868899999999998</c:v>
                </c:pt>
                <c:pt idx="6283">
                  <c:v>-6.5619940000000003</c:v>
                </c:pt>
                <c:pt idx="6284">
                  <c:v>-6.5557999999999996</c:v>
                </c:pt>
                <c:pt idx="6285">
                  <c:v>-7.0329829999999998</c:v>
                </c:pt>
                <c:pt idx="6286">
                  <c:v>-6.2999970000000003</c:v>
                </c:pt>
                <c:pt idx="6287">
                  <c:v>-6.7217279999999997</c:v>
                </c:pt>
                <c:pt idx="6288">
                  <c:v>-6.8759860000000002</c:v>
                </c:pt>
                <c:pt idx="6289">
                  <c:v>-6.9273990000000003</c:v>
                </c:pt>
                <c:pt idx="6290">
                  <c:v>-6.4022600000000001</c:v>
                </c:pt>
                <c:pt idx="6291">
                  <c:v>-6.5072599999999996</c:v>
                </c:pt>
                <c:pt idx="6292">
                  <c:v>-6.6621009999999998</c:v>
                </c:pt>
                <c:pt idx="6293">
                  <c:v>-6.4548379999999996</c:v>
                </c:pt>
                <c:pt idx="6294">
                  <c:v>-7.0324</c:v>
                </c:pt>
                <c:pt idx="6295">
                  <c:v>-6.5599740000000004</c:v>
                </c:pt>
                <c:pt idx="6296">
                  <c:v>-6.0865390000000001</c:v>
                </c:pt>
                <c:pt idx="6297">
                  <c:v>-6.5043870000000004</c:v>
                </c:pt>
                <c:pt idx="6298">
                  <c:v>-6.7719950000000004</c:v>
                </c:pt>
                <c:pt idx="6299">
                  <c:v>-6.8787240000000001</c:v>
                </c:pt>
                <c:pt idx="6300">
                  <c:v>-6.7197079999999998</c:v>
                </c:pt>
                <c:pt idx="6301">
                  <c:v>-6.5097069999999997</c:v>
                </c:pt>
                <c:pt idx="6302">
                  <c:v>-7.1376920000000004</c:v>
                </c:pt>
                <c:pt idx="6303">
                  <c:v>-7.0864149999999997</c:v>
                </c:pt>
                <c:pt idx="6304">
                  <c:v>-6.7214369999999999</c:v>
                </c:pt>
                <c:pt idx="6305">
                  <c:v>-6.2485840000000001</c:v>
                </c:pt>
                <c:pt idx="6306">
                  <c:v>-6.5622850000000001</c:v>
                </c:pt>
                <c:pt idx="6307">
                  <c:v>-6.7719950000000004</c:v>
                </c:pt>
                <c:pt idx="6308">
                  <c:v>-6.8244179999999997</c:v>
                </c:pt>
                <c:pt idx="6309">
                  <c:v>-6.5557999999999996</c:v>
                </c:pt>
                <c:pt idx="6310">
                  <c:v>-6.5560910000000003</c:v>
                </c:pt>
                <c:pt idx="6311">
                  <c:v>-6.8281650000000003</c:v>
                </c:pt>
                <c:pt idx="6312">
                  <c:v>-6.6164360000000002</c:v>
                </c:pt>
                <c:pt idx="6313">
                  <c:v>-7.2424010000000001</c:v>
                </c:pt>
                <c:pt idx="6314">
                  <c:v>-6.9817049999999998</c:v>
                </c:pt>
                <c:pt idx="6315">
                  <c:v>-6.5075519999999996</c:v>
                </c:pt>
                <c:pt idx="6316">
                  <c:v>-6.4049969999999998</c:v>
                </c:pt>
                <c:pt idx="6317">
                  <c:v>-6.8250000000000002</c:v>
                </c:pt>
                <c:pt idx="6318">
                  <c:v>-6.7778980000000004</c:v>
                </c:pt>
                <c:pt idx="6319">
                  <c:v>-6.7747330000000003</c:v>
                </c:pt>
                <c:pt idx="6320">
                  <c:v>-6.669441</c:v>
                </c:pt>
                <c:pt idx="6321">
                  <c:v>-6.0864029999999998</c:v>
                </c:pt>
                <c:pt idx="6322">
                  <c:v>-6.66282</c:v>
                </c:pt>
                <c:pt idx="6323">
                  <c:v>-7.0926090000000004</c:v>
                </c:pt>
                <c:pt idx="6324">
                  <c:v>-6.7714129999999999</c:v>
                </c:pt>
                <c:pt idx="6325">
                  <c:v>-6.2938029999999996</c:v>
                </c:pt>
                <c:pt idx="6326">
                  <c:v>-6.9273990000000003</c:v>
                </c:pt>
                <c:pt idx="6327">
                  <c:v>-6.5117260000000003</c:v>
                </c:pt>
                <c:pt idx="6328">
                  <c:v>-6.353002</c:v>
                </c:pt>
                <c:pt idx="6329">
                  <c:v>-6.6149990000000001</c:v>
                </c:pt>
                <c:pt idx="6330">
                  <c:v>-6.1928409999999996</c:v>
                </c:pt>
                <c:pt idx="6331">
                  <c:v>-6.668723</c:v>
                </c:pt>
                <c:pt idx="6332">
                  <c:v>-6.9834339999999999</c:v>
                </c:pt>
                <c:pt idx="6333">
                  <c:v>-6.716971</c:v>
                </c:pt>
                <c:pt idx="6334">
                  <c:v>-6.6600820000000001</c:v>
                </c:pt>
                <c:pt idx="6335">
                  <c:v>-6.7734319999999997</c:v>
                </c:pt>
                <c:pt idx="6336">
                  <c:v>-6.6662759999999999</c:v>
                </c:pt>
                <c:pt idx="6337">
                  <c:v>-6.9827149999999998</c:v>
                </c:pt>
                <c:pt idx="6338">
                  <c:v>-7.194153</c:v>
                </c:pt>
                <c:pt idx="6339">
                  <c:v>-6.5585370000000003</c:v>
                </c:pt>
                <c:pt idx="6340">
                  <c:v>-6.4049969999999998</c:v>
                </c:pt>
                <c:pt idx="6341">
                  <c:v>-6.8215440000000003</c:v>
                </c:pt>
                <c:pt idx="6342">
                  <c:v>-6.4541190000000004</c:v>
                </c:pt>
                <c:pt idx="6343">
                  <c:v>-6.9811230000000002</c:v>
                </c:pt>
                <c:pt idx="6344">
                  <c:v>-6.5641489999999996</c:v>
                </c:pt>
                <c:pt idx="6345">
                  <c:v>-6.4587209999999997</c:v>
                </c:pt>
                <c:pt idx="6346">
                  <c:v>-6.5591200000000001</c:v>
                </c:pt>
                <c:pt idx="6347">
                  <c:v>-7.142449</c:v>
                </c:pt>
                <c:pt idx="6348">
                  <c:v>-6.9311470000000002</c:v>
                </c:pt>
                <c:pt idx="6349">
                  <c:v>-6.2989870000000003</c:v>
                </c:pt>
                <c:pt idx="6350">
                  <c:v>-6.7179799999999998</c:v>
                </c:pt>
                <c:pt idx="6351">
                  <c:v>-6.6145719999999999</c:v>
                </c:pt>
                <c:pt idx="6352">
                  <c:v>-6.9834339999999999</c:v>
                </c:pt>
                <c:pt idx="6353">
                  <c:v>-7.0351379999999999</c:v>
                </c:pt>
                <c:pt idx="6354">
                  <c:v>-6.3457980000000003</c:v>
                </c:pt>
                <c:pt idx="6355">
                  <c:v>-6.4032689999999999</c:v>
                </c:pt>
                <c:pt idx="6356">
                  <c:v>-6.8257190000000003</c:v>
                </c:pt>
                <c:pt idx="6357">
                  <c:v>-6.7182719999999998</c:v>
                </c:pt>
                <c:pt idx="6358">
                  <c:v>-6.343934</c:v>
                </c:pt>
                <c:pt idx="6359">
                  <c:v>-6.4569929999999998</c:v>
                </c:pt>
                <c:pt idx="6360">
                  <c:v>-6.2480010000000004</c:v>
                </c:pt>
                <c:pt idx="6361">
                  <c:v>-6.6669939999999999</c:v>
                </c:pt>
                <c:pt idx="6362">
                  <c:v>-7.2977169999999996</c:v>
                </c:pt>
                <c:pt idx="6363">
                  <c:v>-6.7189899999999998</c:v>
                </c:pt>
                <c:pt idx="6364">
                  <c:v>-6.4555559999999996</c:v>
                </c:pt>
                <c:pt idx="6365">
                  <c:v>-6.7189899999999998</c:v>
                </c:pt>
                <c:pt idx="6366">
                  <c:v>-6.980696</c:v>
                </c:pt>
                <c:pt idx="6367">
                  <c:v>-6.7659370000000001</c:v>
                </c:pt>
                <c:pt idx="6368">
                  <c:v>-6.7197079999999998</c:v>
                </c:pt>
                <c:pt idx="6369">
                  <c:v>-6.7214369999999999</c:v>
                </c:pt>
                <c:pt idx="6370">
                  <c:v>-6.2448360000000003</c:v>
                </c:pt>
                <c:pt idx="6371">
                  <c:v>-6.982424</c:v>
                </c:pt>
                <c:pt idx="6372">
                  <c:v>-6.9817049999999998</c:v>
                </c:pt>
                <c:pt idx="6373">
                  <c:v>-6.5117260000000003</c:v>
                </c:pt>
                <c:pt idx="6374">
                  <c:v>-6.616727</c:v>
                </c:pt>
                <c:pt idx="6375">
                  <c:v>-6.8195249999999996</c:v>
                </c:pt>
                <c:pt idx="6376">
                  <c:v>-6.5602660000000004</c:v>
                </c:pt>
                <c:pt idx="6377">
                  <c:v>-6.6147080000000003</c:v>
                </c:pt>
                <c:pt idx="6378">
                  <c:v>-6.5617020000000004</c:v>
                </c:pt>
                <c:pt idx="6379">
                  <c:v>-6.3492540000000002</c:v>
                </c:pt>
                <c:pt idx="6380">
                  <c:v>-6.8787240000000001</c:v>
                </c:pt>
                <c:pt idx="6381">
                  <c:v>-6.668723</c:v>
                </c:pt>
                <c:pt idx="6382">
                  <c:v>-6.3475260000000002</c:v>
                </c:pt>
                <c:pt idx="6383">
                  <c:v>-6.2419630000000002</c:v>
                </c:pt>
                <c:pt idx="6384">
                  <c:v>-6.6603729999999999</c:v>
                </c:pt>
                <c:pt idx="6385">
                  <c:v>-6.8274470000000003</c:v>
                </c:pt>
                <c:pt idx="6386">
                  <c:v>-6.8794430000000002</c:v>
                </c:pt>
                <c:pt idx="6387">
                  <c:v>-6.9262540000000001</c:v>
                </c:pt>
                <c:pt idx="6388">
                  <c:v>-6.7702669999999996</c:v>
                </c:pt>
                <c:pt idx="6389">
                  <c:v>-6.5634309999999996</c:v>
                </c:pt>
                <c:pt idx="6390">
                  <c:v>-6.668431</c:v>
                </c:pt>
                <c:pt idx="6391">
                  <c:v>-6.5099980000000004</c:v>
                </c:pt>
                <c:pt idx="6392">
                  <c:v>-6.6165909999999997</c:v>
                </c:pt>
                <c:pt idx="6393">
                  <c:v>-6.1883749999999997</c:v>
                </c:pt>
                <c:pt idx="6394">
                  <c:v>-6.3502640000000001</c:v>
                </c:pt>
                <c:pt idx="6395">
                  <c:v>-6.7192809999999996</c:v>
                </c:pt>
                <c:pt idx="6396">
                  <c:v>-6.7189899999999998</c:v>
                </c:pt>
                <c:pt idx="6397">
                  <c:v>-6.405716</c:v>
                </c:pt>
                <c:pt idx="6398">
                  <c:v>-6.7197079999999998</c:v>
                </c:pt>
                <c:pt idx="6399">
                  <c:v>-6.9789680000000001</c:v>
                </c:pt>
                <c:pt idx="6400">
                  <c:v>-6.7227379999999997</c:v>
                </c:pt>
                <c:pt idx="6401">
                  <c:v>-6.8794430000000002</c:v>
                </c:pt>
                <c:pt idx="6402">
                  <c:v>-6.8749770000000003</c:v>
                </c:pt>
                <c:pt idx="6403">
                  <c:v>-6.2410889999999997</c:v>
                </c:pt>
                <c:pt idx="6404">
                  <c:v>-6.4015409999999999</c:v>
                </c:pt>
                <c:pt idx="6405">
                  <c:v>-6.7719950000000004</c:v>
                </c:pt>
                <c:pt idx="6406">
                  <c:v>-7.0908810000000004</c:v>
                </c:pt>
                <c:pt idx="6407">
                  <c:v>-6.8239910000000004</c:v>
                </c:pt>
                <c:pt idx="6408">
                  <c:v>-6.2452629999999996</c:v>
                </c:pt>
                <c:pt idx="6409">
                  <c:v>-5.8778389999999998</c:v>
                </c:pt>
                <c:pt idx="6410">
                  <c:v>-6.8777140000000001</c:v>
                </c:pt>
                <c:pt idx="6411">
                  <c:v>-6.9809869999999998</c:v>
                </c:pt>
                <c:pt idx="6412">
                  <c:v>-6.4528179999999997</c:v>
                </c:pt>
                <c:pt idx="6413">
                  <c:v>-6.4552649999999998</c:v>
                </c:pt>
                <c:pt idx="6414">
                  <c:v>-6.7709859999999997</c:v>
                </c:pt>
                <c:pt idx="6415">
                  <c:v>-7.0374489999999996</c:v>
                </c:pt>
                <c:pt idx="6416">
                  <c:v>-7.1893960000000003</c:v>
                </c:pt>
                <c:pt idx="6417">
                  <c:v>-6.4494980000000002</c:v>
                </c:pt>
                <c:pt idx="6418">
                  <c:v>-6.7217279999999997</c:v>
                </c:pt>
                <c:pt idx="6419">
                  <c:v>-6.1425729999999996</c:v>
                </c:pt>
                <c:pt idx="6420">
                  <c:v>-6.6149990000000001</c:v>
                </c:pt>
                <c:pt idx="6421">
                  <c:v>-6.5065419999999996</c:v>
                </c:pt>
                <c:pt idx="6422">
                  <c:v>-6.665985</c:v>
                </c:pt>
                <c:pt idx="6423">
                  <c:v>-6.4032689999999999</c:v>
                </c:pt>
                <c:pt idx="6424">
                  <c:v>-6.5095710000000002</c:v>
                </c:pt>
                <c:pt idx="6425">
                  <c:v>-7.0339919999999996</c:v>
                </c:pt>
                <c:pt idx="6426">
                  <c:v>-6.3495460000000001</c:v>
                </c:pt>
                <c:pt idx="6427">
                  <c:v>-7.2978529999999999</c:v>
                </c:pt>
                <c:pt idx="6428">
                  <c:v>-6.5045229999999998</c:v>
                </c:pt>
                <c:pt idx="6429">
                  <c:v>-6.610106</c:v>
                </c:pt>
                <c:pt idx="6430">
                  <c:v>-6.8769960000000001</c:v>
                </c:pt>
                <c:pt idx="6431">
                  <c:v>-6.6157170000000001</c:v>
                </c:pt>
                <c:pt idx="6432">
                  <c:v>-6.405716</c:v>
                </c:pt>
                <c:pt idx="6433">
                  <c:v>-6.6680039999999998</c:v>
                </c:pt>
                <c:pt idx="6434">
                  <c:v>-6.7155339999999999</c:v>
                </c:pt>
                <c:pt idx="6435">
                  <c:v>-6.6142810000000001</c:v>
                </c:pt>
                <c:pt idx="6436">
                  <c:v>-6.7719950000000004</c:v>
                </c:pt>
                <c:pt idx="6437">
                  <c:v>-6.2428169999999996</c:v>
                </c:pt>
                <c:pt idx="6438">
                  <c:v>-6.5609840000000004</c:v>
                </c:pt>
                <c:pt idx="6439">
                  <c:v>-6.8247090000000004</c:v>
                </c:pt>
                <c:pt idx="6440">
                  <c:v>-7.0849780000000004</c:v>
                </c:pt>
                <c:pt idx="6441">
                  <c:v>-6.5097069999999997</c:v>
                </c:pt>
                <c:pt idx="6442">
                  <c:v>-6.4555559999999996</c:v>
                </c:pt>
                <c:pt idx="6443">
                  <c:v>-6.8236990000000004</c:v>
                </c:pt>
                <c:pt idx="6444">
                  <c:v>-6.666703</c:v>
                </c:pt>
                <c:pt idx="6445">
                  <c:v>-6.668723</c:v>
                </c:pt>
                <c:pt idx="6446">
                  <c:v>-6.7162519999999999</c:v>
                </c:pt>
                <c:pt idx="6447">
                  <c:v>-6.8277380000000001</c:v>
                </c:pt>
                <c:pt idx="6448">
                  <c:v>-7.1379830000000002</c:v>
                </c:pt>
                <c:pt idx="6449">
                  <c:v>-6.8798700000000004</c:v>
                </c:pt>
                <c:pt idx="6450">
                  <c:v>-6.6147080000000003</c:v>
                </c:pt>
                <c:pt idx="6451">
                  <c:v>-6.8226899999999997</c:v>
                </c:pt>
                <c:pt idx="6452">
                  <c:v>-6.8749770000000003</c:v>
                </c:pt>
                <c:pt idx="6453">
                  <c:v>-6.8281650000000003</c:v>
                </c:pt>
                <c:pt idx="6454">
                  <c:v>-6.8222630000000004</c:v>
                </c:pt>
                <c:pt idx="6455">
                  <c:v>-6.5058239999999996</c:v>
                </c:pt>
                <c:pt idx="6456">
                  <c:v>-6.6173099999999998</c:v>
                </c:pt>
                <c:pt idx="6457">
                  <c:v>-6.8774230000000003</c:v>
                </c:pt>
                <c:pt idx="6458">
                  <c:v>-6.5609840000000004</c:v>
                </c:pt>
                <c:pt idx="6459">
                  <c:v>-6.7727139999999997</c:v>
                </c:pt>
                <c:pt idx="6460">
                  <c:v>-6.0365630000000001</c:v>
                </c:pt>
                <c:pt idx="6461">
                  <c:v>-6.667713</c:v>
                </c:pt>
                <c:pt idx="6462">
                  <c:v>-6.6652659999999999</c:v>
                </c:pt>
                <c:pt idx="6463">
                  <c:v>-6.7165429999999997</c:v>
                </c:pt>
                <c:pt idx="6464">
                  <c:v>-7.2424010000000001</c:v>
                </c:pt>
                <c:pt idx="6465">
                  <c:v>-6.349837</c:v>
                </c:pt>
                <c:pt idx="6466">
                  <c:v>-6.7162519999999999</c:v>
                </c:pt>
                <c:pt idx="6467">
                  <c:v>-6.9817049999999998</c:v>
                </c:pt>
                <c:pt idx="6468">
                  <c:v>-6.6164360000000002</c:v>
                </c:pt>
                <c:pt idx="6469">
                  <c:v>-6.9837249999999997</c:v>
                </c:pt>
                <c:pt idx="6470">
                  <c:v>-6.4528179999999997</c:v>
                </c:pt>
                <c:pt idx="6471">
                  <c:v>-6.7189899999999998</c:v>
                </c:pt>
                <c:pt idx="6472">
                  <c:v>-6.5089889999999997</c:v>
                </c:pt>
                <c:pt idx="6473">
                  <c:v>-6.35372</c:v>
                </c:pt>
                <c:pt idx="6474">
                  <c:v>-6.568479</c:v>
                </c:pt>
                <c:pt idx="6475">
                  <c:v>-6.7719950000000004</c:v>
                </c:pt>
                <c:pt idx="6476">
                  <c:v>-7.1401380000000003</c:v>
                </c:pt>
                <c:pt idx="6477">
                  <c:v>-6.6122610000000002</c:v>
                </c:pt>
                <c:pt idx="6478">
                  <c:v>-6.3478180000000002</c:v>
                </c:pt>
                <c:pt idx="6479">
                  <c:v>-6.8769960000000001</c:v>
                </c:pt>
                <c:pt idx="6480">
                  <c:v>-6.6136980000000003</c:v>
                </c:pt>
                <c:pt idx="6481">
                  <c:v>-6.8768399999999996</c:v>
                </c:pt>
                <c:pt idx="6482">
                  <c:v>-6.7724219999999997</c:v>
                </c:pt>
                <c:pt idx="6483">
                  <c:v>-6.5085610000000003</c:v>
                </c:pt>
                <c:pt idx="6484">
                  <c:v>-6.5095710000000002</c:v>
                </c:pt>
                <c:pt idx="6485">
                  <c:v>-6.7717039999999997</c:v>
                </c:pt>
                <c:pt idx="6486">
                  <c:v>-6.6674220000000002</c:v>
                </c:pt>
                <c:pt idx="6487">
                  <c:v>-6.6129800000000003</c:v>
                </c:pt>
                <c:pt idx="6488">
                  <c:v>-6.1905299999999999</c:v>
                </c:pt>
                <c:pt idx="6489">
                  <c:v>-6.9775309999999999</c:v>
                </c:pt>
                <c:pt idx="6490">
                  <c:v>-6.6674220000000002</c:v>
                </c:pt>
                <c:pt idx="6491">
                  <c:v>-6.4008229999999999</c:v>
                </c:pt>
                <c:pt idx="6492">
                  <c:v>-7.0374489999999996</c:v>
                </c:pt>
                <c:pt idx="6493">
                  <c:v>-6.6115430000000002</c:v>
                </c:pt>
                <c:pt idx="6494">
                  <c:v>-6.5079789999999997</c:v>
                </c:pt>
                <c:pt idx="6495">
                  <c:v>-6.6157170000000001</c:v>
                </c:pt>
                <c:pt idx="6496">
                  <c:v>-6.6105330000000002</c:v>
                </c:pt>
                <c:pt idx="6497">
                  <c:v>-6.8273109999999999</c:v>
                </c:pt>
                <c:pt idx="6498">
                  <c:v>-6.7737230000000004</c:v>
                </c:pt>
                <c:pt idx="6499">
                  <c:v>-6.8236990000000004</c:v>
                </c:pt>
                <c:pt idx="6500">
                  <c:v>-6.9827149999999998</c:v>
                </c:pt>
                <c:pt idx="6501">
                  <c:v>-7.0846869999999997</c:v>
                </c:pt>
                <c:pt idx="6502">
                  <c:v>-6.6119700000000003</c:v>
                </c:pt>
                <c:pt idx="6503">
                  <c:v>-6.6098150000000002</c:v>
                </c:pt>
                <c:pt idx="6504">
                  <c:v>-6.7162519999999999</c:v>
                </c:pt>
                <c:pt idx="6505">
                  <c:v>-6.616727</c:v>
                </c:pt>
                <c:pt idx="6506">
                  <c:v>-6.298851</c:v>
                </c:pt>
                <c:pt idx="6507">
                  <c:v>-6.8260100000000001</c:v>
                </c:pt>
                <c:pt idx="6508">
                  <c:v>-6.8257190000000003</c:v>
                </c:pt>
                <c:pt idx="6509">
                  <c:v>-5.9818300000000004</c:v>
                </c:pt>
                <c:pt idx="6510">
                  <c:v>-6.6105330000000002</c:v>
                </c:pt>
                <c:pt idx="6511">
                  <c:v>-6.6642570000000001</c:v>
                </c:pt>
                <c:pt idx="6512">
                  <c:v>-6.6655579999999999</c:v>
                </c:pt>
                <c:pt idx="6513">
                  <c:v>-7.244421</c:v>
                </c:pt>
                <c:pt idx="6514">
                  <c:v>-6.4060069999999998</c:v>
                </c:pt>
                <c:pt idx="6515">
                  <c:v>-6.5605570000000002</c:v>
                </c:pt>
                <c:pt idx="6516">
                  <c:v>-6.6105330000000002</c:v>
                </c:pt>
                <c:pt idx="6517">
                  <c:v>-7.0891529999999996</c:v>
                </c:pt>
                <c:pt idx="6518">
                  <c:v>-6.72</c:v>
                </c:pt>
                <c:pt idx="6519">
                  <c:v>-6.7207179999999997</c:v>
                </c:pt>
                <c:pt idx="6520">
                  <c:v>-6.6649750000000001</c:v>
                </c:pt>
                <c:pt idx="6521">
                  <c:v>-6.398803</c:v>
                </c:pt>
                <c:pt idx="6522">
                  <c:v>-6.6164360000000002</c:v>
                </c:pt>
                <c:pt idx="6523">
                  <c:v>-6.7207179999999997</c:v>
                </c:pt>
                <c:pt idx="6524">
                  <c:v>-6.348827</c:v>
                </c:pt>
                <c:pt idx="6525">
                  <c:v>-6.7695489999999996</c:v>
                </c:pt>
                <c:pt idx="6526">
                  <c:v>-6.6669939999999999</c:v>
                </c:pt>
                <c:pt idx="6527">
                  <c:v>-6.6152899999999999</c:v>
                </c:pt>
                <c:pt idx="6528">
                  <c:v>-6.2410889999999997</c:v>
                </c:pt>
                <c:pt idx="6529">
                  <c:v>-6.7172619999999998</c:v>
                </c:pt>
                <c:pt idx="6530">
                  <c:v>-7.1901149999999996</c:v>
                </c:pt>
                <c:pt idx="6531">
                  <c:v>-6.7173980000000002</c:v>
                </c:pt>
                <c:pt idx="6532">
                  <c:v>-6.7706939999999998</c:v>
                </c:pt>
                <c:pt idx="6533">
                  <c:v>-6.3535849999999998</c:v>
                </c:pt>
                <c:pt idx="6534">
                  <c:v>-6.8787240000000001</c:v>
                </c:pt>
                <c:pt idx="6535">
                  <c:v>-6.5082700000000004</c:v>
                </c:pt>
                <c:pt idx="6536">
                  <c:v>-6.6642570000000001</c:v>
                </c:pt>
                <c:pt idx="6537">
                  <c:v>-6.5585370000000003</c:v>
                </c:pt>
                <c:pt idx="6538">
                  <c:v>-6.1952870000000004</c:v>
                </c:pt>
                <c:pt idx="6539">
                  <c:v>-6.667713</c:v>
                </c:pt>
                <c:pt idx="6540">
                  <c:v>-6.6645479999999999</c:v>
                </c:pt>
                <c:pt idx="6541">
                  <c:v>-7.0891529999999996</c:v>
                </c:pt>
                <c:pt idx="6542">
                  <c:v>-6.5609840000000004</c:v>
                </c:pt>
                <c:pt idx="6543">
                  <c:v>-6.4535369999999999</c:v>
                </c:pt>
                <c:pt idx="6544">
                  <c:v>-6.7712770000000004</c:v>
                </c:pt>
                <c:pt idx="6545">
                  <c:v>-6.7692569999999996</c:v>
                </c:pt>
                <c:pt idx="6546">
                  <c:v>-6.3527110000000002</c:v>
                </c:pt>
                <c:pt idx="6547">
                  <c:v>-6.6132710000000001</c:v>
                </c:pt>
                <c:pt idx="6548">
                  <c:v>-6.7179799999999998</c:v>
                </c:pt>
                <c:pt idx="6549">
                  <c:v>-6.6142810000000001</c:v>
                </c:pt>
                <c:pt idx="6550">
                  <c:v>-6.7227379999999997</c:v>
                </c:pt>
                <c:pt idx="6551">
                  <c:v>-6.6622370000000002</c:v>
                </c:pt>
                <c:pt idx="6552">
                  <c:v>-6.9272629999999999</c:v>
                </c:pt>
                <c:pt idx="6553">
                  <c:v>-6.4525269999999999</c:v>
                </c:pt>
                <c:pt idx="6554">
                  <c:v>-6.717689</c:v>
                </c:pt>
                <c:pt idx="6555">
                  <c:v>-6.5615670000000001</c:v>
                </c:pt>
                <c:pt idx="6556">
                  <c:v>-6.5075519999999996</c:v>
                </c:pt>
                <c:pt idx="6557">
                  <c:v>-6.7699759999999998</c:v>
                </c:pt>
                <c:pt idx="6558">
                  <c:v>-6.2432439999999998</c:v>
                </c:pt>
                <c:pt idx="6559">
                  <c:v>-6.5055319999999996</c:v>
                </c:pt>
                <c:pt idx="6560">
                  <c:v>-6.6662759999999999</c:v>
                </c:pt>
                <c:pt idx="6561">
                  <c:v>-6.7189899999999998</c:v>
                </c:pt>
                <c:pt idx="6562">
                  <c:v>-7.0364389999999997</c:v>
                </c:pt>
                <c:pt idx="6563">
                  <c:v>-6.8216799999999997</c:v>
                </c:pt>
                <c:pt idx="6564">
                  <c:v>-6.5065419999999996</c:v>
                </c:pt>
                <c:pt idx="6565">
                  <c:v>-6.7699759999999998</c:v>
                </c:pt>
                <c:pt idx="6566">
                  <c:v>-7.1381189999999997</c:v>
                </c:pt>
                <c:pt idx="6567">
                  <c:v>-6.7179799999999998</c:v>
                </c:pt>
                <c:pt idx="6568">
                  <c:v>-6.9284090000000003</c:v>
                </c:pt>
                <c:pt idx="6569">
                  <c:v>-6.2923660000000003</c:v>
                </c:pt>
                <c:pt idx="6570">
                  <c:v>-6.3010060000000001</c:v>
                </c:pt>
                <c:pt idx="6571">
                  <c:v>-6.9292829999999999</c:v>
                </c:pt>
                <c:pt idx="6572">
                  <c:v>-6.8215440000000003</c:v>
                </c:pt>
                <c:pt idx="6573">
                  <c:v>-6.0865390000000001</c:v>
                </c:pt>
                <c:pt idx="6574">
                  <c:v>-6.086112</c:v>
                </c:pt>
                <c:pt idx="6575">
                  <c:v>-6.7214369999999999</c:v>
                </c:pt>
                <c:pt idx="6576">
                  <c:v>-6.8205340000000003</c:v>
                </c:pt>
                <c:pt idx="6577">
                  <c:v>-6.7158249999999997</c:v>
                </c:pt>
                <c:pt idx="6578">
                  <c:v>-7.0351379999999999</c:v>
                </c:pt>
                <c:pt idx="6579">
                  <c:v>-6.6704509999999999</c:v>
                </c:pt>
                <c:pt idx="6580">
                  <c:v>-6.5082700000000004</c:v>
                </c:pt>
                <c:pt idx="6581">
                  <c:v>-7.2991539999999997</c:v>
                </c:pt>
                <c:pt idx="6582">
                  <c:v>-6.6656930000000001</c:v>
                </c:pt>
                <c:pt idx="6583">
                  <c:v>-6.665985</c:v>
                </c:pt>
                <c:pt idx="6584">
                  <c:v>-6.346381</c:v>
                </c:pt>
                <c:pt idx="6585">
                  <c:v>-6.8728210000000001</c:v>
                </c:pt>
                <c:pt idx="6586">
                  <c:v>-6.880452</c:v>
                </c:pt>
                <c:pt idx="6587">
                  <c:v>-6.717689</c:v>
                </c:pt>
                <c:pt idx="6588">
                  <c:v>-6.3468080000000002</c:v>
                </c:pt>
                <c:pt idx="6589">
                  <c:v>-6.2413800000000004</c:v>
                </c:pt>
                <c:pt idx="6590">
                  <c:v>-6.6135619999999999</c:v>
                </c:pt>
                <c:pt idx="6591">
                  <c:v>-6.8752680000000002</c:v>
                </c:pt>
                <c:pt idx="6592">
                  <c:v>-6.6662759999999999</c:v>
                </c:pt>
                <c:pt idx="6593">
                  <c:v>-6.5585370000000003</c:v>
                </c:pt>
                <c:pt idx="6594">
                  <c:v>-6.5627120000000003</c:v>
                </c:pt>
                <c:pt idx="6595">
                  <c:v>-6.8257190000000003</c:v>
                </c:pt>
                <c:pt idx="6596">
                  <c:v>-7.3491299999999997</c:v>
                </c:pt>
                <c:pt idx="6597">
                  <c:v>-6.7709859999999997</c:v>
                </c:pt>
                <c:pt idx="6598">
                  <c:v>-6.6198920000000001</c:v>
                </c:pt>
                <c:pt idx="6599">
                  <c:v>-6.666703</c:v>
                </c:pt>
                <c:pt idx="6600">
                  <c:v>-6.5048139999999997</c:v>
                </c:pt>
                <c:pt idx="6601">
                  <c:v>-6.7695489999999996</c:v>
                </c:pt>
                <c:pt idx="6602">
                  <c:v>-6.2955310000000004</c:v>
                </c:pt>
                <c:pt idx="6603">
                  <c:v>-6.4618859999999998</c:v>
                </c:pt>
                <c:pt idx="6604">
                  <c:v>-6.4603140000000003</c:v>
                </c:pt>
                <c:pt idx="6605">
                  <c:v>-6.6662759999999999</c:v>
                </c:pt>
                <c:pt idx="6606">
                  <c:v>-7.1886780000000003</c:v>
                </c:pt>
                <c:pt idx="6607">
                  <c:v>-6.7179799999999998</c:v>
                </c:pt>
                <c:pt idx="6608">
                  <c:v>-6.7699759999999998</c:v>
                </c:pt>
                <c:pt idx="6609">
                  <c:v>-6.616727</c:v>
                </c:pt>
                <c:pt idx="6610">
                  <c:v>-6.9827149999999998</c:v>
                </c:pt>
                <c:pt idx="6611">
                  <c:v>-7.1914160000000003</c:v>
                </c:pt>
                <c:pt idx="6612">
                  <c:v>-6.4574199999999999</c:v>
                </c:pt>
                <c:pt idx="6613">
                  <c:v>-6.5622850000000001</c:v>
                </c:pt>
                <c:pt idx="6614">
                  <c:v>-6.1373889999999998</c:v>
                </c:pt>
                <c:pt idx="6615">
                  <c:v>-6.8247090000000004</c:v>
                </c:pt>
                <c:pt idx="6616">
                  <c:v>-6.7182719999999998</c:v>
                </c:pt>
                <c:pt idx="6617">
                  <c:v>-6.4528179999999997</c:v>
                </c:pt>
                <c:pt idx="6618">
                  <c:v>-6.9300009999999999</c:v>
                </c:pt>
                <c:pt idx="6619">
                  <c:v>-6.879734</c:v>
                </c:pt>
                <c:pt idx="6620">
                  <c:v>-6.7179799999999998</c:v>
                </c:pt>
                <c:pt idx="6621">
                  <c:v>-6.7182719999999998</c:v>
                </c:pt>
                <c:pt idx="6622">
                  <c:v>-6.8761219999999996</c:v>
                </c:pt>
                <c:pt idx="6623">
                  <c:v>-6.8244179999999997</c:v>
                </c:pt>
                <c:pt idx="6624">
                  <c:v>-6.666703</c:v>
                </c:pt>
                <c:pt idx="6625">
                  <c:v>-6.5089889999999997</c:v>
                </c:pt>
                <c:pt idx="6626">
                  <c:v>-6.7685389999999996</c:v>
                </c:pt>
                <c:pt idx="6627">
                  <c:v>-6.5630030000000001</c:v>
                </c:pt>
                <c:pt idx="6628">
                  <c:v>-6.9317289999999998</c:v>
                </c:pt>
                <c:pt idx="6629">
                  <c:v>-6.7145239999999999</c:v>
                </c:pt>
                <c:pt idx="6630">
                  <c:v>-6.399095</c:v>
                </c:pt>
                <c:pt idx="6631">
                  <c:v>-6.92971</c:v>
                </c:pt>
                <c:pt idx="6632">
                  <c:v>-6.930428</c:v>
                </c:pt>
                <c:pt idx="6633">
                  <c:v>-6.4545459999999997</c:v>
                </c:pt>
                <c:pt idx="6634">
                  <c:v>-6.7660920000000004</c:v>
                </c:pt>
                <c:pt idx="6635">
                  <c:v>-6.8202429999999996</c:v>
                </c:pt>
                <c:pt idx="6636">
                  <c:v>-6.5671780000000002</c:v>
                </c:pt>
                <c:pt idx="6637">
                  <c:v>-6.665985</c:v>
                </c:pt>
                <c:pt idx="6638">
                  <c:v>-6.7179799999999998</c:v>
                </c:pt>
                <c:pt idx="6639">
                  <c:v>-6.2445449999999996</c:v>
                </c:pt>
                <c:pt idx="6640">
                  <c:v>-6.5089889999999997</c:v>
                </c:pt>
                <c:pt idx="6641">
                  <c:v>-6.667713</c:v>
                </c:pt>
                <c:pt idx="6642">
                  <c:v>-6.6119700000000003</c:v>
                </c:pt>
                <c:pt idx="6643">
                  <c:v>-6.1418549999999996</c:v>
                </c:pt>
                <c:pt idx="6644">
                  <c:v>-7.1384100000000004</c:v>
                </c:pt>
                <c:pt idx="6645">
                  <c:v>-6.8746850000000004</c:v>
                </c:pt>
                <c:pt idx="6646">
                  <c:v>-6.5592560000000004</c:v>
                </c:pt>
                <c:pt idx="6647">
                  <c:v>-7.2946879999999998</c:v>
                </c:pt>
                <c:pt idx="6648">
                  <c:v>-6.669441</c:v>
                </c:pt>
                <c:pt idx="6649">
                  <c:v>-6.6154260000000003</c:v>
                </c:pt>
                <c:pt idx="6650">
                  <c:v>-6.8229810000000004</c:v>
                </c:pt>
                <c:pt idx="6651">
                  <c:v>-6.6144160000000003</c:v>
                </c:pt>
                <c:pt idx="6652">
                  <c:v>-6.353002</c:v>
                </c:pt>
                <c:pt idx="6653">
                  <c:v>-6.4015409999999999</c:v>
                </c:pt>
                <c:pt idx="6654">
                  <c:v>-6.5051050000000004</c:v>
                </c:pt>
                <c:pt idx="6655">
                  <c:v>-6.2451280000000002</c:v>
                </c:pt>
                <c:pt idx="6656">
                  <c:v>-6.7185629999999996</c:v>
                </c:pt>
                <c:pt idx="6657">
                  <c:v>-6.6115430000000002</c:v>
                </c:pt>
                <c:pt idx="6658">
                  <c:v>-6.5592560000000004</c:v>
                </c:pt>
                <c:pt idx="6659">
                  <c:v>-7.1359640000000004</c:v>
                </c:pt>
                <c:pt idx="6660">
                  <c:v>-6.4049969999999998</c:v>
                </c:pt>
                <c:pt idx="6661">
                  <c:v>-6.668723</c:v>
                </c:pt>
                <c:pt idx="6662">
                  <c:v>-6.7675289999999997</c:v>
                </c:pt>
                <c:pt idx="6663">
                  <c:v>-6.5585370000000003</c:v>
                </c:pt>
                <c:pt idx="6664">
                  <c:v>-6.6149990000000001</c:v>
                </c:pt>
                <c:pt idx="6665">
                  <c:v>-6.6147080000000003</c:v>
                </c:pt>
                <c:pt idx="6666">
                  <c:v>-6.5617020000000004</c:v>
                </c:pt>
                <c:pt idx="6667">
                  <c:v>-6.347099</c:v>
                </c:pt>
                <c:pt idx="6668">
                  <c:v>-6.6116780000000004</c:v>
                </c:pt>
                <c:pt idx="6669">
                  <c:v>-6.3492540000000002</c:v>
                </c:pt>
                <c:pt idx="6670">
                  <c:v>-6.4545459999999997</c:v>
                </c:pt>
                <c:pt idx="6671">
                  <c:v>-6.2410889999999997</c:v>
                </c:pt>
                <c:pt idx="6672">
                  <c:v>-6.7172619999999998</c:v>
                </c:pt>
                <c:pt idx="6673">
                  <c:v>-6.718699</c:v>
                </c:pt>
                <c:pt idx="6674">
                  <c:v>-6.8239910000000004</c:v>
                </c:pt>
                <c:pt idx="6675">
                  <c:v>-6.8729570000000004</c:v>
                </c:pt>
                <c:pt idx="6676">
                  <c:v>-6.2968320000000002</c:v>
                </c:pt>
                <c:pt idx="6677">
                  <c:v>-6.8229810000000004</c:v>
                </c:pt>
                <c:pt idx="6678">
                  <c:v>-6.7165429999999997</c:v>
                </c:pt>
                <c:pt idx="6679">
                  <c:v>-6.9837249999999997</c:v>
                </c:pt>
                <c:pt idx="6680">
                  <c:v>-6.7175529999999997</c:v>
                </c:pt>
                <c:pt idx="6681">
                  <c:v>-6.8254279999999996</c:v>
                </c:pt>
                <c:pt idx="6682">
                  <c:v>-6.4528179999999997</c:v>
                </c:pt>
                <c:pt idx="6683">
                  <c:v>-6.0846749999999998</c:v>
                </c:pt>
                <c:pt idx="6684">
                  <c:v>-6.9311470000000002</c:v>
                </c:pt>
                <c:pt idx="6685">
                  <c:v>-6.5097069999999997</c:v>
                </c:pt>
                <c:pt idx="6686">
                  <c:v>-6.4032689999999999</c:v>
                </c:pt>
                <c:pt idx="6687">
                  <c:v>-6.7151069999999997</c:v>
                </c:pt>
                <c:pt idx="6688">
                  <c:v>-6.7197079999999998</c:v>
                </c:pt>
                <c:pt idx="6689">
                  <c:v>-6.5609840000000004</c:v>
                </c:pt>
                <c:pt idx="6690">
                  <c:v>-6.5048139999999997</c:v>
                </c:pt>
                <c:pt idx="6691">
                  <c:v>-6.8759860000000002</c:v>
                </c:pt>
                <c:pt idx="6692">
                  <c:v>-6.72</c:v>
                </c:pt>
                <c:pt idx="6693">
                  <c:v>-6.7675289999999997</c:v>
                </c:pt>
                <c:pt idx="6694">
                  <c:v>-6.9279820000000001</c:v>
                </c:pt>
                <c:pt idx="6695">
                  <c:v>-6.2445449999999996</c:v>
                </c:pt>
                <c:pt idx="6696">
                  <c:v>-6.5086969999999997</c:v>
                </c:pt>
                <c:pt idx="6697">
                  <c:v>-6.5617020000000004</c:v>
                </c:pt>
                <c:pt idx="6698">
                  <c:v>-7.1404300000000003</c:v>
                </c:pt>
                <c:pt idx="6699">
                  <c:v>-6.5592560000000004</c:v>
                </c:pt>
                <c:pt idx="6700">
                  <c:v>-6.1443019999999997</c:v>
                </c:pt>
                <c:pt idx="6701">
                  <c:v>-6.1903940000000004</c:v>
                </c:pt>
                <c:pt idx="6702">
                  <c:v>-6.4548379999999996</c:v>
                </c:pt>
                <c:pt idx="6703">
                  <c:v>-7.2419739999999999</c:v>
                </c:pt>
                <c:pt idx="6704">
                  <c:v>-6.5585370000000003</c:v>
                </c:pt>
                <c:pt idx="6705">
                  <c:v>-6.7727139999999997</c:v>
                </c:pt>
                <c:pt idx="6706">
                  <c:v>-6.5062509999999998</c:v>
                </c:pt>
                <c:pt idx="6707">
                  <c:v>-6.349837</c:v>
                </c:pt>
                <c:pt idx="6708">
                  <c:v>-7.1924250000000001</c:v>
                </c:pt>
                <c:pt idx="6709">
                  <c:v>-6.9834339999999999</c:v>
                </c:pt>
                <c:pt idx="6710">
                  <c:v>-6.5634309999999996</c:v>
                </c:pt>
                <c:pt idx="6711">
                  <c:v>-6.3519920000000001</c:v>
                </c:pt>
                <c:pt idx="6712">
                  <c:v>-6.4028419999999997</c:v>
                </c:pt>
                <c:pt idx="6713">
                  <c:v>-6.6157170000000001</c:v>
                </c:pt>
                <c:pt idx="6714">
                  <c:v>-6.9851619999999999</c:v>
                </c:pt>
                <c:pt idx="6715">
                  <c:v>-6.6122610000000002</c:v>
                </c:pt>
                <c:pt idx="6716">
                  <c:v>-6.8242820000000002</c:v>
                </c:pt>
                <c:pt idx="6717">
                  <c:v>-6.5599740000000004</c:v>
                </c:pt>
                <c:pt idx="6718">
                  <c:v>-6.616009</c:v>
                </c:pt>
                <c:pt idx="6719">
                  <c:v>-7.1938620000000002</c:v>
                </c:pt>
                <c:pt idx="6720">
                  <c:v>-6.5617020000000004</c:v>
                </c:pt>
                <c:pt idx="6721">
                  <c:v>-6.6129800000000003</c:v>
                </c:pt>
                <c:pt idx="6722">
                  <c:v>-6.4032689999999999</c:v>
                </c:pt>
                <c:pt idx="6723">
                  <c:v>-6.8232720000000002</c:v>
                </c:pt>
                <c:pt idx="6724">
                  <c:v>-6.5095710000000002</c:v>
                </c:pt>
                <c:pt idx="6725">
                  <c:v>-6.398803</c:v>
                </c:pt>
                <c:pt idx="6726">
                  <c:v>-6.930428</c:v>
                </c:pt>
                <c:pt idx="6727">
                  <c:v>-6.5055319999999996</c:v>
                </c:pt>
                <c:pt idx="6728">
                  <c:v>-6.9289909999999999</c:v>
                </c:pt>
                <c:pt idx="6729">
                  <c:v>-7.0357200000000004</c:v>
                </c:pt>
                <c:pt idx="6730">
                  <c:v>-6.5585370000000003</c:v>
                </c:pt>
                <c:pt idx="6731">
                  <c:v>-6.5585370000000003</c:v>
                </c:pt>
                <c:pt idx="6732">
                  <c:v>-6.6646840000000003</c:v>
                </c:pt>
                <c:pt idx="6733">
                  <c:v>-6.2985600000000002</c:v>
                </c:pt>
                <c:pt idx="6734">
                  <c:v>-6.4572839999999996</c:v>
                </c:pt>
                <c:pt idx="6735">
                  <c:v>-6.5602660000000004</c:v>
                </c:pt>
                <c:pt idx="6736">
                  <c:v>-6.2472830000000004</c:v>
                </c:pt>
                <c:pt idx="6737">
                  <c:v>-6.5599740000000004</c:v>
                </c:pt>
                <c:pt idx="6738">
                  <c:v>-6.7709859999999997</c:v>
                </c:pt>
                <c:pt idx="6739">
                  <c:v>-6.8780060000000001</c:v>
                </c:pt>
                <c:pt idx="6740">
                  <c:v>-6.6645479999999999</c:v>
                </c:pt>
                <c:pt idx="6741">
                  <c:v>-6.9284090000000003</c:v>
                </c:pt>
                <c:pt idx="6742">
                  <c:v>-6.5617020000000004</c:v>
                </c:pt>
                <c:pt idx="6743">
                  <c:v>-6.7672379999999999</c:v>
                </c:pt>
                <c:pt idx="6744">
                  <c:v>-7.0326909999999998</c:v>
                </c:pt>
                <c:pt idx="6745">
                  <c:v>-6.7179799999999998</c:v>
                </c:pt>
                <c:pt idx="6746">
                  <c:v>-6.6680039999999998</c:v>
                </c:pt>
                <c:pt idx="6747">
                  <c:v>-6.7182719999999998</c:v>
                </c:pt>
                <c:pt idx="6748">
                  <c:v>-6.7207179999999997</c:v>
                </c:pt>
                <c:pt idx="6749">
                  <c:v>-6.349119</c:v>
                </c:pt>
                <c:pt idx="6750">
                  <c:v>-6.6638299999999999</c:v>
                </c:pt>
                <c:pt idx="6751">
                  <c:v>-6.2448360000000003</c:v>
                </c:pt>
                <c:pt idx="6752">
                  <c:v>-5.9283970000000004</c:v>
                </c:pt>
                <c:pt idx="6753">
                  <c:v>-6.9817049999999998</c:v>
                </c:pt>
                <c:pt idx="6754">
                  <c:v>-6.398803</c:v>
                </c:pt>
                <c:pt idx="6755">
                  <c:v>-6.8767050000000003</c:v>
                </c:pt>
                <c:pt idx="6756">
                  <c:v>-7.0319729999999998</c:v>
                </c:pt>
                <c:pt idx="6757">
                  <c:v>-6.3564579999999999</c:v>
                </c:pt>
                <c:pt idx="6758">
                  <c:v>-6.7737230000000004</c:v>
                </c:pt>
                <c:pt idx="6759">
                  <c:v>-6.7692569999999996</c:v>
                </c:pt>
                <c:pt idx="6760">
                  <c:v>-6.5072599999999996</c:v>
                </c:pt>
                <c:pt idx="6761">
                  <c:v>-6.7734319999999997</c:v>
                </c:pt>
                <c:pt idx="6762">
                  <c:v>-6.6652659999999999</c:v>
                </c:pt>
                <c:pt idx="6763">
                  <c:v>-6.7675289999999997</c:v>
                </c:pt>
                <c:pt idx="6764">
                  <c:v>-6.7692569999999996</c:v>
                </c:pt>
                <c:pt idx="6765">
                  <c:v>-6.5627120000000003</c:v>
                </c:pt>
                <c:pt idx="6766">
                  <c:v>-5.9793830000000003</c:v>
                </c:pt>
                <c:pt idx="6767">
                  <c:v>-6.611834</c:v>
                </c:pt>
                <c:pt idx="6768">
                  <c:v>-6.926545</c:v>
                </c:pt>
                <c:pt idx="6769">
                  <c:v>-6.7211449999999999</c:v>
                </c:pt>
                <c:pt idx="6770">
                  <c:v>-6.7179799999999998</c:v>
                </c:pt>
                <c:pt idx="6771">
                  <c:v>-6.5605570000000002</c:v>
                </c:pt>
                <c:pt idx="6772">
                  <c:v>-6.93072</c:v>
                </c:pt>
                <c:pt idx="6773">
                  <c:v>-7.1896870000000002</c:v>
                </c:pt>
                <c:pt idx="6774">
                  <c:v>-7.0871329999999997</c:v>
                </c:pt>
                <c:pt idx="6775">
                  <c:v>-6.8752680000000002</c:v>
                </c:pt>
                <c:pt idx="6776">
                  <c:v>-6.3553129999999998</c:v>
                </c:pt>
                <c:pt idx="6777">
                  <c:v>-6.4572839999999996</c:v>
                </c:pt>
                <c:pt idx="6778">
                  <c:v>-6.8212529999999996</c:v>
                </c:pt>
                <c:pt idx="6779">
                  <c:v>-7.0884340000000003</c:v>
                </c:pt>
                <c:pt idx="6780">
                  <c:v>-6.6102420000000004</c:v>
                </c:pt>
                <c:pt idx="6781">
                  <c:v>-5.9835580000000004</c:v>
                </c:pt>
                <c:pt idx="6782">
                  <c:v>-6.6662759999999999</c:v>
                </c:pt>
                <c:pt idx="6783">
                  <c:v>-6.7692569999999996</c:v>
                </c:pt>
                <c:pt idx="6784">
                  <c:v>-7.1921340000000002</c:v>
                </c:pt>
                <c:pt idx="6785">
                  <c:v>-6.7197079999999998</c:v>
                </c:pt>
                <c:pt idx="6786">
                  <c:v>-6.4542549999999999</c:v>
                </c:pt>
                <c:pt idx="6787">
                  <c:v>-6.4541190000000004</c:v>
                </c:pt>
                <c:pt idx="6788">
                  <c:v>-6.7712770000000004</c:v>
                </c:pt>
                <c:pt idx="6789">
                  <c:v>-6.35372</c:v>
                </c:pt>
                <c:pt idx="6790">
                  <c:v>-6.4018329999999999</c:v>
                </c:pt>
                <c:pt idx="6791">
                  <c:v>-6.874549</c:v>
                </c:pt>
                <c:pt idx="6792">
                  <c:v>-6.7737230000000004</c:v>
                </c:pt>
                <c:pt idx="6793">
                  <c:v>-6.8787240000000001</c:v>
                </c:pt>
                <c:pt idx="6794">
                  <c:v>-6.7179799999999998</c:v>
                </c:pt>
                <c:pt idx="6795">
                  <c:v>-6.3450800000000003</c:v>
                </c:pt>
                <c:pt idx="6796">
                  <c:v>-6.3460890000000001</c:v>
                </c:pt>
                <c:pt idx="6797">
                  <c:v>-6.9291270000000003</c:v>
                </c:pt>
                <c:pt idx="6798">
                  <c:v>-6.3020160000000001</c:v>
                </c:pt>
                <c:pt idx="6799">
                  <c:v>-6.5099980000000004</c:v>
                </c:pt>
                <c:pt idx="6800">
                  <c:v>-6.7675289999999997</c:v>
                </c:pt>
                <c:pt idx="6801">
                  <c:v>-6.3475260000000002</c:v>
                </c:pt>
                <c:pt idx="6802">
                  <c:v>-6.6129800000000003</c:v>
                </c:pt>
                <c:pt idx="6803">
                  <c:v>-6.7162519999999999</c:v>
                </c:pt>
                <c:pt idx="6804">
                  <c:v>-6.4545459999999997</c:v>
                </c:pt>
                <c:pt idx="6805">
                  <c:v>-6.8769960000000001</c:v>
                </c:pt>
                <c:pt idx="6806">
                  <c:v>-6.9325840000000003</c:v>
                </c:pt>
                <c:pt idx="6807">
                  <c:v>-6.8759860000000002</c:v>
                </c:pt>
                <c:pt idx="6808">
                  <c:v>-6.7155339999999999</c:v>
                </c:pt>
                <c:pt idx="6809">
                  <c:v>-7.3488389999999999</c:v>
                </c:pt>
                <c:pt idx="6810">
                  <c:v>-6.4032689999999999</c:v>
                </c:pt>
                <c:pt idx="6811">
                  <c:v>-6.2940940000000003</c:v>
                </c:pt>
                <c:pt idx="6812">
                  <c:v>-6.9289909999999999</c:v>
                </c:pt>
                <c:pt idx="6813">
                  <c:v>-6.1945690000000004</c:v>
                </c:pt>
                <c:pt idx="6814">
                  <c:v>-6.6645479999999999</c:v>
                </c:pt>
                <c:pt idx="6815">
                  <c:v>-6.610824</c:v>
                </c:pt>
                <c:pt idx="6816">
                  <c:v>-6.0830830000000002</c:v>
                </c:pt>
                <c:pt idx="6817">
                  <c:v>-6.5092800000000004</c:v>
                </c:pt>
                <c:pt idx="6818">
                  <c:v>-6.8774230000000003</c:v>
                </c:pt>
                <c:pt idx="6819">
                  <c:v>-6.398803</c:v>
                </c:pt>
                <c:pt idx="6820">
                  <c:v>-6.612552</c:v>
                </c:pt>
                <c:pt idx="6821">
                  <c:v>-6.9817049999999998</c:v>
                </c:pt>
                <c:pt idx="6822">
                  <c:v>-6.9844429999999997</c:v>
                </c:pt>
                <c:pt idx="6823">
                  <c:v>-7.2485949999999999</c:v>
                </c:pt>
                <c:pt idx="6824">
                  <c:v>-6.5609840000000004</c:v>
                </c:pt>
                <c:pt idx="6825">
                  <c:v>-6.6129800000000003</c:v>
                </c:pt>
                <c:pt idx="6826">
                  <c:v>-6.4538279999999997</c:v>
                </c:pt>
                <c:pt idx="6827">
                  <c:v>-7.3018919999999996</c:v>
                </c:pt>
                <c:pt idx="6828">
                  <c:v>-6.5575279999999996</c:v>
                </c:pt>
                <c:pt idx="6829">
                  <c:v>-6.2441180000000003</c:v>
                </c:pt>
                <c:pt idx="6830">
                  <c:v>-6.8182239999999998</c:v>
                </c:pt>
                <c:pt idx="6831">
                  <c:v>-6.6136980000000003</c:v>
                </c:pt>
                <c:pt idx="6832">
                  <c:v>-6.7231649999999998</c:v>
                </c:pt>
                <c:pt idx="6833">
                  <c:v>-6.662528</c:v>
                </c:pt>
                <c:pt idx="6834">
                  <c:v>-6.5585370000000003</c:v>
                </c:pt>
                <c:pt idx="6835">
                  <c:v>-6.5612750000000002</c:v>
                </c:pt>
                <c:pt idx="6836">
                  <c:v>-6.7189899999999998</c:v>
                </c:pt>
                <c:pt idx="6837">
                  <c:v>-7.1438860000000002</c:v>
                </c:pt>
                <c:pt idx="6838">
                  <c:v>-6.7655099999999999</c:v>
                </c:pt>
                <c:pt idx="6839">
                  <c:v>-6.8736750000000004</c:v>
                </c:pt>
                <c:pt idx="6840">
                  <c:v>-6.5599740000000004</c:v>
                </c:pt>
                <c:pt idx="6841">
                  <c:v>-6.2995700000000001</c:v>
                </c:pt>
                <c:pt idx="6842">
                  <c:v>-6.9827149999999998</c:v>
                </c:pt>
                <c:pt idx="6843">
                  <c:v>-6.6122610000000002</c:v>
                </c:pt>
                <c:pt idx="6844">
                  <c:v>-6.7179799999999998</c:v>
                </c:pt>
                <c:pt idx="6845">
                  <c:v>-6.7712770000000004</c:v>
                </c:pt>
                <c:pt idx="6846">
                  <c:v>-6.5095710000000002</c:v>
                </c:pt>
                <c:pt idx="6847">
                  <c:v>-6.8252920000000001</c:v>
                </c:pt>
                <c:pt idx="6848">
                  <c:v>-6.136088</c:v>
                </c:pt>
                <c:pt idx="6849">
                  <c:v>-7.2416830000000001</c:v>
                </c:pt>
                <c:pt idx="6850">
                  <c:v>-6.7197079999999998</c:v>
                </c:pt>
                <c:pt idx="6851">
                  <c:v>-6.5592560000000004</c:v>
                </c:pt>
                <c:pt idx="6852">
                  <c:v>-6.2955310000000004</c:v>
                </c:pt>
                <c:pt idx="6853">
                  <c:v>-6.4520999999999997</c:v>
                </c:pt>
                <c:pt idx="6854">
                  <c:v>-6.8261459999999996</c:v>
                </c:pt>
                <c:pt idx="6855">
                  <c:v>-6.5637220000000003</c:v>
                </c:pt>
                <c:pt idx="6856">
                  <c:v>-6.6112510000000002</c:v>
                </c:pt>
                <c:pt idx="6857">
                  <c:v>-6.0836649999999999</c:v>
                </c:pt>
                <c:pt idx="6858">
                  <c:v>-6.5055319999999996</c:v>
                </c:pt>
                <c:pt idx="6859">
                  <c:v>-6.7730050000000004</c:v>
                </c:pt>
                <c:pt idx="6860">
                  <c:v>-6.6147080000000003</c:v>
                </c:pt>
                <c:pt idx="6861">
                  <c:v>-6.6115430000000002</c:v>
                </c:pt>
                <c:pt idx="6862">
                  <c:v>-6.4003959999999998</c:v>
                </c:pt>
                <c:pt idx="6863">
                  <c:v>-6.5052409999999998</c:v>
                </c:pt>
                <c:pt idx="6864">
                  <c:v>-6.4525269999999999</c:v>
                </c:pt>
                <c:pt idx="6865">
                  <c:v>-7.1421580000000002</c:v>
                </c:pt>
                <c:pt idx="6866">
                  <c:v>-6.665985</c:v>
                </c:pt>
                <c:pt idx="6867">
                  <c:v>-6.8787240000000001</c:v>
                </c:pt>
                <c:pt idx="6868">
                  <c:v>-6.4542549999999999</c:v>
                </c:pt>
                <c:pt idx="6869">
                  <c:v>-6.6615190000000002</c:v>
                </c:pt>
                <c:pt idx="6870">
                  <c:v>-6.2465640000000002</c:v>
                </c:pt>
                <c:pt idx="6871">
                  <c:v>-6.8752680000000002</c:v>
                </c:pt>
                <c:pt idx="6872">
                  <c:v>-6.5038039999999997</c:v>
                </c:pt>
                <c:pt idx="6873">
                  <c:v>-6.2943850000000001</c:v>
                </c:pt>
                <c:pt idx="6874">
                  <c:v>-6.8705109999999996</c:v>
                </c:pt>
                <c:pt idx="6875">
                  <c:v>-6.5065419999999996</c:v>
                </c:pt>
                <c:pt idx="6876">
                  <c:v>-6.8236990000000004</c:v>
                </c:pt>
                <c:pt idx="6877">
                  <c:v>-6.7744419999999996</c:v>
                </c:pt>
                <c:pt idx="6878">
                  <c:v>-6.8216799999999997</c:v>
                </c:pt>
                <c:pt idx="6879">
                  <c:v>-6.2448360000000003</c:v>
                </c:pt>
                <c:pt idx="6880">
                  <c:v>-6.5640130000000001</c:v>
                </c:pt>
                <c:pt idx="6881">
                  <c:v>-6.5602660000000004</c:v>
                </c:pt>
                <c:pt idx="6882">
                  <c:v>-6.3515649999999999</c:v>
                </c:pt>
                <c:pt idx="6883">
                  <c:v>-6.5082700000000004</c:v>
                </c:pt>
                <c:pt idx="6884">
                  <c:v>-6.7689659999999998</c:v>
                </c:pt>
                <c:pt idx="6885">
                  <c:v>-6.4552649999999998</c:v>
                </c:pt>
                <c:pt idx="6886">
                  <c:v>-6.7151069999999997</c:v>
                </c:pt>
                <c:pt idx="6887">
                  <c:v>-7.2475860000000001</c:v>
                </c:pt>
                <c:pt idx="6888">
                  <c:v>-6.7744419999999996</c:v>
                </c:pt>
                <c:pt idx="6889">
                  <c:v>-6.8219709999999996</c:v>
                </c:pt>
                <c:pt idx="6890">
                  <c:v>-6.8725300000000002</c:v>
                </c:pt>
                <c:pt idx="6891">
                  <c:v>-6.72</c:v>
                </c:pt>
                <c:pt idx="6892">
                  <c:v>-7.0357200000000004</c:v>
                </c:pt>
                <c:pt idx="6893">
                  <c:v>-6.6652659999999999</c:v>
                </c:pt>
                <c:pt idx="6894">
                  <c:v>-6.3519920000000001</c:v>
                </c:pt>
                <c:pt idx="6895">
                  <c:v>-6.9792589999999999</c:v>
                </c:pt>
                <c:pt idx="6896">
                  <c:v>-6.6649750000000001</c:v>
                </c:pt>
                <c:pt idx="6897">
                  <c:v>-6.6132710000000001</c:v>
                </c:pt>
                <c:pt idx="6898">
                  <c:v>-6.4008229999999999</c:v>
                </c:pt>
                <c:pt idx="6899">
                  <c:v>-6.5547899999999997</c:v>
                </c:pt>
                <c:pt idx="6900">
                  <c:v>-6.3509830000000003</c:v>
                </c:pt>
                <c:pt idx="6901">
                  <c:v>-6.6139890000000001</c:v>
                </c:pt>
                <c:pt idx="6902">
                  <c:v>-6.982424</c:v>
                </c:pt>
                <c:pt idx="6903">
                  <c:v>-6.297123</c:v>
                </c:pt>
                <c:pt idx="6904">
                  <c:v>-6.6115430000000002</c:v>
                </c:pt>
                <c:pt idx="6905">
                  <c:v>-6.666703</c:v>
                </c:pt>
                <c:pt idx="6906">
                  <c:v>-6.7709859999999997</c:v>
                </c:pt>
                <c:pt idx="6907">
                  <c:v>-6.6669939999999999</c:v>
                </c:pt>
                <c:pt idx="6908">
                  <c:v>-6.399813</c:v>
                </c:pt>
                <c:pt idx="6909">
                  <c:v>-6.3468080000000002</c:v>
                </c:pt>
                <c:pt idx="6910">
                  <c:v>-6.3478180000000002</c:v>
                </c:pt>
                <c:pt idx="6911">
                  <c:v>-6.6157170000000001</c:v>
                </c:pt>
                <c:pt idx="6912">
                  <c:v>-6.352284</c:v>
                </c:pt>
                <c:pt idx="6913">
                  <c:v>-6.6132710000000001</c:v>
                </c:pt>
                <c:pt idx="6914">
                  <c:v>-6.8718120000000003</c:v>
                </c:pt>
                <c:pt idx="6915">
                  <c:v>-6.7699759999999998</c:v>
                </c:pt>
                <c:pt idx="6916">
                  <c:v>-6.6147080000000003</c:v>
                </c:pt>
                <c:pt idx="6917">
                  <c:v>-6.6147080000000003</c:v>
                </c:pt>
                <c:pt idx="6918">
                  <c:v>-6.5602660000000004</c:v>
                </c:pt>
                <c:pt idx="6919">
                  <c:v>-7.0351379999999999</c:v>
                </c:pt>
                <c:pt idx="6920">
                  <c:v>-6.6691500000000001</c:v>
                </c:pt>
                <c:pt idx="6921">
                  <c:v>-6.668723</c:v>
                </c:pt>
                <c:pt idx="6922">
                  <c:v>-6.1381069999999998</c:v>
                </c:pt>
                <c:pt idx="6923">
                  <c:v>-6.611834</c:v>
                </c:pt>
                <c:pt idx="6924">
                  <c:v>-6.665985</c:v>
                </c:pt>
                <c:pt idx="6925">
                  <c:v>-6.9834339999999999</c:v>
                </c:pt>
                <c:pt idx="6926">
                  <c:v>-6.7162519999999999</c:v>
                </c:pt>
                <c:pt idx="6927">
                  <c:v>-6.3443610000000001</c:v>
                </c:pt>
                <c:pt idx="6928">
                  <c:v>-6.8229810000000004</c:v>
                </c:pt>
                <c:pt idx="6929">
                  <c:v>-6.7712770000000004</c:v>
                </c:pt>
                <c:pt idx="6930">
                  <c:v>-7.0361469999999997</c:v>
                </c:pt>
                <c:pt idx="6931">
                  <c:v>-6.3450800000000003</c:v>
                </c:pt>
                <c:pt idx="6932">
                  <c:v>-6.2920740000000004</c:v>
                </c:pt>
                <c:pt idx="6933">
                  <c:v>-6.6105330000000002</c:v>
                </c:pt>
                <c:pt idx="6934">
                  <c:v>-7.0929000000000002</c:v>
                </c:pt>
                <c:pt idx="6935">
                  <c:v>-6.4562749999999998</c:v>
                </c:pt>
                <c:pt idx="6936">
                  <c:v>-6.3983759999999998</c:v>
                </c:pt>
                <c:pt idx="6937">
                  <c:v>-6.7702669999999996</c:v>
                </c:pt>
                <c:pt idx="6938">
                  <c:v>-6.6112510000000002</c:v>
                </c:pt>
                <c:pt idx="6939">
                  <c:v>-6.7692569999999996</c:v>
                </c:pt>
                <c:pt idx="6940">
                  <c:v>-6.8739670000000004</c:v>
                </c:pt>
                <c:pt idx="6941">
                  <c:v>-6.4015409999999999</c:v>
                </c:pt>
                <c:pt idx="6942">
                  <c:v>-6.6139890000000001</c:v>
                </c:pt>
                <c:pt idx="6943">
                  <c:v>-6.9845790000000001</c:v>
                </c:pt>
                <c:pt idx="6944">
                  <c:v>-6.3557399999999999</c:v>
                </c:pt>
                <c:pt idx="6945">
                  <c:v>-6.348827</c:v>
                </c:pt>
                <c:pt idx="6946">
                  <c:v>-6.3505549999999999</c:v>
                </c:pt>
                <c:pt idx="6947">
                  <c:v>-6.2462730000000004</c:v>
                </c:pt>
                <c:pt idx="6948">
                  <c:v>-6.6608000000000001</c:v>
                </c:pt>
                <c:pt idx="6949">
                  <c:v>-6.7204269999999999</c:v>
                </c:pt>
                <c:pt idx="6950">
                  <c:v>-6.8254279999999996</c:v>
                </c:pt>
                <c:pt idx="6951">
                  <c:v>-6.1896760000000004</c:v>
                </c:pt>
                <c:pt idx="6952">
                  <c:v>-6.9804040000000001</c:v>
                </c:pt>
                <c:pt idx="6953">
                  <c:v>-6.8732480000000002</c:v>
                </c:pt>
                <c:pt idx="6954">
                  <c:v>-6.5079789999999997</c:v>
                </c:pt>
                <c:pt idx="6955">
                  <c:v>-7.2998729999999998</c:v>
                </c:pt>
                <c:pt idx="6956">
                  <c:v>-6.5602660000000004</c:v>
                </c:pt>
                <c:pt idx="6957">
                  <c:v>-6.6147080000000003</c:v>
                </c:pt>
                <c:pt idx="6958">
                  <c:v>-6.8746850000000004</c:v>
                </c:pt>
                <c:pt idx="6959">
                  <c:v>-6.1908209999999997</c:v>
                </c:pt>
                <c:pt idx="6960">
                  <c:v>-6.4496529999999996</c:v>
                </c:pt>
                <c:pt idx="6961">
                  <c:v>-6.6135619999999999</c:v>
                </c:pt>
                <c:pt idx="6962">
                  <c:v>-6.4022600000000001</c:v>
                </c:pt>
                <c:pt idx="6963">
                  <c:v>-6.4562749999999998</c:v>
                </c:pt>
                <c:pt idx="6964">
                  <c:v>-6.6649750000000001</c:v>
                </c:pt>
                <c:pt idx="6965">
                  <c:v>-6.5065419999999996</c:v>
                </c:pt>
                <c:pt idx="6966">
                  <c:v>-6.6152899999999999</c:v>
                </c:pt>
                <c:pt idx="6967">
                  <c:v>-7.0312539999999997</c:v>
                </c:pt>
                <c:pt idx="6968">
                  <c:v>-6.4070169999999997</c:v>
                </c:pt>
                <c:pt idx="6969">
                  <c:v>-6.7189899999999998</c:v>
                </c:pt>
                <c:pt idx="6970">
                  <c:v>-7.1924250000000001</c:v>
                </c:pt>
                <c:pt idx="6971">
                  <c:v>-6.5120180000000003</c:v>
                </c:pt>
                <c:pt idx="6972">
                  <c:v>-6.6149990000000001</c:v>
                </c:pt>
                <c:pt idx="6973">
                  <c:v>-6.8787240000000001</c:v>
                </c:pt>
                <c:pt idx="6974">
                  <c:v>-6.5069689999999998</c:v>
                </c:pt>
                <c:pt idx="6975">
                  <c:v>-6.7179799999999998</c:v>
                </c:pt>
                <c:pt idx="6976">
                  <c:v>-6.4060069999999998</c:v>
                </c:pt>
                <c:pt idx="6977">
                  <c:v>-6.2410889999999997</c:v>
                </c:pt>
                <c:pt idx="6978">
                  <c:v>-6.8232720000000002</c:v>
                </c:pt>
                <c:pt idx="6979">
                  <c:v>-7.0856960000000004</c:v>
                </c:pt>
                <c:pt idx="6980">
                  <c:v>-6.5072599999999996</c:v>
                </c:pt>
                <c:pt idx="6981">
                  <c:v>-6.5095710000000002</c:v>
                </c:pt>
                <c:pt idx="6982">
                  <c:v>-6.5612750000000002</c:v>
                </c:pt>
                <c:pt idx="6983">
                  <c:v>-6.7696839999999998</c:v>
                </c:pt>
                <c:pt idx="6984">
                  <c:v>-7.1381189999999997</c:v>
                </c:pt>
                <c:pt idx="6985">
                  <c:v>-6.6139890000000001</c:v>
                </c:pt>
                <c:pt idx="6986">
                  <c:v>-6.5592560000000004</c:v>
                </c:pt>
                <c:pt idx="6987">
                  <c:v>-6.4607409999999996</c:v>
                </c:pt>
                <c:pt idx="6988">
                  <c:v>-6.9799769999999999</c:v>
                </c:pt>
                <c:pt idx="6989">
                  <c:v>-7.0337009999999998</c:v>
                </c:pt>
                <c:pt idx="6990">
                  <c:v>-6.6119700000000003</c:v>
                </c:pt>
                <c:pt idx="6991">
                  <c:v>-6.2965400000000002</c:v>
                </c:pt>
                <c:pt idx="6992">
                  <c:v>-6.4080269999999997</c:v>
                </c:pt>
                <c:pt idx="6993">
                  <c:v>-6.6655579999999999</c:v>
                </c:pt>
                <c:pt idx="6994">
                  <c:v>-6.6652659999999999</c:v>
                </c:pt>
                <c:pt idx="6995">
                  <c:v>-6.8712289999999996</c:v>
                </c:pt>
                <c:pt idx="6996">
                  <c:v>-6.5079789999999997</c:v>
                </c:pt>
                <c:pt idx="6997">
                  <c:v>-6.8247090000000004</c:v>
                </c:pt>
                <c:pt idx="6998">
                  <c:v>-6.5038039999999997</c:v>
                </c:pt>
                <c:pt idx="6999">
                  <c:v>-6.5575279999999996</c:v>
                </c:pt>
                <c:pt idx="7000">
                  <c:v>-6.8185149999999997</c:v>
                </c:pt>
                <c:pt idx="7001">
                  <c:v>-6.6139890000000001</c:v>
                </c:pt>
                <c:pt idx="7002">
                  <c:v>-6.92971</c:v>
                </c:pt>
                <c:pt idx="7003">
                  <c:v>-6.1383989999999997</c:v>
                </c:pt>
                <c:pt idx="7004">
                  <c:v>-6.665985</c:v>
                </c:pt>
                <c:pt idx="7005">
                  <c:v>-6.2940940000000003</c:v>
                </c:pt>
                <c:pt idx="7006">
                  <c:v>-6.6122610000000002</c:v>
                </c:pt>
                <c:pt idx="7007">
                  <c:v>-6.9782489999999999</c:v>
                </c:pt>
                <c:pt idx="7008">
                  <c:v>-6.7133789999999998</c:v>
                </c:pt>
                <c:pt idx="7009">
                  <c:v>-6.6102420000000004</c:v>
                </c:pt>
                <c:pt idx="7010">
                  <c:v>-6.4012500000000001</c:v>
                </c:pt>
                <c:pt idx="7011">
                  <c:v>-6.6681400000000002</c:v>
                </c:pt>
                <c:pt idx="7012">
                  <c:v>-6.716971</c:v>
                </c:pt>
                <c:pt idx="7013">
                  <c:v>-6.403988</c:v>
                </c:pt>
                <c:pt idx="7014">
                  <c:v>-6.5055319999999996</c:v>
                </c:pt>
                <c:pt idx="7015">
                  <c:v>-6.6157170000000001</c:v>
                </c:pt>
                <c:pt idx="7016">
                  <c:v>-6.0365630000000001</c:v>
                </c:pt>
                <c:pt idx="7017">
                  <c:v>-7.0322639999999996</c:v>
                </c:pt>
                <c:pt idx="7018">
                  <c:v>-6.713514</c:v>
                </c:pt>
                <c:pt idx="7019">
                  <c:v>-6.7685389999999996</c:v>
                </c:pt>
                <c:pt idx="7020">
                  <c:v>-6.9259620000000002</c:v>
                </c:pt>
                <c:pt idx="7021">
                  <c:v>-6.6144160000000003</c:v>
                </c:pt>
                <c:pt idx="7022">
                  <c:v>-6.7702669999999996</c:v>
                </c:pt>
                <c:pt idx="7023">
                  <c:v>-6.1873649999999998</c:v>
                </c:pt>
                <c:pt idx="7024">
                  <c:v>-6.666703</c:v>
                </c:pt>
                <c:pt idx="7025">
                  <c:v>-6.3012980000000001</c:v>
                </c:pt>
                <c:pt idx="7026">
                  <c:v>-6.7730050000000004</c:v>
                </c:pt>
                <c:pt idx="7027">
                  <c:v>-6.7192809999999996</c:v>
                </c:pt>
                <c:pt idx="7028">
                  <c:v>-6.1422819999999998</c:v>
                </c:pt>
                <c:pt idx="7029">
                  <c:v>-6.6132710000000001</c:v>
                </c:pt>
                <c:pt idx="7030">
                  <c:v>-6.5599740000000004</c:v>
                </c:pt>
                <c:pt idx="7031">
                  <c:v>-6.4545459999999997</c:v>
                </c:pt>
                <c:pt idx="7032">
                  <c:v>-6.4503719999999998</c:v>
                </c:pt>
                <c:pt idx="7033">
                  <c:v>-6.7672379999999999</c:v>
                </c:pt>
                <c:pt idx="7034">
                  <c:v>-6.7179799999999998</c:v>
                </c:pt>
                <c:pt idx="7035">
                  <c:v>-6.7695489999999996</c:v>
                </c:pt>
                <c:pt idx="7036">
                  <c:v>-7.1366820000000004</c:v>
                </c:pt>
                <c:pt idx="7037">
                  <c:v>-6.5072599999999996</c:v>
                </c:pt>
                <c:pt idx="7038">
                  <c:v>-6.4545459999999997</c:v>
                </c:pt>
                <c:pt idx="7039">
                  <c:v>-6.5079789999999997</c:v>
                </c:pt>
                <c:pt idx="7040">
                  <c:v>-6.7751599999999996</c:v>
                </c:pt>
                <c:pt idx="7041">
                  <c:v>-6.3504199999999997</c:v>
                </c:pt>
                <c:pt idx="7042">
                  <c:v>-6.6665669999999997</c:v>
                </c:pt>
                <c:pt idx="7043">
                  <c:v>-6.5107169999999996</c:v>
                </c:pt>
                <c:pt idx="7044">
                  <c:v>-5.9818300000000004</c:v>
                </c:pt>
                <c:pt idx="7045">
                  <c:v>-6.7727139999999997</c:v>
                </c:pt>
                <c:pt idx="7046">
                  <c:v>-6.6105330000000002</c:v>
                </c:pt>
                <c:pt idx="7047">
                  <c:v>-6.4542549999999999</c:v>
                </c:pt>
                <c:pt idx="7048">
                  <c:v>-6.663538</c:v>
                </c:pt>
                <c:pt idx="7049">
                  <c:v>-6.7142330000000001</c:v>
                </c:pt>
                <c:pt idx="7050">
                  <c:v>-6.6669939999999999</c:v>
                </c:pt>
                <c:pt idx="7051">
                  <c:v>-6.7172619999999998</c:v>
                </c:pt>
                <c:pt idx="7052">
                  <c:v>-6.9269720000000001</c:v>
                </c:pt>
                <c:pt idx="7053">
                  <c:v>-6.717689</c:v>
                </c:pt>
                <c:pt idx="7054">
                  <c:v>-6.7197079999999998</c:v>
                </c:pt>
                <c:pt idx="7055">
                  <c:v>-6.6645479999999999</c:v>
                </c:pt>
                <c:pt idx="7056">
                  <c:v>-6.1378159999999999</c:v>
                </c:pt>
                <c:pt idx="7057">
                  <c:v>-6.8777140000000001</c:v>
                </c:pt>
                <c:pt idx="7058">
                  <c:v>-6.8777140000000001</c:v>
                </c:pt>
                <c:pt idx="7059">
                  <c:v>-6.5602660000000004</c:v>
                </c:pt>
                <c:pt idx="7060">
                  <c:v>-6.4025509999999999</c:v>
                </c:pt>
                <c:pt idx="7061">
                  <c:v>-6.6639650000000001</c:v>
                </c:pt>
                <c:pt idx="7062">
                  <c:v>-6.7727139999999997</c:v>
                </c:pt>
                <c:pt idx="7063">
                  <c:v>-6.5048139999999997</c:v>
                </c:pt>
                <c:pt idx="7064">
                  <c:v>-7.1366820000000004</c:v>
                </c:pt>
                <c:pt idx="7065">
                  <c:v>-6.4045699999999997</c:v>
                </c:pt>
                <c:pt idx="7066">
                  <c:v>-6.8749770000000003</c:v>
                </c:pt>
                <c:pt idx="7067">
                  <c:v>-6.9262540000000001</c:v>
                </c:pt>
                <c:pt idx="7068">
                  <c:v>-6.669441</c:v>
                </c:pt>
                <c:pt idx="7069">
                  <c:v>-6.2403700000000004</c:v>
                </c:pt>
                <c:pt idx="7070">
                  <c:v>-6.400531</c:v>
                </c:pt>
                <c:pt idx="7071">
                  <c:v>-6.7658009999999997</c:v>
                </c:pt>
                <c:pt idx="7072">
                  <c:v>-6.5602660000000004</c:v>
                </c:pt>
                <c:pt idx="7073">
                  <c:v>-6.4067259999999999</c:v>
                </c:pt>
                <c:pt idx="7074">
                  <c:v>-5.770391</c:v>
                </c:pt>
                <c:pt idx="7075">
                  <c:v>-6.6662759999999999</c:v>
                </c:pt>
                <c:pt idx="7076">
                  <c:v>-7.244421</c:v>
                </c:pt>
                <c:pt idx="7077">
                  <c:v>-6.4015409999999999</c:v>
                </c:pt>
                <c:pt idx="7078">
                  <c:v>-6.4535369999999999</c:v>
                </c:pt>
                <c:pt idx="7079">
                  <c:v>-6.4008229999999999</c:v>
                </c:pt>
                <c:pt idx="7080">
                  <c:v>-6.7730050000000004</c:v>
                </c:pt>
                <c:pt idx="7081">
                  <c:v>-7.3491299999999997</c:v>
                </c:pt>
                <c:pt idx="7082">
                  <c:v>-6.6116780000000004</c:v>
                </c:pt>
                <c:pt idx="7083">
                  <c:v>-6.663538</c:v>
                </c:pt>
                <c:pt idx="7084">
                  <c:v>-5.9273879999999997</c:v>
                </c:pt>
                <c:pt idx="7085">
                  <c:v>-6.6122610000000002</c:v>
                </c:pt>
                <c:pt idx="7086">
                  <c:v>-6.7702669999999996</c:v>
                </c:pt>
                <c:pt idx="7087">
                  <c:v>-6.4535369999999999</c:v>
                </c:pt>
                <c:pt idx="7088">
                  <c:v>-6.5075519999999996</c:v>
                </c:pt>
                <c:pt idx="7089">
                  <c:v>-6.4018329999999999</c:v>
                </c:pt>
                <c:pt idx="7090">
                  <c:v>-6.5038039999999997</c:v>
                </c:pt>
                <c:pt idx="7091">
                  <c:v>-6.8759860000000002</c:v>
                </c:pt>
                <c:pt idx="7092">
                  <c:v>-6.8219709999999996</c:v>
                </c:pt>
                <c:pt idx="7093">
                  <c:v>-6.5609840000000004</c:v>
                </c:pt>
                <c:pt idx="7094">
                  <c:v>-6.9287000000000001</c:v>
                </c:pt>
                <c:pt idx="7095">
                  <c:v>-6.5582459999999996</c:v>
                </c:pt>
                <c:pt idx="7096">
                  <c:v>-6.8774230000000003</c:v>
                </c:pt>
                <c:pt idx="7097">
                  <c:v>-6.4567019999999999</c:v>
                </c:pt>
                <c:pt idx="7098">
                  <c:v>-6.5127360000000003</c:v>
                </c:pt>
                <c:pt idx="7099">
                  <c:v>-6.9812779999999997</c:v>
                </c:pt>
                <c:pt idx="7100">
                  <c:v>-6.2968320000000002</c:v>
                </c:pt>
                <c:pt idx="7101">
                  <c:v>-6.6122610000000002</c:v>
                </c:pt>
                <c:pt idx="7102">
                  <c:v>-6.4518089999999999</c:v>
                </c:pt>
                <c:pt idx="7103">
                  <c:v>-6.4545459999999997</c:v>
                </c:pt>
                <c:pt idx="7104">
                  <c:v>-6.7189899999999998</c:v>
                </c:pt>
                <c:pt idx="7105">
                  <c:v>-7.0324</c:v>
                </c:pt>
                <c:pt idx="7106">
                  <c:v>-6.7197079999999998</c:v>
                </c:pt>
                <c:pt idx="7107">
                  <c:v>-6.1395439999999999</c:v>
                </c:pt>
                <c:pt idx="7108">
                  <c:v>-6.3495460000000001</c:v>
                </c:pt>
                <c:pt idx="7109">
                  <c:v>-6.5599740000000004</c:v>
                </c:pt>
                <c:pt idx="7110">
                  <c:v>-6.8222630000000004</c:v>
                </c:pt>
                <c:pt idx="7111">
                  <c:v>-6.5595470000000002</c:v>
                </c:pt>
                <c:pt idx="7112">
                  <c:v>-6.6129800000000003</c:v>
                </c:pt>
                <c:pt idx="7113">
                  <c:v>-6.7148149999999998</c:v>
                </c:pt>
                <c:pt idx="7114">
                  <c:v>-7.1376920000000004</c:v>
                </c:pt>
                <c:pt idx="7115">
                  <c:v>-6.9289909999999999</c:v>
                </c:pt>
                <c:pt idx="7116">
                  <c:v>-6.7719950000000004</c:v>
                </c:pt>
                <c:pt idx="7117">
                  <c:v>-7.0881429999999996</c:v>
                </c:pt>
                <c:pt idx="7118">
                  <c:v>-6.663538</c:v>
                </c:pt>
                <c:pt idx="7119">
                  <c:v>-6.7727139999999997</c:v>
                </c:pt>
                <c:pt idx="7120">
                  <c:v>-7.0894440000000003</c:v>
                </c:pt>
                <c:pt idx="7121">
                  <c:v>-5.9818300000000004</c:v>
                </c:pt>
                <c:pt idx="7122">
                  <c:v>-6.7689659999999998</c:v>
                </c:pt>
                <c:pt idx="7123">
                  <c:v>-6.7179799999999998</c:v>
                </c:pt>
                <c:pt idx="7124">
                  <c:v>-6.4555559999999996</c:v>
                </c:pt>
                <c:pt idx="7125">
                  <c:v>-6.349119</c:v>
                </c:pt>
                <c:pt idx="7126">
                  <c:v>-6.7685389999999996</c:v>
                </c:pt>
                <c:pt idx="7127">
                  <c:v>-6.6142810000000001</c:v>
                </c:pt>
                <c:pt idx="7128">
                  <c:v>-6.5082700000000004</c:v>
                </c:pt>
                <c:pt idx="7129">
                  <c:v>-6.9301370000000002</c:v>
                </c:pt>
                <c:pt idx="7130">
                  <c:v>-6.4014049999999996</c:v>
                </c:pt>
                <c:pt idx="7131">
                  <c:v>-6.9830059999999996</c:v>
                </c:pt>
                <c:pt idx="7132">
                  <c:v>-7.0347109999999997</c:v>
                </c:pt>
                <c:pt idx="7133">
                  <c:v>-6.403988</c:v>
                </c:pt>
                <c:pt idx="7134">
                  <c:v>-6.7692569999999996</c:v>
                </c:pt>
                <c:pt idx="7135">
                  <c:v>-6.667713</c:v>
                </c:pt>
                <c:pt idx="7136">
                  <c:v>-6.5617020000000004</c:v>
                </c:pt>
                <c:pt idx="7137">
                  <c:v>-6.4525269999999999</c:v>
                </c:pt>
                <c:pt idx="7138">
                  <c:v>-6.405716</c:v>
                </c:pt>
                <c:pt idx="7139">
                  <c:v>-6.1928409999999996</c:v>
                </c:pt>
                <c:pt idx="7140">
                  <c:v>-6.6135619999999999</c:v>
                </c:pt>
                <c:pt idx="7141">
                  <c:v>-7.0839679999999996</c:v>
                </c:pt>
                <c:pt idx="7142">
                  <c:v>-6.5051050000000004</c:v>
                </c:pt>
                <c:pt idx="7143">
                  <c:v>-6.5575279999999996</c:v>
                </c:pt>
                <c:pt idx="7144">
                  <c:v>-6.665985</c:v>
                </c:pt>
                <c:pt idx="7145">
                  <c:v>-6.717689</c:v>
                </c:pt>
                <c:pt idx="7146">
                  <c:v>-7.294397</c:v>
                </c:pt>
                <c:pt idx="7147">
                  <c:v>-6.6645479999999999</c:v>
                </c:pt>
                <c:pt idx="7148">
                  <c:v>-6.5612750000000002</c:v>
                </c:pt>
                <c:pt idx="7149">
                  <c:v>-6.352284</c:v>
                </c:pt>
                <c:pt idx="7150">
                  <c:v>-6.5582459999999996</c:v>
                </c:pt>
                <c:pt idx="7151">
                  <c:v>-6.5560910000000003</c:v>
                </c:pt>
                <c:pt idx="7152">
                  <c:v>-6.7179799999999998</c:v>
                </c:pt>
                <c:pt idx="7153">
                  <c:v>-6.4019680000000001</c:v>
                </c:pt>
                <c:pt idx="7154">
                  <c:v>-6.8173700000000004</c:v>
                </c:pt>
                <c:pt idx="7155">
                  <c:v>-6.8739670000000004</c:v>
                </c:pt>
                <c:pt idx="7156">
                  <c:v>-6.5640130000000001</c:v>
                </c:pt>
                <c:pt idx="7157">
                  <c:v>-6.8271559999999996</c:v>
                </c:pt>
                <c:pt idx="7158">
                  <c:v>-6.2390689999999998</c:v>
                </c:pt>
                <c:pt idx="7159">
                  <c:v>-6.7699759999999998</c:v>
                </c:pt>
                <c:pt idx="7160">
                  <c:v>-6.6608000000000001</c:v>
                </c:pt>
                <c:pt idx="7161">
                  <c:v>-6.7734319999999997</c:v>
                </c:pt>
                <c:pt idx="7162">
                  <c:v>-6.1928409999999996</c:v>
                </c:pt>
                <c:pt idx="7163">
                  <c:v>-6.8205340000000003</c:v>
                </c:pt>
                <c:pt idx="7164">
                  <c:v>-7.0371569999999997</c:v>
                </c:pt>
                <c:pt idx="7165">
                  <c:v>-6.6149990000000001</c:v>
                </c:pt>
                <c:pt idx="7166">
                  <c:v>-6.8212529999999996</c:v>
                </c:pt>
                <c:pt idx="7167">
                  <c:v>-6.4525269999999999</c:v>
                </c:pt>
                <c:pt idx="7168">
                  <c:v>-6.6115430000000002</c:v>
                </c:pt>
                <c:pt idx="7169">
                  <c:v>-6.982424</c:v>
                </c:pt>
                <c:pt idx="7170">
                  <c:v>-6.3509830000000003</c:v>
                </c:pt>
                <c:pt idx="7171">
                  <c:v>-6.1876559999999996</c:v>
                </c:pt>
                <c:pt idx="7172">
                  <c:v>-6.4520999999999997</c:v>
                </c:pt>
                <c:pt idx="7173">
                  <c:v>-6.7727139999999997</c:v>
                </c:pt>
                <c:pt idx="7174">
                  <c:v>-6.2975500000000002</c:v>
                </c:pt>
                <c:pt idx="7175">
                  <c:v>-6.4008229999999999</c:v>
                </c:pt>
                <c:pt idx="7176">
                  <c:v>-6.4520999999999997</c:v>
                </c:pt>
                <c:pt idx="7177">
                  <c:v>-6.7722870000000004</c:v>
                </c:pt>
                <c:pt idx="7178">
                  <c:v>-7.2431200000000002</c:v>
                </c:pt>
                <c:pt idx="7179">
                  <c:v>-6.7197079999999998</c:v>
                </c:pt>
                <c:pt idx="7180">
                  <c:v>-6.4535369999999999</c:v>
                </c:pt>
                <c:pt idx="7181">
                  <c:v>-6.7717039999999997</c:v>
                </c:pt>
                <c:pt idx="7182">
                  <c:v>-6.720135</c:v>
                </c:pt>
                <c:pt idx="7183">
                  <c:v>-6.7145239999999999</c:v>
                </c:pt>
                <c:pt idx="7184">
                  <c:v>-7.0859880000000004</c:v>
                </c:pt>
                <c:pt idx="7185">
                  <c:v>-6.6652659999999999</c:v>
                </c:pt>
                <c:pt idx="7186">
                  <c:v>-5.8751009999999999</c:v>
                </c:pt>
                <c:pt idx="7187">
                  <c:v>-6.7682479999999998</c:v>
                </c:pt>
                <c:pt idx="7188">
                  <c:v>-6.6102420000000004</c:v>
                </c:pt>
                <c:pt idx="7189">
                  <c:v>-6.5082700000000004</c:v>
                </c:pt>
                <c:pt idx="7190">
                  <c:v>-6.5622850000000001</c:v>
                </c:pt>
                <c:pt idx="7191">
                  <c:v>-6.7692569999999996</c:v>
                </c:pt>
                <c:pt idx="7192">
                  <c:v>-6.6115430000000002</c:v>
                </c:pt>
                <c:pt idx="7193">
                  <c:v>-6.716971</c:v>
                </c:pt>
                <c:pt idx="7194">
                  <c:v>-6.8771319999999996</c:v>
                </c:pt>
                <c:pt idx="7195">
                  <c:v>-6.3436430000000001</c:v>
                </c:pt>
                <c:pt idx="7196">
                  <c:v>-6.7120769999999998</c:v>
                </c:pt>
                <c:pt idx="7197">
                  <c:v>-6.8229810000000004</c:v>
                </c:pt>
                <c:pt idx="7198">
                  <c:v>-6.2999970000000003</c:v>
                </c:pt>
                <c:pt idx="7199">
                  <c:v>-6.7155339999999999</c:v>
                </c:pt>
                <c:pt idx="7200">
                  <c:v>-6.5602660000000004</c:v>
                </c:pt>
                <c:pt idx="7201">
                  <c:v>-6.5585370000000003</c:v>
                </c:pt>
                <c:pt idx="7202">
                  <c:v>-6.399813</c:v>
                </c:pt>
                <c:pt idx="7203">
                  <c:v>-6.3005789999999999</c:v>
                </c:pt>
                <c:pt idx="7204">
                  <c:v>-6.346381</c:v>
                </c:pt>
                <c:pt idx="7205">
                  <c:v>-6.667713</c:v>
                </c:pt>
                <c:pt idx="7206">
                  <c:v>-7.1418670000000004</c:v>
                </c:pt>
                <c:pt idx="7207">
                  <c:v>-6.6645479999999999</c:v>
                </c:pt>
                <c:pt idx="7208">
                  <c:v>-6.6655579999999999</c:v>
                </c:pt>
                <c:pt idx="7209">
                  <c:v>-6.7699759999999998</c:v>
                </c:pt>
                <c:pt idx="7210">
                  <c:v>-6.5606929999999997</c:v>
                </c:pt>
                <c:pt idx="7211">
                  <c:v>-6.8808790000000002</c:v>
                </c:pt>
                <c:pt idx="7212">
                  <c:v>-6.6162999999999998</c:v>
                </c:pt>
                <c:pt idx="7213">
                  <c:v>-6.5040950000000004</c:v>
                </c:pt>
                <c:pt idx="7214">
                  <c:v>-6.5065419999999996</c:v>
                </c:pt>
                <c:pt idx="7215">
                  <c:v>-6.8777140000000001</c:v>
                </c:pt>
                <c:pt idx="7216">
                  <c:v>-6.7702669999999996</c:v>
                </c:pt>
                <c:pt idx="7217">
                  <c:v>-6.4500799999999998</c:v>
                </c:pt>
                <c:pt idx="7218">
                  <c:v>-6.8229810000000004</c:v>
                </c:pt>
                <c:pt idx="7219">
                  <c:v>-7.1886780000000003</c:v>
                </c:pt>
                <c:pt idx="7220">
                  <c:v>-6.4559829999999998</c:v>
                </c:pt>
                <c:pt idx="7221">
                  <c:v>-6.2951040000000003</c:v>
                </c:pt>
                <c:pt idx="7222">
                  <c:v>-6.5592560000000004</c:v>
                </c:pt>
                <c:pt idx="7223">
                  <c:v>-6.4569929999999998</c:v>
                </c:pt>
                <c:pt idx="7224">
                  <c:v>-6.6115430000000002</c:v>
                </c:pt>
                <c:pt idx="7225">
                  <c:v>-6.5602660000000004</c:v>
                </c:pt>
                <c:pt idx="7226">
                  <c:v>-6.7744419999999996</c:v>
                </c:pt>
                <c:pt idx="7227">
                  <c:v>-6.347099</c:v>
                </c:pt>
                <c:pt idx="7228">
                  <c:v>-6.9256710000000004</c:v>
                </c:pt>
                <c:pt idx="7229">
                  <c:v>-6.8739670000000004</c:v>
                </c:pt>
                <c:pt idx="7230">
                  <c:v>-7.0898709999999996</c:v>
                </c:pt>
                <c:pt idx="7231">
                  <c:v>-7.0891529999999996</c:v>
                </c:pt>
                <c:pt idx="7232">
                  <c:v>-6.5048139999999997</c:v>
                </c:pt>
                <c:pt idx="7233">
                  <c:v>-6.8205340000000003</c:v>
                </c:pt>
                <c:pt idx="7234">
                  <c:v>-6.93072</c:v>
                </c:pt>
                <c:pt idx="7235">
                  <c:v>-6.0875490000000001</c:v>
                </c:pt>
                <c:pt idx="7236">
                  <c:v>-6.3453710000000001</c:v>
                </c:pt>
                <c:pt idx="7237">
                  <c:v>-6.5575279999999996</c:v>
                </c:pt>
                <c:pt idx="7238">
                  <c:v>-6.8264370000000003</c:v>
                </c:pt>
                <c:pt idx="7239">
                  <c:v>-6.4018329999999999</c:v>
                </c:pt>
                <c:pt idx="7240">
                  <c:v>-6.2393609999999997</c:v>
                </c:pt>
                <c:pt idx="7241">
                  <c:v>-6.8759860000000002</c:v>
                </c:pt>
                <c:pt idx="7242">
                  <c:v>-6.4559829999999998</c:v>
                </c:pt>
                <c:pt idx="7243">
                  <c:v>-6.9828510000000001</c:v>
                </c:pt>
                <c:pt idx="7244">
                  <c:v>-6.2978420000000002</c:v>
                </c:pt>
                <c:pt idx="7245">
                  <c:v>-6.4489349999999996</c:v>
                </c:pt>
                <c:pt idx="7246">
                  <c:v>-6.5609840000000004</c:v>
                </c:pt>
                <c:pt idx="7247">
                  <c:v>-6.6122610000000002</c:v>
                </c:pt>
                <c:pt idx="7248">
                  <c:v>-6.6122610000000002</c:v>
                </c:pt>
                <c:pt idx="7249">
                  <c:v>-7.0344189999999998</c:v>
                </c:pt>
                <c:pt idx="7250">
                  <c:v>-6.4572839999999996</c:v>
                </c:pt>
                <c:pt idx="7251">
                  <c:v>-6.5055319999999996</c:v>
                </c:pt>
                <c:pt idx="7252">
                  <c:v>-6.5099980000000004</c:v>
                </c:pt>
                <c:pt idx="7253">
                  <c:v>-6.2413800000000004</c:v>
                </c:pt>
                <c:pt idx="7254">
                  <c:v>-6.4025509999999999</c:v>
                </c:pt>
                <c:pt idx="7255">
                  <c:v>-6.8239910000000004</c:v>
                </c:pt>
                <c:pt idx="7256">
                  <c:v>-6.6132710000000001</c:v>
                </c:pt>
                <c:pt idx="7257">
                  <c:v>-6.6632470000000001</c:v>
                </c:pt>
                <c:pt idx="7258">
                  <c:v>-6.3512740000000001</c:v>
                </c:pt>
                <c:pt idx="7259">
                  <c:v>-6.4542549999999999</c:v>
                </c:pt>
                <c:pt idx="7260">
                  <c:v>-6.9287000000000001</c:v>
                </c:pt>
                <c:pt idx="7261">
                  <c:v>-6.6642570000000001</c:v>
                </c:pt>
                <c:pt idx="7262">
                  <c:v>-6.93072</c:v>
                </c:pt>
                <c:pt idx="7263">
                  <c:v>-6.1392530000000001</c:v>
                </c:pt>
                <c:pt idx="7264">
                  <c:v>-6.6112510000000002</c:v>
                </c:pt>
                <c:pt idx="7265">
                  <c:v>-6.5585370000000003</c:v>
                </c:pt>
                <c:pt idx="7266">
                  <c:v>-6.666703</c:v>
                </c:pt>
                <c:pt idx="7267">
                  <c:v>-6.7724219999999997</c:v>
                </c:pt>
                <c:pt idx="7268">
                  <c:v>-6.7120769999999998</c:v>
                </c:pt>
                <c:pt idx="7269">
                  <c:v>-6.5560910000000003</c:v>
                </c:pt>
                <c:pt idx="7270">
                  <c:v>-6.4025509999999999</c:v>
                </c:pt>
                <c:pt idx="7271">
                  <c:v>-6.8226899999999997</c:v>
                </c:pt>
                <c:pt idx="7272">
                  <c:v>-6.6119700000000003</c:v>
                </c:pt>
                <c:pt idx="7273">
                  <c:v>-6.4015409999999999</c:v>
                </c:pt>
                <c:pt idx="7274">
                  <c:v>-6.668723</c:v>
                </c:pt>
                <c:pt idx="7275">
                  <c:v>-6.5619940000000003</c:v>
                </c:pt>
                <c:pt idx="7276">
                  <c:v>-6.1373889999999998</c:v>
                </c:pt>
                <c:pt idx="7277">
                  <c:v>-7.0822399999999996</c:v>
                </c:pt>
                <c:pt idx="7278">
                  <c:v>-7.0891529999999996</c:v>
                </c:pt>
                <c:pt idx="7279">
                  <c:v>-6.7731409999999999</c:v>
                </c:pt>
                <c:pt idx="7280">
                  <c:v>-6.8219709999999996</c:v>
                </c:pt>
                <c:pt idx="7281">
                  <c:v>-6.2376319999999996</c:v>
                </c:pt>
                <c:pt idx="7282">
                  <c:v>-7.0904540000000003</c:v>
                </c:pt>
                <c:pt idx="7283">
                  <c:v>-6.5619940000000003</c:v>
                </c:pt>
                <c:pt idx="7284">
                  <c:v>-6.4042789999999998</c:v>
                </c:pt>
                <c:pt idx="7285">
                  <c:v>-6.4523910000000004</c:v>
                </c:pt>
                <c:pt idx="7286">
                  <c:v>-6.610824</c:v>
                </c:pt>
                <c:pt idx="7287">
                  <c:v>-6.7204269999999999</c:v>
                </c:pt>
                <c:pt idx="7288">
                  <c:v>-6.2968320000000002</c:v>
                </c:pt>
                <c:pt idx="7289">
                  <c:v>-6.4545459999999997</c:v>
                </c:pt>
                <c:pt idx="7290">
                  <c:v>-6.5085610000000003</c:v>
                </c:pt>
                <c:pt idx="7291">
                  <c:v>-6.4542549999999999</c:v>
                </c:pt>
                <c:pt idx="7292">
                  <c:v>-7.1893960000000003</c:v>
                </c:pt>
                <c:pt idx="7293">
                  <c:v>-6.4551290000000003</c:v>
                </c:pt>
                <c:pt idx="7294">
                  <c:v>-6.4538279999999997</c:v>
                </c:pt>
                <c:pt idx="7295">
                  <c:v>-6.982424</c:v>
                </c:pt>
                <c:pt idx="7296">
                  <c:v>-6.5079789999999997</c:v>
                </c:pt>
                <c:pt idx="7297">
                  <c:v>-6.5048139999999997</c:v>
                </c:pt>
                <c:pt idx="7298">
                  <c:v>-6.8212529999999996</c:v>
                </c:pt>
                <c:pt idx="7299">
                  <c:v>-6.7204269999999999</c:v>
                </c:pt>
                <c:pt idx="7300">
                  <c:v>-6.6129800000000003</c:v>
                </c:pt>
                <c:pt idx="7301">
                  <c:v>-6.3532929999999999</c:v>
                </c:pt>
                <c:pt idx="7302">
                  <c:v>-6.348109</c:v>
                </c:pt>
                <c:pt idx="7303">
                  <c:v>-6.8759860000000002</c:v>
                </c:pt>
                <c:pt idx="7304">
                  <c:v>-6.92971</c:v>
                </c:pt>
                <c:pt idx="7305">
                  <c:v>-6.7699759999999998</c:v>
                </c:pt>
                <c:pt idx="7306">
                  <c:v>-6.6147080000000003</c:v>
                </c:pt>
                <c:pt idx="7307">
                  <c:v>-6.5062509999999998</c:v>
                </c:pt>
                <c:pt idx="7308">
                  <c:v>-6.6105330000000002</c:v>
                </c:pt>
                <c:pt idx="7309">
                  <c:v>-6.7152419999999999</c:v>
                </c:pt>
                <c:pt idx="7310">
                  <c:v>-6.6115430000000002</c:v>
                </c:pt>
                <c:pt idx="7311">
                  <c:v>-6.7727139999999997</c:v>
                </c:pt>
                <c:pt idx="7312">
                  <c:v>-6.5102900000000004</c:v>
                </c:pt>
                <c:pt idx="7313">
                  <c:v>-6.7709859999999997</c:v>
                </c:pt>
                <c:pt idx="7314">
                  <c:v>-6.400531</c:v>
                </c:pt>
                <c:pt idx="7315">
                  <c:v>-6.6105330000000002</c:v>
                </c:pt>
                <c:pt idx="7316">
                  <c:v>-6.8801610000000002</c:v>
                </c:pt>
                <c:pt idx="7317">
                  <c:v>-6.7692569999999996</c:v>
                </c:pt>
                <c:pt idx="7318">
                  <c:v>-6.5565179999999996</c:v>
                </c:pt>
                <c:pt idx="7319">
                  <c:v>-6.1378159999999999</c:v>
                </c:pt>
                <c:pt idx="7320">
                  <c:v>-6.8264370000000003</c:v>
                </c:pt>
                <c:pt idx="7321">
                  <c:v>-6.6095230000000003</c:v>
                </c:pt>
                <c:pt idx="7322">
                  <c:v>-6.662528</c:v>
                </c:pt>
                <c:pt idx="7323">
                  <c:v>-6.7689659999999998</c:v>
                </c:pt>
                <c:pt idx="7324">
                  <c:v>-6.3519920000000001</c:v>
                </c:pt>
                <c:pt idx="7325">
                  <c:v>-6.610824</c:v>
                </c:pt>
                <c:pt idx="7326">
                  <c:v>-6.7125050000000002</c:v>
                </c:pt>
                <c:pt idx="7327">
                  <c:v>-6.661092</c:v>
                </c:pt>
                <c:pt idx="7328">
                  <c:v>-6.6102420000000004</c:v>
                </c:pt>
                <c:pt idx="7329">
                  <c:v>-6.930428</c:v>
                </c:pt>
                <c:pt idx="7330">
                  <c:v>-6.7172619999999998</c:v>
                </c:pt>
                <c:pt idx="7331">
                  <c:v>-6.9317289999999998</c:v>
                </c:pt>
                <c:pt idx="7332">
                  <c:v>-6.8254279999999996</c:v>
                </c:pt>
                <c:pt idx="7333">
                  <c:v>-6.1932679999999998</c:v>
                </c:pt>
                <c:pt idx="7334">
                  <c:v>-6.2902110000000002</c:v>
                </c:pt>
                <c:pt idx="7335">
                  <c:v>-6.667713</c:v>
                </c:pt>
                <c:pt idx="7336">
                  <c:v>-6.4022600000000001</c:v>
                </c:pt>
                <c:pt idx="7337">
                  <c:v>-6.1391169999999997</c:v>
                </c:pt>
                <c:pt idx="7338">
                  <c:v>-6.3460890000000001</c:v>
                </c:pt>
                <c:pt idx="7339">
                  <c:v>-6.7172619999999998</c:v>
                </c:pt>
                <c:pt idx="7340">
                  <c:v>-6.663538</c:v>
                </c:pt>
                <c:pt idx="7341">
                  <c:v>-7.3491299999999997</c:v>
                </c:pt>
                <c:pt idx="7342">
                  <c:v>-6.2968320000000002</c:v>
                </c:pt>
                <c:pt idx="7343">
                  <c:v>-6.5075519999999996</c:v>
                </c:pt>
                <c:pt idx="7344">
                  <c:v>-6.7682479999999998</c:v>
                </c:pt>
                <c:pt idx="7345">
                  <c:v>-7.0361469999999997</c:v>
                </c:pt>
                <c:pt idx="7346">
                  <c:v>-6.66282</c:v>
                </c:pt>
                <c:pt idx="7347">
                  <c:v>-6.7175529999999997</c:v>
                </c:pt>
                <c:pt idx="7348">
                  <c:v>-6.6139890000000001</c:v>
                </c:pt>
                <c:pt idx="7349">
                  <c:v>-6.348109</c:v>
                </c:pt>
                <c:pt idx="7350">
                  <c:v>-6.717689</c:v>
                </c:pt>
                <c:pt idx="7351">
                  <c:v>-6.6129800000000003</c:v>
                </c:pt>
                <c:pt idx="7352">
                  <c:v>-6.3502640000000001</c:v>
                </c:pt>
                <c:pt idx="7353">
                  <c:v>-6.8250000000000002</c:v>
                </c:pt>
                <c:pt idx="7354">
                  <c:v>-6.6088050000000003</c:v>
                </c:pt>
                <c:pt idx="7355">
                  <c:v>-6.612552</c:v>
                </c:pt>
                <c:pt idx="7356">
                  <c:v>-6.8239910000000004</c:v>
                </c:pt>
                <c:pt idx="7357">
                  <c:v>-6.6136980000000003</c:v>
                </c:pt>
                <c:pt idx="7358">
                  <c:v>-6.8175049999999997</c:v>
                </c:pt>
                <c:pt idx="7359">
                  <c:v>-6.5045229999999998</c:v>
                </c:pt>
                <c:pt idx="7360">
                  <c:v>-6.5058239999999996</c:v>
                </c:pt>
                <c:pt idx="7361">
                  <c:v>-6.4562749999999998</c:v>
                </c:pt>
                <c:pt idx="7362">
                  <c:v>-6.66181</c:v>
                </c:pt>
                <c:pt idx="7363">
                  <c:v>-6.6149990000000001</c:v>
                </c:pt>
                <c:pt idx="7364">
                  <c:v>-6.400531</c:v>
                </c:pt>
                <c:pt idx="7365">
                  <c:v>-6.5585370000000003</c:v>
                </c:pt>
                <c:pt idx="7366">
                  <c:v>-6.7658009999999997</c:v>
                </c:pt>
                <c:pt idx="7367">
                  <c:v>-6.4532449999999999</c:v>
                </c:pt>
                <c:pt idx="7368">
                  <c:v>-6.5592560000000004</c:v>
                </c:pt>
                <c:pt idx="7369">
                  <c:v>-6.6119700000000003</c:v>
                </c:pt>
                <c:pt idx="7370">
                  <c:v>-6.5065419999999996</c:v>
                </c:pt>
                <c:pt idx="7371">
                  <c:v>-6.7145239999999999</c:v>
                </c:pt>
                <c:pt idx="7372">
                  <c:v>-6.719417</c:v>
                </c:pt>
                <c:pt idx="7373">
                  <c:v>-6.5550810000000004</c:v>
                </c:pt>
                <c:pt idx="7374">
                  <c:v>-6.1401269999999997</c:v>
                </c:pt>
                <c:pt idx="7375">
                  <c:v>-6.7179799999999998</c:v>
                </c:pt>
                <c:pt idx="7376">
                  <c:v>-6.6649750000000001</c:v>
                </c:pt>
                <c:pt idx="7377">
                  <c:v>-6.4008229999999999</c:v>
                </c:pt>
                <c:pt idx="7378">
                  <c:v>-6.975803</c:v>
                </c:pt>
                <c:pt idx="7379">
                  <c:v>-6.5578190000000003</c:v>
                </c:pt>
                <c:pt idx="7380">
                  <c:v>-6.718699</c:v>
                </c:pt>
                <c:pt idx="7381">
                  <c:v>-6.6639650000000001</c:v>
                </c:pt>
                <c:pt idx="7382">
                  <c:v>-6.1405539999999998</c:v>
                </c:pt>
                <c:pt idx="7383">
                  <c:v>-6.5051050000000004</c:v>
                </c:pt>
                <c:pt idx="7384">
                  <c:v>-6.4552649999999998</c:v>
                </c:pt>
                <c:pt idx="7385">
                  <c:v>-6.4545459999999997</c:v>
                </c:pt>
                <c:pt idx="7386">
                  <c:v>-5.8729449999999996</c:v>
                </c:pt>
                <c:pt idx="7387">
                  <c:v>-6.665985</c:v>
                </c:pt>
                <c:pt idx="7388">
                  <c:v>-6.666703</c:v>
                </c:pt>
                <c:pt idx="7389">
                  <c:v>-6.5069689999999998</c:v>
                </c:pt>
                <c:pt idx="7390">
                  <c:v>-6.7152419999999999</c:v>
                </c:pt>
                <c:pt idx="7391">
                  <c:v>-6.5092800000000004</c:v>
                </c:pt>
                <c:pt idx="7392">
                  <c:v>-6.6682959999999998</c:v>
                </c:pt>
                <c:pt idx="7393">
                  <c:v>-6.8784330000000002</c:v>
                </c:pt>
                <c:pt idx="7394">
                  <c:v>-6.3995220000000002</c:v>
                </c:pt>
                <c:pt idx="7395">
                  <c:v>-6.5602660000000004</c:v>
                </c:pt>
                <c:pt idx="7396">
                  <c:v>-6.6632470000000001</c:v>
                </c:pt>
                <c:pt idx="7397">
                  <c:v>-6.7717039999999997</c:v>
                </c:pt>
                <c:pt idx="7398">
                  <c:v>-6.2951040000000003</c:v>
                </c:pt>
                <c:pt idx="7399">
                  <c:v>-6.5097069999999997</c:v>
                </c:pt>
                <c:pt idx="7400">
                  <c:v>-6.2472830000000004</c:v>
                </c:pt>
                <c:pt idx="7401">
                  <c:v>-6.4507989999999999</c:v>
                </c:pt>
                <c:pt idx="7402">
                  <c:v>-6.8732480000000002</c:v>
                </c:pt>
                <c:pt idx="7403">
                  <c:v>-6.7712770000000004</c:v>
                </c:pt>
                <c:pt idx="7404">
                  <c:v>-6.4018329999999999</c:v>
                </c:pt>
                <c:pt idx="7405">
                  <c:v>-6.3485360000000002</c:v>
                </c:pt>
                <c:pt idx="7406">
                  <c:v>-6.7162519999999999</c:v>
                </c:pt>
                <c:pt idx="7407">
                  <c:v>-7.1356719999999996</c:v>
                </c:pt>
                <c:pt idx="7408">
                  <c:v>-6.8781410000000003</c:v>
                </c:pt>
                <c:pt idx="7409">
                  <c:v>-6.7727139999999997</c:v>
                </c:pt>
                <c:pt idx="7410">
                  <c:v>-6.1391169999999997</c:v>
                </c:pt>
                <c:pt idx="7411">
                  <c:v>-6.7140969999999998</c:v>
                </c:pt>
                <c:pt idx="7412">
                  <c:v>-6.5089889999999997</c:v>
                </c:pt>
                <c:pt idx="7413">
                  <c:v>-6.187074</c:v>
                </c:pt>
                <c:pt idx="7414">
                  <c:v>-6.5571010000000003</c:v>
                </c:pt>
                <c:pt idx="7415">
                  <c:v>-6.712796</c:v>
                </c:pt>
                <c:pt idx="7416">
                  <c:v>-6.5609840000000004</c:v>
                </c:pt>
                <c:pt idx="7417">
                  <c:v>-6.2958220000000003</c:v>
                </c:pt>
                <c:pt idx="7418">
                  <c:v>-6.8767050000000003</c:v>
                </c:pt>
                <c:pt idx="7419">
                  <c:v>-6.5065419999999996</c:v>
                </c:pt>
                <c:pt idx="7420">
                  <c:v>-6.3485360000000002</c:v>
                </c:pt>
                <c:pt idx="7421">
                  <c:v>-6.454974</c:v>
                </c:pt>
                <c:pt idx="7422">
                  <c:v>-6.5578190000000003</c:v>
                </c:pt>
                <c:pt idx="7423">
                  <c:v>-6.1935589999999996</c:v>
                </c:pt>
                <c:pt idx="7424">
                  <c:v>-6.9796860000000001</c:v>
                </c:pt>
                <c:pt idx="7425">
                  <c:v>-6.6632470000000001</c:v>
                </c:pt>
                <c:pt idx="7426">
                  <c:v>-6.8222630000000004</c:v>
                </c:pt>
                <c:pt idx="7427">
                  <c:v>-6.8739670000000004</c:v>
                </c:pt>
                <c:pt idx="7428">
                  <c:v>-6.6136980000000003</c:v>
                </c:pt>
                <c:pt idx="7429">
                  <c:v>-6.5592560000000004</c:v>
                </c:pt>
                <c:pt idx="7430">
                  <c:v>-6.5602660000000004</c:v>
                </c:pt>
                <c:pt idx="7431">
                  <c:v>-6.2978420000000002</c:v>
                </c:pt>
                <c:pt idx="7432">
                  <c:v>-6.5033770000000004</c:v>
                </c:pt>
                <c:pt idx="7433">
                  <c:v>-6.6649750000000001</c:v>
                </c:pt>
                <c:pt idx="7434">
                  <c:v>-6.4022600000000001</c:v>
                </c:pt>
                <c:pt idx="7435">
                  <c:v>-6.1373889999999998</c:v>
                </c:pt>
                <c:pt idx="7436">
                  <c:v>-6.663538</c:v>
                </c:pt>
                <c:pt idx="7437">
                  <c:v>-6.5602660000000004</c:v>
                </c:pt>
                <c:pt idx="7438">
                  <c:v>-6.6122610000000002</c:v>
                </c:pt>
                <c:pt idx="7439">
                  <c:v>-6.9796860000000001</c:v>
                </c:pt>
                <c:pt idx="7440">
                  <c:v>-6.349119</c:v>
                </c:pt>
                <c:pt idx="7441">
                  <c:v>-6.8236990000000004</c:v>
                </c:pt>
                <c:pt idx="7442">
                  <c:v>-6.449789</c:v>
                </c:pt>
                <c:pt idx="7443">
                  <c:v>-6.4552649999999998</c:v>
                </c:pt>
                <c:pt idx="7444">
                  <c:v>-6.9812779999999997</c:v>
                </c:pt>
                <c:pt idx="7445">
                  <c:v>-6.6139890000000001</c:v>
                </c:pt>
                <c:pt idx="7446">
                  <c:v>-6.6105330000000002</c:v>
                </c:pt>
                <c:pt idx="7447">
                  <c:v>-6.5560910000000003</c:v>
                </c:pt>
                <c:pt idx="7448">
                  <c:v>-6.3002880000000001</c:v>
                </c:pt>
                <c:pt idx="7449">
                  <c:v>-6.4572839999999996</c:v>
                </c:pt>
                <c:pt idx="7450">
                  <c:v>-6.1395439999999999</c:v>
                </c:pt>
                <c:pt idx="7451">
                  <c:v>-6.9227970000000001</c:v>
                </c:pt>
                <c:pt idx="7452">
                  <c:v>-6.7148149999999998</c:v>
                </c:pt>
                <c:pt idx="7453">
                  <c:v>-6.8247090000000004</c:v>
                </c:pt>
                <c:pt idx="7454">
                  <c:v>-6.6642570000000001</c:v>
                </c:pt>
                <c:pt idx="7455">
                  <c:v>-6.662528</c:v>
                </c:pt>
                <c:pt idx="7456">
                  <c:v>-6.8781410000000003</c:v>
                </c:pt>
                <c:pt idx="7457">
                  <c:v>-6.3517010000000003</c:v>
                </c:pt>
                <c:pt idx="7458">
                  <c:v>-6.3502640000000001</c:v>
                </c:pt>
                <c:pt idx="7459">
                  <c:v>-6.7126599999999996</c:v>
                </c:pt>
                <c:pt idx="7460">
                  <c:v>-6.6142810000000001</c:v>
                </c:pt>
                <c:pt idx="7461">
                  <c:v>-6.400531</c:v>
                </c:pt>
                <c:pt idx="7462">
                  <c:v>-6.8756950000000003</c:v>
                </c:pt>
                <c:pt idx="7463">
                  <c:v>-6.6077950000000003</c:v>
                </c:pt>
                <c:pt idx="7464">
                  <c:v>-6.7162519999999999</c:v>
                </c:pt>
                <c:pt idx="7465">
                  <c:v>-6.2999970000000003</c:v>
                </c:pt>
                <c:pt idx="7466">
                  <c:v>-6.2951040000000003</c:v>
                </c:pt>
                <c:pt idx="7467">
                  <c:v>-6.8239910000000004</c:v>
                </c:pt>
                <c:pt idx="7468">
                  <c:v>-6.4528179999999997</c:v>
                </c:pt>
                <c:pt idx="7469">
                  <c:v>-6.455692</c:v>
                </c:pt>
                <c:pt idx="7470">
                  <c:v>-6.348827</c:v>
                </c:pt>
                <c:pt idx="7471">
                  <c:v>-6.7685389999999996</c:v>
                </c:pt>
                <c:pt idx="7472">
                  <c:v>-6.66282</c:v>
                </c:pt>
                <c:pt idx="7473">
                  <c:v>-6.7748689999999998</c:v>
                </c:pt>
                <c:pt idx="7474">
                  <c:v>-6.5592560000000004</c:v>
                </c:pt>
                <c:pt idx="7475">
                  <c:v>-6.4510899999999998</c:v>
                </c:pt>
                <c:pt idx="7476">
                  <c:v>-6.6102420000000004</c:v>
                </c:pt>
                <c:pt idx="7477">
                  <c:v>-6.8257190000000003</c:v>
                </c:pt>
                <c:pt idx="7478">
                  <c:v>-6.7665199999999999</c:v>
                </c:pt>
                <c:pt idx="7479">
                  <c:v>-6.5058239999999996</c:v>
                </c:pt>
                <c:pt idx="7480">
                  <c:v>-6.1914040000000004</c:v>
                </c:pt>
                <c:pt idx="7481">
                  <c:v>-6.9284090000000003</c:v>
                </c:pt>
                <c:pt idx="7482">
                  <c:v>-6.5617020000000004</c:v>
                </c:pt>
                <c:pt idx="7483">
                  <c:v>-6.7189899999999998</c:v>
                </c:pt>
                <c:pt idx="7484">
                  <c:v>-6.1381069999999998</c:v>
                </c:pt>
                <c:pt idx="7485">
                  <c:v>-6.1873649999999998</c:v>
                </c:pt>
                <c:pt idx="7486">
                  <c:v>-7.0898709999999996</c:v>
                </c:pt>
                <c:pt idx="7487">
                  <c:v>-6.6642570000000001</c:v>
                </c:pt>
                <c:pt idx="7488">
                  <c:v>-6.7706939999999998</c:v>
                </c:pt>
                <c:pt idx="7489">
                  <c:v>-6.7688300000000003</c:v>
                </c:pt>
                <c:pt idx="7490">
                  <c:v>-6.7138059999999999</c:v>
                </c:pt>
                <c:pt idx="7491">
                  <c:v>-6.8219709999999996</c:v>
                </c:pt>
                <c:pt idx="7492">
                  <c:v>-6.5038039999999997</c:v>
                </c:pt>
                <c:pt idx="7493">
                  <c:v>-6.612552</c:v>
                </c:pt>
                <c:pt idx="7494">
                  <c:v>-6.6139890000000001</c:v>
                </c:pt>
                <c:pt idx="7495">
                  <c:v>-6.5082700000000004</c:v>
                </c:pt>
                <c:pt idx="7496">
                  <c:v>-6.4486439999999998</c:v>
                </c:pt>
                <c:pt idx="7497">
                  <c:v>-6.1960059999999997</c:v>
                </c:pt>
                <c:pt idx="7498">
                  <c:v>-6.4042789999999998</c:v>
                </c:pt>
                <c:pt idx="7499">
                  <c:v>-6.6115430000000002</c:v>
                </c:pt>
                <c:pt idx="7500">
                  <c:v>-6.8705109999999996</c:v>
                </c:pt>
                <c:pt idx="7501">
                  <c:v>-6.8759860000000002</c:v>
                </c:pt>
                <c:pt idx="7502">
                  <c:v>-6.718699</c:v>
                </c:pt>
                <c:pt idx="7503">
                  <c:v>-6.6098150000000002</c:v>
                </c:pt>
                <c:pt idx="7504">
                  <c:v>-6.6645479999999999</c:v>
                </c:pt>
                <c:pt idx="7505">
                  <c:v>-6.3519920000000001</c:v>
                </c:pt>
                <c:pt idx="7506">
                  <c:v>-6.3517010000000003</c:v>
                </c:pt>
                <c:pt idx="7507">
                  <c:v>-6.6669939999999999</c:v>
                </c:pt>
                <c:pt idx="7508">
                  <c:v>-6.5571010000000003</c:v>
                </c:pt>
                <c:pt idx="7509">
                  <c:v>-6.5585370000000003</c:v>
                </c:pt>
                <c:pt idx="7510">
                  <c:v>-6.4019680000000001</c:v>
                </c:pt>
                <c:pt idx="7511">
                  <c:v>-6.6632470000000001</c:v>
                </c:pt>
                <c:pt idx="7512">
                  <c:v>-6.5038039999999997</c:v>
                </c:pt>
                <c:pt idx="7513">
                  <c:v>-6.7672379999999999</c:v>
                </c:pt>
                <c:pt idx="7514">
                  <c:v>-6.1932679999999998</c:v>
                </c:pt>
                <c:pt idx="7515">
                  <c:v>-6.348827</c:v>
                </c:pt>
                <c:pt idx="7516">
                  <c:v>-6.6088050000000003</c:v>
                </c:pt>
                <c:pt idx="7517">
                  <c:v>-6.352284</c:v>
                </c:pt>
                <c:pt idx="7518">
                  <c:v>-6.3468080000000002</c:v>
                </c:pt>
                <c:pt idx="7519">
                  <c:v>-6.5058239999999996</c:v>
                </c:pt>
                <c:pt idx="7520">
                  <c:v>-6.4510899999999998</c:v>
                </c:pt>
                <c:pt idx="7521">
                  <c:v>-7.0329829999999998</c:v>
                </c:pt>
                <c:pt idx="7522">
                  <c:v>-7.0895799999999998</c:v>
                </c:pt>
                <c:pt idx="7523">
                  <c:v>-6.9837249999999997</c:v>
                </c:pt>
                <c:pt idx="7524">
                  <c:v>-6.5584020000000001</c:v>
                </c:pt>
                <c:pt idx="7525">
                  <c:v>-6.8219709999999996</c:v>
                </c:pt>
                <c:pt idx="7526">
                  <c:v>-6.718699</c:v>
                </c:pt>
                <c:pt idx="7527">
                  <c:v>-6.717689</c:v>
                </c:pt>
                <c:pt idx="7528">
                  <c:v>-6.5052409999999998</c:v>
                </c:pt>
                <c:pt idx="7529">
                  <c:v>-5.9803930000000003</c:v>
                </c:pt>
                <c:pt idx="7530">
                  <c:v>-6.7152419999999999</c:v>
                </c:pt>
                <c:pt idx="7531">
                  <c:v>-6.930428</c:v>
                </c:pt>
                <c:pt idx="7532">
                  <c:v>-6.5578190000000003</c:v>
                </c:pt>
                <c:pt idx="7533">
                  <c:v>-5.9773639999999997</c:v>
                </c:pt>
                <c:pt idx="7534">
                  <c:v>-6.4559829999999998</c:v>
                </c:pt>
                <c:pt idx="7535">
                  <c:v>-6.5062509999999998</c:v>
                </c:pt>
                <c:pt idx="7536">
                  <c:v>-6.8774230000000003</c:v>
                </c:pt>
                <c:pt idx="7537">
                  <c:v>-7.1401380000000003</c:v>
                </c:pt>
                <c:pt idx="7538">
                  <c:v>-6.0316700000000001</c:v>
                </c:pt>
                <c:pt idx="7539">
                  <c:v>-6.8190980000000003</c:v>
                </c:pt>
                <c:pt idx="7540">
                  <c:v>-6.8725300000000002</c:v>
                </c:pt>
                <c:pt idx="7541">
                  <c:v>-6.6645479999999999</c:v>
                </c:pt>
                <c:pt idx="7542">
                  <c:v>-6.5612750000000002</c:v>
                </c:pt>
                <c:pt idx="7543">
                  <c:v>-6.2390689999999998</c:v>
                </c:pt>
                <c:pt idx="7544">
                  <c:v>-6.5030859999999997</c:v>
                </c:pt>
                <c:pt idx="7545">
                  <c:v>-6.5578190000000003</c:v>
                </c:pt>
                <c:pt idx="7546">
                  <c:v>-6.4590120000000004</c:v>
                </c:pt>
                <c:pt idx="7547">
                  <c:v>-6.2431080000000003</c:v>
                </c:pt>
                <c:pt idx="7548">
                  <c:v>-6.4545459999999997</c:v>
                </c:pt>
                <c:pt idx="7549">
                  <c:v>-7.0309629999999999</c:v>
                </c:pt>
                <c:pt idx="7550">
                  <c:v>-6.4022600000000001</c:v>
                </c:pt>
                <c:pt idx="7551">
                  <c:v>-6.2923660000000003</c:v>
                </c:pt>
                <c:pt idx="7552">
                  <c:v>-6.5571010000000003</c:v>
                </c:pt>
                <c:pt idx="7553">
                  <c:v>-6.2933760000000003</c:v>
                </c:pt>
                <c:pt idx="7554">
                  <c:v>-6.6708780000000001</c:v>
                </c:pt>
                <c:pt idx="7555">
                  <c:v>-6.6669939999999999</c:v>
                </c:pt>
                <c:pt idx="7556">
                  <c:v>-6.7675289999999997</c:v>
                </c:pt>
                <c:pt idx="7557">
                  <c:v>-6.4538279999999997</c:v>
                </c:pt>
                <c:pt idx="7558">
                  <c:v>-6.5612750000000002</c:v>
                </c:pt>
                <c:pt idx="7559">
                  <c:v>-6.6095230000000003</c:v>
                </c:pt>
                <c:pt idx="7560">
                  <c:v>-6.5578190000000003</c:v>
                </c:pt>
                <c:pt idx="7561">
                  <c:v>-6.6632470000000001</c:v>
                </c:pt>
                <c:pt idx="7562">
                  <c:v>-6.8216799999999997</c:v>
                </c:pt>
                <c:pt idx="7563">
                  <c:v>-6.2428169999999996</c:v>
                </c:pt>
                <c:pt idx="7564">
                  <c:v>-6.5085610000000003</c:v>
                </c:pt>
                <c:pt idx="7565">
                  <c:v>-6.5602660000000004</c:v>
                </c:pt>
                <c:pt idx="7566">
                  <c:v>-6.5619940000000003</c:v>
                </c:pt>
                <c:pt idx="7567">
                  <c:v>-6.399095</c:v>
                </c:pt>
                <c:pt idx="7568">
                  <c:v>-6.399095</c:v>
                </c:pt>
                <c:pt idx="7569">
                  <c:v>-6.5048139999999997</c:v>
                </c:pt>
                <c:pt idx="7570">
                  <c:v>-6.3483999999999998</c:v>
                </c:pt>
                <c:pt idx="7571">
                  <c:v>-7.0299529999999999</c:v>
                </c:pt>
                <c:pt idx="7572">
                  <c:v>-6.6645479999999999</c:v>
                </c:pt>
                <c:pt idx="7573">
                  <c:v>-6.5045229999999998</c:v>
                </c:pt>
                <c:pt idx="7574">
                  <c:v>-7.0839679999999996</c:v>
                </c:pt>
                <c:pt idx="7575">
                  <c:v>-6.8764130000000003</c:v>
                </c:pt>
                <c:pt idx="7576">
                  <c:v>-6.8247090000000004</c:v>
                </c:pt>
                <c:pt idx="7577">
                  <c:v>-6.4525269999999999</c:v>
                </c:pt>
                <c:pt idx="7578">
                  <c:v>-6.5148910000000004</c:v>
                </c:pt>
                <c:pt idx="7579">
                  <c:v>-6.2961130000000001</c:v>
                </c:pt>
                <c:pt idx="7580">
                  <c:v>-6.5065419999999996</c:v>
                </c:pt>
                <c:pt idx="7581">
                  <c:v>-6.7675289999999997</c:v>
                </c:pt>
                <c:pt idx="7582">
                  <c:v>-6.08683</c:v>
                </c:pt>
                <c:pt idx="7583">
                  <c:v>-6.3502640000000001</c:v>
                </c:pt>
                <c:pt idx="7584">
                  <c:v>-6.5588290000000002</c:v>
                </c:pt>
                <c:pt idx="7585">
                  <c:v>-6.399813</c:v>
                </c:pt>
                <c:pt idx="7586">
                  <c:v>-7.2413920000000003</c:v>
                </c:pt>
                <c:pt idx="7587">
                  <c:v>-6.5085610000000003</c:v>
                </c:pt>
                <c:pt idx="7588">
                  <c:v>-6.4548379999999996</c:v>
                </c:pt>
                <c:pt idx="7589">
                  <c:v>-6.7692569999999996</c:v>
                </c:pt>
                <c:pt idx="7590">
                  <c:v>-6.4587209999999997</c:v>
                </c:pt>
                <c:pt idx="7591">
                  <c:v>-6.6077950000000003</c:v>
                </c:pt>
                <c:pt idx="7592">
                  <c:v>-6.6105330000000002</c:v>
                </c:pt>
                <c:pt idx="7593">
                  <c:v>-6.2913560000000004</c:v>
                </c:pt>
                <c:pt idx="7594">
                  <c:v>-6.2423900000000003</c:v>
                </c:pt>
                <c:pt idx="7595">
                  <c:v>-6.7231649999999998</c:v>
                </c:pt>
                <c:pt idx="7596">
                  <c:v>-6.8818890000000001</c:v>
                </c:pt>
                <c:pt idx="7597">
                  <c:v>-6.0303690000000003</c:v>
                </c:pt>
                <c:pt idx="7598">
                  <c:v>-6.3966479999999999</c:v>
                </c:pt>
                <c:pt idx="7599">
                  <c:v>-6.9269720000000001</c:v>
                </c:pt>
                <c:pt idx="7600">
                  <c:v>-6.7709859999999997</c:v>
                </c:pt>
                <c:pt idx="7601">
                  <c:v>-6.5599740000000004</c:v>
                </c:pt>
                <c:pt idx="7602">
                  <c:v>-6.7217279999999997</c:v>
                </c:pt>
                <c:pt idx="7603">
                  <c:v>-6.5016489999999996</c:v>
                </c:pt>
                <c:pt idx="7604">
                  <c:v>-7.0864149999999997</c:v>
                </c:pt>
                <c:pt idx="7605">
                  <c:v>-6.9269720000000001</c:v>
                </c:pt>
                <c:pt idx="7606">
                  <c:v>-6.4580029999999997</c:v>
                </c:pt>
                <c:pt idx="7607">
                  <c:v>-6.6639650000000001</c:v>
                </c:pt>
                <c:pt idx="7608">
                  <c:v>-6.2965400000000002</c:v>
                </c:pt>
                <c:pt idx="7609">
                  <c:v>-6.930428</c:v>
                </c:pt>
                <c:pt idx="7610">
                  <c:v>-6.8229810000000004</c:v>
                </c:pt>
                <c:pt idx="7611">
                  <c:v>-5.9828390000000002</c:v>
                </c:pt>
                <c:pt idx="7612">
                  <c:v>-5.9256589999999996</c:v>
                </c:pt>
                <c:pt idx="7613">
                  <c:v>-6.1890929999999997</c:v>
                </c:pt>
                <c:pt idx="7614">
                  <c:v>-7.3476929999999996</c:v>
                </c:pt>
                <c:pt idx="7615">
                  <c:v>-6.9827149999999998</c:v>
                </c:pt>
                <c:pt idx="7616">
                  <c:v>-6.5585370000000003</c:v>
                </c:pt>
                <c:pt idx="7617">
                  <c:v>-6.3468080000000002</c:v>
                </c:pt>
                <c:pt idx="7618">
                  <c:v>-6.2955310000000004</c:v>
                </c:pt>
                <c:pt idx="7619">
                  <c:v>-7.1415749999999996</c:v>
                </c:pt>
                <c:pt idx="7620">
                  <c:v>-6.668723</c:v>
                </c:pt>
                <c:pt idx="7621">
                  <c:v>-6.3993859999999998</c:v>
                </c:pt>
                <c:pt idx="7622">
                  <c:v>-6.2968320000000002</c:v>
                </c:pt>
                <c:pt idx="7623">
                  <c:v>-6.8247090000000004</c:v>
                </c:pt>
                <c:pt idx="7624">
                  <c:v>-7.0849780000000004</c:v>
                </c:pt>
                <c:pt idx="7625">
                  <c:v>-6.5582459999999996</c:v>
                </c:pt>
                <c:pt idx="7626">
                  <c:v>-6.3450800000000003</c:v>
                </c:pt>
                <c:pt idx="7627">
                  <c:v>-6.7665199999999999</c:v>
                </c:pt>
                <c:pt idx="7628">
                  <c:v>-6.665985</c:v>
                </c:pt>
                <c:pt idx="7629">
                  <c:v>-6.6102420000000004</c:v>
                </c:pt>
                <c:pt idx="7630">
                  <c:v>-6.8232720000000002</c:v>
                </c:pt>
                <c:pt idx="7631">
                  <c:v>-6.5069689999999998</c:v>
                </c:pt>
                <c:pt idx="7632">
                  <c:v>-6.2948120000000003</c:v>
                </c:pt>
                <c:pt idx="7633">
                  <c:v>-6.3475260000000002</c:v>
                </c:pt>
                <c:pt idx="7634">
                  <c:v>-6.9269720000000001</c:v>
                </c:pt>
                <c:pt idx="7635">
                  <c:v>-6.2472830000000004</c:v>
                </c:pt>
                <c:pt idx="7636">
                  <c:v>-6.8199519999999998</c:v>
                </c:pt>
                <c:pt idx="7637">
                  <c:v>-6.5065419999999996</c:v>
                </c:pt>
                <c:pt idx="7638">
                  <c:v>-6.66181</c:v>
                </c:pt>
                <c:pt idx="7639">
                  <c:v>-6.9782489999999999</c:v>
                </c:pt>
                <c:pt idx="7640">
                  <c:v>-6.449789</c:v>
                </c:pt>
                <c:pt idx="7641">
                  <c:v>-6.2400789999999997</c:v>
                </c:pt>
                <c:pt idx="7642">
                  <c:v>-6.348109</c:v>
                </c:pt>
                <c:pt idx="7643">
                  <c:v>-6.5637220000000003</c:v>
                </c:pt>
                <c:pt idx="7644">
                  <c:v>-6.349837</c:v>
                </c:pt>
                <c:pt idx="7645">
                  <c:v>-6.2930840000000003</c:v>
                </c:pt>
                <c:pt idx="7646">
                  <c:v>-6.661092</c:v>
                </c:pt>
                <c:pt idx="7647">
                  <c:v>-6.033398</c:v>
                </c:pt>
                <c:pt idx="7648">
                  <c:v>-6.9834339999999999</c:v>
                </c:pt>
                <c:pt idx="7649">
                  <c:v>-6.8767050000000003</c:v>
                </c:pt>
                <c:pt idx="7650">
                  <c:v>-6.1370979999999999</c:v>
                </c:pt>
                <c:pt idx="7651">
                  <c:v>-6.8705109999999996</c:v>
                </c:pt>
                <c:pt idx="7652">
                  <c:v>-6.4580029999999997</c:v>
                </c:pt>
                <c:pt idx="7653">
                  <c:v>-6.7709859999999997</c:v>
                </c:pt>
                <c:pt idx="7654">
                  <c:v>-6.7155339999999999</c:v>
                </c:pt>
                <c:pt idx="7655">
                  <c:v>-6.5035129999999999</c:v>
                </c:pt>
                <c:pt idx="7656">
                  <c:v>-6.7734319999999997</c:v>
                </c:pt>
                <c:pt idx="7657">
                  <c:v>-6.8784330000000002</c:v>
                </c:pt>
                <c:pt idx="7658">
                  <c:v>-6.7685389999999996</c:v>
                </c:pt>
                <c:pt idx="7659">
                  <c:v>-6.5573920000000001</c:v>
                </c:pt>
                <c:pt idx="7660">
                  <c:v>-7.1394200000000003</c:v>
                </c:pt>
                <c:pt idx="7661">
                  <c:v>-7.1463330000000003</c:v>
                </c:pt>
                <c:pt idx="7662">
                  <c:v>-6.665985</c:v>
                </c:pt>
                <c:pt idx="7663">
                  <c:v>-7.0322639999999996</c:v>
                </c:pt>
                <c:pt idx="7664">
                  <c:v>-7.4506750000000004</c:v>
                </c:pt>
                <c:pt idx="7665">
                  <c:v>-6.9730650000000001</c:v>
                </c:pt>
                <c:pt idx="7666">
                  <c:v>-7.3979609999999996</c:v>
                </c:pt>
                <c:pt idx="7667">
                  <c:v>-7.7653860000000003</c:v>
                </c:pt>
                <c:pt idx="7668">
                  <c:v>-7.0787839999999997</c:v>
                </c:pt>
                <c:pt idx="7669">
                  <c:v>-7.7626480000000004</c:v>
                </c:pt>
                <c:pt idx="7670">
                  <c:v>-7.3367420000000001</c:v>
                </c:pt>
                <c:pt idx="7671">
                  <c:v>-7.1297699999999997</c:v>
                </c:pt>
                <c:pt idx="7672">
                  <c:v>-7.4971949999999996</c:v>
                </c:pt>
                <c:pt idx="7673">
                  <c:v>-7.2882030000000002</c:v>
                </c:pt>
                <c:pt idx="7674">
                  <c:v>-7.383553</c:v>
                </c:pt>
                <c:pt idx="7675">
                  <c:v>-7.3318490000000001</c:v>
                </c:pt>
                <c:pt idx="7676">
                  <c:v>-7.020594</c:v>
                </c:pt>
                <c:pt idx="7677">
                  <c:v>-7.0735989999999997</c:v>
                </c:pt>
                <c:pt idx="7678">
                  <c:v>-7.4908650000000003</c:v>
                </c:pt>
                <c:pt idx="7679">
                  <c:v>-8.122306</c:v>
                </c:pt>
                <c:pt idx="7680">
                  <c:v>-7.8637649999999999</c:v>
                </c:pt>
                <c:pt idx="7681">
                  <c:v>-7.6513169999999997</c:v>
                </c:pt>
                <c:pt idx="7682">
                  <c:v>-7.5970110000000002</c:v>
                </c:pt>
                <c:pt idx="7683">
                  <c:v>-7.7527059999999999</c:v>
                </c:pt>
                <c:pt idx="7684">
                  <c:v>-8.4898670000000003</c:v>
                </c:pt>
                <c:pt idx="7685">
                  <c:v>-8.1263249999999996</c:v>
                </c:pt>
                <c:pt idx="7686">
                  <c:v>-8.2254229999999993</c:v>
                </c:pt>
                <c:pt idx="7687">
                  <c:v>-8.0632420000000007</c:v>
                </c:pt>
                <c:pt idx="7688">
                  <c:v>-8.5865179999999999</c:v>
                </c:pt>
                <c:pt idx="7689">
                  <c:v>-8.9046850000000006</c:v>
                </c:pt>
                <c:pt idx="7690">
                  <c:v>-9.1649539999999998</c:v>
                </c:pt>
                <c:pt idx="7691">
                  <c:v>-9.0550599999999992</c:v>
                </c:pt>
                <c:pt idx="7692">
                  <c:v>-9.5243210000000005</c:v>
                </c:pt>
                <c:pt idx="7693">
                  <c:v>-9.7344580000000001</c:v>
                </c:pt>
                <c:pt idx="7694">
                  <c:v>-9.6334959999999992</c:v>
                </c:pt>
                <c:pt idx="7695">
                  <c:v>-10.262491000000001</c:v>
                </c:pt>
                <c:pt idx="7696">
                  <c:v>-8.2984629999999999</c:v>
                </c:pt>
                <c:pt idx="7697">
                  <c:v>-9.2748640000000009</c:v>
                </c:pt>
                <c:pt idx="7698">
                  <c:v>-9.9819270000000007</c:v>
                </c:pt>
                <c:pt idx="7699">
                  <c:v>-9.6897020000000005</c:v>
                </c:pt>
                <c:pt idx="7700">
                  <c:v>-11.107972999999999</c:v>
                </c:pt>
                <c:pt idx="7701">
                  <c:v>-9.4023099999999999</c:v>
                </c:pt>
                <c:pt idx="7702">
                  <c:v>-7.6207500000000001</c:v>
                </c:pt>
                <c:pt idx="7703">
                  <c:v>-10.250349999999999</c:v>
                </c:pt>
                <c:pt idx="7704">
                  <c:v>-9.4050239999999992</c:v>
                </c:pt>
                <c:pt idx="7705">
                  <c:v>-7.9851450000000002</c:v>
                </c:pt>
                <c:pt idx="7706">
                  <c:v>-9.7842739999999999</c:v>
                </c:pt>
                <c:pt idx="7707">
                  <c:v>-11.185168000000001</c:v>
                </c:pt>
                <c:pt idx="7708">
                  <c:v>-11.598083000000001</c:v>
                </c:pt>
                <c:pt idx="7709">
                  <c:v>-9.9307459999999992</c:v>
                </c:pt>
                <c:pt idx="7710">
                  <c:v>-10.162335000000001</c:v>
                </c:pt>
                <c:pt idx="7711">
                  <c:v>-10.721606</c:v>
                </c:pt>
                <c:pt idx="7712">
                  <c:v>-9.6504580000000004</c:v>
                </c:pt>
                <c:pt idx="7713">
                  <c:v>-12.136053</c:v>
                </c:pt>
                <c:pt idx="7714">
                  <c:v>-9.8942239999999995</c:v>
                </c:pt>
                <c:pt idx="7715">
                  <c:v>-9.3765400000000003</c:v>
                </c:pt>
                <c:pt idx="7716">
                  <c:v>-13.981681999999999</c:v>
                </c:pt>
                <c:pt idx="7717">
                  <c:v>-11.536569</c:v>
                </c:pt>
                <c:pt idx="7718">
                  <c:v>-10.410819</c:v>
                </c:pt>
                <c:pt idx="7719">
                  <c:v>-9.8861260000000009</c:v>
                </c:pt>
                <c:pt idx="7720">
                  <c:v>-9.0420809999999996</c:v>
                </c:pt>
                <c:pt idx="7721">
                  <c:v>-12.667657999999999</c:v>
                </c:pt>
                <c:pt idx="7722">
                  <c:v>-10.820864</c:v>
                </c:pt>
                <c:pt idx="7723">
                  <c:v>-8.6293019999999991</c:v>
                </c:pt>
                <c:pt idx="7724">
                  <c:v>-11.585478</c:v>
                </c:pt>
                <c:pt idx="7725">
                  <c:v>-13.514521</c:v>
                </c:pt>
                <c:pt idx="7726">
                  <c:v>-15.616966</c:v>
                </c:pt>
                <c:pt idx="7727">
                  <c:v>-13.172707000000001</c:v>
                </c:pt>
                <c:pt idx="7728">
                  <c:v>-11.039389999999999</c:v>
                </c:pt>
                <c:pt idx="7729">
                  <c:v>-15.112441</c:v>
                </c:pt>
                <c:pt idx="7730">
                  <c:v>-14.421509</c:v>
                </c:pt>
                <c:pt idx="7731">
                  <c:v>-14.095556</c:v>
                </c:pt>
                <c:pt idx="7732">
                  <c:v>-14.018065</c:v>
                </c:pt>
                <c:pt idx="7733">
                  <c:v>-12.470739999999999</c:v>
                </c:pt>
                <c:pt idx="7734">
                  <c:v>-17.662125</c:v>
                </c:pt>
                <c:pt idx="7735">
                  <c:v>-18.724112999999999</c:v>
                </c:pt>
                <c:pt idx="7736">
                  <c:v>-14.276569</c:v>
                </c:pt>
                <c:pt idx="7737">
                  <c:v>-14.101146</c:v>
                </c:pt>
                <c:pt idx="7738">
                  <c:v>-16.692731999999999</c:v>
                </c:pt>
                <c:pt idx="7739">
                  <c:v>-18.919611</c:v>
                </c:pt>
                <c:pt idx="7740">
                  <c:v>-16.754221999999999</c:v>
                </c:pt>
                <c:pt idx="7741">
                  <c:v>-13.054906000000001</c:v>
                </c:pt>
                <c:pt idx="7742">
                  <c:v>-14.02366</c:v>
                </c:pt>
                <c:pt idx="7743">
                  <c:v>-14.737038</c:v>
                </c:pt>
                <c:pt idx="7744">
                  <c:v>-17.124661</c:v>
                </c:pt>
                <c:pt idx="7745">
                  <c:v>-16.809543000000001</c:v>
                </c:pt>
                <c:pt idx="7746">
                  <c:v>-13.329451000000001</c:v>
                </c:pt>
                <c:pt idx="7747">
                  <c:v>-14.510944</c:v>
                </c:pt>
                <c:pt idx="7748">
                  <c:v>-16.852589999999999</c:v>
                </c:pt>
                <c:pt idx="7749">
                  <c:v>-16.945609999999999</c:v>
                </c:pt>
                <c:pt idx="7750">
                  <c:v>-15.487537</c:v>
                </c:pt>
                <c:pt idx="7751">
                  <c:v>-12.862961</c:v>
                </c:pt>
                <c:pt idx="7752">
                  <c:v>-13.002364999999999</c:v>
                </c:pt>
                <c:pt idx="7753">
                  <c:v>-15.584144</c:v>
                </c:pt>
                <c:pt idx="7754">
                  <c:v>-16.523247999999999</c:v>
                </c:pt>
                <c:pt idx="7755">
                  <c:v>-15.503218</c:v>
                </c:pt>
                <c:pt idx="7756">
                  <c:v>-14.219035</c:v>
                </c:pt>
                <c:pt idx="7757">
                  <c:v>-16.314875000000001</c:v>
                </c:pt>
                <c:pt idx="7758">
                  <c:v>-18.217974999999999</c:v>
                </c:pt>
                <c:pt idx="7759">
                  <c:v>-17.267377</c:v>
                </c:pt>
                <c:pt idx="7760">
                  <c:v>-16.216806999999999</c:v>
                </c:pt>
                <c:pt idx="7761">
                  <c:v>-16.265366</c:v>
                </c:pt>
                <c:pt idx="7762">
                  <c:v>-16.901292999999999</c:v>
                </c:pt>
                <c:pt idx="7763">
                  <c:v>-18.078610999999999</c:v>
                </c:pt>
                <c:pt idx="7764">
                  <c:v>-18.099077000000001</c:v>
                </c:pt>
                <c:pt idx="7765">
                  <c:v>-15.95429</c:v>
                </c:pt>
                <c:pt idx="7766">
                  <c:v>-16.502614000000001</c:v>
                </c:pt>
                <c:pt idx="7767">
                  <c:v>-17.469076999999999</c:v>
                </c:pt>
                <c:pt idx="7768">
                  <c:v>-18.437268</c:v>
                </c:pt>
                <c:pt idx="7769">
                  <c:v>-18.439578999999998</c:v>
                </c:pt>
                <c:pt idx="7770">
                  <c:v>-16.982966000000001</c:v>
                </c:pt>
                <c:pt idx="7771">
                  <c:v>-17.67848</c:v>
                </c:pt>
                <c:pt idx="7772">
                  <c:v>-18.580112</c:v>
                </c:pt>
                <c:pt idx="7773">
                  <c:v>-18.311337999999999</c:v>
                </c:pt>
                <c:pt idx="7774">
                  <c:v>-18.078714999999999</c:v>
                </c:pt>
                <c:pt idx="7775">
                  <c:v>-17.490765</c:v>
                </c:pt>
                <c:pt idx="7776">
                  <c:v>-19.181553000000001</c:v>
                </c:pt>
                <c:pt idx="7777">
                  <c:v>-20.502761</c:v>
                </c:pt>
                <c:pt idx="7778">
                  <c:v>-20.336832000000001</c:v>
                </c:pt>
                <c:pt idx="7779">
                  <c:v>-20.008296000000001</c:v>
                </c:pt>
                <c:pt idx="7780">
                  <c:v>-21.419982000000001</c:v>
                </c:pt>
                <c:pt idx="7781">
                  <c:v>-20.564598</c:v>
                </c:pt>
                <c:pt idx="7782">
                  <c:v>-10.802536999999999</c:v>
                </c:pt>
                <c:pt idx="7783">
                  <c:v>-27.222058000000001</c:v>
                </c:pt>
                <c:pt idx="7784">
                  <c:v>-36.222596000000003</c:v>
                </c:pt>
                <c:pt idx="7785">
                  <c:v>-29.591021999999999</c:v>
                </c:pt>
                <c:pt idx="7786">
                  <c:v>-33.371926999999999</c:v>
                </c:pt>
                <c:pt idx="7787">
                  <c:v>-22.678058</c:v>
                </c:pt>
                <c:pt idx="7788">
                  <c:v>-29.38937</c:v>
                </c:pt>
                <c:pt idx="7789">
                  <c:v>-47.640847000000001</c:v>
                </c:pt>
                <c:pt idx="7790">
                  <c:v>-37.266250999999997</c:v>
                </c:pt>
                <c:pt idx="7791">
                  <c:v>-34.950895000000003</c:v>
                </c:pt>
                <c:pt idx="7792">
                  <c:v>-36.438246999999997</c:v>
                </c:pt>
                <c:pt idx="7793">
                  <c:v>-43.488439999999997</c:v>
                </c:pt>
                <c:pt idx="7794">
                  <c:v>-52.402126000000003</c:v>
                </c:pt>
                <c:pt idx="7795">
                  <c:v>-49.059846</c:v>
                </c:pt>
                <c:pt idx="7796">
                  <c:v>-45.565367000000002</c:v>
                </c:pt>
                <c:pt idx="7797">
                  <c:v>-43.451841999999999</c:v>
                </c:pt>
                <c:pt idx="7798">
                  <c:v>-54.592816999999997</c:v>
                </c:pt>
                <c:pt idx="7799">
                  <c:v>-61.060654</c:v>
                </c:pt>
                <c:pt idx="7800">
                  <c:v>-51.248165999999998</c:v>
                </c:pt>
                <c:pt idx="7801">
                  <c:v>-49.551631</c:v>
                </c:pt>
                <c:pt idx="7802">
                  <c:v>-53.722135000000002</c:v>
                </c:pt>
                <c:pt idx="7803">
                  <c:v>-58.091161999999997</c:v>
                </c:pt>
                <c:pt idx="7804">
                  <c:v>-63.139994999999999</c:v>
                </c:pt>
                <c:pt idx="7805">
                  <c:v>-59.042597999999998</c:v>
                </c:pt>
                <c:pt idx="7806">
                  <c:v>-58.139609</c:v>
                </c:pt>
                <c:pt idx="7807">
                  <c:v>-63.263429000000002</c:v>
                </c:pt>
                <c:pt idx="7808">
                  <c:v>-68.984866999999994</c:v>
                </c:pt>
                <c:pt idx="7809">
                  <c:v>-70.317161999999996</c:v>
                </c:pt>
                <c:pt idx="7810">
                  <c:v>-70.755842999999999</c:v>
                </c:pt>
                <c:pt idx="7811">
                  <c:v>-70.371855999999994</c:v>
                </c:pt>
                <c:pt idx="7812">
                  <c:v>-71.320374999999999</c:v>
                </c:pt>
                <c:pt idx="7813">
                  <c:v>-78.381694999999993</c:v>
                </c:pt>
                <c:pt idx="7814">
                  <c:v>-80.489321000000004</c:v>
                </c:pt>
                <c:pt idx="7815">
                  <c:v>-80.334419999999994</c:v>
                </c:pt>
                <c:pt idx="7816">
                  <c:v>-83.436019999999999</c:v>
                </c:pt>
                <c:pt idx="7817">
                  <c:v>-84.370191000000005</c:v>
                </c:pt>
                <c:pt idx="7818">
                  <c:v>-90.958095</c:v>
                </c:pt>
                <c:pt idx="7819">
                  <c:v>-94.347362000000004</c:v>
                </c:pt>
                <c:pt idx="7820">
                  <c:v>-91.818119999999993</c:v>
                </c:pt>
                <c:pt idx="7821">
                  <c:v>-93.343894000000006</c:v>
                </c:pt>
                <c:pt idx="7822">
                  <c:v>-95.880358999999999</c:v>
                </c:pt>
                <c:pt idx="7823">
                  <c:v>-97.506084000000001</c:v>
                </c:pt>
                <c:pt idx="7824">
                  <c:v>-101.90144100000001</c:v>
                </c:pt>
                <c:pt idx="7825">
                  <c:v>-101.51011699999999</c:v>
                </c:pt>
                <c:pt idx="7826">
                  <c:v>-100.928692</c:v>
                </c:pt>
                <c:pt idx="7827">
                  <c:v>-103.57805999999999</c:v>
                </c:pt>
                <c:pt idx="7828">
                  <c:v>-105.81561499999999</c:v>
                </c:pt>
                <c:pt idx="7829">
                  <c:v>-108.23636</c:v>
                </c:pt>
                <c:pt idx="7830">
                  <c:v>-108.549458</c:v>
                </c:pt>
                <c:pt idx="7831">
                  <c:v>-106.251535</c:v>
                </c:pt>
                <c:pt idx="7832">
                  <c:v>-108.300776</c:v>
                </c:pt>
                <c:pt idx="7833">
                  <c:v>-110.209987</c:v>
                </c:pt>
                <c:pt idx="7834">
                  <c:v>-108.645025</c:v>
                </c:pt>
                <c:pt idx="7835">
                  <c:v>-111.959148</c:v>
                </c:pt>
                <c:pt idx="7836">
                  <c:v>-113.743578</c:v>
                </c:pt>
                <c:pt idx="7837">
                  <c:v>-114.561007</c:v>
                </c:pt>
                <c:pt idx="7838">
                  <c:v>-118.665491</c:v>
                </c:pt>
                <c:pt idx="7839">
                  <c:v>-118.88026600000001</c:v>
                </c:pt>
                <c:pt idx="7840">
                  <c:v>-118.99453</c:v>
                </c:pt>
                <c:pt idx="7841">
                  <c:v>-122.546404</c:v>
                </c:pt>
                <c:pt idx="7842">
                  <c:v>-120.971704</c:v>
                </c:pt>
                <c:pt idx="7843">
                  <c:v>-119.767011</c:v>
                </c:pt>
                <c:pt idx="7844">
                  <c:v>-121.805069</c:v>
                </c:pt>
                <c:pt idx="7845">
                  <c:v>-123.292768</c:v>
                </c:pt>
                <c:pt idx="7846">
                  <c:v>-121.33765200000001</c:v>
                </c:pt>
                <c:pt idx="7847">
                  <c:v>-122.837177</c:v>
                </c:pt>
                <c:pt idx="7848">
                  <c:v>-127.784588</c:v>
                </c:pt>
                <c:pt idx="7849">
                  <c:v>-129.647874</c:v>
                </c:pt>
                <c:pt idx="7850">
                  <c:v>-129.62974199999999</c:v>
                </c:pt>
                <c:pt idx="7851">
                  <c:v>-134.851842</c:v>
                </c:pt>
                <c:pt idx="7852">
                  <c:v>-136.90275500000001</c:v>
                </c:pt>
                <c:pt idx="7853">
                  <c:v>-141.13453100000001</c:v>
                </c:pt>
                <c:pt idx="7854">
                  <c:v>-146.92578800000001</c:v>
                </c:pt>
                <c:pt idx="7855">
                  <c:v>-140.76185799999999</c:v>
                </c:pt>
                <c:pt idx="7856">
                  <c:v>-136.70182600000001</c:v>
                </c:pt>
                <c:pt idx="7857">
                  <c:v>-143.40750299999999</c:v>
                </c:pt>
                <c:pt idx="7858">
                  <c:v>-144.627825</c:v>
                </c:pt>
                <c:pt idx="7859">
                  <c:v>-148.227205</c:v>
                </c:pt>
                <c:pt idx="7860">
                  <c:v>-144.55838800000001</c:v>
                </c:pt>
                <c:pt idx="7861">
                  <c:v>-143.25589500000001</c:v>
                </c:pt>
                <c:pt idx="7862">
                  <c:v>-153.13905600000001</c:v>
                </c:pt>
                <c:pt idx="7863">
                  <c:v>-153.990756</c:v>
                </c:pt>
                <c:pt idx="7864">
                  <c:v>-156.517921</c:v>
                </c:pt>
                <c:pt idx="7865">
                  <c:v>-152.438424</c:v>
                </c:pt>
                <c:pt idx="7866">
                  <c:v>-150.54243199999999</c:v>
                </c:pt>
                <c:pt idx="7867">
                  <c:v>-162.46666400000001</c:v>
                </c:pt>
                <c:pt idx="7868">
                  <c:v>-160.09424799999999</c:v>
                </c:pt>
                <c:pt idx="7869">
                  <c:v>-153.441102</c:v>
                </c:pt>
                <c:pt idx="7870">
                  <c:v>-147.520163</c:v>
                </c:pt>
                <c:pt idx="7871">
                  <c:v>-146.127735</c:v>
                </c:pt>
                <c:pt idx="7872">
                  <c:v>-156.69708800000001</c:v>
                </c:pt>
                <c:pt idx="7873">
                  <c:v>-160.469604</c:v>
                </c:pt>
                <c:pt idx="7874">
                  <c:v>-151.47207800000001</c:v>
                </c:pt>
                <c:pt idx="7875">
                  <c:v>-149.81169299999999</c:v>
                </c:pt>
                <c:pt idx="7876">
                  <c:v>-153.102788</c:v>
                </c:pt>
                <c:pt idx="7877">
                  <c:v>-160.24893399999999</c:v>
                </c:pt>
                <c:pt idx="7878">
                  <c:v>-167.05328600000001</c:v>
                </c:pt>
                <c:pt idx="7879">
                  <c:v>-157.05541700000001</c:v>
                </c:pt>
                <c:pt idx="7880">
                  <c:v>-154.15303900000001</c:v>
                </c:pt>
                <c:pt idx="7881">
                  <c:v>-160.53943899999999</c:v>
                </c:pt>
                <c:pt idx="7882">
                  <c:v>-169.65027000000001</c:v>
                </c:pt>
                <c:pt idx="7883">
                  <c:v>-176.30685199999999</c:v>
                </c:pt>
                <c:pt idx="7884">
                  <c:v>-171.867019</c:v>
                </c:pt>
                <c:pt idx="7885">
                  <c:v>-166.64688599999999</c:v>
                </c:pt>
                <c:pt idx="7886">
                  <c:v>-175.428539</c:v>
                </c:pt>
                <c:pt idx="7887">
                  <c:v>-183.072225</c:v>
                </c:pt>
                <c:pt idx="7888">
                  <c:v>-181.90919099999999</c:v>
                </c:pt>
                <c:pt idx="7889">
                  <c:v>-180.63228799999999</c:v>
                </c:pt>
                <c:pt idx="7890">
                  <c:v>-178.19297700000001</c:v>
                </c:pt>
                <c:pt idx="7891">
                  <c:v>-184.749098</c:v>
                </c:pt>
                <c:pt idx="7892">
                  <c:v>-192.43909300000001</c:v>
                </c:pt>
                <c:pt idx="7893">
                  <c:v>-185.19359600000001</c:v>
                </c:pt>
                <c:pt idx="7894">
                  <c:v>-184.71998600000001</c:v>
                </c:pt>
                <c:pt idx="7895">
                  <c:v>-182.097938</c:v>
                </c:pt>
                <c:pt idx="7896">
                  <c:v>-186.609827</c:v>
                </c:pt>
                <c:pt idx="7897">
                  <c:v>-192.73826500000001</c:v>
                </c:pt>
                <c:pt idx="7898">
                  <c:v>-186.92174900000001</c:v>
                </c:pt>
                <c:pt idx="7899">
                  <c:v>-188.265435</c:v>
                </c:pt>
                <c:pt idx="7900">
                  <c:v>-190.696564</c:v>
                </c:pt>
                <c:pt idx="7901">
                  <c:v>-192.9761</c:v>
                </c:pt>
                <c:pt idx="7902">
                  <c:v>-197.24902499999999</c:v>
                </c:pt>
                <c:pt idx="7903">
                  <c:v>-184.76211599999999</c:v>
                </c:pt>
                <c:pt idx="7904">
                  <c:v>-184.26189500000001</c:v>
                </c:pt>
                <c:pt idx="7905">
                  <c:v>-192.05058399999999</c:v>
                </c:pt>
                <c:pt idx="7906">
                  <c:v>-192.15399600000001</c:v>
                </c:pt>
                <c:pt idx="7907">
                  <c:v>-190.58015700000001</c:v>
                </c:pt>
                <c:pt idx="7908">
                  <c:v>-191.024474</c:v>
                </c:pt>
                <c:pt idx="7909">
                  <c:v>-184.87366599999999</c:v>
                </c:pt>
                <c:pt idx="7910">
                  <c:v>-202.127095</c:v>
                </c:pt>
                <c:pt idx="7911">
                  <c:v>-195.702482</c:v>
                </c:pt>
                <c:pt idx="7912">
                  <c:v>-204.15354400000001</c:v>
                </c:pt>
                <c:pt idx="7913">
                  <c:v>-195.388553</c:v>
                </c:pt>
                <c:pt idx="7914">
                  <c:v>-187.787308</c:v>
                </c:pt>
                <c:pt idx="7915">
                  <c:v>-203.76986099999999</c:v>
                </c:pt>
                <c:pt idx="7916">
                  <c:v>-214.190619</c:v>
                </c:pt>
                <c:pt idx="7917">
                  <c:v>-204.18125800000001</c:v>
                </c:pt>
                <c:pt idx="7918">
                  <c:v>-211.82252299999999</c:v>
                </c:pt>
                <c:pt idx="7919">
                  <c:v>-197.43171699999999</c:v>
                </c:pt>
                <c:pt idx="7920">
                  <c:v>-211.88982899999999</c:v>
                </c:pt>
                <c:pt idx="7921">
                  <c:v>-226.46697</c:v>
                </c:pt>
                <c:pt idx="7922">
                  <c:v>-225.92557199999999</c:v>
                </c:pt>
                <c:pt idx="7923">
                  <c:v>-216.02821399999999</c:v>
                </c:pt>
                <c:pt idx="7924">
                  <c:v>-204.17463000000001</c:v>
                </c:pt>
                <c:pt idx="7925">
                  <c:v>-216.042449</c:v>
                </c:pt>
                <c:pt idx="7926">
                  <c:v>-223.507994</c:v>
                </c:pt>
                <c:pt idx="7927">
                  <c:v>-219.092163</c:v>
                </c:pt>
                <c:pt idx="7928">
                  <c:v>-217.22522499999999</c:v>
                </c:pt>
                <c:pt idx="7929">
                  <c:v>-201.730479</c:v>
                </c:pt>
                <c:pt idx="7930">
                  <c:v>-201.23085399999999</c:v>
                </c:pt>
                <c:pt idx="7931">
                  <c:v>-211.929192</c:v>
                </c:pt>
                <c:pt idx="7932">
                  <c:v>-216.00169099999999</c:v>
                </c:pt>
                <c:pt idx="7933">
                  <c:v>-210.97447399999999</c:v>
                </c:pt>
                <c:pt idx="7934">
                  <c:v>-196.715149</c:v>
                </c:pt>
                <c:pt idx="7935">
                  <c:v>-201.672584</c:v>
                </c:pt>
                <c:pt idx="7936">
                  <c:v>-213.30202399999999</c:v>
                </c:pt>
                <c:pt idx="7937">
                  <c:v>-216.36548500000001</c:v>
                </c:pt>
                <c:pt idx="7938">
                  <c:v>-206.63167300000001</c:v>
                </c:pt>
                <c:pt idx="7939">
                  <c:v>-201.29282699999999</c:v>
                </c:pt>
                <c:pt idx="7940">
                  <c:v>-209.977442</c:v>
                </c:pt>
                <c:pt idx="7941">
                  <c:v>-216.69869700000001</c:v>
                </c:pt>
                <c:pt idx="7942">
                  <c:v>-207.35593700000001</c:v>
                </c:pt>
                <c:pt idx="7943">
                  <c:v>-198.85004499999999</c:v>
                </c:pt>
                <c:pt idx="7944">
                  <c:v>-189.332832</c:v>
                </c:pt>
                <c:pt idx="7945">
                  <c:v>-208.02974800000001</c:v>
                </c:pt>
                <c:pt idx="7946">
                  <c:v>-215.874054</c:v>
                </c:pt>
                <c:pt idx="7947">
                  <c:v>-201.10125099999999</c:v>
                </c:pt>
                <c:pt idx="7948">
                  <c:v>-193.31109900000001</c:v>
                </c:pt>
                <c:pt idx="7949">
                  <c:v>-194.23469299999999</c:v>
                </c:pt>
                <c:pt idx="7950">
                  <c:v>-204.32217800000001</c:v>
                </c:pt>
                <c:pt idx="7951">
                  <c:v>-218.556646</c:v>
                </c:pt>
                <c:pt idx="7952">
                  <c:v>-199.64429699999999</c:v>
                </c:pt>
                <c:pt idx="7953">
                  <c:v>-185.011796</c:v>
                </c:pt>
                <c:pt idx="7954">
                  <c:v>-194.56322</c:v>
                </c:pt>
                <c:pt idx="7955">
                  <c:v>-203.15367800000001</c:v>
                </c:pt>
                <c:pt idx="7956">
                  <c:v>-208.27084099999999</c:v>
                </c:pt>
                <c:pt idx="7957">
                  <c:v>-195.00326999999999</c:v>
                </c:pt>
                <c:pt idx="7958">
                  <c:v>-184.137845</c:v>
                </c:pt>
                <c:pt idx="7959">
                  <c:v>-198.50654499999999</c:v>
                </c:pt>
                <c:pt idx="7960">
                  <c:v>-208.51217700000001</c:v>
                </c:pt>
                <c:pt idx="7961">
                  <c:v>-204.67938799999999</c:v>
                </c:pt>
                <c:pt idx="7962">
                  <c:v>-198.86900199999999</c:v>
                </c:pt>
                <c:pt idx="7963">
                  <c:v>-196.27934099999999</c:v>
                </c:pt>
                <c:pt idx="7964">
                  <c:v>-207.04974300000001</c:v>
                </c:pt>
                <c:pt idx="7965">
                  <c:v>-210.296629</c:v>
                </c:pt>
                <c:pt idx="7966">
                  <c:v>-208.308539</c:v>
                </c:pt>
                <c:pt idx="7967">
                  <c:v>-204.61421200000001</c:v>
                </c:pt>
                <c:pt idx="7968">
                  <c:v>-199.932976</c:v>
                </c:pt>
                <c:pt idx="7969">
                  <c:v>-207.825952</c:v>
                </c:pt>
                <c:pt idx="7970">
                  <c:v>-213.65592599999999</c:v>
                </c:pt>
                <c:pt idx="7971">
                  <c:v>-203.81711300000001</c:v>
                </c:pt>
                <c:pt idx="7972">
                  <c:v>-197.80584400000001</c:v>
                </c:pt>
                <c:pt idx="7973">
                  <c:v>-200.20379500000001</c:v>
                </c:pt>
                <c:pt idx="7974">
                  <c:v>-203.618245</c:v>
                </c:pt>
                <c:pt idx="7975">
                  <c:v>-206.80009200000001</c:v>
                </c:pt>
                <c:pt idx="7976">
                  <c:v>-197.676288</c:v>
                </c:pt>
                <c:pt idx="7977">
                  <c:v>-194.59554299999999</c:v>
                </c:pt>
                <c:pt idx="7978">
                  <c:v>-195.75696400000001</c:v>
                </c:pt>
                <c:pt idx="7979">
                  <c:v>-201.272842</c:v>
                </c:pt>
                <c:pt idx="7980">
                  <c:v>-201.133511</c:v>
                </c:pt>
                <c:pt idx="7981">
                  <c:v>-198.20123699999999</c:v>
                </c:pt>
                <c:pt idx="7982">
                  <c:v>-195.42203599999999</c:v>
                </c:pt>
                <c:pt idx="7983">
                  <c:v>-200.90120099999999</c:v>
                </c:pt>
                <c:pt idx="7984">
                  <c:v>-209.46505500000001</c:v>
                </c:pt>
                <c:pt idx="7985">
                  <c:v>-208.880481</c:v>
                </c:pt>
                <c:pt idx="7986">
                  <c:v>-207.44671299999999</c:v>
                </c:pt>
                <c:pt idx="7987">
                  <c:v>-203.38942299999999</c:v>
                </c:pt>
                <c:pt idx="7988">
                  <c:v>-206.74099899999999</c:v>
                </c:pt>
                <c:pt idx="7989">
                  <c:v>-217.50597200000001</c:v>
                </c:pt>
                <c:pt idx="7990">
                  <c:v>-212.679509</c:v>
                </c:pt>
                <c:pt idx="7991">
                  <c:v>-204.91896299999999</c:v>
                </c:pt>
                <c:pt idx="7992">
                  <c:v>-207.179802</c:v>
                </c:pt>
                <c:pt idx="7993">
                  <c:v>-208.465385</c:v>
                </c:pt>
                <c:pt idx="7994">
                  <c:v>-211.96654899999999</c:v>
                </c:pt>
                <c:pt idx="7995">
                  <c:v>-211.944637</c:v>
                </c:pt>
                <c:pt idx="7996">
                  <c:v>-205.07425000000001</c:v>
                </c:pt>
                <c:pt idx="7997">
                  <c:v>-205.54555400000001</c:v>
                </c:pt>
                <c:pt idx="7998">
                  <c:v>-210.230087</c:v>
                </c:pt>
                <c:pt idx="7999">
                  <c:v>-210.66342399999999</c:v>
                </c:pt>
                <c:pt idx="8000">
                  <c:v>-203.581614</c:v>
                </c:pt>
                <c:pt idx="8001">
                  <c:v>-199.195944</c:v>
                </c:pt>
                <c:pt idx="8002">
                  <c:v>-198.038286</c:v>
                </c:pt>
                <c:pt idx="8003">
                  <c:v>-198.835452</c:v>
                </c:pt>
                <c:pt idx="8004">
                  <c:v>-189.76247900000001</c:v>
                </c:pt>
                <c:pt idx="8005">
                  <c:v>-178.71740500000001</c:v>
                </c:pt>
                <c:pt idx="8006">
                  <c:v>-169.95715100000001</c:v>
                </c:pt>
                <c:pt idx="8007">
                  <c:v>-160.24444399999999</c:v>
                </c:pt>
                <c:pt idx="8008">
                  <c:v>-150.862663</c:v>
                </c:pt>
                <c:pt idx="8009">
                  <c:v>-143.10299499999999</c:v>
                </c:pt>
                <c:pt idx="8010">
                  <c:v>-137.228925</c:v>
                </c:pt>
                <c:pt idx="8011">
                  <c:v>-122.26230700000001</c:v>
                </c:pt>
                <c:pt idx="8012">
                  <c:v>-95.087692000000004</c:v>
                </c:pt>
                <c:pt idx="8013">
                  <c:v>-84.197292000000004</c:v>
                </c:pt>
                <c:pt idx="8014">
                  <c:v>-44.501539000000001</c:v>
                </c:pt>
                <c:pt idx="8015">
                  <c:v>-30.372702</c:v>
                </c:pt>
                <c:pt idx="8016">
                  <c:v>15.419776000000001</c:v>
                </c:pt>
                <c:pt idx="8017">
                  <c:v>74.785820999999999</c:v>
                </c:pt>
                <c:pt idx="8018">
                  <c:v>175.60648800000001</c:v>
                </c:pt>
                <c:pt idx="8019">
                  <c:v>265.438965</c:v>
                </c:pt>
                <c:pt idx="8020">
                  <c:v>271.46186299999999</c:v>
                </c:pt>
                <c:pt idx="8021">
                  <c:v>308.14365600000002</c:v>
                </c:pt>
                <c:pt idx="8022">
                  <c:v>412.70168799999999</c:v>
                </c:pt>
                <c:pt idx="8023">
                  <c:v>670.09790299999997</c:v>
                </c:pt>
                <c:pt idx="8024">
                  <c:v>606.189616</c:v>
                </c:pt>
                <c:pt idx="8025">
                  <c:v>578.473794</c:v>
                </c:pt>
                <c:pt idx="8026">
                  <c:v>490.29500200000001</c:v>
                </c:pt>
                <c:pt idx="8027">
                  <c:v>601.91464599999995</c:v>
                </c:pt>
                <c:pt idx="8028">
                  <c:v>838.07341799999995</c:v>
                </c:pt>
                <c:pt idx="8029">
                  <c:v>723.31317999999999</c:v>
                </c:pt>
                <c:pt idx="8030">
                  <c:v>622.99678600000004</c:v>
                </c:pt>
                <c:pt idx="8031">
                  <c:v>595.12410399999999</c:v>
                </c:pt>
                <c:pt idx="8032">
                  <c:v>648.38910199999998</c:v>
                </c:pt>
                <c:pt idx="8033">
                  <c:v>787.24568499999998</c:v>
                </c:pt>
                <c:pt idx="8034">
                  <c:v>714.14428199999998</c:v>
                </c:pt>
                <c:pt idx="8035">
                  <c:v>627.98785399999997</c:v>
                </c:pt>
                <c:pt idx="8036">
                  <c:v>590.99787300000003</c:v>
                </c:pt>
                <c:pt idx="8037">
                  <c:v>648.97237199999995</c:v>
                </c:pt>
                <c:pt idx="8038">
                  <c:v>747.53941399999997</c:v>
                </c:pt>
                <c:pt idx="8039">
                  <c:v>638.59514899999999</c:v>
                </c:pt>
                <c:pt idx="8040">
                  <c:v>586.11876700000005</c:v>
                </c:pt>
                <c:pt idx="8041">
                  <c:v>602.64797399999998</c:v>
                </c:pt>
                <c:pt idx="8042">
                  <c:v>659.88911900000005</c:v>
                </c:pt>
                <c:pt idx="8043">
                  <c:v>739.16672700000004</c:v>
                </c:pt>
                <c:pt idx="8044">
                  <c:v>583.47000600000001</c:v>
                </c:pt>
                <c:pt idx="8045">
                  <c:v>597.11436400000002</c:v>
                </c:pt>
                <c:pt idx="8046">
                  <c:v>651.16827499999999</c:v>
                </c:pt>
                <c:pt idx="8047">
                  <c:v>645.67325400000004</c:v>
                </c:pt>
                <c:pt idx="8048">
                  <c:v>717.184078</c:v>
                </c:pt>
                <c:pt idx="8049">
                  <c:v>632.24676299999999</c:v>
                </c:pt>
                <c:pt idx="8050">
                  <c:v>580.57185800000002</c:v>
                </c:pt>
                <c:pt idx="8051">
                  <c:v>674.77632000000006</c:v>
                </c:pt>
                <c:pt idx="8052">
                  <c:v>677.45215399999995</c:v>
                </c:pt>
                <c:pt idx="8053">
                  <c:v>683.24690199999998</c:v>
                </c:pt>
                <c:pt idx="8054">
                  <c:v>620.67739900000004</c:v>
                </c:pt>
                <c:pt idx="8055">
                  <c:v>592.53380800000002</c:v>
                </c:pt>
                <c:pt idx="8056">
                  <c:v>668.12055399999997</c:v>
                </c:pt>
                <c:pt idx="8057">
                  <c:v>679.77551700000004</c:v>
                </c:pt>
                <c:pt idx="8058">
                  <c:v>659.99999300000002</c:v>
                </c:pt>
                <c:pt idx="8059">
                  <c:v>611.183674</c:v>
                </c:pt>
                <c:pt idx="8060">
                  <c:v>618.177999</c:v>
                </c:pt>
                <c:pt idx="8061">
                  <c:v>680.88701000000003</c:v>
                </c:pt>
                <c:pt idx="8062">
                  <c:v>678.37146499999994</c:v>
                </c:pt>
                <c:pt idx="8063">
                  <c:v>693.74419</c:v>
                </c:pt>
                <c:pt idx="8064">
                  <c:v>610.95555100000001</c:v>
                </c:pt>
                <c:pt idx="8065">
                  <c:v>661.99091099999998</c:v>
                </c:pt>
                <c:pt idx="8066">
                  <c:v>735.34054600000002</c:v>
                </c:pt>
                <c:pt idx="8067">
                  <c:v>669.02950699999997</c:v>
                </c:pt>
                <c:pt idx="8068">
                  <c:v>675.31515400000001</c:v>
                </c:pt>
                <c:pt idx="8069">
                  <c:v>601.13566700000001</c:v>
                </c:pt>
                <c:pt idx="8070">
                  <c:v>629.23666700000001</c:v>
                </c:pt>
                <c:pt idx="8071">
                  <c:v>721.947226</c:v>
                </c:pt>
                <c:pt idx="8072">
                  <c:v>647.83124399999997</c:v>
                </c:pt>
                <c:pt idx="8073">
                  <c:v>605.14562100000001</c:v>
                </c:pt>
                <c:pt idx="8074">
                  <c:v>606.58864600000004</c:v>
                </c:pt>
                <c:pt idx="8075">
                  <c:v>645.43376699999999</c:v>
                </c:pt>
                <c:pt idx="8076">
                  <c:v>679.67917799999998</c:v>
                </c:pt>
                <c:pt idx="8077">
                  <c:v>657.52216199999998</c:v>
                </c:pt>
                <c:pt idx="8078">
                  <c:v>638.19117000000006</c:v>
                </c:pt>
                <c:pt idx="8079">
                  <c:v>606.02028199999995</c:v>
                </c:pt>
                <c:pt idx="8080">
                  <c:v>667.09753999999998</c:v>
                </c:pt>
                <c:pt idx="8081">
                  <c:v>683.63209600000005</c:v>
                </c:pt>
                <c:pt idx="8082">
                  <c:v>649.48003000000006</c:v>
                </c:pt>
                <c:pt idx="8083">
                  <c:v>648.80010100000004</c:v>
                </c:pt>
                <c:pt idx="8084">
                  <c:v>629.84437300000002</c:v>
                </c:pt>
                <c:pt idx="8085">
                  <c:v>687.06213000000002</c:v>
                </c:pt>
                <c:pt idx="8086">
                  <c:v>707.93735900000001</c:v>
                </c:pt>
                <c:pt idx="8087">
                  <c:v>661.95995400000004</c:v>
                </c:pt>
                <c:pt idx="8088">
                  <c:v>646.95670399999995</c:v>
                </c:pt>
                <c:pt idx="8089">
                  <c:v>660.419128</c:v>
                </c:pt>
                <c:pt idx="8090">
                  <c:v>696.24063699999999</c:v>
                </c:pt>
                <c:pt idx="8091">
                  <c:v>683.66321800000003</c:v>
                </c:pt>
                <c:pt idx="8092">
                  <c:v>668.92798200000004</c:v>
                </c:pt>
                <c:pt idx="8093">
                  <c:v>642.08183499999996</c:v>
                </c:pt>
                <c:pt idx="8094">
                  <c:v>654.99514699999997</c:v>
                </c:pt>
                <c:pt idx="8095">
                  <c:v>697.64301899999998</c:v>
                </c:pt>
                <c:pt idx="8096">
                  <c:v>699.929125</c:v>
                </c:pt>
                <c:pt idx="8097">
                  <c:v>666.54294700000003</c:v>
                </c:pt>
                <c:pt idx="8098">
                  <c:v>642.39875900000004</c:v>
                </c:pt>
                <c:pt idx="8099">
                  <c:v>659.56294000000003</c:v>
                </c:pt>
                <c:pt idx="8100">
                  <c:v>686.41538700000001</c:v>
                </c:pt>
                <c:pt idx="8101">
                  <c:v>687.31927499999995</c:v>
                </c:pt>
                <c:pt idx="8102">
                  <c:v>679.52181700000006</c:v>
                </c:pt>
                <c:pt idx="8103">
                  <c:v>651.56042600000001</c:v>
                </c:pt>
                <c:pt idx="8104">
                  <c:v>653.38186599999995</c:v>
                </c:pt>
                <c:pt idx="8105">
                  <c:v>714.80015600000002</c:v>
                </c:pt>
                <c:pt idx="8106">
                  <c:v>682.500449</c:v>
                </c:pt>
                <c:pt idx="8107">
                  <c:v>662.23378400000001</c:v>
                </c:pt>
                <c:pt idx="8108">
                  <c:v>670.58700199999998</c:v>
                </c:pt>
                <c:pt idx="8109">
                  <c:v>669.25556400000005</c:v>
                </c:pt>
                <c:pt idx="8110">
                  <c:v>667.58215700000005</c:v>
                </c:pt>
                <c:pt idx="8111">
                  <c:v>709.14514299999996</c:v>
                </c:pt>
                <c:pt idx="8112">
                  <c:v>678.46806700000002</c:v>
                </c:pt>
                <c:pt idx="8113">
                  <c:v>639.23121800000001</c:v>
                </c:pt>
                <c:pt idx="8114">
                  <c:v>690.41335700000002</c:v>
                </c:pt>
                <c:pt idx="8115">
                  <c:v>695.45125399999995</c:v>
                </c:pt>
                <c:pt idx="8116">
                  <c:v>667.52468399999998</c:v>
                </c:pt>
                <c:pt idx="8117">
                  <c:v>668.13800100000003</c:v>
                </c:pt>
                <c:pt idx="8118">
                  <c:v>677.76556800000003</c:v>
                </c:pt>
                <c:pt idx="8119">
                  <c:v>665.53232000000003</c:v>
                </c:pt>
                <c:pt idx="8120">
                  <c:v>701.43370700000003</c:v>
                </c:pt>
                <c:pt idx="8121">
                  <c:v>690.00055799999996</c:v>
                </c:pt>
                <c:pt idx="8122">
                  <c:v>639.13065099999994</c:v>
                </c:pt>
                <c:pt idx="8123">
                  <c:v>677.55759899999998</c:v>
                </c:pt>
                <c:pt idx="8124">
                  <c:v>679.79460900000004</c:v>
                </c:pt>
                <c:pt idx="8125">
                  <c:v>669.94223799999997</c:v>
                </c:pt>
                <c:pt idx="8126">
                  <c:v>706.062139</c:v>
                </c:pt>
                <c:pt idx="8127">
                  <c:v>655.47763299999997</c:v>
                </c:pt>
                <c:pt idx="8128">
                  <c:v>659.26068499999997</c:v>
                </c:pt>
                <c:pt idx="8129">
                  <c:v>697.139679</c:v>
                </c:pt>
                <c:pt idx="8130">
                  <c:v>691.604333</c:v>
                </c:pt>
                <c:pt idx="8131">
                  <c:v>677.48216000000002</c:v>
                </c:pt>
                <c:pt idx="8132">
                  <c:v>656.52620999999999</c:v>
                </c:pt>
                <c:pt idx="8133">
                  <c:v>662.10721799999999</c:v>
                </c:pt>
                <c:pt idx="8134">
                  <c:v>692.543453</c:v>
                </c:pt>
                <c:pt idx="8135">
                  <c:v>700.97474199999999</c:v>
                </c:pt>
                <c:pt idx="8136">
                  <c:v>660.20297900000003</c:v>
                </c:pt>
                <c:pt idx="8137">
                  <c:v>669.20202200000006</c:v>
                </c:pt>
                <c:pt idx="8138">
                  <c:v>690.36321599999997</c:v>
                </c:pt>
                <c:pt idx="8139">
                  <c:v>665.51790400000004</c:v>
                </c:pt>
                <c:pt idx="8140">
                  <c:v>720.59909200000004</c:v>
                </c:pt>
                <c:pt idx="8141">
                  <c:v>684.09839899999997</c:v>
                </c:pt>
                <c:pt idx="8142">
                  <c:v>650.31234199999994</c:v>
                </c:pt>
                <c:pt idx="8143">
                  <c:v>693.11972600000001</c:v>
                </c:pt>
                <c:pt idx="8144">
                  <c:v>702.32224399999996</c:v>
                </c:pt>
                <c:pt idx="8145">
                  <c:v>668.28347299999996</c:v>
                </c:pt>
                <c:pt idx="8146">
                  <c:v>696.09759899999995</c:v>
                </c:pt>
                <c:pt idx="8147">
                  <c:v>680.86277500000006</c:v>
                </c:pt>
                <c:pt idx="8148">
                  <c:v>645.56309199999998</c:v>
                </c:pt>
                <c:pt idx="8149">
                  <c:v>717.556377</c:v>
                </c:pt>
                <c:pt idx="8150">
                  <c:v>696.15053399999999</c:v>
                </c:pt>
                <c:pt idx="8151">
                  <c:v>664.61557800000003</c:v>
                </c:pt>
                <c:pt idx="8152">
                  <c:v>692.23715400000003</c:v>
                </c:pt>
                <c:pt idx="8153">
                  <c:v>697.93641700000001</c:v>
                </c:pt>
                <c:pt idx="8154">
                  <c:v>676.29963599999996</c:v>
                </c:pt>
                <c:pt idx="8155">
                  <c:v>699.30232599999999</c:v>
                </c:pt>
                <c:pt idx="8156">
                  <c:v>663.89189199999998</c:v>
                </c:pt>
                <c:pt idx="8157">
                  <c:v>687.75406399999997</c:v>
                </c:pt>
                <c:pt idx="8158">
                  <c:v>693.14998900000001</c:v>
                </c:pt>
                <c:pt idx="8159">
                  <c:v>654.02036799999996</c:v>
                </c:pt>
                <c:pt idx="8160">
                  <c:v>691.441056</c:v>
                </c:pt>
                <c:pt idx="8161">
                  <c:v>678.44094800000005</c:v>
                </c:pt>
                <c:pt idx="8162">
                  <c:v>666.84791399999995</c:v>
                </c:pt>
                <c:pt idx="8163">
                  <c:v>688.41964900000005</c:v>
                </c:pt>
                <c:pt idx="8164">
                  <c:v>679.896208</c:v>
                </c:pt>
                <c:pt idx="8165">
                  <c:v>666.63915799999995</c:v>
                </c:pt>
                <c:pt idx="8166">
                  <c:v>677.18327399999998</c:v>
                </c:pt>
                <c:pt idx="8167">
                  <c:v>687.69030099999998</c:v>
                </c:pt>
                <c:pt idx="8168">
                  <c:v>676.55886799999996</c:v>
                </c:pt>
                <c:pt idx="8169">
                  <c:v>698.14822800000002</c:v>
                </c:pt>
                <c:pt idx="8170">
                  <c:v>670.12935300000004</c:v>
                </c:pt>
                <c:pt idx="8171">
                  <c:v>680.05843200000004</c:v>
                </c:pt>
                <c:pt idx="8172">
                  <c:v>699.35515399999997</c:v>
                </c:pt>
                <c:pt idx="8173">
                  <c:v>691.79676099999995</c:v>
                </c:pt>
                <c:pt idx="8174">
                  <c:v>681.038996</c:v>
                </c:pt>
                <c:pt idx="8175">
                  <c:v>678.35447399999998</c:v>
                </c:pt>
                <c:pt idx="8176">
                  <c:v>679.02783699999998</c:v>
                </c:pt>
                <c:pt idx="8177">
                  <c:v>683.21573000000001</c:v>
                </c:pt>
                <c:pt idx="8178">
                  <c:v>689.26589200000001</c:v>
                </c:pt>
                <c:pt idx="8179">
                  <c:v>676.03677000000005</c:v>
                </c:pt>
                <c:pt idx="8180">
                  <c:v>700.37529099999995</c:v>
                </c:pt>
                <c:pt idx="8181">
                  <c:v>680.98577399999999</c:v>
                </c:pt>
                <c:pt idx="8182">
                  <c:v>682.51998700000001</c:v>
                </c:pt>
                <c:pt idx="8183">
                  <c:v>707.91975600000001</c:v>
                </c:pt>
                <c:pt idx="8184">
                  <c:v>665.05457899999999</c:v>
                </c:pt>
                <c:pt idx="8185">
                  <c:v>688.73031300000002</c:v>
                </c:pt>
                <c:pt idx="8186">
                  <c:v>719.04240500000003</c:v>
                </c:pt>
                <c:pt idx="8187">
                  <c:v>686.29755799999998</c:v>
                </c:pt>
                <c:pt idx="8188">
                  <c:v>675.72497699999997</c:v>
                </c:pt>
                <c:pt idx="8189">
                  <c:v>689.89086599999996</c:v>
                </c:pt>
                <c:pt idx="8190">
                  <c:v>678.14530500000001</c:v>
                </c:pt>
                <c:pt idx="8191">
                  <c:v>708.95222999999999</c:v>
                </c:pt>
                <c:pt idx="8192">
                  <c:v>697.81926399999998</c:v>
                </c:pt>
                <c:pt idx="8193">
                  <c:v>667.71083999999996</c:v>
                </c:pt>
                <c:pt idx="8194">
                  <c:v>667.35563500000001</c:v>
                </c:pt>
                <c:pt idx="8195">
                  <c:v>716.04019400000004</c:v>
                </c:pt>
                <c:pt idx="8196">
                  <c:v>671.57773699999996</c:v>
                </c:pt>
                <c:pt idx="8197">
                  <c:v>681.59503400000006</c:v>
                </c:pt>
                <c:pt idx="8198">
                  <c:v>708.01655400000004</c:v>
                </c:pt>
                <c:pt idx="8199">
                  <c:v>668.49699899999996</c:v>
                </c:pt>
                <c:pt idx="8200">
                  <c:v>706.48951699999998</c:v>
                </c:pt>
                <c:pt idx="8201">
                  <c:v>700.02962000000002</c:v>
                </c:pt>
                <c:pt idx="8202">
                  <c:v>662.31065000000001</c:v>
                </c:pt>
                <c:pt idx="8203">
                  <c:v>691.64225999999996</c:v>
                </c:pt>
                <c:pt idx="8204">
                  <c:v>694.73147100000006</c:v>
                </c:pt>
                <c:pt idx="8205">
                  <c:v>679.90275399999996</c:v>
                </c:pt>
                <c:pt idx="8206">
                  <c:v>718.06780800000001</c:v>
                </c:pt>
                <c:pt idx="8207">
                  <c:v>683.20081300000004</c:v>
                </c:pt>
                <c:pt idx="8208">
                  <c:v>662.63024800000005</c:v>
                </c:pt>
                <c:pt idx="8209">
                  <c:v>699.68624599999998</c:v>
                </c:pt>
                <c:pt idx="8210">
                  <c:v>688.47308599999997</c:v>
                </c:pt>
                <c:pt idx="8211">
                  <c:v>686.94508699999994</c:v>
                </c:pt>
                <c:pt idx="8212">
                  <c:v>697.83431900000005</c:v>
                </c:pt>
                <c:pt idx="8213">
                  <c:v>661.75762799999995</c:v>
                </c:pt>
                <c:pt idx="8214">
                  <c:v>694.49627699999996</c:v>
                </c:pt>
                <c:pt idx="8215">
                  <c:v>713.93475899999999</c:v>
                </c:pt>
                <c:pt idx="8216">
                  <c:v>688.59387800000002</c:v>
                </c:pt>
                <c:pt idx="8217">
                  <c:v>675.23877100000004</c:v>
                </c:pt>
                <c:pt idx="8218">
                  <c:v>664.30179699999997</c:v>
                </c:pt>
                <c:pt idx="8219">
                  <c:v>696.55838600000004</c:v>
                </c:pt>
                <c:pt idx="8220">
                  <c:v>700.247118</c:v>
                </c:pt>
                <c:pt idx="8221">
                  <c:v>701.45088799999996</c:v>
                </c:pt>
                <c:pt idx="8222">
                  <c:v>680.78526699999998</c:v>
                </c:pt>
                <c:pt idx="8223">
                  <c:v>672.10325799999998</c:v>
                </c:pt>
                <c:pt idx="8224">
                  <c:v>710.09520099999997</c:v>
                </c:pt>
                <c:pt idx="8225">
                  <c:v>686.14382999999998</c:v>
                </c:pt>
                <c:pt idx="8226">
                  <c:v>692.37517600000001</c:v>
                </c:pt>
                <c:pt idx="8227">
                  <c:v>694.68031199999996</c:v>
                </c:pt>
                <c:pt idx="8228">
                  <c:v>679.82291199999997</c:v>
                </c:pt>
                <c:pt idx="8229">
                  <c:v>695.51981999999998</c:v>
                </c:pt>
                <c:pt idx="8230">
                  <c:v>694.76135899999997</c:v>
                </c:pt>
                <c:pt idx="8231">
                  <c:v>690.371218</c:v>
                </c:pt>
                <c:pt idx="8232">
                  <c:v>676.49790900000005</c:v>
                </c:pt>
                <c:pt idx="8233">
                  <c:v>701.19594400000005</c:v>
                </c:pt>
                <c:pt idx="8234">
                  <c:v>706.73461799999995</c:v>
                </c:pt>
                <c:pt idx="8235">
                  <c:v>673.71697600000005</c:v>
                </c:pt>
                <c:pt idx="8236">
                  <c:v>700.70881199999997</c:v>
                </c:pt>
                <c:pt idx="8237">
                  <c:v>683.01717099999996</c:v>
                </c:pt>
                <c:pt idx="8238">
                  <c:v>694.38727900000004</c:v>
                </c:pt>
                <c:pt idx="8239">
                  <c:v>696.47508400000004</c:v>
                </c:pt>
                <c:pt idx="8240">
                  <c:v>668.90943000000004</c:v>
                </c:pt>
                <c:pt idx="8241">
                  <c:v>708.68734400000005</c:v>
                </c:pt>
                <c:pt idx="8242">
                  <c:v>677.5145</c:v>
                </c:pt>
                <c:pt idx="8243">
                  <c:v>688.39151200000003</c:v>
                </c:pt>
                <c:pt idx="8244">
                  <c:v>702.55342700000006</c:v>
                </c:pt>
                <c:pt idx="8245">
                  <c:v>709.49434799999995</c:v>
                </c:pt>
                <c:pt idx="8246">
                  <c:v>686.19394199999999</c:v>
                </c:pt>
                <c:pt idx="8247">
                  <c:v>683.85616400000004</c:v>
                </c:pt>
                <c:pt idx="8248">
                  <c:v>675.49293999999998</c:v>
                </c:pt>
                <c:pt idx="8249">
                  <c:v>712.68942900000002</c:v>
                </c:pt>
                <c:pt idx="8250">
                  <c:v>700.58875899999998</c:v>
                </c:pt>
                <c:pt idx="8251">
                  <c:v>681.97125500000004</c:v>
                </c:pt>
                <c:pt idx="8252">
                  <c:v>696.58210399999996</c:v>
                </c:pt>
                <c:pt idx="8253">
                  <c:v>679.28151700000001</c:v>
                </c:pt>
                <c:pt idx="8254">
                  <c:v>686.799082</c:v>
                </c:pt>
                <c:pt idx="8255">
                  <c:v>699.43578200000002</c:v>
                </c:pt>
                <c:pt idx="8256">
                  <c:v>681.88078499999995</c:v>
                </c:pt>
                <c:pt idx="8257">
                  <c:v>675.64487199999996</c:v>
                </c:pt>
                <c:pt idx="8258">
                  <c:v>678.97425299999998</c:v>
                </c:pt>
                <c:pt idx="8259">
                  <c:v>693.77383199999997</c:v>
                </c:pt>
                <c:pt idx="8260">
                  <c:v>679.62041399999998</c:v>
                </c:pt>
                <c:pt idx="8261">
                  <c:v>693.16774699999996</c:v>
                </c:pt>
                <c:pt idx="8262">
                  <c:v>685.06059800000003</c:v>
                </c:pt>
                <c:pt idx="8263">
                  <c:v>675.13284699999997</c:v>
                </c:pt>
                <c:pt idx="8264">
                  <c:v>710.33329900000001</c:v>
                </c:pt>
                <c:pt idx="8265">
                  <c:v>690.12810300000001</c:v>
                </c:pt>
                <c:pt idx="8266">
                  <c:v>681.65943700000003</c:v>
                </c:pt>
                <c:pt idx="8267">
                  <c:v>705.96930799999996</c:v>
                </c:pt>
                <c:pt idx="8268">
                  <c:v>691.95859900000005</c:v>
                </c:pt>
                <c:pt idx="8269">
                  <c:v>689.84500200000002</c:v>
                </c:pt>
                <c:pt idx="8270">
                  <c:v>677.86817900000005</c:v>
                </c:pt>
                <c:pt idx="8271">
                  <c:v>675.76964899999996</c:v>
                </c:pt>
                <c:pt idx="8272">
                  <c:v>683.42891999999995</c:v>
                </c:pt>
                <c:pt idx="8273">
                  <c:v>685.05446300000006</c:v>
                </c:pt>
                <c:pt idx="8274">
                  <c:v>673.65662199999997</c:v>
                </c:pt>
                <c:pt idx="8275">
                  <c:v>693.11277600000005</c:v>
                </c:pt>
                <c:pt idx="8276">
                  <c:v>694.50524800000005</c:v>
                </c:pt>
                <c:pt idx="8277">
                  <c:v>693.58739300000002</c:v>
                </c:pt>
                <c:pt idx="8278">
                  <c:v>680.63849600000003</c:v>
                </c:pt>
                <c:pt idx="8279">
                  <c:v>697.62401399999999</c:v>
                </c:pt>
                <c:pt idx="8280">
                  <c:v>687.44333900000004</c:v>
                </c:pt>
                <c:pt idx="8281">
                  <c:v>707.21858699999996</c:v>
                </c:pt>
                <c:pt idx="8282">
                  <c:v>693.66797699999995</c:v>
                </c:pt>
                <c:pt idx="8283">
                  <c:v>680.79058399999997</c:v>
                </c:pt>
                <c:pt idx="8284">
                  <c:v>710.60898199999997</c:v>
                </c:pt>
                <c:pt idx="8285">
                  <c:v>686.96402499999999</c:v>
                </c:pt>
                <c:pt idx="8286">
                  <c:v>684.70780000000002</c:v>
                </c:pt>
                <c:pt idx="8287">
                  <c:v>693.12315799999999</c:v>
                </c:pt>
                <c:pt idx="8288">
                  <c:v>687.04910600000005</c:v>
                </c:pt>
                <c:pt idx="8289">
                  <c:v>664.023279</c:v>
                </c:pt>
                <c:pt idx="8290">
                  <c:v>696.43438800000001</c:v>
                </c:pt>
                <c:pt idx="8291">
                  <c:v>698.15862500000003</c:v>
                </c:pt>
                <c:pt idx="8292">
                  <c:v>677.21711500000004</c:v>
                </c:pt>
                <c:pt idx="8293">
                  <c:v>675.74957800000004</c:v>
                </c:pt>
                <c:pt idx="8294">
                  <c:v>689.40306899999996</c:v>
                </c:pt>
                <c:pt idx="8295">
                  <c:v>711.273325</c:v>
                </c:pt>
                <c:pt idx="8296">
                  <c:v>686.87994900000001</c:v>
                </c:pt>
                <c:pt idx="8297">
                  <c:v>683.34004700000003</c:v>
                </c:pt>
                <c:pt idx="8298">
                  <c:v>675.34975799999995</c:v>
                </c:pt>
                <c:pt idx="8299">
                  <c:v>701.93925400000001</c:v>
                </c:pt>
                <c:pt idx="8300">
                  <c:v>681.06553199999996</c:v>
                </c:pt>
                <c:pt idx="8301">
                  <c:v>677.47108200000002</c:v>
                </c:pt>
                <c:pt idx="8302">
                  <c:v>687.52376600000002</c:v>
                </c:pt>
                <c:pt idx="8303">
                  <c:v>675.50056300000006</c:v>
                </c:pt>
                <c:pt idx="8304">
                  <c:v>693.12156200000004</c:v>
                </c:pt>
                <c:pt idx="8305">
                  <c:v>717.87355000000002</c:v>
                </c:pt>
                <c:pt idx="8306">
                  <c:v>676.795481</c:v>
                </c:pt>
                <c:pt idx="8307">
                  <c:v>676.63751600000001</c:v>
                </c:pt>
                <c:pt idx="8308">
                  <c:v>705.53161699999998</c:v>
                </c:pt>
                <c:pt idx="8309">
                  <c:v>680.186058</c:v>
                </c:pt>
                <c:pt idx="8310">
                  <c:v>709.67625499999997</c:v>
                </c:pt>
                <c:pt idx="8311">
                  <c:v>704.04430100000002</c:v>
                </c:pt>
                <c:pt idx="8312">
                  <c:v>662.02988800000003</c:v>
                </c:pt>
                <c:pt idx="8313">
                  <c:v>691.93123700000001</c:v>
                </c:pt>
                <c:pt idx="8314">
                  <c:v>714.48280499999998</c:v>
                </c:pt>
                <c:pt idx="8315">
                  <c:v>690.61103100000003</c:v>
                </c:pt>
                <c:pt idx="8316">
                  <c:v>693.09815500000002</c:v>
                </c:pt>
                <c:pt idx="8317">
                  <c:v>708.651341</c:v>
                </c:pt>
                <c:pt idx="8318">
                  <c:v>673.32855300000006</c:v>
                </c:pt>
                <c:pt idx="8319">
                  <c:v>693.187139</c:v>
                </c:pt>
                <c:pt idx="8320">
                  <c:v>719.04762300000004</c:v>
                </c:pt>
                <c:pt idx="8321">
                  <c:v>674.97850500000004</c:v>
                </c:pt>
                <c:pt idx="8322">
                  <c:v>687.12516800000003</c:v>
                </c:pt>
                <c:pt idx="8323">
                  <c:v>708.49481400000002</c:v>
                </c:pt>
                <c:pt idx="8324">
                  <c:v>693.29319299999997</c:v>
                </c:pt>
                <c:pt idx="8325">
                  <c:v>686.60124099999996</c:v>
                </c:pt>
                <c:pt idx="8326">
                  <c:v>676.56455200000005</c:v>
                </c:pt>
                <c:pt idx="8327">
                  <c:v>699.18603399999995</c:v>
                </c:pt>
                <c:pt idx="8328">
                  <c:v>688.57827199999997</c:v>
                </c:pt>
                <c:pt idx="8329">
                  <c:v>699.68993</c:v>
                </c:pt>
                <c:pt idx="8330">
                  <c:v>714.63849000000005</c:v>
                </c:pt>
                <c:pt idx="8331">
                  <c:v>682.81327099999999</c:v>
                </c:pt>
                <c:pt idx="8332">
                  <c:v>688.49647600000003</c:v>
                </c:pt>
                <c:pt idx="8333">
                  <c:v>672.54480599999999</c:v>
                </c:pt>
                <c:pt idx="8334">
                  <c:v>708.76719000000003</c:v>
                </c:pt>
                <c:pt idx="8335">
                  <c:v>713.64456900000005</c:v>
                </c:pt>
                <c:pt idx="8336">
                  <c:v>652.42082000000005</c:v>
                </c:pt>
                <c:pt idx="8337">
                  <c:v>700.35261300000002</c:v>
                </c:pt>
                <c:pt idx="8338">
                  <c:v>672.53818799999999</c:v>
                </c:pt>
                <c:pt idx="8339">
                  <c:v>697.96798799999999</c:v>
                </c:pt>
                <c:pt idx="8340">
                  <c:v>722.12307899999996</c:v>
                </c:pt>
                <c:pt idx="8341">
                  <c:v>669.37110900000005</c:v>
                </c:pt>
                <c:pt idx="8342">
                  <c:v>692.33683099999996</c:v>
                </c:pt>
                <c:pt idx="8343">
                  <c:v>693.21048199999996</c:v>
                </c:pt>
                <c:pt idx="8344">
                  <c:v>684.39523599999995</c:v>
                </c:pt>
                <c:pt idx="8345">
                  <c:v>698.32680700000003</c:v>
                </c:pt>
                <c:pt idx="8346">
                  <c:v>680.55539299999998</c:v>
                </c:pt>
                <c:pt idx="8347">
                  <c:v>686.54693099999997</c:v>
                </c:pt>
                <c:pt idx="8348">
                  <c:v>683.94968700000004</c:v>
                </c:pt>
                <c:pt idx="8349">
                  <c:v>704.74151199999994</c:v>
                </c:pt>
                <c:pt idx="8350">
                  <c:v>690.95919400000002</c:v>
                </c:pt>
                <c:pt idx="8351">
                  <c:v>666.09908800000005</c:v>
                </c:pt>
                <c:pt idx="8352">
                  <c:v>706.91999299999998</c:v>
                </c:pt>
                <c:pt idx="8353">
                  <c:v>682.27539100000001</c:v>
                </c:pt>
                <c:pt idx="8354">
                  <c:v>694.58809599999995</c:v>
                </c:pt>
                <c:pt idx="8355">
                  <c:v>699.78070500000001</c:v>
                </c:pt>
                <c:pt idx="8356">
                  <c:v>682.22693700000002</c:v>
                </c:pt>
                <c:pt idx="8357">
                  <c:v>708.849603</c:v>
                </c:pt>
                <c:pt idx="8358">
                  <c:v>697.57951400000002</c:v>
                </c:pt>
                <c:pt idx="8359">
                  <c:v>707.420298</c:v>
                </c:pt>
                <c:pt idx="8360">
                  <c:v>694.91246100000001</c:v>
                </c:pt>
                <c:pt idx="8361">
                  <c:v>673.22542499999997</c:v>
                </c:pt>
                <c:pt idx="8362">
                  <c:v>667.13988300000005</c:v>
                </c:pt>
                <c:pt idx="8363">
                  <c:v>698.86461899999995</c:v>
                </c:pt>
                <c:pt idx="8364">
                  <c:v>705.93641100000002</c:v>
                </c:pt>
                <c:pt idx="8365">
                  <c:v>676.29152799999997</c:v>
                </c:pt>
                <c:pt idx="8366">
                  <c:v>684.33418800000004</c:v>
                </c:pt>
                <c:pt idx="8367">
                  <c:v>700.35229600000002</c:v>
                </c:pt>
                <c:pt idx="8368">
                  <c:v>701.84247800000003</c:v>
                </c:pt>
                <c:pt idx="8369">
                  <c:v>684.98577299999999</c:v>
                </c:pt>
                <c:pt idx="8370">
                  <c:v>690.59475799999996</c:v>
                </c:pt>
                <c:pt idx="8371">
                  <c:v>698.05511300000001</c:v>
                </c:pt>
                <c:pt idx="8372">
                  <c:v>684.41130799999996</c:v>
                </c:pt>
                <c:pt idx="8373">
                  <c:v>704.12559299999998</c:v>
                </c:pt>
                <c:pt idx="8374">
                  <c:v>707.33597599999996</c:v>
                </c:pt>
                <c:pt idx="8375">
                  <c:v>684.52433399999995</c:v>
                </c:pt>
                <c:pt idx="8376">
                  <c:v>672.55958599999997</c:v>
                </c:pt>
                <c:pt idx="8377">
                  <c:v>699.53129799999999</c:v>
                </c:pt>
                <c:pt idx="8378">
                  <c:v>692.41756699999996</c:v>
                </c:pt>
                <c:pt idx="8379">
                  <c:v>708.39840600000002</c:v>
                </c:pt>
                <c:pt idx="8380">
                  <c:v>692.77376400000003</c:v>
                </c:pt>
                <c:pt idx="8381">
                  <c:v>672.59218799999996</c:v>
                </c:pt>
                <c:pt idx="8382">
                  <c:v>697.95648400000005</c:v>
                </c:pt>
                <c:pt idx="8383">
                  <c:v>703.31338800000003</c:v>
                </c:pt>
                <c:pt idx="8384">
                  <c:v>683.87211300000001</c:v>
                </c:pt>
                <c:pt idx="8385">
                  <c:v>692.63177399999995</c:v>
                </c:pt>
                <c:pt idx="8386">
                  <c:v>692.53824799999995</c:v>
                </c:pt>
                <c:pt idx="8387">
                  <c:v>677.23580100000004</c:v>
                </c:pt>
                <c:pt idx="8388">
                  <c:v>708.36876900000004</c:v>
                </c:pt>
                <c:pt idx="8389">
                  <c:v>690.19575099999997</c:v>
                </c:pt>
                <c:pt idx="8390">
                  <c:v>678.06633499999998</c:v>
                </c:pt>
                <c:pt idx="8391">
                  <c:v>699.85804099999996</c:v>
                </c:pt>
                <c:pt idx="8392">
                  <c:v>679.00182299999994</c:v>
                </c:pt>
                <c:pt idx="8393">
                  <c:v>692.22076400000003</c:v>
                </c:pt>
                <c:pt idx="8394">
                  <c:v>714.92369599999995</c:v>
                </c:pt>
                <c:pt idx="8395">
                  <c:v>681.89556100000004</c:v>
                </c:pt>
                <c:pt idx="8396">
                  <c:v>684.03080899999998</c:v>
                </c:pt>
                <c:pt idx="8397">
                  <c:v>715.77114099999994</c:v>
                </c:pt>
                <c:pt idx="8398">
                  <c:v>659.78736800000001</c:v>
                </c:pt>
                <c:pt idx="8399">
                  <c:v>704.26652899999999</c:v>
                </c:pt>
                <c:pt idx="8400">
                  <c:v>689.76577099999997</c:v>
                </c:pt>
                <c:pt idx="8401">
                  <c:v>669.29362200000003</c:v>
                </c:pt>
                <c:pt idx="8402">
                  <c:v>727.17383400000006</c:v>
                </c:pt>
                <c:pt idx="8403">
                  <c:v>674.46145899999999</c:v>
                </c:pt>
                <c:pt idx="8404">
                  <c:v>685.61212599999999</c:v>
                </c:pt>
                <c:pt idx="8405">
                  <c:v>691.60344299999997</c:v>
                </c:pt>
                <c:pt idx="8406">
                  <c:v>683.80341299999998</c:v>
                </c:pt>
                <c:pt idx="8407">
                  <c:v>701.23481600000002</c:v>
                </c:pt>
                <c:pt idx="8408">
                  <c:v>699.03958699999998</c:v>
                </c:pt>
                <c:pt idx="8409">
                  <c:v>671.20459900000003</c:v>
                </c:pt>
                <c:pt idx="8410">
                  <c:v>661.75886300000002</c:v>
                </c:pt>
                <c:pt idx="8411">
                  <c:v>701.53362600000003</c:v>
                </c:pt>
                <c:pt idx="8412">
                  <c:v>684.07943799999998</c:v>
                </c:pt>
                <c:pt idx="8413">
                  <c:v>687.03374899999994</c:v>
                </c:pt>
                <c:pt idx="8414">
                  <c:v>712.96925399999998</c:v>
                </c:pt>
                <c:pt idx="8415">
                  <c:v>654.34351100000003</c:v>
                </c:pt>
                <c:pt idx="8416">
                  <c:v>680.42804100000001</c:v>
                </c:pt>
                <c:pt idx="8417">
                  <c:v>705.31459500000005</c:v>
                </c:pt>
                <c:pt idx="8418">
                  <c:v>672.37314200000003</c:v>
                </c:pt>
                <c:pt idx="8419">
                  <c:v>703.26469999999995</c:v>
                </c:pt>
                <c:pt idx="8420">
                  <c:v>694.17164500000001</c:v>
                </c:pt>
                <c:pt idx="8421">
                  <c:v>674.91456100000005</c:v>
                </c:pt>
                <c:pt idx="8422">
                  <c:v>697.37539900000002</c:v>
                </c:pt>
                <c:pt idx="8423">
                  <c:v>676.93122700000004</c:v>
                </c:pt>
                <c:pt idx="8424">
                  <c:v>684.294714</c:v>
                </c:pt>
                <c:pt idx="8425">
                  <c:v>701.76343299999996</c:v>
                </c:pt>
                <c:pt idx="8426">
                  <c:v>665.83413299999995</c:v>
                </c:pt>
                <c:pt idx="8427">
                  <c:v>692.71120599999995</c:v>
                </c:pt>
                <c:pt idx="8428">
                  <c:v>701.51688799999999</c:v>
                </c:pt>
                <c:pt idx="8429">
                  <c:v>671.26626599999997</c:v>
                </c:pt>
                <c:pt idx="8430">
                  <c:v>701.49473399999999</c:v>
                </c:pt>
                <c:pt idx="8431">
                  <c:v>706.02519099999995</c:v>
                </c:pt>
                <c:pt idx="8432">
                  <c:v>670.14821400000005</c:v>
                </c:pt>
                <c:pt idx="8433">
                  <c:v>716.26593600000001</c:v>
                </c:pt>
                <c:pt idx="8434">
                  <c:v>700.520081</c:v>
                </c:pt>
                <c:pt idx="8435">
                  <c:v>661.00888999999995</c:v>
                </c:pt>
                <c:pt idx="8436">
                  <c:v>704.60180500000001</c:v>
                </c:pt>
                <c:pt idx="8437">
                  <c:v>716.21870200000001</c:v>
                </c:pt>
                <c:pt idx="8438">
                  <c:v>663.05379900000003</c:v>
                </c:pt>
                <c:pt idx="8439">
                  <c:v>700.852214</c:v>
                </c:pt>
                <c:pt idx="8440">
                  <c:v>690.79415900000004</c:v>
                </c:pt>
                <c:pt idx="8441">
                  <c:v>646.48476600000004</c:v>
                </c:pt>
                <c:pt idx="8442">
                  <c:v>711.47344399999997</c:v>
                </c:pt>
                <c:pt idx="8443">
                  <c:v>719.04028900000003</c:v>
                </c:pt>
                <c:pt idx="8444">
                  <c:v>663.19590400000004</c:v>
                </c:pt>
                <c:pt idx="8445">
                  <c:v>682.60800400000005</c:v>
                </c:pt>
                <c:pt idx="8446">
                  <c:v>698.05368199999998</c:v>
                </c:pt>
                <c:pt idx="8447">
                  <c:v>673.47463000000005</c:v>
                </c:pt>
                <c:pt idx="8448">
                  <c:v>716.77186700000004</c:v>
                </c:pt>
                <c:pt idx="8449">
                  <c:v>682.830377</c:v>
                </c:pt>
                <c:pt idx="8450">
                  <c:v>680.33010400000001</c:v>
                </c:pt>
                <c:pt idx="8451">
                  <c:v>686.13195199999996</c:v>
                </c:pt>
                <c:pt idx="8452">
                  <c:v>654.85483799999997</c:v>
                </c:pt>
                <c:pt idx="8453">
                  <c:v>699.82392200000004</c:v>
                </c:pt>
                <c:pt idx="8454">
                  <c:v>699.02985899999999</c:v>
                </c:pt>
                <c:pt idx="8455">
                  <c:v>702.48348699999997</c:v>
                </c:pt>
                <c:pt idx="8456">
                  <c:v>662.92368999999997</c:v>
                </c:pt>
                <c:pt idx="8457">
                  <c:v>702.58180700000003</c:v>
                </c:pt>
                <c:pt idx="8458">
                  <c:v>691.37963200000002</c:v>
                </c:pt>
                <c:pt idx="8459">
                  <c:v>665.90943200000004</c:v>
                </c:pt>
                <c:pt idx="8460">
                  <c:v>720.36676899999998</c:v>
                </c:pt>
                <c:pt idx="8461">
                  <c:v>666.75595199999998</c:v>
                </c:pt>
                <c:pt idx="8462">
                  <c:v>673.48746100000005</c:v>
                </c:pt>
                <c:pt idx="8463">
                  <c:v>702.34168399999999</c:v>
                </c:pt>
                <c:pt idx="8464">
                  <c:v>674.65970800000002</c:v>
                </c:pt>
                <c:pt idx="8465">
                  <c:v>683.12810100000002</c:v>
                </c:pt>
                <c:pt idx="8466">
                  <c:v>669.29791899999998</c:v>
                </c:pt>
                <c:pt idx="8467">
                  <c:v>687.38170400000001</c:v>
                </c:pt>
                <c:pt idx="8468">
                  <c:v>702.83624799999996</c:v>
                </c:pt>
                <c:pt idx="8469">
                  <c:v>683.24475299999995</c:v>
                </c:pt>
                <c:pt idx="8470">
                  <c:v>671.13182200000006</c:v>
                </c:pt>
                <c:pt idx="8471">
                  <c:v>668.60136</c:v>
                </c:pt>
                <c:pt idx="8472">
                  <c:v>699.60320300000001</c:v>
                </c:pt>
                <c:pt idx="8473">
                  <c:v>688.15220399999998</c:v>
                </c:pt>
                <c:pt idx="8474">
                  <c:v>688.99508300000002</c:v>
                </c:pt>
                <c:pt idx="8475">
                  <c:v>710.27649399999996</c:v>
                </c:pt>
                <c:pt idx="8476">
                  <c:v>680.89582299999995</c:v>
                </c:pt>
                <c:pt idx="8477">
                  <c:v>679.222937</c:v>
                </c:pt>
                <c:pt idx="8478">
                  <c:v>704.92798600000003</c:v>
                </c:pt>
                <c:pt idx="8479">
                  <c:v>699.53906700000005</c:v>
                </c:pt>
                <c:pt idx="8480">
                  <c:v>710.68139399999995</c:v>
                </c:pt>
                <c:pt idx="8481">
                  <c:v>671.115861</c:v>
                </c:pt>
                <c:pt idx="8482">
                  <c:v>677.59870000000001</c:v>
                </c:pt>
                <c:pt idx="8483">
                  <c:v>696.065426</c:v>
                </c:pt>
                <c:pt idx="8484">
                  <c:v>694.603115</c:v>
                </c:pt>
                <c:pt idx="8485">
                  <c:v>709.56747600000006</c:v>
                </c:pt>
                <c:pt idx="8486">
                  <c:v>654.88250000000005</c:v>
                </c:pt>
                <c:pt idx="8487">
                  <c:v>669.91467799999998</c:v>
                </c:pt>
                <c:pt idx="8488">
                  <c:v>695.95881899999995</c:v>
                </c:pt>
                <c:pt idx="8489">
                  <c:v>668.54938200000004</c:v>
                </c:pt>
                <c:pt idx="8490">
                  <c:v>704.550343</c:v>
                </c:pt>
                <c:pt idx="8491">
                  <c:v>666.96490500000004</c:v>
                </c:pt>
                <c:pt idx="8492">
                  <c:v>666.48677399999997</c:v>
                </c:pt>
                <c:pt idx="8493">
                  <c:v>706.66609900000003</c:v>
                </c:pt>
                <c:pt idx="8494">
                  <c:v>695.37159099999997</c:v>
                </c:pt>
                <c:pt idx="8495">
                  <c:v>685.811418</c:v>
                </c:pt>
                <c:pt idx="8496">
                  <c:v>701.35329000000002</c:v>
                </c:pt>
                <c:pt idx="8497">
                  <c:v>702.44464100000005</c:v>
                </c:pt>
                <c:pt idx="8498">
                  <c:v>661.80586900000003</c:v>
                </c:pt>
                <c:pt idx="8499">
                  <c:v>684.85668699999997</c:v>
                </c:pt>
                <c:pt idx="8500">
                  <c:v>693.82399499999997</c:v>
                </c:pt>
                <c:pt idx="8501">
                  <c:v>673.85240499999998</c:v>
                </c:pt>
                <c:pt idx="8502">
                  <c:v>691.93903499999999</c:v>
                </c:pt>
                <c:pt idx="8503">
                  <c:v>679.36233900000002</c:v>
                </c:pt>
                <c:pt idx="8504">
                  <c:v>656.03286000000003</c:v>
                </c:pt>
                <c:pt idx="8505">
                  <c:v>715.31192099999998</c:v>
                </c:pt>
                <c:pt idx="8506">
                  <c:v>696.36917400000004</c:v>
                </c:pt>
                <c:pt idx="8507">
                  <c:v>658.82815700000003</c:v>
                </c:pt>
                <c:pt idx="8508">
                  <c:v>716.04862200000002</c:v>
                </c:pt>
                <c:pt idx="8509">
                  <c:v>675.37337300000002</c:v>
                </c:pt>
                <c:pt idx="8510">
                  <c:v>675.804124</c:v>
                </c:pt>
                <c:pt idx="8511">
                  <c:v>719.06919900000003</c:v>
                </c:pt>
                <c:pt idx="8512">
                  <c:v>671.71737800000005</c:v>
                </c:pt>
                <c:pt idx="8513">
                  <c:v>668.15018699999996</c:v>
                </c:pt>
                <c:pt idx="8514">
                  <c:v>697.06521799999996</c:v>
                </c:pt>
                <c:pt idx="8515">
                  <c:v>673.463031</c:v>
                </c:pt>
                <c:pt idx="8516">
                  <c:v>686.59506599999997</c:v>
                </c:pt>
                <c:pt idx="8517">
                  <c:v>696.56473600000004</c:v>
                </c:pt>
                <c:pt idx="8518">
                  <c:v>653.68796999999995</c:v>
                </c:pt>
                <c:pt idx="8519">
                  <c:v>683.32903399999998</c:v>
                </c:pt>
                <c:pt idx="8520">
                  <c:v>710.33860300000003</c:v>
                </c:pt>
                <c:pt idx="8521">
                  <c:v>663.01907000000006</c:v>
                </c:pt>
                <c:pt idx="8522">
                  <c:v>695.16373599999997</c:v>
                </c:pt>
                <c:pt idx="8523">
                  <c:v>719.54664200000002</c:v>
                </c:pt>
                <c:pt idx="8524">
                  <c:v>662.69453299999998</c:v>
                </c:pt>
                <c:pt idx="8525">
                  <c:v>686.76729</c:v>
                </c:pt>
                <c:pt idx="8526">
                  <c:v>719.48122000000001</c:v>
                </c:pt>
                <c:pt idx="8527">
                  <c:v>673.61722599999996</c:v>
                </c:pt>
                <c:pt idx="8528">
                  <c:v>719.99614399999996</c:v>
                </c:pt>
                <c:pt idx="8529">
                  <c:v>681.37676699999997</c:v>
                </c:pt>
                <c:pt idx="8530">
                  <c:v>646.945335</c:v>
                </c:pt>
                <c:pt idx="8531">
                  <c:v>715.88948000000005</c:v>
                </c:pt>
                <c:pt idx="8532">
                  <c:v>678.59245999999996</c:v>
                </c:pt>
                <c:pt idx="8533">
                  <c:v>658.097578</c:v>
                </c:pt>
                <c:pt idx="8534">
                  <c:v>717.86324200000001</c:v>
                </c:pt>
                <c:pt idx="8535">
                  <c:v>681.09980599999994</c:v>
                </c:pt>
                <c:pt idx="8536">
                  <c:v>662.901614</c:v>
                </c:pt>
                <c:pt idx="8537">
                  <c:v>695.64457600000003</c:v>
                </c:pt>
                <c:pt idx="8538">
                  <c:v>682.25938199999996</c:v>
                </c:pt>
                <c:pt idx="8539">
                  <c:v>669.88840100000004</c:v>
                </c:pt>
                <c:pt idx="8540">
                  <c:v>728.63078399999995</c:v>
                </c:pt>
                <c:pt idx="8541">
                  <c:v>689.68782599999997</c:v>
                </c:pt>
                <c:pt idx="8542">
                  <c:v>668.81509400000004</c:v>
                </c:pt>
                <c:pt idx="8543">
                  <c:v>701.50254800000005</c:v>
                </c:pt>
                <c:pt idx="8544">
                  <c:v>675.15476699999999</c:v>
                </c:pt>
                <c:pt idx="8545">
                  <c:v>709.415075</c:v>
                </c:pt>
                <c:pt idx="8546">
                  <c:v>721.19084199999998</c:v>
                </c:pt>
                <c:pt idx="8547">
                  <c:v>664.773597</c:v>
                </c:pt>
                <c:pt idx="8548">
                  <c:v>672.49947499999996</c:v>
                </c:pt>
                <c:pt idx="8549">
                  <c:v>711.82568500000002</c:v>
                </c:pt>
                <c:pt idx="8550">
                  <c:v>679.29160999999999</c:v>
                </c:pt>
                <c:pt idx="8551">
                  <c:v>692.66793700000005</c:v>
                </c:pt>
                <c:pt idx="8552">
                  <c:v>721.92111</c:v>
                </c:pt>
                <c:pt idx="8553">
                  <c:v>652.859329</c:v>
                </c:pt>
                <c:pt idx="8554">
                  <c:v>698.693534</c:v>
                </c:pt>
                <c:pt idx="8555">
                  <c:v>690.33428200000003</c:v>
                </c:pt>
                <c:pt idx="8556">
                  <c:v>668.56923500000005</c:v>
                </c:pt>
                <c:pt idx="8557">
                  <c:v>721.05683799999997</c:v>
                </c:pt>
                <c:pt idx="8558">
                  <c:v>660.85498299999995</c:v>
                </c:pt>
                <c:pt idx="8559">
                  <c:v>667.43913699999996</c:v>
                </c:pt>
                <c:pt idx="8560">
                  <c:v>722.29692899999998</c:v>
                </c:pt>
                <c:pt idx="8561">
                  <c:v>677.89645499999995</c:v>
                </c:pt>
                <c:pt idx="8562">
                  <c:v>676.311823</c:v>
                </c:pt>
                <c:pt idx="8563">
                  <c:v>701.06186600000001</c:v>
                </c:pt>
                <c:pt idx="8564">
                  <c:v>687.63326800000004</c:v>
                </c:pt>
                <c:pt idx="8565">
                  <c:v>661.63926700000002</c:v>
                </c:pt>
                <c:pt idx="8566">
                  <c:v>725.55186000000003</c:v>
                </c:pt>
                <c:pt idx="8567">
                  <c:v>694.397605</c:v>
                </c:pt>
                <c:pt idx="8568">
                  <c:v>665.00109799999996</c:v>
                </c:pt>
                <c:pt idx="8569">
                  <c:v>723.34723799999995</c:v>
                </c:pt>
                <c:pt idx="8570">
                  <c:v>667.831593</c:v>
                </c:pt>
                <c:pt idx="8571">
                  <c:v>687.61136999999997</c:v>
                </c:pt>
                <c:pt idx="8572">
                  <c:v>700.32494799999995</c:v>
                </c:pt>
                <c:pt idx="8573">
                  <c:v>680.13712899999996</c:v>
                </c:pt>
                <c:pt idx="8574">
                  <c:v>696.267605</c:v>
                </c:pt>
                <c:pt idx="8575">
                  <c:v>693.79987000000006</c:v>
                </c:pt>
                <c:pt idx="8576">
                  <c:v>666.11960099999999</c:v>
                </c:pt>
                <c:pt idx="8577">
                  <c:v>685.93541000000005</c:v>
                </c:pt>
                <c:pt idx="8578">
                  <c:v>712.09766300000001</c:v>
                </c:pt>
                <c:pt idx="8579">
                  <c:v>669.66229099999998</c:v>
                </c:pt>
                <c:pt idx="8580">
                  <c:v>693.06987000000004</c:v>
                </c:pt>
                <c:pt idx="8581">
                  <c:v>671.25655099999994</c:v>
                </c:pt>
                <c:pt idx="8582">
                  <c:v>670.50385800000004</c:v>
                </c:pt>
                <c:pt idx="8583">
                  <c:v>726.04889200000002</c:v>
                </c:pt>
                <c:pt idx="8584">
                  <c:v>695.65281000000004</c:v>
                </c:pt>
                <c:pt idx="8585">
                  <c:v>665.19428200000004</c:v>
                </c:pt>
                <c:pt idx="8586">
                  <c:v>686.72916299999997</c:v>
                </c:pt>
                <c:pt idx="8587">
                  <c:v>682.44699600000001</c:v>
                </c:pt>
                <c:pt idx="8588">
                  <c:v>683.88311199999998</c:v>
                </c:pt>
                <c:pt idx="8589">
                  <c:v>727.23758699999996</c:v>
                </c:pt>
                <c:pt idx="8590">
                  <c:v>680.46205099999997</c:v>
                </c:pt>
                <c:pt idx="8591">
                  <c:v>660.39720599999998</c:v>
                </c:pt>
                <c:pt idx="8592">
                  <c:v>711.35525900000005</c:v>
                </c:pt>
                <c:pt idx="8593">
                  <c:v>684.08507899999995</c:v>
                </c:pt>
                <c:pt idx="8594">
                  <c:v>668.55933900000002</c:v>
                </c:pt>
                <c:pt idx="8595">
                  <c:v>705.898053</c:v>
                </c:pt>
                <c:pt idx="8596">
                  <c:v>670.64287200000001</c:v>
                </c:pt>
                <c:pt idx="8597">
                  <c:v>690.61940700000002</c:v>
                </c:pt>
                <c:pt idx="8598">
                  <c:v>714.34142899999995</c:v>
                </c:pt>
                <c:pt idx="8599">
                  <c:v>657.15682500000003</c:v>
                </c:pt>
                <c:pt idx="8600">
                  <c:v>679.58548699999994</c:v>
                </c:pt>
                <c:pt idx="8601">
                  <c:v>709.03430600000002</c:v>
                </c:pt>
                <c:pt idx="8602">
                  <c:v>675.18912899999998</c:v>
                </c:pt>
                <c:pt idx="8603">
                  <c:v>689.036294</c:v>
                </c:pt>
                <c:pt idx="8604">
                  <c:v>704.96665900000005</c:v>
                </c:pt>
                <c:pt idx="8605">
                  <c:v>657.18395099999998</c:v>
                </c:pt>
                <c:pt idx="8606">
                  <c:v>692.55615999999998</c:v>
                </c:pt>
                <c:pt idx="8607">
                  <c:v>702.55825100000004</c:v>
                </c:pt>
                <c:pt idx="8608">
                  <c:v>672.06370600000002</c:v>
                </c:pt>
                <c:pt idx="8609">
                  <c:v>700.56316400000003</c:v>
                </c:pt>
                <c:pt idx="8610">
                  <c:v>672.80033300000002</c:v>
                </c:pt>
                <c:pt idx="8611">
                  <c:v>677.70244200000002</c:v>
                </c:pt>
                <c:pt idx="8612">
                  <c:v>702.25818800000002</c:v>
                </c:pt>
                <c:pt idx="8613">
                  <c:v>681.01233500000001</c:v>
                </c:pt>
                <c:pt idx="8614">
                  <c:v>670.73107300000004</c:v>
                </c:pt>
                <c:pt idx="8615">
                  <c:v>679.75238899999999</c:v>
                </c:pt>
                <c:pt idx="8616">
                  <c:v>687.00696800000003</c:v>
                </c:pt>
                <c:pt idx="8617">
                  <c:v>677.93264799999997</c:v>
                </c:pt>
                <c:pt idx="8618">
                  <c:v>694.82304099999999</c:v>
                </c:pt>
                <c:pt idx="8619">
                  <c:v>683.61642800000004</c:v>
                </c:pt>
                <c:pt idx="8620">
                  <c:v>683.69731100000001</c:v>
                </c:pt>
                <c:pt idx="8621">
                  <c:v>699.28099799999995</c:v>
                </c:pt>
                <c:pt idx="8622">
                  <c:v>665.20093799999995</c:v>
                </c:pt>
                <c:pt idx="8623">
                  <c:v>675.74494400000003</c:v>
                </c:pt>
                <c:pt idx="8624">
                  <c:v>718.99349700000005</c:v>
                </c:pt>
                <c:pt idx="8625">
                  <c:v>649.63332100000002</c:v>
                </c:pt>
                <c:pt idx="8626">
                  <c:v>707.29987100000005</c:v>
                </c:pt>
                <c:pt idx="8627">
                  <c:v>680.41031099999998</c:v>
                </c:pt>
                <c:pt idx="8628">
                  <c:v>643.12541799999997</c:v>
                </c:pt>
                <c:pt idx="8629">
                  <c:v>714.85812599999997</c:v>
                </c:pt>
                <c:pt idx="8630">
                  <c:v>686.10594700000001</c:v>
                </c:pt>
                <c:pt idx="8631">
                  <c:v>669.34919600000001</c:v>
                </c:pt>
                <c:pt idx="8632">
                  <c:v>704.13420900000006</c:v>
                </c:pt>
                <c:pt idx="8633">
                  <c:v>658.217713</c:v>
                </c:pt>
                <c:pt idx="8634">
                  <c:v>697.42815199999995</c:v>
                </c:pt>
                <c:pt idx="8635">
                  <c:v>721.878601</c:v>
                </c:pt>
                <c:pt idx="8636">
                  <c:v>651.44602699999996</c:v>
                </c:pt>
                <c:pt idx="8637">
                  <c:v>685.10244399999999</c:v>
                </c:pt>
                <c:pt idx="8638">
                  <c:v>719.15466500000002</c:v>
                </c:pt>
                <c:pt idx="8639">
                  <c:v>670.81918399999995</c:v>
                </c:pt>
                <c:pt idx="8640">
                  <c:v>696.01423</c:v>
                </c:pt>
                <c:pt idx="8641">
                  <c:v>700.66318899999999</c:v>
                </c:pt>
                <c:pt idx="8642">
                  <c:v>647.65452200000004</c:v>
                </c:pt>
                <c:pt idx="8643">
                  <c:v>696.936778</c:v>
                </c:pt>
                <c:pt idx="8644">
                  <c:v>724.63354500000003</c:v>
                </c:pt>
                <c:pt idx="8645">
                  <c:v>648.34864400000004</c:v>
                </c:pt>
                <c:pt idx="8646">
                  <c:v>706.68780900000002</c:v>
                </c:pt>
                <c:pt idx="8647">
                  <c:v>674.44666099999995</c:v>
                </c:pt>
                <c:pt idx="8648">
                  <c:v>661.00665700000002</c:v>
                </c:pt>
                <c:pt idx="8649">
                  <c:v>724.03935200000001</c:v>
                </c:pt>
                <c:pt idx="8650">
                  <c:v>669.39998600000001</c:v>
                </c:pt>
                <c:pt idx="8651">
                  <c:v>651.50388999999996</c:v>
                </c:pt>
                <c:pt idx="8652">
                  <c:v>705.25636199999997</c:v>
                </c:pt>
                <c:pt idx="8653">
                  <c:v>673.01482299999998</c:v>
                </c:pt>
                <c:pt idx="8654">
                  <c:v>680.58402999999998</c:v>
                </c:pt>
                <c:pt idx="8655">
                  <c:v>705.86809500000004</c:v>
                </c:pt>
                <c:pt idx="8656">
                  <c:v>661.90779699999996</c:v>
                </c:pt>
                <c:pt idx="8657">
                  <c:v>661.20748200000003</c:v>
                </c:pt>
                <c:pt idx="8658">
                  <c:v>696.28515800000002</c:v>
                </c:pt>
                <c:pt idx="8659">
                  <c:v>667.44670299999996</c:v>
                </c:pt>
                <c:pt idx="8660">
                  <c:v>687.01974800000005</c:v>
                </c:pt>
                <c:pt idx="8661">
                  <c:v>691.11252500000001</c:v>
                </c:pt>
                <c:pt idx="8662">
                  <c:v>662.41760599999998</c:v>
                </c:pt>
                <c:pt idx="8663">
                  <c:v>687.34778600000004</c:v>
                </c:pt>
                <c:pt idx="8664">
                  <c:v>705.27071000000001</c:v>
                </c:pt>
                <c:pt idx="8665">
                  <c:v>655.26469299999997</c:v>
                </c:pt>
                <c:pt idx="8666">
                  <c:v>683.73293200000001</c:v>
                </c:pt>
                <c:pt idx="8667">
                  <c:v>698.32582100000002</c:v>
                </c:pt>
                <c:pt idx="8668">
                  <c:v>665.97880499999997</c:v>
                </c:pt>
                <c:pt idx="8669">
                  <c:v>703.76097000000004</c:v>
                </c:pt>
                <c:pt idx="8670">
                  <c:v>682.62104999999997</c:v>
                </c:pt>
                <c:pt idx="8671">
                  <c:v>666.77961400000004</c:v>
                </c:pt>
                <c:pt idx="8672">
                  <c:v>696.04886999999997</c:v>
                </c:pt>
                <c:pt idx="8673">
                  <c:v>675.10247500000003</c:v>
                </c:pt>
                <c:pt idx="8674">
                  <c:v>681.31213600000001</c:v>
                </c:pt>
                <c:pt idx="8675">
                  <c:v>692.47232399999996</c:v>
                </c:pt>
                <c:pt idx="8676">
                  <c:v>671.07858999999996</c:v>
                </c:pt>
                <c:pt idx="8677">
                  <c:v>681.27112</c:v>
                </c:pt>
                <c:pt idx="8678">
                  <c:v>680.31331999999998</c:v>
                </c:pt>
                <c:pt idx="8679">
                  <c:v>683.93334200000004</c:v>
                </c:pt>
                <c:pt idx="8680">
                  <c:v>670.69320200000004</c:v>
                </c:pt>
                <c:pt idx="8681">
                  <c:v>697.55921599999999</c:v>
                </c:pt>
                <c:pt idx="8682">
                  <c:v>686.17578700000001</c:v>
                </c:pt>
                <c:pt idx="8683">
                  <c:v>680.21609599999999</c:v>
                </c:pt>
                <c:pt idx="8684">
                  <c:v>695.62559199999998</c:v>
                </c:pt>
                <c:pt idx="8685">
                  <c:v>665.94513500000005</c:v>
                </c:pt>
                <c:pt idx="8686">
                  <c:v>695.39583700000003</c:v>
                </c:pt>
                <c:pt idx="8687">
                  <c:v>700.83998899999995</c:v>
                </c:pt>
                <c:pt idx="8688">
                  <c:v>668.62259400000005</c:v>
                </c:pt>
                <c:pt idx="8689">
                  <c:v>704.85201400000005</c:v>
                </c:pt>
                <c:pt idx="8690">
                  <c:v>673.246533</c:v>
                </c:pt>
                <c:pt idx="8691">
                  <c:v>676.54679199999998</c:v>
                </c:pt>
                <c:pt idx="8692">
                  <c:v>697.61602400000004</c:v>
                </c:pt>
                <c:pt idx="8693">
                  <c:v>672.49174400000004</c:v>
                </c:pt>
                <c:pt idx="8694">
                  <c:v>670.65535</c:v>
                </c:pt>
                <c:pt idx="8695">
                  <c:v>682.30509800000004</c:v>
                </c:pt>
                <c:pt idx="8696">
                  <c:v>689.50862700000005</c:v>
                </c:pt>
                <c:pt idx="8697">
                  <c:v>685.89318300000002</c:v>
                </c:pt>
                <c:pt idx="8698">
                  <c:v>666.63261599999998</c:v>
                </c:pt>
                <c:pt idx="8699">
                  <c:v>679.86388299999999</c:v>
                </c:pt>
                <c:pt idx="8700">
                  <c:v>693.87344800000005</c:v>
                </c:pt>
                <c:pt idx="8701">
                  <c:v>677.44406100000003</c:v>
                </c:pt>
                <c:pt idx="8702">
                  <c:v>678.40565100000003</c:v>
                </c:pt>
                <c:pt idx="8703">
                  <c:v>656.65766599999995</c:v>
                </c:pt>
                <c:pt idx="8704">
                  <c:v>709.39095499999996</c:v>
                </c:pt>
                <c:pt idx="8705">
                  <c:v>679.94368199999997</c:v>
                </c:pt>
                <c:pt idx="8706">
                  <c:v>663.98795700000005</c:v>
                </c:pt>
                <c:pt idx="8707">
                  <c:v>697.46919100000002</c:v>
                </c:pt>
                <c:pt idx="8708">
                  <c:v>657.80483000000004</c:v>
                </c:pt>
                <c:pt idx="8709">
                  <c:v>678.63554899999997</c:v>
                </c:pt>
                <c:pt idx="8710">
                  <c:v>684.84022000000004</c:v>
                </c:pt>
                <c:pt idx="8711">
                  <c:v>705.42054599999994</c:v>
                </c:pt>
                <c:pt idx="8712">
                  <c:v>676.72182699999996</c:v>
                </c:pt>
                <c:pt idx="8713">
                  <c:v>668.53787299999999</c:v>
                </c:pt>
                <c:pt idx="8714">
                  <c:v>686.16865499999994</c:v>
                </c:pt>
                <c:pt idx="8715">
                  <c:v>682.626893</c:v>
                </c:pt>
                <c:pt idx="8716">
                  <c:v>707.361267</c:v>
                </c:pt>
                <c:pt idx="8717">
                  <c:v>664.39101000000005</c:v>
                </c:pt>
                <c:pt idx="8718">
                  <c:v>654.20065299999999</c:v>
                </c:pt>
                <c:pt idx="8719">
                  <c:v>695.53405499999997</c:v>
                </c:pt>
                <c:pt idx="8720">
                  <c:v>677.58742099999995</c:v>
                </c:pt>
                <c:pt idx="8721">
                  <c:v>679.38249499999995</c:v>
                </c:pt>
                <c:pt idx="8722">
                  <c:v>674.41713000000004</c:v>
                </c:pt>
                <c:pt idx="8723">
                  <c:v>663.23231799999996</c:v>
                </c:pt>
                <c:pt idx="8724">
                  <c:v>688.444523</c:v>
                </c:pt>
                <c:pt idx="8725">
                  <c:v>671.88306299999999</c:v>
                </c:pt>
                <c:pt idx="8726">
                  <c:v>695.03357000000005</c:v>
                </c:pt>
                <c:pt idx="8727">
                  <c:v>660.80522199999996</c:v>
                </c:pt>
                <c:pt idx="8728">
                  <c:v>655.48363400000005</c:v>
                </c:pt>
                <c:pt idx="8729">
                  <c:v>709.69721800000002</c:v>
                </c:pt>
                <c:pt idx="8730">
                  <c:v>681.37894900000003</c:v>
                </c:pt>
                <c:pt idx="8731">
                  <c:v>685.53059099999996</c:v>
                </c:pt>
                <c:pt idx="8732">
                  <c:v>649.24332600000002</c:v>
                </c:pt>
                <c:pt idx="8733">
                  <c:v>689.24517400000002</c:v>
                </c:pt>
                <c:pt idx="8734">
                  <c:v>686.32307700000001</c:v>
                </c:pt>
                <c:pt idx="8735">
                  <c:v>668.30584399999998</c:v>
                </c:pt>
                <c:pt idx="8736">
                  <c:v>712.94777099999999</c:v>
                </c:pt>
                <c:pt idx="8737">
                  <c:v>664.933267</c:v>
                </c:pt>
                <c:pt idx="8738">
                  <c:v>666.25510899999995</c:v>
                </c:pt>
                <c:pt idx="8739">
                  <c:v>707.23465899999997</c:v>
                </c:pt>
                <c:pt idx="8740">
                  <c:v>681.02564199999995</c:v>
                </c:pt>
                <c:pt idx="8741">
                  <c:v>674.41499499999998</c:v>
                </c:pt>
                <c:pt idx="8742">
                  <c:v>689.07340799999997</c:v>
                </c:pt>
                <c:pt idx="8743">
                  <c:v>679.65822200000002</c:v>
                </c:pt>
                <c:pt idx="8744">
                  <c:v>690.48836900000003</c:v>
                </c:pt>
                <c:pt idx="8745">
                  <c:v>714.74454200000002</c:v>
                </c:pt>
                <c:pt idx="8746">
                  <c:v>656.77051800000004</c:v>
                </c:pt>
                <c:pt idx="8747">
                  <c:v>656.75491699999998</c:v>
                </c:pt>
                <c:pt idx="8748">
                  <c:v>695.91881000000001</c:v>
                </c:pt>
                <c:pt idx="8749">
                  <c:v>680.07602499999996</c:v>
                </c:pt>
                <c:pt idx="8750">
                  <c:v>688.27639699999997</c:v>
                </c:pt>
                <c:pt idx="8751">
                  <c:v>665.34027100000003</c:v>
                </c:pt>
                <c:pt idx="8752">
                  <c:v>650.50642400000004</c:v>
                </c:pt>
                <c:pt idx="8753">
                  <c:v>681.48189500000001</c:v>
                </c:pt>
                <c:pt idx="8754">
                  <c:v>697.56955100000005</c:v>
                </c:pt>
                <c:pt idx="8755">
                  <c:v>675.67890399999999</c:v>
                </c:pt>
                <c:pt idx="8756">
                  <c:v>666.00988600000005</c:v>
                </c:pt>
                <c:pt idx="8757">
                  <c:v>684.55662099999995</c:v>
                </c:pt>
                <c:pt idx="8758">
                  <c:v>676.27456900000004</c:v>
                </c:pt>
                <c:pt idx="8759">
                  <c:v>714.01549399999999</c:v>
                </c:pt>
                <c:pt idx="8760">
                  <c:v>674.03562799999997</c:v>
                </c:pt>
                <c:pt idx="8761">
                  <c:v>655.23880099999997</c:v>
                </c:pt>
                <c:pt idx="8762">
                  <c:v>703.95863299999996</c:v>
                </c:pt>
                <c:pt idx="8763">
                  <c:v>675.86670700000002</c:v>
                </c:pt>
                <c:pt idx="8764">
                  <c:v>659.886842</c:v>
                </c:pt>
                <c:pt idx="8765">
                  <c:v>695.62796600000001</c:v>
                </c:pt>
                <c:pt idx="8766">
                  <c:v>651.79533300000003</c:v>
                </c:pt>
                <c:pt idx="8767">
                  <c:v>668.34266100000002</c:v>
                </c:pt>
                <c:pt idx="8768">
                  <c:v>704.24408400000004</c:v>
                </c:pt>
                <c:pt idx="8769">
                  <c:v>677.88565500000004</c:v>
                </c:pt>
                <c:pt idx="8770">
                  <c:v>644.08278800000005</c:v>
                </c:pt>
                <c:pt idx="8771">
                  <c:v>668.59878700000002</c:v>
                </c:pt>
                <c:pt idx="8772">
                  <c:v>688.21675700000003</c:v>
                </c:pt>
                <c:pt idx="8773">
                  <c:v>686.49861099999998</c:v>
                </c:pt>
                <c:pt idx="8774">
                  <c:v>678.21798699999999</c:v>
                </c:pt>
                <c:pt idx="8775">
                  <c:v>683.04310399999997</c:v>
                </c:pt>
                <c:pt idx="8776">
                  <c:v>658.66150600000003</c:v>
                </c:pt>
                <c:pt idx="8777">
                  <c:v>681.58991700000001</c:v>
                </c:pt>
                <c:pt idx="8778">
                  <c:v>677.23360500000001</c:v>
                </c:pt>
                <c:pt idx="8779">
                  <c:v>668.67764999999997</c:v>
                </c:pt>
                <c:pt idx="8780">
                  <c:v>696.51361799999995</c:v>
                </c:pt>
                <c:pt idx="8781">
                  <c:v>686.62837999999999</c:v>
                </c:pt>
                <c:pt idx="8782">
                  <c:v>662.92990699999996</c:v>
                </c:pt>
                <c:pt idx="8783">
                  <c:v>678.12695799999995</c:v>
                </c:pt>
                <c:pt idx="8784">
                  <c:v>706.59865500000001</c:v>
                </c:pt>
                <c:pt idx="8785">
                  <c:v>666.59371799999997</c:v>
                </c:pt>
                <c:pt idx="8786">
                  <c:v>661.08650999999998</c:v>
                </c:pt>
                <c:pt idx="8787">
                  <c:v>686.871081</c:v>
                </c:pt>
                <c:pt idx="8788">
                  <c:v>668.61725999999999</c:v>
                </c:pt>
                <c:pt idx="8789">
                  <c:v>681.39525000000003</c:v>
                </c:pt>
                <c:pt idx="8790">
                  <c:v>669.97427300000004</c:v>
                </c:pt>
                <c:pt idx="8791">
                  <c:v>662.62564499999996</c:v>
                </c:pt>
                <c:pt idx="8792">
                  <c:v>678.33638699999995</c:v>
                </c:pt>
                <c:pt idx="8793">
                  <c:v>681.43438100000003</c:v>
                </c:pt>
                <c:pt idx="8794">
                  <c:v>695.08414300000004</c:v>
                </c:pt>
                <c:pt idx="8795">
                  <c:v>660.83954500000004</c:v>
                </c:pt>
                <c:pt idx="8796">
                  <c:v>682.13669500000003</c:v>
                </c:pt>
                <c:pt idx="8797">
                  <c:v>681.35231299999998</c:v>
                </c:pt>
                <c:pt idx="8798">
                  <c:v>677.45452499999999</c:v>
                </c:pt>
                <c:pt idx="8799">
                  <c:v>696.52221799999995</c:v>
                </c:pt>
                <c:pt idx="8800">
                  <c:v>650.87677499999995</c:v>
                </c:pt>
                <c:pt idx="8801">
                  <c:v>673.44808999999998</c:v>
                </c:pt>
                <c:pt idx="8802">
                  <c:v>687.552097</c:v>
                </c:pt>
                <c:pt idx="8803">
                  <c:v>682.30956600000002</c:v>
                </c:pt>
                <c:pt idx="8804">
                  <c:v>660.73716000000002</c:v>
                </c:pt>
                <c:pt idx="8805">
                  <c:v>665.71087699999998</c:v>
                </c:pt>
                <c:pt idx="8806">
                  <c:v>690.73724700000002</c:v>
                </c:pt>
                <c:pt idx="8807">
                  <c:v>679.93798600000002</c:v>
                </c:pt>
                <c:pt idx="8808">
                  <c:v>695.45658600000002</c:v>
                </c:pt>
                <c:pt idx="8809">
                  <c:v>683.87154899999996</c:v>
                </c:pt>
                <c:pt idx="8810">
                  <c:v>678.37031400000001</c:v>
                </c:pt>
                <c:pt idx="8811">
                  <c:v>665.02490899999998</c:v>
                </c:pt>
                <c:pt idx="8812">
                  <c:v>690.59558400000003</c:v>
                </c:pt>
                <c:pt idx="8813">
                  <c:v>676.04087600000003</c:v>
                </c:pt>
                <c:pt idx="8814">
                  <c:v>664.97367199999997</c:v>
                </c:pt>
                <c:pt idx="8815">
                  <c:v>677.65045499999997</c:v>
                </c:pt>
                <c:pt idx="8816">
                  <c:v>667.53941499999996</c:v>
                </c:pt>
                <c:pt idx="8817">
                  <c:v>679.34421499999996</c:v>
                </c:pt>
                <c:pt idx="8818">
                  <c:v>673.44255799999996</c:v>
                </c:pt>
                <c:pt idx="8819">
                  <c:v>663.166788</c:v>
                </c:pt>
                <c:pt idx="8820">
                  <c:v>680.80004299999996</c:v>
                </c:pt>
                <c:pt idx="8821">
                  <c:v>667.62893599999995</c:v>
                </c:pt>
                <c:pt idx="8822">
                  <c:v>680.18569600000001</c:v>
                </c:pt>
                <c:pt idx="8823">
                  <c:v>675.31427699999995</c:v>
                </c:pt>
                <c:pt idx="8824">
                  <c:v>657.08028300000001</c:v>
                </c:pt>
                <c:pt idx="8825">
                  <c:v>675.99630500000001</c:v>
                </c:pt>
                <c:pt idx="8826">
                  <c:v>682.07482600000003</c:v>
                </c:pt>
                <c:pt idx="8827">
                  <c:v>670.44211499999994</c:v>
                </c:pt>
                <c:pt idx="8828">
                  <c:v>698.80522699999995</c:v>
                </c:pt>
                <c:pt idx="8829">
                  <c:v>684.92576399999996</c:v>
                </c:pt>
                <c:pt idx="8830">
                  <c:v>665.45305099999996</c:v>
                </c:pt>
                <c:pt idx="8831">
                  <c:v>680.46687799999995</c:v>
                </c:pt>
                <c:pt idx="8832">
                  <c:v>703.45950900000003</c:v>
                </c:pt>
                <c:pt idx="8833">
                  <c:v>645.51517100000001</c:v>
                </c:pt>
                <c:pt idx="8834">
                  <c:v>668.08396800000003</c:v>
                </c:pt>
                <c:pt idx="8835">
                  <c:v>697.71749599999998</c:v>
                </c:pt>
                <c:pt idx="8836">
                  <c:v>643.629683</c:v>
                </c:pt>
                <c:pt idx="8837">
                  <c:v>704.87395200000003</c:v>
                </c:pt>
                <c:pt idx="8838">
                  <c:v>696.625811</c:v>
                </c:pt>
                <c:pt idx="8839">
                  <c:v>654.07772699999998</c:v>
                </c:pt>
                <c:pt idx="8840">
                  <c:v>668.22856400000001</c:v>
                </c:pt>
                <c:pt idx="8841">
                  <c:v>683.42883700000004</c:v>
                </c:pt>
                <c:pt idx="8842">
                  <c:v>673.77978199999995</c:v>
                </c:pt>
                <c:pt idx="8843">
                  <c:v>680.75590999999997</c:v>
                </c:pt>
                <c:pt idx="8844">
                  <c:v>684.17120999999997</c:v>
                </c:pt>
                <c:pt idx="8845">
                  <c:v>652.59468100000004</c:v>
                </c:pt>
                <c:pt idx="8846">
                  <c:v>704.87835399999994</c:v>
                </c:pt>
                <c:pt idx="8847">
                  <c:v>684.30737299999998</c:v>
                </c:pt>
                <c:pt idx="8848">
                  <c:v>662.77131099999997</c:v>
                </c:pt>
                <c:pt idx="8849">
                  <c:v>684.99586599999998</c:v>
                </c:pt>
                <c:pt idx="8850">
                  <c:v>676.96012499999995</c:v>
                </c:pt>
                <c:pt idx="8851">
                  <c:v>660.19645600000001</c:v>
                </c:pt>
                <c:pt idx="8852">
                  <c:v>691.64446599999997</c:v>
                </c:pt>
                <c:pt idx="8853">
                  <c:v>659.79293299999995</c:v>
                </c:pt>
                <c:pt idx="8854">
                  <c:v>677.79236900000001</c:v>
                </c:pt>
                <c:pt idx="8855">
                  <c:v>688.98453800000004</c:v>
                </c:pt>
                <c:pt idx="8856">
                  <c:v>661.092265</c:v>
                </c:pt>
                <c:pt idx="8857">
                  <c:v>682.60494300000005</c:v>
                </c:pt>
                <c:pt idx="8858">
                  <c:v>679.56578000000002</c:v>
                </c:pt>
                <c:pt idx="8859">
                  <c:v>650.34469999999999</c:v>
                </c:pt>
                <c:pt idx="8860">
                  <c:v>680.74688200000003</c:v>
                </c:pt>
                <c:pt idx="8861">
                  <c:v>697.886754</c:v>
                </c:pt>
                <c:pt idx="8862">
                  <c:v>676.71210099999996</c:v>
                </c:pt>
                <c:pt idx="8863">
                  <c:v>672.12535000000003</c:v>
                </c:pt>
                <c:pt idx="8864">
                  <c:v>689.24104</c:v>
                </c:pt>
                <c:pt idx="8865">
                  <c:v>674.583574</c:v>
                </c:pt>
                <c:pt idx="8866">
                  <c:v>698.323396</c:v>
                </c:pt>
                <c:pt idx="8867">
                  <c:v>680.89827000000002</c:v>
                </c:pt>
                <c:pt idx="8868">
                  <c:v>653.46709499999997</c:v>
                </c:pt>
                <c:pt idx="8869">
                  <c:v>693.33614799999998</c:v>
                </c:pt>
                <c:pt idx="8870">
                  <c:v>678.79657899999995</c:v>
                </c:pt>
                <c:pt idx="8871">
                  <c:v>663.665479</c:v>
                </c:pt>
                <c:pt idx="8872">
                  <c:v>684.93272400000001</c:v>
                </c:pt>
                <c:pt idx="8873">
                  <c:v>665.51293999999996</c:v>
                </c:pt>
                <c:pt idx="8874">
                  <c:v>650.08919300000002</c:v>
                </c:pt>
                <c:pt idx="8875">
                  <c:v>700.25367500000004</c:v>
                </c:pt>
                <c:pt idx="8876">
                  <c:v>680.95286399999998</c:v>
                </c:pt>
                <c:pt idx="8877">
                  <c:v>647.29259300000001</c:v>
                </c:pt>
                <c:pt idx="8878">
                  <c:v>684.46479999999997</c:v>
                </c:pt>
                <c:pt idx="8879">
                  <c:v>650.465824</c:v>
                </c:pt>
                <c:pt idx="8880">
                  <c:v>704.38298299999997</c:v>
                </c:pt>
                <c:pt idx="8881">
                  <c:v>708.54257199999995</c:v>
                </c:pt>
                <c:pt idx="8882">
                  <c:v>663.03421800000001</c:v>
                </c:pt>
                <c:pt idx="8883">
                  <c:v>679.27617699999996</c:v>
                </c:pt>
                <c:pt idx="8884">
                  <c:v>702.58131900000001</c:v>
                </c:pt>
                <c:pt idx="8885">
                  <c:v>675.53294300000005</c:v>
                </c:pt>
                <c:pt idx="8886">
                  <c:v>654.53787</c:v>
                </c:pt>
                <c:pt idx="8887">
                  <c:v>691.75704700000006</c:v>
                </c:pt>
                <c:pt idx="8888">
                  <c:v>654.93437300000005</c:v>
                </c:pt>
                <c:pt idx="8889">
                  <c:v>673.55457999999999</c:v>
                </c:pt>
                <c:pt idx="8890">
                  <c:v>687.47067300000003</c:v>
                </c:pt>
                <c:pt idx="8891">
                  <c:v>644.48235699999998</c:v>
                </c:pt>
                <c:pt idx="8892">
                  <c:v>680.59179700000004</c:v>
                </c:pt>
                <c:pt idx="8893">
                  <c:v>674.74730299999999</c:v>
                </c:pt>
                <c:pt idx="8894">
                  <c:v>655.788771</c:v>
                </c:pt>
                <c:pt idx="8895">
                  <c:v>711.47242300000005</c:v>
                </c:pt>
                <c:pt idx="8896">
                  <c:v>636.79548199999999</c:v>
                </c:pt>
                <c:pt idx="8897">
                  <c:v>659.15130799999997</c:v>
                </c:pt>
                <c:pt idx="8898">
                  <c:v>693.20462299999997</c:v>
                </c:pt>
                <c:pt idx="8899">
                  <c:v>675.26860599999998</c:v>
                </c:pt>
                <c:pt idx="8900">
                  <c:v>677.52940599999999</c:v>
                </c:pt>
                <c:pt idx="8901">
                  <c:v>667.27244299999995</c:v>
                </c:pt>
                <c:pt idx="8902">
                  <c:v>643.17659000000003</c:v>
                </c:pt>
                <c:pt idx="8903">
                  <c:v>673.52557300000001</c:v>
                </c:pt>
                <c:pt idx="8904">
                  <c:v>690.02786500000002</c:v>
                </c:pt>
                <c:pt idx="8905">
                  <c:v>668.83407899999997</c:v>
                </c:pt>
                <c:pt idx="8906">
                  <c:v>650.14839600000005</c:v>
                </c:pt>
                <c:pt idx="8907">
                  <c:v>690.798857</c:v>
                </c:pt>
                <c:pt idx="8908">
                  <c:v>671.80978400000004</c:v>
                </c:pt>
                <c:pt idx="8909">
                  <c:v>679.40783099999999</c:v>
                </c:pt>
                <c:pt idx="8910">
                  <c:v>692.45326999999997</c:v>
                </c:pt>
                <c:pt idx="8911">
                  <c:v>641.862978</c:v>
                </c:pt>
                <c:pt idx="8912">
                  <c:v>657.72959100000003</c:v>
                </c:pt>
                <c:pt idx="8913">
                  <c:v>698.38625500000001</c:v>
                </c:pt>
                <c:pt idx="8914">
                  <c:v>678.06744100000003</c:v>
                </c:pt>
                <c:pt idx="8915">
                  <c:v>664.81876599999998</c:v>
                </c:pt>
                <c:pt idx="8916">
                  <c:v>666.31783600000006</c:v>
                </c:pt>
                <c:pt idx="8917">
                  <c:v>679.32605699999999</c:v>
                </c:pt>
                <c:pt idx="8918">
                  <c:v>691.510088</c:v>
                </c:pt>
                <c:pt idx="8919">
                  <c:v>682.67163800000003</c:v>
                </c:pt>
                <c:pt idx="8920">
                  <c:v>654.99264500000004</c:v>
                </c:pt>
                <c:pt idx="8921">
                  <c:v>658.28081499999996</c:v>
                </c:pt>
                <c:pt idx="8922">
                  <c:v>681.50549799999999</c:v>
                </c:pt>
                <c:pt idx="8923">
                  <c:v>687.21744100000001</c:v>
                </c:pt>
                <c:pt idx="8924">
                  <c:v>688.50153899999998</c:v>
                </c:pt>
                <c:pt idx="8925">
                  <c:v>651.41748700000005</c:v>
                </c:pt>
                <c:pt idx="8926">
                  <c:v>647.38905299999999</c:v>
                </c:pt>
                <c:pt idx="8927">
                  <c:v>678.54251299999999</c:v>
                </c:pt>
                <c:pt idx="8928">
                  <c:v>708.25045499999999</c:v>
                </c:pt>
                <c:pt idx="8929">
                  <c:v>675.85003300000005</c:v>
                </c:pt>
                <c:pt idx="8930">
                  <c:v>658.78284299999996</c:v>
                </c:pt>
                <c:pt idx="8931">
                  <c:v>650.26279</c:v>
                </c:pt>
                <c:pt idx="8932">
                  <c:v>678.67334700000004</c:v>
                </c:pt>
                <c:pt idx="8933">
                  <c:v>710.34446400000002</c:v>
                </c:pt>
                <c:pt idx="8934">
                  <c:v>660.62422100000003</c:v>
                </c:pt>
                <c:pt idx="8935">
                  <c:v>647.20892000000003</c:v>
                </c:pt>
                <c:pt idx="8936">
                  <c:v>669.19280700000002</c:v>
                </c:pt>
                <c:pt idx="8937">
                  <c:v>661.67432499999995</c:v>
                </c:pt>
                <c:pt idx="8938">
                  <c:v>690.74079300000005</c:v>
                </c:pt>
                <c:pt idx="8939">
                  <c:v>676.922234</c:v>
                </c:pt>
                <c:pt idx="8940">
                  <c:v>640.32899799999996</c:v>
                </c:pt>
                <c:pt idx="8941">
                  <c:v>646.41472799999997</c:v>
                </c:pt>
                <c:pt idx="8942">
                  <c:v>695.58994199999995</c:v>
                </c:pt>
                <c:pt idx="8943">
                  <c:v>688.73704399999997</c:v>
                </c:pt>
                <c:pt idx="8944">
                  <c:v>676.97987699999999</c:v>
                </c:pt>
                <c:pt idx="8945">
                  <c:v>643.67632700000001</c:v>
                </c:pt>
                <c:pt idx="8946">
                  <c:v>658.32482100000004</c:v>
                </c:pt>
                <c:pt idx="8947">
                  <c:v>702.01568299999997</c:v>
                </c:pt>
                <c:pt idx="8948">
                  <c:v>669.89641500000005</c:v>
                </c:pt>
                <c:pt idx="8949">
                  <c:v>657.73945600000002</c:v>
                </c:pt>
                <c:pt idx="8950">
                  <c:v>667.76703699999996</c:v>
                </c:pt>
                <c:pt idx="8951">
                  <c:v>668.705963</c:v>
                </c:pt>
                <c:pt idx="8952">
                  <c:v>686.66284900000005</c:v>
                </c:pt>
                <c:pt idx="8953">
                  <c:v>701.95154700000001</c:v>
                </c:pt>
                <c:pt idx="8954">
                  <c:v>632.98654399999998</c:v>
                </c:pt>
                <c:pt idx="8955">
                  <c:v>651.231672</c:v>
                </c:pt>
                <c:pt idx="8956">
                  <c:v>699.84936000000005</c:v>
                </c:pt>
                <c:pt idx="8957">
                  <c:v>672.047009</c:v>
                </c:pt>
                <c:pt idx="8958">
                  <c:v>670.02215699999999</c:v>
                </c:pt>
                <c:pt idx="8959">
                  <c:v>690.25848800000006</c:v>
                </c:pt>
                <c:pt idx="8960">
                  <c:v>639.00853700000005</c:v>
                </c:pt>
                <c:pt idx="8961">
                  <c:v>699.72983699999997</c:v>
                </c:pt>
                <c:pt idx="8962">
                  <c:v>700.39927999999998</c:v>
                </c:pt>
                <c:pt idx="8963">
                  <c:v>645.49188000000004</c:v>
                </c:pt>
                <c:pt idx="8964">
                  <c:v>670.95076500000005</c:v>
                </c:pt>
                <c:pt idx="8965">
                  <c:v>675.34788300000002</c:v>
                </c:pt>
                <c:pt idx="8966">
                  <c:v>654.71651699999995</c:v>
                </c:pt>
                <c:pt idx="8967">
                  <c:v>679.26510900000005</c:v>
                </c:pt>
                <c:pt idx="8968">
                  <c:v>689.41420300000004</c:v>
                </c:pt>
                <c:pt idx="8969">
                  <c:v>640.13882799999999</c:v>
                </c:pt>
                <c:pt idx="8970">
                  <c:v>641.80389700000001</c:v>
                </c:pt>
                <c:pt idx="8971">
                  <c:v>683.41205500000001</c:v>
                </c:pt>
                <c:pt idx="8972">
                  <c:v>666.59312799999998</c:v>
                </c:pt>
                <c:pt idx="8973">
                  <c:v>686.89457700000003</c:v>
                </c:pt>
                <c:pt idx="8974">
                  <c:v>661.28725599999996</c:v>
                </c:pt>
                <c:pt idx="8975">
                  <c:v>661.31132200000002</c:v>
                </c:pt>
                <c:pt idx="8976">
                  <c:v>698.38513699999999</c:v>
                </c:pt>
                <c:pt idx="8977">
                  <c:v>668.17739500000005</c:v>
                </c:pt>
                <c:pt idx="8978">
                  <c:v>665.707764</c:v>
                </c:pt>
                <c:pt idx="8979">
                  <c:v>673.72231799999997</c:v>
                </c:pt>
                <c:pt idx="8980">
                  <c:v>655.15880500000003</c:v>
                </c:pt>
                <c:pt idx="8981">
                  <c:v>693.18038200000001</c:v>
                </c:pt>
                <c:pt idx="8982">
                  <c:v>692.07341099999996</c:v>
                </c:pt>
                <c:pt idx="8983">
                  <c:v>638.89775299999997</c:v>
                </c:pt>
                <c:pt idx="8984">
                  <c:v>669.10004400000003</c:v>
                </c:pt>
                <c:pt idx="8985">
                  <c:v>679.87858800000004</c:v>
                </c:pt>
                <c:pt idx="8986">
                  <c:v>664.36246900000003</c:v>
                </c:pt>
                <c:pt idx="8987">
                  <c:v>686.61048000000005</c:v>
                </c:pt>
                <c:pt idx="8988">
                  <c:v>655.73126000000002</c:v>
                </c:pt>
                <c:pt idx="8989">
                  <c:v>656.40856099999996</c:v>
                </c:pt>
                <c:pt idx="8990">
                  <c:v>669.30197099999998</c:v>
                </c:pt>
                <c:pt idx="8991">
                  <c:v>714.28132300000004</c:v>
                </c:pt>
                <c:pt idx="8992">
                  <c:v>648.26004799999998</c:v>
                </c:pt>
                <c:pt idx="8993">
                  <c:v>643.98729800000001</c:v>
                </c:pt>
                <c:pt idx="8994">
                  <c:v>692.12519699999996</c:v>
                </c:pt>
                <c:pt idx="8995">
                  <c:v>657.82629299999996</c:v>
                </c:pt>
                <c:pt idx="8996">
                  <c:v>701.855234</c:v>
                </c:pt>
                <c:pt idx="8997">
                  <c:v>659.551648</c:v>
                </c:pt>
                <c:pt idx="8998">
                  <c:v>659.53374699999995</c:v>
                </c:pt>
                <c:pt idx="8999">
                  <c:v>674.55014900000003</c:v>
                </c:pt>
                <c:pt idx="9000">
                  <c:v>670.87279000000001</c:v>
                </c:pt>
                <c:pt idx="9001">
                  <c:v>700.41429900000003</c:v>
                </c:pt>
                <c:pt idx="9002">
                  <c:v>652.56821500000001</c:v>
                </c:pt>
                <c:pt idx="9003">
                  <c:v>664.65856399999996</c:v>
                </c:pt>
                <c:pt idx="9004">
                  <c:v>663.59495300000003</c:v>
                </c:pt>
                <c:pt idx="9005">
                  <c:v>648.75889299999994</c:v>
                </c:pt>
                <c:pt idx="9006">
                  <c:v>694.658637</c:v>
                </c:pt>
                <c:pt idx="9007">
                  <c:v>668.84402499999999</c:v>
                </c:pt>
                <c:pt idx="9008">
                  <c:v>639.77882599999998</c:v>
                </c:pt>
                <c:pt idx="9009">
                  <c:v>668.37365399999999</c:v>
                </c:pt>
                <c:pt idx="9010">
                  <c:v>677.34279600000002</c:v>
                </c:pt>
                <c:pt idx="9011">
                  <c:v>688.68654200000003</c:v>
                </c:pt>
                <c:pt idx="9012">
                  <c:v>668.46641899999997</c:v>
                </c:pt>
                <c:pt idx="9013">
                  <c:v>656.90535299999999</c:v>
                </c:pt>
                <c:pt idx="9014">
                  <c:v>663.99217499999997</c:v>
                </c:pt>
                <c:pt idx="9015">
                  <c:v>664.87478399999998</c:v>
                </c:pt>
                <c:pt idx="9016">
                  <c:v>684.563132</c:v>
                </c:pt>
                <c:pt idx="9017">
                  <c:v>668.31259899999998</c:v>
                </c:pt>
                <c:pt idx="9018">
                  <c:v>653.71774100000005</c:v>
                </c:pt>
                <c:pt idx="9019">
                  <c:v>680.77993600000002</c:v>
                </c:pt>
                <c:pt idx="9020">
                  <c:v>663.35839099999998</c:v>
                </c:pt>
                <c:pt idx="9021">
                  <c:v>688.11368900000002</c:v>
                </c:pt>
                <c:pt idx="9022">
                  <c:v>663.35735799999998</c:v>
                </c:pt>
                <c:pt idx="9023">
                  <c:v>673.16652199999999</c:v>
                </c:pt>
                <c:pt idx="9024">
                  <c:v>675.99576300000001</c:v>
                </c:pt>
                <c:pt idx="9025">
                  <c:v>651.45873200000005</c:v>
                </c:pt>
                <c:pt idx="9026">
                  <c:v>707.06153500000005</c:v>
                </c:pt>
                <c:pt idx="9027">
                  <c:v>646.84806400000002</c:v>
                </c:pt>
                <c:pt idx="9028">
                  <c:v>621.32272</c:v>
                </c:pt>
                <c:pt idx="9029">
                  <c:v>700.79281400000002</c:v>
                </c:pt>
                <c:pt idx="9030">
                  <c:v>659.17703900000004</c:v>
                </c:pt>
                <c:pt idx="9031">
                  <c:v>657.251848</c:v>
                </c:pt>
                <c:pt idx="9032">
                  <c:v>667.637112</c:v>
                </c:pt>
                <c:pt idx="9033">
                  <c:v>639.61847699999998</c:v>
                </c:pt>
                <c:pt idx="9034">
                  <c:v>662.24572699999999</c:v>
                </c:pt>
                <c:pt idx="9035">
                  <c:v>692.61461699999995</c:v>
                </c:pt>
                <c:pt idx="9036">
                  <c:v>655.63333799999998</c:v>
                </c:pt>
                <c:pt idx="9037">
                  <c:v>659.71492499999999</c:v>
                </c:pt>
                <c:pt idx="9038">
                  <c:v>663.52097800000001</c:v>
                </c:pt>
                <c:pt idx="9039">
                  <c:v>653.92551700000001</c:v>
                </c:pt>
                <c:pt idx="9040">
                  <c:v>671.24422800000002</c:v>
                </c:pt>
                <c:pt idx="9041">
                  <c:v>669.99677799999995</c:v>
                </c:pt>
                <c:pt idx="9042">
                  <c:v>646.82092299999999</c:v>
                </c:pt>
                <c:pt idx="9043">
                  <c:v>679.682096</c:v>
                </c:pt>
                <c:pt idx="9044">
                  <c:v>665.76886200000001</c:v>
                </c:pt>
                <c:pt idx="9045">
                  <c:v>661.96079399999996</c:v>
                </c:pt>
                <c:pt idx="9046">
                  <c:v>688.04104099999995</c:v>
                </c:pt>
                <c:pt idx="9047">
                  <c:v>639.68346599999995</c:v>
                </c:pt>
                <c:pt idx="9048">
                  <c:v>657.97842100000003</c:v>
                </c:pt>
                <c:pt idx="9049">
                  <c:v>686.14830800000004</c:v>
                </c:pt>
                <c:pt idx="9050">
                  <c:v>652.93098699999996</c:v>
                </c:pt>
                <c:pt idx="9051">
                  <c:v>657.57818599999996</c:v>
                </c:pt>
                <c:pt idx="9052">
                  <c:v>690.08858799999996</c:v>
                </c:pt>
                <c:pt idx="9053">
                  <c:v>648.51412400000004</c:v>
                </c:pt>
                <c:pt idx="9054">
                  <c:v>661.99167799999998</c:v>
                </c:pt>
                <c:pt idx="9055">
                  <c:v>683.14401899999996</c:v>
                </c:pt>
                <c:pt idx="9056">
                  <c:v>633.28543500000001</c:v>
                </c:pt>
                <c:pt idx="9057">
                  <c:v>656.37426600000003</c:v>
                </c:pt>
                <c:pt idx="9058">
                  <c:v>681.10283200000003</c:v>
                </c:pt>
                <c:pt idx="9059">
                  <c:v>672.13444100000004</c:v>
                </c:pt>
                <c:pt idx="9060">
                  <c:v>656.97638500000005</c:v>
                </c:pt>
                <c:pt idx="9061">
                  <c:v>658.86957500000005</c:v>
                </c:pt>
                <c:pt idx="9062">
                  <c:v>648.36936000000003</c:v>
                </c:pt>
                <c:pt idx="9063">
                  <c:v>671.74877300000003</c:v>
                </c:pt>
                <c:pt idx="9064">
                  <c:v>685.74929899999995</c:v>
                </c:pt>
                <c:pt idx="9065">
                  <c:v>655.00294899999994</c:v>
                </c:pt>
                <c:pt idx="9066">
                  <c:v>639.60001099999999</c:v>
                </c:pt>
                <c:pt idx="9067">
                  <c:v>677.39110300000004</c:v>
                </c:pt>
                <c:pt idx="9068">
                  <c:v>684.48988399999996</c:v>
                </c:pt>
                <c:pt idx="9069">
                  <c:v>673.31915500000002</c:v>
                </c:pt>
                <c:pt idx="9070">
                  <c:v>668.60783000000004</c:v>
                </c:pt>
                <c:pt idx="9071">
                  <c:v>650.03767200000004</c:v>
                </c:pt>
                <c:pt idx="9072">
                  <c:v>678.61554899999999</c:v>
                </c:pt>
                <c:pt idx="9073">
                  <c:v>661.91676800000005</c:v>
                </c:pt>
                <c:pt idx="9074">
                  <c:v>670.81981399999995</c:v>
                </c:pt>
                <c:pt idx="9075">
                  <c:v>648.03205100000002</c:v>
                </c:pt>
                <c:pt idx="9076">
                  <c:v>644.95428800000002</c:v>
                </c:pt>
                <c:pt idx="9077">
                  <c:v>691.68930699999999</c:v>
                </c:pt>
                <c:pt idx="9078">
                  <c:v>671.28261399999997</c:v>
                </c:pt>
                <c:pt idx="9079">
                  <c:v>653.71564699999999</c:v>
                </c:pt>
                <c:pt idx="9080">
                  <c:v>656.35094100000003</c:v>
                </c:pt>
                <c:pt idx="9081">
                  <c:v>671.92307800000003</c:v>
                </c:pt>
                <c:pt idx="9082">
                  <c:v>681.35545500000001</c:v>
                </c:pt>
                <c:pt idx="9083">
                  <c:v>664.54224699999997</c:v>
                </c:pt>
                <c:pt idx="9084">
                  <c:v>658.98627299999998</c:v>
                </c:pt>
                <c:pt idx="9085">
                  <c:v>675.07070599999997</c:v>
                </c:pt>
                <c:pt idx="9086">
                  <c:v>664.56155200000001</c:v>
                </c:pt>
                <c:pt idx="9087">
                  <c:v>659.83254399999998</c:v>
                </c:pt>
                <c:pt idx="9088">
                  <c:v>675.68784800000003</c:v>
                </c:pt>
                <c:pt idx="9089">
                  <c:v>664.89763500000004</c:v>
                </c:pt>
                <c:pt idx="9090">
                  <c:v>673.94107099999997</c:v>
                </c:pt>
                <c:pt idx="9091">
                  <c:v>666.37568899999997</c:v>
                </c:pt>
                <c:pt idx="9092">
                  <c:v>657.39103999999998</c:v>
                </c:pt>
                <c:pt idx="9093">
                  <c:v>657.65070300000002</c:v>
                </c:pt>
                <c:pt idx="9094">
                  <c:v>677.13010099999997</c:v>
                </c:pt>
                <c:pt idx="9095">
                  <c:v>671.93856000000005</c:v>
                </c:pt>
                <c:pt idx="9096">
                  <c:v>660.20470499999999</c:v>
                </c:pt>
                <c:pt idx="9097">
                  <c:v>667.58290399999998</c:v>
                </c:pt>
                <c:pt idx="9098">
                  <c:v>651.523597</c:v>
                </c:pt>
                <c:pt idx="9099">
                  <c:v>671.81038100000001</c:v>
                </c:pt>
                <c:pt idx="9100">
                  <c:v>677.19791199999997</c:v>
                </c:pt>
                <c:pt idx="9101">
                  <c:v>647.19476099999997</c:v>
                </c:pt>
                <c:pt idx="9102">
                  <c:v>661.931241</c:v>
                </c:pt>
                <c:pt idx="9103">
                  <c:v>671.16958</c:v>
                </c:pt>
                <c:pt idx="9104">
                  <c:v>669.02963699999998</c:v>
                </c:pt>
                <c:pt idx="9105">
                  <c:v>655.01576499999999</c:v>
                </c:pt>
                <c:pt idx="9106">
                  <c:v>670.67798800000003</c:v>
                </c:pt>
                <c:pt idx="9107">
                  <c:v>663.85268399999995</c:v>
                </c:pt>
                <c:pt idx="9108">
                  <c:v>669.41965200000004</c:v>
                </c:pt>
                <c:pt idx="9109">
                  <c:v>677.07248600000003</c:v>
                </c:pt>
                <c:pt idx="9110">
                  <c:v>669.85689500000001</c:v>
                </c:pt>
                <c:pt idx="9111">
                  <c:v>662.64731700000004</c:v>
                </c:pt>
                <c:pt idx="9112">
                  <c:v>675.00824799999998</c:v>
                </c:pt>
                <c:pt idx="9113">
                  <c:v>662.41249900000003</c:v>
                </c:pt>
                <c:pt idx="9114">
                  <c:v>660.71704499999998</c:v>
                </c:pt>
                <c:pt idx="9115">
                  <c:v>699.33013500000004</c:v>
                </c:pt>
                <c:pt idx="9116">
                  <c:v>640.43578400000001</c:v>
                </c:pt>
                <c:pt idx="9117">
                  <c:v>661.09153000000003</c:v>
                </c:pt>
                <c:pt idx="9118">
                  <c:v>668.51784299999997</c:v>
                </c:pt>
                <c:pt idx="9119">
                  <c:v>654.507565</c:v>
                </c:pt>
                <c:pt idx="9120">
                  <c:v>655.59680400000002</c:v>
                </c:pt>
                <c:pt idx="9121">
                  <c:v>662.34394899999995</c:v>
                </c:pt>
                <c:pt idx="9122">
                  <c:v>676.10720100000003</c:v>
                </c:pt>
                <c:pt idx="9123">
                  <c:v>664.57096100000001</c:v>
                </c:pt>
                <c:pt idx="9124">
                  <c:v>670.89171699999997</c:v>
                </c:pt>
                <c:pt idx="9125">
                  <c:v>628.43326500000001</c:v>
                </c:pt>
                <c:pt idx="9126">
                  <c:v>681.69155699999999</c:v>
                </c:pt>
                <c:pt idx="9127">
                  <c:v>678.93297399999994</c:v>
                </c:pt>
                <c:pt idx="9128">
                  <c:v>637.17788599999994</c:v>
                </c:pt>
                <c:pt idx="9129">
                  <c:v>676.96506599999998</c:v>
                </c:pt>
                <c:pt idx="9130">
                  <c:v>667.53437499999995</c:v>
                </c:pt>
                <c:pt idx="9131">
                  <c:v>646.23128299999996</c:v>
                </c:pt>
                <c:pt idx="9132">
                  <c:v>672.68252600000005</c:v>
                </c:pt>
                <c:pt idx="9133">
                  <c:v>695.28867500000001</c:v>
                </c:pt>
                <c:pt idx="9134">
                  <c:v>649.71157700000003</c:v>
                </c:pt>
                <c:pt idx="9135">
                  <c:v>651.60146799999995</c:v>
                </c:pt>
                <c:pt idx="9136">
                  <c:v>682.66846899999996</c:v>
                </c:pt>
                <c:pt idx="9137">
                  <c:v>645.787105</c:v>
                </c:pt>
                <c:pt idx="9138">
                  <c:v>687.85139400000003</c:v>
                </c:pt>
                <c:pt idx="9139">
                  <c:v>677.88616000000002</c:v>
                </c:pt>
                <c:pt idx="9140">
                  <c:v>648.19118000000003</c:v>
                </c:pt>
                <c:pt idx="9141">
                  <c:v>677.58590800000002</c:v>
                </c:pt>
                <c:pt idx="9142">
                  <c:v>658.27842899999996</c:v>
                </c:pt>
                <c:pt idx="9143">
                  <c:v>665.42951100000005</c:v>
                </c:pt>
                <c:pt idx="9144">
                  <c:v>660.66221900000005</c:v>
                </c:pt>
                <c:pt idx="9145">
                  <c:v>657.76598799999999</c:v>
                </c:pt>
                <c:pt idx="9146">
                  <c:v>674.61786900000004</c:v>
                </c:pt>
                <c:pt idx="9147">
                  <c:v>667.14718200000004</c:v>
                </c:pt>
                <c:pt idx="9148">
                  <c:v>667.52988100000005</c:v>
                </c:pt>
                <c:pt idx="9149">
                  <c:v>670.95842000000005</c:v>
                </c:pt>
                <c:pt idx="9150">
                  <c:v>650.60349099999996</c:v>
                </c:pt>
                <c:pt idx="9151">
                  <c:v>678.81978400000003</c:v>
                </c:pt>
                <c:pt idx="9152">
                  <c:v>657.79287299999999</c:v>
                </c:pt>
                <c:pt idx="9153">
                  <c:v>664.31355199999996</c:v>
                </c:pt>
                <c:pt idx="9154">
                  <c:v>641.97572000000002</c:v>
                </c:pt>
                <c:pt idx="9155">
                  <c:v>667.71909000000005</c:v>
                </c:pt>
                <c:pt idx="9156">
                  <c:v>680.44041200000004</c:v>
                </c:pt>
                <c:pt idx="9157">
                  <c:v>632.13915899999995</c:v>
                </c:pt>
                <c:pt idx="9158">
                  <c:v>689.76782800000001</c:v>
                </c:pt>
                <c:pt idx="9159">
                  <c:v>668.422685</c:v>
                </c:pt>
                <c:pt idx="9160">
                  <c:v>642.00580200000002</c:v>
                </c:pt>
                <c:pt idx="9161">
                  <c:v>702.98964899999999</c:v>
                </c:pt>
                <c:pt idx="9162">
                  <c:v>660.43934999999999</c:v>
                </c:pt>
                <c:pt idx="9163">
                  <c:v>642.92129799999998</c:v>
                </c:pt>
                <c:pt idx="9164">
                  <c:v>694.52810199999999</c:v>
                </c:pt>
                <c:pt idx="9165">
                  <c:v>659.74107100000003</c:v>
                </c:pt>
                <c:pt idx="9166">
                  <c:v>667.48016399999995</c:v>
                </c:pt>
                <c:pt idx="9167">
                  <c:v>681.27906900000005</c:v>
                </c:pt>
                <c:pt idx="9168">
                  <c:v>656.78233299999999</c:v>
                </c:pt>
                <c:pt idx="9169">
                  <c:v>649.51800800000001</c:v>
                </c:pt>
                <c:pt idx="9170">
                  <c:v>678.74695499999996</c:v>
                </c:pt>
                <c:pt idx="9171">
                  <c:v>662.92862600000001</c:v>
                </c:pt>
                <c:pt idx="9172">
                  <c:v>633.74088400000005</c:v>
                </c:pt>
                <c:pt idx="9173">
                  <c:v>691.551647</c:v>
                </c:pt>
                <c:pt idx="9174">
                  <c:v>652.60718199999997</c:v>
                </c:pt>
                <c:pt idx="9175">
                  <c:v>651.60327199999995</c:v>
                </c:pt>
                <c:pt idx="9176">
                  <c:v>703.06838700000003</c:v>
                </c:pt>
                <c:pt idx="9177">
                  <c:v>646.03951099999995</c:v>
                </c:pt>
                <c:pt idx="9178">
                  <c:v>649.85409400000003</c:v>
                </c:pt>
                <c:pt idx="9179">
                  <c:v>685.42654900000002</c:v>
                </c:pt>
                <c:pt idx="9180">
                  <c:v>645.04666099999997</c:v>
                </c:pt>
                <c:pt idx="9181">
                  <c:v>661.49397999999997</c:v>
                </c:pt>
                <c:pt idx="9182">
                  <c:v>645.03297499999996</c:v>
                </c:pt>
                <c:pt idx="9183">
                  <c:v>642.31557499999997</c:v>
                </c:pt>
                <c:pt idx="9184">
                  <c:v>648.14748299999997</c:v>
                </c:pt>
                <c:pt idx="9185">
                  <c:v>699.56818699999997</c:v>
                </c:pt>
                <c:pt idx="9186">
                  <c:v>662.018146</c:v>
                </c:pt>
                <c:pt idx="9187">
                  <c:v>621.70211099999995</c:v>
                </c:pt>
                <c:pt idx="9188">
                  <c:v>666.08489799999995</c:v>
                </c:pt>
                <c:pt idx="9189">
                  <c:v>649.92872299999999</c:v>
                </c:pt>
                <c:pt idx="9190">
                  <c:v>677.43980699999997</c:v>
                </c:pt>
                <c:pt idx="9191">
                  <c:v>674.66805499999998</c:v>
                </c:pt>
                <c:pt idx="9192">
                  <c:v>647.24565800000005</c:v>
                </c:pt>
                <c:pt idx="9193">
                  <c:v>673.07586900000001</c:v>
                </c:pt>
                <c:pt idx="9194">
                  <c:v>656.40279899999996</c:v>
                </c:pt>
                <c:pt idx="9195">
                  <c:v>671.48159599999997</c:v>
                </c:pt>
                <c:pt idx="9196">
                  <c:v>672.62155900000005</c:v>
                </c:pt>
                <c:pt idx="9197">
                  <c:v>634.21287400000006</c:v>
                </c:pt>
                <c:pt idx="9198">
                  <c:v>682.71490900000003</c:v>
                </c:pt>
                <c:pt idx="9199">
                  <c:v>666.82421499999998</c:v>
                </c:pt>
                <c:pt idx="9200">
                  <c:v>649.17638899999997</c:v>
                </c:pt>
                <c:pt idx="9201">
                  <c:v>675.70385199999998</c:v>
                </c:pt>
                <c:pt idx="9202">
                  <c:v>651.34834999999998</c:v>
                </c:pt>
                <c:pt idx="9203">
                  <c:v>655.40030400000001</c:v>
                </c:pt>
                <c:pt idx="9204">
                  <c:v>670.73504000000003</c:v>
                </c:pt>
                <c:pt idx="9205">
                  <c:v>675.73734899999999</c:v>
                </c:pt>
                <c:pt idx="9206">
                  <c:v>647.98257599999999</c:v>
                </c:pt>
                <c:pt idx="9207">
                  <c:v>655.393731</c:v>
                </c:pt>
                <c:pt idx="9208">
                  <c:v>656.42803000000004</c:v>
                </c:pt>
                <c:pt idx="9209">
                  <c:v>673.71981400000004</c:v>
                </c:pt>
                <c:pt idx="9210">
                  <c:v>691.42694600000004</c:v>
                </c:pt>
                <c:pt idx="9211">
                  <c:v>638.90708500000005</c:v>
                </c:pt>
                <c:pt idx="9212">
                  <c:v>651.74340199999995</c:v>
                </c:pt>
                <c:pt idx="9213">
                  <c:v>674.03326600000003</c:v>
                </c:pt>
                <c:pt idx="9214">
                  <c:v>648.72297700000001</c:v>
                </c:pt>
                <c:pt idx="9215">
                  <c:v>675.55407300000002</c:v>
                </c:pt>
                <c:pt idx="9216">
                  <c:v>673.745766</c:v>
                </c:pt>
                <c:pt idx="9217">
                  <c:v>634.28656000000001</c:v>
                </c:pt>
                <c:pt idx="9218">
                  <c:v>679.73421599999995</c:v>
                </c:pt>
                <c:pt idx="9219">
                  <c:v>671.22683900000004</c:v>
                </c:pt>
                <c:pt idx="9220">
                  <c:v>645.29252599999995</c:v>
                </c:pt>
                <c:pt idx="9221">
                  <c:v>667.48110999999994</c:v>
                </c:pt>
                <c:pt idx="9222">
                  <c:v>637.476629</c:v>
                </c:pt>
                <c:pt idx="9223">
                  <c:v>651.69234800000004</c:v>
                </c:pt>
                <c:pt idx="9224">
                  <c:v>662.28865900000005</c:v>
                </c:pt>
                <c:pt idx="9225">
                  <c:v>651.12074399999995</c:v>
                </c:pt>
                <c:pt idx="9226">
                  <c:v>669.90496900000005</c:v>
                </c:pt>
                <c:pt idx="9227">
                  <c:v>639.95817</c:v>
                </c:pt>
                <c:pt idx="9228">
                  <c:v>660.56194400000004</c:v>
                </c:pt>
                <c:pt idx="9229">
                  <c:v>670.39174200000002</c:v>
                </c:pt>
                <c:pt idx="9230">
                  <c:v>677.17646500000001</c:v>
                </c:pt>
                <c:pt idx="9231">
                  <c:v>636.51550199999997</c:v>
                </c:pt>
                <c:pt idx="9232">
                  <c:v>672.95909400000005</c:v>
                </c:pt>
                <c:pt idx="9233">
                  <c:v>669.27017999999998</c:v>
                </c:pt>
                <c:pt idx="9234">
                  <c:v>644.57201099999997</c:v>
                </c:pt>
                <c:pt idx="9235">
                  <c:v>677.12492899999995</c:v>
                </c:pt>
                <c:pt idx="9236">
                  <c:v>636.44823299999996</c:v>
                </c:pt>
                <c:pt idx="9237">
                  <c:v>650.40999299999999</c:v>
                </c:pt>
                <c:pt idx="9238">
                  <c:v>680.27656400000001</c:v>
                </c:pt>
                <c:pt idx="9239">
                  <c:v>654.19559700000002</c:v>
                </c:pt>
                <c:pt idx="9240">
                  <c:v>643.760989</c:v>
                </c:pt>
                <c:pt idx="9241">
                  <c:v>642.82888200000002</c:v>
                </c:pt>
                <c:pt idx="9242">
                  <c:v>654.28885500000001</c:v>
                </c:pt>
                <c:pt idx="9243">
                  <c:v>659.55154000000005</c:v>
                </c:pt>
                <c:pt idx="9244">
                  <c:v>666.24494500000003</c:v>
                </c:pt>
                <c:pt idx="9245">
                  <c:v>646.69582200000002</c:v>
                </c:pt>
                <c:pt idx="9246">
                  <c:v>646.91292699999997</c:v>
                </c:pt>
                <c:pt idx="9247">
                  <c:v>654.23027000000002</c:v>
                </c:pt>
                <c:pt idx="9248">
                  <c:v>661.68481999999995</c:v>
                </c:pt>
                <c:pt idx="9249">
                  <c:v>681.45367399999998</c:v>
                </c:pt>
                <c:pt idx="9250">
                  <c:v>638.91926899999999</c:v>
                </c:pt>
                <c:pt idx="9251">
                  <c:v>647.46993599999996</c:v>
                </c:pt>
                <c:pt idx="9252">
                  <c:v>671.88925700000004</c:v>
                </c:pt>
                <c:pt idx="9253">
                  <c:v>652.24368400000003</c:v>
                </c:pt>
                <c:pt idx="9254">
                  <c:v>667.22427800000003</c:v>
                </c:pt>
                <c:pt idx="9255">
                  <c:v>655.02671799999996</c:v>
                </c:pt>
                <c:pt idx="9256">
                  <c:v>642.829026</c:v>
                </c:pt>
                <c:pt idx="9257">
                  <c:v>653.57856700000002</c:v>
                </c:pt>
                <c:pt idx="9258">
                  <c:v>676.09327699999994</c:v>
                </c:pt>
                <c:pt idx="9259">
                  <c:v>677.15069900000003</c:v>
                </c:pt>
                <c:pt idx="9260">
                  <c:v>644.345325</c:v>
                </c:pt>
                <c:pt idx="9261">
                  <c:v>647.27314100000001</c:v>
                </c:pt>
                <c:pt idx="9262">
                  <c:v>650.16338800000005</c:v>
                </c:pt>
                <c:pt idx="9263">
                  <c:v>689.77246000000002</c:v>
                </c:pt>
                <c:pt idx="9264">
                  <c:v>665.43195700000001</c:v>
                </c:pt>
                <c:pt idx="9265">
                  <c:v>615.48397699999998</c:v>
                </c:pt>
                <c:pt idx="9266">
                  <c:v>664.66509499999995</c:v>
                </c:pt>
                <c:pt idx="9267">
                  <c:v>649.73219500000005</c:v>
                </c:pt>
                <c:pt idx="9268">
                  <c:v>641.72079599999995</c:v>
                </c:pt>
                <c:pt idx="9269">
                  <c:v>688.59705399999996</c:v>
                </c:pt>
                <c:pt idx="9270">
                  <c:v>644.93000900000004</c:v>
                </c:pt>
                <c:pt idx="9271">
                  <c:v>650.97299999999996</c:v>
                </c:pt>
                <c:pt idx="9272">
                  <c:v>670.69619999999998</c:v>
                </c:pt>
                <c:pt idx="9273">
                  <c:v>674.59019899999998</c:v>
                </c:pt>
                <c:pt idx="9274">
                  <c:v>634.55667800000003</c:v>
                </c:pt>
                <c:pt idx="9275">
                  <c:v>660.73969399999999</c:v>
                </c:pt>
                <c:pt idx="9276">
                  <c:v>680.29433500000005</c:v>
                </c:pt>
                <c:pt idx="9277">
                  <c:v>660.11858700000005</c:v>
                </c:pt>
                <c:pt idx="9278">
                  <c:v>688.44616099999996</c:v>
                </c:pt>
                <c:pt idx="9279">
                  <c:v>637.81844799999999</c:v>
                </c:pt>
                <c:pt idx="9280">
                  <c:v>643.68757900000003</c:v>
                </c:pt>
                <c:pt idx="9281">
                  <c:v>693.58612500000004</c:v>
                </c:pt>
                <c:pt idx="9282">
                  <c:v>655.38199899999995</c:v>
                </c:pt>
                <c:pt idx="9283">
                  <c:v>665.75773000000004</c:v>
                </c:pt>
                <c:pt idx="9284">
                  <c:v>664.91646100000003</c:v>
                </c:pt>
                <c:pt idx="9285">
                  <c:v>638.05168900000001</c:v>
                </c:pt>
                <c:pt idx="9286">
                  <c:v>655.42910400000005</c:v>
                </c:pt>
                <c:pt idx="9287">
                  <c:v>675.37428599999998</c:v>
                </c:pt>
                <c:pt idx="9288">
                  <c:v>639.49610700000005</c:v>
                </c:pt>
                <c:pt idx="9289">
                  <c:v>654.58947999999998</c:v>
                </c:pt>
                <c:pt idx="9290">
                  <c:v>648.18741499999999</c:v>
                </c:pt>
                <c:pt idx="9291">
                  <c:v>640.24478599999998</c:v>
                </c:pt>
                <c:pt idx="9292">
                  <c:v>681.15873099999999</c:v>
                </c:pt>
                <c:pt idx="9293">
                  <c:v>664.48416799999995</c:v>
                </c:pt>
                <c:pt idx="9294">
                  <c:v>624.44512099999997</c:v>
                </c:pt>
                <c:pt idx="9295">
                  <c:v>663.58669099999997</c:v>
                </c:pt>
                <c:pt idx="9296">
                  <c:v>667.65087000000005</c:v>
                </c:pt>
                <c:pt idx="9297">
                  <c:v>645.32818299999997</c:v>
                </c:pt>
                <c:pt idx="9298">
                  <c:v>672.88353099999995</c:v>
                </c:pt>
                <c:pt idx="9299">
                  <c:v>648.18457000000001</c:v>
                </c:pt>
                <c:pt idx="9300">
                  <c:v>646.45616199999995</c:v>
                </c:pt>
                <c:pt idx="9301">
                  <c:v>682.58150499999999</c:v>
                </c:pt>
                <c:pt idx="9302">
                  <c:v>658.80499299999997</c:v>
                </c:pt>
                <c:pt idx="9303">
                  <c:v>658.93140200000005</c:v>
                </c:pt>
                <c:pt idx="9304">
                  <c:v>649.23963600000002</c:v>
                </c:pt>
                <c:pt idx="9305">
                  <c:v>642.15005599999995</c:v>
                </c:pt>
                <c:pt idx="9306">
                  <c:v>666.20650799999999</c:v>
                </c:pt>
                <c:pt idx="9307">
                  <c:v>667.51651900000002</c:v>
                </c:pt>
                <c:pt idx="9308">
                  <c:v>641.39983600000005</c:v>
                </c:pt>
                <c:pt idx="9309">
                  <c:v>652.60430099999996</c:v>
                </c:pt>
                <c:pt idx="9310">
                  <c:v>672.22646199999997</c:v>
                </c:pt>
                <c:pt idx="9311">
                  <c:v>642.43017899999995</c:v>
                </c:pt>
                <c:pt idx="9312">
                  <c:v>678.88403900000003</c:v>
                </c:pt>
                <c:pt idx="9313">
                  <c:v>645.48975099999996</c:v>
                </c:pt>
                <c:pt idx="9314">
                  <c:v>629.38666499999999</c:v>
                </c:pt>
                <c:pt idx="9315">
                  <c:v>687.50995799999998</c:v>
                </c:pt>
                <c:pt idx="9316">
                  <c:v>659.93621800000005</c:v>
                </c:pt>
                <c:pt idx="9317">
                  <c:v>667.95960300000002</c:v>
                </c:pt>
                <c:pt idx="9318">
                  <c:v>659.02347099999997</c:v>
                </c:pt>
                <c:pt idx="9319">
                  <c:v>646.45690100000002</c:v>
                </c:pt>
                <c:pt idx="9320">
                  <c:v>679.59796600000004</c:v>
                </c:pt>
                <c:pt idx="9321">
                  <c:v>668.38415899999995</c:v>
                </c:pt>
                <c:pt idx="9322">
                  <c:v>658.26957600000003</c:v>
                </c:pt>
                <c:pt idx="9323">
                  <c:v>652.90596200000005</c:v>
                </c:pt>
                <c:pt idx="9324">
                  <c:v>650.52875800000004</c:v>
                </c:pt>
                <c:pt idx="9325">
                  <c:v>650.18630599999995</c:v>
                </c:pt>
                <c:pt idx="9326">
                  <c:v>668.30952200000002</c:v>
                </c:pt>
                <c:pt idx="9327">
                  <c:v>670.956727</c:v>
                </c:pt>
                <c:pt idx="9328">
                  <c:v>638.73472000000004</c:v>
                </c:pt>
                <c:pt idx="9329">
                  <c:v>659.53156200000001</c:v>
                </c:pt>
                <c:pt idx="9330">
                  <c:v>656.32602299999996</c:v>
                </c:pt>
                <c:pt idx="9331">
                  <c:v>667.23684600000001</c:v>
                </c:pt>
                <c:pt idx="9332">
                  <c:v>670.58902</c:v>
                </c:pt>
                <c:pt idx="9333">
                  <c:v>626.05421100000001</c:v>
                </c:pt>
                <c:pt idx="9334">
                  <c:v>645.11807599999997</c:v>
                </c:pt>
                <c:pt idx="9335">
                  <c:v>672.194299</c:v>
                </c:pt>
                <c:pt idx="9336">
                  <c:v>672.72594500000002</c:v>
                </c:pt>
                <c:pt idx="9337">
                  <c:v>645.67613100000005</c:v>
                </c:pt>
                <c:pt idx="9338">
                  <c:v>656.72740299999998</c:v>
                </c:pt>
                <c:pt idx="9339">
                  <c:v>629.91320199999996</c:v>
                </c:pt>
                <c:pt idx="9340">
                  <c:v>675.24618299999997</c:v>
                </c:pt>
                <c:pt idx="9341">
                  <c:v>669.94745399999999</c:v>
                </c:pt>
                <c:pt idx="9342">
                  <c:v>641.214742</c:v>
                </c:pt>
                <c:pt idx="9343">
                  <c:v>637.71121600000004</c:v>
                </c:pt>
                <c:pt idx="9344">
                  <c:v>647.88529000000005</c:v>
                </c:pt>
                <c:pt idx="9345">
                  <c:v>671.73413100000005</c:v>
                </c:pt>
                <c:pt idx="9346">
                  <c:v>683.11883599999999</c:v>
                </c:pt>
                <c:pt idx="9347">
                  <c:v>651.07388100000003</c:v>
                </c:pt>
                <c:pt idx="9348">
                  <c:v>630.74250500000005</c:v>
                </c:pt>
                <c:pt idx="9349">
                  <c:v>674.50721499999997</c:v>
                </c:pt>
                <c:pt idx="9350">
                  <c:v>673.47866999999997</c:v>
                </c:pt>
                <c:pt idx="9351">
                  <c:v>668.38048000000003</c:v>
                </c:pt>
                <c:pt idx="9352">
                  <c:v>652.62258699999995</c:v>
                </c:pt>
                <c:pt idx="9353">
                  <c:v>646.27700000000004</c:v>
                </c:pt>
                <c:pt idx="9354">
                  <c:v>666.19062599999995</c:v>
                </c:pt>
                <c:pt idx="9355">
                  <c:v>656.84531900000002</c:v>
                </c:pt>
                <c:pt idx="9356">
                  <c:v>661.12133500000004</c:v>
                </c:pt>
                <c:pt idx="9357">
                  <c:v>631.27593300000001</c:v>
                </c:pt>
                <c:pt idx="9358">
                  <c:v>657.15500499999996</c:v>
                </c:pt>
                <c:pt idx="9359">
                  <c:v>646.81809599999997</c:v>
                </c:pt>
                <c:pt idx="9360">
                  <c:v>662.72074699999996</c:v>
                </c:pt>
                <c:pt idx="9361">
                  <c:v>696.49766199999999</c:v>
                </c:pt>
                <c:pt idx="9362">
                  <c:v>634.34998599999994</c:v>
                </c:pt>
                <c:pt idx="9363">
                  <c:v>648.62337100000002</c:v>
                </c:pt>
                <c:pt idx="9364">
                  <c:v>662.42161799999997</c:v>
                </c:pt>
                <c:pt idx="9365">
                  <c:v>654.91995099999997</c:v>
                </c:pt>
                <c:pt idx="9366">
                  <c:v>651.70831999999996</c:v>
                </c:pt>
                <c:pt idx="9367">
                  <c:v>662.27689999999996</c:v>
                </c:pt>
                <c:pt idx="9368">
                  <c:v>661.16119300000003</c:v>
                </c:pt>
                <c:pt idx="9369">
                  <c:v>650.73933299999999</c:v>
                </c:pt>
                <c:pt idx="9370">
                  <c:v>665.49142099999995</c:v>
                </c:pt>
                <c:pt idx="9371">
                  <c:v>651.56302600000004</c:v>
                </c:pt>
                <c:pt idx="9372">
                  <c:v>647.28947300000004</c:v>
                </c:pt>
                <c:pt idx="9373">
                  <c:v>657.92237399999999</c:v>
                </c:pt>
                <c:pt idx="9374">
                  <c:v>664.68491100000006</c:v>
                </c:pt>
                <c:pt idx="9375">
                  <c:v>656.76458300000002</c:v>
                </c:pt>
                <c:pt idx="9376">
                  <c:v>646.88060399999995</c:v>
                </c:pt>
                <c:pt idx="9377">
                  <c:v>642.11594700000001</c:v>
                </c:pt>
                <c:pt idx="9378">
                  <c:v>642.86256600000002</c:v>
                </c:pt>
                <c:pt idx="9379">
                  <c:v>664.24513999999999</c:v>
                </c:pt>
                <c:pt idx="9380">
                  <c:v>655.39315999999997</c:v>
                </c:pt>
                <c:pt idx="9381">
                  <c:v>614.04111899999998</c:v>
                </c:pt>
                <c:pt idx="9382">
                  <c:v>616.64385500000003</c:v>
                </c:pt>
                <c:pt idx="9383">
                  <c:v>679.39224000000002</c:v>
                </c:pt>
                <c:pt idx="9384">
                  <c:v>666.958034</c:v>
                </c:pt>
                <c:pt idx="9385">
                  <c:v>642.45055400000001</c:v>
                </c:pt>
                <c:pt idx="9386">
                  <c:v>633.32817</c:v>
                </c:pt>
                <c:pt idx="9387">
                  <c:v>655.97949800000004</c:v>
                </c:pt>
                <c:pt idx="9388">
                  <c:v>676.94190600000002</c:v>
                </c:pt>
                <c:pt idx="9389">
                  <c:v>671.37089100000003</c:v>
                </c:pt>
                <c:pt idx="9390">
                  <c:v>635.53392099999996</c:v>
                </c:pt>
                <c:pt idx="9391">
                  <c:v>638.91325700000004</c:v>
                </c:pt>
                <c:pt idx="9392">
                  <c:v>656.38190199999997</c:v>
                </c:pt>
                <c:pt idx="9393">
                  <c:v>658.99526400000002</c:v>
                </c:pt>
                <c:pt idx="9394">
                  <c:v>649.36001699999997</c:v>
                </c:pt>
                <c:pt idx="9395">
                  <c:v>640.30840899999998</c:v>
                </c:pt>
                <c:pt idx="9396">
                  <c:v>632.81779600000004</c:v>
                </c:pt>
                <c:pt idx="9397">
                  <c:v>650.25445000000002</c:v>
                </c:pt>
                <c:pt idx="9398">
                  <c:v>667.56188499999996</c:v>
                </c:pt>
                <c:pt idx="9399">
                  <c:v>659.47356600000001</c:v>
                </c:pt>
                <c:pt idx="9400">
                  <c:v>639.78062199999999</c:v>
                </c:pt>
                <c:pt idx="9401">
                  <c:v>635.86890300000005</c:v>
                </c:pt>
                <c:pt idx="9402">
                  <c:v>679.87116800000001</c:v>
                </c:pt>
                <c:pt idx="9403">
                  <c:v>669.31258200000002</c:v>
                </c:pt>
                <c:pt idx="9404">
                  <c:v>633.02118700000005</c:v>
                </c:pt>
                <c:pt idx="9405">
                  <c:v>649.85026700000003</c:v>
                </c:pt>
                <c:pt idx="9406">
                  <c:v>662.70432800000003</c:v>
                </c:pt>
                <c:pt idx="9407">
                  <c:v>656.82911999999999</c:v>
                </c:pt>
                <c:pt idx="9408">
                  <c:v>639.23409600000002</c:v>
                </c:pt>
                <c:pt idx="9409">
                  <c:v>679.401792</c:v>
                </c:pt>
                <c:pt idx="9410">
                  <c:v>646.26862700000004</c:v>
                </c:pt>
                <c:pt idx="9411">
                  <c:v>637.78045299999997</c:v>
                </c:pt>
                <c:pt idx="9412">
                  <c:v>683.761257</c:v>
                </c:pt>
                <c:pt idx="9413">
                  <c:v>637.63452700000005</c:v>
                </c:pt>
                <c:pt idx="9414">
                  <c:v>635.42203199999994</c:v>
                </c:pt>
                <c:pt idx="9415">
                  <c:v>640.40804600000001</c:v>
                </c:pt>
                <c:pt idx="9416">
                  <c:v>648.11996299999998</c:v>
                </c:pt>
                <c:pt idx="9417">
                  <c:v>681.95305099999996</c:v>
                </c:pt>
                <c:pt idx="9418">
                  <c:v>642.49655900000005</c:v>
                </c:pt>
                <c:pt idx="9419">
                  <c:v>643.37425199999996</c:v>
                </c:pt>
                <c:pt idx="9420">
                  <c:v>659.12631299999998</c:v>
                </c:pt>
                <c:pt idx="9421">
                  <c:v>647.04590700000006</c:v>
                </c:pt>
                <c:pt idx="9422">
                  <c:v>670.36048400000004</c:v>
                </c:pt>
                <c:pt idx="9423">
                  <c:v>657.578261</c:v>
                </c:pt>
                <c:pt idx="9424">
                  <c:v>633.46852799999999</c:v>
                </c:pt>
                <c:pt idx="9425">
                  <c:v>660.71103000000005</c:v>
                </c:pt>
                <c:pt idx="9426">
                  <c:v>650.63152100000002</c:v>
                </c:pt>
                <c:pt idx="9427">
                  <c:v>653.71881599999995</c:v>
                </c:pt>
                <c:pt idx="9428">
                  <c:v>657.52546700000005</c:v>
                </c:pt>
                <c:pt idx="9429">
                  <c:v>667.30375600000002</c:v>
                </c:pt>
                <c:pt idx="9430">
                  <c:v>620.19174599999997</c:v>
                </c:pt>
                <c:pt idx="9431">
                  <c:v>677.11558100000002</c:v>
                </c:pt>
                <c:pt idx="9432">
                  <c:v>677.64304400000003</c:v>
                </c:pt>
                <c:pt idx="9433">
                  <c:v>613.55025499999999</c:v>
                </c:pt>
                <c:pt idx="9434">
                  <c:v>673.97091499999999</c:v>
                </c:pt>
                <c:pt idx="9435">
                  <c:v>648.98649</c:v>
                </c:pt>
                <c:pt idx="9436">
                  <c:v>619.20126500000003</c:v>
                </c:pt>
                <c:pt idx="9437">
                  <c:v>686.47410000000002</c:v>
                </c:pt>
                <c:pt idx="9438">
                  <c:v>656.76526699999999</c:v>
                </c:pt>
                <c:pt idx="9439">
                  <c:v>615.39421400000003</c:v>
                </c:pt>
                <c:pt idx="9440">
                  <c:v>667.97361100000001</c:v>
                </c:pt>
                <c:pt idx="9441">
                  <c:v>653.48349099999996</c:v>
                </c:pt>
                <c:pt idx="9442">
                  <c:v>647.32577800000001</c:v>
                </c:pt>
                <c:pt idx="9443">
                  <c:v>669.666877</c:v>
                </c:pt>
                <c:pt idx="9444">
                  <c:v>616.18557299999998</c:v>
                </c:pt>
                <c:pt idx="9445">
                  <c:v>646.22534800000005</c:v>
                </c:pt>
                <c:pt idx="9446">
                  <c:v>683.93392200000005</c:v>
                </c:pt>
                <c:pt idx="9447">
                  <c:v>636.88278000000003</c:v>
                </c:pt>
                <c:pt idx="9448">
                  <c:v>623.934664</c:v>
                </c:pt>
                <c:pt idx="9449">
                  <c:v>657.11904400000003</c:v>
                </c:pt>
                <c:pt idx="9450">
                  <c:v>639.89774399999999</c:v>
                </c:pt>
                <c:pt idx="9451">
                  <c:v>652.01885800000002</c:v>
                </c:pt>
                <c:pt idx="9452">
                  <c:v>691.66287199999999</c:v>
                </c:pt>
                <c:pt idx="9453">
                  <c:v>619.56132100000002</c:v>
                </c:pt>
                <c:pt idx="9454">
                  <c:v>630.94523500000003</c:v>
                </c:pt>
                <c:pt idx="9455">
                  <c:v>688.50004200000001</c:v>
                </c:pt>
                <c:pt idx="9456">
                  <c:v>638.49829299999999</c:v>
                </c:pt>
                <c:pt idx="9457">
                  <c:v>666.56558199999995</c:v>
                </c:pt>
                <c:pt idx="9458">
                  <c:v>657.91530999999998</c:v>
                </c:pt>
                <c:pt idx="9459">
                  <c:v>618.08037999999999</c:v>
                </c:pt>
                <c:pt idx="9460">
                  <c:v>680.63984200000004</c:v>
                </c:pt>
                <c:pt idx="9461">
                  <c:v>678.11491100000001</c:v>
                </c:pt>
                <c:pt idx="9462">
                  <c:v>641.40928899999994</c:v>
                </c:pt>
                <c:pt idx="9463">
                  <c:v>627.61216999999999</c:v>
                </c:pt>
                <c:pt idx="9464">
                  <c:v>661.53162799999996</c:v>
                </c:pt>
                <c:pt idx="9465">
                  <c:v>642.839474</c:v>
                </c:pt>
                <c:pt idx="9466">
                  <c:v>650.55645000000004</c:v>
                </c:pt>
                <c:pt idx="9467">
                  <c:v>704.06789700000002</c:v>
                </c:pt>
                <c:pt idx="9468">
                  <c:v>622.36113399999999</c:v>
                </c:pt>
                <c:pt idx="9469">
                  <c:v>630.72922300000005</c:v>
                </c:pt>
                <c:pt idx="9470">
                  <c:v>674.99949700000002</c:v>
                </c:pt>
                <c:pt idx="9471">
                  <c:v>651.58639200000005</c:v>
                </c:pt>
                <c:pt idx="9472">
                  <c:v>684.82859299999996</c:v>
                </c:pt>
                <c:pt idx="9473">
                  <c:v>639.53580699999998</c:v>
                </c:pt>
                <c:pt idx="9474">
                  <c:v>613.48389899999995</c:v>
                </c:pt>
                <c:pt idx="9475">
                  <c:v>673.72510799999998</c:v>
                </c:pt>
                <c:pt idx="9476">
                  <c:v>688.66350599999998</c:v>
                </c:pt>
                <c:pt idx="9477">
                  <c:v>629.518057</c:v>
                </c:pt>
                <c:pt idx="9478">
                  <c:v>643.33194400000002</c:v>
                </c:pt>
                <c:pt idx="9479">
                  <c:v>659.27888900000005</c:v>
                </c:pt>
                <c:pt idx="9480">
                  <c:v>647.89264600000001</c:v>
                </c:pt>
                <c:pt idx="9481">
                  <c:v>697.67111799999998</c:v>
                </c:pt>
                <c:pt idx="9482">
                  <c:v>662.38785399999995</c:v>
                </c:pt>
                <c:pt idx="9483">
                  <c:v>592.72265200000004</c:v>
                </c:pt>
                <c:pt idx="9484">
                  <c:v>670.21360900000002</c:v>
                </c:pt>
                <c:pt idx="9485">
                  <c:v>647.82885999999996</c:v>
                </c:pt>
                <c:pt idx="9486">
                  <c:v>625.373423</c:v>
                </c:pt>
                <c:pt idx="9487">
                  <c:v>672.57932000000005</c:v>
                </c:pt>
                <c:pt idx="9488">
                  <c:v>626.51530600000001</c:v>
                </c:pt>
                <c:pt idx="9489">
                  <c:v>635.372164</c:v>
                </c:pt>
                <c:pt idx="9490">
                  <c:v>691.30877099999998</c:v>
                </c:pt>
                <c:pt idx="9491">
                  <c:v>668.18450199999995</c:v>
                </c:pt>
                <c:pt idx="9492">
                  <c:v>627.18149800000003</c:v>
                </c:pt>
                <c:pt idx="9493">
                  <c:v>670.29788299999996</c:v>
                </c:pt>
                <c:pt idx="9494">
                  <c:v>647.50368400000002</c:v>
                </c:pt>
                <c:pt idx="9495">
                  <c:v>636.53939300000002</c:v>
                </c:pt>
                <c:pt idx="9496">
                  <c:v>672.280394</c:v>
                </c:pt>
                <c:pt idx="9497">
                  <c:v>617.77318500000001</c:v>
                </c:pt>
                <c:pt idx="9498">
                  <c:v>644.05893600000002</c:v>
                </c:pt>
                <c:pt idx="9499">
                  <c:v>698.23650199999997</c:v>
                </c:pt>
                <c:pt idx="9500">
                  <c:v>650.85064699999998</c:v>
                </c:pt>
                <c:pt idx="9501">
                  <c:v>657.58696599999996</c:v>
                </c:pt>
                <c:pt idx="9502">
                  <c:v>627.89473599999997</c:v>
                </c:pt>
                <c:pt idx="9503">
                  <c:v>643.40853500000003</c:v>
                </c:pt>
                <c:pt idx="9504">
                  <c:v>672.52436</c:v>
                </c:pt>
                <c:pt idx="9505">
                  <c:v>681.63850000000002</c:v>
                </c:pt>
                <c:pt idx="9506">
                  <c:v>630.50145599999996</c:v>
                </c:pt>
                <c:pt idx="9507">
                  <c:v>629.79586500000005</c:v>
                </c:pt>
                <c:pt idx="9508">
                  <c:v>670.00390700000003</c:v>
                </c:pt>
                <c:pt idx="9509">
                  <c:v>665.01801</c:v>
                </c:pt>
                <c:pt idx="9510">
                  <c:v>681.07066599999996</c:v>
                </c:pt>
                <c:pt idx="9511">
                  <c:v>640.09524999999996</c:v>
                </c:pt>
                <c:pt idx="9512">
                  <c:v>612.47476400000005</c:v>
                </c:pt>
                <c:pt idx="9513">
                  <c:v>671.04988400000002</c:v>
                </c:pt>
                <c:pt idx="9514">
                  <c:v>673.22192399999994</c:v>
                </c:pt>
                <c:pt idx="9515">
                  <c:v>649.93815800000004</c:v>
                </c:pt>
                <c:pt idx="9516">
                  <c:v>640.05633399999999</c:v>
                </c:pt>
                <c:pt idx="9517">
                  <c:v>638.47500700000001</c:v>
                </c:pt>
                <c:pt idx="9518">
                  <c:v>644.42625099999998</c:v>
                </c:pt>
                <c:pt idx="9519">
                  <c:v>674.31409900000006</c:v>
                </c:pt>
                <c:pt idx="9520">
                  <c:v>644.23446799999999</c:v>
                </c:pt>
                <c:pt idx="9521">
                  <c:v>628.12188000000003</c:v>
                </c:pt>
                <c:pt idx="9522">
                  <c:v>655.06722400000001</c:v>
                </c:pt>
                <c:pt idx="9523">
                  <c:v>661.70631700000001</c:v>
                </c:pt>
                <c:pt idx="9524">
                  <c:v>668.70399499999996</c:v>
                </c:pt>
                <c:pt idx="9525">
                  <c:v>645.51251200000002</c:v>
                </c:pt>
                <c:pt idx="9526">
                  <c:v>644.58445600000005</c:v>
                </c:pt>
                <c:pt idx="9527">
                  <c:v>661.11666600000001</c:v>
                </c:pt>
                <c:pt idx="9528">
                  <c:v>670.597621</c:v>
                </c:pt>
                <c:pt idx="9529">
                  <c:v>649.37843599999997</c:v>
                </c:pt>
                <c:pt idx="9530">
                  <c:v>657.94973400000003</c:v>
                </c:pt>
                <c:pt idx="9531">
                  <c:v>661.777736</c:v>
                </c:pt>
                <c:pt idx="9532">
                  <c:v>636.52613199999996</c:v>
                </c:pt>
                <c:pt idx="9533">
                  <c:v>677.11276499999997</c:v>
                </c:pt>
                <c:pt idx="9534">
                  <c:v>643.46998900000006</c:v>
                </c:pt>
                <c:pt idx="9535">
                  <c:v>647.51416500000005</c:v>
                </c:pt>
                <c:pt idx="9536">
                  <c:v>657.25459899999998</c:v>
                </c:pt>
                <c:pt idx="9537">
                  <c:v>626.45516199999997</c:v>
                </c:pt>
                <c:pt idx="9538">
                  <c:v>656.11969699999997</c:v>
                </c:pt>
                <c:pt idx="9539">
                  <c:v>666.09317199999998</c:v>
                </c:pt>
                <c:pt idx="9540">
                  <c:v>649.74209699999994</c:v>
                </c:pt>
                <c:pt idx="9541">
                  <c:v>631.14160700000002</c:v>
                </c:pt>
                <c:pt idx="9542">
                  <c:v>661.85906199999999</c:v>
                </c:pt>
                <c:pt idx="9543">
                  <c:v>659.16016000000002</c:v>
                </c:pt>
                <c:pt idx="9544">
                  <c:v>670.83763599999997</c:v>
                </c:pt>
                <c:pt idx="9545">
                  <c:v>664.30207700000005</c:v>
                </c:pt>
                <c:pt idx="9546">
                  <c:v>619.42395399999998</c:v>
                </c:pt>
                <c:pt idx="9547">
                  <c:v>665.95746599999995</c:v>
                </c:pt>
                <c:pt idx="9548">
                  <c:v>676.88779599999998</c:v>
                </c:pt>
                <c:pt idx="9549">
                  <c:v>616.84533999999996</c:v>
                </c:pt>
                <c:pt idx="9550">
                  <c:v>657.94441800000004</c:v>
                </c:pt>
                <c:pt idx="9551">
                  <c:v>642.05123200000003</c:v>
                </c:pt>
                <c:pt idx="9552">
                  <c:v>635.81548399999997</c:v>
                </c:pt>
                <c:pt idx="9553">
                  <c:v>670.92414599999995</c:v>
                </c:pt>
                <c:pt idx="9554">
                  <c:v>653.25624800000003</c:v>
                </c:pt>
                <c:pt idx="9555">
                  <c:v>618.28054899999995</c:v>
                </c:pt>
                <c:pt idx="9556">
                  <c:v>652.41456600000004</c:v>
                </c:pt>
                <c:pt idx="9557">
                  <c:v>673.67980699999998</c:v>
                </c:pt>
                <c:pt idx="9558">
                  <c:v>643.08274500000005</c:v>
                </c:pt>
                <c:pt idx="9559">
                  <c:v>666.05908399999998</c:v>
                </c:pt>
                <c:pt idx="9560">
                  <c:v>617.41946800000005</c:v>
                </c:pt>
                <c:pt idx="9561">
                  <c:v>636.98799699999995</c:v>
                </c:pt>
                <c:pt idx="9562">
                  <c:v>705.04672900000003</c:v>
                </c:pt>
                <c:pt idx="9563">
                  <c:v>638.89549399999999</c:v>
                </c:pt>
                <c:pt idx="9564">
                  <c:v>642.31770500000005</c:v>
                </c:pt>
                <c:pt idx="9565">
                  <c:v>656.95557299999996</c:v>
                </c:pt>
                <c:pt idx="9566">
                  <c:v>629.41345000000001</c:v>
                </c:pt>
                <c:pt idx="9567">
                  <c:v>651.18278699999996</c:v>
                </c:pt>
                <c:pt idx="9568">
                  <c:v>673.16118900000004</c:v>
                </c:pt>
                <c:pt idx="9569">
                  <c:v>620.74798399999997</c:v>
                </c:pt>
                <c:pt idx="9570">
                  <c:v>645.276115</c:v>
                </c:pt>
                <c:pt idx="9571">
                  <c:v>680.45659499999999</c:v>
                </c:pt>
                <c:pt idx="9572">
                  <c:v>616.009456</c:v>
                </c:pt>
                <c:pt idx="9573">
                  <c:v>658.44078500000001</c:v>
                </c:pt>
                <c:pt idx="9574">
                  <c:v>678.23742800000002</c:v>
                </c:pt>
                <c:pt idx="9575">
                  <c:v>594.49024099999997</c:v>
                </c:pt>
                <c:pt idx="9576">
                  <c:v>677.44003899999996</c:v>
                </c:pt>
                <c:pt idx="9577">
                  <c:v>675.33267499999999</c:v>
                </c:pt>
                <c:pt idx="9578">
                  <c:v>613.80237299999999</c:v>
                </c:pt>
                <c:pt idx="9579">
                  <c:v>667.65142900000001</c:v>
                </c:pt>
                <c:pt idx="9580">
                  <c:v>633.795524</c:v>
                </c:pt>
                <c:pt idx="9581">
                  <c:v>632.96043599999996</c:v>
                </c:pt>
                <c:pt idx="9582">
                  <c:v>675.77293399999996</c:v>
                </c:pt>
                <c:pt idx="9583">
                  <c:v>628.21606799999995</c:v>
                </c:pt>
                <c:pt idx="9584">
                  <c:v>624.71341199999995</c:v>
                </c:pt>
                <c:pt idx="9585">
                  <c:v>653.43557399999997</c:v>
                </c:pt>
                <c:pt idx="9586">
                  <c:v>627.70315200000005</c:v>
                </c:pt>
                <c:pt idx="9587">
                  <c:v>644.41126099999997</c:v>
                </c:pt>
                <c:pt idx="9588">
                  <c:v>667.44619299999999</c:v>
                </c:pt>
                <c:pt idx="9589">
                  <c:v>627.895442</c:v>
                </c:pt>
                <c:pt idx="9590">
                  <c:v>638.06043099999999</c:v>
                </c:pt>
                <c:pt idx="9591">
                  <c:v>665.56735300000003</c:v>
                </c:pt>
                <c:pt idx="9592">
                  <c:v>626.65016000000003</c:v>
                </c:pt>
                <c:pt idx="9593">
                  <c:v>650.53752399999996</c:v>
                </c:pt>
                <c:pt idx="9594">
                  <c:v>658.51623500000005</c:v>
                </c:pt>
                <c:pt idx="9595">
                  <c:v>623.84185600000001</c:v>
                </c:pt>
                <c:pt idx="9596">
                  <c:v>670.78281800000002</c:v>
                </c:pt>
                <c:pt idx="9597">
                  <c:v>673.39461400000005</c:v>
                </c:pt>
                <c:pt idx="9598">
                  <c:v>605.73068499999999</c:v>
                </c:pt>
                <c:pt idx="9599">
                  <c:v>643.80202499999996</c:v>
                </c:pt>
                <c:pt idx="9600">
                  <c:v>655.98719700000004</c:v>
                </c:pt>
                <c:pt idx="9601">
                  <c:v>640.623783</c:v>
                </c:pt>
                <c:pt idx="9602">
                  <c:v>681.66447200000005</c:v>
                </c:pt>
                <c:pt idx="9603">
                  <c:v>632.57604900000001</c:v>
                </c:pt>
                <c:pt idx="9604">
                  <c:v>614.12220500000001</c:v>
                </c:pt>
                <c:pt idx="9605">
                  <c:v>671.60374999999999</c:v>
                </c:pt>
                <c:pt idx="9606">
                  <c:v>663.15170999999998</c:v>
                </c:pt>
                <c:pt idx="9607">
                  <c:v>641.38397499999996</c:v>
                </c:pt>
                <c:pt idx="9608">
                  <c:v>638.90900299999998</c:v>
                </c:pt>
                <c:pt idx="9609">
                  <c:v>634.15736800000002</c:v>
                </c:pt>
                <c:pt idx="9610">
                  <c:v>635.408683</c:v>
                </c:pt>
                <c:pt idx="9611">
                  <c:v>672.50435800000002</c:v>
                </c:pt>
                <c:pt idx="9612">
                  <c:v>620.55159000000003</c:v>
                </c:pt>
                <c:pt idx="9613">
                  <c:v>634.99453800000003</c:v>
                </c:pt>
                <c:pt idx="9614">
                  <c:v>639.03223200000002</c:v>
                </c:pt>
                <c:pt idx="9615">
                  <c:v>635.39899700000001</c:v>
                </c:pt>
                <c:pt idx="9616">
                  <c:v>668.53407600000003</c:v>
                </c:pt>
                <c:pt idx="9617">
                  <c:v>658.50568199999998</c:v>
                </c:pt>
                <c:pt idx="9618">
                  <c:v>622.07868699999995</c:v>
                </c:pt>
                <c:pt idx="9619">
                  <c:v>637.988023</c:v>
                </c:pt>
                <c:pt idx="9620">
                  <c:v>658.89969099999996</c:v>
                </c:pt>
                <c:pt idx="9621">
                  <c:v>653.19110899999998</c:v>
                </c:pt>
                <c:pt idx="9622">
                  <c:v>639.503153</c:v>
                </c:pt>
                <c:pt idx="9623">
                  <c:v>632.86776899999995</c:v>
                </c:pt>
                <c:pt idx="9624">
                  <c:v>629.47281899999996</c:v>
                </c:pt>
                <c:pt idx="9625">
                  <c:v>669.98992299999998</c:v>
                </c:pt>
                <c:pt idx="9626">
                  <c:v>647.79301999999996</c:v>
                </c:pt>
                <c:pt idx="9627">
                  <c:v>628.60256300000003</c:v>
                </c:pt>
                <c:pt idx="9628">
                  <c:v>656.62018699999999</c:v>
                </c:pt>
                <c:pt idx="9629">
                  <c:v>623.44187699999998</c:v>
                </c:pt>
                <c:pt idx="9630">
                  <c:v>641.02149099999997</c:v>
                </c:pt>
                <c:pt idx="9631">
                  <c:v>657.97660800000006</c:v>
                </c:pt>
                <c:pt idx="9632">
                  <c:v>635.36632799999995</c:v>
                </c:pt>
                <c:pt idx="9633">
                  <c:v>641.57562099999996</c:v>
                </c:pt>
                <c:pt idx="9634">
                  <c:v>635.42508899999996</c:v>
                </c:pt>
                <c:pt idx="9635">
                  <c:v>646.16923299999996</c:v>
                </c:pt>
                <c:pt idx="9636">
                  <c:v>663.00254800000005</c:v>
                </c:pt>
                <c:pt idx="9637">
                  <c:v>647.26799900000003</c:v>
                </c:pt>
                <c:pt idx="9638">
                  <c:v>626.95437900000002</c:v>
                </c:pt>
                <c:pt idx="9639">
                  <c:v>656.74397299999998</c:v>
                </c:pt>
                <c:pt idx="9640">
                  <c:v>652.798497</c:v>
                </c:pt>
                <c:pt idx="9641">
                  <c:v>634.79440699999998</c:v>
                </c:pt>
                <c:pt idx="9642">
                  <c:v>656.38728400000002</c:v>
                </c:pt>
                <c:pt idx="9643">
                  <c:v>649.097442</c:v>
                </c:pt>
                <c:pt idx="9644">
                  <c:v>621.05734099999995</c:v>
                </c:pt>
                <c:pt idx="9645">
                  <c:v>649.04679199999998</c:v>
                </c:pt>
                <c:pt idx="9646">
                  <c:v>655.28994399999999</c:v>
                </c:pt>
                <c:pt idx="9647">
                  <c:v>632.01903200000004</c:v>
                </c:pt>
                <c:pt idx="9648">
                  <c:v>662.59369600000002</c:v>
                </c:pt>
                <c:pt idx="9649">
                  <c:v>629.49187099999995</c:v>
                </c:pt>
                <c:pt idx="9650">
                  <c:v>624.62188600000002</c:v>
                </c:pt>
                <c:pt idx="9651">
                  <c:v>686.51210900000001</c:v>
                </c:pt>
                <c:pt idx="9652">
                  <c:v>619.90409899999997</c:v>
                </c:pt>
                <c:pt idx="9653">
                  <c:v>625.52887299999998</c:v>
                </c:pt>
                <c:pt idx="9654">
                  <c:v>647.78057899999999</c:v>
                </c:pt>
                <c:pt idx="9655">
                  <c:v>634.12086299999999</c:v>
                </c:pt>
                <c:pt idx="9656">
                  <c:v>643.06967899999995</c:v>
                </c:pt>
                <c:pt idx="9657">
                  <c:v>650.20078100000001</c:v>
                </c:pt>
                <c:pt idx="9658">
                  <c:v>624.41326800000002</c:v>
                </c:pt>
                <c:pt idx="9659">
                  <c:v>639.35506099999998</c:v>
                </c:pt>
                <c:pt idx="9660">
                  <c:v>671.70070099999998</c:v>
                </c:pt>
                <c:pt idx="9661">
                  <c:v>635.54453799999999</c:v>
                </c:pt>
                <c:pt idx="9662">
                  <c:v>643.05211299999996</c:v>
                </c:pt>
                <c:pt idx="9663">
                  <c:v>644.117119</c:v>
                </c:pt>
                <c:pt idx="9664">
                  <c:v>622.02642700000001</c:v>
                </c:pt>
                <c:pt idx="9665">
                  <c:v>673.47128199999997</c:v>
                </c:pt>
                <c:pt idx="9666">
                  <c:v>663.82793200000003</c:v>
                </c:pt>
                <c:pt idx="9667">
                  <c:v>624.27105900000004</c:v>
                </c:pt>
                <c:pt idx="9668">
                  <c:v>666.99199599999997</c:v>
                </c:pt>
                <c:pt idx="9669">
                  <c:v>646.87243999999998</c:v>
                </c:pt>
                <c:pt idx="9670">
                  <c:v>622.660169</c:v>
                </c:pt>
                <c:pt idx="9671">
                  <c:v>676.47544000000005</c:v>
                </c:pt>
                <c:pt idx="9672">
                  <c:v>628.91494699999998</c:v>
                </c:pt>
                <c:pt idx="9673">
                  <c:v>623.21348899999998</c:v>
                </c:pt>
                <c:pt idx="9674">
                  <c:v>669.05368299999998</c:v>
                </c:pt>
                <c:pt idx="9675">
                  <c:v>629.23869300000001</c:v>
                </c:pt>
                <c:pt idx="9676">
                  <c:v>650.08939099999998</c:v>
                </c:pt>
                <c:pt idx="9677">
                  <c:v>646.32881999999995</c:v>
                </c:pt>
                <c:pt idx="9678">
                  <c:v>635.77929099999994</c:v>
                </c:pt>
                <c:pt idx="9679">
                  <c:v>651.05362300000002</c:v>
                </c:pt>
                <c:pt idx="9680">
                  <c:v>639.88652500000001</c:v>
                </c:pt>
                <c:pt idx="9681">
                  <c:v>644.60821799999997</c:v>
                </c:pt>
                <c:pt idx="9682">
                  <c:v>627.05371600000001</c:v>
                </c:pt>
                <c:pt idx="9683">
                  <c:v>671.19161299999996</c:v>
                </c:pt>
                <c:pt idx="9684">
                  <c:v>629.15597000000002</c:v>
                </c:pt>
                <c:pt idx="9685">
                  <c:v>643.10152900000003</c:v>
                </c:pt>
                <c:pt idx="9686">
                  <c:v>672.28716299999996</c:v>
                </c:pt>
                <c:pt idx="9687">
                  <c:v>596.80286000000001</c:v>
                </c:pt>
                <c:pt idx="9688">
                  <c:v>667.38958200000002</c:v>
                </c:pt>
                <c:pt idx="9689">
                  <c:v>655.51203499999997</c:v>
                </c:pt>
                <c:pt idx="9690">
                  <c:v>625.502116</c:v>
                </c:pt>
                <c:pt idx="9691">
                  <c:v>671.13597100000004</c:v>
                </c:pt>
                <c:pt idx="9692">
                  <c:v>633.84589300000005</c:v>
                </c:pt>
                <c:pt idx="9693">
                  <c:v>641.29627200000004</c:v>
                </c:pt>
                <c:pt idx="9694">
                  <c:v>682.91986199999997</c:v>
                </c:pt>
                <c:pt idx="9695">
                  <c:v>646.62288999999998</c:v>
                </c:pt>
                <c:pt idx="9696">
                  <c:v>620.14369499999998</c:v>
                </c:pt>
                <c:pt idx="9697">
                  <c:v>635.95905300000004</c:v>
                </c:pt>
                <c:pt idx="9698">
                  <c:v>659.88561100000004</c:v>
                </c:pt>
                <c:pt idx="9699">
                  <c:v>653.08021900000006</c:v>
                </c:pt>
                <c:pt idx="9700">
                  <c:v>626.37255900000002</c:v>
                </c:pt>
                <c:pt idx="9701">
                  <c:v>621.53526799999997</c:v>
                </c:pt>
                <c:pt idx="9702">
                  <c:v>633.83749399999999</c:v>
                </c:pt>
                <c:pt idx="9703">
                  <c:v>638.56680600000004</c:v>
                </c:pt>
                <c:pt idx="9704">
                  <c:v>651.69055200000003</c:v>
                </c:pt>
                <c:pt idx="9705">
                  <c:v>652.69554400000004</c:v>
                </c:pt>
                <c:pt idx="9706">
                  <c:v>637.29434100000003</c:v>
                </c:pt>
                <c:pt idx="9707">
                  <c:v>611.76471400000003</c:v>
                </c:pt>
                <c:pt idx="9708">
                  <c:v>675.89465399999995</c:v>
                </c:pt>
                <c:pt idx="9709">
                  <c:v>651.09002499999997</c:v>
                </c:pt>
                <c:pt idx="9710">
                  <c:v>607.19950200000005</c:v>
                </c:pt>
                <c:pt idx="9711">
                  <c:v>657.14042300000006</c:v>
                </c:pt>
                <c:pt idx="9712">
                  <c:v>665.81691599999999</c:v>
                </c:pt>
                <c:pt idx="9713">
                  <c:v>646.09282599999995</c:v>
                </c:pt>
                <c:pt idx="9714">
                  <c:v>664.03851299999997</c:v>
                </c:pt>
                <c:pt idx="9715">
                  <c:v>619.13304700000003</c:v>
                </c:pt>
                <c:pt idx="9716">
                  <c:v>639.18003699999997</c:v>
                </c:pt>
                <c:pt idx="9717">
                  <c:v>673.58572200000003</c:v>
                </c:pt>
                <c:pt idx="9718">
                  <c:v>634.61110199999996</c:v>
                </c:pt>
                <c:pt idx="9719">
                  <c:v>637.67172400000004</c:v>
                </c:pt>
                <c:pt idx="9720">
                  <c:v>653.63139899999999</c:v>
                </c:pt>
                <c:pt idx="9721">
                  <c:v>626.63015399999995</c:v>
                </c:pt>
                <c:pt idx="9722">
                  <c:v>633.12657999999999</c:v>
                </c:pt>
                <c:pt idx="9723">
                  <c:v>670.73647000000005</c:v>
                </c:pt>
                <c:pt idx="9724">
                  <c:v>636.27350000000001</c:v>
                </c:pt>
                <c:pt idx="9725">
                  <c:v>637.16365499999995</c:v>
                </c:pt>
                <c:pt idx="9726">
                  <c:v>656.17863599999998</c:v>
                </c:pt>
                <c:pt idx="9727">
                  <c:v>618.73302999999999</c:v>
                </c:pt>
                <c:pt idx="9728">
                  <c:v>674.25929199999996</c:v>
                </c:pt>
                <c:pt idx="9729">
                  <c:v>643.26975300000004</c:v>
                </c:pt>
                <c:pt idx="9730">
                  <c:v>625.29608800000005</c:v>
                </c:pt>
                <c:pt idx="9731">
                  <c:v>667.95566399999996</c:v>
                </c:pt>
                <c:pt idx="9732">
                  <c:v>645.04908699999999</c:v>
                </c:pt>
                <c:pt idx="9733">
                  <c:v>604.22236999999996</c:v>
                </c:pt>
                <c:pt idx="9734">
                  <c:v>659.07130900000004</c:v>
                </c:pt>
                <c:pt idx="9735">
                  <c:v>652.08056199999999</c:v>
                </c:pt>
                <c:pt idx="9736">
                  <c:v>642.41332999999997</c:v>
                </c:pt>
                <c:pt idx="9737">
                  <c:v>662.87941799999999</c:v>
                </c:pt>
                <c:pt idx="9738">
                  <c:v>613.94107799999995</c:v>
                </c:pt>
                <c:pt idx="9739">
                  <c:v>636.16820900000005</c:v>
                </c:pt>
                <c:pt idx="9740">
                  <c:v>656.40295400000002</c:v>
                </c:pt>
                <c:pt idx="9741">
                  <c:v>639.73851400000001</c:v>
                </c:pt>
                <c:pt idx="9742">
                  <c:v>651.85576200000003</c:v>
                </c:pt>
                <c:pt idx="9743">
                  <c:v>629.96974399999999</c:v>
                </c:pt>
                <c:pt idx="9744">
                  <c:v>616.89301699999999</c:v>
                </c:pt>
                <c:pt idx="9745">
                  <c:v>638.63182900000004</c:v>
                </c:pt>
                <c:pt idx="9746">
                  <c:v>665.40662599999996</c:v>
                </c:pt>
                <c:pt idx="9747">
                  <c:v>639.40439400000002</c:v>
                </c:pt>
                <c:pt idx="9748">
                  <c:v>642.41257499999995</c:v>
                </c:pt>
                <c:pt idx="9749">
                  <c:v>619.49284</c:v>
                </c:pt>
                <c:pt idx="9750">
                  <c:v>649.79944899999998</c:v>
                </c:pt>
                <c:pt idx="9751">
                  <c:v>660.875722</c:v>
                </c:pt>
                <c:pt idx="9752">
                  <c:v>636.15077799999995</c:v>
                </c:pt>
                <c:pt idx="9753">
                  <c:v>617.95045600000003</c:v>
                </c:pt>
                <c:pt idx="9754">
                  <c:v>643.82766800000002</c:v>
                </c:pt>
                <c:pt idx="9755">
                  <c:v>650.48274600000002</c:v>
                </c:pt>
                <c:pt idx="9756">
                  <c:v>644.35917800000004</c:v>
                </c:pt>
                <c:pt idx="9757">
                  <c:v>655.10651099999995</c:v>
                </c:pt>
                <c:pt idx="9758">
                  <c:v>628.99151500000005</c:v>
                </c:pt>
                <c:pt idx="9759">
                  <c:v>633.97459500000002</c:v>
                </c:pt>
                <c:pt idx="9760">
                  <c:v>662.75261699999999</c:v>
                </c:pt>
                <c:pt idx="9761">
                  <c:v>645.154809</c:v>
                </c:pt>
                <c:pt idx="9762">
                  <c:v>654.562095</c:v>
                </c:pt>
                <c:pt idx="9763">
                  <c:v>616.27853000000005</c:v>
                </c:pt>
                <c:pt idx="9764">
                  <c:v>636.91281700000002</c:v>
                </c:pt>
                <c:pt idx="9765">
                  <c:v>677.30127400000003</c:v>
                </c:pt>
                <c:pt idx="9766">
                  <c:v>641.28880400000003</c:v>
                </c:pt>
                <c:pt idx="9767">
                  <c:v>652.07821200000001</c:v>
                </c:pt>
                <c:pt idx="9768">
                  <c:v>614.23584900000003</c:v>
                </c:pt>
                <c:pt idx="9769">
                  <c:v>639.34790499999997</c:v>
                </c:pt>
                <c:pt idx="9770">
                  <c:v>669.40603799999997</c:v>
                </c:pt>
                <c:pt idx="9771">
                  <c:v>614.67568300000005</c:v>
                </c:pt>
                <c:pt idx="9772">
                  <c:v>638.08019200000001</c:v>
                </c:pt>
                <c:pt idx="9773">
                  <c:v>631.76333699999998</c:v>
                </c:pt>
                <c:pt idx="9774">
                  <c:v>641.07244500000002</c:v>
                </c:pt>
                <c:pt idx="9775">
                  <c:v>659.67935399999999</c:v>
                </c:pt>
                <c:pt idx="9776">
                  <c:v>638.947317</c:v>
                </c:pt>
                <c:pt idx="9777">
                  <c:v>625.323624</c:v>
                </c:pt>
                <c:pt idx="9778">
                  <c:v>637.850101</c:v>
                </c:pt>
                <c:pt idx="9779">
                  <c:v>671.83028400000001</c:v>
                </c:pt>
                <c:pt idx="9780">
                  <c:v>627.66689499999995</c:v>
                </c:pt>
                <c:pt idx="9781">
                  <c:v>644.93167500000004</c:v>
                </c:pt>
                <c:pt idx="9782">
                  <c:v>646.55175299999996</c:v>
                </c:pt>
                <c:pt idx="9783">
                  <c:v>594.66606300000001</c:v>
                </c:pt>
                <c:pt idx="9784">
                  <c:v>671.96471799999995</c:v>
                </c:pt>
                <c:pt idx="9785">
                  <c:v>671.61177999999995</c:v>
                </c:pt>
                <c:pt idx="9786">
                  <c:v>619.85634300000004</c:v>
                </c:pt>
                <c:pt idx="9787">
                  <c:v>638.29367200000002</c:v>
                </c:pt>
                <c:pt idx="9788">
                  <c:v>642.33527300000003</c:v>
                </c:pt>
                <c:pt idx="9789">
                  <c:v>648.83225900000002</c:v>
                </c:pt>
                <c:pt idx="9790">
                  <c:v>673.49317199999996</c:v>
                </c:pt>
                <c:pt idx="9791">
                  <c:v>634.33149500000002</c:v>
                </c:pt>
                <c:pt idx="9792">
                  <c:v>613.28525300000001</c:v>
                </c:pt>
                <c:pt idx="9793">
                  <c:v>634.73790099999997</c:v>
                </c:pt>
                <c:pt idx="9794">
                  <c:v>643.03814399999999</c:v>
                </c:pt>
                <c:pt idx="9795">
                  <c:v>655.31509600000004</c:v>
                </c:pt>
                <c:pt idx="9796">
                  <c:v>646.59923400000002</c:v>
                </c:pt>
                <c:pt idx="9797">
                  <c:v>606.61924499999998</c:v>
                </c:pt>
                <c:pt idx="9798">
                  <c:v>635.21769099999995</c:v>
                </c:pt>
                <c:pt idx="9799">
                  <c:v>673.61146399999996</c:v>
                </c:pt>
                <c:pt idx="9800">
                  <c:v>621.95989799999995</c:v>
                </c:pt>
                <c:pt idx="9801">
                  <c:v>628.88686199999995</c:v>
                </c:pt>
                <c:pt idx="9802">
                  <c:v>643.60332100000005</c:v>
                </c:pt>
                <c:pt idx="9803">
                  <c:v>629.01795900000002</c:v>
                </c:pt>
                <c:pt idx="9804">
                  <c:v>676.28767400000004</c:v>
                </c:pt>
                <c:pt idx="9805">
                  <c:v>647.57506899999998</c:v>
                </c:pt>
                <c:pt idx="9806">
                  <c:v>582.457223</c:v>
                </c:pt>
                <c:pt idx="9807">
                  <c:v>648.98215900000002</c:v>
                </c:pt>
                <c:pt idx="9808">
                  <c:v>662.311645</c:v>
                </c:pt>
                <c:pt idx="9809">
                  <c:v>644.43712800000003</c:v>
                </c:pt>
                <c:pt idx="9810">
                  <c:v>653.42001700000003</c:v>
                </c:pt>
                <c:pt idx="9811">
                  <c:v>627.90492600000005</c:v>
                </c:pt>
                <c:pt idx="9812">
                  <c:v>613.82319900000005</c:v>
                </c:pt>
                <c:pt idx="9813">
                  <c:v>657.45202900000004</c:v>
                </c:pt>
                <c:pt idx="9814">
                  <c:v>671.17450399999996</c:v>
                </c:pt>
                <c:pt idx="9815">
                  <c:v>608.05032400000005</c:v>
                </c:pt>
                <c:pt idx="9816">
                  <c:v>650.53799800000002</c:v>
                </c:pt>
                <c:pt idx="9817">
                  <c:v>629.16965300000004</c:v>
                </c:pt>
                <c:pt idx="9818">
                  <c:v>642.37570200000005</c:v>
                </c:pt>
                <c:pt idx="9819">
                  <c:v>680.00333599999999</c:v>
                </c:pt>
                <c:pt idx="9820">
                  <c:v>631.88289799999995</c:v>
                </c:pt>
                <c:pt idx="9821">
                  <c:v>628.46322699999996</c:v>
                </c:pt>
                <c:pt idx="9822">
                  <c:v>634.72054500000002</c:v>
                </c:pt>
                <c:pt idx="9823">
                  <c:v>638.96206199999995</c:v>
                </c:pt>
                <c:pt idx="9824">
                  <c:v>638.77627900000005</c:v>
                </c:pt>
                <c:pt idx="9825">
                  <c:v>669.40081799999996</c:v>
                </c:pt>
                <c:pt idx="9826">
                  <c:v>631.31686100000002</c:v>
                </c:pt>
                <c:pt idx="9827">
                  <c:v>627.29911700000002</c:v>
                </c:pt>
                <c:pt idx="9828">
                  <c:v>661.58317999999997</c:v>
                </c:pt>
                <c:pt idx="9829">
                  <c:v>642.663903</c:v>
                </c:pt>
                <c:pt idx="9830">
                  <c:v>636.22001699999998</c:v>
                </c:pt>
                <c:pt idx="9831">
                  <c:v>629.39933699999995</c:v>
                </c:pt>
                <c:pt idx="9832">
                  <c:v>620.88006099999996</c:v>
                </c:pt>
                <c:pt idx="9833">
                  <c:v>634.52415199999996</c:v>
                </c:pt>
                <c:pt idx="9834">
                  <c:v>656.81669999999997</c:v>
                </c:pt>
                <c:pt idx="9835">
                  <c:v>644.92153399999995</c:v>
                </c:pt>
                <c:pt idx="9836">
                  <c:v>627.99483699999996</c:v>
                </c:pt>
                <c:pt idx="9837">
                  <c:v>627.43803200000002</c:v>
                </c:pt>
                <c:pt idx="9838">
                  <c:v>654.73442799999998</c:v>
                </c:pt>
                <c:pt idx="9839">
                  <c:v>647.14998900000001</c:v>
                </c:pt>
                <c:pt idx="9840">
                  <c:v>620.33609000000001</c:v>
                </c:pt>
                <c:pt idx="9841">
                  <c:v>625.54868799999997</c:v>
                </c:pt>
                <c:pt idx="9842">
                  <c:v>633.62014599999998</c:v>
                </c:pt>
                <c:pt idx="9843">
                  <c:v>650.85399800000005</c:v>
                </c:pt>
                <c:pt idx="9844">
                  <c:v>633.87067999999999</c:v>
                </c:pt>
                <c:pt idx="9845">
                  <c:v>615.61275799999999</c:v>
                </c:pt>
                <c:pt idx="9846">
                  <c:v>616.44195100000002</c:v>
                </c:pt>
                <c:pt idx="9847">
                  <c:v>662.08943499999998</c:v>
                </c:pt>
                <c:pt idx="9848">
                  <c:v>644.88050299999998</c:v>
                </c:pt>
                <c:pt idx="9849">
                  <c:v>636.93784900000003</c:v>
                </c:pt>
                <c:pt idx="9850">
                  <c:v>639.29548999999997</c:v>
                </c:pt>
                <c:pt idx="9851">
                  <c:v>616.20803100000001</c:v>
                </c:pt>
                <c:pt idx="9852">
                  <c:v>651.19594500000005</c:v>
                </c:pt>
                <c:pt idx="9853">
                  <c:v>646.82595500000002</c:v>
                </c:pt>
                <c:pt idx="9854">
                  <c:v>627.27146000000005</c:v>
                </c:pt>
                <c:pt idx="9855">
                  <c:v>635.68658600000003</c:v>
                </c:pt>
                <c:pt idx="9856">
                  <c:v>616.12803499999995</c:v>
                </c:pt>
                <c:pt idx="9857">
                  <c:v>637.24536699999999</c:v>
                </c:pt>
                <c:pt idx="9858">
                  <c:v>666.60459000000003</c:v>
                </c:pt>
                <c:pt idx="9859">
                  <c:v>645.35724500000003</c:v>
                </c:pt>
                <c:pt idx="9860">
                  <c:v>603.38302199999998</c:v>
                </c:pt>
                <c:pt idx="9861">
                  <c:v>654.08266200000003</c:v>
                </c:pt>
                <c:pt idx="9862">
                  <c:v>658.12336000000005</c:v>
                </c:pt>
                <c:pt idx="9863">
                  <c:v>609.26667899999995</c:v>
                </c:pt>
                <c:pt idx="9864">
                  <c:v>663.62335700000006</c:v>
                </c:pt>
                <c:pt idx="9865">
                  <c:v>621.27339800000004</c:v>
                </c:pt>
                <c:pt idx="9866">
                  <c:v>618.12883299999999</c:v>
                </c:pt>
                <c:pt idx="9867">
                  <c:v>667.16699000000006</c:v>
                </c:pt>
                <c:pt idx="9868">
                  <c:v>652.53221399999995</c:v>
                </c:pt>
                <c:pt idx="9869">
                  <c:v>637.30541300000004</c:v>
                </c:pt>
                <c:pt idx="9870">
                  <c:v>639.61382200000003</c:v>
                </c:pt>
                <c:pt idx="9871">
                  <c:v>624.72558100000003</c:v>
                </c:pt>
                <c:pt idx="9872">
                  <c:v>625.02983200000006</c:v>
                </c:pt>
                <c:pt idx="9873">
                  <c:v>668.22073399999999</c:v>
                </c:pt>
                <c:pt idx="9874">
                  <c:v>625.87085500000001</c:v>
                </c:pt>
                <c:pt idx="9875">
                  <c:v>603.59466599999996</c:v>
                </c:pt>
                <c:pt idx="9876">
                  <c:v>644.55078300000002</c:v>
                </c:pt>
                <c:pt idx="9877">
                  <c:v>629.03866200000004</c:v>
                </c:pt>
                <c:pt idx="9878">
                  <c:v>634.62138200000004</c:v>
                </c:pt>
                <c:pt idx="9879">
                  <c:v>657.22994900000003</c:v>
                </c:pt>
                <c:pt idx="9880">
                  <c:v>617.42146300000002</c:v>
                </c:pt>
                <c:pt idx="9881">
                  <c:v>625.34768299999996</c:v>
                </c:pt>
                <c:pt idx="9882">
                  <c:v>659.50039900000002</c:v>
                </c:pt>
                <c:pt idx="9883">
                  <c:v>614.53249700000003</c:v>
                </c:pt>
                <c:pt idx="9884">
                  <c:v>658.17937900000004</c:v>
                </c:pt>
                <c:pt idx="9885">
                  <c:v>649.70983799999999</c:v>
                </c:pt>
                <c:pt idx="9886">
                  <c:v>602.63322200000005</c:v>
                </c:pt>
                <c:pt idx="9887">
                  <c:v>654.17339400000003</c:v>
                </c:pt>
                <c:pt idx="9888">
                  <c:v>635.28384500000004</c:v>
                </c:pt>
                <c:pt idx="9889">
                  <c:v>629.19126900000003</c:v>
                </c:pt>
                <c:pt idx="9890">
                  <c:v>640.23658999999998</c:v>
                </c:pt>
                <c:pt idx="9891">
                  <c:v>629.01795200000004</c:v>
                </c:pt>
                <c:pt idx="9892">
                  <c:v>613.54017699999997</c:v>
                </c:pt>
                <c:pt idx="9893">
                  <c:v>654.99448600000005</c:v>
                </c:pt>
                <c:pt idx="9894">
                  <c:v>658.54202899999996</c:v>
                </c:pt>
                <c:pt idx="9895">
                  <c:v>611.46851800000002</c:v>
                </c:pt>
                <c:pt idx="9896">
                  <c:v>663.42228899999998</c:v>
                </c:pt>
                <c:pt idx="9897">
                  <c:v>618.86520599999994</c:v>
                </c:pt>
                <c:pt idx="9898">
                  <c:v>618.70508500000005</c:v>
                </c:pt>
                <c:pt idx="9899">
                  <c:v>666.04032600000005</c:v>
                </c:pt>
                <c:pt idx="9900">
                  <c:v>615.47466599999996</c:v>
                </c:pt>
                <c:pt idx="9901">
                  <c:v>628.39080100000001</c:v>
                </c:pt>
                <c:pt idx="9902">
                  <c:v>649.48843399999998</c:v>
                </c:pt>
                <c:pt idx="9903">
                  <c:v>629.27546299999995</c:v>
                </c:pt>
                <c:pt idx="9904">
                  <c:v>665.39828199999999</c:v>
                </c:pt>
                <c:pt idx="9905">
                  <c:v>634.11567500000001</c:v>
                </c:pt>
                <c:pt idx="9906">
                  <c:v>598.16728999999998</c:v>
                </c:pt>
                <c:pt idx="9907">
                  <c:v>630.06289500000003</c:v>
                </c:pt>
                <c:pt idx="9908">
                  <c:v>661.76984600000003</c:v>
                </c:pt>
                <c:pt idx="9909">
                  <c:v>635.57397600000002</c:v>
                </c:pt>
                <c:pt idx="9910">
                  <c:v>641.87068899999997</c:v>
                </c:pt>
                <c:pt idx="9911">
                  <c:v>621.24738500000001</c:v>
                </c:pt>
                <c:pt idx="9912">
                  <c:v>630.68935199999999</c:v>
                </c:pt>
                <c:pt idx="9913">
                  <c:v>662.09014999999999</c:v>
                </c:pt>
                <c:pt idx="9914">
                  <c:v>625.59849699999995</c:v>
                </c:pt>
                <c:pt idx="9915">
                  <c:v>626.73174200000005</c:v>
                </c:pt>
                <c:pt idx="9916">
                  <c:v>657.44344699999999</c:v>
                </c:pt>
                <c:pt idx="9917">
                  <c:v>613.36834899999997</c:v>
                </c:pt>
                <c:pt idx="9918">
                  <c:v>628.16322300000002</c:v>
                </c:pt>
                <c:pt idx="9919">
                  <c:v>664.98777600000005</c:v>
                </c:pt>
                <c:pt idx="9920">
                  <c:v>620.57644800000003</c:v>
                </c:pt>
                <c:pt idx="9921">
                  <c:v>623.37183100000004</c:v>
                </c:pt>
                <c:pt idx="9922">
                  <c:v>635.28735099999994</c:v>
                </c:pt>
                <c:pt idx="9923">
                  <c:v>629.78781500000002</c:v>
                </c:pt>
                <c:pt idx="9924">
                  <c:v>630.31471499999998</c:v>
                </c:pt>
                <c:pt idx="9925">
                  <c:v>636.11994600000003</c:v>
                </c:pt>
                <c:pt idx="9926">
                  <c:v>628.16392199999996</c:v>
                </c:pt>
                <c:pt idx="9927">
                  <c:v>635.05927299999996</c:v>
                </c:pt>
                <c:pt idx="9928">
                  <c:v>675.469785</c:v>
                </c:pt>
                <c:pt idx="9929">
                  <c:v>606.04567199999997</c:v>
                </c:pt>
                <c:pt idx="9930">
                  <c:v>639.73800300000005</c:v>
                </c:pt>
                <c:pt idx="9931">
                  <c:v>644.78086800000005</c:v>
                </c:pt>
                <c:pt idx="9932">
                  <c:v>636.14239799999996</c:v>
                </c:pt>
                <c:pt idx="9933">
                  <c:v>653.93958699999996</c:v>
                </c:pt>
                <c:pt idx="9934">
                  <c:v>642.05834100000004</c:v>
                </c:pt>
                <c:pt idx="9935">
                  <c:v>608.38967100000002</c:v>
                </c:pt>
                <c:pt idx="9936">
                  <c:v>622.28499199999999</c:v>
                </c:pt>
                <c:pt idx="9937">
                  <c:v>665.34455400000002</c:v>
                </c:pt>
                <c:pt idx="9938">
                  <c:v>637.78777700000001</c:v>
                </c:pt>
                <c:pt idx="9939">
                  <c:v>640.69012999999995</c:v>
                </c:pt>
                <c:pt idx="9940">
                  <c:v>615.75324999999998</c:v>
                </c:pt>
                <c:pt idx="9941">
                  <c:v>615.57206499999995</c:v>
                </c:pt>
                <c:pt idx="9942">
                  <c:v>675.10727299999996</c:v>
                </c:pt>
                <c:pt idx="9943">
                  <c:v>625.37431100000003</c:v>
                </c:pt>
                <c:pt idx="9944">
                  <c:v>612.05091000000004</c:v>
                </c:pt>
                <c:pt idx="9945">
                  <c:v>646.254682</c:v>
                </c:pt>
                <c:pt idx="9946">
                  <c:v>618.522918</c:v>
                </c:pt>
                <c:pt idx="9947">
                  <c:v>643.24629200000004</c:v>
                </c:pt>
                <c:pt idx="9948">
                  <c:v>644.410031</c:v>
                </c:pt>
                <c:pt idx="9949">
                  <c:v>625.30267100000003</c:v>
                </c:pt>
                <c:pt idx="9950">
                  <c:v>634.865635</c:v>
                </c:pt>
                <c:pt idx="9951">
                  <c:v>658.58462599999996</c:v>
                </c:pt>
                <c:pt idx="9952">
                  <c:v>629.96844999999996</c:v>
                </c:pt>
                <c:pt idx="9953">
                  <c:v>633.16498100000001</c:v>
                </c:pt>
                <c:pt idx="9954">
                  <c:v>636.42205200000001</c:v>
                </c:pt>
                <c:pt idx="9955">
                  <c:v>630.483881</c:v>
                </c:pt>
                <c:pt idx="9956">
                  <c:v>657.70581600000003</c:v>
                </c:pt>
                <c:pt idx="9957">
                  <c:v>639.42182700000001</c:v>
                </c:pt>
                <c:pt idx="9958">
                  <c:v>613.257248</c:v>
                </c:pt>
                <c:pt idx="9959">
                  <c:v>643.90825600000005</c:v>
                </c:pt>
                <c:pt idx="9960">
                  <c:v>623.94742399999996</c:v>
                </c:pt>
                <c:pt idx="9961">
                  <c:v>638.27902400000005</c:v>
                </c:pt>
                <c:pt idx="9962">
                  <c:v>640.78839400000004</c:v>
                </c:pt>
                <c:pt idx="9963">
                  <c:v>627.918092</c:v>
                </c:pt>
                <c:pt idx="9964">
                  <c:v>619.08426299999996</c:v>
                </c:pt>
                <c:pt idx="9965">
                  <c:v>636.45935599999996</c:v>
                </c:pt>
                <c:pt idx="9966">
                  <c:v>650.23980200000005</c:v>
                </c:pt>
                <c:pt idx="9967">
                  <c:v>639.28774499999997</c:v>
                </c:pt>
                <c:pt idx="9968">
                  <c:v>623.17769299999998</c:v>
                </c:pt>
                <c:pt idx="9969">
                  <c:v>635.97767899999997</c:v>
                </c:pt>
                <c:pt idx="9970">
                  <c:v>657.66626799999995</c:v>
                </c:pt>
                <c:pt idx="9971">
                  <c:v>650.78740400000004</c:v>
                </c:pt>
                <c:pt idx="9972">
                  <c:v>625.03778599999998</c:v>
                </c:pt>
                <c:pt idx="9973">
                  <c:v>627.06931699999996</c:v>
                </c:pt>
                <c:pt idx="9974">
                  <c:v>636.58449599999994</c:v>
                </c:pt>
                <c:pt idx="9975">
                  <c:v>652.15423799999996</c:v>
                </c:pt>
                <c:pt idx="9976">
                  <c:v>633.15454599999998</c:v>
                </c:pt>
                <c:pt idx="9977">
                  <c:v>619.79164700000001</c:v>
                </c:pt>
                <c:pt idx="9978">
                  <c:v>616.94239800000003</c:v>
                </c:pt>
                <c:pt idx="9979">
                  <c:v>642.42221500000005</c:v>
                </c:pt>
                <c:pt idx="9980">
                  <c:v>645.37972000000002</c:v>
                </c:pt>
                <c:pt idx="9981">
                  <c:v>652.39912200000003</c:v>
                </c:pt>
                <c:pt idx="9982">
                  <c:v>639.44169399999998</c:v>
                </c:pt>
                <c:pt idx="9983">
                  <c:v>612.65608199999997</c:v>
                </c:pt>
                <c:pt idx="9984">
                  <c:v>639.54612899999995</c:v>
                </c:pt>
                <c:pt idx="9985">
                  <c:v>658.14822000000004</c:v>
                </c:pt>
                <c:pt idx="9986">
                  <c:v>655.91090099999997</c:v>
                </c:pt>
                <c:pt idx="9987">
                  <c:v>608.45309499999996</c:v>
                </c:pt>
                <c:pt idx="9988">
                  <c:v>625.37775199999999</c:v>
                </c:pt>
                <c:pt idx="9989">
                  <c:v>659.79625899999996</c:v>
                </c:pt>
                <c:pt idx="9990">
                  <c:v>623.52586499999995</c:v>
                </c:pt>
                <c:pt idx="9991">
                  <c:v>637.92285800000002</c:v>
                </c:pt>
                <c:pt idx="9992">
                  <c:v>629.85083899999995</c:v>
                </c:pt>
                <c:pt idx="9993">
                  <c:v>627.12963500000001</c:v>
                </c:pt>
                <c:pt idx="9994">
                  <c:v>651.58435499999996</c:v>
                </c:pt>
                <c:pt idx="9995">
                  <c:v>635.91831400000001</c:v>
                </c:pt>
                <c:pt idx="9996">
                  <c:v>638.04834400000004</c:v>
                </c:pt>
                <c:pt idx="9997">
                  <c:v>606.97952199999997</c:v>
                </c:pt>
                <c:pt idx="9998">
                  <c:v>624.12031300000001</c:v>
                </c:pt>
                <c:pt idx="9999">
                  <c:v>637.97668099999999</c:v>
                </c:pt>
                <c:pt idx="10000">
                  <c:v>652.48448199999996</c:v>
                </c:pt>
                <c:pt idx="10001">
                  <c:v>635.243157</c:v>
                </c:pt>
                <c:pt idx="10002">
                  <c:v>611.93498199999999</c:v>
                </c:pt>
                <c:pt idx="10003">
                  <c:v>648.61069599999996</c:v>
                </c:pt>
                <c:pt idx="10004">
                  <c:v>633.78860299999997</c:v>
                </c:pt>
                <c:pt idx="10005">
                  <c:v>643.66051500000003</c:v>
                </c:pt>
                <c:pt idx="10006">
                  <c:v>621.06204400000001</c:v>
                </c:pt>
                <c:pt idx="10007">
                  <c:v>621.766569</c:v>
                </c:pt>
                <c:pt idx="10008">
                  <c:v>626.83310700000004</c:v>
                </c:pt>
                <c:pt idx="10009">
                  <c:v>631.368155</c:v>
                </c:pt>
                <c:pt idx="10010">
                  <c:v>635.31502399999999</c:v>
                </c:pt>
                <c:pt idx="10011">
                  <c:v>648.65133800000001</c:v>
                </c:pt>
                <c:pt idx="10012">
                  <c:v>613.12083199999995</c:v>
                </c:pt>
                <c:pt idx="10013">
                  <c:v>611.00658499999997</c:v>
                </c:pt>
                <c:pt idx="10014">
                  <c:v>663.46980599999995</c:v>
                </c:pt>
                <c:pt idx="10015">
                  <c:v>627.94847700000003</c:v>
                </c:pt>
                <c:pt idx="10016">
                  <c:v>651.10654499999998</c:v>
                </c:pt>
                <c:pt idx="10017">
                  <c:v>613.246985</c:v>
                </c:pt>
                <c:pt idx="10018">
                  <c:v>637.28110400000003</c:v>
                </c:pt>
                <c:pt idx="10019">
                  <c:v>646.08790899999997</c:v>
                </c:pt>
                <c:pt idx="10020">
                  <c:v>651.82157600000005</c:v>
                </c:pt>
                <c:pt idx="10021">
                  <c:v>631.63053100000002</c:v>
                </c:pt>
                <c:pt idx="10022">
                  <c:v>609.86362299999996</c:v>
                </c:pt>
                <c:pt idx="10023">
                  <c:v>658.53649900000005</c:v>
                </c:pt>
                <c:pt idx="10024">
                  <c:v>622.46950400000003</c:v>
                </c:pt>
                <c:pt idx="10025">
                  <c:v>651.98278600000003</c:v>
                </c:pt>
                <c:pt idx="10026">
                  <c:v>639.89039300000002</c:v>
                </c:pt>
                <c:pt idx="10027">
                  <c:v>610.97569899999996</c:v>
                </c:pt>
                <c:pt idx="10028">
                  <c:v>639.06990399999995</c:v>
                </c:pt>
                <c:pt idx="10029">
                  <c:v>649.33041900000001</c:v>
                </c:pt>
                <c:pt idx="10030">
                  <c:v>632.77538200000004</c:v>
                </c:pt>
                <c:pt idx="10031">
                  <c:v>632.28686800000003</c:v>
                </c:pt>
                <c:pt idx="10032">
                  <c:v>620.68683699999997</c:v>
                </c:pt>
                <c:pt idx="10033">
                  <c:v>620.60326499999996</c:v>
                </c:pt>
                <c:pt idx="10034">
                  <c:v>653.34453599999995</c:v>
                </c:pt>
                <c:pt idx="10035">
                  <c:v>642.59709699999996</c:v>
                </c:pt>
                <c:pt idx="10036">
                  <c:v>625.99762299999998</c:v>
                </c:pt>
                <c:pt idx="10037">
                  <c:v>628.35275899999999</c:v>
                </c:pt>
                <c:pt idx="10038">
                  <c:v>617.72019999999998</c:v>
                </c:pt>
                <c:pt idx="10039">
                  <c:v>642.46000100000003</c:v>
                </c:pt>
                <c:pt idx="10040">
                  <c:v>664.37114799999995</c:v>
                </c:pt>
                <c:pt idx="10041">
                  <c:v>623.61665700000003</c:v>
                </c:pt>
                <c:pt idx="10042">
                  <c:v>604.39550899999995</c:v>
                </c:pt>
                <c:pt idx="10043">
                  <c:v>664.26945000000001</c:v>
                </c:pt>
                <c:pt idx="10044">
                  <c:v>641.41787499999998</c:v>
                </c:pt>
                <c:pt idx="10045">
                  <c:v>639.56333900000004</c:v>
                </c:pt>
                <c:pt idx="10046">
                  <c:v>657.33021299999996</c:v>
                </c:pt>
                <c:pt idx="10047">
                  <c:v>601.51756399999999</c:v>
                </c:pt>
                <c:pt idx="10048">
                  <c:v>650.77783799999997</c:v>
                </c:pt>
                <c:pt idx="10049">
                  <c:v>658.42464199999995</c:v>
                </c:pt>
                <c:pt idx="10050">
                  <c:v>616.58221400000002</c:v>
                </c:pt>
                <c:pt idx="10051">
                  <c:v>628.76543100000004</c:v>
                </c:pt>
                <c:pt idx="10052">
                  <c:v>632.20088099999998</c:v>
                </c:pt>
                <c:pt idx="10053">
                  <c:v>616.79593499999999</c:v>
                </c:pt>
                <c:pt idx="10054">
                  <c:v>641.75783799999999</c:v>
                </c:pt>
                <c:pt idx="10055">
                  <c:v>643.53971999999999</c:v>
                </c:pt>
                <c:pt idx="10056">
                  <c:v>602.29422799999998</c:v>
                </c:pt>
                <c:pt idx="10057">
                  <c:v>655.48501199999998</c:v>
                </c:pt>
                <c:pt idx="10058">
                  <c:v>652.92872699999998</c:v>
                </c:pt>
                <c:pt idx="10059">
                  <c:v>600.91661899999997</c:v>
                </c:pt>
                <c:pt idx="10060">
                  <c:v>629.21349399999997</c:v>
                </c:pt>
                <c:pt idx="10061">
                  <c:v>629.60207800000001</c:v>
                </c:pt>
                <c:pt idx="10062">
                  <c:v>620.70413399999995</c:v>
                </c:pt>
                <c:pt idx="10063">
                  <c:v>665.72796700000004</c:v>
                </c:pt>
                <c:pt idx="10064">
                  <c:v>637.84283700000003</c:v>
                </c:pt>
                <c:pt idx="10065">
                  <c:v>620.21217000000001</c:v>
                </c:pt>
                <c:pt idx="10066">
                  <c:v>628.36802399999999</c:v>
                </c:pt>
                <c:pt idx="10067">
                  <c:v>621.924305</c:v>
                </c:pt>
                <c:pt idx="10068">
                  <c:v>648.79532800000004</c:v>
                </c:pt>
                <c:pt idx="10069">
                  <c:v>657.81999199999996</c:v>
                </c:pt>
                <c:pt idx="10070">
                  <c:v>621.72032400000001</c:v>
                </c:pt>
                <c:pt idx="10071">
                  <c:v>604.48908400000005</c:v>
                </c:pt>
                <c:pt idx="10072">
                  <c:v>633.73804900000005</c:v>
                </c:pt>
                <c:pt idx="10073">
                  <c:v>632.15852800000005</c:v>
                </c:pt>
                <c:pt idx="10074">
                  <c:v>634.78266499999995</c:v>
                </c:pt>
                <c:pt idx="10075">
                  <c:v>649.96829600000001</c:v>
                </c:pt>
                <c:pt idx="10076">
                  <c:v>571.89261999999997</c:v>
                </c:pt>
                <c:pt idx="10077">
                  <c:v>631.594021</c:v>
                </c:pt>
                <c:pt idx="10078">
                  <c:v>648.652602</c:v>
                </c:pt>
                <c:pt idx="10079">
                  <c:v>609.152243</c:v>
                </c:pt>
                <c:pt idx="10080">
                  <c:v>646.67503299999998</c:v>
                </c:pt>
                <c:pt idx="10081">
                  <c:v>613.51028299999996</c:v>
                </c:pt>
                <c:pt idx="10082">
                  <c:v>618.60031400000003</c:v>
                </c:pt>
                <c:pt idx="10083">
                  <c:v>656.31964500000004</c:v>
                </c:pt>
                <c:pt idx="10084">
                  <c:v>644.73655099999996</c:v>
                </c:pt>
                <c:pt idx="10085">
                  <c:v>616.85372900000004</c:v>
                </c:pt>
                <c:pt idx="10086">
                  <c:v>635.94981900000005</c:v>
                </c:pt>
                <c:pt idx="10087">
                  <c:v>639.12710100000004</c:v>
                </c:pt>
                <c:pt idx="10088">
                  <c:v>606.652514</c:v>
                </c:pt>
                <c:pt idx="10089">
                  <c:v>663.39144599999997</c:v>
                </c:pt>
                <c:pt idx="10090">
                  <c:v>608.967082</c:v>
                </c:pt>
                <c:pt idx="10091">
                  <c:v>633.59417299999996</c:v>
                </c:pt>
                <c:pt idx="10092">
                  <c:v>645.24152100000003</c:v>
                </c:pt>
                <c:pt idx="10093">
                  <c:v>609.529403</c:v>
                </c:pt>
                <c:pt idx="10094">
                  <c:v>651.84641499999998</c:v>
                </c:pt>
                <c:pt idx="10095">
                  <c:v>636.45569599999999</c:v>
                </c:pt>
                <c:pt idx="10096">
                  <c:v>619.44662900000003</c:v>
                </c:pt>
                <c:pt idx="10097">
                  <c:v>647.35389299999997</c:v>
                </c:pt>
                <c:pt idx="10098">
                  <c:v>627.25696800000003</c:v>
                </c:pt>
                <c:pt idx="10099">
                  <c:v>632.14551600000004</c:v>
                </c:pt>
                <c:pt idx="10100">
                  <c:v>635.78719100000001</c:v>
                </c:pt>
                <c:pt idx="10101">
                  <c:v>642.71099000000004</c:v>
                </c:pt>
                <c:pt idx="10102">
                  <c:v>616.28209000000004</c:v>
                </c:pt>
                <c:pt idx="10103">
                  <c:v>633.15798500000005</c:v>
                </c:pt>
                <c:pt idx="10104">
                  <c:v>634.07693800000004</c:v>
                </c:pt>
                <c:pt idx="10105">
                  <c:v>608.49884099999997</c:v>
                </c:pt>
                <c:pt idx="10106">
                  <c:v>644.40204200000005</c:v>
                </c:pt>
                <c:pt idx="10107">
                  <c:v>619.64229699999999</c:v>
                </c:pt>
                <c:pt idx="10108">
                  <c:v>620.54209000000003</c:v>
                </c:pt>
                <c:pt idx="10109">
                  <c:v>651.13917800000002</c:v>
                </c:pt>
                <c:pt idx="10110">
                  <c:v>603.55589699999996</c:v>
                </c:pt>
                <c:pt idx="10111">
                  <c:v>636.97931600000004</c:v>
                </c:pt>
                <c:pt idx="10112">
                  <c:v>636.003694</c:v>
                </c:pt>
                <c:pt idx="10113">
                  <c:v>627.98926200000005</c:v>
                </c:pt>
                <c:pt idx="10114">
                  <c:v>630.72607800000003</c:v>
                </c:pt>
                <c:pt idx="10115">
                  <c:v>622.63497299999995</c:v>
                </c:pt>
                <c:pt idx="10116">
                  <c:v>611.74887000000001</c:v>
                </c:pt>
                <c:pt idx="10117">
                  <c:v>634.72958000000006</c:v>
                </c:pt>
                <c:pt idx="10118">
                  <c:v>639.33946000000003</c:v>
                </c:pt>
                <c:pt idx="10119">
                  <c:v>614.17934000000002</c:v>
                </c:pt>
                <c:pt idx="10120">
                  <c:v>619.52570200000002</c:v>
                </c:pt>
                <c:pt idx="10121">
                  <c:v>632.19895199999996</c:v>
                </c:pt>
                <c:pt idx="10122">
                  <c:v>633.51188300000001</c:v>
                </c:pt>
                <c:pt idx="10123">
                  <c:v>638.39604999999995</c:v>
                </c:pt>
                <c:pt idx="10124">
                  <c:v>603.08623699999998</c:v>
                </c:pt>
                <c:pt idx="10125">
                  <c:v>618.685787</c:v>
                </c:pt>
                <c:pt idx="10126">
                  <c:v>637.77034300000003</c:v>
                </c:pt>
                <c:pt idx="10127">
                  <c:v>637.69459400000005</c:v>
                </c:pt>
                <c:pt idx="10128">
                  <c:v>631.45341699999994</c:v>
                </c:pt>
                <c:pt idx="10129">
                  <c:v>638.89510299999995</c:v>
                </c:pt>
                <c:pt idx="10130">
                  <c:v>607.531116</c:v>
                </c:pt>
                <c:pt idx="10131">
                  <c:v>625.27770499999997</c:v>
                </c:pt>
                <c:pt idx="10132">
                  <c:v>651.45308599999998</c:v>
                </c:pt>
                <c:pt idx="10133">
                  <c:v>604.53451700000005</c:v>
                </c:pt>
                <c:pt idx="10134">
                  <c:v>621.94034899999997</c:v>
                </c:pt>
                <c:pt idx="10135">
                  <c:v>619.63344600000005</c:v>
                </c:pt>
                <c:pt idx="10136">
                  <c:v>623.04607699999997</c:v>
                </c:pt>
                <c:pt idx="10137">
                  <c:v>651.78768700000001</c:v>
                </c:pt>
                <c:pt idx="10138">
                  <c:v>622.68424100000004</c:v>
                </c:pt>
                <c:pt idx="10139">
                  <c:v>613.24932999999999</c:v>
                </c:pt>
                <c:pt idx="10140">
                  <c:v>622.98270100000002</c:v>
                </c:pt>
                <c:pt idx="10141">
                  <c:v>624.99448700000005</c:v>
                </c:pt>
                <c:pt idx="10142">
                  <c:v>640.29959399999996</c:v>
                </c:pt>
                <c:pt idx="10143">
                  <c:v>630.44113600000003</c:v>
                </c:pt>
                <c:pt idx="10144">
                  <c:v>616.82949499999995</c:v>
                </c:pt>
                <c:pt idx="10145">
                  <c:v>606.66519200000005</c:v>
                </c:pt>
                <c:pt idx="10146">
                  <c:v>662.041833</c:v>
                </c:pt>
                <c:pt idx="10147">
                  <c:v>617.75273800000002</c:v>
                </c:pt>
                <c:pt idx="10148">
                  <c:v>615.55672700000002</c:v>
                </c:pt>
                <c:pt idx="10149">
                  <c:v>651.16416500000003</c:v>
                </c:pt>
                <c:pt idx="10150">
                  <c:v>600.37623900000006</c:v>
                </c:pt>
                <c:pt idx="10151">
                  <c:v>650.41140600000006</c:v>
                </c:pt>
                <c:pt idx="10152">
                  <c:v>646.56311100000005</c:v>
                </c:pt>
                <c:pt idx="10153">
                  <c:v>607.56632000000002</c:v>
                </c:pt>
                <c:pt idx="10154">
                  <c:v>634.66985099999999</c:v>
                </c:pt>
                <c:pt idx="10155">
                  <c:v>636.01130799999999</c:v>
                </c:pt>
                <c:pt idx="10156">
                  <c:v>635.62897999999996</c:v>
                </c:pt>
                <c:pt idx="10157">
                  <c:v>626.73931800000003</c:v>
                </c:pt>
                <c:pt idx="10158">
                  <c:v>647.49376299999994</c:v>
                </c:pt>
                <c:pt idx="10159">
                  <c:v>611.15972599999998</c:v>
                </c:pt>
                <c:pt idx="10160">
                  <c:v>631.882879</c:v>
                </c:pt>
                <c:pt idx="10161">
                  <c:v>659.25969899999996</c:v>
                </c:pt>
                <c:pt idx="10162">
                  <c:v>595.88542800000005</c:v>
                </c:pt>
                <c:pt idx="10163">
                  <c:v>622.89886200000001</c:v>
                </c:pt>
                <c:pt idx="10164">
                  <c:v>629.87782200000004</c:v>
                </c:pt>
                <c:pt idx="10165">
                  <c:v>617.22472200000004</c:v>
                </c:pt>
                <c:pt idx="10166">
                  <c:v>640.33279500000003</c:v>
                </c:pt>
                <c:pt idx="10167">
                  <c:v>632.14561200000003</c:v>
                </c:pt>
                <c:pt idx="10168">
                  <c:v>595.64414199999999</c:v>
                </c:pt>
                <c:pt idx="10169">
                  <c:v>616.78879400000005</c:v>
                </c:pt>
                <c:pt idx="10170">
                  <c:v>648.56599200000005</c:v>
                </c:pt>
                <c:pt idx="10171">
                  <c:v>609.46232099999997</c:v>
                </c:pt>
                <c:pt idx="10172">
                  <c:v>640.49364600000001</c:v>
                </c:pt>
                <c:pt idx="10173">
                  <c:v>625.44890399999997</c:v>
                </c:pt>
                <c:pt idx="10174">
                  <c:v>617.539537</c:v>
                </c:pt>
                <c:pt idx="10175">
                  <c:v>651.78817500000002</c:v>
                </c:pt>
                <c:pt idx="10176">
                  <c:v>635.504549</c:v>
                </c:pt>
                <c:pt idx="10177">
                  <c:v>624.83863599999995</c:v>
                </c:pt>
                <c:pt idx="10178">
                  <c:v>627.66693099999998</c:v>
                </c:pt>
                <c:pt idx="10179">
                  <c:v>646.03839600000003</c:v>
                </c:pt>
                <c:pt idx="10180">
                  <c:v>628.85210900000004</c:v>
                </c:pt>
                <c:pt idx="10181">
                  <c:v>635.45105699999999</c:v>
                </c:pt>
                <c:pt idx="10182">
                  <c:v>620.22081400000002</c:v>
                </c:pt>
                <c:pt idx="10183">
                  <c:v>620.84837200000004</c:v>
                </c:pt>
                <c:pt idx="10184">
                  <c:v>626.55464400000005</c:v>
                </c:pt>
                <c:pt idx="10185">
                  <c:v>631.77321199999994</c:v>
                </c:pt>
                <c:pt idx="10186">
                  <c:v>632.31257100000005</c:v>
                </c:pt>
                <c:pt idx="10187">
                  <c:v>622.60430899999994</c:v>
                </c:pt>
                <c:pt idx="10188">
                  <c:v>612.48400300000003</c:v>
                </c:pt>
                <c:pt idx="10189">
                  <c:v>633.52394900000002</c:v>
                </c:pt>
                <c:pt idx="10190">
                  <c:v>643.96312799999998</c:v>
                </c:pt>
                <c:pt idx="10191">
                  <c:v>621.20995700000003</c:v>
                </c:pt>
                <c:pt idx="10192">
                  <c:v>622.18555200000003</c:v>
                </c:pt>
                <c:pt idx="10193">
                  <c:v>627.84570499999995</c:v>
                </c:pt>
                <c:pt idx="10194">
                  <c:v>637.39234999999996</c:v>
                </c:pt>
                <c:pt idx="10195">
                  <c:v>625.829565</c:v>
                </c:pt>
                <c:pt idx="10196">
                  <c:v>641.61614299999997</c:v>
                </c:pt>
                <c:pt idx="10197">
                  <c:v>612.70368599999995</c:v>
                </c:pt>
                <c:pt idx="10198">
                  <c:v>631.32682399999999</c:v>
                </c:pt>
                <c:pt idx="10199">
                  <c:v>640.01153499999998</c:v>
                </c:pt>
                <c:pt idx="10200">
                  <c:v>600.61142700000005</c:v>
                </c:pt>
                <c:pt idx="10201">
                  <c:v>650.01336200000003</c:v>
                </c:pt>
                <c:pt idx="10202">
                  <c:v>623.35078899999996</c:v>
                </c:pt>
                <c:pt idx="10203">
                  <c:v>623.75591099999997</c:v>
                </c:pt>
                <c:pt idx="10204">
                  <c:v>643.00377100000003</c:v>
                </c:pt>
                <c:pt idx="10205">
                  <c:v>629.43606799999998</c:v>
                </c:pt>
                <c:pt idx="10206">
                  <c:v>638.66588899999999</c:v>
                </c:pt>
                <c:pt idx="10207">
                  <c:v>603.81063600000004</c:v>
                </c:pt>
                <c:pt idx="10208">
                  <c:v>628.48962900000004</c:v>
                </c:pt>
                <c:pt idx="10209">
                  <c:v>637.57651399999997</c:v>
                </c:pt>
                <c:pt idx="10210">
                  <c:v>619.93956400000002</c:v>
                </c:pt>
                <c:pt idx="10211">
                  <c:v>620.23249199999998</c:v>
                </c:pt>
                <c:pt idx="10212">
                  <c:v>604.39886899999999</c:v>
                </c:pt>
                <c:pt idx="10213">
                  <c:v>643.04281800000001</c:v>
                </c:pt>
                <c:pt idx="10214">
                  <c:v>626.26216999999997</c:v>
                </c:pt>
                <c:pt idx="10215">
                  <c:v>635.86331199999995</c:v>
                </c:pt>
                <c:pt idx="10216">
                  <c:v>635.88356099999999</c:v>
                </c:pt>
                <c:pt idx="10217">
                  <c:v>613.34577899999999</c:v>
                </c:pt>
                <c:pt idx="10218">
                  <c:v>635.31292499999995</c:v>
                </c:pt>
                <c:pt idx="10219">
                  <c:v>632.21318499999995</c:v>
                </c:pt>
                <c:pt idx="10220">
                  <c:v>641.81921299999999</c:v>
                </c:pt>
                <c:pt idx="10221">
                  <c:v>625.63784999999996</c:v>
                </c:pt>
                <c:pt idx="10222">
                  <c:v>604.17214999999999</c:v>
                </c:pt>
                <c:pt idx="10223">
                  <c:v>613.94415300000003</c:v>
                </c:pt>
                <c:pt idx="10224">
                  <c:v>654.91375300000004</c:v>
                </c:pt>
                <c:pt idx="10225">
                  <c:v>632.68716800000004</c:v>
                </c:pt>
                <c:pt idx="10226">
                  <c:v>593.27729099999999</c:v>
                </c:pt>
                <c:pt idx="10227">
                  <c:v>627.49068299999999</c:v>
                </c:pt>
                <c:pt idx="10228">
                  <c:v>633.73170700000003</c:v>
                </c:pt>
                <c:pt idx="10229">
                  <c:v>620.99741400000005</c:v>
                </c:pt>
                <c:pt idx="10230">
                  <c:v>627.59445700000003</c:v>
                </c:pt>
                <c:pt idx="10231">
                  <c:v>595.64946199999997</c:v>
                </c:pt>
                <c:pt idx="10232">
                  <c:v>638.31601599999999</c:v>
                </c:pt>
                <c:pt idx="10233">
                  <c:v>663.86886900000002</c:v>
                </c:pt>
                <c:pt idx="10234">
                  <c:v>617.93659100000002</c:v>
                </c:pt>
                <c:pt idx="10235">
                  <c:v>620.51028099999996</c:v>
                </c:pt>
                <c:pt idx="10236">
                  <c:v>634.94447000000002</c:v>
                </c:pt>
                <c:pt idx="10237">
                  <c:v>620.48595999999998</c:v>
                </c:pt>
                <c:pt idx="10238">
                  <c:v>639.69748400000003</c:v>
                </c:pt>
                <c:pt idx="10239">
                  <c:v>649.00111300000003</c:v>
                </c:pt>
                <c:pt idx="10240">
                  <c:v>599.79638399999999</c:v>
                </c:pt>
                <c:pt idx="10241">
                  <c:v>613.91395299999999</c:v>
                </c:pt>
                <c:pt idx="10242">
                  <c:v>657.76610600000004</c:v>
                </c:pt>
                <c:pt idx="10243">
                  <c:v>612.55576399999995</c:v>
                </c:pt>
                <c:pt idx="10244">
                  <c:v>631.42756599999996</c:v>
                </c:pt>
                <c:pt idx="10245">
                  <c:v>625.37035300000002</c:v>
                </c:pt>
                <c:pt idx="10246">
                  <c:v>593.32490499999994</c:v>
                </c:pt>
                <c:pt idx="10247">
                  <c:v>646.93365800000004</c:v>
                </c:pt>
                <c:pt idx="10248">
                  <c:v>641.43818099999999</c:v>
                </c:pt>
                <c:pt idx="10249">
                  <c:v>592.05039099999999</c:v>
                </c:pt>
                <c:pt idx="10250">
                  <c:v>643.61277900000005</c:v>
                </c:pt>
                <c:pt idx="10251">
                  <c:v>641.38179500000001</c:v>
                </c:pt>
                <c:pt idx="10252">
                  <c:v>612.28085399999998</c:v>
                </c:pt>
                <c:pt idx="10253">
                  <c:v>649.46774400000004</c:v>
                </c:pt>
                <c:pt idx="10254">
                  <c:v>630.05421799999999</c:v>
                </c:pt>
                <c:pt idx="10255">
                  <c:v>607.96180700000002</c:v>
                </c:pt>
                <c:pt idx="10256">
                  <c:v>635.729512</c:v>
                </c:pt>
                <c:pt idx="10257">
                  <c:v>638.49810100000002</c:v>
                </c:pt>
                <c:pt idx="10258">
                  <c:v>630.87403800000004</c:v>
                </c:pt>
                <c:pt idx="10259">
                  <c:v>640.809032</c:v>
                </c:pt>
                <c:pt idx="10260">
                  <c:v>613.47164699999996</c:v>
                </c:pt>
                <c:pt idx="10261">
                  <c:v>615.11930400000006</c:v>
                </c:pt>
                <c:pt idx="10262">
                  <c:v>644.30933700000003</c:v>
                </c:pt>
                <c:pt idx="10263">
                  <c:v>625.44595200000003</c:v>
                </c:pt>
                <c:pt idx="10264">
                  <c:v>630.00466900000004</c:v>
                </c:pt>
                <c:pt idx="10265">
                  <c:v>629.30379100000005</c:v>
                </c:pt>
                <c:pt idx="10266">
                  <c:v>625.30361100000005</c:v>
                </c:pt>
                <c:pt idx="10267">
                  <c:v>639.98913300000004</c:v>
                </c:pt>
                <c:pt idx="10268">
                  <c:v>641.26859100000001</c:v>
                </c:pt>
                <c:pt idx="10269">
                  <c:v>606.80177000000003</c:v>
                </c:pt>
                <c:pt idx="10270">
                  <c:v>633.19690600000001</c:v>
                </c:pt>
                <c:pt idx="10271">
                  <c:v>635.65311099999997</c:v>
                </c:pt>
                <c:pt idx="10272">
                  <c:v>602.14998500000002</c:v>
                </c:pt>
                <c:pt idx="10273">
                  <c:v>650.57877900000005</c:v>
                </c:pt>
                <c:pt idx="10274">
                  <c:v>605.730997</c:v>
                </c:pt>
                <c:pt idx="10275">
                  <c:v>627.55058299999996</c:v>
                </c:pt>
                <c:pt idx="10276">
                  <c:v>622.34598300000005</c:v>
                </c:pt>
                <c:pt idx="10277">
                  <c:v>621.03800999999999</c:v>
                </c:pt>
                <c:pt idx="10278">
                  <c:v>622.877836</c:v>
                </c:pt>
                <c:pt idx="10279">
                  <c:v>614.27227700000003</c:v>
                </c:pt>
                <c:pt idx="10280">
                  <c:v>627.86636099999998</c:v>
                </c:pt>
                <c:pt idx="10281">
                  <c:v>621.88178400000004</c:v>
                </c:pt>
                <c:pt idx="10282">
                  <c:v>631.41926799999999</c:v>
                </c:pt>
                <c:pt idx="10283">
                  <c:v>620.31521799999996</c:v>
                </c:pt>
                <c:pt idx="10284">
                  <c:v>622.44812000000002</c:v>
                </c:pt>
                <c:pt idx="10285">
                  <c:v>644.78717500000005</c:v>
                </c:pt>
                <c:pt idx="10286">
                  <c:v>617.69342300000005</c:v>
                </c:pt>
                <c:pt idx="10287">
                  <c:v>623.72360600000002</c:v>
                </c:pt>
                <c:pt idx="10288">
                  <c:v>617.91739800000005</c:v>
                </c:pt>
                <c:pt idx="10289">
                  <c:v>599.43904999999995</c:v>
                </c:pt>
                <c:pt idx="10290">
                  <c:v>641.63523999999995</c:v>
                </c:pt>
                <c:pt idx="10291">
                  <c:v>651.17163900000003</c:v>
                </c:pt>
                <c:pt idx="10292">
                  <c:v>613.02847599999996</c:v>
                </c:pt>
                <c:pt idx="10293">
                  <c:v>629.718616</c:v>
                </c:pt>
                <c:pt idx="10294">
                  <c:v>627.25119500000005</c:v>
                </c:pt>
                <c:pt idx="10295">
                  <c:v>618.43687399999999</c:v>
                </c:pt>
                <c:pt idx="10296">
                  <c:v>627.70651399999997</c:v>
                </c:pt>
                <c:pt idx="10297">
                  <c:v>627.87910399999998</c:v>
                </c:pt>
                <c:pt idx="10298">
                  <c:v>628.07574799999998</c:v>
                </c:pt>
                <c:pt idx="10299">
                  <c:v>632.68356100000005</c:v>
                </c:pt>
                <c:pt idx="10300">
                  <c:v>651.21068000000002</c:v>
                </c:pt>
                <c:pt idx="10301">
                  <c:v>607.67550100000005</c:v>
                </c:pt>
                <c:pt idx="10302">
                  <c:v>601.09537499999999</c:v>
                </c:pt>
                <c:pt idx="10303">
                  <c:v>624.47641199999998</c:v>
                </c:pt>
                <c:pt idx="10304">
                  <c:v>634.54208900000003</c:v>
                </c:pt>
                <c:pt idx="10305">
                  <c:v>627.88368100000002</c:v>
                </c:pt>
                <c:pt idx="10306">
                  <c:v>629.01248399999997</c:v>
                </c:pt>
                <c:pt idx="10307">
                  <c:v>607.70109400000001</c:v>
                </c:pt>
                <c:pt idx="10308">
                  <c:v>645.98532299999999</c:v>
                </c:pt>
                <c:pt idx="10309">
                  <c:v>622.33114999999998</c:v>
                </c:pt>
                <c:pt idx="10310">
                  <c:v>623.75442499999997</c:v>
                </c:pt>
                <c:pt idx="10311">
                  <c:v>636.09476199999995</c:v>
                </c:pt>
                <c:pt idx="10312">
                  <c:v>600.05563600000005</c:v>
                </c:pt>
                <c:pt idx="10313">
                  <c:v>619.54014700000005</c:v>
                </c:pt>
                <c:pt idx="10314">
                  <c:v>629.35507800000005</c:v>
                </c:pt>
                <c:pt idx="10315">
                  <c:v>608.74591699999996</c:v>
                </c:pt>
                <c:pt idx="10316">
                  <c:v>628.372387</c:v>
                </c:pt>
                <c:pt idx="10317">
                  <c:v>617.18673200000001</c:v>
                </c:pt>
                <c:pt idx="10318">
                  <c:v>620.37832400000002</c:v>
                </c:pt>
                <c:pt idx="10319">
                  <c:v>634.55298400000004</c:v>
                </c:pt>
                <c:pt idx="10320">
                  <c:v>638.45971599999996</c:v>
                </c:pt>
                <c:pt idx="10321">
                  <c:v>625.34436300000004</c:v>
                </c:pt>
                <c:pt idx="10322">
                  <c:v>609.01866299999995</c:v>
                </c:pt>
                <c:pt idx="10323">
                  <c:v>642.83172000000002</c:v>
                </c:pt>
                <c:pt idx="10324">
                  <c:v>620.48899600000004</c:v>
                </c:pt>
                <c:pt idx="10325">
                  <c:v>619.10243200000002</c:v>
                </c:pt>
                <c:pt idx="10326">
                  <c:v>634.20997899999998</c:v>
                </c:pt>
                <c:pt idx="10327">
                  <c:v>601.10785799999996</c:v>
                </c:pt>
                <c:pt idx="10328">
                  <c:v>643.46617900000001</c:v>
                </c:pt>
                <c:pt idx="10329">
                  <c:v>621.60364800000002</c:v>
                </c:pt>
                <c:pt idx="10330">
                  <c:v>599.52702399999998</c:v>
                </c:pt>
                <c:pt idx="10331">
                  <c:v>648.05801799999995</c:v>
                </c:pt>
                <c:pt idx="10332">
                  <c:v>617.12850400000002</c:v>
                </c:pt>
                <c:pt idx="10333">
                  <c:v>615.63021100000003</c:v>
                </c:pt>
                <c:pt idx="10334">
                  <c:v>637.47631899999999</c:v>
                </c:pt>
                <c:pt idx="10335">
                  <c:v>618.213438</c:v>
                </c:pt>
                <c:pt idx="10336">
                  <c:v>615.05534999999998</c:v>
                </c:pt>
                <c:pt idx="10337">
                  <c:v>628.15584799999999</c:v>
                </c:pt>
                <c:pt idx="10338">
                  <c:v>635.60366499999998</c:v>
                </c:pt>
                <c:pt idx="10339">
                  <c:v>604.41456600000004</c:v>
                </c:pt>
                <c:pt idx="10340">
                  <c:v>644.48854400000005</c:v>
                </c:pt>
                <c:pt idx="10341">
                  <c:v>621.38426700000002</c:v>
                </c:pt>
                <c:pt idx="10342">
                  <c:v>592.880045</c:v>
                </c:pt>
                <c:pt idx="10343">
                  <c:v>662.30643699999996</c:v>
                </c:pt>
                <c:pt idx="10344">
                  <c:v>606.99666200000001</c:v>
                </c:pt>
                <c:pt idx="10345">
                  <c:v>601.63176699999997</c:v>
                </c:pt>
                <c:pt idx="10346">
                  <c:v>640.16023299999995</c:v>
                </c:pt>
                <c:pt idx="10347">
                  <c:v>606.30884600000002</c:v>
                </c:pt>
                <c:pt idx="10348">
                  <c:v>615.475685</c:v>
                </c:pt>
                <c:pt idx="10349">
                  <c:v>631.288409</c:v>
                </c:pt>
                <c:pt idx="10350">
                  <c:v>615.23499500000003</c:v>
                </c:pt>
                <c:pt idx="10351">
                  <c:v>617.60649799999999</c:v>
                </c:pt>
                <c:pt idx="10352">
                  <c:v>643.30286100000001</c:v>
                </c:pt>
                <c:pt idx="10353">
                  <c:v>614.66259100000002</c:v>
                </c:pt>
                <c:pt idx="10354">
                  <c:v>618.63484300000005</c:v>
                </c:pt>
                <c:pt idx="10355">
                  <c:v>644.558539</c:v>
                </c:pt>
                <c:pt idx="10356">
                  <c:v>606.12730499999998</c:v>
                </c:pt>
                <c:pt idx="10357">
                  <c:v>637.24688100000003</c:v>
                </c:pt>
                <c:pt idx="10358">
                  <c:v>643.61252999999999</c:v>
                </c:pt>
                <c:pt idx="10359">
                  <c:v>606.85271999999998</c:v>
                </c:pt>
                <c:pt idx="10360">
                  <c:v>618.67049199999997</c:v>
                </c:pt>
                <c:pt idx="10361">
                  <c:v>622.97575800000004</c:v>
                </c:pt>
                <c:pt idx="10362">
                  <c:v>646.45352700000001</c:v>
                </c:pt>
                <c:pt idx="10363">
                  <c:v>619.85561199999995</c:v>
                </c:pt>
                <c:pt idx="10364">
                  <c:v>626.54631500000005</c:v>
                </c:pt>
                <c:pt idx="10365">
                  <c:v>625.48112500000002</c:v>
                </c:pt>
                <c:pt idx="10366">
                  <c:v>630.31599700000004</c:v>
                </c:pt>
                <c:pt idx="10367">
                  <c:v>633.208935</c:v>
                </c:pt>
                <c:pt idx="10368">
                  <c:v>598.34281599999997</c:v>
                </c:pt>
                <c:pt idx="10369">
                  <c:v>628.42177400000003</c:v>
                </c:pt>
                <c:pt idx="10370">
                  <c:v>609.86718499999995</c:v>
                </c:pt>
                <c:pt idx="10371">
                  <c:v>627.176467</c:v>
                </c:pt>
                <c:pt idx="10372">
                  <c:v>633.07076099999995</c:v>
                </c:pt>
                <c:pt idx="10373">
                  <c:v>612.06083899999999</c:v>
                </c:pt>
                <c:pt idx="10374">
                  <c:v>624.91103399999997</c:v>
                </c:pt>
                <c:pt idx="10375">
                  <c:v>605.46728499999995</c:v>
                </c:pt>
                <c:pt idx="10376">
                  <c:v>627.59011099999998</c:v>
                </c:pt>
                <c:pt idx="10377">
                  <c:v>626.91598899999997</c:v>
                </c:pt>
                <c:pt idx="10378">
                  <c:v>633.56162500000005</c:v>
                </c:pt>
                <c:pt idx="10379">
                  <c:v>612.19289100000003</c:v>
                </c:pt>
                <c:pt idx="10380">
                  <c:v>591.23747700000001</c:v>
                </c:pt>
                <c:pt idx="10381">
                  <c:v>629.13531</c:v>
                </c:pt>
                <c:pt idx="10382">
                  <c:v>622.37017400000002</c:v>
                </c:pt>
                <c:pt idx="10383">
                  <c:v>632.89633600000002</c:v>
                </c:pt>
                <c:pt idx="10384">
                  <c:v>624.49055699999997</c:v>
                </c:pt>
                <c:pt idx="10385">
                  <c:v>608.85131000000001</c:v>
                </c:pt>
                <c:pt idx="10386">
                  <c:v>604.99142600000005</c:v>
                </c:pt>
                <c:pt idx="10387">
                  <c:v>647.16723100000002</c:v>
                </c:pt>
                <c:pt idx="10388">
                  <c:v>631.95671200000004</c:v>
                </c:pt>
                <c:pt idx="10389">
                  <c:v>596.746669</c:v>
                </c:pt>
                <c:pt idx="10390">
                  <c:v>612.511031</c:v>
                </c:pt>
                <c:pt idx="10391">
                  <c:v>616.80489799999998</c:v>
                </c:pt>
                <c:pt idx="10392">
                  <c:v>628.94708700000001</c:v>
                </c:pt>
                <c:pt idx="10393">
                  <c:v>642.81865300000004</c:v>
                </c:pt>
                <c:pt idx="10394">
                  <c:v>591.80298000000005</c:v>
                </c:pt>
                <c:pt idx="10395">
                  <c:v>611.48950300000001</c:v>
                </c:pt>
                <c:pt idx="10396">
                  <c:v>650.59018200000003</c:v>
                </c:pt>
                <c:pt idx="10397">
                  <c:v>625.41389500000002</c:v>
                </c:pt>
                <c:pt idx="10398">
                  <c:v>603.22958500000004</c:v>
                </c:pt>
                <c:pt idx="10399">
                  <c:v>604.790527</c:v>
                </c:pt>
                <c:pt idx="10400">
                  <c:v>622.47252900000001</c:v>
                </c:pt>
                <c:pt idx="10401">
                  <c:v>615.51270999999997</c:v>
                </c:pt>
                <c:pt idx="10402">
                  <c:v>639.23163</c:v>
                </c:pt>
                <c:pt idx="10403">
                  <c:v>625.57223199999999</c:v>
                </c:pt>
                <c:pt idx="10404">
                  <c:v>593.61587999999995</c:v>
                </c:pt>
                <c:pt idx="10405">
                  <c:v>636.77424799999994</c:v>
                </c:pt>
                <c:pt idx="10406">
                  <c:v>618.80456300000003</c:v>
                </c:pt>
                <c:pt idx="10407">
                  <c:v>613.18547000000001</c:v>
                </c:pt>
                <c:pt idx="10408">
                  <c:v>628.11535900000001</c:v>
                </c:pt>
                <c:pt idx="10409">
                  <c:v>607.34614199999999</c:v>
                </c:pt>
                <c:pt idx="10410">
                  <c:v>607.16288099999997</c:v>
                </c:pt>
                <c:pt idx="10411">
                  <c:v>641.71136999999999</c:v>
                </c:pt>
                <c:pt idx="10412">
                  <c:v>625.51410199999998</c:v>
                </c:pt>
                <c:pt idx="10413">
                  <c:v>594.84755700000005</c:v>
                </c:pt>
                <c:pt idx="10414">
                  <c:v>638.63906299999996</c:v>
                </c:pt>
                <c:pt idx="10415">
                  <c:v>629.98977500000001</c:v>
                </c:pt>
                <c:pt idx="10416">
                  <c:v>612.03337399999998</c:v>
                </c:pt>
                <c:pt idx="10417">
                  <c:v>636.961724</c:v>
                </c:pt>
                <c:pt idx="10418">
                  <c:v>602.65009499999996</c:v>
                </c:pt>
                <c:pt idx="10419">
                  <c:v>608.19397900000001</c:v>
                </c:pt>
                <c:pt idx="10420">
                  <c:v>645.92132100000003</c:v>
                </c:pt>
                <c:pt idx="10421">
                  <c:v>634.70273199999997</c:v>
                </c:pt>
                <c:pt idx="10422">
                  <c:v>607.52394100000004</c:v>
                </c:pt>
                <c:pt idx="10423">
                  <c:v>607.38973699999997</c:v>
                </c:pt>
                <c:pt idx="10424">
                  <c:v>585.54121799999996</c:v>
                </c:pt>
                <c:pt idx="10425">
                  <c:v>638.21126700000002</c:v>
                </c:pt>
                <c:pt idx="10426">
                  <c:v>664.92880100000002</c:v>
                </c:pt>
                <c:pt idx="10427">
                  <c:v>592.35951899999998</c:v>
                </c:pt>
                <c:pt idx="10428">
                  <c:v>600.39971400000002</c:v>
                </c:pt>
                <c:pt idx="10429">
                  <c:v>633.06362000000001</c:v>
                </c:pt>
                <c:pt idx="10430">
                  <c:v>619.35425099999998</c:v>
                </c:pt>
                <c:pt idx="10431">
                  <c:v>636.91403400000002</c:v>
                </c:pt>
                <c:pt idx="10432">
                  <c:v>609.86104399999999</c:v>
                </c:pt>
                <c:pt idx="10433">
                  <c:v>569.81772799999999</c:v>
                </c:pt>
                <c:pt idx="10434">
                  <c:v>632.72270000000003</c:v>
                </c:pt>
                <c:pt idx="10435">
                  <c:v>638.72231499999998</c:v>
                </c:pt>
                <c:pt idx="10436">
                  <c:v>622.68788300000006</c:v>
                </c:pt>
                <c:pt idx="10437">
                  <c:v>615.78138000000001</c:v>
                </c:pt>
                <c:pt idx="10438">
                  <c:v>612.66696100000001</c:v>
                </c:pt>
                <c:pt idx="10439">
                  <c:v>614.89705700000002</c:v>
                </c:pt>
                <c:pt idx="10440">
                  <c:v>643.68826999999999</c:v>
                </c:pt>
                <c:pt idx="10441">
                  <c:v>644.76479700000004</c:v>
                </c:pt>
                <c:pt idx="10442">
                  <c:v>611.17815800000005</c:v>
                </c:pt>
                <c:pt idx="10443">
                  <c:v>628.22988699999996</c:v>
                </c:pt>
                <c:pt idx="10444">
                  <c:v>624.31641100000002</c:v>
                </c:pt>
                <c:pt idx="10445">
                  <c:v>633.64082499999995</c:v>
                </c:pt>
                <c:pt idx="10446">
                  <c:v>626.62992299999996</c:v>
                </c:pt>
                <c:pt idx="10447">
                  <c:v>599.51256999999998</c:v>
                </c:pt>
                <c:pt idx="10448">
                  <c:v>620.44724699999995</c:v>
                </c:pt>
                <c:pt idx="10449">
                  <c:v>628.02518799999996</c:v>
                </c:pt>
                <c:pt idx="10450">
                  <c:v>614.33401600000002</c:v>
                </c:pt>
                <c:pt idx="10451">
                  <c:v>623.17662399999995</c:v>
                </c:pt>
                <c:pt idx="10452">
                  <c:v>615.82214799999997</c:v>
                </c:pt>
                <c:pt idx="10453">
                  <c:v>602.45128</c:v>
                </c:pt>
                <c:pt idx="10454">
                  <c:v>624.60959700000001</c:v>
                </c:pt>
                <c:pt idx="10455">
                  <c:v>624.39523999999994</c:v>
                </c:pt>
                <c:pt idx="10456">
                  <c:v>600.59524299999998</c:v>
                </c:pt>
                <c:pt idx="10457">
                  <c:v>624.75923699999998</c:v>
                </c:pt>
                <c:pt idx="10458">
                  <c:v>626.78513499999997</c:v>
                </c:pt>
                <c:pt idx="10459">
                  <c:v>610.46276499999999</c:v>
                </c:pt>
                <c:pt idx="10460">
                  <c:v>621.83615399999996</c:v>
                </c:pt>
                <c:pt idx="10461">
                  <c:v>617.53192000000001</c:v>
                </c:pt>
                <c:pt idx="10462">
                  <c:v>607.87823800000001</c:v>
                </c:pt>
                <c:pt idx="10463">
                  <c:v>644.42920600000002</c:v>
                </c:pt>
                <c:pt idx="10464">
                  <c:v>622.94421799999998</c:v>
                </c:pt>
                <c:pt idx="10465">
                  <c:v>600.30825900000002</c:v>
                </c:pt>
                <c:pt idx="10466">
                  <c:v>635.66476899999998</c:v>
                </c:pt>
                <c:pt idx="10467">
                  <c:v>616.64448700000003</c:v>
                </c:pt>
                <c:pt idx="10468">
                  <c:v>600.053406</c:v>
                </c:pt>
                <c:pt idx="10469">
                  <c:v>643.04580099999998</c:v>
                </c:pt>
                <c:pt idx="10470">
                  <c:v>615.69751499999995</c:v>
                </c:pt>
                <c:pt idx="10471">
                  <c:v>600.14394000000004</c:v>
                </c:pt>
                <c:pt idx="10472">
                  <c:v>615.65012200000001</c:v>
                </c:pt>
                <c:pt idx="10473">
                  <c:v>592.219967</c:v>
                </c:pt>
                <c:pt idx="10474">
                  <c:v>626.48288700000001</c:v>
                </c:pt>
                <c:pt idx="10475">
                  <c:v>629.656522</c:v>
                </c:pt>
                <c:pt idx="10476">
                  <c:v>599.02251799999999</c:v>
                </c:pt>
                <c:pt idx="10477">
                  <c:v>616.86483299999998</c:v>
                </c:pt>
                <c:pt idx="10478">
                  <c:v>633.15298700000005</c:v>
                </c:pt>
                <c:pt idx="10479">
                  <c:v>610.60726799999998</c:v>
                </c:pt>
                <c:pt idx="10480">
                  <c:v>607.85767999999996</c:v>
                </c:pt>
                <c:pt idx="10481">
                  <c:v>626.808314</c:v>
                </c:pt>
                <c:pt idx="10482">
                  <c:v>605.70132699999999</c:v>
                </c:pt>
                <c:pt idx="10483">
                  <c:v>633.12197800000001</c:v>
                </c:pt>
                <c:pt idx="10484">
                  <c:v>638.01930200000004</c:v>
                </c:pt>
                <c:pt idx="10485">
                  <c:v>592.43012899999997</c:v>
                </c:pt>
                <c:pt idx="10486">
                  <c:v>631.78249600000004</c:v>
                </c:pt>
                <c:pt idx="10487">
                  <c:v>646.02647899999999</c:v>
                </c:pt>
                <c:pt idx="10488">
                  <c:v>598.88782900000001</c:v>
                </c:pt>
                <c:pt idx="10489">
                  <c:v>621.39676399999996</c:v>
                </c:pt>
                <c:pt idx="10490">
                  <c:v>604.28238599999997</c:v>
                </c:pt>
                <c:pt idx="10491">
                  <c:v>611.69025299999998</c:v>
                </c:pt>
                <c:pt idx="10492">
                  <c:v>640.60600299999999</c:v>
                </c:pt>
                <c:pt idx="10493">
                  <c:v>639.38940300000002</c:v>
                </c:pt>
                <c:pt idx="10494">
                  <c:v>598.175298</c:v>
                </c:pt>
                <c:pt idx="10495">
                  <c:v>619.07126900000003</c:v>
                </c:pt>
                <c:pt idx="10496">
                  <c:v>627.96441600000003</c:v>
                </c:pt>
                <c:pt idx="10497">
                  <c:v>603.40331100000003</c:v>
                </c:pt>
                <c:pt idx="10498">
                  <c:v>627.82475799999997</c:v>
                </c:pt>
                <c:pt idx="10499">
                  <c:v>607.11490000000003</c:v>
                </c:pt>
                <c:pt idx="10500">
                  <c:v>619.29981299999997</c:v>
                </c:pt>
                <c:pt idx="10501">
                  <c:v>638.28508999999997</c:v>
                </c:pt>
                <c:pt idx="10502">
                  <c:v>612.02617099999998</c:v>
                </c:pt>
                <c:pt idx="10503">
                  <c:v>593.04996000000006</c:v>
                </c:pt>
                <c:pt idx="10504">
                  <c:v>602.96131800000001</c:v>
                </c:pt>
                <c:pt idx="10505">
                  <c:v>634.22194100000002</c:v>
                </c:pt>
                <c:pt idx="10506">
                  <c:v>628.16522799999996</c:v>
                </c:pt>
                <c:pt idx="10507">
                  <c:v>614.95061699999997</c:v>
                </c:pt>
                <c:pt idx="10508">
                  <c:v>587.395307</c:v>
                </c:pt>
                <c:pt idx="10509">
                  <c:v>607.28399000000002</c:v>
                </c:pt>
                <c:pt idx="10510">
                  <c:v>636.23510699999997</c:v>
                </c:pt>
                <c:pt idx="10511">
                  <c:v>631.43657800000005</c:v>
                </c:pt>
                <c:pt idx="10512">
                  <c:v>618.80518199999995</c:v>
                </c:pt>
                <c:pt idx="10513">
                  <c:v>595.75790099999995</c:v>
                </c:pt>
                <c:pt idx="10514">
                  <c:v>602.87555099999997</c:v>
                </c:pt>
                <c:pt idx="10515">
                  <c:v>635.96825799999999</c:v>
                </c:pt>
                <c:pt idx="10516">
                  <c:v>621.44780500000002</c:v>
                </c:pt>
                <c:pt idx="10517">
                  <c:v>627.20439899999997</c:v>
                </c:pt>
                <c:pt idx="10518">
                  <c:v>601.05527700000005</c:v>
                </c:pt>
                <c:pt idx="10519">
                  <c:v>610.64646800000003</c:v>
                </c:pt>
                <c:pt idx="10520">
                  <c:v>647.80641000000003</c:v>
                </c:pt>
                <c:pt idx="10521">
                  <c:v>619.72377200000005</c:v>
                </c:pt>
                <c:pt idx="10522">
                  <c:v>595.40664300000003</c:v>
                </c:pt>
                <c:pt idx="10523">
                  <c:v>610.03638699999999</c:v>
                </c:pt>
                <c:pt idx="10524">
                  <c:v>613.87012600000003</c:v>
                </c:pt>
                <c:pt idx="10525">
                  <c:v>641.23489400000005</c:v>
                </c:pt>
                <c:pt idx="10526">
                  <c:v>622.09345099999996</c:v>
                </c:pt>
                <c:pt idx="10527">
                  <c:v>603.508915</c:v>
                </c:pt>
                <c:pt idx="10528">
                  <c:v>596.81247800000006</c:v>
                </c:pt>
                <c:pt idx="10529">
                  <c:v>622.08042699999999</c:v>
                </c:pt>
                <c:pt idx="10530">
                  <c:v>651.71326599999998</c:v>
                </c:pt>
                <c:pt idx="10531">
                  <c:v>613.58530800000005</c:v>
                </c:pt>
                <c:pt idx="10532">
                  <c:v>586.45931700000006</c:v>
                </c:pt>
                <c:pt idx="10533">
                  <c:v>607.35719400000005</c:v>
                </c:pt>
                <c:pt idx="10534">
                  <c:v>624.49079900000004</c:v>
                </c:pt>
                <c:pt idx="10535">
                  <c:v>635.00918999999999</c:v>
                </c:pt>
                <c:pt idx="10536">
                  <c:v>606.46137699999997</c:v>
                </c:pt>
                <c:pt idx="10537">
                  <c:v>582.35614499999997</c:v>
                </c:pt>
                <c:pt idx="10538">
                  <c:v>636.61639700000001</c:v>
                </c:pt>
                <c:pt idx="10539">
                  <c:v>640.37292100000002</c:v>
                </c:pt>
                <c:pt idx="10540">
                  <c:v>616.35378600000001</c:v>
                </c:pt>
                <c:pt idx="10541">
                  <c:v>603.97664699999996</c:v>
                </c:pt>
                <c:pt idx="10542">
                  <c:v>603.64330199999995</c:v>
                </c:pt>
                <c:pt idx="10543">
                  <c:v>628.29260999999997</c:v>
                </c:pt>
                <c:pt idx="10544">
                  <c:v>627.56117700000004</c:v>
                </c:pt>
                <c:pt idx="10545">
                  <c:v>615.587985</c:v>
                </c:pt>
                <c:pt idx="10546">
                  <c:v>592.43708800000002</c:v>
                </c:pt>
                <c:pt idx="10547">
                  <c:v>592.30563800000004</c:v>
                </c:pt>
                <c:pt idx="10548">
                  <c:v>631.23758299999997</c:v>
                </c:pt>
                <c:pt idx="10549">
                  <c:v>631.33190500000001</c:v>
                </c:pt>
                <c:pt idx="10550">
                  <c:v>605.77968699999997</c:v>
                </c:pt>
                <c:pt idx="10551">
                  <c:v>588.250812</c:v>
                </c:pt>
                <c:pt idx="10552">
                  <c:v>602.83726000000001</c:v>
                </c:pt>
                <c:pt idx="10553">
                  <c:v>616.21248100000003</c:v>
                </c:pt>
                <c:pt idx="10554">
                  <c:v>639.33026400000006</c:v>
                </c:pt>
                <c:pt idx="10555">
                  <c:v>625.72956299999998</c:v>
                </c:pt>
                <c:pt idx="10556">
                  <c:v>579.08438000000001</c:v>
                </c:pt>
                <c:pt idx="10557">
                  <c:v>625.85529399999996</c:v>
                </c:pt>
                <c:pt idx="10558">
                  <c:v>636.87472500000001</c:v>
                </c:pt>
                <c:pt idx="10559">
                  <c:v>613.20025899999996</c:v>
                </c:pt>
                <c:pt idx="10560">
                  <c:v>614.28340800000001</c:v>
                </c:pt>
                <c:pt idx="10561">
                  <c:v>598.72668999999996</c:v>
                </c:pt>
                <c:pt idx="10562">
                  <c:v>616.49702100000002</c:v>
                </c:pt>
                <c:pt idx="10563">
                  <c:v>631.42495199999996</c:v>
                </c:pt>
                <c:pt idx="10564">
                  <c:v>633.36289899999997</c:v>
                </c:pt>
                <c:pt idx="10565">
                  <c:v>586.48661100000004</c:v>
                </c:pt>
                <c:pt idx="10566">
                  <c:v>601.101046</c:v>
                </c:pt>
                <c:pt idx="10567">
                  <c:v>633.77286700000002</c:v>
                </c:pt>
                <c:pt idx="10568">
                  <c:v>616.70101099999999</c:v>
                </c:pt>
                <c:pt idx="10569">
                  <c:v>633.95237299999997</c:v>
                </c:pt>
                <c:pt idx="10570">
                  <c:v>592.17970100000002</c:v>
                </c:pt>
                <c:pt idx="10571">
                  <c:v>603.26208399999996</c:v>
                </c:pt>
                <c:pt idx="10572">
                  <c:v>635.11656600000003</c:v>
                </c:pt>
                <c:pt idx="10573">
                  <c:v>623.81169199999999</c:v>
                </c:pt>
                <c:pt idx="10574">
                  <c:v>599.23242000000005</c:v>
                </c:pt>
                <c:pt idx="10575">
                  <c:v>585.01871400000005</c:v>
                </c:pt>
                <c:pt idx="10576">
                  <c:v>612.35187499999995</c:v>
                </c:pt>
                <c:pt idx="10577">
                  <c:v>645.46533599999998</c:v>
                </c:pt>
                <c:pt idx="10578">
                  <c:v>636.23017500000003</c:v>
                </c:pt>
                <c:pt idx="10579">
                  <c:v>596.82128599999999</c:v>
                </c:pt>
                <c:pt idx="10580">
                  <c:v>581.314121</c:v>
                </c:pt>
                <c:pt idx="10581">
                  <c:v>614.14817500000004</c:v>
                </c:pt>
                <c:pt idx="10582">
                  <c:v>637.42296999999996</c:v>
                </c:pt>
                <c:pt idx="10583">
                  <c:v>628.81420900000001</c:v>
                </c:pt>
                <c:pt idx="10584">
                  <c:v>600.63496199999997</c:v>
                </c:pt>
                <c:pt idx="10585">
                  <c:v>590.03202099999999</c:v>
                </c:pt>
                <c:pt idx="10586">
                  <c:v>628.01199499999996</c:v>
                </c:pt>
                <c:pt idx="10587">
                  <c:v>638.20295499999997</c:v>
                </c:pt>
                <c:pt idx="10588">
                  <c:v>623.36400800000001</c:v>
                </c:pt>
                <c:pt idx="10589">
                  <c:v>600.70737099999997</c:v>
                </c:pt>
                <c:pt idx="10590">
                  <c:v>582.20442600000001</c:v>
                </c:pt>
                <c:pt idx="10591">
                  <c:v>623.797325</c:v>
                </c:pt>
                <c:pt idx="10592">
                  <c:v>640.46362499999998</c:v>
                </c:pt>
                <c:pt idx="10593">
                  <c:v>614.790524</c:v>
                </c:pt>
                <c:pt idx="10594">
                  <c:v>597.12005599999998</c:v>
                </c:pt>
                <c:pt idx="10595">
                  <c:v>600.80217500000003</c:v>
                </c:pt>
                <c:pt idx="10596">
                  <c:v>618.56728599999997</c:v>
                </c:pt>
                <c:pt idx="10597">
                  <c:v>640.31529</c:v>
                </c:pt>
                <c:pt idx="10598">
                  <c:v>628.85597099999995</c:v>
                </c:pt>
                <c:pt idx="10599">
                  <c:v>593.60501699999998</c:v>
                </c:pt>
                <c:pt idx="10600">
                  <c:v>611.31019700000002</c:v>
                </c:pt>
                <c:pt idx="10601">
                  <c:v>612.99170600000002</c:v>
                </c:pt>
                <c:pt idx="10602">
                  <c:v>617.78745000000004</c:v>
                </c:pt>
                <c:pt idx="10603">
                  <c:v>610.34332300000005</c:v>
                </c:pt>
                <c:pt idx="10604">
                  <c:v>610.16264000000001</c:v>
                </c:pt>
                <c:pt idx="10605">
                  <c:v>593.60565599999995</c:v>
                </c:pt>
                <c:pt idx="10606">
                  <c:v>621.04383900000005</c:v>
                </c:pt>
                <c:pt idx="10607">
                  <c:v>637.75561600000003</c:v>
                </c:pt>
                <c:pt idx="10608">
                  <c:v>585.46952999999996</c:v>
                </c:pt>
                <c:pt idx="10609">
                  <c:v>605.167643</c:v>
                </c:pt>
                <c:pt idx="10610">
                  <c:v>613.59273700000006</c:v>
                </c:pt>
                <c:pt idx="10611">
                  <c:v>609.72217499999999</c:v>
                </c:pt>
                <c:pt idx="10612">
                  <c:v>620.71713</c:v>
                </c:pt>
                <c:pt idx="10613">
                  <c:v>608.81489099999999</c:v>
                </c:pt>
                <c:pt idx="10614">
                  <c:v>598.69743400000004</c:v>
                </c:pt>
                <c:pt idx="10615">
                  <c:v>624.14394500000003</c:v>
                </c:pt>
                <c:pt idx="10616">
                  <c:v>623.03824099999997</c:v>
                </c:pt>
                <c:pt idx="10617">
                  <c:v>614.76069900000005</c:v>
                </c:pt>
                <c:pt idx="10618">
                  <c:v>602.80586300000004</c:v>
                </c:pt>
                <c:pt idx="10619">
                  <c:v>601.12783400000001</c:v>
                </c:pt>
                <c:pt idx="10620">
                  <c:v>617.320919</c:v>
                </c:pt>
                <c:pt idx="10621">
                  <c:v>615.87473899999998</c:v>
                </c:pt>
                <c:pt idx="10622">
                  <c:v>630.82818399999996</c:v>
                </c:pt>
                <c:pt idx="10623">
                  <c:v>603.11069499999996</c:v>
                </c:pt>
                <c:pt idx="10624">
                  <c:v>607.39832000000001</c:v>
                </c:pt>
                <c:pt idx="10625">
                  <c:v>631.70497599999999</c:v>
                </c:pt>
                <c:pt idx="10626">
                  <c:v>624.95867599999997</c:v>
                </c:pt>
                <c:pt idx="10627">
                  <c:v>618.65695000000005</c:v>
                </c:pt>
                <c:pt idx="10628">
                  <c:v>579.18870400000003</c:v>
                </c:pt>
                <c:pt idx="10629">
                  <c:v>621.879187</c:v>
                </c:pt>
                <c:pt idx="10630">
                  <c:v>604.61429399999997</c:v>
                </c:pt>
                <c:pt idx="10631">
                  <c:v>613.19023800000002</c:v>
                </c:pt>
                <c:pt idx="10632">
                  <c:v>617.74890000000005</c:v>
                </c:pt>
                <c:pt idx="10633">
                  <c:v>583.25834499999996</c:v>
                </c:pt>
                <c:pt idx="10634">
                  <c:v>620.42233899999997</c:v>
                </c:pt>
                <c:pt idx="10635">
                  <c:v>631.72131200000001</c:v>
                </c:pt>
                <c:pt idx="10636">
                  <c:v>621.23191999999995</c:v>
                </c:pt>
                <c:pt idx="10637">
                  <c:v>612.923407</c:v>
                </c:pt>
                <c:pt idx="10638">
                  <c:v>606.05531399999995</c:v>
                </c:pt>
                <c:pt idx="10639">
                  <c:v>618.24938999999995</c:v>
                </c:pt>
                <c:pt idx="10640">
                  <c:v>620.49769800000001</c:v>
                </c:pt>
                <c:pt idx="10641">
                  <c:v>608.96170300000006</c:v>
                </c:pt>
                <c:pt idx="10642">
                  <c:v>603.22793999999999</c:v>
                </c:pt>
                <c:pt idx="10643">
                  <c:v>593.12841500000002</c:v>
                </c:pt>
                <c:pt idx="10644">
                  <c:v>636.97370000000001</c:v>
                </c:pt>
                <c:pt idx="10645">
                  <c:v>628.41892800000005</c:v>
                </c:pt>
                <c:pt idx="10646">
                  <c:v>595.87711400000001</c:v>
                </c:pt>
                <c:pt idx="10647">
                  <c:v>604.17751699999997</c:v>
                </c:pt>
                <c:pt idx="10648">
                  <c:v>595.80448000000001</c:v>
                </c:pt>
                <c:pt idx="10649">
                  <c:v>639.94428200000004</c:v>
                </c:pt>
                <c:pt idx="10650">
                  <c:v>614.88037399999996</c:v>
                </c:pt>
                <c:pt idx="10651">
                  <c:v>588.900623</c:v>
                </c:pt>
                <c:pt idx="10652">
                  <c:v>611.67544299999997</c:v>
                </c:pt>
                <c:pt idx="10653">
                  <c:v>622.31606799999997</c:v>
                </c:pt>
                <c:pt idx="10654">
                  <c:v>634.63244999999995</c:v>
                </c:pt>
                <c:pt idx="10655">
                  <c:v>589.77036299999997</c:v>
                </c:pt>
                <c:pt idx="10656">
                  <c:v>591.59094300000004</c:v>
                </c:pt>
                <c:pt idx="10657">
                  <c:v>611.60948599999995</c:v>
                </c:pt>
                <c:pt idx="10658">
                  <c:v>610.30431599999997</c:v>
                </c:pt>
                <c:pt idx="10659">
                  <c:v>610.43639099999996</c:v>
                </c:pt>
                <c:pt idx="10660">
                  <c:v>609.34370200000001</c:v>
                </c:pt>
                <c:pt idx="10661">
                  <c:v>585.19819399999994</c:v>
                </c:pt>
                <c:pt idx="10662">
                  <c:v>605.85202200000003</c:v>
                </c:pt>
                <c:pt idx="10663">
                  <c:v>629.54527299999995</c:v>
                </c:pt>
                <c:pt idx="10664">
                  <c:v>611.92855199999997</c:v>
                </c:pt>
                <c:pt idx="10665">
                  <c:v>609.42614200000003</c:v>
                </c:pt>
                <c:pt idx="10666">
                  <c:v>596.58413800000005</c:v>
                </c:pt>
                <c:pt idx="10667">
                  <c:v>617.465643</c:v>
                </c:pt>
                <c:pt idx="10668">
                  <c:v>620.97320000000002</c:v>
                </c:pt>
                <c:pt idx="10669">
                  <c:v>631.01531699999998</c:v>
                </c:pt>
                <c:pt idx="10670">
                  <c:v>613.82982500000003</c:v>
                </c:pt>
                <c:pt idx="10671">
                  <c:v>608.68068100000005</c:v>
                </c:pt>
                <c:pt idx="10672">
                  <c:v>618.51440200000002</c:v>
                </c:pt>
                <c:pt idx="10673">
                  <c:v>616.98197600000003</c:v>
                </c:pt>
                <c:pt idx="10674">
                  <c:v>601.30388000000005</c:v>
                </c:pt>
                <c:pt idx="10675">
                  <c:v>622.82903399999998</c:v>
                </c:pt>
                <c:pt idx="10676">
                  <c:v>595.42780800000003</c:v>
                </c:pt>
                <c:pt idx="10677">
                  <c:v>619.19233299999996</c:v>
                </c:pt>
                <c:pt idx="10678">
                  <c:v>631.18729199999996</c:v>
                </c:pt>
                <c:pt idx="10679">
                  <c:v>595.97344099999998</c:v>
                </c:pt>
                <c:pt idx="10680">
                  <c:v>602.10185799999999</c:v>
                </c:pt>
                <c:pt idx="10681">
                  <c:v>605.25758900000005</c:v>
                </c:pt>
                <c:pt idx="10682">
                  <c:v>619.21106299999997</c:v>
                </c:pt>
                <c:pt idx="10683">
                  <c:v>608.36005799999998</c:v>
                </c:pt>
                <c:pt idx="10684">
                  <c:v>625.10850000000005</c:v>
                </c:pt>
                <c:pt idx="10685">
                  <c:v>605.93709100000001</c:v>
                </c:pt>
                <c:pt idx="10686">
                  <c:v>594.41726900000003</c:v>
                </c:pt>
                <c:pt idx="10687">
                  <c:v>632.03971100000001</c:v>
                </c:pt>
                <c:pt idx="10688">
                  <c:v>606.12809400000003</c:v>
                </c:pt>
                <c:pt idx="10689">
                  <c:v>620.23618799999997</c:v>
                </c:pt>
                <c:pt idx="10690">
                  <c:v>626.02977599999997</c:v>
                </c:pt>
                <c:pt idx="10691">
                  <c:v>593.19707100000005</c:v>
                </c:pt>
                <c:pt idx="10692">
                  <c:v>606.45829500000002</c:v>
                </c:pt>
                <c:pt idx="10693">
                  <c:v>627.44717600000001</c:v>
                </c:pt>
                <c:pt idx="10694">
                  <c:v>591.49791600000003</c:v>
                </c:pt>
                <c:pt idx="10695">
                  <c:v>602.87574700000005</c:v>
                </c:pt>
                <c:pt idx="10696">
                  <c:v>632.80532300000004</c:v>
                </c:pt>
                <c:pt idx="10697">
                  <c:v>597.65756099999999</c:v>
                </c:pt>
                <c:pt idx="10698">
                  <c:v>592.155935</c:v>
                </c:pt>
                <c:pt idx="10699">
                  <c:v>611.15415399999995</c:v>
                </c:pt>
                <c:pt idx="10700">
                  <c:v>610.86302599999999</c:v>
                </c:pt>
                <c:pt idx="10701">
                  <c:v>600.16067899999996</c:v>
                </c:pt>
                <c:pt idx="10702">
                  <c:v>608.59003099999995</c:v>
                </c:pt>
                <c:pt idx="10703">
                  <c:v>568.03654700000004</c:v>
                </c:pt>
                <c:pt idx="10704">
                  <c:v>607.95574299999998</c:v>
                </c:pt>
                <c:pt idx="10705">
                  <c:v>634.596542</c:v>
                </c:pt>
                <c:pt idx="10706">
                  <c:v>582.21160299999997</c:v>
                </c:pt>
                <c:pt idx="10707">
                  <c:v>636.38752499999998</c:v>
                </c:pt>
                <c:pt idx="10708">
                  <c:v>610.50821900000005</c:v>
                </c:pt>
                <c:pt idx="10709">
                  <c:v>592.34749499999998</c:v>
                </c:pt>
                <c:pt idx="10710">
                  <c:v>638.13288299999999</c:v>
                </c:pt>
                <c:pt idx="10711">
                  <c:v>592.50497199999995</c:v>
                </c:pt>
                <c:pt idx="10712">
                  <c:v>606.84523200000001</c:v>
                </c:pt>
                <c:pt idx="10713">
                  <c:v>623.79873799999996</c:v>
                </c:pt>
                <c:pt idx="10714">
                  <c:v>603.30801499999995</c:v>
                </c:pt>
                <c:pt idx="10715">
                  <c:v>614.53364799999997</c:v>
                </c:pt>
                <c:pt idx="10716">
                  <c:v>615.54378399999996</c:v>
                </c:pt>
                <c:pt idx="10717">
                  <c:v>596.09735599999999</c:v>
                </c:pt>
                <c:pt idx="10718">
                  <c:v>600.90639899999996</c:v>
                </c:pt>
                <c:pt idx="10719">
                  <c:v>619.26233300000001</c:v>
                </c:pt>
                <c:pt idx="10720">
                  <c:v>591.12662799999998</c:v>
                </c:pt>
                <c:pt idx="10721">
                  <c:v>615.01510399999995</c:v>
                </c:pt>
                <c:pt idx="10722">
                  <c:v>632.65401399999996</c:v>
                </c:pt>
                <c:pt idx="10723">
                  <c:v>578.77581099999998</c:v>
                </c:pt>
                <c:pt idx="10724">
                  <c:v>614.006077</c:v>
                </c:pt>
                <c:pt idx="10725">
                  <c:v>634.72229500000003</c:v>
                </c:pt>
                <c:pt idx="10726">
                  <c:v>591.70257400000003</c:v>
                </c:pt>
                <c:pt idx="10727">
                  <c:v>614.56997100000001</c:v>
                </c:pt>
                <c:pt idx="10728">
                  <c:v>625.17441099999996</c:v>
                </c:pt>
                <c:pt idx="10729">
                  <c:v>568.40077099999996</c:v>
                </c:pt>
                <c:pt idx="10730">
                  <c:v>608.59589800000003</c:v>
                </c:pt>
                <c:pt idx="10731">
                  <c:v>623.601899</c:v>
                </c:pt>
                <c:pt idx="10732">
                  <c:v>597.22984799999995</c:v>
                </c:pt>
                <c:pt idx="10733">
                  <c:v>629.04571499999997</c:v>
                </c:pt>
                <c:pt idx="10734">
                  <c:v>593.47413800000004</c:v>
                </c:pt>
                <c:pt idx="10735">
                  <c:v>596.77117499999997</c:v>
                </c:pt>
                <c:pt idx="10736">
                  <c:v>625.037869</c:v>
                </c:pt>
                <c:pt idx="10737">
                  <c:v>598.84448099999997</c:v>
                </c:pt>
                <c:pt idx="10738">
                  <c:v>622.57967399999995</c:v>
                </c:pt>
                <c:pt idx="10739">
                  <c:v>620.31993999999997</c:v>
                </c:pt>
                <c:pt idx="10740">
                  <c:v>601.79952200000002</c:v>
                </c:pt>
                <c:pt idx="10741">
                  <c:v>606.33409900000004</c:v>
                </c:pt>
                <c:pt idx="10742">
                  <c:v>626.50314200000003</c:v>
                </c:pt>
                <c:pt idx="10743">
                  <c:v>599.28830300000004</c:v>
                </c:pt>
                <c:pt idx="10744">
                  <c:v>594.27870800000005</c:v>
                </c:pt>
                <c:pt idx="10745">
                  <c:v>609.54221099999995</c:v>
                </c:pt>
                <c:pt idx="10746">
                  <c:v>592.17219499999999</c:v>
                </c:pt>
                <c:pt idx="10747">
                  <c:v>623.96032700000001</c:v>
                </c:pt>
                <c:pt idx="10748">
                  <c:v>615.283906</c:v>
                </c:pt>
                <c:pt idx="10749">
                  <c:v>585.24421099999995</c:v>
                </c:pt>
                <c:pt idx="10750">
                  <c:v>632.22830799999997</c:v>
                </c:pt>
                <c:pt idx="10751">
                  <c:v>604.197588</c:v>
                </c:pt>
                <c:pt idx="10752">
                  <c:v>609.94009800000003</c:v>
                </c:pt>
                <c:pt idx="10753">
                  <c:v>628.04733099999999</c:v>
                </c:pt>
                <c:pt idx="10754">
                  <c:v>585.42359399999998</c:v>
                </c:pt>
                <c:pt idx="10755">
                  <c:v>601.46127799999999</c:v>
                </c:pt>
                <c:pt idx="10756">
                  <c:v>624.19896900000003</c:v>
                </c:pt>
                <c:pt idx="10757">
                  <c:v>614.27185699999995</c:v>
                </c:pt>
                <c:pt idx="10758">
                  <c:v>593.24862700000006</c:v>
                </c:pt>
                <c:pt idx="10759">
                  <c:v>608.76673600000004</c:v>
                </c:pt>
                <c:pt idx="10760">
                  <c:v>616.81640500000003</c:v>
                </c:pt>
                <c:pt idx="10761">
                  <c:v>619.62114199999996</c:v>
                </c:pt>
                <c:pt idx="10762">
                  <c:v>602.108745</c:v>
                </c:pt>
                <c:pt idx="10763">
                  <c:v>597.57401600000003</c:v>
                </c:pt>
                <c:pt idx="10764">
                  <c:v>595.02385300000003</c:v>
                </c:pt>
                <c:pt idx="10765">
                  <c:v>629.69422499999996</c:v>
                </c:pt>
                <c:pt idx="10766">
                  <c:v>601.32676800000002</c:v>
                </c:pt>
                <c:pt idx="10767">
                  <c:v>597.50872200000003</c:v>
                </c:pt>
                <c:pt idx="10768">
                  <c:v>615.237977</c:v>
                </c:pt>
                <c:pt idx="10769">
                  <c:v>573.92322000000001</c:v>
                </c:pt>
                <c:pt idx="10770">
                  <c:v>637.05027399999994</c:v>
                </c:pt>
                <c:pt idx="10771">
                  <c:v>633.59648200000004</c:v>
                </c:pt>
                <c:pt idx="10772">
                  <c:v>568.27412300000003</c:v>
                </c:pt>
                <c:pt idx="10773">
                  <c:v>595.39969499999995</c:v>
                </c:pt>
                <c:pt idx="10774">
                  <c:v>611.88484600000004</c:v>
                </c:pt>
                <c:pt idx="10775">
                  <c:v>619.91254800000002</c:v>
                </c:pt>
                <c:pt idx="10776">
                  <c:v>606.58620199999996</c:v>
                </c:pt>
                <c:pt idx="10777">
                  <c:v>613.87371399999995</c:v>
                </c:pt>
                <c:pt idx="10778">
                  <c:v>597.63182600000005</c:v>
                </c:pt>
                <c:pt idx="10779">
                  <c:v>606.12448400000005</c:v>
                </c:pt>
                <c:pt idx="10780">
                  <c:v>645.78848800000003</c:v>
                </c:pt>
                <c:pt idx="10781">
                  <c:v>586.79724399999998</c:v>
                </c:pt>
                <c:pt idx="10782">
                  <c:v>615.989195</c:v>
                </c:pt>
                <c:pt idx="10783">
                  <c:v>584.15774999999996</c:v>
                </c:pt>
                <c:pt idx="10784">
                  <c:v>581.53424800000005</c:v>
                </c:pt>
                <c:pt idx="10785">
                  <c:v>635.99064999999996</c:v>
                </c:pt>
                <c:pt idx="10786">
                  <c:v>590.57000400000004</c:v>
                </c:pt>
                <c:pt idx="10787">
                  <c:v>596.69568000000004</c:v>
                </c:pt>
                <c:pt idx="10788">
                  <c:v>592.494868</c:v>
                </c:pt>
                <c:pt idx="10789">
                  <c:v>606.61776599999996</c:v>
                </c:pt>
                <c:pt idx="10790">
                  <c:v>625.82453399999997</c:v>
                </c:pt>
                <c:pt idx="10791">
                  <c:v>616.81943000000001</c:v>
                </c:pt>
                <c:pt idx="10792">
                  <c:v>584.67564500000003</c:v>
                </c:pt>
                <c:pt idx="10793">
                  <c:v>590.32998899999996</c:v>
                </c:pt>
                <c:pt idx="10794">
                  <c:v>649.24356299999999</c:v>
                </c:pt>
                <c:pt idx="10795">
                  <c:v>608.86355900000001</c:v>
                </c:pt>
                <c:pt idx="10796">
                  <c:v>598.70295099999998</c:v>
                </c:pt>
                <c:pt idx="10797">
                  <c:v>598.41993200000002</c:v>
                </c:pt>
                <c:pt idx="10798">
                  <c:v>585.84406799999999</c:v>
                </c:pt>
                <c:pt idx="10799">
                  <c:v>623.895534</c:v>
                </c:pt>
                <c:pt idx="10800">
                  <c:v>619.42159700000002</c:v>
                </c:pt>
                <c:pt idx="10801">
                  <c:v>607.95769700000005</c:v>
                </c:pt>
                <c:pt idx="10802">
                  <c:v>590.54405799999995</c:v>
                </c:pt>
                <c:pt idx="10803">
                  <c:v>607.07420000000002</c:v>
                </c:pt>
                <c:pt idx="10804">
                  <c:v>614.04737</c:v>
                </c:pt>
                <c:pt idx="10805">
                  <c:v>625.935112</c:v>
                </c:pt>
                <c:pt idx="10806">
                  <c:v>611.17728299999999</c:v>
                </c:pt>
                <c:pt idx="10807">
                  <c:v>595.30389100000002</c:v>
                </c:pt>
                <c:pt idx="10808">
                  <c:v>591.61971300000005</c:v>
                </c:pt>
                <c:pt idx="10809">
                  <c:v>612.90846899999997</c:v>
                </c:pt>
                <c:pt idx="10810">
                  <c:v>614.85141099999998</c:v>
                </c:pt>
                <c:pt idx="10811">
                  <c:v>605.94979000000001</c:v>
                </c:pt>
                <c:pt idx="10812">
                  <c:v>588.94529499999999</c:v>
                </c:pt>
                <c:pt idx="10813">
                  <c:v>616.35654999999997</c:v>
                </c:pt>
                <c:pt idx="10814">
                  <c:v>618.25850200000002</c:v>
                </c:pt>
                <c:pt idx="10815">
                  <c:v>615.47352899999998</c:v>
                </c:pt>
                <c:pt idx="10816">
                  <c:v>615.20000100000004</c:v>
                </c:pt>
                <c:pt idx="10817">
                  <c:v>606.25471900000002</c:v>
                </c:pt>
                <c:pt idx="10818">
                  <c:v>594.31422799999996</c:v>
                </c:pt>
                <c:pt idx="10819">
                  <c:v>625.03330400000004</c:v>
                </c:pt>
                <c:pt idx="10820">
                  <c:v>605.27223700000002</c:v>
                </c:pt>
                <c:pt idx="10821">
                  <c:v>609.60578799999996</c:v>
                </c:pt>
                <c:pt idx="10822">
                  <c:v>618.80720199999996</c:v>
                </c:pt>
                <c:pt idx="10823">
                  <c:v>587.51579600000002</c:v>
                </c:pt>
                <c:pt idx="10824">
                  <c:v>607.62949600000002</c:v>
                </c:pt>
                <c:pt idx="10825">
                  <c:v>620.47083299999997</c:v>
                </c:pt>
                <c:pt idx="10826">
                  <c:v>602.48461099999997</c:v>
                </c:pt>
                <c:pt idx="10827">
                  <c:v>579.50896599999999</c:v>
                </c:pt>
                <c:pt idx="10828">
                  <c:v>610.88066800000001</c:v>
                </c:pt>
                <c:pt idx="10829">
                  <c:v>624.24690499999997</c:v>
                </c:pt>
                <c:pt idx="10830">
                  <c:v>587.17385999999999</c:v>
                </c:pt>
                <c:pt idx="10831">
                  <c:v>613.49371299999996</c:v>
                </c:pt>
                <c:pt idx="10832">
                  <c:v>607.32391199999995</c:v>
                </c:pt>
                <c:pt idx="10833">
                  <c:v>586.61254599999995</c:v>
                </c:pt>
                <c:pt idx="10834">
                  <c:v>614.61148500000002</c:v>
                </c:pt>
                <c:pt idx="10835">
                  <c:v>621.39314400000001</c:v>
                </c:pt>
                <c:pt idx="10836">
                  <c:v>583.19642299999998</c:v>
                </c:pt>
                <c:pt idx="10837">
                  <c:v>613.75865199999998</c:v>
                </c:pt>
                <c:pt idx="10838">
                  <c:v>603.57351500000004</c:v>
                </c:pt>
                <c:pt idx="10839">
                  <c:v>610.173181</c:v>
                </c:pt>
                <c:pt idx="10840">
                  <c:v>618.10401999999999</c:v>
                </c:pt>
                <c:pt idx="10841">
                  <c:v>582.37334399999997</c:v>
                </c:pt>
                <c:pt idx="10842">
                  <c:v>590.113159</c:v>
                </c:pt>
                <c:pt idx="10843">
                  <c:v>593.06112199999995</c:v>
                </c:pt>
                <c:pt idx="10844">
                  <c:v>623.405124</c:v>
                </c:pt>
                <c:pt idx="10845">
                  <c:v>591.51752799999997</c:v>
                </c:pt>
                <c:pt idx="10846">
                  <c:v>594.86539900000002</c:v>
                </c:pt>
                <c:pt idx="10847">
                  <c:v>629.64032599999996</c:v>
                </c:pt>
                <c:pt idx="10848">
                  <c:v>588.75578499999995</c:v>
                </c:pt>
                <c:pt idx="10849">
                  <c:v>625.32420100000002</c:v>
                </c:pt>
                <c:pt idx="10850">
                  <c:v>587.707448</c:v>
                </c:pt>
                <c:pt idx="10851">
                  <c:v>604.63240599999995</c:v>
                </c:pt>
                <c:pt idx="10852">
                  <c:v>619.63522699999999</c:v>
                </c:pt>
                <c:pt idx="10853">
                  <c:v>608.15469199999995</c:v>
                </c:pt>
                <c:pt idx="10854">
                  <c:v>624.84808699999996</c:v>
                </c:pt>
                <c:pt idx="10855">
                  <c:v>586.60892200000001</c:v>
                </c:pt>
                <c:pt idx="10856">
                  <c:v>604.33544300000005</c:v>
                </c:pt>
                <c:pt idx="10857">
                  <c:v>604.81124999999997</c:v>
                </c:pt>
                <c:pt idx="10858">
                  <c:v>616.24918400000001</c:v>
                </c:pt>
                <c:pt idx="10859">
                  <c:v>620.40074200000004</c:v>
                </c:pt>
                <c:pt idx="10860">
                  <c:v>599.31838800000003</c:v>
                </c:pt>
                <c:pt idx="10861">
                  <c:v>613.76396399999999</c:v>
                </c:pt>
                <c:pt idx="10862">
                  <c:v>596.99749499999996</c:v>
                </c:pt>
                <c:pt idx="10863">
                  <c:v>609.22042699999997</c:v>
                </c:pt>
                <c:pt idx="10864">
                  <c:v>610.16726200000005</c:v>
                </c:pt>
                <c:pt idx="10865">
                  <c:v>600.61691900000005</c:v>
                </c:pt>
                <c:pt idx="10866">
                  <c:v>607.99898099999996</c:v>
                </c:pt>
                <c:pt idx="10867">
                  <c:v>584.13052700000003</c:v>
                </c:pt>
                <c:pt idx="10868">
                  <c:v>612.67059700000004</c:v>
                </c:pt>
                <c:pt idx="10869">
                  <c:v>611.36960899999997</c:v>
                </c:pt>
                <c:pt idx="10870">
                  <c:v>598.06997799999999</c:v>
                </c:pt>
                <c:pt idx="10871">
                  <c:v>611.47064999999998</c:v>
                </c:pt>
                <c:pt idx="10872">
                  <c:v>596.66945399999997</c:v>
                </c:pt>
                <c:pt idx="10873">
                  <c:v>604.06044499999996</c:v>
                </c:pt>
                <c:pt idx="10874">
                  <c:v>630.17225499999995</c:v>
                </c:pt>
                <c:pt idx="10875">
                  <c:v>593.16056400000002</c:v>
                </c:pt>
                <c:pt idx="10876">
                  <c:v>594.60208599999999</c:v>
                </c:pt>
                <c:pt idx="10877">
                  <c:v>624.76998900000001</c:v>
                </c:pt>
                <c:pt idx="10878">
                  <c:v>599.140128</c:v>
                </c:pt>
                <c:pt idx="10879">
                  <c:v>603.19128799999999</c:v>
                </c:pt>
                <c:pt idx="10880">
                  <c:v>626.12726599999996</c:v>
                </c:pt>
                <c:pt idx="10881">
                  <c:v>586.50437299999999</c:v>
                </c:pt>
                <c:pt idx="10882">
                  <c:v>594.25335600000005</c:v>
                </c:pt>
                <c:pt idx="10883">
                  <c:v>638.78819999999996</c:v>
                </c:pt>
                <c:pt idx="10884">
                  <c:v>596.83998899999995</c:v>
                </c:pt>
                <c:pt idx="10885">
                  <c:v>601.325379</c:v>
                </c:pt>
                <c:pt idx="10886">
                  <c:v>624.14493800000002</c:v>
                </c:pt>
                <c:pt idx="10887">
                  <c:v>605.07258400000001</c:v>
                </c:pt>
                <c:pt idx="10888">
                  <c:v>598.08504000000005</c:v>
                </c:pt>
                <c:pt idx="10889">
                  <c:v>599.80879300000004</c:v>
                </c:pt>
                <c:pt idx="10890">
                  <c:v>620.07986100000005</c:v>
                </c:pt>
                <c:pt idx="10891">
                  <c:v>608.07486200000005</c:v>
                </c:pt>
                <c:pt idx="10892">
                  <c:v>627.29429800000003</c:v>
                </c:pt>
                <c:pt idx="10893">
                  <c:v>602.56093599999997</c:v>
                </c:pt>
                <c:pt idx="10894">
                  <c:v>590.95546400000001</c:v>
                </c:pt>
                <c:pt idx="10895">
                  <c:v>632.53603299999997</c:v>
                </c:pt>
                <c:pt idx="10896">
                  <c:v>594.73299499999996</c:v>
                </c:pt>
                <c:pt idx="10897">
                  <c:v>626.86761100000001</c:v>
                </c:pt>
                <c:pt idx="10898">
                  <c:v>593.76839700000005</c:v>
                </c:pt>
                <c:pt idx="10899">
                  <c:v>581.57498099999998</c:v>
                </c:pt>
                <c:pt idx="10900">
                  <c:v>631.99995200000001</c:v>
                </c:pt>
                <c:pt idx="10901">
                  <c:v>598.24304800000004</c:v>
                </c:pt>
                <c:pt idx="10902">
                  <c:v>599.25906099999997</c:v>
                </c:pt>
                <c:pt idx="10903">
                  <c:v>602.73028399999998</c:v>
                </c:pt>
                <c:pt idx="10904">
                  <c:v>593.80023100000005</c:v>
                </c:pt>
                <c:pt idx="10905">
                  <c:v>629.25388399999997</c:v>
                </c:pt>
                <c:pt idx="10906">
                  <c:v>611.84634900000003</c:v>
                </c:pt>
                <c:pt idx="10907">
                  <c:v>607.61103300000002</c:v>
                </c:pt>
                <c:pt idx="10908">
                  <c:v>588.24911599999996</c:v>
                </c:pt>
                <c:pt idx="10909">
                  <c:v>604.15869199999997</c:v>
                </c:pt>
                <c:pt idx="10910">
                  <c:v>627.95351400000004</c:v>
                </c:pt>
                <c:pt idx="10911">
                  <c:v>597.10515899999996</c:v>
                </c:pt>
                <c:pt idx="10912">
                  <c:v>606.39124200000003</c:v>
                </c:pt>
                <c:pt idx="10913">
                  <c:v>604.88262499999996</c:v>
                </c:pt>
                <c:pt idx="10914">
                  <c:v>576.464922</c:v>
                </c:pt>
                <c:pt idx="10915">
                  <c:v>623.59383000000003</c:v>
                </c:pt>
                <c:pt idx="10916">
                  <c:v>611.44700399999999</c:v>
                </c:pt>
                <c:pt idx="10917">
                  <c:v>590.64032199999997</c:v>
                </c:pt>
                <c:pt idx="10918">
                  <c:v>592.86514999999997</c:v>
                </c:pt>
                <c:pt idx="10919">
                  <c:v>596.88205900000003</c:v>
                </c:pt>
                <c:pt idx="10920">
                  <c:v>615.74789499999997</c:v>
                </c:pt>
                <c:pt idx="10921">
                  <c:v>600.59617700000001</c:v>
                </c:pt>
                <c:pt idx="10922">
                  <c:v>607.49818900000002</c:v>
                </c:pt>
                <c:pt idx="10923">
                  <c:v>616.83799999999997</c:v>
                </c:pt>
                <c:pt idx="10924">
                  <c:v>597.855728</c:v>
                </c:pt>
                <c:pt idx="10925">
                  <c:v>598.628513</c:v>
                </c:pt>
                <c:pt idx="10926">
                  <c:v>606.331141</c:v>
                </c:pt>
                <c:pt idx="10927">
                  <c:v>629.269318</c:v>
                </c:pt>
                <c:pt idx="10928">
                  <c:v>596.45327099999997</c:v>
                </c:pt>
                <c:pt idx="10929">
                  <c:v>611.388555</c:v>
                </c:pt>
                <c:pt idx="10930">
                  <c:v>623.22302300000001</c:v>
                </c:pt>
                <c:pt idx="10931">
                  <c:v>585.72476200000006</c:v>
                </c:pt>
                <c:pt idx="10932">
                  <c:v>595.69189300000005</c:v>
                </c:pt>
                <c:pt idx="10933">
                  <c:v>610.67048199999999</c:v>
                </c:pt>
                <c:pt idx="10934">
                  <c:v>609.37578299999996</c:v>
                </c:pt>
                <c:pt idx="10935">
                  <c:v>605.72371799999996</c:v>
                </c:pt>
                <c:pt idx="10936">
                  <c:v>593.62919799999997</c:v>
                </c:pt>
                <c:pt idx="10937">
                  <c:v>588.67426599999999</c:v>
                </c:pt>
                <c:pt idx="10938">
                  <c:v>618.23622799999998</c:v>
                </c:pt>
                <c:pt idx="10939">
                  <c:v>607.55008599999996</c:v>
                </c:pt>
                <c:pt idx="10940">
                  <c:v>602.17371100000003</c:v>
                </c:pt>
                <c:pt idx="10941">
                  <c:v>597.15936099999999</c:v>
                </c:pt>
                <c:pt idx="10942">
                  <c:v>615.296111</c:v>
                </c:pt>
                <c:pt idx="10943">
                  <c:v>608.25351699999999</c:v>
                </c:pt>
                <c:pt idx="10944">
                  <c:v>586.73028299999999</c:v>
                </c:pt>
                <c:pt idx="10945">
                  <c:v>629.17460200000005</c:v>
                </c:pt>
                <c:pt idx="10946">
                  <c:v>606.56989399999998</c:v>
                </c:pt>
                <c:pt idx="10947">
                  <c:v>576.01081599999998</c:v>
                </c:pt>
                <c:pt idx="10948">
                  <c:v>622.74586399999998</c:v>
                </c:pt>
                <c:pt idx="10949">
                  <c:v>606.27204400000005</c:v>
                </c:pt>
                <c:pt idx="10950">
                  <c:v>605.99040400000001</c:v>
                </c:pt>
                <c:pt idx="10951">
                  <c:v>626.299396</c:v>
                </c:pt>
                <c:pt idx="10952">
                  <c:v>574.82978600000001</c:v>
                </c:pt>
                <c:pt idx="10953">
                  <c:v>596.25235799999996</c:v>
                </c:pt>
                <c:pt idx="10954">
                  <c:v>636.40551800000003</c:v>
                </c:pt>
                <c:pt idx="10955">
                  <c:v>602.54458</c:v>
                </c:pt>
                <c:pt idx="10956">
                  <c:v>582.78055099999995</c:v>
                </c:pt>
                <c:pt idx="10957">
                  <c:v>619.073894</c:v>
                </c:pt>
                <c:pt idx="10958">
                  <c:v>598.67131300000005</c:v>
                </c:pt>
                <c:pt idx="10959">
                  <c:v>593.86012500000004</c:v>
                </c:pt>
                <c:pt idx="10960">
                  <c:v>623.10742600000003</c:v>
                </c:pt>
                <c:pt idx="10961">
                  <c:v>608.04509599999994</c:v>
                </c:pt>
                <c:pt idx="10962">
                  <c:v>583.66126699999995</c:v>
                </c:pt>
                <c:pt idx="10963">
                  <c:v>641.45361600000001</c:v>
                </c:pt>
                <c:pt idx="10964">
                  <c:v>583.99914100000001</c:v>
                </c:pt>
                <c:pt idx="10965">
                  <c:v>593.43190000000004</c:v>
                </c:pt>
                <c:pt idx="10966">
                  <c:v>611.50175999999999</c:v>
                </c:pt>
                <c:pt idx="10967">
                  <c:v>590.94349899999997</c:v>
                </c:pt>
                <c:pt idx="10968">
                  <c:v>627.52914799999996</c:v>
                </c:pt>
                <c:pt idx="10969">
                  <c:v>612.36543300000005</c:v>
                </c:pt>
                <c:pt idx="10970">
                  <c:v>578.52524900000003</c:v>
                </c:pt>
                <c:pt idx="10971">
                  <c:v>593.04446499999995</c:v>
                </c:pt>
                <c:pt idx="10972">
                  <c:v>602.09845199999995</c:v>
                </c:pt>
                <c:pt idx="10973">
                  <c:v>622.771208</c:v>
                </c:pt>
                <c:pt idx="10974">
                  <c:v>612.01382599999999</c:v>
                </c:pt>
                <c:pt idx="10975">
                  <c:v>603.30301299999996</c:v>
                </c:pt>
                <c:pt idx="10976">
                  <c:v>582.15851699999996</c:v>
                </c:pt>
                <c:pt idx="10977">
                  <c:v>605.87912100000005</c:v>
                </c:pt>
                <c:pt idx="10978">
                  <c:v>626.655709</c:v>
                </c:pt>
                <c:pt idx="10979">
                  <c:v>609.41970100000003</c:v>
                </c:pt>
                <c:pt idx="10980">
                  <c:v>590.71134099999995</c:v>
                </c:pt>
                <c:pt idx="10981">
                  <c:v>601.74507100000005</c:v>
                </c:pt>
                <c:pt idx="10982">
                  <c:v>587.64743499999997</c:v>
                </c:pt>
                <c:pt idx="10983">
                  <c:v>610.18185000000005</c:v>
                </c:pt>
                <c:pt idx="10984">
                  <c:v>622.87938999999994</c:v>
                </c:pt>
                <c:pt idx="10985">
                  <c:v>583.39590099999998</c:v>
                </c:pt>
                <c:pt idx="10986">
                  <c:v>592.08340899999996</c:v>
                </c:pt>
                <c:pt idx="10987">
                  <c:v>604.75844800000004</c:v>
                </c:pt>
                <c:pt idx="10988">
                  <c:v>609.24035800000001</c:v>
                </c:pt>
                <c:pt idx="10989">
                  <c:v>613.39266799999996</c:v>
                </c:pt>
                <c:pt idx="10990">
                  <c:v>596.09533699999997</c:v>
                </c:pt>
                <c:pt idx="10991">
                  <c:v>585.61188800000002</c:v>
                </c:pt>
                <c:pt idx="10992">
                  <c:v>594.27043400000002</c:v>
                </c:pt>
                <c:pt idx="10993">
                  <c:v>609.24171200000001</c:v>
                </c:pt>
                <c:pt idx="10994">
                  <c:v>617.68415200000004</c:v>
                </c:pt>
                <c:pt idx="10995">
                  <c:v>569.75985900000001</c:v>
                </c:pt>
                <c:pt idx="10996">
                  <c:v>618.84487200000001</c:v>
                </c:pt>
                <c:pt idx="10997">
                  <c:v>603.30105200000003</c:v>
                </c:pt>
                <c:pt idx="10998">
                  <c:v>587.66558399999997</c:v>
                </c:pt>
                <c:pt idx="10999">
                  <c:v>613.48489300000006</c:v>
                </c:pt>
                <c:pt idx="11000">
                  <c:v>563.83664499999998</c:v>
                </c:pt>
                <c:pt idx="11001">
                  <c:v>615.03520900000001</c:v>
                </c:pt>
                <c:pt idx="11002">
                  <c:v>604.67549399999996</c:v>
                </c:pt>
                <c:pt idx="11003">
                  <c:v>583.19447200000002</c:v>
                </c:pt>
                <c:pt idx="11004">
                  <c:v>613.04860699999995</c:v>
                </c:pt>
                <c:pt idx="11005">
                  <c:v>605.39052700000002</c:v>
                </c:pt>
                <c:pt idx="11006">
                  <c:v>588.94139199999995</c:v>
                </c:pt>
                <c:pt idx="11007">
                  <c:v>622.88851</c:v>
                </c:pt>
                <c:pt idx="11008">
                  <c:v>619.67969700000003</c:v>
                </c:pt>
                <c:pt idx="11009">
                  <c:v>585.19236000000001</c:v>
                </c:pt>
                <c:pt idx="11010">
                  <c:v>612.10724200000004</c:v>
                </c:pt>
                <c:pt idx="11011">
                  <c:v>627.40896199999997</c:v>
                </c:pt>
                <c:pt idx="11012">
                  <c:v>589.13172999999995</c:v>
                </c:pt>
                <c:pt idx="11013">
                  <c:v>617.08109300000001</c:v>
                </c:pt>
                <c:pt idx="11014">
                  <c:v>603.89058</c:v>
                </c:pt>
                <c:pt idx="11015">
                  <c:v>567.61713299999997</c:v>
                </c:pt>
                <c:pt idx="11016">
                  <c:v>616.76835300000005</c:v>
                </c:pt>
                <c:pt idx="11017">
                  <c:v>626.15462300000002</c:v>
                </c:pt>
                <c:pt idx="11018">
                  <c:v>553.71252000000004</c:v>
                </c:pt>
                <c:pt idx="11019">
                  <c:v>618.75977999999998</c:v>
                </c:pt>
                <c:pt idx="11020">
                  <c:v>613.31694500000003</c:v>
                </c:pt>
                <c:pt idx="11021">
                  <c:v>593.70620599999995</c:v>
                </c:pt>
                <c:pt idx="11022">
                  <c:v>615.27209700000003</c:v>
                </c:pt>
                <c:pt idx="11023">
                  <c:v>598.61092099999996</c:v>
                </c:pt>
                <c:pt idx="11024">
                  <c:v>597.90882899999997</c:v>
                </c:pt>
                <c:pt idx="11025">
                  <c:v>592.71012099999996</c:v>
                </c:pt>
                <c:pt idx="11026">
                  <c:v>605.04965200000004</c:v>
                </c:pt>
                <c:pt idx="11027">
                  <c:v>604.72277599999995</c:v>
                </c:pt>
                <c:pt idx="11028">
                  <c:v>611.77276099999995</c:v>
                </c:pt>
                <c:pt idx="11029">
                  <c:v>605.98007099999995</c:v>
                </c:pt>
                <c:pt idx="11030">
                  <c:v>566.19390899999996</c:v>
                </c:pt>
                <c:pt idx="11031">
                  <c:v>613.59087499999998</c:v>
                </c:pt>
                <c:pt idx="11032">
                  <c:v>612.85697100000004</c:v>
                </c:pt>
                <c:pt idx="11033">
                  <c:v>589.82170499999995</c:v>
                </c:pt>
                <c:pt idx="11034">
                  <c:v>601.06305799999996</c:v>
                </c:pt>
                <c:pt idx="11035">
                  <c:v>604.85406999999998</c:v>
                </c:pt>
                <c:pt idx="11036">
                  <c:v>605.73353899999995</c:v>
                </c:pt>
                <c:pt idx="11037">
                  <c:v>588.81807300000003</c:v>
                </c:pt>
                <c:pt idx="11038">
                  <c:v>600.76017899999999</c:v>
                </c:pt>
                <c:pt idx="11039">
                  <c:v>596.31290899999999</c:v>
                </c:pt>
                <c:pt idx="11040">
                  <c:v>603.11731699999996</c:v>
                </c:pt>
                <c:pt idx="11041">
                  <c:v>606.86616000000004</c:v>
                </c:pt>
                <c:pt idx="11042">
                  <c:v>620.12925099999995</c:v>
                </c:pt>
                <c:pt idx="11043">
                  <c:v>603.40693899999997</c:v>
                </c:pt>
                <c:pt idx="11044">
                  <c:v>593.04290800000001</c:v>
                </c:pt>
                <c:pt idx="11045">
                  <c:v>593.02408600000001</c:v>
                </c:pt>
                <c:pt idx="11046">
                  <c:v>612.59968800000001</c:v>
                </c:pt>
                <c:pt idx="11047">
                  <c:v>605.57339100000002</c:v>
                </c:pt>
                <c:pt idx="11048">
                  <c:v>583.87673199999995</c:v>
                </c:pt>
                <c:pt idx="11049">
                  <c:v>601.22334000000001</c:v>
                </c:pt>
                <c:pt idx="11050">
                  <c:v>603.57014700000002</c:v>
                </c:pt>
                <c:pt idx="11051">
                  <c:v>609.32991800000002</c:v>
                </c:pt>
                <c:pt idx="11052">
                  <c:v>597.97743200000002</c:v>
                </c:pt>
                <c:pt idx="11053">
                  <c:v>600.46742600000005</c:v>
                </c:pt>
                <c:pt idx="11054">
                  <c:v>600.77722400000005</c:v>
                </c:pt>
                <c:pt idx="11055">
                  <c:v>606.26313700000003</c:v>
                </c:pt>
                <c:pt idx="11056">
                  <c:v>589.51746200000002</c:v>
                </c:pt>
                <c:pt idx="11057">
                  <c:v>602.54359799999997</c:v>
                </c:pt>
                <c:pt idx="11058">
                  <c:v>617.72077899999999</c:v>
                </c:pt>
                <c:pt idx="11059">
                  <c:v>569.40679799999998</c:v>
                </c:pt>
                <c:pt idx="11060">
                  <c:v>600.40387599999997</c:v>
                </c:pt>
                <c:pt idx="11061">
                  <c:v>633.17146300000002</c:v>
                </c:pt>
                <c:pt idx="11062">
                  <c:v>596.87251600000002</c:v>
                </c:pt>
                <c:pt idx="11063">
                  <c:v>604.00696900000003</c:v>
                </c:pt>
                <c:pt idx="11064">
                  <c:v>598.68940899999996</c:v>
                </c:pt>
                <c:pt idx="11065">
                  <c:v>596.76738699999999</c:v>
                </c:pt>
                <c:pt idx="11066">
                  <c:v>599.85004200000003</c:v>
                </c:pt>
                <c:pt idx="11067">
                  <c:v>599.44927900000005</c:v>
                </c:pt>
                <c:pt idx="11068">
                  <c:v>598.10777599999994</c:v>
                </c:pt>
                <c:pt idx="11069">
                  <c:v>610.06156699999997</c:v>
                </c:pt>
                <c:pt idx="11070">
                  <c:v>618.40778399999999</c:v>
                </c:pt>
                <c:pt idx="11071">
                  <c:v>602.21610499999997</c:v>
                </c:pt>
                <c:pt idx="11072">
                  <c:v>600.18095200000005</c:v>
                </c:pt>
                <c:pt idx="11073">
                  <c:v>611.33142199999998</c:v>
                </c:pt>
                <c:pt idx="11074">
                  <c:v>590.17831799999999</c:v>
                </c:pt>
                <c:pt idx="11075">
                  <c:v>602.04371900000001</c:v>
                </c:pt>
                <c:pt idx="11076">
                  <c:v>593.20172700000001</c:v>
                </c:pt>
                <c:pt idx="11077">
                  <c:v>599.51943500000004</c:v>
                </c:pt>
                <c:pt idx="11078">
                  <c:v>603.80488500000001</c:v>
                </c:pt>
                <c:pt idx="11079">
                  <c:v>597.42604500000004</c:v>
                </c:pt>
                <c:pt idx="11080">
                  <c:v>613.96411699999999</c:v>
                </c:pt>
                <c:pt idx="11081">
                  <c:v>596.70411799999999</c:v>
                </c:pt>
                <c:pt idx="11082">
                  <c:v>587.99532499999998</c:v>
                </c:pt>
                <c:pt idx="11083">
                  <c:v>602.261571</c:v>
                </c:pt>
                <c:pt idx="11084">
                  <c:v>582.97922600000004</c:v>
                </c:pt>
                <c:pt idx="11085">
                  <c:v>605.62390400000004</c:v>
                </c:pt>
                <c:pt idx="11086">
                  <c:v>618.45840499999997</c:v>
                </c:pt>
                <c:pt idx="11087">
                  <c:v>593.24631299999999</c:v>
                </c:pt>
                <c:pt idx="11088">
                  <c:v>614.35182699999996</c:v>
                </c:pt>
                <c:pt idx="11089">
                  <c:v>621.51831100000004</c:v>
                </c:pt>
                <c:pt idx="11090">
                  <c:v>591.51821600000005</c:v>
                </c:pt>
                <c:pt idx="11091">
                  <c:v>613.60123599999997</c:v>
                </c:pt>
                <c:pt idx="11092">
                  <c:v>590.67522899999994</c:v>
                </c:pt>
                <c:pt idx="11093">
                  <c:v>599.34463400000004</c:v>
                </c:pt>
                <c:pt idx="11094">
                  <c:v>615.655845</c:v>
                </c:pt>
                <c:pt idx="11095">
                  <c:v>600.45086200000003</c:v>
                </c:pt>
                <c:pt idx="11096">
                  <c:v>590.463527</c:v>
                </c:pt>
                <c:pt idx="11097">
                  <c:v>595.41795100000002</c:v>
                </c:pt>
                <c:pt idx="11098">
                  <c:v>610.13790400000005</c:v>
                </c:pt>
                <c:pt idx="11099">
                  <c:v>598.13875900000005</c:v>
                </c:pt>
                <c:pt idx="11100">
                  <c:v>606.76262199999996</c:v>
                </c:pt>
                <c:pt idx="11101">
                  <c:v>576.99431900000002</c:v>
                </c:pt>
                <c:pt idx="11102">
                  <c:v>589.09632199999999</c:v>
                </c:pt>
                <c:pt idx="11103">
                  <c:v>626.06678399999998</c:v>
                </c:pt>
                <c:pt idx="11104">
                  <c:v>605.562003</c:v>
                </c:pt>
                <c:pt idx="11105">
                  <c:v>599.25010799999995</c:v>
                </c:pt>
                <c:pt idx="11106">
                  <c:v>591.35470899999996</c:v>
                </c:pt>
                <c:pt idx="11107">
                  <c:v>589.69221800000003</c:v>
                </c:pt>
                <c:pt idx="11108">
                  <c:v>598.06664799999999</c:v>
                </c:pt>
                <c:pt idx="11109">
                  <c:v>631.80867699999999</c:v>
                </c:pt>
                <c:pt idx="11110">
                  <c:v>579.67706099999998</c:v>
                </c:pt>
                <c:pt idx="11111">
                  <c:v>581.57665699999995</c:v>
                </c:pt>
                <c:pt idx="11112">
                  <c:v>599.51392999999996</c:v>
                </c:pt>
                <c:pt idx="11113">
                  <c:v>581.38753199999996</c:v>
                </c:pt>
                <c:pt idx="11114">
                  <c:v>612.58257500000002</c:v>
                </c:pt>
                <c:pt idx="11115">
                  <c:v>602.71169399999997</c:v>
                </c:pt>
                <c:pt idx="11116">
                  <c:v>605.70439699999997</c:v>
                </c:pt>
                <c:pt idx="11117">
                  <c:v>589.75648999999999</c:v>
                </c:pt>
                <c:pt idx="11118">
                  <c:v>595.26079900000002</c:v>
                </c:pt>
                <c:pt idx="11119">
                  <c:v>601.73988299999996</c:v>
                </c:pt>
                <c:pt idx="11120">
                  <c:v>581.35371999999995</c:v>
                </c:pt>
                <c:pt idx="11121">
                  <c:v>635.19001200000002</c:v>
                </c:pt>
                <c:pt idx="11122">
                  <c:v>597.94801800000005</c:v>
                </c:pt>
                <c:pt idx="11123">
                  <c:v>592.04198599999995</c:v>
                </c:pt>
                <c:pt idx="11124">
                  <c:v>606.291067</c:v>
                </c:pt>
                <c:pt idx="11125">
                  <c:v>581.50761199999999</c:v>
                </c:pt>
                <c:pt idx="11126">
                  <c:v>613.897604</c:v>
                </c:pt>
                <c:pt idx="11127">
                  <c:v>600.47158100000001</c:v>
                </c:pt>
                <c:pt idx="11128">
                  <c:v>579.98580500000003</c:v>
                </c:pt>
                <c:pt idx="11129">
                  <c:v>604.56816600000002</c:v>
                </c:pt>
                <c:pt idx="11130">
                  <c:v>593.04572499999995</c:v>
                </c:pt>
                <c:pt idx="11131">
                  <c:v>597.35267599999997</c:v>
                </c:pt>
                <c:pt idx="11132">
                  <c:v>602.38661000000002</c:v>
                </c:pt>
                <c:pt idx="11133">
                  <c:v>596.522021</c:v>
                </c:pt>
                <c:pt idx="11134">
                  <c:v>605.77524900000003</c:v>
                </c:pt>
                <c:pt idx="11135">
                  <c:v>589.39409499999999</c:v>
                </c:pt>
                <c:pt idx="11136">
                  <c:v>618.29988300000002</c:v>
                </c:pt>
                <c:pt idx="11137">
                  <c:v>583.12848899999995</c:v>
                </c:pt>
                <c:pt idx="11138">
                  <c:v>592.05178100000001</c:v>
                </c:pt>
                <c:pt idx="11139">
                  <c:v>602.16619500000002</c:v>
                </c:pt>
                <c:pt idx="11140">
                  <c:v>601.57971799999996</c:v>
                </c:pt>
                <c:pt idx="11141">
                  <c:v>626.67048899999998</c:v>
                </c:pt>
                <c:pt idx="11142">
                  <c:v>594.66995899999995</c:v>
                </c:pt>
                <c:pt idx="11143">
                  <c:v>583.58783500000004</c:v>
                </c:pt>
                <c:pt idx="11144">
                  <c:v>616.72071100000005</c:v>
                </c:pt>
                <c:pt idx="11145">
                  <c:v>579.26343199999997</c:v>
                </c:pt>
                <c:pt idx="11146">
                  <c:v>596.286113</c:v>
                </c:pt>
                <c:pt idx="11147">
                  <c:v>602.33899899999994</c:v>
                </c:pt>
                <c:pt idx="11148">
                  <c:v>580.70003999999994</c:v>
                </c:pt>
                <c:pt idx="11149">
                  <c:v>601.97003199999995</c:v>
                </c:pt>
                <c:pt idx="11150">
                  <c:v>598.25885900000003</c:v>
                </c:pt>
                <c:pt idx="11151">
                  <c:v>602.05519600000002</c:v>
                </c:pt>
                <c:pt idx="11152">
                  <c:v>602.41377199999999</c:v>
                </c:pt>
                <c:pt idx="11153">
                  <c:v>584.92344200000002</c:v>
                </c:pt>
                <c:pt idx="11154">
                  <c:v>592.567993</c:v>
                </c:pt>
                <c:pt idx="11155">
                  <c:v>594.57752700000003</c:v>
                </c:pt>
                <c:pt idx="11156">
                  <c:v>616.98050499999999</c:v>
                </c:pt>
                <c:pt idx="11157">
                  <c:v>600.59615299999996</c:v>
                </c:pt>
                <c:pt idx="11158">
                  <c:v>605.41868799999997</c:v>
                </c:pt>
                <c:pt idx="11159">
                  <c:v>594.98454900000002</c:v>
                </c:pt>
                <c:pt idx="11160">
                  <c:v>573.68292699999995</c:v>
                </c:pt>
                <c:pt idx="11161">
                  <c:v>630.67892900000004</c:v>
                </c:pt>
                <c:pt idx="11162">
                  <c:v>613.31425200000001</c:v>
                </c:pt>
                <c:pt idx="11163">
                  <c:v>577.07210199999997</c:v>
                </c:pt>
                <c:pt idx="11164">
                  <c:v>589.08256400000005</c:v>
                </c:pt>
                <c:pt idx="11165">
                  <c:v>585.29290600000002</c:v>
                </c:pt>
                <c:pt idx="11166">
                  <c:v>606.39710500000001</c:v>
                </c:pt>
                <c:pt idx="11167">
                  <c:v>612.42379500000004</c:v>
                </c:pt>
                <c:pt idx="11168">
                  <c:v>593.89105500000005</c:v>
                </c:pt>
                <c:pt idx="11169">
                  <c:v>588.40267100000005</c:v>
                </c:pt>
                <c:pt idx="11170">
                  <c:v>604.38604599999996</c:v>
                </c:pt>
                <c:pt idx="11171">
                  <c:v>614.09709399999997</c:v>
                </c:pt>
                <c:pt idx="11172">
                  <c:v>601.32413399999996</c:v>
                </c:pt>
                <c:pt idx="11173">
                  <c:v>599.49174000000005</c:v>
                </c:pt>
                <c:pt idx="11174">
                  <c:v>584.94262800000001</c:v>
                </c:pt>
                <c:pt idx="11175">
                  <c:v>588.46696899999995</c:v>
                </c:pt>
                <c:pt idx="11176">
                  <c:v>620.03017199999999</c:v>
                </c:pt>
                <c:pt idx="11177">
                  <c:v>598.30673000000002</c:v>
                </c:pt>
                <c:pt idx="11178">
                  <c:v>598.07376599999998</c:v>
                </c:pt>
                <c:pt idx="11179">
                  <c:v>599.92058199999997</c:v>
                </c:pt>
                <c:pt idx="11180">
                  <c:v>577.49117100000001</c:v>
                </c:pt>
                <c:pt idx="11181">
                  <c:v>614.96506899999997</c:v>
                </c:pt>
                <c:pt idx="11182">
                  <c:v>589.43773599999997</c:v>
                </c:pt>
                <c:pt idx="11183">
                  <c:v>587.58794999999998</c:v>
                </c:pt>
                <c:pt idx="11184">
                  <c:v>615.66561999999999</c:v>
                </c:pt>
                <c:pt idx="11185">
                  <c:v>585.92415700000004</c:v>
                </c:pt>
                <c:pt idx="11186">
                  <c:v>609.66783799999996</c:v>
                </c:pt>
                <c:pt idx="11187">
                  <c:v>605.74017200000003</c:v>
                </c:pt>
                <c:pt idx="11188">
                  <c:v>590.69383000000005</c:v>
                </c:pt>
                <c:pt idx="11189">
                  <c:v>594.111087</c:v>
                </c:pt>
                <c:pt idx="11190">
                  <c:v>632.80400699999996</c:v>
                </c:pt>
                <c:pt idx="11191">
                  <c:v>590.42154400000004</c:v>
                </c:pt>
                <c:pt idx="11192">
                  <c:v>587.08965699999999</c:v>
                </c:pt>
                <c:pt idx="11193">
                  <c:v>613.56293400000004</c:v>
                </c:pt>
                <c:pt idx="11194">
                  <c:v>592.13134600000001</c:v>
                </c:pt>
                <c:pt idx="11195">
                  <c:v>612.11446000000001</c:v>
                </c:pt>
                <c:pt idx="11196">
                  <c:v>608.65804700000001</c:v>
                </c:pt>
                <c:pt idx="11197">
                  <c:v>578.34241399999996</c:v>
                </c:pt>
                <c:pt idx="11198">
                  <c:v>610.74318700000003</c:v>
                </c:pt>
                <c:pt idx="11199">
                  <c:v>600.90083500000003</c:v>
                </c:pt>
                <c:pt idx="11200">
                  <c:v>573.33135000000004</c:v>
                </c:pt>
                <c:pt idx="11201">
                  <c:v>614.00933799999996</c:v>
                </c:pt>
                <c:pt idx="11202">
                  <c:v>582.79149500000005</c:v>
                </c:pt>
                <c:pt idx="11203">
                  <c:v>593.83629900000005</c:v>
                </c:pt>
                <c:pt idx="11204">
                  <c:v>614.95359199999996</c:v>
                </c:pt>
                <c:pt idx="11205">
                  <c:v>585.52467899999999</c:v>
                </c:pt>
                <c:pt idx="11206">
                  <c:v>579.46070099999997</c:v>
                </c:pt>
                <c:pt idx="11207">
                  <c:v>600.92723899999999</c:v>
                </c:pt>
                <c:pt idx="11208">
                  <c:v>590.93632300000002</c:v>
                </c:pt>
                <c:pt idx="11209">
                  <c:v>601.47493899999995</c:v>
                </c:pt>
                <c:pt idx="11210">
                  <c:v>626.91394200000002</c:v>
                </c:pt>
                <c:pt idx="11211">
                  <c:v>564.27490699999998</c:v>
                </c:pt>
                <c:pt idx="11212">
                  <c:v>604.97881099999995</c:v>
                </c:pt>
                <c:pt idx="11213">
                  <c:v>622.91651000000002</c:v>
                </c:pt>
                <c:pt idx="11214">
                  <c:v>562.76041299999997</c:v>
                </c:pt>
                <c:pt idx="11215">
                  <c:v>618.70373400000005</c:v>
                </c:pt>
                <c:pt idx="11216">
                  <c:v>599.14363200000003</c:v>
                </c:pt>
                <c:pt idx="11217">
                  <c:v>570.50615200000004</c:v>
                </c:pt>
                <c:pt idx="11218">
                  <c:v>601.35121100000003</c:v>
                </c:pt>
                <c:pt idx="11219">
                  <c:v>592.12388299999998</c:v>
                </c:pt>
                <c:pt idx="11220">
                  <c:v>592.440246</c:v>
                </c:pt>
                <c:pt idx="11221">
                  <c:v>601.27819799999997</c:v>
                </c:pt>
                <c:pt idx="11222">
                  <c:v>601.01091599999995</c:v>
                </c:pt>
                <c:pt idx="11223">
                  <c:v>578.709879</c:v>
                </c:pt>
                <c:pt idx="11224">
                  <c:v>613.44031299999995</c:v>
                </c:pt>
                <c:pt idx="11225">
                  <c:v>598.21436000000006</c:v>
                </c:pt>
                <c:pt idx="11226">
                  <c:v>574.79107899999997</c:v>
                </c:pt>
                <c:pt idx="11227">
                  <c:v>640.81198099999995</c:v>
                </c:pt>
                <c:pt idx="11228">
                  <c:v>581.65820900000006</c:v>
                </c:pt>
                <c:pt idx="11229">
                  <c:v>572.95310199999994</c:v>
                </c:pt>
                <c:pt idx="11230">
                  <c:v>606.51494100000002</c:v>
                </c:pt>
                <c:pt idx="11231">
                  <c:v>569.70978000000002</c:v>
                </c:pt>
                <c:pt idx="11232">
                  <c:v>611.99094100000002</c:v>
                </c:pt>
                <c:pt idx="11233">
                  <c:v>590.81168700000001</c:v>
                </c:pt>
                <c:pt idx="11234">
                  <c:v>598.52714000000003</c:v>
                </c:pt>
                <c:pt idx="11235">
                  <c:v>588.77975900000001</c:v>
                </c:pt>
                <c:pt idx="11236">
                  <c:v>601.94484499999999</c:v>
                </c:pt>
                <c:pt idx="11237">
                  <c:v>606.91262600000005</c:v>
                </c:pt>
                <c:pt idx="11238">
                  <c:v>585.66047000000003</c:v>
                </c:pt>
                <c:pt idx="11239">
                  <c:v>601.81517699999995</c:v>
                </c:pt>
                <c:pt idx="11240">
                  <c:v>577.68360299999995</c:v>
                </c:pt>
                <c:pt idx="11241">
                  <c:v>608.83954900000003</c:v>
                </c:pt>
                <c:pt idx="11242">
                  <c:v>601.19270100000006</c:v>
                </c:pt>
                <c:pt idx="11243">
                  <c:v>584.86900800000001</c:v>
                </c:pt>
                <c:pt idx="11244">
                  <c:v>603.51507700000002</c:v>
                </c:pt>
                <c:pt idx="11245">
                  <c:v>581.60489399999994</c:v>
                </c:pt>
                <c:pt idx="11246">
                  <c:v>610.28383299999996</c:v>
                </c:pt>
                <c:pt idx="11247">
                  <c:v>613.15777500000002</c:v>
                </c:pt>
                <c:pt idx="11248">
                  <c:v>599.41289600000005</c:v>
                </c:pt>
                <c:pt idx="11249">
                  <c:v>584.32405400000005</c:v>
                </c:pt>
                <c:pt idx="11250">
                  <c:v>598.70644800000002</c:v>
                </c:pt>
                <c:pt idx="11251">
                  <c:v>600.19595300000003</c:v>
                </c:pt>
                <c:pt idx="11252">
                  <c:v>600.51928899999996</c:v>
                </c:pt>
                <c:pt idx="11253">
                  <c:v>605.05585399999995</c:v>
                </c:pt>
                <c:pt idx="11254">
                  <c:v>591.03292699999997</c:v>
                </c:pt>
                <c:pt idx="11255">
                  <c:v>594.12098100000003</c:v>
                </c:pt>
                <c:pt idx="11256">
                  <c:v>615.69827499999997</c:v>
                </c:pt>
                <c:pt idx="11257">
                  <c:v>590.59007099999997</c:v>
                </c:pt>
                <c:pt idx="11258">
                  <c:v>589.25712099999998</c:v>
                </c:pt>
                <c:pt idx="11259">
                  <c:v>587.70084099999997</c:v>
                </c:pt>
                <c:pt idx="11260">
                  <c:v>589.04368399999998</c:v>
                </c:pt>
                <c:pt idx="11261">
                  <c:v>598.79268200000001</c:v>
                </c:pt>
                <c:pt idx="11262">
                  <c:v>607.74867300000005</c:v>
                </c:pt>
                <c:pt idx="11263">
                  <c:v>582.76839800000005</c:v>
                </c:pt>
                <c:pt idx="11264">
                  <c:v>599.38131899999996</c:v>
                </c:pt>
                <c:pt idx="11265">
                  <c:v>596.91633000000002</c:v>
                </c:pt>
                <c:pt idx="11266">
                  <c:v>586.78521899999998</c:v>
                </c:pt>
                <c:pt idx="11267">
                  <c:v>599.28959199999997</c:v>
                </c:pt>
                <c:pt idx="11268">
                  <c:v>595.84372900000005</c:v>
                </c:pt>
                <c:pt idx="11269">
                  <c:v>595.12941000000001</c:v>
                </c:pt>
                <c:pt idx="11270">
                  <c:v>601.22122999999999</c:v>
                </c:pt>
                <c:pt idx="11271">
                  <c:v>610.73447999999996</c:v>
                </c:pt>
                <c:pt idx="11272">
                  <c:v>580.98728500000004</c:v>
                </c:pt>
                <c:pt idx="11273">
                  <c:v>590.85470199999997</c:v>
                </c:pt>
                <c:pt idx="11274">
                  <c:v>619.57797000000005</c:v>
                </c:pt>
                <c:pt idx="11275">
                  <c:v>579.76110000000006</c:v>
                </c:pt>
                <c:pt idx="11276">
                  <c:v>598.95390399999997</c:v>
                </c:pt>
                <c:pt idx="11277">
                  <c:v>586.72521500000005</c:v>
                </c:pt>
                <c:pt idx="11278">
                  <c:v>577.22211700000003</c:v>
                </c:pt>
                <c:pt idx="11279">
                  <c:v>606.09170099999994</c:v>
                </c:pt>
                <c:pt idx="11280">
                  <c:v>619.14849400000003</c:v>
                </c:pt>
                <c:pt idx="11281">
                  <c:v>566.24174900000003</c:v>
                </c:pt>
                <c:pt idx="11282">
                  <c:v>595.58743100000004</c:v>
                </c:pt>
                <c:pt idx="11283">
                  <c:v>599.91763000000003</c:v>
                </c:pt>
                <c:pt idx="11284">
                  <c:v>592.21639900000002</c:v>
                </c:pt>
                <c:pt idx="11285">
                  <c:v>605.46673699999997</c:v>
                </c:pt>
                <c:pt idx="11286">
                  <c:v>594.32356200000004</c:v>
                </c:pt>
                <c:pt idx="11287">
                  <c:v>575.83738700000004</c:v>
                </c:pt>
                <c:pt idx="11288">
                  <c:v>610.61824000000001</c:v>
                </c:pt>
                <c:pt idx="11289">
                  <c:v>603.49096799999995</c:v>
                </c:pt>
                <c:pt idx="11290">
                  <c:v>594.04441999999995</c:v>
                </c:pt>
                <c:pt idx="11291">
                  <c:v>597.08076200000005</c:v>
                </c:pt>
                <c:pt idx="11292">
                  <c:v>586.31717300000003</c:v>
                </c:pt>
                <c:pt idx="11293">
                  <c:v>591.97249499999998</c:v>
                </c:pt>
                <c:pt idx="11294">
                  <c:v>609.20743700000003</c:v>
                </c:pt>
                <c:pt idx="11295">
                  <c:v>598.04441399999996</c:v>
                </c:pt>
                <c:pt idx="11296">
                  <c:v>573.235141</c:v>
                </c:pt>
                <c:pt idx="11297">
                  <c:v>593.89089899999999</c:v>
                </c:pt>
                <c:pt idx="11298">
                  <c:v>583.62487099999998</c:v>
                </c:pt>
                <c:pt idx="11299">
                  <c:v>598.54582000000005</c:v>
                </c:pt>
                <c:pt idx="11300">
                  <c:v>612.07725800000003</c:v>
                </c:pt>
                <c:pt idx="11301">
                  <c:v>557.48715500000003</c:v>
                </c:pt>
                <c:pt idx="11302">
                  <c:v>580.446324</c:v>
                </c:pt>
                <c:pt idx="11303">
                  <c:v>578.40019700000005</c:v>
                </c:pt>
                <c:pt idx="11304">
                  <c:v>602.75872500000003</c:v>
                </c:pt>
                <c:pt idx="11305">
                  <c:v>604.97616400000004</c:v>
                </c:pt>
                <c:pt idx="11306">
                  <c:v>570.67944699999998</c:v>
                </c:pt>
                <c:pt idx="11307">
                  <c:v>576.370225</c:v>
                </c:pt>
                <c:pt idx="11308">
                  <c:v>593.41027199999996</c:v>
                </c:pt>
                <c:pt idx="11309">
                  <c:v>597.09533099999999</c:v>
                </c:pt>
                <c:pt idx="11310">
                  <c:v>601.125135</c:v>
                </c:pt>
                <c:pt idx="11311">
                  <c:v>583.69003399999997</c:v>
                </c:pt>
                <c:pt idx="11312">
                  <c:v>588.05834300000004</c:v>
                </c:pt>
                <c:pt idx="11313">
                  <c:v>600.16716699999995</c:v>
                </c:pt>
                <c:pt idx="11314">
                  <c:v>601.31251199999997</c:v>
                </c:pt>
                <c:pt idx="11315">
                  <c:v>590.16350999999997</c:v>
                </c:pt>
                <c:pt idx="11316">
                  <c:v>579.35206900000003</c:v>
                </c:pt>
                <c:pt idx="11317">
                  <c:v>583.66251199999999</c:v>
                </c:pt>
                <c:pt idx="11318">
                  <c:v>591.08850800000005</c:v>
                </c:pt>
                <c:pt idx="11319">
                  <c:v>610.82425499999999</c:v>
                </c:pt>
                <c:pt idx="11320">
                  <c:v>577.85032899999999</c:v>
                </c:pt>
                <c:pt idx="11321">
                  <c:v>564.43088699999998</c:v>
                </c:pt>
                <c:pt idx="11322">
                  <c:v>606.91656799999998</c:v>
                </c:pt>
                <c:pt idx="11323">
                  <c:v>587.85801500000002</c:v>
                </c:pt>
                <c:pt idx="11324">
                  <c:v>595.91089399999998</c:v>
                </c:pt>
                <c:pt idx="11325">
                  <c:v>585.459968</c:v>
                </c:pt>
                <c:pt idx="11326">
                  <c:v>575.27932899999996</c:v>
                </c:pt>
                <c:pt idx="11327">
                  <c:v>591.48852199999999</c:v>
                </c:pt>
                <c:pt idx="11328">
                  <c:v>613.44830999999999</c:v>
                </c:pt>
                <c:pt idx="11329">
                  <c:v>572.15591099999995</c:v>
                </c:pt>
                <c:pt idx="11330">
                  <c:v>590.75267399999996</c:v>
                </c:pt>
                <c:pt idx="11331">
                  <c:v>619.70874800000001</c:v>
                </c:pt>
                <c:pt idx="11332">
                  <c:v>563.85662600000001</c:v>
                </c:pt>
                <c:pt idx="11333">
                  <c:v>604.29801599999996</c:v>
                </c:pt>
                <c:pt idx="11334">
                  <c:v>622.43815400000005</c:v>
                </c:pt>
                <c:pt idx="11335">
                  <c:v>543.62077399999998</c:v>
                </c:pt>
                <c:pt idx="11336">
                  <c:v>616.72002999999995</c:v>
                </c:pt>
                <c:pt idx="11337">
                  <c:v>595.81202499999995</c:v>
                </c:pt>
                <c:pt idx="11338">
                  <c:v>561.33929799999999</c:v>
                </c:pt>
                <c:pt idx="11339">
                  <c:v>597.61985500000003</c:v>
                </c:pt>
                <c:pt idx="11340">
                  <c:v>593.15658099999996</c:v>
                </c:pt>
                <c:pt idx="11341">
                  <c:v>580.46290399999998</c:v>
                </c:pt>
                <c:pt idx="11342">
                  <c:v>594.89514599999995</c:v>
                </c:pt>
                <c:pt idx="11343">
                  <c:v>577.37696100000005</c:v>
                </c:pt>
                <c:pt idx="11344">
                  <c:v>592.15040799999997</c:v>
                </c:pt>
                <c:pt idx="11345">
                  <c:v>620.94075499999997</c:v>
                </c:pt>
                <c:pt idx="11346">
                  <c:v>575.71187099999997</c:v>
                </c:pt>
                <c:pt idx="11347">
                  <c:v>582.47546199999999</c:v>
                </c:pt>
                <c:pt idx="11348">
                  <c:v>594.93040599999995</c:v>
                </c:pt>
                <c:pt idx="11349">
                  <c:v>579.20156599999996</c:v>
                </c:pt>
                <c:pt idx="11350">
                  <c:v>587.19106599999998</c:v>
                </c:pt>
                <c:pt idx="11351">
                  <c:v>631.00460599999997</c:v>
                </c:pt>
                <c:pt idx="11352">
                  <c:v>569.98763699999995</c:v>
                </c:pt>
                <c:pt idx="11353">
                  <c:v>579.48482799999999</c:v>
                </c:pt>
                <c:pt idx="11354">
                  <c:v>606.20410600000002</c:v>
                </c:pt>
                <c:pt idx="11355">
                  <c:v>550.21611700000005</c:v>
                </c:pt>
                <c:pt idx="11356">
                  <c:v>629.09264199999996</c:v>
                </c:pt>
                <c:pt idx="11357">
                  <c:v>601.15720799999997</c:v>
                </c:pt>
                <c:pt idx="11358">
                  <c:v>534.84238900000003</c:v>
                </c:pt>
                <c:pt idx="11359">
                  <c:v>596.82845399999997</c:v>
                </c:pt>
                <c:pt idx="11360">
                  <c:v>596.89645800000005</c:v>
                </c:pt>
                <c:pt idx="11361">
                  <c:v>587.79826600000001</c:v>
                </c:pt>
                <c:pt idx="11362">
                  <c:v>608.81793400000004</c:v>
                </c:pt>
                <c:pt idx="11363">
                  <c:v>608.52618700000005</c:v>
                </c:pt>
                <c:pt idx="11364">
                  <c:v>585.27993600000002</c:v>
                </c:pt>
                <c:pt idx="11365">
                  <c:v>592.19965500000001</c:v>
                </c:pt>
                <c:pt idx="11366">
                  <c:v>632.60508400000003</c:v>
                </c:pt>
                <c:pt idx="11367">
                  <c:v>563.81151</c:v>
                </c:pt>
                <c:pt idx="11368">
                  <c:v>595.21928800000001</c:v>
                </c:pt>
                <c:pt idx="11369">
                  <c:v>617.80111099999999</c:v>
                </c:pt>
                <c:pt idx="11370">
                  <c:v>564.01510699999994</c:v>
                </c:pt>
                <c:pt idx="11371">
                  <c:v>614.81513700000005</c:v>
                </c:pt>
                <c:pt idx="11372">
                  <c:v>603.21251099999995</c:v>
                </c:pt>
                <c:pt idx="11373">
                  <c:v>570.30487400000004</c:v>
                </c:pt>
                <c:pt idx="11374">
                  <c:v>599.03661599999998</c:v>
                </c:pt>
                <c:pt idx="11375">
                  <c:v>617.00765699999999</c:v>
                </c:pt>
                <c:pt idx="11376">
                  <c:v>584.477307</c:v>
                </c:pt>
                <c:pt idx="11377">
                  <c:v>581.75235999999995</c:v>
                </c:pt>
                <c:pt idx="11378">
                  <c:v>618.19708000000003</c:v>
                </c:pt>
                <c:pt idx="11379">
                  <c:v>584.55168800000001</c:v>
                </c:pt>
                <c:pt idx="11380">
                  <c:v>594.31379300000003</c:v>
                </c:pt>
                <c:pt idx="11381">
                  <c:v>601.21752900000001</c:v>
                </c:pt>
                <c:pt idx="11382">
                  <c:v>559.52196400000003</c:v>
                </c:pt>
                <c:pt idx="11383">
                  <c:v>569.26075300000002</c:v>
                </c:pt>
                <c:pt idx="11384">
                  <c:v>620.25108999999998</c:v>
                </c:pt>
                <c:pt idx="11385">
                  <c:v>594.03939500000001</c:v>
                </c:pt>
                <c:pt idx="11386">
                  <c:v>580.290479</c:v>
                </c:pt>
                <c:pt idx="11387">
                  <c:v>581.88773100000003</c:v>
                </c:pt>
                <c:pt idx="11388">
                  <c:v>577.06662400000005</c:v>
                </c:pt>
                <c:pt idx="11389">
                  <c:v>617.01413400000001</c:v>
                </c:pt>
                <c:pt idx="11390">
                  <c:v>604.40470000000005</c:v>
                </c:pt>
                <c:pt idx="11391">
                  <c:v>572.99844299999995</c:v>
                </c:pt>
                <c:pt idx="11392">
                  <c:v>588.53063699999996</c:v>
                </c:pt>
                <c:pt idx="11393">
                  <c:v>595.62636699999996</c:v>
                </c:pt>
                <c:pt idx="11394">
                  <c:v>598.33205399999997</c:v>
                </c:pt>
                <c:pt idx="11395">
                  <c:v>592.46955000000003</c:v>
                </c:pt>
                <c:pt idx="11396">
                  <c:v>581.96384499999999</c:v>
                </c:pt>
                <c:pt idx="11397">
                  <c:v>577.05540699999995</c:v>
                </c:pt>
                <c:pt idx="11398">
                  <c:v>589.54551800000002</c:v>
                </c:pt>
                <c:pt idx="11399">
                  <c:v>603.50328000000002</c:v>
                </c:pt>
                <c:pt idx="11400">
                  <c:v>600.61791700000003</c:v>
                </c:pt>
                <c:pt idx="11401">
                  <c:v>576.60311300000001</c:v>
                </c:pt>
                <c:pt idx="11402">
                  <c:v>600.07264699999996</c:v>
                </c:pt>
                <c:pt idx="11403">
                  <c:v>577.696235</c:v>
                </c:pt>
                <c:pt idx="11404">
                  <c:v>610.47987799999999</c:v>
                </c:pt>
                <c:pt idx="11405">
                  <c:v>593.99243200000001</c:v>
                </c:pt>
                <c:pt idx="11406">
                  <c:v>588.664401</c:v>
                </c:pt>
                <c:pt idx="11407">
                  <c:v>589.05311800000004</c:v>
                </c:pt>
                <c:pt idx="11408">
                  <c:v>586.27517399999999</c:v>
                </c:pt>
                <c:pt idx="11409">
                  <c:v>614.54394400000001</c:v>
                </c:pt>
                <c:pt idx="11410">
                  <c:v>595.92417999999998</c:v>
                </c:pt>
                <c:pt idx="11411">
                  <c:v>574.30730000000005</c:v>
                </c:pt>
                <c:pt idx="11412">
                  <c:v>576.17918599999996</c:v>
                </c:pt>
                <c:pt idx="11413">
                  <c:v>604.31188899999995</c:v>
                </c:pt>
                <c:pt idx="11414">
                  <c:v>600.71312799999998</c:v>
                </c:pt>
                <c:pt idx="11415">
                  <c:v>603.62482899999998</c:v>
                </c:pt>
                <c:pt idx="11416">
                  <c:v>585.27574100000004</c:v>
                </c:pt>
                <c:pt idx="11417">
                  <c:v>577.17097899999999</c:v>
                </c:pt>
                <c:pt idx="11418">
                  <c:v>603.51050799999996</c:v>
                </c:pt>
                <c:pt idx="11419">
                  <c:v>611.05434700000001</c:v>
                </c:pt>
                <c:pt idx="11420">
                  <c:v>588.80190600000003</c:v>
                </c:pt>
                <c:pt idx="11421">
                  <c:v>583.02153299999998</c:v>
                </c:pt>
                <c:pt idx="11422">
                  <c:v>574.65089699999999</c:v>
                </c:pt>
                <c:pt idx="11423">
                  <c:v>584.95877599999994</c:v>
                </c:pt>
                <c:pt idx="11424">
                  <c:v>610.29051500000003</c:v>
                </c:pt>
                <c:pt idx="11425">
                  <c:v>573.892787</c:v>
                </c:pt>
                <c:pt idx="11426">
                  <c:v>569.05713000000003</c:v>
                </c:pt>
                <c:pt idx="11427">
                  <c:v>603.91707699999995</c:v>
                </c:pt>
                <c:pt idx="11428">
                  <c:v>595.52010800000005</c:v>
                </c:pt>
                <c:pt idx="11429">
                  <c:v>584.79500199999995</c:v>
                </c:pt>
                <c:pt idx="11430">
                  <c:v>586.76826900000003</c:v>
                </c:pt>
                <c:pt idx="11431">
                  <c:v>591.59249199999999</c:v>
                </c:pt>
                <c:pt idx="11432">
                  <c:v>584.83388300000001</c:v>
                </c:pt>
                <c:pt idx="11433">
                  <c:v>601.89266099999998</c:v>
                </c:pt>
                <c:pt idx="11434">
                  <c:v>575.67032600000005</c:v>
                </c:pt>
                <c:pt idx="11435">
                  <c:v>593.42031399999996</c:v>
                </c:pt>
                <c:pt idx="11436">
                  <c:v>587.63368200000002</c:v>
                </c:pt>
                <c:pt idx="11437">
                  <c:v>594.66315799999995</c:v>
                </c:pt>
                <c:pt idx="11438">
                  <c:v>603.001665</c:v>
                </c:pt>
                <c:pt idx="11439">
                  <c:v>591.61039000000005</c:v>
                </c:pt>
                <c:pt idx="11440">
                  <c:v>589.38719500000002</c:v>
                </c:pt>
                <c:pt idx="11441">
                  <c:v>565.95748700000001</c:v>
                </c:pt>
                <c:pt idx="11442">
                  <c:v>594.97168699999997</c:v>
                </c:pt>
                <c:pt idx="11443">
                  <c:v>608.38586999999995</c:v>
                </c:pt>
                <c:pt idx="11444">
                  <c:v>580.48679600000003</c:v>
                </c:pt>
                <c:pt idx="11445">
                  <c:v>590.05057899999997</c:v>
                </c:pt>
                <c:pt idx="11446">
                  <c:v>591.26479200000006</c:v>
                </c:pt>
                <c:pt idx="11447">
                  <c:v>589.89353500000004</c:v>
                </c:pt>
                <c:pt idx="11448">
                  <c:v>604.82555000000002</c:v>
                </c:pt>
                <c:pt idx="11449">
                  <c:v>581.13407299999994</c:v>
                </c:pt>
                <c:pt idx="11450">
                  <c:v>603.49012200000004</c:v>
                </c:pt>
                <c:pt idx="11451">
                  <c:v>596.77412000000004</c:v>
                </c:pt>
                <c:pt idx="11452">
                  <c:v>594.72055399999999</c:v>
                </c:pt>
                <c:pt idx="11453">
                  <c:v>602.98403900000005</c:v>
                </c:pt>
                <c:pt idx="11454">
                  <c:v>582.63183600000002</c:v>
                </c:pt>
                <c:pt idx="11455">
                  <c:v>577.54129699999999</c:v>
                </c:pt>
                <c:pt idx="11456">
                  <c:v>591.91667600000005</c:v>
                </c:pt>
                <c:pt idx="11457">
                  <c:v>608.67367300000001</c:v>
                </c:pt>
                <c:pt idx="11458">
                  <c:v>596.13261299999999</c:v>
                </c:pt>
                <c:pt idx="11459">
                  <c:v>573.54303600000003</c:v>
                </c:pt>
                <c:pt idx="11460">
                  <c:v>589.19281699999999</c:v>
                </c:pt>
                <c:pt idx="11461">
                  <c:v>583.24781700000005</c:v>
                </c:pt>
                <c:pt idx="11462">
                  <c:v>615.49548600000003</c:v>
                </c:pt>
                <c:pt idx="11463">
                  <c:v>583.96787200000006</c:v>
                </c:pt>
                <c:pt idx="11464">
                  <c:v>555.39771599999995</c:v>
                </c:pt>
                <c:pt idx="11465">
                  <c:v>608.96792500000004</c:v>
                </c:pt>
                <c:pt idx="11466">
                  <c:v>578.655936</c:v>
                </c:pt>
                <c:pt idx="11467">
                  <c:v>582.96316300000001</c:v>
                </c:pt>
                <c:pt idx="11468">
                  <c:v>598.01672399999995</c:v>
                </c:pt>
                <c:pt idx="11469">
                  <c:v>585.39859000000001</c:v>
                </c:pt>
                <c:pt idx="11470">
                  <c:v>574.293542</c:v>
                </c:pt>
                <c:pt idx="11471">
                  <c:v>573.24645699999996</c:v>
                </c:pt>
                <c:pt idx="11472">
                  <c:v>614.73004300000002</c:v>
                </c:pt>
                <c:pt idx="11473">
                  <c:v>588.50089100000002</c:v>
                </c:pt>
                <c:pt idx="11474">
                  <c:v>586.86528999999996</c:v>
                </c:pt>
                <c:pt idx="11475">
                  <c:v>588.59097399999996</c:v>
                </c:pt>
                <c:pt idx="11476">
                  <c:v>581.07235800000001</c:v>
                </c:pt>
                <c:pt idx="11477">
                  <c:v>605.67437600000005</c:v>
                </c:pt>
                <c:pt idx="11478">
                  <c:v>580.95480599999996</c:v>
                </c:pt>
                <c:pt idx="11479">
                  <c:v>584.29223200000001</c:v>
                </c:pt>
                <c:pt idx="11480">
                  <c:v>585.201368</c:v>
                </c:pt>
                <c:pt idx="11481">
                  <c:v>597.592491</c:v>
                </c:pt>
                <c:pt idx="11482">
                  <c:v>594.41704200000004</c:v>
                </c:pt>
                <c:pt idx="11483">
                  <c:v>564.71966799999996</c:v>
                </c:pt>
                <c:pt idx="11484">
                  <c:v>596.54601600000001</c:v>
                </c:pt>
                <c:pt idx="11485">
                  <c:v>605.89358900000002</c:v>
                </c:pt>
                <c:pt idx="11486">
                  <c:v>575.38161700000001</c:v>
                </c:pt>
                <c:pt idx="11487">
                  <c:v>631.014049</c:v>
                </c:pt>
                <c:pt idx="11488">
                  <c:v>583.88933099999997</c:v>
                </c:pt>
                <c:pt idx="11489">
                  <c:v>563.89133100000004</c:v>
                </c:pt>
                <c:pt idx="11490">
                  <c:v>614.98072200000001</c:v>
                </c:pt>
                <c:pt idx="11491">
                  <c:v>590.79069700000002</c:v>
                </c:pt>
                <c:pt idx="11492">
                  <c:v>580.24849800000004</c:v>
                </c:pt>
                <c:pt idx="11493">
                  <c:v>605.41659900000002</c:v>
                </c:pt>
                <c:pt idx="11494">
                  <c:v>569.20761300000004</c:v>
                </c:pt>
                <c:pt idx="11495">
                  <c:v>565.46528899999998</c:v>
                </c:pt>
                <c:pt idx="11496">
                  <c:v>634.80212200000005</c:v>
                </c:pt>
                <c:pt idx="11497">
                  <c:v>566.98071400000003</c:v>
                </c:pt>
                <c:pt idx="11498">
                  <c:v>566.87484099999995</c:v>
                </c:pt>
                <c:pt idx="11499">
                  <c:v>605.32788700000003</c:v>
                </c:pt>
                <c:pt idx="11500">
                  <c:v>565.00843999999995</c:v>
                </c:pt>
                <c:pt idx="11501">
                  <c:v>617.15491899999995</c:v>
                </c:pt>
                <c:pt idx="11502">
                  <c:v>591.84538499999996</c:v>
                </c:pt>
                <c:pt idx="11503">
                  <c:v>535.25207</c:v>
                </c:pt>
                <c:pt idx="11504">
                  <c:v>621.59464000000003</c:v>
                </c:pt>
                <c:pt idx="11505">
                  <c:v>611.453306</c:v>
                </c:pt>
                <c:pt idx="11506">
                  <c:v>555.02127700000005</c:v>
                </c:pt>
                <c:pt idx="11507">
                  <c:v>596.83567500000004</c:v>
                </c:pt>
                <c:pt idx="11508">
                  <c:v>589.88924099999997</c:v>
                </c:pt>
                <c:pt idx="11509">
                  <c:v>562.6431</c:v>
                </c:pt>
                <c:pt idx="11510">
                  <c:v>615.82004400000005</c:v>
                </c:pt>
                <c:pt idx="11511">
                  <c:v>613.58966999999996</c:v>
                </c:pt>
                <c:pt idx="11512">
                  <c:v>563.91275099999996</c:v>
                </c:pt>
                <c:pt idx="11513">
                  <c:v>596.62829999999997</c:v>
                </c:pt>
                <c:pt idx="11514">
                  <c:v>591.15123800000003</c:v>
                </c:pt>
                <c:pt idx="11515">
                  <c:v>549.80065200000001</c:v>
                </c:pt>
                <c:pt idx="11516">
                  <c:v>643.65049699999997</c:v>
                </c:pt>
                <c:pt idx="11517">
                  <c:v>592.56366500000001</c:v>
                </c:pt>
                <c:pt idx="11518">
                  <c:v>533.56621299999995</c:v>
                </c:pt>
                <c:pt idx="11519">
                  <c:v>618.86656800000003</c:v>
                </c:pt>
                <c:pt idx="11520">
                  <c:v>574.58657200000005</c:v>
                </c:pt>
                <c:pt idx="11521">
                  <c:v>574.100056</c:v>
                </c:pt>
                <c:pt idx="11522">
                  <c:v>624.54835100000003</c:v>
                </c:pt>
                <c:pt idx="11523">
                  <c:v>555.48016199999995</c:v>
                </c:pt>
                <c:pt idx="11524">
                  <c:v>585.38569900000005</c:v>
                </c:pt>
                <c:pt idx="11525">
                  <c:v>603.00214700000004</c:v>
                </c:pt>
                <c:pt idx="11526">
                  <c:v>578.79001600000004</c:v>
                </c:pt>
                <c:pt idx="11527">
                  <c:v>566.50136799999996</c:v>
                </c:pt>
                <c:pt idx="11528">
                  <c:v>616.02629899999999</c:v>
                </c:pt>
                <c:pt idx="11529">
                  <c:v>572.23378400000001</c:v>
                </c:pt>
                <c:pt idx="11530">
                  <c:v>567.84133099999997</c:v>
                </c:pt>
                <c:pt idx="11531">
                  <c:v>626.98478699999998</c:v>
                </c:pt>
                <c:pt idx="11532">
                  <c:v>552.52653299999997</c:v>
                </c:pt>
                <c:pt idx="11533">
                  <c:v>597.49861099999998</c:v>
                </c:pt>
                <c:pt idx="11534">
                  <c:v>642.22114099999999</c:v>
                </c:pt>
                <c:pt idx="11535">
                  <c:v>545.61312999999996</c:v>
                </c:pt>
                <c:pt idx="11536">
                  <c:v>581.11341500000003</c:v>
                </c:pt>
                <c:pt idx="11537">
                  <c:v>585.85362999999995</c:v>
                </c:pt>
                <c:pt idx="11538">
                  <c:v>574.54616099999998</c:v>
                </c:pt>
                <c:pt idx="11539">
                  <c:v>620.47450700000002</c:v>
                </c:pt>
                <c:pt idx="11540">
                  <c:v>584.96007199999997</c:v>
                </c:pt>
                <c:pt idx="11541">
                  <c:v>567.49874899999998</c:v>
                </c:pt>
                <c:pt idx="11542">
                  <c:v>569.27360499999998</c:v>
                </c:pt>
                <c:pt idx="11543">
                  <c:v>596.340599</c:v>
                </c:pt>
                <c:pt idx="11544">
                  <c:v>606.39496499999996</c:v>
                </c:pt>
                <c:pt idx="11545">
                  <c:v>579.14682500000004</c:v>
                </c:pt>
                <c:pt idx="11546">
                  <c:v>583.36753099999999</c:v>
                </c:pt>
                <c:pt idx="11547">
                  <c:v>572.68113500000004</c:v>
                </c:pt>
                <c:pt idx="11548">
                  <c:v>604.59753999999998</c:v>
                </c:pt>
                <c:pt idx="11549">
                  <c:v>601.30828899999995</c:v>
                </c:pt>
                <c:pt idx="11550">
                  <c:v>583.76408800000002</c:v>
                </c:pt>
                <c:pt idx="11551">
                  <c:v>586.36959400000001</c:v>
                </c:pt>
                <c:pt idx="11552">
                  <c:v>577.398866</c:v>
                </c:pt>
                <c:pt idx="11553">
                  <c:v>592.37944400000003</c:v>
                </c:pt>
                <c:pt idx="11554">
                  <c:v>611.48864200000003</c:v>
                </c:pt>
                <c:pt idx="11555">
                  <c:v>559.37315000000001</c:v>
                </c:pt>
                <c:pt idx="11556">
                  <c:v>580.68284500000004</c:v>
                </c:pt>
                <c:pt idx="11557">
                  <c:v>595.86043199999995</c:v>
                </c:pt>
                <c:pt idx="11558">
                  <c:v>572.17414199999996</c:v>
                </c:pt>
                <c:pt idx="11559">
                  <c:v>612.86350100000004</c:v>
                </c:pt>
                <c:pt idx="11560">
                  <c:v>598.32009600000004</c:v>
                </c:pt>
                <c:pt idx="11561">
                  <c:v>536.65895999999998</c:v>
                </c:pt>
                <c:pt idx="11562">
                  <c:v>598.478522</c:v>
                </c:pt>
                <c:pt idx="11563">
                  <c:v>614.87802199999999</c:v>
                </c:pt>
                <c:pt idx="11564">
                  <c:v>580.78908000000001</c:v>
                </c:pt>
                <c:pt idx="11565">
                  <c:v>569.44762700000001</c:v>
                </c:pt>
                <c:pt idx="11566">
                  <c:v>569.92338500000005</c:v>
                </c:pt>
                <c:pt idx="11567">
                  <c:v>589.84393899999998</c:v>
                </c:pt>
                <c:pt idx="11568">
                  <c:v>611.97801700000002</c:v>
                </c:pt>
                <c:pt idx="11569">
                  <c:v>582.97254899999996</c:v>
                </c:pt>
                <c:pt idx="11570">
                  <c:v>546.33850099999995</c:v>
                </c:pt>
                <c:pt idx="11571">
                  <c:v>604.12701800000002</c:v>
                </c:pt>
                <c:pt idx="11572">
                  <c:v>590.65405099999998</c:v>
                </c:pt>
                <c:pt idx="11573">
                  <c:v>587.81203200000004</c:v>
                </c:pt>
                <c:pt idx="11574">
                  <c:v>623.64646000000005</c:v>
                </c:pt>
                <c:pt idx="11575">
                  <c:v>559.23687199999995</c:v>
                </c:pt>
                <c:pt idx="11576">
                  <c:v>573.22490600000003</c:v>
                </c:pt>
                <c:pt idx="11577">
                  <c:v>612.72471299999995</c:v>
                </c:pt>
                <c:pt idx="11578">
                  <c:v>565.27710999999999</c:v>
                </c:pt>
                <c:pt idx="11579">
                  <c:v>600.38807099999997</c:v>
                </c:pt>
                <c:pt idx="11580">
                  <c:v>582.42701599999998</c:v>
                </c:pt>
                <c:pt idx="11581">
                  <c:v>571.44027400000004</c:v>
                </c:pt>
                <c:pt idx="11582">
                  <c:v>593.66307900000004</c:v>
                </c:pt>
                <c:pt idx="11583">
                  <c:v>598.21170300000006</c:v>
                </c:pt>
                <c:pt idx="11584">
                  <c:v>577.597308</c:v>
                </c:pt>
                <c:pt idx="11585">
                  <c:v>580.81255699999997</c:v>
                </c:pt>
                <c:pt idx="11586">
                  <c:v>602.34965999999997</c:v>
                </c:pt>
                <c:pt idx="11587">
                  <c:v>595.48033499999997</c:v>
                </c:pt>
                <c:pt idx="11588">
                  <c:v>588.62356299999999</c:v>
                </c:pt>
                <c:pt idx="11589">
                  <c:v>580.79671599999995</c:v>
                </c:pt>
                <c:pt idx="11590">
                  <c:v>569.72069899999997</c:v>
                </c:pt>
                <c:pt idx="11591">
                  <c:v>579.37797399999999</c:v>
                </c:pt>
                <c:pt idx="11592">
                  <c:v>612.92803300000003</c:v>
                </c:pt>
                <c:pt idx="11593">
                  <c:v>586.60267799999997</c:v>
                </c:pt>
                <c:pt idx="11594">
                  <c:v>593.99481100000003</c:v>
                </c:pt>
                <c:pt idx="11595">
                  <c:v>574.364283</c:v>
                </c:pt>
                <c:pt idx="11596">
                  <c:v>592.71644300000003</c:v>
                </c:pt>
                <c:pt idx="11597">
                  <c:v>603.17183899999998</c:v>
                </c:pt>
                <c:pt idx="11598">
                  <c:v>581.65372500000001</c:v>
                </c:pt>
                <c:pt idx="11599">
                  <c:v>592.617434</c:v>
                </c:pt>
                <c:pt idx="11600">
                  <c:v>573.62730299999998</c:v>
                </c:pt>
                <c:pt idx="11601">
                  <c:v>580.407963</c:v>
                </c:pt>
                <c:pt idx="11602">
                  <c:v>587.60303099999999</c:v>
                </c:pt>
                <c:pt idx="11603">
                  <c:v>586.38908600000002</c:v>
                </c:pt>
                <c:pt idx="11604">
                  <c:v>586.54062299999998</c:v>
                </c:pt>
                <c:pt idx="11605">
                  <c:v>585.39288699999997</c:v>
                </c:pt>
                <c:pt idx="11606">
                  <c:v>592.51414</c:v>
                </c:pt>
                <c:pt idx="11607">
                  <c:v>578.98974799999996</c:v>
                </c:pt>
                <c:pt idx="11608">
                  <c:v>564.35793000000001</c:v>
                </c:pt>
                <c:pt idx="11609">
                  <c:v>589.67141300000003</c:v>
                </c:pt>
                <c:pt idx="11610">
                  <c:v>578.16524300000003</c:v>
                </c:pt>
                <c:pt idx="11611">
                  <c:v>586.06460200000004</c:v>
                </c:pt>
                <c:pt idx="11612">
                  <c:v>570.58789300000001</c:v>
                </c:pt>
                <c:pt idx="11613">
                  <c:v>570.75129100000004</c:v>
                </c:pt>
                <c:pt idx="11614">
                  <c:v>591.16922799999998</c:v>
                </c:pt>
                <c:pt idx="11615">
                  <c:v>585.15981699999998</c:v>
                </c:pt>
                <c:pt idx="11616">
                  <c:v>593.45422199999996</c:v>
                </c:pt>
                <c:pt idx="11617">
                  <c:v>572.11125600000003</c:v>
                </c:pt>
                <c:pt idx="11618">
                  <c:v>589.84986600000002</c:v>
                </c:pt>
                <c:pt idx="11619">
                  <c:v>599.77684899999997</c:v>
                </c:pt>
                <c:pt idx="11620">
                  <c:v>594.54639899999995</c:v>
                </c:pt>
                <c:pt idx="11621">
                  <c:v>580.527061</c:v>
                </c:pt>
                <c:pt idx="11622">
                  <c:v>594.17676900000004</c:v>
                </c:pt>
                <c:pt idx="11623">
                  <c:v>586.28938600000004</c:v>
                </c:pt>
                <c:pt idx="11624">
                  <c:v>585.39772400000004</c:v>
                </c:pt>
                <c:pt idx="11625">
                  <c:v>592.55501800000002</c:v>
                </c:pt>
                <c:pt idx="11626">
                  <c:v>578.37731299999996</c:v>
                </c:pt>
                <c:pt idx="11627">
                  <c:v>564.73276299999998</c:v>
                </c:pt>
                <c:pt idx="11628">
                  <c:v>589.29215899999997</c:v>
                </c:pt>
                <c:pt idx="11629">
                  <c:v>583.925254</c:v>
                </c:pt>
                <c:pt idx="11630">
                  <c:v>572.756167</c:v>
                </c:pt>
                <c:pt idx="11631">
                  <c:v>596.07778099999996</c:v>
                </c:pt>
                <c:pt idx="11632">
                  <c:v>586.69900900000005</c:v>
                </c:pt>
                <c:pt idx="11633">
                  <c:v>569.36345100000005</c:v>
                </c:pt>
                <c:pt idx="11634">
                  <c:v>596.61556700000006</c:v>
                </c:pt>
                <c:pt idx="11635">
                  <c:v>604.17621599999995</c:v>
                </c:pt>
                <c:pt idx="11636">
                  <c:v>573.771704</c:v>
                </c:pt>
                <c:pt idx="11637">
                  <c:v>609.15541299999995</c:v>
                </c:pt>
                <c:pt idx="11638">
                  <c:v>584.44598399999995</c:v>
                </c:pt>
                <c:pt idx="11639">
                  <c:v>556.87239299999999</c:v>
                </c:pt>
                <c:pt idx="11640">
                  <c:v>617.95076100000006</c:v>
                </c:pt>
                <c:pt idx="11641">
                  <c:v>583.02052200000003</c:v>
                </c:pt>
                <c:pt idx="11642">
                  <c:v>578.42710499999998</c:v>
                </c:pt>
                <c:pt idx="11643">
                  <c:v>603.10706200000004</c:v>
                </c:pt>
                <c:pt idx="11644">
                  <c:v>571.89511200000004</c:v>
                </c:pt>
                <c:pt idx="11645">
                  <c:v>580.20694600000002</c:v>
                </c:pt>
                <c:pt idx="11646">
                  <c:v>595.11271099999999</c:v>
                </c:pt>
                <c:pt idx="11647">
                  <c:v>593.79874600000005</c:v>
                </c:pt>
                <c:pt idx="11648">
                  <c:v>573.60973899999999</c:v>
                </c:pt>
                <c:pt idx="11649">
                  <c:v>583.51642700000002</c:v>
                </c:pt>
                <c:pt idx="11650">
                  <c:v>571.38939500000004</c:v>
                </c:pt>
                <c:pt idx="11651">
                  <c:v>583.46936000000005</c:v>
                </c:pt>
                <c:pt idx="11652">
                  <c:v>622.78506000000004</c:v>
                </c:pt>
                <c:pt idx="11653">
                  <c:v>570.19149200000004</c:v>
                </c:pt>
                <c:pt idx="11654">
                  <c:v>551.51837999999998</c:v>
                </c:pt>
                <c:pt idx="11655">
                  <c:v>610.82302000000004</c:v>
                </c:pt>
                <c:pt idx="11656">
                  <c:v>578.55113100000005</c:v>
                </c:pt>
                <c:pt idx="11657">
                  <c:v>588.64125000000001</c:v>
                </c:pt>
                <c:pt idx="11658">
                  <c:v>590.97875499999998</c:v>
                </c:pt>
                <c:pt idx="11659">
                  <c:v>550.00456599999995</c:v>
                </c:pt>
                <c:pt idx="11660">
                  <c:v>581.15350899999999</c:v>
                </c:pt>
                <c:pt idx="11661">
                  <c:v>619.43584999999996</c:v>
                </c:pt>
                <c:pt idx="11662">
                  <c:v>579.77399600000001</c:v>
                </c:pt>
                <c:pt idx="11663">
                  <c:v>577.66437699999994</c:v>
                </c:pt>
                <c:pt idx="11664">
                  <c:v>586.58495300000004</c:v>
                </c:pt>
                <c:pt idx="11665">
                  <c:v>573.54025899999999</c:v>
                </c:pt>
                <c:pt idx="11666">
                  <c:v>600.56386399999997</c:v>
                </c:pt>
                <c:pt idx="11667">
                  <c:v>611.448037</c:v>
                </c:pt>
                <c:pt idx="11668">
                  <c:v>565.50727900000004</c:v>
                </c:pt>
                <c:pt idx="11669">
                  <c:v>566.21570899999995</c:v>
                </c:pt>
                <c:pt idx="11670">
                  <c:v>605.111625</c:v>
                </c:pt>
                <c:pt idx="11671">
                  <c:v>602.23977100000002</c:v>
                </c:pt>
                <c:pt idx="11672">
                  <c:v>590.91972499999997</c:v>
                </c:pt>
                <c:pt idx="11673">
                  <c:v>601.19412999999997</c:v>
                </c:pt>
                <c:pt idx="11674">
                  <c:v>573.99521900000002</c:v>
                </c:pt>
                <c:pt idx="11675">
                  <c:v>569.473613</c:v>
                </c:pt>
                <c:pt idx="11676">
                  <c:v>619.94447300000002</c:v>
                </c:pt>
                <c:pt idx="11677">
                  <c:v>590.59146299999998</c:v>
                </c:pt>
                <c:pt idx="11678">
                  <c:v>562.54446900000005</c:v>
                </c:pt>
                <c:pt idx="11679">
                  <c:v>589.94529199999999</c:v>
                </c:pt>
                <c:pt idx="11680">
                  <c:v>573.66337299999998</c:v>
                </c:pt>
                <c:pt idx="11681">
                  <c:v>602.09797300000002</c:v>
                </c:pt>
                <c:pt idx="11682">
                  <c:v>579.652467</c:v>
                </c:pt>
                <c:pt idx="11683">
                  <c:v>550.92931199999998</c:v>
                </c:pt>
                <c:pt idx="11684">
                  <c:v>552.62056299999995</c:v>
                </c:pt>
                <c:pt idx="11685">
                  <c:v>606.55566099999999</c:v>
                </c:pt>
                <c:pt idx="11686">
                  <c:v>587.75638300000003</c:v>
                </c:pt>
                <c:pt idx="11687">
                  <c:v>575.83497299999999</c:v>
                </c:pt>
                <c:pt idx="11688">
                  <c:v>592.49931600000002</c:v>
                </c:pt>
                <c:pt idx="11689">
                  <c:v>563.65884800000003</c:v>
                </c:pt>
                <c:pt idx="11690">
                  <c:v>592.350056</c:v>
                </c:pt>
                <c:pt idx="11691">
                  <c:v>598.71634900000004</c:v>
                </c:pt>
                <c:pt idx="11692">
                  <c:v>576.05551400000002</c:v>
                </c:pt>
                <c:pt idx="11693">
                  <c:v>568.72091899999998</c:v>
                </c:pt>
                <c:pt idx="11694">
                  <c:v>598.18243399999994</c:v>
                </c:pt>
                <c:pt idx="11695">
                  <c:v>581.72953900000005</c:v>
                </c:pt>
                <c:pt idx="11696">
                  <c:v>592.815338</c:v>
                </c:pt>
                <c:pt idx="11697">
                  <c:v>584.286969</c:v>
                </c:pt>
                <c:pt idx="11698">
                  <c:v>547.39956400000005</c:v>
                </c:pt>
                <c:pt idx="11699">
                  <c:v>591.45463400000006</c:v>
                </c:pt>
                <c:pt idx="11700">
                  <c:v>599.03333199999997</c:v>
                </c:pt>
                <c:pt idx="11701">
                  <c:v>583.91639099999998</c:v>
                </c:pt>
                <c:pt idx="11702">
                  <c:v>581.10017200000004</c:v>
                </c:pt>
                <c:pt idx="11703">
                  <c:v>584.23375999999996</c:v>
                </c:pt>
                <c:pt idx="11704">
                  <c:v>564.19759899999997</c:v>
                </c:pt>
                <c:pt idx="11705">
                  <c:v>612.38180899999998</c:v>
                </c:pt>
                <c:pt idx="11706">
                  <c:v>595.33164799999997</c:v>
                </c:pt>
                <c:pt idx="11707">
                  <c:v>554.95482100000004</c:v>
                </c:pt>
                <c:pt idx="11708">
                  <c:v>577.61196700000005</c:v>
                </c:pt>
                <c:pt idx="11709">
                  <c:v>585.21441800000002</c:v>
                </c:pt>
                <c:pt idx="11710">
                  <c:v>592.68444399999998</c:v>
                </c:pt>
                <c:pt idx="11711">
                  <c:v>586.54776800000002</c:v>
                </c:pt>
                <c:pt idx="11712">
                  <c:v>577.40074400000003</c:v>
                </c:pt>
                <c:pt idx="11713">
                  <c:v>560.41406900000004</c:v>
                </c:pt>
                <c:pt idx="11714">
                  <c:v>597.58595300000002</c:v>
                </c:pt>
                <c:pt idx="11715">
                  <c:v>580.22181699999999</c:v>
                </c:pt>
                <c:pt idx="11716">
                  <c:v>574.50916600000005</c:v>
                </c:pt>
                <c:pt idx="11717">
                  <c:v>608.72410300000001</c:v>
                </c:pt>
                <c:pt idx="11718">
                  <c:v>557.60877100000005</c:v>
                </c:pt>
                <c:pt idx="11719">
                  <c:v>576.51934400000005</c:v>
                </c:pt>
                <c:pt idx="11720">
                  <c:v>621.56181000000004</c:v>
                </c:pt>
                <c:pt idx="11721">
                  <c:v>562.22100499999999</c:v>
                </c:pt>
                <c:pt idx="11722">
                  <c:v>559.81305199999997</c:v>
                </c:pt>
                <c:pt idx="11723">
                  <c:v>606.49280399999998</c:v>
                </c:pt>
                <c:pt idx="11724">
                  <c:v>565.63235799999995</c:v>
                </c:pt>
                <c:pt idx="11725">
                  <c:v>580.90767600000004</c:v>
                </c:pt>
                <c:pt idx="11726">
                  <c:v>582.91064500000005</c:v>
                </c:pt>
                <c:pt idx="11727">
                  <c:v>559.27984700000002</c:v>
                </c:pt>
                <c:pt idx="11728">
                  <c:v>581.005177</c:v>
                </c:pt>
                <c:pt idx="11729">
                  <c:v>619.90099099999998</c:v>
                </c:pt>
                <c:pt idx="11730">
                  <c:v>583.11765200000002</c:v>
                </c:pt>
                <c:pt idx="11731">
                  <c:v>559.49337700000001</c:v>
                </c:pt>
                <c:pt idx="11732">
                  <c:v>597.50116300000002</c:v>
                </c:pt>
                <c:pt idx="11733">
                  <c:v>565.06244400000003</c:v>
                </c:pt>
                <c:pt idx="11734">
                  <c:v>571.69289000000003</c:v>
                </c:pt>
                <c:pt idx="11735">
                  <c:v>610.42933000000005</c:v>
                </c:pt>
                <c:pt idx="11736">
                  <c:v>556.96550300000001</c:v>
                </c:pt>
                <c:pt idx="11737">
                  <c:v>558.41186500000003</c:v>
                </c:pt>
                <c:pt idx="11738">
                  <c:v>594.27897499999995</c:v>
                </c:pt>
                <c:pt idx="11739">
                  <c:v>586.19884200000001</c:v>
                </c:pt>
                <c:pt idx="11740">
                  <c:v>570.04372000000001</c:v>
                </c:pt>
                <c:pt idx="11741">
                  <c:v>561.55053599999997</c:v>
                </c:pt>
                <c:pt idx="11742">
                  <c:v>591.38328100000001</c:v>
                </c:pt>
                <c:pt idx="11743">
                  <c:v>591.579566</c:v>
                </c:pt>
                <c:pt idx="11744">
                  <c:v>596.58144700000003</c:v>
                </c:pt>
                <c:pt idx="11745">
                  <c:v>582.38085799999999</c:v>
                </c:pt>
                <c:pt idx="11746">
                  <c:v>571.15517699999998</c:v>
                </c:pt>
                <c:pt idx="11747">
                  <c:v>590.57230200000004</c:v>
                </c:pt>
                <c:pt idx="11748">
                  <c:v>568.84785499999998</c:v>
                </c:pt>
                <c:pt idx="11749">
                  <c:v>598.49815899999999</c:v>
                </c:pt>
                <c:pt idx="11750">
                  <c:v>576.14225099999999</c:v>
                </c:pt>
                <c:pt idx="11751">
                  <c:v>579.28341499999999</c:v>
                </c:pt>
                <c:pt idx="11752">
                  <c:v>586.82339100000002</c:v>
                </c:pt>
                <c:pt idx="11753">
                  <c:v>565.27408200000002</c:v>
                </c:pt>
                <c:pt idx="11754">
                  <c:v>603.70770300000004</c:v>
                </c:pt>
                <c:pt idx="11755">
                  <c:v>567.31356400000004</c:v>
                </c:pt>
                <c:pt idx="11756">
                  <c:v>572.68940499999997</c:v>
                </c:pt>
                <c:pt idx="11757">
                  <c:v>573.48909700000002</c:v>
                </c:pt>
                <c:pt idx="11758">
                  <c:v>582.60378000000003</c:v>
                </c:pt>
                <c:pt idx="11759">
                  <c:v>601.97652500000004</c:v>
                </c:pt>
                <c:pt idx="11760">
                  <c:v>554.07135100000005</c:v>
                </c:pt>
                <c:pt idx="11761">
                  <c:v>583.71488899999997</c:v>
                </c:pt>
                <c:pt idx="11762">
                  <c:v>584.58228699999995</c:v>
                </c:pt>
                <c:pt idx="11763">
                  <c:v>583.48933999999997</c:v>
                </c:pt>
                <c:pt idx="11764">
                  <c:v>590.07947200000001</c:v>
                </c:pt>
                <c:pt idx="11765">
                  <c:v>586.41633300000001</c:v>
                </c:pt>
                <c:pt idx="11766">
                  <c:v>579.991851</c:v>
                </c:pt>
                <c:pt idx="11767">
                  <c:v>579.85646299999996</c:v>
                </c:pt>
                <c:pt idx="11768">
                  <c:v>615.70547099999999</c:v>
                </c:pt>
                <c:pt idx="11769">
                  <c:v>575.56094199999995</c:v>
                </c:pt>
                <c:pt idx="11770">
                  <c:v>568.35927700000002</c:v>
                </c:pt>
                <c:pt idx="11771">
                  <c:v>589.21498399999996</c:v>
                </c:pt>
                <c:pt idx="11772">
                  <c:v>554.62109699999996</c:v>
                </c:pt>
                <c:pt idx="11773">
                  <c:v>594.75540000000001</c:v>
                </c:pt>
                <c:pt idx="11774">
                  <c:v>593.16934900000001</c:v>
                </c:pt>
                <c:pt idx="11775">
                  <c:v>560.21322299999997</c:v>
                </c:pt>
                <c:pt idx="11776">
                  <c:v>582.74791400000004</c:v>
                </c:pt>
                <c:pt idx="11777">
                  <c:v>596.59649100000001</c:v>
                </c:pt>
                <c:pt idx="11778">
                  <c:v>554.42698600000006</c:v>
                </c:pt>
                <c:pt idx="11779">
                  <c:v>575.41399999999999</c:v>
                </c:pt>
                <c:pt idx="11780">
                  <c:v>597.43523900000002</c:v>
                </c:pt>
                <c:pt idx="11781">
                  <c:v>584.08745499999998</c:v>
                </c:pt>
                <c:pt idx="11782">
                  <c:v>595.06805499999996</c:v>
                </c:pt>
                <c:pt idx="11783">
                  <c:v>596.43149200000005</c:v>
                </c:pt>
                <c:pt idx="11784">
                  <c:v>555.397784</c:v>
                </c:pt>
                <c:pt idx="11785">
                  <c:v>595.31204500000001</c:v>
                </c:pt>
                <c:pt idx="11786">
                  <c:v>601.64932599999997</c:v>
                </c:pt>
                <c:pt idx="11787">
                  <c:v>581.24186699999996</c:v>
                </c:pt>
                <c:pt idx="11788">
                  <c:v>598.45640400000002</c:v>
                </c:pt>
                <c:pt idx="11789">
                  <c:v>549.07196499999998</c:v>
                </c:pt>
                <c:pt idx="11790">
                  <c:v>573.96060799999998</c:v>
                </c:pt>
                <c:pt idx="11791">
                  <c:v>605.50676399999998</c:v>
                </c:pt>
                <c:pt idx="11792">
                  <c:v>593.85042699999997</c:v>
                </c:pt>
                <c:pt idx="11793">
                  <c:v>564.48292700000002</c:v>
                </c:pt>
                <c:pt idx="11794">
                  <c:v>584.10513300000002</c:v>
                </c:pt>
                <c:pt idx="11795">
                  <c:v>569.35535400000003</c:v>
                </c:pt>
                <c:pt idx="11796">
                  <c:v>579.42250000000001</c:v>
                </c:pt>
                <c:pt idx="11797">
                  <c:v>609.40809899999999</c:v>
                </c:pt>
                <c:pt idx="11798">
                  <c:v>578.42309399999999</c:v>
                </c:pt>
                <c:pt idx="11799">
                  <c:v>562.84083699999996</c:v>
                </c:pt>
                <c:pt idx="11800">
                  <c:v>581.31978100000003</c:v>
                </c:pt>
                <c:pt idx="11801">
                  <c:v>585.56733599999995</c:v>
                </c:pt>
                <c:pt idx="11802">
                  <c:v>584.19931699999995</c:v>
                </c:pt>
                <c:pt idx="11803">
                  <c:v>577.29409199999998</c:v>
                </c:pt>
                <c:pt idx="11804">
                  <c:v>567.062726</c:v>
                </c:pt>
                <c:pt idx="11805">
                  <c:v>587.41997400000002</c:v>
                </c:pt>
                <c:pt idx="11806">
                  <c:v>599.91240100000005</c:v>
                </c:pt>
                <c:pt idx="11807">
                  <c:v>587.17035299999998</c:v>
                </c:pt>
                <c:pt idx="11808">
                  <c:v>580.26648</c:v>
                </c:pt>
                <c:pt idx="11809">
                  <c:v>575.89312199999995</c:v>
                </c:pt>
                <c:pt idx="11810">
                  <c:v>576.23158899999999</c:v>
                </c:pt>
                <c:pt idx="11811">
                  <c:v>600.56001100000003</c:v>
                </c:pt>
                <c:pt idx="11812">
                  <c:v>576.64963999999998</c:v>
                </c:pt>
                <c:pt idx="11813">
                  <c:v>563.02638200000001</c:v>
                </c:pt>
                <c:pt idx="11814">
                  <c:v>569.23764200000005</c:v>
                </c:pt>
                <c:pt idx="11815">
                  <c:v>586.05571499999996</c:v>
                </c:pt>
                <c:pt idx="11816">
                  <c:v>586.64832200000001</c:v>
                </c:pt>
                <c:pt idx="11817">
                  <c:v>588.77557999999999</c:v>
                </c:pt>
                <c:pt idx="11818">
                  <c:v>568.97547699999996</c:v>
                </c:pt>
                <c:pt idx="11819">
                  <c:v>558.85920399999998</c:v>
                </c:pt>
                <c:pt idx="11820">
                  <c:v>609.49974099999997</c:v>
                </c:pt>
                <c:pt idx="11821">
                  <c:v>597.04401099999995</c:v>
                </c:pt>
                <c:pt idx="11822">
                  <c:v>583.72433599999999</c:v>
                </c:pt>
                <c:pt idx="11823">
                  <c:v>570.47570399999995</c:v>
                </c:pt>
                <c:pt idx="11824">
                  <c:v>566.03045099999997</c:v>
                </c:pt>
                <c:pt idx="11825">
                  <c:v>600.78267900000003</c:v>
                </c:pt>
                <c:pt idx="11826">
                  <c:v>611.32486600000004</c:v>
                </c:pt>
                <c:pt idx="11827">
                  <c:v>551.72811799999999</c:v>
                </c:pt>
                <c:pt idx="11828">
                  <c:v>568.36317599999995</c:v>
                </c:pt>
                <c:pt idx="11829">
                  <c:v>582.03518599999995</c:v>
                </c:pt>
                <c:pt idx="11830">
                  <c:v>597.94711299999994</c:v>
                </c:pt>
                <c:pt idx="11831">
                  <c:v>604.612663</c:v>
                </c:pt>
                <c:pt idx="11832">
                  <c:v>562.23586</c:v>
                </c:pt>
                <c:pt idx="11833">
                  <c:v>563.90914199999997</c:v>
                </c:pt>
                <c:pt idx="11834">
                  <c:v>588.60699</c:v>
                </c:pt>
                <c:pt idx="11835">
                  <c:v>620.95697399999995</c:v>
                </c:pt>
                <c:pt idx="11836">
                  <c:v>577.84871299999998</c:v>
                </c:pt>
                <c:pt idx="11837">
                  <c:v>568.72660699999994</c:v>
                </c:pt>
                <c:pt idx="11838">
                  <c:v>577.08595500000001</c:v>
                </c:pt>
                <c:pt idx="11839">
                  <c:v>560.26737100000003</c:v>
                </c:pt>
                <c:pt idx="11840">
                  <c:v>607.833572</c:v>
                </c:pt>
                <c:pt idx="11841">
                  <c:v>579.17072700000006</c:v>
                </c:pt>
                <c:pt idx="11842">
                  <c:v>549.50786800000003</c:v>
                </c:pt>
                <c:pt idx="11843">
                  <c:v>575.12996799999996</c:v>
                </c:pt>
                <c:pt idx="11844">
                  <c:v>594.70143199999995</c:v>
                </c:pt>
                <c:pt idx="11845">
                  <c:v>581.012653</c:v>
                </c:pt>
                <c:pt idx="11846">
                  <c:v>572.35038699999996</c:v>
                </c:pt>
                <c:pt idx="11847">
                  <c:v>568.19103900000005</c:v>
                </c:pt>
                <c:pt idx="11848">
                  <c:v>571.99501099999998</c:v>
                </c:pt>
                <c:pt idx="11849">
                  <c:v>596.11291800000004</c:v>
                </c:pt>
                <c:pt idx="11850">
                  <c:v>591.42603899999995</c:v>
                </c:pt>
                <c:pt idx="11851">
                  <c:v>567.947453</c:v>
                </c:pt>
                <c:pt idx="11852">
                  <c:v>594.360592</c:v>
                </c:pt>
                <c:pt idx="11853">
                  <c:v>576.14522199999999</c:v>
                </c:pt>
                <c:pt idx="11854">
                  <c:v>597.33782199999996</c:v>
                </c:pt>
                <c:pt idx="11855">
                  <c:v>601.89586999999995</c:v>
                </c:pt>
                <c:pt idx="11856">
                  <c:v>554.64465199999995</c:v>
                </c:pt>
                <c:pt idx="11857">
                  <c:v>581.09810600000003</c:v>
                </c:pt>
                <c:pt idx="11858">
                  <c:v>579.98554999999999</c:v>
                </c:pt>
                <c:pt idx="11859">
                  <c:v>571.42856900000004</c:v>
                </c:pt>
                <c:pt idx="11860">
                  <c:v>590.88112799999999</c:v>
                </c:pt>
                <c:pt idx="11861">
                  <c:v>561.93629199999998</c:v>
                </c:pt>
                <c:pt idx="11862">
                  <c:v>574.33653300000003</c:v>
                </c:pt>
                <c:pt idx="11863">
                  <c:v>577.02873799999998</c:v>
                </c:pt>
                <c:pt idx="11864">
                  <c:v>592.30380000000002</c:v>
                </c:pt>
                <c:pt idx="11865">
                  <c:v>591.66969099999994</c:v>
                </c:pt>
                <c:pt idx="11866">
                  <c:v>552.86392499999999</c:v>
                </c:pt>
                <c:pt idx="11867">
                  <c:v>595.90504699999997</c:v>
                </c:pt>
                <c:pt idx="11868">
                  <c:v>574.34718699999996</c:v>
                </c:pt>
                <c:pt idx="11869">
                  <c:v>599.01813000000004</c:v>
                </c:pt>
                <c:pt idx="11870">
                  <c:v>581.33163000000002</c:v>
                </c:pt>
                <c:pt idx="11871">
                  <c:v>563.01804400000003</c:v>
                </c:pt>
                <c:pt idx="11872">
                  <c:v>599.017606</c:v>
                </c:pt>
                <c:pt idx="11873">
                  <c:v>578.78559399999995</c:v>
                </c:pt>
                <c:pt idx="11874">
                  <c:v>579.90975600000002</c:v>
                </c:pt>
                <c:pt idx="11875">
                  <c:v>589.03123600000004</c:v>
                </c:pt>
                <c:pt idx="11876">
                  <c:v>564.49691499999994</c:v>
                </c:pt>
                <c:pt idx="11877">
                  <c:v>592.71398599999998</c:v>
                </c:pt>
                <c:pt idx="11878">
                  <c:v>593.26586199999997</c:v>
                </c:pt>
                <c:pt idx="11879">
                  <c:v>583.74641099999997</c:v>
                </c:pt>
                <c:pt idx="11880">
                  <c:v>563.52248999999995</c:v>
                </c:pt>
                <c:pt idx="11881">
                  <c:v>569.58173899999997</c:v>
                </c:pt>
                <c:pt idx="11882">
                  <c:v>582.738741</c:v>
                </c:pt>
                <c:pt idx="11883">
                  <c:v>586.41123700000003</c:v>
                </c:pt>
                <c:pt idx="11884">
                  <c:v>592.787327</c:v>
                </c:pt>
                <c:pt idx="11885">
                  <c:v>565.84563700000001</c:v>
                </c:pt>
                <c:pt idx="11886">
                  <c:v>559.88932199999999</c:v>
                </c:pt>
                <c:pt idx="11887">
                  <c:v>620.63552400000003</c:v>
                </c:pt>
                <c:pt idx="11888">
                  <c:v>582.70194300000003</c:v>
                </c:pt>
                <c:pt idx="11889">
                  <c:v>556.67286000000001</c:v>
                </c:pt>
                <c:pt idx="11890">
                  <c:v>598.85732900000005</c:v>
                </c:pt>
                <c:pt idx="11891">
                  <c:v>573.46775300000002</c:v>
                </c:pt>
                <c:pt idx="11892">
                  <c:v>584.47691999999995</c:v>
                </c:pt>
                <c:pt idx="11893">
                  <c:v>606.62751400000002</c:v>
                </c:pt>
                <c:pt idx="11894">
                  <c:v>561.79364299999997</c:v>
                </c:pt>
                <c:pt idx="11895">
                  <c:v>543.75921900000003</c:v>
                </c:pt>
                <c:pt idx="11896">
                  <c:v>602.89730199999997</c:v>
                </c:pt>
                <c:pt idx="11897">
                  <c:v>568.15586099999996</c:v>
                </c:pt>
                <c:pt idx="11898">
                  <c:v>599.07766400000003</c:v>
                </c:pt>
                <c:pt idx="11899">
                  <c:v>587.68210999999997</c:v>
                </c:pt>
                <c:pt idx="11900">
                  <c:v>549.82501300000001</c:v>
                </c:pt>
                <c:pt idx="11901">
                  <c:v>576.10804099999996</c:v>
                </c:pt>
                <c:pt idx="11902">
                  <c:v>603.13084200000003</c:v>
                </c:pt>
                <c:pt idx="11903">
                  <c:v>579.530213</c:v>
                </c:pt>
                <c:pt idx="11904">
                  <c:v>576.39671399999997</c:v>
                </c:pt>
                <c:pt idx="11905">
                  <c:v>572.56448599999999</c:v>
                </c:pt>
                <c:pt idx="11906">
                  <c:v>559.11215500000003</c:v>
                </c:pt>
                <c:pt idx="11907">
                  <c:v>598.84236199999998</c:v>
                </c:pt>
                <c:pt idx="11908">
                  <c:v>583.52135899999996</c:v>
                </c:pt>
                <c:pt idx="11909">
                  <c:v>551.78321900000003</c:v>
                </c:pt>
                <c:pt idx="11910">
                  <c:v>569.42868899999996</c:v>
                </c:pt>
                <c:pt idx="11911">
                  <c:v>595.39683400000001</c:v>
                </c:pt>
                <c:pt idx="11912">
                  <c:v>573.26992800000005</c:v>
                </c:pt>
                <c:pt idx="11913">
                  <c:v>594.22326899999996</c:v>
                </c:pt>
                <c:pt idx="11914">
                  <c:v>581.76682700000003</c:v>
                </c:pt>
                <c:pt idx="11915">
                  <c:v>532.22550999999999</c:v>
                </c:pt>
                <c:pt idx="11916">
                  <c:v>587.14983800000005</c:v>
                </c:pt>
                <c:pt idx="11917">
                  <c:v>608.09855700000003</c:v>
                </c:pt>
                <c:pt idx="11918">
                  <c:v>562.80073000000004</c:v>
                </c:pt>
                <c:pt idx="11919">
                  <c:v>584.20646499999998</c:v>
                </c:pt>
                <c:pt idx="11920">
                  <c:v>569.90981099999999</c:v>
                </c:pt>
                <c:pt idx="11921">
                  <c:v>572.90153699999996</c:v>
                </c:pt>
                <c:pt idx="11922">
                  <c:v>592.00596800000005</c:v>
                </c:pt>
                <c:pt idx="11923">
                  <c:v>570.93860700000005</c:v>
                </c:pt>
                <c:pt idx="11924">
                  <c:v>567.81238699999994</c:v>
                </c:pt>
                <c:pt idx="11925">
                  <c:v>576.54272700000001</c:v>
                </c:pt>
                <c:pt idx="11926">
                  <c:v>593.25454999999999</c:v>
                </c:pt>
                <c:pt idx="11927">
                  <c:v>579.52328899999998</c:v>
                </c:pt>
                <c:pt idx="11928">
                  <c:v>580.413634</c:v>
                </c:pt>
                <c:pt idx="11929">
                  <c:v>575.82157900000004</c:v>
                </c:pt>
                <c:pt idx="11930">
                  <c:v>563.43360600000005</c:v>
                </c:pt>
                <c:pt idx="11931">
                  <c:v>595.97652300000004</c:v>
                </c:pt>
                <c:pt idx="11932">
                  <c:v>574.79044099999999</c:v>
                </c:pt>
                <c:pt idx="11933">
                  <c:v>574.38637400000005</c:v>
                </c:pt>
                <c:pt idx="11934">
                  <c:v>574.73202800000001</c:v>
                </c:pt>
                <c:pt idx="11935">
                  <c:v>565.36871699999995</c:v>
                </c:pt>
                <c:pt idx="11936">
                  <c:v>611.89095999999995</c:v>
                </c:pt>
                <c:pt idx="11937">
                  <c:v>567.26399100000003</c:v>
                </c:pt>
                <c:pt idx="11938">
                  <c:v>571.03194900000005</c:v>
                </c:pt>
                <c:pt idx="11939">
                  <c:v>595.68791299999998</c:v>
                </c:pt>
                <c:pt idx="11940">
                  <c:v>558.46196299999997</c:v>
                </c:pt>
                <c:pt idx="11941">
                  <c:v>590.68713300000002</c:v>
                </c:pt>
                <c:pt idx="11942">
                  <c:v>589.24718800000005</c:v>
                </c:pt>
                <c:pt idx="11943">
                  <c:v>570.98717299999998</c:v>
                </c:pt>
                <c:pt idx="11944">
                  <c:v>574.95524399999999</c:v>
                </c:pt>
                <c:pt idx="11945">
                  <c:v>572.98861399999998</c:v>
                </c:pt>
                <c:pt idx="11946">
                  <c:v>588.682322</c:v>
                </c:pt>
                <c:pt idx="11947">
                  <c:v>572.00417200000004</c:v>
                </c:pt>
                <c:pt idx="11948">
                  <c:v>558.31828199999995</c:v>
                </c:pt>
                <c:pt idx="11949">
                  <c:v>555.71679700000004</c:v>
                </c:pt>
                <c:pt idx="11950">
                  <c:v>603.30565300000001</c:v>
                </c:pt>
                <c:pt idx="11951">
                  <c:v>582.93666599999995</c:v>
                </c:pt>
                <c:pt idx="11952">
                  <c:v>561.96893399999999</c:v>
                </c:pt>
                <c:pt idx="11953">
                  <c:v>586.14976999999999</c:v>
                </c:pt>
                <c:pt idx="11954">
                  <c:v>586.52094299999999</c:v>
                </c:pt>
                <c:pt idx="11955">
                  <c:v>576.14613199999997</c:v>
                </c:pt>
                <c:pt idx="11956">
                  <c:v>568.89880500000004</c:v>
                </c:pt>
                <c:pt idx="11957">
                  <c:v>585.13546699999995</c:v>
                </c:pt>
                <c:pt idx="11958">
                  <c:v>564.51672599999995</c:v>
                </c:pt>
                <c:pt idx="11959">
                  <c:v>575.51586899999995</c:v>
                </c:pt>
                <c:pt idx="11960">
                  <c:v>598.87294299999996</c:v>
                </c:pt>
                <c:pt idx="11961">
                  <c:v>572.13450699999999</c:v>
                </c:pt>
                <c:pt idx="11962">
                  <c:v>576.25776599999995</c:v>
                </c:pt>
                <c:pt idx="11963">
                  <c:v>565.97689700000001</c:v>
                </c:pt>
                <c:pt idx="11964">
                  <c:v>568.40334399999995</c:v>
                </c:pt>
                <c:pt idx="11965">
                  <c:v>595.22325499999999</c:v>
                </c:pt>
                <c:pt idx="11966">
                  <c:v>584.62298399999997</c:v>
                </c:pt>
                <c:pt idx="11967">
                  <c:v>534.19572500000004</c:v>
                </c:pt>
                <c:pt idx="11968">
                  <c:v>575.10349599999995</c:v>
                </c:pt>
                <c:pt idx="11969">
                  <c:v>593.205602</c:v>
                </c:pt>
                <c:pt idx="11970">
                  <c:v>567.54071399999998</c:v>
                </c:pt>
                <c:pt idx="11971">
                  <c:v>596.93584599999997</c:v>
                </c:pt>
                <c:pt idx="11972">
                  <c:v>589.50845000000004</c:v>
                </c:pt>
                <c:pt idx="11973">
                  <c:v>552.84155599999997</c:v>
                </c:pt>
                <c:pt idx="11974">
                  <c:v>597.82847100000004</c:v>
                </c:pt>
                <c:pt idx="11975">
                  <c:v>590.45899199999997</c:v>
                </c:pt>
                <c:pt idx="11976">
                  <c:v>557.50823200000002</c:v>
                </c:pt>
                <c:pt idx="11977">
                  <c:v>573.87249299999996</c:v>
                </c:pt>
                <c:pt idx="11978">
                  <c:v>573.36085100000003</c:v>
                </c:pt>
                <c:pt idx="11979">
                  <c:v>575.12639999999999</c:v>
                </c:pt>
                <c:pt idx="11980">
                  <c:v>598.72032799999999</c:v>
                </c:pt>
                <c:pt idx="11981">
                  <c:v>565.06795999999997</c:v>
                </c:pt>
                <c:pt idx="11982">
                  <c:v>541.273414</c:v>
                </c:pt>
                <c:pt idx="11983">
                  <c:v>600.44976999999994</c:v>
                </c:pt>
                <c:pt idx="11984">
                  <c:v>577.503602</c:v>
                </c:pt>
                <c:pt idx="11985">
                  <c:v>563.78356199999996</c:v>
                </c:pt>
                <c:pt idx="11986">
                  <c:v>582.72038699999996</c:v>
                </c:pt>
                <c:pt idx="11987">
                  <c:v>569.42002300000001</c:v>
                </c:pt>
                <c:pt idx="11988">
                  <c:v>561.39446999999996</c:v>
                </c:pt>
                <c:pt idx="11989">
                  <c:v>611.14476100000002</c:v>
                </c:pt>
                <c:pt idx="11990">
                  <c:v>573.02554299999997</c:v>
                </c:pt>
                <c:pt idx="11991">
                  <c:v>554.02202399999999</c:v>
                </c:pt>
                <c:pt idx="11992">
                  <c:v>593.46673399999997</c:v>
                </c:pt>
                <c:pt idx="11993">
                  <c:v>578.40856599999995</c:v>
                </c:pt>
                <c:pt idx="11994">
                  <c:v>571.93275600000004</c:v>
                </c:pt>
                <c:pt idx="11995">
                  <c:v>591.42752800000005</c:v>
                </c:pt>
                <c:pt idx="11996">
                  <c:v>557.65721799999994</c:v>
                </c:pt>
                <c:pt idx="11997">
                  <c:v>578.29423499999996</c:v>
                </c:pt>
                <c:pt idx="11998">
                  <c:v>600.94021599999996</c:v>
                </c:pt>
                <c:pt idx="11999">
                  <c:v>580.95551399999999</c:v>
                </c:pt>
                <c:pt idx="12000">
                  <c:v>589.18944599999998</c:v>
                </c:pt>
                <c:pt idx="12001">
                  <c:v>566.53483700000004</c:v>
                </c:pt>
                <c:pt idx="12002">
                  <c:v>569.737527</c:v>
                </c:pt>
                <c:pt idx="12003">
                  <c:v>581.06898000000001</c:v>
                </c:pt>
                <c:pt idx="12004">
                  <c:v>585.35782200000006</c:v>
                </c:pt>
                <c:pt idx="12005">
                  <c:v>574.76603</c:v>
                </c:pt>
                <c:pt idx="12006">
                  <c:v>555.21325400000001</c:v>
                </c:pt>
                <c:pt idx="12007">
                  <c:v>590.34293200000002</c:v>
                </c:pt>
                <c:pt idx="12008">
                  <c:v>585.42370600000004</c:v>
                </c:pt>
                <c:pt idx="12009">
                  <c:v>582.043903</c:v>
                </c:pt>
                <c:pt idx="12010">
                  <c:v>560.37919499999998</c:v>
                </c:pt>
                <c:pt idx="12011">
                  <c:v>555.300477</c:v>
                </c:pt>
                <c:pt idx="12012">
                  <c:v>589.97738300000003</c:v>
                </c:pt>
                <c:pt idx="12013">
                  <c:v>562.78017599999998</c:v>
                </c:pt>
                <c:pt idx="12014">
                  <c:v>595.48813700000005</c:v>
                </c:pt>
                <c:pt idx="12015">
                  <c:v>586.803314</c:v>
                </c:pt>
                <c:pt idx="12016">
                  <c:v>546.26703299999997</c:v>
                </c:pt>
                <c:pt idx="12017">
                  <c:v>589.10119999999995</c:v>
                </c:pt>
                <c:pt idx="12018">
                  <c:v>594.03589899999997</c:v>
                </c:pt>
                <c:pt idx="12019">
                  <c:v>571.79661999999996</c:v>
                </c:pt>
                <c:pt idx="12020">
                  <c:v>561.56781000000001</c:v>
                </c:pt>
                <c:pt idx="12021">
                  <c:v>583.63678600000003</c:v>
                </c:pt>
                <c:pt idx="12022">
                  <c:v>586.22907899999996</c:v>
                </c:pt>
                <c:pt idx="12023">
                  <c:v>600.22432800000001</c:v>
                </c:pt>
                <c:pt idx="12024">
                  <c:v>580.93719399999998</c:v>
                </c:pt>
                <c:pt idx="12025">
                  <c:v>556.618427</c:v>
                </c:pt>
                <c:pt idx="12026">
                  <c:v>590.49212399999999</c:v>
                </c:pt>
                <c:pt idx="12027">
                  <c:v>579.42300699999998</c:v>
                </c:pt>
                <c:pt idx="12028">
                  <c:v>565.628424</c:v>
                </c:pt>
                <c:pt idx="12029">
                  <c:v>587.17481899999996</c:v>
                </c:pt>
                <c:pt idx="12030">
                  <c:v>543.88640299999997</c:v>
                </c:pt>
                <c:pt idx="12031">
                  <c:v>574.86234000000002</c:v>
                </c:pt>
                <c:pt idx="12032">
                  <c:v>585.24769100000003</c:v>
                </c:pt>
                <c:pt idx="12033">
                  <c:v>571.61880900000006</c:v>
                </c:pt>
                <c:pt idx="12034">
                  <c:v>563.76911700000005</c:v>
                </c:pt>
                <c:pt idx="12035">
                  <c:v>555.33292500000005</c:v>
                </c:pt>
                <c:pt idx="12036">
                  <c:v>577.38189399999999</c:v>
                </c:pt>
                <c:pt idx="12037">
                  <c:v>600.80237099999999</c:v>
                </c:pt>
                <c:pt idx="12038">
                  <c:v>581.09768599999995</c:v>
                </c:pt>
                <c:pt idx="12039">
                  <c:v>548.877748</c:v>
                </c:pt>
                <c:pt idx="12040">
                  <c:v>573.27824099999998</c:v>
                </c:pt>
                <c:pt idx="12041">
                  <c:v>593.16143499999998</c:v>
                </c:pt>
                <c:pt idx="12042">
                  <c:v>576.77246100000002</c:v>
                </c:pt>
                <c:pt idx="12043">
                  <c:v>588.05853200000001</c:v>
                </c:pt>
                <c:pt idx="12044">
                  <c:v>563.33576400000004</c:v>
                </c:pt>
                <c:pt idx="12045">
                  <c:v>558.48735899999997</c:v>
                </c:pt>
                <c:pt idx="12046">
                  <c:v>590.77116699999999</c:v>
                </c:pt>
                <c:pt idx="12047">
                  <c:v>598.04481799999996</c:v>
                </c:pt>
                <c:pt idx="12048">
                  <c:v>564.44928200000004</c:v>
                </c:pt>
                <c:pt idx="12049">
                  <c:v>558.70323099999996</c:v>
                </c:pt>
                <c:pt idx="12050">
                  <c:v>570.63936899999999</c:v>
                </c:pt>
                <c:pt idx="12051">
                  <c:v>573.40937499999995</c:v>
                </c:pt>
                <c:pt idx="12052">
                  <c:v>580.01252099999999</c:v>
                </c:pt>
                <c:pt idx="12053">
                  <c:v>585.75686299999995</c:v>
                </c:pt>
                <c:pt idx="12054">
                  <c:v>563.44295599999998</c:v>
                </c:pt>
                <c:pt idx="12055">
                  <c:v>578.93273599999998</c:v>
                </c:pt>
                <c:pt idx="12056">
                  <c:v>578.52639499999998</c:v>
                </c:pt>
                <c:pt idx="12057">
                  <c:v>571.32593899999995</c:v>
                </c:pt>
                <c:pt idx="12058">
                  <c:v>579.80987500000003</c:v>
                </c:pt>
                <c:pt idx="12059">
                  <c:v>564.63060299999995</c:v>
                </c:pt>
                <c:pt idx="12060">
                  <c:v>566.63835400000005</c:v>
                </c:pt>
                <c:pt idx="12061">
                  <c:v>590.29766700000005</c:v>
                </c:pt>
                <c:pt idx="12062">
                  <c:v>590.22124599999995</c:v>
                </c:pt>
                <c:pt idx="12063">
                  <c:v>568.20307200000002</c:v>
                </c:pt>
                <c:pt idx="12064">
                  <c:v>555.56487000000004</c:v>
                </c:pt>
                <c:pt idx="12065">
                  <c:v>577.09803199999999</c:v>
                </c:pt>
                <c:pt idx="12066">
                  <c:v>585.31640600000003</c:v>
                </c:pt>
                <c:pt idx="12067">
                  <c:v>585.46233099999995</c:v>
                </c:pt>
                <c:pt idx="12068">
                  <c:v>543.00130999999999</c:v>
                </c:pt>
                <c:pt idx="12069">
                  <c:v>583.23382400000003</c:v>
                </c:pt>
                <c:pt idx="12070">
                  <c:v>589.17677400000002</c:v>
                </c:pt>
                <c:pt idx="12071">
                  <c:v>567.20305199999996</c:v>
                </c:pt>
                <c:pt idx="12072">
                  <c:v>592.25047600000005</c:v>
                </c:pt>
                <c:pt idx="12073">
                  <c:v>564.18814199999997</c:v>
                </c:pt>
                <c:pt idx="12074">
                  <c:v>571.18301899999994</c:v>
                </c:pt>
                <c:pt idx="12075">
                  <c:v>596.55938300000003</c:v>
                </c:pt>
                <c:pt idx="12076">
                  <c:v>567.12025300000005</c:v>
                </c:pt>
                <c:pt idx="12077">
                  <c:v>587.38906199999997</c:v>
                </c:pt>
                <c:pt idx="12078">
                  <c:v>562.623245</c:v>
                </c:pt>
                <c:pt idx="12079">
                  <c:v>554.30417599999998</c:v>
                </c:pt>
                <c:pt idx="12080">
                  <c:v>581.62123799999995</c:v>
                </c:pt>
                <c:pt idx="12081">
                  <c:v>604.27483199999995</c:v>
                </c:pt>
                <c:pt idx="12082">
                  <c:v>561.89913899999999</c:v>
                </c:pt>
                <c:pt idx="12083">
                  <c:v>531.60821599999997</c:v>
                </c:pt>
                <c:pt idx="12084">
                  <c:v>601.18874900000003</c:v>
                </c:pt>
                <c:pt idx="12085">
                  <c:v>584.30444399999999</c:v>
                </c:pt>
                <c:pt idx="12086">
                  <c:v>554.45818099999997</c:v>
                </c:pt>
                <c:pt idx="12087">
                  <c:v>581.32937800000002</c:v>
                </c:pt>
                <c:pt idx="12088">
                  <c:v>572.63525600000003</c:v>
                </c:pt>
                <c:pt idx="12089">
                  <c:v>567.36971400000004</c:v>
                </c:pt>
                <c:pt idx="12090">
                  <c:v>579.24600699999996</c:v>
                </c:pt>
                <c:pt idx="12091">
                  <c:v>590.39124900000002</c:v>
                </c:pt>
                <c:pt idx="12092">
                  <c:v>556.58647299999996</c:v>
                </c:pt>
                <c:pt idx="12093">
                  <c:v>564.81674199999998</c:v>
                </c:pt>
                <c:pt idx="12094">
                  <c:v>570.87585100000001</c:v>
                </c:pt>
                <c:pt idx="12095">
                  <c:v>575.87501499999996</c:v>
                </c:pt>
                <c:pt idx="12096">
                  <c:v>589.89594199999999</c:v>
                </c:pt>
                <c:pt idx="12097">
                  <c:v>570.17091000000005</c:v>
                </c:pt>
                <c:pt idx="12098">
                  <c:v>554.68323099999998</c:v>
                </c:pt>
                <c:pt idx="12099">
                  <c:v>606.14024500000005</c:v>
                </c:pt>
                <c:pt idx="12100">
                  <c:v>570.21829200000002</c:v>
                </c:pt>
                <c:pt idx="12101">
                  <c:v>550.95742600000005</c:v>
                </c:pt>
                <c:pt idx="12102">
                  <c:v>604.00462500000003</c:v>
                </c:pt>
                <c:pt idx="12103">
                  <c:v>576.77939700000002</c:v>
                </c:pt>
                <c:pt idx="12104">
                  <c:v>547.48642600000005</c:v>
                </c:pt>
                <c:pt idx="12105">
                  <c:v>569.33818799999995</c:v>
                </c:pt>
                <c:pt idx="12106">
                  <c:v>593.52102100000002</c:v>
                </c:pt>
                <c:pt idx="12107">
                  <c:v>560.02862600000003</c:v>
                </c:pt>
                <c:pt idx="12108">
                  <c:v>585.99181799999997</c:v>
                </c:pt>
                <c:pt idx="12109">
                  <c:v>555.74917600000003</c:v>
                </c:pt>
                <c:pt idx="12110">
                  <c:v>570.07125399999995</c:v>
                </c:pt>
                <c:pt idx="12111">
                  <c:v>596.784223</c:v>
                </c:pt>
                <c:pt idx="12112">
                  <c:v>561.612167</c:v>
                </c:pt>
                <c:pt idx="12113">
                  <c:v>573.03924900000004</c:v>
                </c:pt>
                <c:pt idx="12114">
                  <c:v>591.33726899999999</c:v>
                </c:pt>
                <c:pt idx="12115">
                  <c:v>564.89407700000004</c:v>
                </c:pt>
                <c:pt idx="12116">
                  <c:v>546.61251900000002</c:v>
                </c:pt>
                <c:pt idx="12117">
                  <c:v>593.48614999999995</c:v>
                </c:pt>
                <c:pt idx="12118">
                  <c:v>576.60888699999998</c:v>
                </c:pt>
                <c:pt idx="12119">
                  <c:v>555.10229100000004</c:v>
                </c:pt>
                <c:pt idx="12120">
                  <c:v>592.40056000000004</c:v>
                </c:pt>
                <c:pt idx="12121">
                  <c:v>559.63118799999995</c:v>
                </c:pt>
                <c:pt idx="12122">
                  <c:v>570.83753300000001</c:v>
                </c:pt>
                <c:pt idx="12123">
                  <c:v>591.86434899999995</c:v>
                </c:pt>
                <c:pt idx="12124">
                  <c:v>569.71637299999998</c:v>
                </c:pt>
                <c:pt idx="12125">
                  <c:v>573.77324699999997</c:v>
                </c:pt>
                <c:pt idx="12126">
                  <c:v>567.03920000000005</c:v>
                </c:pt>
                <c:pt idx="12127">
                  <c:v>580.63818700000002</c:v>
                </c:pt>
                <c:pt idx="12128">
                  <c:v>578.82347300000004</c:v>
                </c:pt>
                <c:pt idx="12129">
                  <c:v>565.08704999999998</c:v>
                </c:pt>
                <c:pt idx="12130">
                  <c:v>572.91874199999995</c:v>
                </c:pt>
                <c:pt idx="12131">
                  <c:v>563.877028</c:v>
                </c:pt>
                <c:pt idx="12132">
                  <c:v>603.30380000000002</c:v>
                </c:pt>
                <c:pt idx="12133">
                  <c:v>577.65784499999995</c:v>
                </c:pt>
                <c:pt idx="12134">
                  <c:v>542.60292300000003</c:v>
                </c:pt>
                <c:pt idx="12135">
                  <c:v>594.38485700000001</c:v>
                </c:pt>
                <c:pt idx="12136">
                  <c:v>574.98553500000003</c:v>
                </c:pt>
                <c:pt idx="12137">
                  <c:v>577.28659000000005</c:v>
                </c:pt>
                <c:pt idx="12138">
                  <c:v>583.39136399999995</c:v>
                </c:pt>
                <c:pt idx="12139">
                  <c:v>560.35149100000001</c:v>
                </c:pt>
                <c:pt idx="12140">
                  <c:v>566.85730699999999</c:v>
                </c:pt>
                <c:pt idx="12141">
                  <c:v>563.18377199999998</c:v>
                </c:pt>
                <c:pt idx="12142">
                  <c:v>571.14708700000006</c:v>
                </c:pt>
                <c:pt idx="12143">
                  <c:v>573.37734699999999</c:v>
                </c:pt>
                <c:pt idx="12144">
                  <c:v>566.49650199999996</c:v>
                </c:pt>
                <c:pt idx="12145">
                  <c:v>570.23304299999995</c:v>
                </c:pt>
                <c:pt idx="12146">
                  <c:v>565.27222099999994</c:v>
                </c:pt>
                <c:pt idx="12147">
                  <c:v>577.61122899999998</c:v>
                </c:pt>
                <c:pt idx="12148">
                  <c:v>574.52046499999994</c:v>
                </c:pt>
                <c:pt idx="12149">
                  <c:v>568.75449700000001</c:v>
                </c:pt>
                <c:pt idx="12150">
                  <c:v>586.82771600000001</c:v>
                </c:pt>
                <c:pt idx="12151">
                  <c:v>556.35534199999995</c:v>
                </c:pt>
                <c:pt idx="12152">
                  <c:v>565.63133400000004</c:v>
                </c:pt>
                <c:pt idx="12153">
                  <c:v>581.74140399999999</c:v>
                </c:pt>
                <c:pt idx="12154">
                  <c:v>565.16364799999997</c:v>
                </c:pt>
                <c:pt idx="12155">
                  <c:v>582.64928299999997</c:v>
                </c:pt>
                <c:pt idx="12156">
                  <c:v>562.95558000000005</c:v>
                </c:pt>
                <c:pt idx="12157">
                  <c:v>576.75223000000005</c:v>
                </c:pt>
                <c:pt idx="12158">
                  <c:v>579.09580300000005</c:v>
                </c:pt>
                <c:pt idx="12159">
                  <c:v>555.99775199999999</c:v>
                </c:pt>
                <c:pt idx="12160">
                  <c:v>600.49836500000004</c:v>
                </c:pt>
                <c:pt idx="12161">
                  <c:v>545.78961900000002</c:v>
                </c:pt>
                <c:pt idx="12162">
                  <c:v>580.26380700000004</c:v>
                </c:pt>
                <c:pt idx="12163">
                  <c:v>592.20113800000001</c:v>
                </c:pt>
                <c:pt idx="12164">
                  <c:v>545.74794099999997</c:v>
                </c:pt>
                <c:pt idx="12165">
                  <c:v>607.13308800000004</c:v>
                </c:pt>
                <c:pt idx="12166">
                  <c:v>567.499551</c:v>
                </c:pt>
                <c:pt idx="12167">
                  <c:v>573.58077100000003</c:v>
                </c:pt>
                <c:pt idx="12168">
                  <c:v>584.98693300000002</c:v>
                </c:pt>
                <c:pt idx="12169">
                  <c:v>571.59467299999994</c:v>
                </c:pt>
                <c:pt idx="12170">
                  <c:v>582.34423300000003</c:v>
                </c:pt>
                <c:pt idx="12171">
                  <c:v>547.84131400000001</c:v>
                </c:pt>
                <c:pt idx="12172">
                  <c:v>595.78477999999996</c:v>
                </c:pt>
                <c:pt idx="12173">
                  <c:v>558.36774600000001</c:v>
                </c:pt>
                <c:pt idx="12174">
                  <c:v>561.94646599999999</c:v>
                </c:pt>
                <c:pt idx="12175">
                  <c:v>605.22726699999998</c:v>
                </c:pt>
                <c:pt idx="12176">
                  <c:v>538.85118499999999</c:v>
                </c:pt>
                <c:pt idx="12177">
                  <c:v>578.30046800000002</c:v>
                </c:pt>
                <c:pt idx="12178">
                  <c:v>568.353027</c:v>
                </c:pt>
                <c:pt idx="12179">
                  <c:v>559.94130199999995</c:v>
                </c:pt>
                <c:pt idx="12180">
                  <c:v>601.71681799999999</c:v>
                </c:pt>
                <c:pt idx="12181">
                  <c:v>552.14723900000001</c:v>
                </c:pt>
                <c:pt idx="12182">
                  <c:v>580.04181600000004</c:v>
                </c:pt>
                <c:pt idx="12183">
                  <c:v>598.34032000000002</c:v>
                </c:pt>
                <c:pt idx="12184">
                  <c:v>535.24210900000003</c:v>
                </c:pt>
                <c:pt idx="12185">
                  <c:v>569.49994100000004</c:v>
                </c:pt>
                <c:pt idx="12186">
                  <c:v>577.32541400000002</c:v>
                </c:pt>
                <c:pt idx="12187">
                  <c:v>581.30704200000002</c:v>
                </c:pt>
                <c:pt idx="12188">
                  <c:v>566.69879900000001</c:v>
                </c:pt>
                <c:pt idx="12189">
                  <c:v>572.87034400000005</c:v>
                </c:pt>
                <c:pt idx="12190">
                  <c:v>563.00366699999995</c:v>
                </c:pt>
                <c:pt idx="12191">
                  <c:v>552.91578500000003</c:v>
                </c:pt>
                <c:pt idx="12192">
                  <c:v>585.61093600000004</c:v>
                </c:pt>
                <c:pt idx="12193">
                  <c:v>563.90625699999998</c:v>
                </c:pt>
                <c:pt idx="12194">
                  <c:v>567.006169</c:v>
                </c:pt>
                <c:pt idx="12195">
                  <c:v>583.92918599999996</c:v>
                </c:pt>
                <c:pt idx="12196">
                  <c:v>546.88603799999999</c:v>
                </c:pt>
                <c:pt idx="12197">
                  <c:v>591.39114900000004</c:v>
                </c:pt>
                <c:pt idx="12198">
                  <c:v>583.73838899999998</c:v>
                </c:pt>
                <c:pt idx="12199">
                  <c:v>562.32049800000004</c:v>
                </c:pt>
                <c:pt idx="12200">
                  <c:v>565.95745799999997</c:v>
                </c:pt>
                <c:pt idx="12201">
                  <c:v>582.10778700000003</c:v>
                </c:pt>
                <c:pt idx="12202">
                  <c:v>572.09950900000001</c:v>
                </c:pt>
                <c:pt idx="12203">
                  <c:v>563.00544100000002</c:v>
                </c:pt>
                <c:pt idx="12204">
                  <c:v>591.56081600000005</c:v>
                </c:pt>
                <c:pt idx="12205">
                  <c:v>558.44383100000005</c:v>
                </c:pt>
                <c:pt idx="12206">
                  <c:v>560.81607399999996</c:v>
                </c:pt>
                <c:pt idx="12207">
                  <c:v>580.44903199999999</c:v>
                </c:pt>
                <c:pt idx="12208">
                  <c:v>569.838708</c:v>
                </c:pt>
                <c:pt idx="12209">
                  <c:v>587.85181999999998</c:v>
                </c:pt>
                <c:pt idx="12210">
                  <c:v>555.12251400000002</c:v>
                </c:pt>
                <c:pt idx="12211">
                  <c:v>558.39745700000003</c:v>
                </c:pt>
                <c:pt idx="12212">
                  <c:v>589.20080800000005</c:v>
                </c:pt>
                <c:pt idx="12213">
                  <c:v>576.95906600000001</c:v>
                </c:pt>
                <c:pt idx="12214">
                  <c:v>558.10230100000001</c:v>
                </c:pt>
                <c:pt idx="12215">
                  <c:v>573.66242399999999</c:v>
                </c:pt>
                <c:pt idx="12216">
                  <c:v>573.59951699999999</c:v>
                </c:pt>
                <c:pt idx="12217">
                  <c:v>566.16674599999999</c:v>
                </c:pt>
                <c:pt idx="12218">
                  <c:v>588.82679800000005</c:v>
                </c:pt>
                <c:pt idx="12219">
                  <c:v>568.28361800000005</c:v>
                </c:pt>
                <c:pt idx="12220">
                  <c:v>549.495544</c:v>
                </c:pt>
                <c:pt idx="12221">
                  <c:v>589.63564299999996</c:v>
                </c:pt>
                <c:pt idx="12222">
                  <c:v>566.480279</c:v>
                </c:pt>
                <c:pt idx="12223">
                  <c:v>579.16542700000002</c:v>
                </c:pt>
                <c:pt idx="12224">
                  <c:v>584.61128299999996</c:v>
                </c:pt>
                <c:pt idx="12225">
                  <c:v>539.98682699999995</c:v>
                </c:pt>
                <c:pt idx="12226">
                  <c:v>568.66799400000002</c:v>
                </c:pt>
                <c:pt idx="12227">
                  <c:v>592.02484400000003</c:v>
                </c:pt>
                <c:pt idx="12228">
                  <c:v>564.73098200000004</c:v>
                </c:pt>
                <c:pt idx="12229">
                  <c:v>580.60664699999995</c:v>
                </c:pt>
                <c:pt idx="12230">
                  <c:v>567.57329000000004</c:v>
                </c:pt>
                <c:pt idx="12231">
                  <c:v>571.97610999999995</c:v>
                </c:pt>
                <c:pt idx="12232">
                  <c:v>560.01628200000005</c:v>
                </c:pt>
                <c:pt idx="12233">
                  <c:v>573.355457</c:v>
                </c:pt>
                <c:pt idx="12234">
                  <c:v>586.77044899999999</c:v>
                </c:pt>
                <c:pt idx="12235">
                  <c:v>549.71721200000002</c:v>
                </c:pt>
                <c:pt idx="12236">
                  <c:v>583.37593800000002</c:v>
                </c:pt>
                <c:pt idx="12237">
                  <c:v>561.87300900000002</c:v>
                </c:pt>
                <c:pt idx="12238">
                  <c:v>573.40441799999996</c:v>
                </c:pt>
                <c:pt idx="12239">
                  <c:v>572.018551</c:v>
                </c:pt>
                <c:pt idx="12240">
                  <c:v>559.21325899999999</c:v>
                </c:pt>
                <c:pt idx="12241">
                  <c:v>581.37664400000006</c:v>
                </c:pt>
                <c:pt idx="12242">
                  <c:v>541.32029499999999</c:v>
                </c:pt>
                <c:pt idx="12243">
                  <c:v>580.36490000000003</c:v>
                </c:pt>
                <c:pt idx="12244">
                  <c:v>575.26281500000005</c:v>
                </c:pt>
                <c:pt idx="12245">
                  <c:v>572.39624200000003</c:v>
                </c:pt>
                <c:pt idx="12246">
                  <c:v>582.42262200000005</c:v>
                </c:pt>
                <c:pt idx="12247">
                  <c:v>563.00476300000003</c:v>
                </c:pt>
                <c:pt idx="12248">
                  <c:v>556.98913500000003</c:v>
                </c:pt>
                <c:pt idx="12249">
                  <c:v>577.28961400000003</c:v>
                </c:pt>
                <c:pt idx="12250">
                  <c:v>582.72707600000001</c:v>
                </c:pt>
                <c:pt idx="12251">
                  <c:v>587.28767400000004</c:v>
                </c:pt>
                <c:pt idx="12252">
                  <c:v>563.42389100000003</c:v>
                </c:pt>
                <c:pt idx="12253">
                  <c:v>571.391572</c:v>
                </c:pt>
                <c:pt idx="12254">
                  <c:v>565.79419499999995</c:v>
                </c:pt>
                <c:pt idx="12255">
                  <c:v>576.57259299999998</c:v>
                </c:pt>
                <c:pt idx="12256">
                  <c:v>594.11074900000006</c:v>
                </c:pt>
                <c:pt idx="12257">
                  <c:v>560.83162300000004</c:v>
                </c:pt>
                <c:pt idx="12258">
                  <c:v>573.79682000000003</c:v>
                </c:pt>
                <c:pt idx="12259">
                  <c:v>570.65990299999999</c:v>
                </c:pt>
                <c:pt idx="12260">
                  <c:v>578.62181799999996</c:v>
                </c:pt>
                <c:pt idx="12261">
                  <c:v>585.97560199999998</c:v>
                </c:pt>
                <c:pt idx="12262">
                  <c:v>557.07070499999998</c:v>
                </c:pt>
                <c:pt idx="12263">
                  <c:v>557.17086400000005</c:v>
                </c:pt>
                <c:pt idx="12264">
                  <c:v>564.19027000000006</c:v>
                </c:pt>
                <c:pt idx="12265">
                  <c:v>587.61800600000004</c:v>
                </c:pt>
                <c:pt idx="12266">
                  <c:v>566.48862099999997</c:v>
                </c:pt>
                <c:pt idx="12267">
                  <c:v>551.73264300000005</c:v>
                </c:pt>
                <c:pt idx="12268">
                  <c:v>579.06143099999997</c:v>
                </c:pt>
                <c:pt idx="12269">
                  <c:v>577.02366600000005</c:v>
                </c:pt>
                <c:pt idx="12270">
                  <c:v>575.96072800000002</c:v>
                </c:pt>
                <c:pt idx="12271">
                  <c:v>584.31147399999998</c:v>
                </c:pt>
                <c:pt idx="12272">
                  <c:v>538.85354199999995</c:v>
                </c:pt>
                <c:pt idx="12273">
                  <c:v>572.79978000000006</c:v>
                </c:pt>
                <c:pt idx="12274">
                  <c:v>588.578757</c:v>
                </c:pt>
                <c:pt idx="12275">
                  <c:v>564.67263700000001</c:v>
                </c:pt>
                <c:pt idx="12276">
                  <c:v>564.22777799999994</c:v>
                </c:pt>
                <c:pt idx="12277">
                  <c:v>555.24262099999999</c:v>
                </c:pt>
                <c:pt idx="12278">
                  <c:v>564.54384600000003</c:v>
                </c:pt>
                <c:pt idx="12279">
                  <c:v>574.25641800000005</c:v>
                </c:pt>
                <c:pt idx="12280">
                  <c:v>574.54800499999999</c:v>
                </c:pt>
                <c:pt idx="12281">
                  <c:v>559.22254299999997</c:v>
                </c:pt>
                <c:pt idx="12282">
                  <c:v>558.85331499999995</c:v>
                </c:pt>
                <c:pt idx="12283">
                  <c:v>591.958845</c:v>
                </c:pt>
                <c:pt idx="12284">
                  <c:v>570.50812800000006</c:v>
                </c:pt>
                <c:pt idx="12285">
                  <c:v>579.17848200000003</c:v>
                </c:pt>
                <c:pt idx="12286">
                  <c:v>558.31771600000002</c:v>
                </c:pt>
                <c:pt idx="12287">
                  <c:v>566.21328600000004</c:v>
                </c:pt>
                <c:pt idx="12288">
                  <c:v>585.43447400000002</c:v>
                </c:pt>
                <c:pt idx="12289">
                  <c:v>574.09702700000003</c:v>
                </c:pt>
                <c:pt idx="12290">
                  <c:v>589.49061099999994</c:v>
                </c:pt>
                <c:pt idx="12291">
                  <c:v>553.385445</c:v>
                </c:pt>
                <c:pt idx="12292">
                  <c:v>556.36514999999997</c:v>
                </c:pt>
                <c:pt idx="12293">
                  <c:v>596.61746300000004</c:v>
                </c:pt>
                <c:pt idx="12294">
                  <c:v>562.69274800000005</c:v>
                </c:pt>
                <c:pt idx="12295">
                  <c:v>558.78108399999996</c:v>
                </c:pt>
                <c:pt idx="12296">
                  <c:v>578.11264100000005</c:v>
                </c:pt>
                <c:pt idx="12297">
                  <c:v>550.31458899999996</c:v>
                </c:pt>
                <c:pt idx="12298">
                  <c:v>555.69066499999997</c:v>
                </c:pt>
                <c:pt idx="12299">
                  <c:v>604.82060999999999</c:v>
                </c:pt>
                <c:pt idx="12300">
                  <c:v>566.71517600000004</c:v>
                </c:pt>
                <c:pt idx="12301">
                  <c:v>524.22214599999995</c:v>
                </c:pt>
                <c:pt idx="12302">
                  <c:v>589.59875299999999</c:v>
                </c:pt>
                <c:pt idx="12303">
                  <c:v>573.71710199999995</c:v>
                </c:pt>
                <c:pt idx="12304">
                  <c:v>568.94572400000004</c:v>
                </c:pt>
                <c:pt idx="12305">
                  <c:v>593.22342400000002</c:v>
                </c:pt>
                <c:pt idx="12306">
                  <c:v>556.10235899999998</c:v>
                </c:pt>
                <c:pt idx="12307">
                  <c:v>569.94147699999996</c:v>
                </c:pt>
                <c:pt idx="12308">
                  <c:v>609.88686800000005</c:v>
                </c:pt>
                <c:pt idx="12309">
                  <c:v>569.84997899999996</c:v>
                </c:pt>
                <c:pt idx="12310">
                  <c:v>564.70795899999996</c:v>
                </c:pt>
                <c:pt idx="12311">
                  <c:v>564.08936900000003</c:v>
                </c:pt>
                <c:pt idx="12312">
                  <c:v>563.04071399999998</c:v>
                </c:pt>
                <c:pt idx="12313">
                  <c:v>577.96725200000003</c:v>
                </c:pt>
                <c:pt idx="12314">
                  <c:v>568.36507600000004</c:v>
                </c:pt>
                <c:pt idx="12315">
                  <c:v>534.79722500000003</c:v>
                </c:pt>
                <c:pt idx="12316">
                  <c:v>561.03491899999995</c:v>
                </c:pt>
                <c:pt idx="12317">
                  <c:v>599.12778200000002</c:v>
                </c:pt>
                <c:pt idx="12318">
                  <c:v>557.087943</c:v>
                </c:pt>
                <c:pt idx="12319">
                  <c:v>581.25114399999995</c:v>
                </c:pt>
                <c:pt idx="12320">
                  <c:v>557.55536199999995</c:v>
                </c:pt>
                <c:pt idx="12321">
                  <c:v>540.45106799999996</c:v>
                </c:pt>
                <c:pt idx="12322">
                  <c:v>606.30877899999996</c:v>
                </c:pt>
                <c:pt idx="12323">
                  <c:v>574.36190799999997</c:v>
                </c:pt>
                <c:pt idx="12324">
                  <c:v>545.62152800000001</c:v>
                </c:pt>
                <c:pt idx="12325">
                  <c:v>570.90304700000002</c:v>
                </c:pt>
                <c:pt idx="12326">
                  <c:v>574.44985199999996</c:v>
                </c:pt>
                <c:pt idx="12327">
                  <c:v>574.83856200000002</c:v>
                </c:pt>
                <c:pt idx="12328">
                  <c:v>599.52044899999999</c:v>
                </c:pt>
                <c:pt idx="12329">
                  <c:v>565.77601800000002</c:v>
                </c:pt>
                <c:pt idx="12330">
                  <c:v>542.43623300000002</c:v>
                </c:pt>
                <c:pt idx="12331">
                  <c:v>584.32320000000004</c:v>
                </c:pt>
                <c:pt idx="12332">
                  <c:v>585.601448</c:v>
                </c:pt>
                <c:pt idx="12333">
                  <c:v>550.47842700000001</c:v>
                </c:pt>
                <c:pt idx="12334">
                  <c:v>582.14993600000003</c:v>
                </c:pt>
                <c:pt idx="12335">
                  <c:v>559.50320199999999</c:v>
                </c:pt>
                <c:pt idx="12336">
                  <c:v>571.45469100000003</c:v>
                </c:pt>
                <c:pt idx="12337">
                  <c:v>584.58148900000003</c:v>
                </c:pt>
                <c:pt idx="12338">
                  <c:v>544.38771999999994</c:v>
                </c:pt>
                <c:pt idx="12339">
                  <c:v>561.26759300000003</c:v>
                </c:pt>
                <c:pt idx="12340">
                  <c:v>559.70996600000001</c:v>
                </c:pt>
                <c:pt idx="12341">
                  <c:v>564.89196200000004</c:v>
                </c:pt>
                <c:pt idx="12342">
                  <c:v>594.69463099999996</c:v>
                </c:pt>
                <c:pt idx="12343">
                  <c:v>557.38048900000001</c:v>
                </c:pt>
                <c:pt idx="12344">
                  <c:v>534.93064700000002</c:v>
                </c:pt>
                <c:pt idx="12345">
                  <c:v>565.82086100000004</c:v>
                </c:pt>
                <c:pt idx="12346">
                  <c:v>574.10995400000002</c:v>
                </c:pt>
                <c:pt idx="12347">
                  <c:v>579.457716</c:v>
                </c:pt>
                <c:pt idx="12348">
                  <c:v>573.59238500000004</c:v>
                </c:pt>
                <c:pt idx="12349">
                  <c:v>533.18606399999999</c:v>
                </c:pt>
                <c:pt idx="12350">
                  <c:v>565.79281200000003</c:v>
                </c:pt>
                <c:pt idx="12351">
                  <c:v>581.58470299999999</c:v>
                </c:pt>
                <c:pt idx="12352">
                  <c:v>585.33009200000004</c:v>
                </c:pt>
                <c:pt idx="12353">
                  <c:v>571.62594799999999</c:v>
                </c:pt>
                <c:pt idx="12354">
                  <c:v>558.32211099999995</c:v>
                </c:pt>
                <c:pt idx="12355">
                  <c:v>555.25590399999999</c:v>
                </c:pt>
                <c:pt idx="12356">
                  <c:v>566.46676600000001</c:v>
                </c:pt>
                <c:pt idx="12357">
                  <c:v>577.14942699999995</c:v>
                </c:pt>
                <c:pt idx="12358">
                  <c:v>578.86864000000003</c:v>
                </c:pt>
                <c:pt idx="12359">
                  <c:v>553.25538500000005</c:v>
                </c:pt>
                <c:pt idx="12360">
                  <c:v>543.643415</c:v>
                </c:pt>
                <c:pt idx="12361">
                  <c:v>590.07662500000004</c:v>
                </c:pt>
                <c:pt idx="12362">
                  <c:v>592.27074200000004</c:v>
                </c:pt>
                <c:pt idx="12363">
                  <c:v>533.20573899999999</c:v>
                </c:pt>
                <c:pt idx="12364">
                  <c:v>553.35886800000003</c:v>
                </c:pt>
                <c:pt idx="12365">
                  <c:v>596.99186399999996</c:v>
                </c:pt>
                <c:pt idx="12366">
                  <c:v>570.69292499999995</c:v>
                </c:pt>
                <c:pt idx="12367">
                  <c:v>554.24573799999996</c:v>
                </c:pt>
                <c:pt idx="12368">
                  <c:v>574.16869799999995</c:v>
                </c:pt>
                <c:pt idx="12369">
                  <c:v>535.23043900000005</c:v>
                </c:pt>
                <c:pt idx="12370">
                  <c:v>565.83077500000002</c:v>
                </c:pt>
                <c:pt idx="12371">
                  <c:v>605.52164000000005</c:v>
                </c:pt>
                <c:pt idx="12372">
                  <c:v>545.359602</c:v>
                </c:pt>
                <c:pt idx="12373">
                  <c:v>557.47244000000001</c:v>
                </c:pt>
                <c:pt idx="12374">
                  <c:v>567.075558</c:v>
                </c:pt>
                <c:pt idx="12375">
                  <c:v>574.617389</c:v>
                </c:pt>
                <c:pt idx="12376">
                  <c:v>592.62061900000003</c:v>
                </c:pt>
                <c:pt idx="12377">
                  <c:v>580.12593500000003</c:v>
                </c:pt>
                <c:pt idx="12378">
                  <c:v>539.73111200000005</c:v>
                </c:pt>
                <c:pt idx="12379">
                  <c:v>565.47345499999994</c:v>
                </c:pt>
                <c:pt idx="12380">
                  <c:v>594.00201100000004</c:v>
                </c:pt>
                <c:pt idx="12381">
                  <c:v>570.71279400000003</c:v>
                </c:pt>
                <c:pt idx="12382">
                  <c:v>558.72899700000005</c:v>
                </c:pt>
                <c:pt idx="12383">
                  <c:v>554.46370400000001</c:v>
                </c:pt>
                <c:pt idx="12384">
                  <c:v>581.07144200000005</c:v>
                </c:pt>
                <c:pt idx="12385">
                  <c:v>579.86517900000001</c:v>
                </c:pt>
                <c:pt idx="12386">
                  <c:v>561.67627800000002</c:v>
                </c:pt>
                <c:pt idx="12387">
                  <c:v>581.01888299999996</c:v>
                </c:pt>
                <c:pt idx="12388">
                  <c:v>562.68407999999999</c:v>
                </c:pt>
                <c:pt idx="12389">
                  <c:v>551.54524800000002</c:v>
                </c:pt>
                <c:pt idx="12390">
                  <c:v>593.27545199999997</c:v>
                </c:pt>
                <c:pt idx="12391">
                  <c:v>580.396612</c:v>
                </c:pt>
                <c:pt idx="12392">
                  <c:v>534.70745999999997</c:v>
                </c:pt>
                <c:pt idx="12393">
                  <c:v>577.13951599999996</c:v>
                </c:pt>
                <c:pt idx="12394">
                  <c:v>593.74809300000004</c:v>
                </c:pt>
                <c:pt idx="12395">
                  <c:v>557.48193200000003</c:v>
                </c:pt>
                <c:pt idx="12396">
                  <c:v>592.83392200000003</c:v>
                </c:pt>
                <c:pt idx="12397">
                  <c:v>554.89205400000003</c:v>
                </c:pt>
                <c:pt idx="12398">
                  <c:v>534.187228</c:v>
                </c:pt>
                <c:pt idx="12399">
                  <c:v>600.12309300000004</c:v>
                </c:pt>
                <c:pt idx="12400">
                  <c:v>587.02391</c:v>
                </c:pt>
                <c:pt idx="12401">
                  <c:v>555.31332899999995</c:v>
                </c:pt>
                <c:pt idx="12402">
                  <c:v>564.62676399999998</c:v>
                </c:pt>
                <c:pt idx="12403">
                  <c:v>571.52312900000004</c:v>
                </c:pt>
                <c:pt idx="12404">
                  <c:v>549.28009899999995</c:v>
                </c:pt>
                <c:pt idx="12405">
                  <c:v>588.68491300000005</c:v>
                </c:pt>
                <c:pt idx="12406">
                  <c:v>584.129414</c:v>
                </c:pt>
                <c:pt idx="12407">
                  <c:v>526.19998699999996</c:v>
                </c:pt>
                <c:pt idx="12408">
                  <c:v>581.45715700000005</c:v>
                </c:pt>
                <c:pt idx="12409">
                  <c:v>574.76288399999999</c:v>
                </c:pt>
                <c:pt idx="12410">
                  <c:v>574.97091399999999</c:v>
                </c:pt>
                <c:pt idx="12411">
                  <c:v>589.08588499999996</c:v>
                </c:pt>
                <c:pt idx="12412">
                  <c:v>544.20655299999999</c:v>
                </c:pt>
                <c:pt idx="12413">
                  <c:v>540.13252599999998</c:v>
                </c:pt>
                <c:pt idx="12414">
                  <c:v>588.41880800000001</c:v>
                </c:pt>
                <c:pt idx="12415">
                  <c:v>595.93639399999995</c:v>
                </c:pt>
                <c:pt idx="12416">
                  <c:v>548.28725499999996</c:v>
                </c:pt>
                <c:pt idx="12417">
                  <c:v>553.22684400000003</c:v>
                </c:pt>
                <c:pt idx="12418">
                  <c:v>570.31244600000002</c:v>
                </c:pt>
                <c:pt idx="12419">
                  <c:v>563.58021299999996</c:v>
                </c:pt>
                <c:pt idx="12420">
                  <c:v>579.40893800000003</c:v>
                </c:pt>
                <c:pt idx="12421">
                  <c:v>561.39531999999997</c:v>
                </c:pt>
                <c:pt idx="12422">
                  <c:v>541.25696600000003</c:v>
                </c:pt>
                <c:pt idx="12423">
                  <c:v>602.77676499999995</c:v>
                </c:pt>
                <c:pt idx="12424">
                  <c:v>558.96382200000005</c:v>
                </c:pt>
                <c:pt idx="12425">
                  <c:v>565.57386199999996</c:v>
                </c:pt>
                <c:pt idx="12426">
                  <c:v>573.817903</c:v>
                </c:pt>
                <c:pt idx="12427">
                  <c:v>545.86189000000002</c:v>
                </c:pt>
                <c:pt idx="12428">
                  <c:v>585.01310699999999</c:v>
                </c:pt>
                <c:pt idx="12429">
                  <c:v>585.288365</c:v>
                </c:pt>
                <c:pt idx="12430">
                  <c:v>568.23145899999997</c:v>
                </c:pt>
                <c:pt idx="12431">
                  <c:v>540.96613400000001</c:v>
                </c:pt>
                <c:pt idx="12432">
                  <c:v>553.41081299999996</c:v>
                </c:pt>
                <c:pt idx="12433">
                  <c:v>585.27552500000002</c:v>
                </c:pt>
                <c:pt idx="12434">
                  <c:v>563.67422599999998</c:v>
                </c:pt>
                <c:pt idx="12435">
                  <c:v>579.45452499999999</c:v>
                </c:pt>
                <c:pt idx="12436">
                  <c:v>534.813311</c:v>
                </c:pt>
                <c:pt idx="12437">
                  <c:v>571.58518600000002</c:v>
                </c:pt>
                <c:pt idx="12438">
                  <c:v>616.58670400000005</c:v>
                </c:pt>
                <c:pt idx="12439">
                  <c:v>555.538546</c:v>
                </c:pt>
                <c:pt idx="12440">
                  <c:v>569.137021</c:v>
                </c:pt>
                <c:pt idx="12441">
                  <c:v>573.55715199999997</c:v>
                </c:pt>
                <c:pt idx="12442">
                  <c:v>558.41219000000001</c:v>
                </c:pt>
                <c:pt idx="12443">
                  <c:v>588.32575299999996</c:v>
                </c:pt>
                <c:pt idx="12444">
                  <c:v>582.36836500000004</c:v>
                </c:pt>
                <c:pt idx="12445">
                  <c:v>557.86798999999996</c:v>
                </c:pt>
                <c:pt idx="12446">
                  <c:v>533.882656</c:v>
                </c:pt>
                <c:pt idx="12447">
                  <c:v>576.58965499999999</c:v>
                </c:pt>
                <c:pt idx="12448">
                  <c:v>568.17754100000002</c:v>
                </c:pt>
                <c:pt idx="12449">
                  <c:v>574.46875799999998</c:v>
                </c:pt>
                <c:pt idx="12450">
                  <c:v>560.24462500000004</c:v>
                </c:pt>
                <c:pt idx="12451">
                  <c:v>542.66245700000002</c:v>
                </c:pt>
                <c:pt idx="12452">
                  <c:v>588.73060199999998</c:v>
                </c:pt>
                <c:pt idx="12453">
                  <c:v>590.10505000000001</c:v>
                </c:pt>
                <c:pt idx="12454">
                  <c:v>554.691327</c:v>
                </c:pt>
                <c:pt idx="12455">
                  <c:v>545.89821099999995</c:v>
                </c:pt>
                <c:pt idx="12456">
                  <c:v>569.02523699999995</c:v>
                </c:pt>
                <c:pt idx="12457">
                  <c:v>574.71409700000004</c:v>
                </c:pt>
                <c:pt idx="12458">
                  <c:v>570.95736899999997</c:v>
                </c:pt>
                <c:pt idx="12459">
                  <c:v>569.29017099999999</c:v>
                </c:pt>
                <c:pt idx="12460">
                  <c:v>550.05792299999996</c:v>
                </c:pt>
                <c:pt idx="12461">
                  <c:v>546.56209699999999</c:v>
                </c:pt>
                <c:pt idx="12462">
                  <c:v>587.24669100000006</c:v>
                </c:pt>
                <c:pt idx="12463">
                  <c:v>573.80793400000005</c:v>
                </c:pt>
                <c:pt idx="12464">
                  <c:v>535.46562100000006</c:v>
                </c:pt>
                <c:pt idx="12465">
                  <c:v>553.00230699999997</c:v>
                </c:pt>
                <c:pt idx="12466">
                  <c:v>568.55738199999996</c:v>
                </c:pt>
                <c:pt idx="12467">
                  <c:v>605.32093699999996</c:v>
                </c:pt>
                <c:pt idx="12468">
                  <c:v>556.079069</c:v>
                </c:pt>
                <c:pt idx="12469">
                  <c:v>555.78104599999995</c:v>
                </c:pt>
                <c:pt idx="12470">
                  <c:v>569.69751599999995</c:v>
                </c:pt>
                <c:pt idx="12471">
                  <c:v>566.93616499999996</c:v>
                </c:pt>
                <c:pt idx="12472">
                  <c:v>586.40078100000005</c:v>
                </c:pt>
                <c:pt idx="12473">
                  <c:v>556.86687500000005</c:v>
                </c:pt>
                <c:pt idx="12474">
                  <c:v>579.771162</c:v>
                </c:pt>
                <c:pt idx="12475">
                  <c:v>564.62891200000001</c:v>
                </c:pt>
                <c:pt idx="12476">
                  <c:v>537.80942300000004</c:v>
                </c:pt>
                <c:pt idx="12477">
                  <c:v>590.75320199999999</c:v>
                </c:pt>
                <c:pt idx="12478">
                  <c:v>553.79704200000003</c:v>
                </c:pt>
                <c:pt idx="12479">
                  <c:v>559.98176799999999</c:v>
                </c:pt>
                <c:pt idx="12480">
                  <c:v>578.77289900000005</c:v>
                </c:pt>
                <c:pt idx="12481">
                  <c:v>561.02945899999997</c:v>
                </c:pt>
                <c:pt idx="12482">
                  <c:v>577.73797400000001</c:v>
                </c:pt>
                <c:pt idx="12483">
                  <c:v>564.95548399999996</c:v>
                </c:pt>
                <c:pt idx="12484">
                  <c:v>536.19687799999997</c:v>
                </c:pt>
                <c:pt idx="12485">
                  <c:v>575.90829199999996</c:v>
                </c:pt>
                <c:pt idx="12486">
                  <c:v>575.67246499999999</c:v>
                </c:pt>
                <c:pt idx="12487">
                  <c:v>571.05300299999999</c:v>
                </c:pt>
                <c:pt idx="12488">
                  <c:v>560.768461</c:v>
                </c:pt>
                <c:pt idx="12489">
                  <c:v>576.49791200000004</c:v>
                </c:pt>
                <c:pt idx="12490">
                  <c:v>543.75564299999996</c:v>
                </c:pt>
                <c:pt idx="12491">
                  <c:v>566.39255000000003</c:v>
                </c:pt>
                <c:pt idx="12492">
                  <c:v>615.769452</c:v>
                </c:pt>
                <c:pt idx="12493">
                  <c:v>545.15690800000004</c:v>
                </c:pt>
                <c:pt idx="12494">
                  <c:v>562.15900999999997</c:v>
                </c:pt>
                <c:pt idx="12495">
                  <c:v>582.37682800000005</c:v>
                </c:pt>
                <c:pt idx="12496">
                  <c:v>554.15502500000002</c:v>
                </c:pt>
                <c:pt idx="12497">
                  <c:v>572.612932</c:v>
                </c:pt>
                <c:pt idx="12498">
                  <c:v>564.24402499999997</c:v>
                </c:pt>
                <c:pt idx="12499">
                  <c:v>569.28531799999996</c:v>
                </c:pt>
                <c:pt idx="12500">
                  <c:v>569.60784899999999</c:v>
                </c:pt>
                <c:pt idx="12501">
                  <c:v>560.999684</c:v>
                </c:pt>
                <c:pt idx="12502">
                  <c:v>551.22572300000002</c:v>
                </c:pt>
                <c:pt idx="12503">
                  <c:v>563.03613900000005</c:v>
                </c:pt>
                <c:pt idx="12504">
                  <c:v>567.55296699999997</c:v>
                </c:pt>
                <c:pt idx="12505">
                  <c:v>548.44393300000002</c:v>
                </c:pt>
                <c:pt idx="12506">
                  <c:v>582.24809800000003</c:v>
                </c:pt>
                <c:pt idx="12507">
                  <c:v>553.64070800000002</c:v>
                </c:pt>
                <c:pt idx="12508">
                  <c:v>552.91790400000002</c:v>
                </c:pt>
                <c:pt idx="12509">
                  <c:v>585.98978999999997</c:v>
                </c:pt>
                <c:pt idx="12510">
                  <c:v>565.33638599999995</c:v>
                </c:pt>
                <c:pt idx="12511">
                  <c:v>564.52129200000002</c:v>
                </c:pt>
                <c:pt idx="12512">
                  <c:v>545.07529499999998</c:v>
                </c:pt>
                <c:pt idx="12513">
                  <c:v>575.14745700000003</c:v>
                </c:pt>
                <c:pt idx="12514">
                  <c:v>578.49827100000005</c:v>
                </c:pt>
                <c:pt idx="12515">
                  <c:v>558.45301300000006</c:v>
                </c:pt>
                <c:pt idx="12516">
                  <c:v>560.97928300000001</c:v>
                </c:pt>
                <c:pt idx="12517">
                  <c:v>549.395667</c:v>
                </c:pt>
                <c:pt idx="12518">
                  <c:v>559.70329400000003</c:v>
                </c:pt>
                <c:pt idx="12519">
                  <c:v>566.52635699999996</c:v>
                </c:pt>
                <c:pt idx="12520">
                  <c:v>560.31825200000003</c:v>
                </c:pt>
                <c:pt idx="12521">
                  <c:v>566.35539800000004</c:v>
                </c:pt>
                <c:pt idx="12522">
                  <c:v>558.286114</c:v>
                </c:pt>
                <c:pt idx="12523">
                  <c:v>570.28988100000004</c:v>
                </c:pt>
                <c:pt idx="12524">
                  <c:v>576.99061099999994</c:v>
                </c:pt>
                <c:pt idx="12525">
                  <c:v>580.67491600000005</c:v>
                </c:pt>
                <c:pt idx="12526">
                  <c:v>535.65324399999997</c:v>
                </c:pt>
                <c:pt idx="12527">
                  <c:v>555.78738099999998</c:v>
                </c:pt>
                <c:pt idx="12528">
                  <c:v>567.49495000000002</c:v>
                </c:pt>
                <c:pt idx="12529">
                  <c:v>566.74174100000005</c:v>
                </c:pt>
                <c:pt idx="12530">
                  <c:v>559.89252999999997</c:v>
                </c:pt>
                <c:pt idx="12531">
                  <c:v>553.68540199999995</c:v>
                </c:pt>
                <c:pt idx="12532">
                  <c:v>558.11876500000005</c:v>
                </c:pt>
                <c:pt idx="12533">
                  <c:v>563.75305000000003</c:v>
                </c:pt>
                <c:pt idx="12534">
                  <c:v>573.66174599999999</c:v>
                </c:pt>
                <c:pt idx="12535">
                  <c:v>548.44483400000001</c:v>
                </c:pt>
                <c:pt idx="12536">
                  <c:v>560.88310000000001</c:v>
                </c:pt>
                <c:pt idx="12537">
                  <c:v>575.66172500000005</c:v>
                </c:pt>
                <c:pt idx="12538">
                  <c:v>560.75937599999997</c:v>
                </c:pt>
                <c:pt idx="12539">
                  <c:v>583.51851799999997</c:v>
                </c:pt>
                <c:pt idx="12540">
                  <c:v>573.93479000000002</c:v>
                </c:pt>
                <c:pt idx="12541">
                  <c:v>550.39092500000004</c:v>
                </c:pt>
                <c:pt idx="12542">
                  <c:v>566.16267100000005</c:v>
                </c:pt>
                <c:pt idx="12543">
                  <c:v>571.59321999999997</c:v>
                </c:pt>
                <c:pt idx="12544">
                  <c:v>552.13220799999999</c:v>
                </c:pt>
                <c:pt idx="12545">
                  <c:v>541.07585600000004</c:v>
                </c:pt>
                <c:pt idx="12546">
                  <c:v>571.62407499999995</c:v>
                </c:pt>
                <c:pt idx="12547">
                  <c:v>555.44959600000004</c:v>
                </c:pt>
                <c:pt idx="12548">
                  <c:v>557.45412599999997</c:v>
                </c:pt>
                <c:pt idx="12549">
                  <c:v>595.11779899999999</c:v>
                </c:pt>
                <c:pt idx="12550">
                  <c:v>549.02175</c:v>
                </c:pt>
                <c:pt idx="12551">
                  <c:v>550.10760600000003</c:v>
                </c:pt>
                <c:pt idx="12552">
                  <c:v>566.89874199999997</c:v>
                </c:pt>
                <c:pt idx="12553">
                  <c:v>562.57994099999996</c:v>
                </c:pt>
                <c:pt idx="12554">
                  <c:v>561.89808900000003</c:v>
                </c:pt>
                <c:pt idx="12555">
                  <c:v>570.305881</c:v>
                </c:pt>
                <c:pt idx="12556">
                  <c:v>556.21824500000002</c:v>
                </c:pt>
                <c:pt idx="12557">
                  <c:v>563.79393800000003</c:v>
                </c:pt>
                <c:pt idx="12558">
                  <c:v>584.36423200000002</c:v>
                </c:pt>
                <c:pt idx="12559">
                  <c:v>543.46218899999997</c:v>
                </c:pt>
                <c:pt idx="12560">
                  <c:v>553.92776200000003</c:v>
                </c:pt>
                <c:pt idx="12561">
                  <c:v>581.06612500000006</c:v>
                </c:pt>
                <c:pt idx="12562">
                  <c:v>543.812816</c:v>
                </c:pt>
                <c:pt idx="12563">
                  <c:v>562.56104400000004</c:v>
                </c:pt>
                <c:pt idx="12564">
                  <c:v>571.31009300000005</c:v>
                </c:pt>
                <c:pt idx="12565">
                  <c:v>537.50597300000004</c:v>
                </c:pt>
                <c:pt idx="12566">
                  <c:v>562.65680599999996</c:v>
                </c:pt>
                <c:pt idx="12567">
                  <c:v>581.56802800000003</c:v>
                </c:pt>
                <c:pt idx="12568">
                  <c:v>553.68446700000004</c:v>
                </c:pt>
                <c:pt idx="12569">
                  <c:v>546.78095699999994</c:v>
                </c:pt>
                <c:pt idx="12570">
                  <c:v>560.24964699999998</c:v>
                </c:pt>
                <c:pt idx="12571">
                  <c:v>563.12882400000001</c:v>
                </c:pt>
                <c:pt idx="12572">
                  <c:v>555.668993</c:v>
                </c:pt>
                <c:pt idx="12573">
                  <c:v>556.03745900000001</c:v>
                </c:pt>
                <c:pt idx="12574">
                  <c:v>544.12889500000006</c:v>
                </c:pt>
                <c:pt idx="12575">
                  <c:v>568.11005599999999</c:v>
                </c:pt>
                <c:pt idx="12576">
                  <c:v>600.24920299999997</c:v>
                </c:pt>
                <c:pt idx="12577">
                  <c:v>544.67224199999998</c:v>
                </c:pt>
                <c:pt idx="12578">
                  <c:v>560.86611300000004</c:v>
                </c:pt>
                <c:pt idx="12579">
                  <c:v>553.00083800000004</c:v>
                </c:pt>
                <c:pt idx="12580">
                  <c:v>563.086951</c:v>
                </c:pt>
                <c:pt idx="12581">
                  <c:v>594.71228099999996</c:v>
                </c:pt>
                <c:pt idx="12582">
                  <c:v>558.46732299999996</c:v>
                </c:pt>
                <c:pt idx="12583">
                  <c:v>548.87131399999998</c:v>
                </c:pt>
                <c:pt idx="12584">
                  <c:v>527.780798</c:v>
                </c:pt>
                <c:pt idx="12585">
                  <c:v>571.69856800000002</c:v>
                </c:pt>
                <c:pt idx="12586">
                  <c:v>592.27149499999996</c:v>
                </c:pt>
                <c:pt idx="12587">
                  <c:v>542.97959800000001</c:v>
                </c:pt>
                <c:pt idx="12588">
                  <c:v>564.88894400000004</c:v>
                </c:pt>
                <c:pt idx="12589">
                  <c:v>532.78936799999997</c:v>
                </c:pt>
                <c:pt idx="12590">
                  <c:v>558.63198599999998</c:v>
                </c:pt>
                <c:pt idx="12591">
                  <c:v>592.87379399999998</c:v>
                </c:pt>
                <c:pt idx="12592">
                  <c:v>540.93203700000004</c:v>
                </c:pt>
                <c:pt idx="12593">
                  <c:v>557.992527</c:v>
                </c:pt>
                <c:pt idx="12594">
                  <c:v>556.86144200000001</c:v>
                </c:pt>
                <c:pt idx="12595">
                  <c:v>575.56763699999999</c:v>
                </c:pt>
                <c:pt idx="12596">
                  <c:v>591.74834199999998</c:v>
                </c:pt>
                <c:pt idx="12597">
                  <c:v>557.98542399999997</c:v>
                </c:pt>
                <c:pt idx="12598">
                  <c:v>540.46872399999995</c:v>
                </c:pt>
                <c:pt idx="12599">
                  <c:v>555.89555399999995</c:v>
                </c:pt>
                <c:pt idx="12600">
                  <c:v>597.58734600000003</c:v>
                </c:pt>
                <c:pt idx="12601">
                  <c:v>566.30620099999999</c:v>
                </c:pt>
                <c:pt idx="12602">
                  <c:v>563.37257899999997</c:v>
                </c:pt>
                <c:pt idx="12603">
                  <c:v>562.45825000000002</c:v>
                </c:pt>
                <c:pt idx="12604">
                  <c:v>548.068578</c:v>
                </c:pt>
                <c:pt idx="12605">
                  <c:v>590.14803099999995</c:v>
                </c:pt>
                <c:pt idx="12606">
                  <c:v>572.82268899999997</c:v>
                </c:pt>
                <c:pt idx="12607">
                  <c:v>546.43317300000001</c:v>
                </c:pt>
                <c:pt idx="12608">
                  <c:v>541.50290199999995</c:v>
                </c:pt>
                <c:pt idx="12609">
                  <c:v>561.40474200000006</c:v>
                </c:pt>
                <c:pt idx="12610">
                  <c:v>592.82621400000005</c:v>
                </c:pt>
                <c:pt idx="12611">
                  <c:v>561.55530499999998</c:v>
                </c:pt>
                <c:pt idx="12612">
                  <c:v>533.19447300000002</c:v>
                </c:pt>
                <c:pt idx="12613">
                  <c:v>540.98549300000002</c:v>
                </c:pt>
                <c:pt idx="12614">
                  <c:v>580.61933099999999</c:v>
                </c:pt>
                <c:pt idx="12615">
                  <c:v>591.75245199999995</c:v>
                </c:pt>
                <c:pt idx="12616">
                  <c:v>539.97032100000001</c:v>
                </c:pt>
                <c:pt idx="12617">
                  <c:v>560.87593900000002</c:v>
                </c:pt>
                <c:pt idx="12618">
                  <c:v>553.82633599999997</c:v>
                </c:pt>
                <c:pt idx="12619">
                  <c:v>557.960555</c:v>
                </c:pt>
                <c:pt idx="12620">
                  <c:v>591.71048199999996</c:v>
                </c:pt>
                <c:pt idx="12621">
                  <c:v>559.203889</c:v>
                </c:pt>
                <c:pt idx="12622">
                  <c:v>568.64817400000004</c:v>
                </c:pt>
                <c:pt idx="12623">
                  <c:v>549.72211900000002</c:v>
                </c:pt>
                <c:pt idx="12624">
                  <c:v>563.62788999999998</c:v>
                </c:pt>
                <c:pt idx="12625">
                  <c:v>578.85841100000005</c:v>
                </c:pt>
                <c:pt idx="12626">
                  <c:v>561.83521800000005</c:v>
                </c:pt>
                <c:pt idx="12627">
                  <c:v>553.50337000000002</c:v>
                </c:pt>
                <c:pt idx="12628">
                  <c:v>543.75295100000005</c:v>
                </c:pt>
                <c:pt idx="12629">
                  <c:v>576.76539600000001</c:v>
                </c:pt>
                <c:pt idx="12630">
                  <c:v>573.94179099999997</c:v>
                </c:pt>
                <c:pt idx="12631">
                  <c:v>566.74148700000001</c:v>
                </c:pt>
                <c:pt idx="12632">
                  <c:v>546.78742199999999</c:v>
                </c:pt>
                <c:pt idx="12633">
                  <c:v>558.26262999999994</c:v>
                </c:pt>
                <c:pt idx="12634">
                  <c:v>576.97606499999995</c:v>
                </c:pt>
                <c:pt idx="12635">
                  <c:v>547.15836100000001</c:v>
                </c:pt>
                <c:pt idx="12636">
                  <c:v>581.76732300000003</c:v>
                </c:pt>
                <c:pt idx="12637">
                  <c:v>569.45508099999995</c:v>
                </c:pt>
                <c:pt idx="12638">
                  <c:v>541.01410099999998</c:v>
                </c:pt>
                <c:pt idx="12639">
                  <c:v>573.22933499999999</c:v>
                </c:pt>
                <c:pt idx="12640">
                  <c:v>578.51865299999997</c:v>
                </c:pt>
                <c:pt idx="12641">
                  <c:v>555.52308800000003</c:v>
                </c:pt>
                <c:pt idx="12642">
                  <c:v>542.65659100000005</c:v>
                </c:pt>
                <c:pt idx="12643">
                  <c:v>575.14034500000002</c:v>
                </c:pt>
                <c:pt idx="12644">
                  <c:v>552.50811899999997</c:v>
                </c:pt>
                <c:pt idx="12645">
                  <c:v>553.17447400000003</c:v>
                </c:pt>
                <c:pt idx="12646">
                  <c:v>570.85063500000001</c:v>
                </c:pt>
                <c:pt idx="12647">
                  <c:v>548.01957100000004</c:v>
                </c:pt>
                <c:pt idx="12648">
                  <c:v>564.69425699999999</c:v>
                </c:pt>
                <c:pt idx="12649">
                  <c:v>575.05324800000005</c:v>
                </c:pt>
                <c:pt idx="12650">
                  <c:v>547.12459999999999</c:v>
                </c:pt>
                <c:pt idx="12651">
                  <c:v>555.16409499999997</c:v>
                </c:pt>
                <c:pt idx="12652">
                  <c:v>564.65560800000003</c:v>
                </c:pt>
                <c:pt idx="12653">
                  <c:v>557.99382500000002</c:v>
                </c:pt>
                <c:pt idx="12654">
                  <c:v>564.67072599999995</c:v>
                </c:pt>
                <c:pt idx="12655">
                  <c:v>548.26517200000001</c:v>
                </c:pt>
                <c:pt idx="12656">
                  <c:v>536.03277400000002</c:v>
                </c:pt>
                <c:pt idx="12657">
                  <c:v>570.76811299999997</c:v>
                </c:pt>
                <c:pt idx="12658">
                  <c:v>564.33083399999998</c:v>
                </c:pt>
                <c:pt idx="12659">
                  <c:v>551.28834300000005</c:v>
                </c:pt>
                <c:pt idx="12660">
                  <c:v>598.757429</c:v>
                </c:pt>
                <c:pt idx="12661">
                  <c:v>561.34783400000003</c:v>
                </c:pt>
                <c:pt idx="12662">
                  <c:v>550.53326400000003</c:v>
                </c:pt>
                <c:pt idx="12663">
                  <c:v>578.34112700000003</c:v>
                </c:pt>
                <c:pt idx="12664">
                  <c:v>554.61213999999995</c:v>
                </c:pt>
                <c:pt idx="12665">
                  <c:v>552.59737099999995</c:v>
                </c:pt>
                <c:pt idx="12666">
                  <c:v>592.93588099999999</c:v>
                </c:pt>
                <c:pt idx="12667">
                  <c:v>545.222622</c:v>
                </c:pt>
                <c:pt idx="12668">
                  <c:v>551.32476599999995</c:v>
                </c:pt>
                <c:pt idx="12669">
                  <c:v>590.27477799999997</c:v>
                </c:pt>
                <c:pt idx="12670">
                  <c:v>556.83143299999995</c:v>
                </c:pt>
                <c:pt idx="12671">
                  <c:v>546.10924399999999</c:v>
                </c:pt>
                <c:pt idx="12672">
                  <c:v>584.98648500000002</c:v>
                </c:pt>
                <c:pt idx="12673">
                  <c:v>537.34238400000004</c:v>
                </c:pt>
                <c:pt idx="12674">
                  <c:v>558.32072400000004</c:v>
                </c:pt>
                <c:pt idx="12675">
                  <c:v>602.61235199999999</c:v>
                </c:pt>
                <c:pt idx="12676">
                  <c:v>525.25752299999999</c:v>
                </c:pt>
                <c:pt idx="12677">
                  <c:v>565.26809100000003</c:v>
                </c:pt>
                <c:pt idx="12678">
                  <c:v>578.71609799999999</c:v>
                </c:pt>
                <c:pt idx="12679">
                  <c:v>532.39894800000002</c:v>
                </c:pt>
                <c:pt idx="12680">
                  <c:v>577.61104999999998</c:v>
                </c:pt>
                <c:pt idx="12681">
                  <c:v>560.35133699999994</c:v>
                </c:pt>
                <c:pt idx="12682">
                  <c:v>547.33542299999999</c:v>
                </c:pt>
                <c:pt idx="12683">
                  <c:v>564.88417900000002</c:v>
                </c:pt>
                <c:pt idx="12684">
                  <c:v>562.422865</c:v>
                </c:pt>
                <c:pt idx="12685">
                  <c:v>559.77526999999998</c:v>
                </c:pt>
                <c:pt idx="12686">
                  <c:v>573.59819700000003</c:v>
                </c:pt>
                <c:pt idx="12687">
                  <c:v>553.59105199999999</c:v>
                </c:pt>
                <c:pt idx="12688">
                  <c:v>530.44744400000002</c:v>
                </c:pt>
                <c:pt idx="12689">
                  <c:v>571.38618399999996</c:v>
                </c:pt>
                <c:pt idx="12690">
                  <c:v>597.69153400000005</c:v>
                </c:pt>
                <c:pt idx="12691">
                  <c:v>532.018146</c:v>
                </c:pt>
                <c:pt idx="12692">
                  <c:v>555.55893200000003</c:v>
                </c:pt>
                <c:pt idx="12693">
                  <c:v>575.545118</c:v>
                </c:pt>
                <c:pt idx="12694">
                  <c:v>535.00335700000005</c:v>
                </c:pt>
                <c:pt idx="12695">
                  <c:v>582.24354900000003</c:v>
                </c:pt>
                <c:pt idx="12696">
                  <c:v>568.99613899999997</c:v>
                </c:pt>
                <c:pt idx="12697">
                  <c:v>550.60314500000004</c:v>
                </c:pt>
                <c:pt idx="12698">
                  <c:v>560.67412300000001</c:v>
                </c:pt>
                <c:pt idx="12699">
                  <c:v>533.38798799999995</c:v>
                </c:pt>
                <c:pt idx="12700">
                  <c:v>590.88145799999995</c:v>
                </c:pt>
                <c:pt idx="12701">
                  <c:v>565.65238899999997</c:v>
                </c:pt>
                <c:pt idx="12702">
                  <c:v>554.12868400000002</c:v>
                </c:pt>
                <c:pt idx="12703">
                  <c:v>545.384818</c:v>
                </c:pt>
                <c:pt idx="12704">
                  <c:v>564.46623199999999</c:v>
                </c:pt>
                <c:pt idx="12705">
                  <c:v>601.18996300000003</c:v>
                </c:pt>
                <c:pt idx="12706">
                  <c:v>528.71953499999995</c:v>
                </c:pt>
                <c:pt idx="12707">
                  <c:v>544.60281799999996</c:v>
                </c:pt>
                <c:pt idx="12708">
                  <c:v>576.35151399999995</c:v>
                </c:pt>
                <c:pt idx="12709">
                  <c:v>562.55862100000002</c:v>
                </c:pt>
                <c:pt idx="12710">
                  <c:v>561.78691900000001</c:v>
                </c:pt>
                <c:pt idx="12711">
                  <c:v>549.43812800000001</c:v>
                </c:pt>
                <c:pt idx="12712">
                  <c:v>558.48897099999999</c:v>
                </c:pt>
                <c:pt idx="12713">
                  <c:v>555.133781</c:v>
                </c:pt>
                <c:pt idx="12714">
                  <c:v>548.18166499999995</c:v>
                </c:pt>
                <c:pt idx="12715">
                  <c:v>580.26104899999996</c:v>
                </c:pt>
                <c:pt idx="12716">
                  <c:v>570.18344200000001</c:v>
                </c:pt>
                <c:pt idx="12717">
                  <c:v>553.07352100000003</c:v>
                </c:pt>
                <c:pt idx="12718">
                  <c:v>550.87834799999996</c:v>
                </c:pt>
                <c:pt idx="12719">
                  <c:v>574.07361600000002</c:v>
                </c:pt>
                <c:pt idx="12720">
                  <c:v>586.13025400000004</c:v>
                </c:pt>
                <c:pt idx="12721">
                  <c:v>535.13871800000004</c:v>
                </c:pt>
                <c:pt idx="12722">
                  <c:v>543.73190099999999</c:v>
                </c:pt>
                <c:pt idx="12723">
                  <c:v>565.09762799999999</c:v>
                </c:pt>
                <c:pt idx="12724">
                  <c:v>541.36120800000003</c:v>
                </c:pt>
                <c:pt idx="12725">
                  <c:v>582.69962999999996</c:v>
                </c:pt>
                <c:pt idx="12726">
                  <c:v>560.52255200000002</c:v>
                </c:pt>
                <c:pt idx="12727">
                  <c:v>526.32640000000004</c:v>
                </c:pt>
                <c:pt idx="12728">
                  <c:v>566.25564999999995</c:v>
                </c:pt>
                <c:pt idx="12729">
                  <c:v>574.41377</c:v>
                </c:pt>
                <c:pt idx="12730">
                  <c:v>544.20509200000004</c:v>
                </c:pt>
                <c:pt idx="12731">
                  <c:v>565.44535800000006</c:v>
                </c:pt>
                <c:pt idx="12732">
                  <c:v>563.81843000000003</c:v>
                </c:pt>
                <c:pt idx="12733">
                  <c:v>530.25792799999999</c:v>
                </c:pt>
                <c:pt idx="12734">
                  <c:v>593.65691300000003</c:v>
                </c:pt>
                <c:pt idx="12735">
                  <c:v>546.02940000000001</c:v>
                </c:pt>
                <c:pt idx="12736">
                  <c:v>537.10395300000005</c:v>
                </c:pt>
                <c:pt idx="12737">
                  <c:v>578.13553100000001</c:v>
                </c:pt>
                <c:pt idx="12738">
                  <c:v>549.60896600000001</c:v>
                </c:pt>
                <c:pt idx="12739">
                  <c:v>574.48188100000004</c:v>
                </c:pt>
                <c:pt idx="12740">
                  <c:v>552.57683699999995</c:v>
                </c:pt>
                <c:pt idx="12741">
                  <c:v>539.62836600000003</c:v>
                </c:pt>
                <c:pt idx="12742">
                  <c:v>558.82880299999999</c:v>
                </c:pt>
                <c:pt idx="12743">
                  <c:v>568.89670999999998</c:v>
                </c:pt>
                <c:pt idx="12744">
                  <c:v>565.85581500000001</c:v>
                </c:pt>
                <c:pt idx="12745">
                  <c:v>546.298811</c:v>
                </c:pt>
                <c:pt idx="12746">
                  <c:v>546.97307000000001</c:v>
                </c:pt>
                <c:pt idx="12747">
                  <c:v>556.68764699999997</c:v>
                </c:pt>
                <c:pt idx="12748">
                  <c:v>590.52607899999998</c:v>
                </c:pt>
                <c:pt idx="12749">
                  <c:v>567.69428700000003</c:v>
                </c:pt>
                <c:pt idx="12750">
                  <c:v>534.93109400000003</c:v>
                </c:pt>
                <c:pt idx="12751">
                  <c:v>571.01532999999995</c:v>
                </c:pt>
                <c:pt idx="12752">
                  <c:v>567.64324999999997</c:v>
                </c:pt>
                <c:pt idx="12753">
                  <c:v>565.35492199999999</c:v>
                </c:pt>
                <c:pt idx="12754">
                  <c:v>580.77498900000001</c:v>
                </c:pt>
                <c:pt idx="12755">
                  <c:v>548.292866</c:v>
                </c:pt>
                <c:pt idx="12756">
                  <c:v>542.53583700000001</c:v>
                </c:pt>
                <c:pt idx="12757">
                  <c:v>567.65188000000001</c:v>
                </c:pt>
                <c:pt idx="12758">
                  <c:v>574.65050299999996</c:v>
                </c:pt>
                <c:pt idx="12759">
                  <c:v>566.42517799999996</c:v>
                </c:pt>
                <c:pt idx="12760">
                  <c:v>539.53567099999998</c:v>
                </c:pt>
                <c:pt idx="12761">
                  <c:v>550.52226399999995</c:v>
                </c:pt>
                <c:pt idx="12762">
                  <c:v>564.75310100000002</c:v>
                </c:pt>
                <c:pt idx="12763">
                  <c:v>568.67900499999996</c:v>
                </c:pt>
                <c:pt idx="12764">
                  <c:v>557.74868100000003</c:v>
                </c:pt>
                <c:pt idx="12765">
                  <c:v>540.21108500000003</c:v>
                </c:pt>
                <c:pt idx="12766">
                  <c:v>558.95780000000002</c:v>
                </c:pt>
                <c:pt idx="12767">
                  <c:v>560.80365700000004</c:v>
                </c:pt>
                <c:pt idx="12768">
                  <c:v>550.89043100000004</c:v>
                </c:pt>
                <c:pt idx="12769">
                  <c:v>570.94789400000002</c:v>
                </c:pt>
                <c:pt idx="12770">
                  <c:v>551.36375499999997</c:v>
                </c:pt>
                <c:pt idx="12771">
                  <c:v>570.62196600000004</c:v>
                </c:pt>
                <c:pt idx="12772">
                  <c:v>558.16228699999999</c:v>
                </c:pt>
                <c:pt idx="12773">
                  <c:v>549.67258000000004</c:v>
                </c:pt>
                <c:pt idx="12774">
                  <c:v>575.65157199999999</c:v>
                </c:pt>
                <c:pt idx="12775">
                  <c:v>543.40578000000005</c:v>
                </c:pt>
                <c:pt idx="12776">
                  <c:v>570.17253600000004</c:v>
                </c:pt>
                <c:pt idx="12777">
                  <c:v>576.71308599999998</c:v>
                </c:pt>
                <c:pt idx="12778">
                  <c:v>542.48192600000004</c:v>
                </c:pt>
                <c:pt idx="12779">
                  <c:v>547.84367599999996</c:v>
                </c:pt>
                <c:pt idx="12780">
                  <c:v>558.20821599999999</c:v>
                </c:pt>
                <c:pt idx="12781">
                  <c:v>576.04854599999999</c:v>
                </c:pt>
                <c:pt idx="12782">
                  <c:v>567.36290199999996</c:v>
                </c:pt>
                <c:pt idx="12783">
                  <c:v>540.31235800000002</c:v>
                </c:pt>
                <c:pt idx="12784">
                  <c:v>534.00576699999999</c:v>
                </c:pt>
                <c:pt idx="12785">
                  <c:v>582.18967899999996</c:v>
                </c:pt>
                <c:pt idx="12786">
                  <c:v>569.57532900000001</c:v>
                </c:pt>
                <c:pt idx="12787">
                  <c:v>551.80981499999996</c:v>
                </c:pt>
                <c:pt idx="12788">
                  <c:v>572.96963200000005</c:v>
                </c:pt>
                <c:pt idx="12789">
                  <c:v>548.84977400000002</c:v>
                </c:pt>
                <c:pt idx="12790">
                  <c:v>542.02263500000004</c:v>
                </c:pt>
                <c:pt idx="12791">
                  <c:v>584.38884900000005</c:v>
                </c:pt>
                <c:pt idx="12792">
                  <c:v>575.20321899999999</c:v>
                </c:pt>
                <c:pt idx="12793">
                  <c:v>537.07674699999995</c:v>
                </c:pt>
                <c:pt idx="12794">
                  <c:v>549.88696700000003</c:v>
                </c:pt>
                <c:pt idx="12795">
                  <c:v>559.15369799999996</c:v>
                </c:pt>
                <c:pt idx="12796">
                  <c:v>567.51053899999999</c:v>
                </c:pt>
                <c:pt idx="12797">
                  <c:v>602.93743199999994</c:v>
                </c:pt>
                <c:pt idx="12798">
                  <c:v>524.22585500000002</c:v>
                </c:pt>
                <c:pt idx="12799">
                  <c:v>525.53074000000004</c:v>
                </c:pt>
                <c:pt idx="12800">
                  <c:v>589.49201100000005</c:v>
                </c:pt>
                <c:pt idx="12801">
                  <c:v>564.20413900000005</c:v>
                </c:pt>
                <c:pt idx="12802">
                  <c:v>556.54344700000001</c:v>
                </c:pt>
                <c:pt idx="12803">
                  <c:v>561.99413400000003</c:v>
                </c:pt>
                <c:pt idx="12804">
                  <c:v>556.10219800000004</c:v>
                </c:pt>
                <c:pt idx="12805">
                  <c:v>547.730547</c:v>
                </c:pt>
                <c:pt idx="12806">
                  <c:v>562.35850300000004</c:v>
                </c:pt>
                <c:pt idx="12807">
                  <c:v>584.31732899999997</c:v>
                </c:pt>
                <c:pt idx="12808">
                  <c:v>528.54013699999996</c:v>
                </c:pt>
                <c:pt idx="12809">
                  <c:v>567.21758299999999</c:v>
                </c:pt>
                <c:pt idx="12810">
                  <c:v>542.40654300000006</c:v>
                </c:pt>
                <c:pt idx="12811">
                  <c:v>560.31582300000002</c:v>
                </c:pt>
                <c:pt idx="12812">
                  <c:v>577.852935</c:v>
                </c:pt>
                <c:pt idx="12813">
                  <c:v>522.82573600000001</c:v>
                </c:pt>
                <c:pt idx="12814">
                  <c:v>548.58123799999998</c:v>
                </c:pt>
                <c:pt idx="12815">
                  <c:v>557.145983</c:v>
                </c:pt>
                <c:pt idx="12816">
                  <c:v>529.66943100000003</c:v>
                </c:pt>
                <c:pt idx="12817">
                  <c:v>560.93677100000002</c:v>
                </c:pt>
                <c:pt idx="12818">
                  <c:v>547.76453000000004</c:v>
                </c:pt>
                <c:pt idx="12819">
                  <c:v>557.16879500000005</c:v>
                </c:pt>
                <c:pt idx="12820">
                  <c:v>573.69777699999997</c:v>
                </c:pt>
                <c:pt idx="12821">
                  <c:v>529.97426399999995</c:v>
                </c:pt>
                <c:pt idx="12822">
                  <c:v>559.83040900000003</c:v>
                </c:pt>
                <c:pt idx="12823">
                  <c:v>572.78178100000002</c:v>
                </c:pt>
                <c:pt idx="12824">
                  <c:v>550.89351599999998</c:v>
                </c:pt>
                <c:pt idx="12825">
                  <c:v>549.86677999999995</c:v>
                </c:pt>
                <c:pt idx="12826">
                  <c:v>571.514185</c:v>
                </c:pt>
                <c:pt idx="12827">
                  <c:v>556.42906600000003</c:v>
                </c:pt>
                <c:pt idx="12828">
                  <c:v>534.32379600000002</c:v>
                </c:pt>
                <c:pt idx="12829">
                  <c:v>566.84318699999994</c:v>
                </c:pt>
                <c:pt idx="12830">
                  <c:v>577.760715</c:v>
                </c:pt>
                <c:pt idx="12831">
                  <c:v>549.14713300000005</c:v>
                </c:pt>
                <c:pt idx="12832">
                  <c:v>570.18186300000002</c:v>
                </c:pt>
                <c:pt idx="12833">
                  <c:v>546.86038499999995</c:v>
                </c:pt>
                <c:pt idx="12834">
                  <c:v>571.03480300000001</c:v>
                </c:pt>
                <c:pt idx="12835">
                  <c:v>574.66847800000005</c:v>
                </c:pt>
                <c:pt idx="12836">
                  <c:v>546.151613</c:v>
                </c:pt>
                <c:pt idx="12837">
                  <c:v>575.73429499999997</c:v>
                </c:pt>
                <c:pt idx="12838">
                  <c:v>570.24731999999995</c:v>
                </c:pt>
                <c:pt idx="12839">
                  <c:v>548.17551800000001</c:v>
                </c:pt>
                <c:pt idx="12840">
                  <c:v>559.489597</c:v>
                </c:pt>
                <c:pt idx="12841">
                  <c:v>558.44302600000003</c:v>
                </c:pt>
                <c:pt idx="12842">
                  <c:v>554.75866499999995</c:v>
                </c:pt>
                <c:pt idx="12843">
                  <c:v>544.531475</c:v>
                </c:pt>
                <c:pt idx="12844">
                  <c:v>577.32847500000003</c:v>
                </c:pt>
                <c:pt idx="12845">
                  <c:v>536.37389700000006</c:v>
                </c:pt>
                <c:pt idx="12846">
                  <c:v>546.65601800000002</c:v>
                </c:pt>
                <c:pt idx="12847">
                  <c:v>571.71675900000002</c:v>
                </c:pt>
                <c:pt idx="12848">
                  <c:v>543.67916300000002</c:v>
                </c:pt>
                <c:pt idx="12849">
                  <c:v>572.08735300000001</c:v>
                </c:pt>
                <c:pt idx="12850">
                  <c:v>568.89910399999997</c:v>
                </c:pt>
                <c:pt idx="12851">
                  <c:v>540.10935700000005</c:v>
                </c:pt>
                <c:pt idx="12852">
                  <c:v>563.593977</c:v>
                </c:pt>
                <c:pt idx="12853">
                  <c:v>570.14692100000002</c:v>
                </c:pt>
                <c:pt idx="12854">
                  <c:v>573.08973500000002</c:v>
                </c:pt>
                <c:pt idx="12855">
                  <c:v>562.70467099999996</c:v>
                </c:pt>
                <c:pt idx="12856">
                  <c:v>557.98546899999997</c:v>
                </c:pt>
                <c:pt idx="12857">
                  <c:v>572.64666099999999</c:v>
                </c:pt>
                <c:pt idx="12858">
                  <c:v>546.98092199999996</c:v>
                </c:pt>
                <c:pt idx="12859">
                  <c:v>570.59631100000001</c:v>
                </c:pt>
                <c:pt idx="12860">
                  <c:v>554.81005400000004</c:v>
                </c:pt>
                <c:pt idx="12861">
                  <c:v>542.69311300000004</c:v>
                </c:pt>
                <c:pt idx="12862">
                  <c:v>591.228521</c:v>
                </c:pt>
                <c:pt idx="12863">
                  <c:v>569.16755599999999</c:v>
                </c:pt>
                <c:pt idx="12864">
                  <c:v>527.09537799999998</c:v>
                </c:pt>
                <c:pt idx="12865">
                  <c:v>552.28098</c:v>
                </c:pt>
                <c:pt idx="12866">
                  <c:v>574.47530700000004</c:v>
                </c:pt>
                <c:pt idx="12867">
                  <c:v>545.58665199999996</c:v>
                </c:pt>
                <c:pt idx="12868">
                  <c:v>567.77304800000002</c:v>
                </c:pt>
                <c:pt idx="12869">
                  <c:v>564.96742900000004</c:v>
                </c:pt>
                <c:pt idx="12870">
                  <c:v>526.41839400000003</c:v>
                </c:pt>
                <c:pt idx="12871">
                  <c:v>558.56859199999997</c:v>
                </c:pt>
                <c:pt idx="12872">
                  <c:v>576.60690799999998</c:v>
                </c:pt>
                <c:pt idx="12873">
                  <c:v>542.88466700000004</c:v>
                </c:pt>
                <c:pt idx="12874">
                  <c:v>574.70784200000003</c:v>
                </c:pt>
                <c:pt idx="12875">
                  <c:v>573.56678199999999</c:v>
                </c:pt>
                <c:pt idx="12876">
                  <c:v>531.43656399999998</c:v>
                </c:pt>
                <c:pt idx="12877">
                  <c:v>575.57035399999995</c:v>
                </c:pt>
                <c:pt idx="12878">
                  <c:v>560.91192999999998</c:v>
                </c:pt>
                <c:pt idx="12879">
                  <c:v>543.50939200000005</c:v>
                </c:pt>
                <c:pt idx="12880">
                  <c:v>564.56324700000005</c:v>
                </c:pt>
                <c:pt idx="12881">
                  <c:v>553.00415999999996</c:v>
                </c:pt>
                <c:pt idx="12882">
                  <c:v>551.32752200000004</c:v>
                </c:pt>
                <c:pt idx="12883">
                  <c:v>584.86007800000004</c:v>
                </c:pt>
                <c:pt idx="12884">
                  <c:v>548.84509800000001</c:v>
                </c:pt>
                <c:pt idx="12885">
                  <c:v>537.36938799999996</c:v>
                </c:pt>
                <c:pt idx="12886">
                  <c:v>576.65077599999995</c:v>
                </c:pt>
                <c:pt idx="12887">
                  <c:v>556.23731299999997</c:v>
                </c:pt>
                <c:pt idx="12888">
                  <c:v>565.88356999999996</c:v>
                </c:pt>
                <c:pt idx="12889">
                  <c:v>563.673</c:v>
                </c:pt>
                <c:pt idx="12890">
                  <c:v>533.815337</c:v>
                </c:pt>
                <c:pt idx="12891">
                  <c:v>543.23302699999999</c:v>
                </c:pt>
                <c:pt idx="12892">
                  <c:v>579.04262700000004</c:v>
                </c:pt>
                <c:pt idx="12893">
                  <c:v>563.49546599999996</c:v>
                </c:pt>
                <c:pt idx="12894">
                  <c:v>548.06437500000004</c:v>
                </c:pt>
                <c:pt idx="12895">
                  <c:v>541.87932699999999</c:v>
                </c:pt>
                <c:pt idx="12896">
                  <c:v>548.65232900000001</c:v>
                </c:pt>
                <c:pt idx="12897">
                  <c:v>572.874729</c:v>
                </c:pt>
                <c:pt idx="12898">
                  <c:v>566.381755</c:v>
                </c:pt>
                <c:pt idx="12899">
                  <c:v>542.35217699999998</c:v>
                </c:pt>
                <c:pt idx="12900">
                  <c:v>546.09161500000005</c:v>
                </c:pt>
                <c:pt idx="12901">
                  <c:v>563.03186100000005</c:v>
                </c:pt>
                <c:pt idx="12902">
                  <c:v>560.60841800000003</c:v>
                </c:pt>
                <c:pt idx="12903">
                  <c:v>542.49226299999998</c:v>
                </c:pt>
                <c:pt idx="12904">
                  <c:v>568.38975400000004</c:v>
                </c:pt>
                <c:pt idx="12905">
                  <c:v>554.62216999999998</c:v>
                </c:pt>
                <c:pt idx="12906">
                  <c:v>553.35943999999995</c:v>
                </c:pt>
                <c:pt idx="12907">
                  <c:v>576.99764100000004</c:v>
                </c:pt>
                <c:pt idx="12908">
                  <c:v>550.337039</c:v>
                </c:pt>
                <c:pt idx="12909">
                  <c:v>553.85502499999996</c:v>
                </c:pt>
                <c:pt idx="12910">
                  <c:v>566.86649499999999</c:v>
                </c:pt>
                <c:pt idx="12911">
                  <c:v>542.04888400000004</c:v>
                </c:pt>
                <c:pt idx="12912">
                  <c:v>542.90825500000005</c:v>
                </c:pt>
                <c:pt idx="12913">
                  <c:v>569.20212900000001</c:v>
                </c:pt>
                <c:pt idx="12914">
                  <c:v>560.81420100000003</c:v>
                </c:pt>
                <c:pt idx="12915">
                  <c:v>544.45996600000001</c:v>
                </c:pt>
                <c:pt idx="12916">
                  <c:v>581.91656</c:v>
                </c:pt>
                <c:pt idx="12917">
                  <c:v>552.81818799999996</c:v>
                </c:pt>
                <c:pt idx="12918">
                  <c:v>545.69321100000002</c:v>
                </c:pt>
                <c:pt idx="12919">
                  <c:v>600.48590899999999</c:v>
                </c:pt>
                <c:pt idx="12920">
                  <c:v>535.44314699999995</c:v>
                </c:pt>
                <c:pt idx="12921">
                  <c:v>550.90526599999998</c:v>
                </c:pt>
                <c:pt idx="12922">
                  <c:v>569.13866299999995</c:v>
                </c:pt>
                <c:pt idx="12923">
                  <c:v>541.13082899999995</c:v>
                </c:pt>
                <c:pt idx="12924">
                  <c:v>582.01487599999996</c:v>
                </c:pt>
                <c:pt idx="12925">
                  <c:v>565.58982200000003</c:v>
                </c:pt>
                <c:pt idx="12926">
                  <c:v>529.489059</c:v>
                </c:pt>
                <c:pt idx="12927">
                  <c:v>554.62944000000005</c:v>
                </c:pt>
                <c:pt idx="12928">
                  <c:v>578.29095500000005</c:v>
                </c:pt>
                <c:pt idx="12929">
                  <c:v>547.57311700000002</c:v>
                </c:pt>
                <c:pt idx="12930">
                  <c:v>537.741758</c:v>
                </c:pt>
                <c:pt idx="12931">
                  <c:v>549.235051</c:v>
                </c:pt>
                <c:pt idx="12932">
                  <c:v>538.54749600000002</c:v>
                </c:pt>
                <c:pt idx="12933">
                  <c:v>564.66053199999999</c:v>
                </c:pt>
                <c:pt idx="12934">
                  <c:v>564.92818</c:v>
                </c:pt>
                <c:pt idx="12935">
                  <c:v>544.97583399999996</c:v>
                </c:pt>
                <c:pt idx="12936">
                  <c:v>558.74676999999997</c:v>
                </c:pt>
                <c:pt idx="12937">
                  <c:v>567.91668200000004</c:v>
                </c:pt>
                <c:pt idx="12938">
                  <c:v>553.42103399999996</c:v>
                </c:pt>
                <c:pt idx="12939">
                  <c:v>566.77906599999994</c:v>
                </c:pt>
                <c:pt idx="12940">
                  <c:v>544.64110000000005</c:v>
                </c:pt>
                <c:pt idx="12941">
                  <c:v>541.40690500000005</c:v>
                </c:pt>
                <c:pt idx="12942">
                  <c:v>569.12502900000004</c:v>
                </c:pt>
                <c:pt idx="12943">
                  <c:v>555.99469099999999</c:v>
                </c:pt>
                <c:pt idx="12944">
                  <c:v>551.60540500000002</c:v>
                </c:pt>
                <c:pt idx="12945">
                  <c:v>539.07342300000005</c:v>
                </c:pt>
                <c:pt idx="12946">
                  <c:v>568.48668499999997</c:v>
                </c:pt>
                <c:pt idx="12947">
                  <c:v>552.23992799999996</c:v>
                </c:pt>
                <c:pt idx="12948">
                  <c:v>548.97235699999999</c:v>
                </c:pt>
                <c:pt idx="12949">
                  <c:v>545.06886199999997</c:v>
                </c:pt>
                <c:pt idx="12950">
                  <c:v>530.305071</c:v>
                </c:pt>
                <c:pt idx="12951">
                  <c:v>580.71257300000002</c:v>
                </c:pt>
                <c:pt idx="12952">
                  <c:v>572.60363199999995</c:v>
                </c:pt>
                <c:pt idx="12953">
                  <c:v>539.707087</c:v>
                </c:pt>
                <c:pt idx="12954">
                  <c:v>556.29706999999996</c:v>
                </c:pt>
                <c:pt idx="12955">
                  <c:v>545.80923800000005</c:v>
                </c:pt>
                <c:pt idx="12956">
                  <c:v>580.08156299999996</c:v>
                </c:pt>
                <c:pt idx="12957">
                  <c:v>561.524179</c:v>
                </c:pt>
                <c:pt idx="12958">
                  <c:v>536.01568099999997</c:v>
                </c:pt>
                <c:pt idx="12959">
                  <c:v>540.51017899999999</c:v>
                </c:pt>
                <c:pt idx="12960">
                  <c:v>553.24294799999996</c:v>
                </c:pt>
                <c:pt idx="12961">
                  <c:v>566.39450099999999</c:v>
                </c:pt>
                <c:pt idx="12962">
                  <c:v>553.99302399999999</c:v>
                </c:pt>
                <c:pt idx="12963">
                  <c:v>563.54596600000002</c:v>
                </c:pt>
                <c:pt idx="12964">
                  <c:v>539.69730900000002</c:v>
                </c:pt>
                <c:pt idx="12965">
                  <c:v>536.69821999999999</c:v>
                </c:pt>
                <c:pt idx="12966">
                  <c:v>565.22825699999999</c:v>
                </c:pt>
                <c:pt idx="12967">
                  <c:v>561.08482300000003</c:v>
                </c:pt>
                <c:pt idx="12968">
                  <c:v>535.59491100000002</c:v>
                </c:pt>
                <c:pt idx="12969">
                  <c:v>533.88626299999999</c:v>
                </c:pt>
                <c:pt idx="12970">
                  <c:v>573.66134699999998</c:v>
                </c:pt>
                <c:pt idx="12971">
                  <c:v>556.18580299999996</c:v>
                </c:pt>
                <c:pt idx="12972">
                  <c:v>565.09526200000005</c:v>
                </c:pt>
                <c:pt idx="12973">
                  <c:v>556.53474200000005</c:v>
                </c:pt>
                <c:pt idx="12974">
                  <c:v>526.50771799999995</c:v>
                </c:pt>
                <c:pt idx="12975">
                  <c:v>561.7722</c:v>
                </c:pt>
                <c:pt idx="12976">
                  <c:v>557.55285700000002</c:v>
                </c:pt>
                <c:pt idx="12977">
                  <c:v>567.95556499999998</c:v>
                </c:pt>
                <c:pt idx="12978">
                  <c:v>550.24109799999997</c:v>
                </c:pt>
                <c:pt idx="12979">
                  <c:v>543.38687800000002</c:v>
                </c:pt>
                <c:pt idx="12980">
                  <c:v>558.47739799999999</c:v>
                </c:pt>
                <c:pt idx="12981">
                  <c:v>550.86322800000005</c:v>
                </c:pt>
                <c:pt idx="12982">
                  <c:v>568.81245799999999</c:v>
                </c:pt>
                <c:pt idx="12983">
                  <c:v>523.87377100000003</c:v>
                </c:pt>
                <c:pt idx="12984">
                  <c:v>562.18430799999999</c:v>
                </c:pt>
                <c:pt idx="12985">
                  <c:v>570.32908799999996</c:v>
                </c:pt>
                <c:pt idx="12986">
                  <c:v>532.65656300000001</c:v>
                </c:pt>
                <c:pt idx="12987">
                  <c:v>574.82549900000004</c:v>
                </c:pt>
                <c:pt idx="12988">
                  <c:v>532.14476000000002</c:v>
                </c:pt>
                <c:pt idx="12989">
                  <c:v>553.65106200000002</c:v>
                </c:pt>
                <c:pt idx="12990">
                  <c:v>583.16346199999998</c:v>
                </c:pt>
                <c:pt idx="12991">
                  <c:v>556.44095100000004</c:v>
                </c:pt>
                <c:pt idx="12992">
                  <c:v>563.83475499999997</c:v>
                </c:pt>
                <c:pt idx="12993">
                  <c:v>541.69873199999995</c:v>
                </c:pt>
                <c:pt idx="12994">
                  <c:v>563.12125300000002</c:v>
                </c:pt>
                <c:pt idx="12995">
                  <c:v>580.825692</c:v>
                </c:pt>
                <c:pt idx="12996">
                  <c:v>543.06364299999996</c:v>
                </c:pt>
                <c:pt idx="12997">
                  <c:v>545.79951800000003</c:v>
                </c:pt>
                <c:pt idx="12998">
                  <c:v>536.88985100000002</c:v>
                </c:pt>
                <c:pt idx="12999">
                  <c:v>562.81844699999999</c:v>
                </c:pt>
                <c:pt idx="13000">
                  <c:v>573.68533300000001</c:v>
                </c:pt>
                <c:pt idx="13001">
                  <c:v>530.88088500000003</c:v>
                </c:pt>
                <c:pt idx="13002">
                  <c:v>548.30235700000003</c:v>
                </c:pt>
                <c:pt idx="13003">
                  <c:v>552.91389800000002</c:v>
                </c:pt>
                <c:pt idx="13004">
                  <c:v>543.46541300000001</c:v>
                </c:pt>
                <c:pt idx="13005">
                  <c:v>552.03281500000003</c:v>
                </c:pt>
                <c:pt idx="13006">
                  <c:v>563.001305</c:v>
                </c:pt>
                <c:pt idx="13007">
                  <c:v>540.62412300000005</c:v>
                </c:pt>
                <c:pt idx="13008">
                  <c:v>525.87911899999995</c:v>
                </c:pt>
                <c:pt idx="13009">
                  <c:v>570.47311400000001</c:v>
                </c:pt>
                <c:pt idx="13010">
                  <c:v>568.54431099999999</c:v>
                </c:pt>
                <c:pt idx="13011">
                  <c:v>531.65195800000004</c:v>
                </c:pt>
                <c:pt idx="13012">
                  <c:v>537.74068399999999</c:v>
                </c:pt>
                <c:pt idx="13013">
                  <c:v>531.04755899999998</c:v>
                </c:pt>
                <c:pt idx="13014">
                  <c:v>570.83812399999999</c:v>
                </c:pt>
                <c:pt idx="13015">
                  <c:v>572.77600299999995</c:v>
                </c:pt>
                <c:pt idx="13016">
                  <c:v>545.998332</c:v>
                </c:pt>
                <c:pt idx="13017">
                  <c:v>528.86397499999998</c:v>
                </c:pt>
                <c:pt idx="13018">
                  <c:v>557.81998899999996</c:v>
                </c:pt>
                <c:pt idx="13019">
                  <c:v>571.31380300000001</c:v>
                </c:pt>
                <c:pt idx="13020">
                  <c:v>536.85232299999996</c:v>
                </c:pt>
                <c:pt idx="13021">
                  <c:v>592.88044000000002</c:v>
                </c:pt>
                <c:pt idx="13022">
                  <c:v>531.03853100000003</c:v>
                </c:pt>
                <c:pt idx="13023">
                  <c:v>535.49460899999997</c:v>
                </c:pt>
                <c:pt idx="13024">
                  <c:v>597.101001</c:v>
                </c:pt>
                <c:pt idx="13025">
                  <c:v>539.45279500000004</c:v>
                </c:pt>
                <c:pt idx="13026">
                  <c:v>558.95665599999995</c:v>
                </c:pt>
                <c:pt idx="13027">
                  <c:v>547.28165300000001</c:v>
                </c:pt>
                <c:pt idx="13028">
                  <c:v>555.75124100000005</c:v>
                </c:pt>
                <c:pt idx="13029">
                  <c:v>569.05138799999997</c:v>
                </c:pt>
                <c:pt idx="13030">
                  <c:v>551.003737</c:v>
                </c:pt>
                <c:pt idx="13031">
                  <c:v>542.15972699999998</c:v>
                </c:pt>
                <c:pt idx="13032">
                  <c:v>527.99458700000002</c:v>
                </c:pt>
                <c:pt idx="13033">
                  <c:v>581.21406999999999</c:v>
                </c:pt>
                <c:pt idx="13034">
                  <c:v>569.53025000000002</c:v>
                </c:pt>
                <c:pt idx="13035">
                  <c:v>539.46611900000005</c:v>
                </c:pt>
                <c:pt idx="13036">
                  <c:v>571.45866999999998</c:v>
                </c:pt>
                <c:pt idx="13037">
                  <c:v>528.23558300000002</c:v>
                </c:pt>
                <c:pt idx="13038">
                  <c:v>557.40364299999999</c:v>
                </c:pt>
                <c:pt idx="13039">
                  <c:v>588.79916800000001</c:v>
                </c:pt>
                <c:pt idx="13040">
                  <c:v>525.529537</c:v>
                </c:pt>
                <c:pt idx="13041">
                  <c:v>544.34525900000006</c:v>
                </c:pt>
                <c:pt idx="13042">
                  <c:v>559.79392800000005</c:v>
                </c:pt>
                <c:pt idx="13043">
                  <c:v>554.52322800000002</c:v>
                </c:pt>
                <c:pt idx="13044">
                  <c:v>564.82550400000002</c:v>
                </c:pt>
                <c:pt idx="13045">
                  <c:v>541.02812300000005</c:v>
                </c:pt>
                <c:pt idx="13046">
                  <c:v>530.33399699999995</c:v>
                </c:pt>
                <c:pt idx="13047">
                  <c:v>569.11548800000003</c:v>
                </c:pt>
                <c:pt idx="13048">
                  <c:v>554.873379</c:v>
                </c:pt>
                <c:pt idx="13049">
                  <c:v>541.492482</c:v>
                </c:pt>
                <c:pt idx="13050">
                  <c:v>548.23648100000003</c:v>
                </c:pt>
                <c:pt idx="13051">
                  <c:v>555.52840700000002</c:v>
                </c:pt>
                <c:pt idx="13052">
                  <c:v>536.26342199999999</c:v>
                </c:pt>
                <c:pt idx="13053">
                  <c:v>574.998783</c:v>
                </c:pt>
                <c:pt idx="13054">
                  <c:v>583.32705999999996</c:v>
                </c:pt>
                <c:pt idx="13055">
                  <c:v>516.65115000000003</c:v>
                </c:pt>
                <c:pt idx="13056">
                  <c:v>568.16423099999997</c:v>
                </c:pt>
                <c:pt idx="13057">
                  <c:v>561.78100700000005</c:v>
                </c:pt>
                <c:pt idx="13058">
                  <c:v>549.75350100000003</c:v>
                </c:pt>
                <c:pt idx="13059">
                  <c:v>583.54864799999996</c:v>
                </c:pt>
                <c:pt idx="13060">
                  <c:v>544.45609899999999</c:v>
                </c:pt>
                <c:pt idx="13061">
                  <c:v>537.67361100000005</c:v>
                </c:pt>
                <c:pt idx="13062">
                  <c:v>575.58875</c:v>
                </c:pt>
                <c:pt idx="13063">
                  <c:v>562.34044700000004</c:v>
                </c:pt>
                <c:pt idx="13064">
                  <c:v>540.19782299999997</c:v>
                </c:pt>
                <c:pt idx="13065">
                  <c:v>558.37107600000002</c:v>
                </c:pt>
                <c:pt idx="13066">
                  <c:v>565.29252399999996</c:v>
                </c:pt>
                <c:pt idx="13067">
                  <c:v>544.95180800000003</c:v>
                </c:pt>
                <c:pt idx="13068">
                  <c:v>559.95467199999996</c:v>
                </c:pt>
                <c:pt idx="13069">
                  <c:v>558.44829600000003</c:v>
                </c:pt>
                <c:pt idx="13070">
                  <c:v>558.606987</c:v>
                </c:pt>
                <c:pt idx="13071">
                  <c:v>566.96497699999998</c:v>
                </c:pt>
                <c:pt idx="13072">
                  <c:v>562.32904699999995</c:v>
                </c:pt>
                <c:pt idx="13073">
                  <c:v>550.79175699999996</c:v>
                </c:pt>
                <c:pt idx="13074">
                  <c:v>534.53915900000004</c:v>
                </c:pt>
                <c:pt idx="13075">
                  <c:v>552.36284000000001</c:v>
                </c:pt>
                <c:pt idx="13076">
                  <c:v>553.20193800000004</c:v>
                </c:pt>
                <c:pt idx="13077">
                  <c:v>559.22424699999999</c:v>
                </c:pt>
                <c:pt idx="13078">
                  <c:v>563.63662699999998</c:v>
                </c:pt>
                <c:pt idx="13079">
                  <c:v>526.20579199999997</c:v>
                </c:pt>
                <c:pt idx="13080">
                  <c:v>549.06791099999998</c:v>
                </c:pt>
                <c:pt idx="13081">
                  <c:v>565.93033600000001</c:v>
                </c:pt>
                <c:pt idx="13082">
                  <c:v>560.930701</c:v>
                </c:pt>
                <c:pt idx="13083">
                  <c:v>541.72439399999996</c:v>
                </c:pt>
                <c:pt idx="13084">
                  <c:v>531.79562799999997</c:v>
                </c:pt>
                <c:pt idx="13085">
                  <c:v>568.06534399999998</c:v>
                </c:pt>
                <c:pt idx="13086">
                  <c:v>563.37729899999999</c:v>
                </c:pt>
                <c:pt idx="13087">
                  <c:v>577.44744900000001</c:v>
                </c:pt>
                <c:pt idx="13088">
                  <c:v>554.11479899999995</c:v>
                </c:pt>
                <c:pt idx="13089">
                  <c:v>533.91979600000002</c:v>
                </c:pt>
                <c:pt idx="13090">
                  <c:v>561.62756400000001</c:v>
                </c:pt>
                <c:pt idx="13091">
                  <c:v>560.26132600000005</c:v>
                </c:pt>
                <c:pt idx="13092">
                  <c:v>560.573398</c:v>
                </c:pt>
                <c:pt idx="13093">
                  <c:v>554.20016099999998</c:v>
                </c:pt>
                <c:pt idx="13094">
                  <c:v>528.77332699999999</c:v>
                </c:pt>
                <c:pt idx="13095">
                  <c:v>559.76044200000001</c:v>
                </c:pt>
                <c:pt idx="13096">
                  <c:v>555.993155</c:v>
                </c:pt>
                <c:pt idx="13097">
                  <c:v>579.48666700000001</c:v>
                </c:pt>
                <c:pt idx="13098">
                  <c:v>520.389813</c:v>
                </c:pt>
                <c:pt idx="13099">
                  <c:v>548.22542299999998</c:v>
                </c:pt>
                <c:pt idx="13100">
                  <c:v>567.46046200000001</c:v>
                </c:pt>
                <c:pt idx="13101">
                  <c:v>537.84715700000004</c:v>
                </c:pt>
                <c:pt idx="13102">
                  <c:v>563.65280499999994</c:v>
                </c:pt>
                <c:pt idx="13103">
                  <c:v>541.14456499999994</c:v>
                </c:pt>
                <c:pt idx="13104">
                  <c:v>546.04465500000003</c:v>
                </c:pt>
                <c:pt idx="13105">
                  <c:v>591.94102899999996</c:v>
                </c:pt>
                <c:pt idx="13106">
                  <c:v>545.57449699999995</c:v>
                </c:pt>
                <c:pt idx="13107">
                  <c:v>533.06362999999999</c:v>
                </c:pt>
                <c:pt idx="13108">
                  <c:v>563.53376500000002</c:v>
                </c:pt>
                <c:pt idx="13109">
                  <c:v>560.825605</c:v>
                </c:pt>
                <c:pt idx="13110">
                  <c:v>550.319388</c:v>
                </c:pt>
                <c:pt idx="13111">
                  <c:v>558.01336600000002</c:v>
                </c:pt>
                <c:pt idx="13112">
                  <c:v>543.79212600000005</c:v>
                </c:pt>
                <c:pt idx="13113">
                  <c:v>533.09907999999996</c:v>
                </c:pt>
                <c:pt idx="13114">
                  <c:v>577.20230300000003</c:v>
                </c:pt>
                <c:pt idx="13115">
                  <c:v>550.942634</c:v>
                </c:pt>
                <c:pt idx="13116">
                  <c:v>547.64611200000002</c:v>
                </c:pt>
                <c:pt idx="13117">
                  <c:v>568.60694699999999</c:v>
                </c:pt>
                <c:pt idx="13118">
                  <c:v>520.22198600000002</c:v>
                </c:pt>
                <c:pt idx="13119">
                  <c:v>544.12970299999995</c:v>
                </c:pt>
                <c:pt idx="13120">
                  <c:v>589.64048600000001</c:v>
                </c:pt>
                <c:pt idx="13121">
                  <c:v>532.65093000000002</c:v>
                </c:pt>
                <c:pt idx="13122">
                  <c:v>541.04055100000005</c:v>
                </c:pt>
                <c:pt idx="13123">
                  <c:v>573.83065899999997</c:v>
                </c:pt>
                <c:pt idx="13124">
                  <c:v>539.98409700000002</c:v>
                </c:pt>
                <c:pt idx="13125">
                  <c:v>551.67611099999999</c:v>
                </c:pt>
                <c:pt idx="13126">
                  <c:v>548.83598199999994</c:v>
                </c:pt>
                <c:pt idx="13127">
                  <c:v>543.84804099999997</c:v>
                </c:pt>
                <c:pt idx="13128">
                  <c:v>552.35291500000005</c:v>
                </c:pt>
                <c:pt idx="13129">
                  <c:v>563.15621999999996</c:v>
                </c:pt>
                <c:pt idx="13130">
                  <c:v>546.62663199999997</c:v>
                </c:pt>
                <c:pt idx="13131">
                  <c:v>531.67983400000003</c:v>
                </c:pt>
                <c:pt idx="13132">
                  <c:v>556.80518300000006</c:v>
                </c:pt>
                <c:pt idx="13133">
                  <c:v>548.45570599999996</c:v>
                </c:pt>
                <c:pt idx="13134">
                  <c:v>563.858071</c:v>
                </c:pt>
                <c:pt idx="13135">
                  <c:v>568.84455400000002</c:v>
                </c:pt>
                <c:pt idx="13136">
                  <c:v>539.24203599999998</c:v>
                </c:pt>
                <c:pt idx="13137">
                  <c:v>560.676917</c:v>
                </c:pt>
                <c:pt idx="13138">
                  <c:v>539.37241900000004</c:v>
                </c:pt>
                <c:pt idx="13139">
                  <c:v>557.89989100000003</c:v>
                </c:pt>
                <c:pt idx="13140">
                  <c:v>562.330465</c:v>
                </c:pt>
                <c:pt idx="13141">
                  <c:v>528.71990200000005</c:v>
                </c:pt>
                <c:pt idx="13142">
                  <c:v>544.49448099999995</c:v>
                </c:pt>
                <c:pt idx="13143">
                  <c:v>571.96925699999997</c:v>
                </c:pt>
                <c:pt idx="13144">
                  <c:v>548.21490100000005</c:v>
                </c:pt>
                <c:pt idx="13145">
                  <c:v>545.29762600000004</c:v>
                </c:pt>
                <c:pt idx="13146">
                  <c:v>561.43368599999997</c:v>
                </c:pt>
                <c:pt idx="13147">
                  <c:v>527.24875299999997</c:v>
                </c:pt>
                <c:pt idx="13148">
                  <c:v>557.55490099999997</c:v>
                </c:pt>
                <c:pt idx="13149">
                  <c:v>570.53396899999996</c:v>
                </c:pt>
                <c:pt idx="13150">
                  <c:v>544.03780400000005</c:v>
                </c:pt>
                <c:pt idx="13151">
                  <c:v>537.32559400000002</c:v>
                </c:pt>
                <c:pt idx="13152">
                  <c:v>566.62968499999999</c:v>
                </c:pt>
                <c:pt idx="13153">
                  <c:v>562.63667499999997</c:v>
                </c:pt>
                <c:pt idx="13154">
                  <c:v>538.61052700000005</c:v>
                </c:pt>
                <c:pt idx="13155">
                  <c:v>563.03758800000003</c:v>
                </c:pt>
                <c:pt idx="13156">
                  <c:v>546.76044899999999</c:v>
                </c:pt>
                <c:pt idx="13157">
                  <c:v>552.48627299999998</c:v>
                </c:pt>
                <c:pt idx="13158">
                  <c:v>557.85360800000001</c:v>
                </c:pt>
                <c:pt idx="13159">
                  <c:v>541.99681199999998</c:v>
                </c:pt>
                <c:pt idx="13160">
                  <c:v>551.95631900000001</c:v>
                </c:pt>
                <c:pt idx="13161">
                  <c:v>551.58178699999996</c:v>
                </c:pt>
                <c:pt idx="13162">
                  <c:v>552.46033499999999</c:v>
                </c:pt>
                <c:pt idx="13163">
                  <c:v>564.28929600000004</c:v>
                </c:pt>
                <c:pt idx="13164">
                  <c:v>546.47554600000001</c:v>
                </c:pt>
                <c:pt idx="13165">
                  <c:v>539.32098800000006</c:v>
                </c:pt>
                <c:pt idx="13166">
                  <c:v>553.20528200000001</c:v>
                </c:pt>
                <c:pt idx="13167">
                  <c:v>555.97753399999999</c:v>
                </c:pt>
                <c:pt idx="13168">
                  <c:v>542.182727</c:v>
                </c:pt>
                <c:pt idx="13169">
                  <c:v>542.38507400000003</c:v>
                </c:pt>
                <c:pt idx="13170">
                  <c:v>530.52483099999995</c:v>
                </c:pt>
                <c:pt idx="13171">
                  <c:v>575.26297099999999</c:v>
                </c:pt>
                <c:pt idx="13172">
                  <c:v>558.83140700000001</c:v>
                </c:pt>
                <c:pt idx="13173">
                  <c:v>536.58098600000005</c:v>
                </c:pt>
                <c:pt idx="13174">
                  <c:v>555.65427799999998</c:v>
                </c:pt>
                <c:pt idx="13175">
                  <c:v>554.90613299999995</c:v>
                </c:pt>
                <c:pt idx="13176">
                  <c:v>548.03587400000004</c:v>
                </c:pt>
                <c:pt idx="13177">
                  <c:v>558.37173800000005</c:v>
                </c:pt>
                <c:pt idx="13178">
                  <c:v>543.24051299999996</c:v>
                </c:pt>
                <c:pt idx="13179">
                  <c:v>528.838796</c:v>
                </c:pt>
                <c:pt idx="13180">
                  <c:v>551.53190600000005</c:v>
                </c:pt>
                <c:pt idx="13181">
                  <c:v>563.73523399999999</c:v>
                </c:pt>
                <c:pt idx="13182">
                  <c:v>548.88624500000003</c:v>
                </c:pt>
                <c:pt idx="13183">
                  <c:v>548.20666400000005</c:v>
                </c:pt>
                <c:pt idx="13184">
                  <c:v>558.03982499999995</c:v>
                </c:pt>
                <c:pt idx="13185">
                  <c:v>539.97809900000004</c:v>
                </c:pt>
                <c:pt idx="13186">
                  <c:v>576.77592600000003</c:v>
                </c:pt>
                <c:pt idx="13187">
                  <c:v>558.99487099999999</c:v>
                </c:pt>
                <c:pt idx="13188">
                  <c:v>520.85329200000001</c:v>
                </c:pt>
                <c:pt idx="13189">
                  <c:v>560.83335099999999</c:v>
                </c:pt>
                <c:pt idx="13190">
                  <c:v>547.55700400000001</c:v>
                </c:pt>
                <c:pt idx="13191">
                  <c:v>547.43194400000004</c:v>
                </c:pt>
                <c:pt idx="13192">
                  <c:v>578.50907800000004</c:v>
                </c:pt>
                <c:pt idx="13193">
                  <c:v>557.32012199999997</c:v>
                </c:pt>
                <c:pt idx="13194">
                  <c:v>547.49060899999995</c:v>
                </c:pt>
                <c:pt idx="13195">
                  <c:v>546.78684099999998</c:v>
                </c:pt>
                <c:pt idx="13196">
                  <c:v>546.89941699999997</c:v>
                </c:pt>
                <c:pt idx="13197">
                  <c:v>562.37159699999995</c:v>
                </c:pt>
                <c:pt idx="13198">
                  <c:v>552.50552000000005</c:v>
                </c:pt>
                <c:pt idx="13199">
                  <c:v>523.91246899999999</c:v>
                </c:pt>
                <c:pt idx="13200">
                  <c:v>550.53831700000001</c:v>
                </c:pt>
                <c:pt idx="13201">
                  <c:v>558.49217099999998</c:v>
                </c:pt>
                <c:pt idx="13202">
                  <c:v>541.60711800000001</c:v>
                </c:pt>
                <c:pt idx="13203">
                  <c:v>557.42406600000004</c:v>
                </c:pt>
                <c:pt idx="13204">
                  <c:v>542.92767400000002</c:v>
                </c:pt>
                <c:pt idx="13205">
                  <c:v>536.48876499999994</c:v>
                </c:pt>
                <c:pt idx="13206">
                  <c:v>565.10605899999996</c:v>
                </c:pt>
                <c:pt idx="13207">
                  <c:v>565.91116999999997</c:v>
                </c:pt>
                <c:pt idx="13208">
                  <c:v>536.08093099999996</c:v>
                </c:pt>
                <c:pt idx="13209">
                  <c:v>556.90405799999996</c:v>
                </c:pt>
                <c:pt idx="13210">
                  <c:v>552.39223900000002</c:v>
                </c:pt>
                <c:pt idx="13211">
                  <c:v>549.46835399999998</c:v>
                </c:pt>
                <c:pt idx="13212">
                  <c:v>572.65042400000004</c:v>
                </c:pt>
                <c:pt idx="13213">
                  <c:v>534.45310500000005</c:v>
                </c:pt>
                <c:pt idx="13214">
                  <c:v>544.61247600000002</c:v>
                </c:pt>
                <c:pt idx="13215">
                  <c:v>570.96711900000003</c:v>
                </c:pt>
                <c:pt idx="13216">
                  <c:v>541.91525200000001</c:v>
                </c:pt>
                <c:pt idx="13217">
                  <c:v>551.82279900000003</c:v>
                </c:pt>
                <c:pt idx="13218">
                  <c:v>553.94990099999995</c:v>
                </c:pt>
                <c:pt idx="13219">
                  <c:v>533.82289000000003</c:v>
                </c:pt>
                <c:pt idx="13220">
                  <c:v>557.90044599999999</c:v>
                </c:pt>
                <c:pt idx="13221">
                  <c:v>549.31412699999998</c:v>
                </c:pt>
                <c:pt idx="13222">
                  <c:v>552.09638500000005</c:v>
                </c:pt>
                <c:pt idx="13223">
                  <c:v>555.73200399999996</c:v>
                </c:pt>
                <c:pt idx="13224">
                  <c:v>556.35850400000004</c:v>
                </c:pt>
                <c:pt idx="13225">
                  <c:v>531.331682</c:v>
                </c:pt>
                <c:pt idx="13226">
                  <c:v>574.36469899999997</c:v>
                </c:pt>
                <c:pt idx="13227">
                  <c:v>560.53908899999999</c:v>
                </c:pt>
                <c:pt idx="13228">
                  <c:v>520.69082300000002</c:v>
                </c:pt>
                <c:pt idx="13229">
                  <c:v>564.509004</c:v>
                </c:pt>
                <c:pt idx="13230">
                  <c:v>559.14235099999996</c:v>
                </c:pt>
                <c:pt idx="13231">
                  <c:v>541.80157399999996</c:v>
                </c:pt>
                <c:pt idx="13232">
                  <c:v>555.94944499999997</c:v>
                </c:pt>
                <c:pt idx="13233">
                  <c:v>546.76915699999995</c:v>
                </c:pt>
                <c:pt idx="13234">
                  <c:v>542.04619100000002</c:v>
                </c:pt>
                <c:pt idx="13235">
                  <c:v>564.21812499999999</c:v>
                </c:pt>
                <c:pt idx="13236">
                  <c:v>538.91076299999997</c:v>
                </c:pt>
                <c:pt idx="13237">
                  <c:v>531.22500000000002</c:v>
                </c:pt>
                <c:pt idx="13238">
                  <c:v>576.43411500000002</c:v>
                </c:pt>
                <c:pt idx="13239">
                  <c:v>531.14807499999995</c:v>
                </c:pt>
                <c:pt idx="13240">
                  <c:v>558.10831299999995</c:v>
                </c:pt>
                <c:pt idx="13241">
                  <c:v>572.82297600000004</c:v>
                </c:pt>
                <c:pt idx="13242">
                  <c:v>515.85318800000005</c:v>
                </c:pt>
                <c:pt idx="13243">
                  <c:v>564.45522100000005</c:v>
                </c:pt>
                <c:pt idx="13244">
                  <c:v>567.20638799999995</c:v>
                </c:pt>
                <c:pt idx="13245">
                  <c:v>536.92429700000002</c:v>
                </c:pt>
                <c:pt idx="13246">
                  <c:v>551.93849799999998</c:v>
                </c:pt>
                <c:pt idx="13247">
                  <c:v>541.40495499999997</c:v>
                </c:pt>
                <c:pt idx="13248">
                  <c:v>536.28150200000005</c:v>
                </c:pt>
                <c:pt idx="13249">
                  <c:v>547.02790500000003</c:v>
                </c:pt>
                <c:pt idx="13250">
                  <c:v>555.96393599999999</c:v>
                </c:pt>
                <c:pt idx="13251">
                  <c:v>525.84193000000005</c:v>
                </c:pt>
                <c:pt idx="13252">
                  <c:v>546.46105899999998</c:v>
                </c:pt>
                <c:pt idx="13253">
                  <c:v>564.99936500000001</c:v>
                </c:pt>
                <c:pt idx="13254">
                  <c:v>531.45403699999997</c:v>
                </c:pt>
                <c:pt idx="13255">
                  <c:v>551.79378599999995</c:v>
                </c:pt>
                <c:pt idx="13256">
                  <c:v>548.90151400000002</c:v>
                </c:pt>
                <c:pt idx="13257">
                  <c:v>527.49190199999998</c:v>
                </c:pt>
                <c:pt idx="13258">
                  <c:v>537.43985599999996</c:v>
                </c:pt>
                <c:pt idx="13259">
                  <c:v>564.95044600000006</c:v>
                </c:pt>
                <c:pt idx="13260">
                  <c:v>552.19391499999995</c:v>
                </c:pt>
                <c:pt idx="13261">
                  <c:v>548.44987900000001</c:v>
                </c:pt>
                <c:pt idx="13262">
                  <c:v>552.94260199999997</c:v>
                </c:pt>
                <c:pt idx="13263">
                  <c:v>531.803178</c:v>
                </c:pt>
                <c:pt idx="13264">
                  <c:v>555.96260400000006</c:v>
                </c:pt>
                <c:pt idx="13265">
                  <c:v>551.489554</c:v>
                </c:pt>
                <c:pt idx="13266">
                  <c:v>545.37850400000002</c:v>
                </c:pt>
                <c:pt idx="13267">
                  <c:v>556.06045600000004</c:v>
                </c:pt>
                <c:pt idx="13268">
                  <c:v>553.94659999999999</c:v>
                </c:pt>
                <c:pt idx="13269">
                  <c:v>543.35266200000001</c:v>
                </c:pt>
                <c:pt idx="13270">
                  <c:v>535.85483699999997</c:v>
                </c:pt>
                <c:pt idx="13271">
                  <c:v>570.77727200000004</c:v>
                </c:pt>
                <c:pt idx="13272">
                  <c:v>532.62818900000002</c:v>
                </c:pt>
                <c:pt idx="13273">
                  <c:v>542.25702200000001</c:v>
                </c:pt>
                <c:pt idx="13274">
                  <c:v>557.407286</c:v>
                </c:pt>
                <c:pt idx="13275">
                  <c:v>523.07624199999998</c:v>
                </c:pt>
                <c:pt idx="13276">
                  <c:v>549.36028399999998</c:v>
                </c:pt>
                <c:pt idx="13277">
                  <c:v>555.99062400000003</c:v>
                </c:pt>
                <c:pt idx="13278">
                  <c:v>548.90815999999995</c:v>
                </c:pt>
                <c:pt idx="13279">
                  <c:v>541.30123900000001</c:v>
                </c:pt>
                <c:pt idx="13280">
                  <c:v>558.608431</c:v>
                </c:pt>
                <c:pt idx="13281">
                  <c:v>552.61919699999999</c:v>
                </c:pt>
                <c:pt idx="13282">
                  <c:v>562.70530399999996</c:v>
                </c:pt>
                <c:pt idx="13283">
                  <c:v>549.66997200000003</c:v>
                </c:pt>
                <c:pt idx="13284">
                  <c:v>526.11272299999996</c:v>
                </c:pt>
                <c:pt idx="13285">
                  <c:v>559.77657099999999</c:v>
                </c:pt>
                <c:pt idx="13286">
                  <c:v>567.08349599999997</c:v>
                </c:pt>
                <c:pt idx="13287">
                  <c:v>529.72412499999996</c:v>
                </c:pt>
                <c:pt idx="13288">
                  <c:v>533.067227</c:v>
                </c:pt>
                <c:pt idx="13289">
                  <c:v>543.20766000000003</c:v>
                </c:pt>
                <c:pt idx="13290">
                  <c:v>536.00060699999995</c:v>
                </c:pt>
                <c:pt idx="13291">
                  <c:v>563.94339500000001</c:v>
                </c:pt>
                <c:pt idx="13292">
                  <c:v>529.77031699999998</c:v>
                </c:pt>
                <c:pt idx="13293">
                  <c:v>539.38602900000001</c:v>
                </c:pt>
                <c:pt idx="13294">
                  <c:v>546.34225600000002</c:v>
                </c:pt>
                <c:pt idx="13295">
                  <c:v>540.63755700000002</c:v>
                </c:pt>
                <c:pt idx="13296">
                  <c:v>554.80105300000002</c:v>
                </c:pt>
                <c:pt idx="13297">
                  <c:v>535.277692</c:v>
                </c:pt>
                <c:pt idx="13298">
                  <c:v>548.69296199999997</c:v>
                </c:pt>
                <c:pt idx="13299">
                  <c:v>544.02972999999997</c:v>
                </c:pt>
                <c:pt idx="13300">
                  <c:v>563.67070999999999</c:v>
                </c:pt>
                <c:pt idx="13301">
                  <c:v>554.47711100000004</c:v>
                </c:pt>
                <c:pt idx="13302">
                  <c:v>520.00375499999996</c:v>
                </c:pt>
                <c:pt idx="13303">
                  <c:v>556.62931400000002</c:v>
                </c:pt>
                <c:pt idx="13304">
                  <c:v>553.51280399999996</c:v>
                </c:pt>
                <c:pt idx="13305">
                  <c:v>553.24541199999999</c:v>
                </c:pt>
                <c:pt idx="13306">
                  <c:v>541.36271399999998</c:v>
                </c:pt>
                <c:pt idx="13307">
                  <c:v>541.29358400000001</c:v>
                </c:pt>
                <c:pt idx="13308">
                  <c:v>554.77138000000002</c:v>
                </c:pt>
                <c:pt idx="13309">
                  <c:v>547.16905999999994</c:v>
                </c:pt>
                <c:pt idx="13310">
                  <c:v>555.12088600000004</c:v>
                </c:pt>
                <c:pt idx="13311">
                  <c:v>552.53899000000001</c:v>
                </c:pt>
                <c:pt idx="13312">
                  <c:v>532.47450200000003</c:v>
                </c:pt>
                <c:pt idx="13313">
                  <c:v>550.77551300000005</c:v>
                </c:pt>
                <c:pt idx="13314">
                  <c:v>550.19642599999997</c:v>
                </c:pt>
                <c:pt idx="13315">
                  <c:v>554.19479200000001</c:v>
                </c:pt>
                <c:pt idx="13316">
                  <c:v>556.82596899999999</c:v>
                </c:pt>
                <c:pt idx="13317">
                  <c:v>526.94110699999999</c:v>
                </c:pt>
                <c:pt idx="13318">
                  <c:v>535.26299100000006</c:v>
                </c:pt>
                <c:pt idx="13319">
                  <c:v>563.73761200000001</c:v>
                </c:pt>
                <c:pt idx="13320">
                  <c:v>549.55782399999998</c:v>
                </c:pt>
                <c:pt idx="13321">
                  <c:v>535.584833</c:v>
                </c:pt>
                <c:pt idx="13322">
                  <c:v>534.07433000000003</c:v>
                </c:pt>
                <c:pt idx="13323">
                  <c:v>545.384186</c:v>
                </c:pt>
                <c:pt idx="13324">
                  <c:v>551.28778899999998</c:v>
                </c:pt>
                <c:pt idx="13325">
                  <c:v>575.65838399999996</c:v>
                </c:pt>
                <c:pt idx="13326">
                  <c:v>529.16945099999998</c:v>
                </c:pt>
                <c:pt idx="13327">
                  <c:v>527.56205699999998</c:v>
                </c:pt>
                <c:pt idx="13328">
                  <c:v>574.99078799999995</c:v>
                </c:pt>
                <c:pt idx="13329">
                  <c:v>541.25978099999998</c:v>
                </c:pt>
                <c:pt idx="13330">
                  <c:v>550.49002900000005</c:v>
                </c:pt>
                <c:pt idx="13331">
                  <c:v>570.91860399999996</c:v>
                </c:pt>
                <c:pt idx="13332">
                  <c:v>536.26666299999999</c:v>
                </c:pt>
                <c:pt idx="13333">
                  <c:v>523.35146299999997</c:v>
                </c:pt>
                <c:pt idx="13334">
                  <c:v>558.75331600000004</c:v>
                </c:pt>
                <c:pt idx="13335">
                  <c:v>552.57154100000002</c:v>
                </c:pt>
                <c:pt idx="13336">
                  <c:v>543.26820399999997</c:v>
                </c:pt>
                <c:pt idx="13337">
                  <c:v>559.89034400000003</c:v>
                </c:pt>
                <c:pt idx="13338">
                  <c:v>519.91073900000004</c:v>
                </c:pt>
                <c:pt idx="13339">
                  <c:v>560.50503000000003</c:v>
                </c:pt>
                <c:pt idx="13340">
                  <c:v>571.93594900000005</c:v>
                </c:pt>
                <c:pt idx="13341">
                  <c:v>529.64424799999995</c:v>
                </c:pt>
                <c:pt idx="13342">
                  <c:v>541.836816</c:v>
                </c:pt>
                <c:pt idx="13343">
                  <c:v>546.28094599999997</c:v>
                </c:pt>
                <c:pt idx="13344">
                  <c:v>539.62282300000004</c:v>
                </c:pt>
                <c:pt idx="13345">
                  <c:v>547.80397900000003</c:v>
                </c:pt>
                <c:pt idx="13346">
                  <c:v>556.94331</c:v>
                </c:pt>
                <c:pt idx="13347">
                  <c:v>536.26536599999997</c:v>
                </c:pt>
                <c:pt idx="13348">
                  <c:v>544.105592</c:v>
                </c:pt>
                <c:pt idx="13349">
                  <c:v>554.40334900000005</c:v>
                </c:pt>
                <c:pt idx="13350">
                  <c:v>561.97122200000001</c:v>
                </c:pt>
                <c:pt idx="13351">
                  <c:v>551.490272</c:v>
                </c:pt>
                <c:pt idx="13352">
                  <c:v>533.53101600000002</c:v>
                </c:pt>
                <c:pt idx="13353">
                  <c:v>542.37700099999995</c:v>
                </c:pt>
                <c:pt idx="13354">
                  <c:v>568.87550199999998</c:v>
                </c:pt>
                <c:pt idx="13355">
                  <c:v>540.21667000000002</c:v>
                </c:pt>
                <c:pt idx="13356">
                  <c:v>528.94207700000004</c:v>
                </c:pt>
                <c:pt idx="13357">
                  <c:v>561.68669499999999</c:v>
                </c:pt>
                <c:pt idx="13358">
                  <c:v>541.95344499999999</c:v>
                </c:pt>
                <c:pt idx="13359">
                  <c:v>543.66021000000001</c:v>
                </c:pt>
                <c:pt idx="13360">
                  <c:v>562.27649499999995</c:v>
                </c:pt>
                <c:pt idx="13361">
                  <c:v>538.94389999999999</c:v>
                </c:pt>
                <c:pt idx="13362">
                  <c:v>552.94193800000005</c:v>
                </c:pt>
                <c:pt idx="13363">
                  <c:v>554.72985400000005</c:v>
                </c:pt>
                <c:pt idx="13364">
                  <c:v>536.64318600000001</c:v>
                </c:pt>
                <c:pt idx="13365">
                  <c:v>555.08772999999997</c:v>
                </c:pt>
                <c:pt idx="13366">
                  <c:v>541.19883200000004</c:v>
                </c:pt>
                <c:pt idx="13367">
                  <c:v>554.34277199999997</c:v>
                </c:pt>
                <c:pt idx="13368">
                  <c:v>547.75805700000001</c:v>
                </c:pt>
                <c:pt idx="13369">
                  <c:v>559.70794100000001</c:v>
                </c:pt>
                <c:pt idx="13370">
                  <c:v>532.18364999999994</c:v>
                </c:pt>
                <c:pt idx="13371">
                  <c:v>529.75428599999998</c:v>
                </c:pt>
                <c:pt idx="13372">
                  <c:v>575.19723499999998</c:v>
                </c:pt>
                <c:pt idx="13373">
                  <c:v>544.81824099999994</c:v>
                </c:pt>
                <c:pt idx="13374">
                  <c:v>535.13700600000004</c:v>
                </c:pt>
                <c:pt idx="13375">
                  <c:v>531.79063399999995</c:v>
                </c:pt>
                <c:pt idx="13376">
                  <c:v>544.46408499999995</c:v>
                </c:pt>
                <c:pt idx="13377">
                  <c:v>559.58147599999995</c:v>
                </c:pt>
                <c:pt idx="13378">
                  <c:v>543.34251400000005</c:v>
                </c:pt>
                <c:pt idx="13379">
                  <c:v>556.28849300000002</c:v>
                </c:pt>
                <c:pt idx="13380">
                  <c:v>540.21110799999997</c:v>
                </c:pt>
                <c:pt idx="13381">
                  <c:v>542.35833100000002</c:v>
                </c:pt>
                <c:pt idx="13382">
                  <c:v>542.57025599999997</c:v>
                </c:pt>
                <c:pt idx="13383">
                  <c:v>561.97677699999997</c:v>
                </c:pt>
                <c:pt idx="13384">
                  <c:v>564.50420199999996</c:v>
                </c:pt>
                <c:pt idx="13385">
                  <c:v>513.88555799999995</c:v>
                </c:pt>
                <c:pt idx="13386">
                  <c:v>573.675297</c:v>
                </c:pt>
                <c:pt idx="13387">
                  <c:v>547.20874300000003</c:v>
                </c:pt>
                <c:pt idx="13388">
                  <c:v>537.26848299999995</c:v>
                </c:pt>
                <c:pt idx="13389">
                  <c:v>568.66055500000004</c:v>
                </c:pt>
                <c:pt idx="13390">
                  <c:v>532.114058</c:v>
                </c:pt>
                <c:pt idx="13391">
                  <c:v>543.64347999999995</c:v>
                </c:pt>
                <c:pt idx="13392">
                  <c:v>564.63608699999997</c:v>
                </c:pt>
                <c:pt idx="13393">
                  <c:v>546.78281700000002</c:v>
                </c:pt>
                <c:pt idx="13394">
                  <c:v>517.61065099999996</c:v>
                </c:pt>
                <c:pt idx="13395">
                  <c:v>558.78234599999996</c:v>
                </c:pt>
                <c:pt idx="13396">
                  <c:v>547.35159099999998</c:v>
                </c:pt>
                <c:pt idx="13397">
                  <c:v>523.75479800000005</c:v>
                </c:pt>
                <c:pt idx="13398">
                  <c:v>580.32701299999997</c:v>
                </c:pt>
                <c:pt idx="13399">
                  <c:v>534.34507499999995</c:v>
                </c:pt>
                <c:pt idx="13400">
                  <c:v>510.04158899999999</c:v>
                </c:pt>
                <c:pt idx="13401">
                  <c:v>573.47860000000003</c:v>
                </c:pt>
                <c:pt idx="13402">
                  <c:v>556.10173899999995</c:v>
                </c:pt>
                <c:pt idx="13403">
                  <c:v>530.81596200000001</c:v>
                </c:pt>
                <c:pt idx="13404">
                  <c:v>543.04731600000002</c:v>
                </c:pt>
                <c:pt idx="13405">
                  <c:v>542.24791400000004</c:v>
                </c:pt>
                <c:pt idx="13406">
                  <c:v>556.62886800000001</c:v>
                </c:pt>
                <c:pt idx="13407">
                  <c:v>569.87445200000002</c:v>
                </c:pt>
                <c:pt idx="13408">
                  <c:v>533.09976600000005</c:v>
                </c:pt>
                <c:pt idx="13409">
                  <c:v>542.27068399999996</c:v>
                </c:pt>
                <c:pt idx="13410">
                  <c:v>573.21743700000002</c:v>
                </c:pt>
                <c:pt idx="13411">
                  <c:v>561.35355800000002</c:v>
                </c:pt>
                <c:pt idx="13412">
                  <c:v>552.37295900000004</c:v>
                </c:pt>
                <c:pt idx="13413">
                  <c:v>527.98578699999996</c:v>
                </c:pt>
                <c:pt idx="13414">
                  <c:v>531.15865099999996</c:v>
                </c:pt>
                <c:pt idx="13415">
                  <c:v>561.12253299999998</c:v>
                </c:pt>
                <c:pt idx="13416">
                  <c:v>556.05363899999998</c:v>
                </c:pt>
                <c:pt idx="13417">
                  <c:v>537.25230299999998</c:v>
                </c:pt>
                <c:pt idx="13418">
                  <c:v>540.09228800000005</c:v>
                </c:pt>
                <c:pt idx="13419">
                  <c:v>536.15428999999995</c:v>
                </c:pt>
                <c:pt idx="13420">
                  <c:v>554.66799600000002</c:v>
                </c:pt>
                <c:pt idx="13421">
                  <c:v>566.633464</c:v>
                </c:pt>
                <c:pt idx="13422">
                  <c:v>545.96797000000004</c:v>
                </c:pt>
                <c:pt idx="13423">
                  <c:v>506.05177900000001</c:v>
                </c:pt>
                <c:pt idx="13424">
                  <c:v>547.74442999999997</c:v>
                </c:pt>
                <c:pt idx="13425">
                  <c:v>573.63995699999998</c:v>
                </c:pt>
                <c:pt idx="13426">
                  <c:v>550.69751499999995</c:v>
                </c:pt>
                <c:pt idx="13427">
                  <c:v>531.95431699999995</c:v>
                </c:pt>
                <c:pt idx="13428">
                  <c:v>540.27824299999997</c:v>
                </c:pt>
                <c:pt idx="13429">
                  <c:v>540.47938499999998</c:v>
                </c:pt>
                <c:pt idx="13430">
                  <c:v>549.60711600000002</c:v>
                </c:pt>
                <c:pt idx="13431">
                  <c:v>565.18931999999995</c:v>
                </c:pt>
                <c:pt idx="13432">
                  <c:v>515.62120100000004</c:v>
                </c:pt>
                <c:pt idx="13433">
                  <c:v>531.38631699999996</c:v>
                </c:pt>
                <c:pt idx="13434">
                  <c:v>567.36732900000004</c:v>
                </c:pt>
                <c:pt idx="13435">
                  <c:v>543.08538699999997</c:v>
                </c:pt>
                <c:pt idx="13436">
                  <c:v>543.71331099999998</c:v>
                </c:pt>
                <c:pt idx="13437">
                  <c:v>562.86857899999995</c:v>
                </c:pt>
                <c:pt idx="13438">
                  <c:v>522.04511300000001</c:v>
                </c:pt>
                <c:pt idx="13439">
                  <c:v>554.16048899999998</c:v>
                </c:pt>
                <c:pt idx="13440">
                  <c:v>588.46229500000004</c:v>
                </c:pt>
                <c:pt idx="13441">
                  <c:v>533.83369200000004</c:v>
                </c:pt>
                <c:pt idx="13442">
                  <c:v>537.63116100000002</c:v>
                </c:pt>
                <c:pt idx="13443">
                  <c:v>538.68692399999998</c:v>
                </c:pt>
                <c:pt idx="13444">
                  <c:v>547.44609200000002</c:v>
                </c:pt>
                <c:pt idx="13445">
                  <c:v>554.35509999999999</c:v>
                </c:pt>
                <c:pt idx="13446">
                  <c:v>548.93590300000005</c:v>
                </c:pt>
                <c:pt idx="13447">
                  <c:v>533.78887399999996</c:v>
                </c:pt>
                <c:pt idx="13448">
                  <c:v>518.43513700000005</c:v>
                </c:pt>
                <c:pt idx="13449">
                  <c:v>577.95524399999999</c:v>
                </c:pt>
                <c:pt idx="13450">
                  <c:v>564.50390200000004</c:v>
                </c:pt>
                <c:pt idx="13451">
                  <c:v>520.91977799999995</c:v>
                </c:pt>
                <c:pt idx="13452">
                  <c:v>544.88672999999994</c:v>
                </c:pt>
                <c:pt idx="13453">
                  <c:v>536.12970800000005</c:v>
                </c:pt>
                <c:pt idx="13454">
                  <c:v>565.55116499999997</c:v>
                </c:pt>
                <c:pt idx="13455">
                  <c:v>562.82756800000004</c:v>
                </c:pt>
                <c:pt idx="13456">
                  <c:v>520.36156900000003</c:v>
                </c:pt>
                <c:pt idx="13457">
                  <c:v>542.54378399999996</c:v>
                </c:pt>
                <c:pt idx="13458">
                  <c:v>545.31544599999995</c:v>
                </c:pt>
                <c:pt idx="13459">
                  <c:v>540.14180099999999</c:v>
                </c:pt>
                <c:pt idx="13460">
                  <c:v>542.91927099999998</c:v>
                </c:pt>
                <c:pt idx="13461">
                  <c:v>549.36125700000002</c:v>
                </c:pt>
                <c:pt idx="13462">
                  <c:v>523.32159999999999</c:v>
                </c:pt>
                <c:pt idx="13463">
                  <c:v>538.65854300000001</c:v>
                </c:pt>
                <c:pt idx="13464">
                  <c:v>577.12470699999994</c:v>
                </c:pt>
                <c:pt idx="13465">
                  <c:v>518.66321300000004</c:v>
                </c:pt>
                <c:pt idx="13466">
                  <c:v>532.12391200000002</c:v>
                </c:pt>
                <c:pt idx="13467">
                  <c:v>557.50326700000005</c:v>
                </c:pt>
                <c:pt idx="13468">
                  <c:v>520.480997</c:v>
                </c:pt>
                <c:pt idx="13469">
                  <c:v>572.32472199999995</c:v>
                </c:pt>
                <c:pt idx="13470">
                  <c:v>538.10719500000005</c:v>
                </c:pt>
                <c:pt idx="13471">
                  <c:v>513.38119800000004</c:v>
                </c:pt>
                <c:pt idx="13472">
                  <c:v>561.85852899999998</c:v>
                </c:pt>
                <c:pt idx="13473">
                  <c:v>542.13387</c:v>
                </c:pt>
                <c:pt idx="13474">
                  <c:v>535.99249399999997</c:v>
                </c:pt>
                <c:pt idx="13475">
                  <c:v>558.25998900000002</c:v>
                </c:pt>
                <c:pt idx="13476">
                  <c:v>545.40687200000002</c:v>
                </c:pt>
                <c:pt idx="13477">
                  <c:v>511.64309400000002</c:v>
                </c:pt>
                <c:pt idx="13478">
                  <c:v>570.56755099999998</c:v>
                </c:pt>
                <c:pt idx="13479">
                  <c:v>565.41749500000003</c:v>
                </c:pt>
                <c:pt idx="13480">
                  <c:v>503.14688799999999</c:v>
                </c:pt>
                <c:pt idx="13481">
                  <c:v>557.24649999999997</c:v>
                </c:pt>
                <c:pt idx="13482">
                  <c:v>540.481315</c:v>
                </c:pt>
                <c:pt idx="13483">
                  <c:v>551.36651300000005</c:v>
                </c:pt>
                <c:pt idx="13484">
                  <c:v>566.85973799999999</c:v>
                </c:pt>
                <c:pt idx="13485">
                  <c:v>529.62246400000004</c:v>
                </c:pt>
                <c:pt idx="13486">
                  <c:v>537.45688099999995</c:v>
                </c:pt>
                <c:pt idx="13487">
                  <c:v>530.15945199999999</c:v>
                </c:pt>
                <c:pt idx="13488">
                  <c:v>556.71412299999997</c:v>
                </c:pt>
                <c:pt idx="13489">
                  <c:v>552.87800600000003</c:v>
                </c:pt>
                <c:pt idx="13490">
                  <c:v>539.44575199999997</c:v>
                </c:pt>
                <c:pt idx="13491">
                  <c:v>545.31819900000005</c:v>
                </c:pt>
                <c:pt idx="13492">
                  <c:v>517.83049200000005</c:v>
                </c:pt>
                <c:pt idx="13493">
                  <c:v>548.67647399999998</c:v>
                </c:pt>
                <c:pt idx="13494">
                  <c:v>551.29348500000003</c:v>
                </c:pt>
                <c:pt idx="13495">
                  <c:v>538.39898200000005</c:v>
                </c:pt>
                <c:pt idx="13496">
                  <c:v>533.80055500000003</c:v>
                </c:pt>
                <c:pt idx="13497">
                  <c:v>526.41902900000002</c:v>
                </c:pt>
                <c:pt idx="13498">
                  <c:v>554.23043600000005</c:v>
                </c:pt>
                <c:pt idx="13499">
                  <c:v>542.54478099999994</c:v>
                </c:pt>
                <c:pt idx="13500">
                  <c:v>539.61022300000002</c:v>
                </c:pt>
                <c:pt idx="13501">
                  <c:v>555.44936900000005</c:v>
                </c:pt>
                <c:pt idx="13502">
                  <c:v>540.44987000000003</c:v>
                </c:pt>
                <c:pt idx="13503">
                  <c:v>545.512336</c:v>
                </c:pt>
                <c:pt idx="13504">
                  <c:v>545.54211399999997</c:v>
                </c:pt>
                <c:pt idx="13505">
                  <c:v>559.58254499999998</c:v>
                </c:pt>
                <c:pt idx="13506">
                  <c:v>525.67640500000005</c:v>
                </c:pt>
                <c:pt idx="13507">
                  <c:v>543.89979500000004</c:v>
                </c:pt>
                <c:pt idx="13508">
                  <c:v>562.17569600000002</c:v>
                </c:pt>
                <c:pt idx="13509">
                  <c:v>527.28803900000003</c:v>
                </c:pt>
                <c:pt idx="13510">
                  <c:v>547.72083199999997</c:v>
                </c:pt>
                <c:pt idx="13511">
                  <c:v>549.73990900000001</c:v>
                </c:pt>
                <c:pt idx="13512">
                  <c:v>549.01550399999996</c:v>
                </c:pt>
                <c:pt idx="13513">
                  <c:v>542.21586200000002</c:v>
                </c:pt>
                <c:pt idx="13514">
                  <c:v>545.54865099999995</c:v>
                </c:pt>
                <c:pt idx="13515">
                  <c:v>543.00297</c:v>
                </c:pt>
                <c:pt idx="13516">
                  <c:v>531.43600000000004</c:v>
                </c:pt>
                <c:pt idx="13517">
                  <c:v>553.58569299999999</c:v>
                </c:pt>
                <c:pt idx="13518">
                  <c:v>542.33067600000004</c:v>
                </c:pt>
                <c:pt idx="13519">
                  <c:v>548.56324800000004</c:v>
                </c:pt>
                <c:pt idx="13520">
                  <c:v>534.32202700000005</c:v>
                </c:pt>
                <c:pt idx="13521">
                  <c:v>525.44331199999999</c:v>
                </c:pt>
                <c:pt idx="13522">
                  <c:v>554.59727799999996</c:v>
                </c:pt>
                <c:pt idx="13523">
                  <c:v>543.323759</c:v>
                </c:pt>
                <c:pt idx="13524">
                  <c:v>547.13420199999996</c:v>
                </c:pt>
                <c:pt idx="13525">
                  <c:v>515.83482200000003</c:v>
                </c:pt>
                <c:pt idx="13526">
                  <c:v>545.39377400000001</c:v>
                </c:pt>
                <c:pt idx="13527">
                  <c:v>547.44600700000001</c:v>
                </c:pt>
                <c:pt idx="13528">
                  <c:v>526.56853000000001</c:v>
                </c:pt>
                <c:pt idx="13529">
                  <c:v>549.98457299999995</c:v>
                </c:pt>
                <c:pt idx="13530">
                  <c:v>516.80670499999997</c:v>
                </c:pt>
                <c:pt idx="13531">
                  <c:v>536.57142799999997</c:v>
                </c:pt>
                <c:pt idx="13532">
                  <c:v>555.37575800000002</c:v>
                </c:pt>
                <c:pt idx="13533">
                  <c:v>546.102034</c:v>
                </c:pt>
                <c:pt idx="13534">
                  <c:v>529.79692899999998</c:v>
                </c:pt>
                <c:pt idx="13535">
                  <c:v>528.26918799999999</c:v>
                </c:pt>
                <c:pt idx="13536">
                  <c:v>554.18913999999995</c:v>
                </c:pt>
                <c:pt idx="13537">
                  <c:v>549.68821200000002</c:v>
                </c:pt>
                <c:pt idx="13538">
                  <c:v>559.89623900000004</c:v>
                </c:pt>
                <c:pt idx="13539">
                  <c:v>518.92479100000003</c:v>
                </c:pt>
                <c:pt idx="13540">
                  <c:v>506.80671999999998</c:v>
                </c:pt>
                <c:pt idx="13541">
                  <c:v>571.01241700000003</c:v>
                </c:pt>
                <c:pt idx="13542">
                  <c:v>542.06508299999996</c:v>
                </c:pt>
                <c:pt idx="13543">
                  <c:v>536.78594799999996</c:v>
                </c:pt>
                <c:pt idx="13544">
                  <c:v>556.20626900000002</c:v>
                </c:pt>
                <c:pt idx="13545">
                  <c:v>532.79498000000001</c:v>
                </c:pt>
                <c:pt idx="13546">
                  <c:v>545.494057</c:v>
                </c:pt>
                <c:pt idx="13547">
                  <c:v>551.05339100000003</c:v>
                </c:pt>
                <c:pt idx="13548">
                  <c:v>552.14426200000003</c:v>
                </c:pt>
                <c:pt idx="13549">
                  <c:v>514.20740000000001</c:v>
                </c:pt>
                <c:pt idx="13550">
                  <c:v>553.89412200000004</c:v>
                </c:pt>
                <c:pt idx="13551">
                  <c:v>563.18406000000004</c:v>
                </c:pt>
                <c:pt idx="13552">
                  <c:v>541.80665099999999</c:v>
                </c:pt>
                <c:pt idx="13553">
                  <c:v>544.33701299999996</c:v>
                </c:pt>
                <c:pt idx="13554">
                  <c:v>533.98484199999996</c:v>
                </c:pt>
                <c:pt idx="13555">
                  <c:v>558.53442500000006</c:v>
                </c:pt>
                <c:pt idx="13556">
                  <c:v>550.80435699999998</c:v>
                </c:pt>
                <c:pt idx="13557">
                  <c:v>556.343388</c:v>
                </c:pt>
                <c:pt idx="13558">
                  <c:v>550.82916799999998</c:v>
                </c:pt>
                <c:pt idx="13559">
                  <c:v>524.42075399999999</c:v>
                </c:pt>
                <c:pt idx="13560">
                  <c:v>550.90589799999998</c:v>
                </c:pt>
                <c:pt idx="13561">
                  <c:v>558.06413499999996</c:v>
                </c:pt>
                <c:pt idx="13562">
                  <c:v>516.71577600000001</c:v>
                </c:pt>
                <c:pt idx="13563">
                  <c:v>551.59843699999999</c:v>
                </c:pt>
                <c:pt idx="13564">
                  <c:v>556.58872499999995</c:v>
                </c:pt>
                <c:pt idx="13565">
                  <c:v>527.18204500000002</c:v>
                </c:pt>
                <c:pt idx="13566">
                  <c:v>540.19057499999997</c:v>
                </c:pt>
                <c:pt idx="13567">
                  <c:v>547.09099100000003</c:v>
                </c:pt>
                <c:pt idx="13568">
                  <c:v>524.197586</c:v>
                </c:pt>
                <c:pt idx="13569">
                  <c:v>549.97643200000005</c:v>
                </c:pt>
                <c:pt idx="13570">
                  <c:v>576.22771499999999</c:v>
                </c:pt>
                <c:pt idx="13571">
                  <c:v>517.73967000000005</c:v>
                </c:pt>
                <c:pt idx="13572">
                  <c:v>539.94730000000004</c:v>
                </c:pt>
                <c:pt idx="13573">
                  <c:v>579.67361700000004</c:v>
                </c:pt>
                <c:pt idx="13574">
                  <c:v>518.05442200000005</c:v>
                </c:pt>
                <c:pt idx="13575">
                  <c:v>568.91066699999999</c:v>
                </c:pt>
                <c:pt idx="13576">
                  <c:v>561.15416000000005</c:v>
                </c:pt>
                <c:pt idx="13577">
                  <c:v>498.32610099999999</c:v>
                </c:pt>
                <c:pt idx="13578">
                  <c:v>562.16345999999999</c:v>
                </c:pt>
                <c:pt idx="13579">
                  <c:v>542.22951599999999</c:v>
                </c:pt>
                <c:pt idx="13580">
                  <c:v>548.88459799999998</c:v>
                </c:pt>
                <c:pt idx="13581">
                  <c:v>557.42459599999995</c:v>
                </c:pt>
                <c:pt idx="13582">
                  <c:v>526.62940700000001</c:v>
                </c:pt>
                <c:pt idx="13583">
                  <c:v>523.73289599999998</c:v>
                </c:pt>
                <c:pt idx="13584">
                  <c:v>549.32083599999999</c:v>
                </c:pt>
                <c:pt idx="13585">
                  <c:v>561.46087199999999</c:v>
                </c:pt>
                <c:pt idx="13586">
                  <c:v>531.76591900000005</c:v>
                </c:pt>
                <c:pt idx="13587">
                  <c:v>546.24999200000002</c:v>
                </c:pt>
                <c:pt idx="13588">
                  <c:v>536.38395400000002</c:v>
                </c:pt>
                <c:pt idx="13589">
                  <c:v>526.01114199999995</c:v>
                </c:pt>
                <c:pt idx="13590">
                  <c:v>584.67357100000004</c:v>
                </c:pt>
                <c:pt idx="13591">
                  <c:v>540.38198999999997</c:v>
                </c:pt>
                <c:pt idx="13592">
                  <c:v>521.57995100000005</c:v>
                </c:pt>
                <c:pt idx="13593">
                  <c:v>563.18453499999998</c:v>
                </c:pt>
                <c:pt idx="13594">
                  <c:v>521.83328300000005</c:v>
                </c:pt>
                <c:pt idx="13595">
                  <c:v>554.30566099999999</c:v>
                </c:pt>
                <c:pt idx="13596">
                  <c:v>548.78818999999999</c:v>
                </c:pt>
                <c:pt idx="13597">
                  <c:v>523.28243199999997</c:v>
                </c:pt>
                <c:pt idx="13598">
                  <c:v>548.83918800000004</c:v>
                </c:pt>
                <c:pt idx="13599">
                  <c:v>541.64710000000002</c:v>
                </c:pt>
                <c:pt idx="13600">
                  <c:v>548.59131500000001</c:v>
                </c:pt>
                <c:pt idx="13601">
                  <c:v>546.52347199999997</c:v>
                </c:pt>
                <c:pt idx="13602">
                  <c:v>550.45383700000002</c:v>
                </c:pt>
                <c:pt idx="13603">
                  <c:v>520.31332199999997</c:v>
                </c:pt>
                <c:pt idx="13604">
                  <c:v>544.16927499999997</c:v>
                </c:pt>
                <c:pt idx="13605">
                  <c:v>583.86682599999995</c:v>
                </c:pt>
                <c:pt idx="13606">
                  <c:v>517.016974</c:v>
                </c:pt>
                <c:pt idx="13607">
                  <c:v>539.98070199999995</c:v>
                </c:pt>
                <c:pt idx="13608">
                  <c:v>563.95856100000003</c:v>
                </c:pt>
                <c:pt idx="13609">
                  <c:v>529.70276000000001</c:v>
                </c:pt>
                <c:pt idx="13610">
                  <c:v>543.79792899999995</c:v>
                </c:pt>
                <c:pt idx="13611">
                  <c:v>543.84958900000004</c:v>
                </c:pt>
                <c:pt idx="13612">
                  <c:v>525.96064000000001</c:v>
                </c:pt>
                <c:pt idx="13613">
                  <c:v>546.35984900000005</c:v>
                </c:pt>
                <c:pt idx="13614">
                  <c:v>550.63924599999996</c:v>
                </c:pt>
                <c:pt idx="13615">
                  <c:v>541.90701300000001</c:v>
                </c:pt>
                <c:pt idx="13616">
                  <c:v>533.89300800000001</c:v>
                </c:pt>
                <c:pt idx="13617">
                  <c:v>559.33672000000001</c:v>
                </c:pt>
                <c:pt idx="13618">
                  <c:v>528.49969699999997</c:v>
                </c:pt>
                <c:pt idx="13619">
                  <c:v>529.14097500000003</c:v>
                </c:pt>
                <c:pt idx="13620">
                  <c:v>567.07415600000002</c:v>
                </c:pt>
                <c:pt idx="13621">
                  <c:v>528.76567999999997</c:v>
                </c:pt>
                <c:pt idx="13622">
                  <c:v>512.74746400000004</c:v>
                </c:pt>
                <c:pt idx="13623">
                  <c:v>536.88118999999995</c:v>
                </c:pt>
                <c:pt idx="13624">
                  <c:v>545.62363100000005</c:v>
                </c:pt>
                <c:pt idx="13625">
                  <c:v>540.47923300000002</c:v>
                </c:pt>
                <c:pt idx="13626">
                  <c:v>539.66641000000004</c:v>
                </c:pt>
                <c:pt idx="13627">
                  <c:v>531.07860200000005</c:v>
                </c:pt>
                <c:pt idx="13628">
                  <c:v>533.90278999999998</c:v>
                </c:pt>
                <c:pt idx="13629">
                  <c:v>549.45471099999997</c:v>
                </c:pt>
                <c:pt idx="13630">
                  <c:v>540.46455400000002</c:v>
                </c:pt>
                <c:pt idx="13631">
                  <c:v>541.09652400000004</c:v>
                </c:pt>
                <c:pt idx="13632">
                  <c:v>542.724693</c:v>
                </c:pt>
                <c:pt idx="13633">
                  <c:v>521.10103600000002</c:v>
                </c:pt>
                <c:pt idx="13634">
                  <c:v>549.44599600000004</c:v>
                </c:pt>
                <c:pt idx="13635">
                  <c:v>556.599379</c:v>
                </c:pt>
                <c:pt idx="13636">
                  <c:v>530.37212899999997</c:v>
                </c:pt>
                <c:pt idx="13637">
                  <c:v>522.915887</c:v>
                </c:pt>
                <c:pt idx="13638">
                  <c:v>554.52012400000001</c:v>
                </c:pt>
                <c:pt idx="13639">
                  <c:v>546.02837199999999</c:v>
                </c:pt>
                <c:pt idx="13640">
                  <c:v>540.94217200000003</c:v>
                </c:pt>
                <c:pt idx="13641">
                  <c:v>526.19238099999995</c:v>
                </c:pt>
                <c:pt idx="13642">
                  <c:v>526.72222999999997</c:v>
                </c:pt>
                <c:pt idx="13643">
                  <c:v>559.27630299999998</c:v>
                </c:pt>
                <c:pt idx="13644">
                  <c:v>542.92291699999998</c:v>
                </c:pt>
                <c:pt idx="13645">
                  <c:v>528.310068</c:v>
                </c:pt>
                <c:pt idx="13646">
                  <c:v>544.35339199999999</c:v>
                </c:pt>
                <c:pt idx="13647">
                  <c:v>554.20416999999998</c:v>
                </c:pt>
                <c:pt idx="13648">
                  <c:v>532.86810100000002</c:v>
                </c:pt>
                <c:pt idx="13649">
                  <c:v>553.98835899999995</c:v>
                </c:pt>
                <c:pt idx="13650">
                  <c:v>548.83279300000004</c:v>
                </c:pt>
                <c:pt idx="13651">
                  <c:v>534.29325700000004</c:v>
                </c:pt>
                <c:pt idx="13652">
                  <c:v>532.56626900000003</c:v>
                </c:pt>
                <c:pt idx="13653">
                  <c:v>540.21618999999998</c:v>
                </c:pt>
                <c:pt idx="13654">
                  <c:v>548.074791</c:v>
                </c:pt>
                <c:pt idx="13655">
                  <c:v>556.57083</c:v>
                </c:pt>
                <c:pt idx="13656">
                  <c:v>534.28557000000001</c:v>
                </c:pt>
                <c:pt idx="13657">
                  <c:v>533.15016000000003</c:v>
                </c:pt>
                <c:pt idx="13658">
                  <c:v>548.05609700000002</c:v>
                </c:pt>
                <c:pt idx="13659">
                  <c:v>537.01880200000005</c:v>
                </c:pt>
                <c:pt idx="13660">
                  <c:v>540.61547599999994</c:v>
                </c:pt>
                <c:pt idx="13661">
                  <c:v>548.44978700000001</c:v>
                </c:pt>
                <c:pt idx="13662">
                  <c:v>526.44927299999995</c:v>
                </c:pt>
                <c:pt idx="13663">
                  <c:v>535.36613999999997</c:v>
                </c:pt>
                <c:pt idx="13664">
                  <c:v>541.80539399999998</c:v>
                </c:pt>
                <c:pt idx="13665">
                  <c:v>546.47140300000001</c:v>
                </c:pt>
                <c:pt idx="13666">
                  <c:v>524.12875899999995</c:v>
                </c:pt>
                <c:pt idx="13667">
                  <c:v>524.67697599999997</c:v>
                </c:pt>
                <c:pt idx="13668">
                  <c:v>560.87002900000005</c:v>
                </c:pt>
                <c:pt idx="13669">
                  <c:v>536.401477</c:v>
                </c:pt>
                <c:pt idx="13670">
                  <c:v>547.83135400000003</c:v>
                </c:pt>
                <c:pt idx="13671">
                  <c:v>529.53533100000004</c:v>
                </c:pt>
                <c:pt idx="13672">
                  <c:v>535.26594499999999</c:v>
                </c:pt>
                <c:pt idx="13673">
                  <c:v>538.96937600000001</c:v>
                </c:pt>
                <c:pt idx="13674">
                  <c:v>542.585015</c:v>
                </c:pt>
                <c:pt idx="13675">
                  <c:v>530.505315</c:v>
                </c:pt>
                <c:pt idx="13676">
                  <c:v>525.34523799999999</c:v>
                </c:pt>
                <c:pt idx="13677">
                  <c:v>561.35701400000005</c:v>
                </c:pt>
                <c:pt idx="13678">
                  <c:v>532.75100299999997</c:v>
                </c:pt>
                <c:pt idx="13679">
                  <c:v>521.72008100000005</c:v>
                </c:pt>
                <c:pt idx="13680">
                  <c:v>563.46484299999997</c:v>
                </c:pt>
                <c:pt idx="13681">
                  <c:v>519.31393200000002</c:v>
                </c:pt>
                <c:pt idx="13682">
                  <c:v>536.60739100000001</c:v>
                </c:pt>
                <c:pt idx="13683">
                  <c:v>555.69953299999997</c:v>
                </c:pt>
                <c:pt idx="13684">
                  <c:v>516.57285999999999</c:v>
                </c:pt>
                <c:pt idx="13685">
                  <c:v>537.31645400000002</c:v>
                </c:pt>
                <c:pt idx="13686">
                  <c:v>554.23258299999998</c:v>
                </c:pt>
                <c:pt idx="13687">
                  <c:v>514.09199799999999</c:v>
                </c:pt>
                <c:pt idx="13688">
                  <c:v>538.16967899999997</c:v>
                </c:pt>
                <c:pt idx="13689">
                  <c:v>543.28307099999995</c:v>
                </c:pt>
                <c:pt idx="13690">
                  <c:v>527.95718299999999</c:v>
                </c:pt>
                <c:pt idx="13691">
                  <c:v>547.72357</c:v>
                </c:pt>
                <c:pt idx="13692">
                  <c:v>536.43625499999996</c:v>
                </c:pt>
                <c:pt idx="13693">
                  <c:v>531.27779599999997</c:v>
                </c:pt>
                <c:pt idx="13694">
                  <c:v>532.80203600000004</c:v>
                </c:pt>
                <c:pt idx="13695">
                  <c:v>560.68253300000003</c:v>
                </c:pt>
                <c:pt idx="13696">
                  <c:v>518.360412</c:v>
                </c:pt>
                <c:pt idx="13697">
                  <c:v>552.91493600000001</c:v>
                </c:pt>
                <c:pt idx="13698">
                  <c:v>549.04759999999999</c:v>
                </c:pt>
                <c:pt idx="13699">
                  <c:v>513.83199400000001</c:v>
                </c:pt>
                <c:pt idx="13700">
                  <c:v>571.42893600000002</c:v>
                </c:pt>
                <c:pt idx="13701">
                  <c:v>522.36868000000004</c:v>
                </c:pt>
                <c:pt idx="13702">
                  <c:v>531.20880299999999</c:v>
                </c:pt>
                <c:pt idx="13703">
                  <c:v>559.65658299999996</c:v>
                </c:pt>
                <c:pt idx="13704">
                  <c:v>514.95783500000005</c:v>
                </c:pt>
                <c:pt idx="13705">
                  <c:v>551.038048</c:v>
                </c:pt>
                <c:pt idx="13706">
                  <c:v>546.75260200000002</c:v>
                </c:pt>
                <c:pt idx="13707">
                  <c:v>530.00421700000004</c:v>
                </c:pt>
                <c:pt idx="13708">
                  <c:v>537.42049199999997</c:v>
                </c:pt>
                <c:pt idx="13709">
                  <c:v>548.10950100000002</c:v>
                </c:pt>
                <c:pt idx="13710">
                  <c:v>533.39627299999995</c:v>
                </c:pt>
                <c:pt idx="13711">
                  <c:v>530.46779500000002</c:v>
                </c:pt>
                <c:pt idx="13712">
                  <c:v>556.86792300000002</c:v>
                </c:pt>
                <c:pt idx="13713">
                  <c:v>530.90820799999995</c:v>
                </c:pt>
                <c:pt idx="13714">
                  <c:v>535.87653299999999</c:v>
                </c:pt>
                <c:pt idx="13715">
                  <c:v>561.51464499999997</c:v>
                </c:pt>
                <c:pt idx="13716">
                  <c:v>518.54447100000004</c:v>
                </c:pt>
                <c:pt idx="13717">
                  <c:v>542.15407900000002</c:v>
                </c:pt>
                <c:pt idx="13718">
                  <c:v>552.334971</c:v>
                </c:pt>
                <c:pt idx="13719">
                  <c:v>517.51118299999996</c:v>
                </c:pt>
                <c:pt idx="13720">
                  <c:v>553.28189799999996</c:v>
                </c:pt>
                <c:pt idx="13721">
                  <c:v>526.74370199999998</c:v>
                </c:pt>
                <c:pt idx="13722">
                  <c:v>540.96524799999997</c:v>
                </c:pt>
                <c:pt idx="13723">
                  <c:v>546.43807000000004</c:v>
                </c:pt>
                <c:pt idx="13724">
                  <c:v>530.22296300000005</c:v>
                </c:pt>
                <c:pt idx="13725">
                  <c:v>545.01246700000002</c:v>
                </c:pt>
                <c:pt idx="13726">
                  <c:v>552.07691599999998</c:v>
                </c:pt>
                <c:pt idx="13727">
                  <c:v>553.43017699999996</c:v>
                </c:pt>
                <c:pt idx="13728">
                  <c:v>536.51595199999997</c:v>
                </c:pt>
                <c:pt idx="13729">
                  <c:v>542.31677999999999</c:v>
                </c:pt>
                <c:pt idx="13730">
                  <c:v>550.71921099999997</c:v>
                </c:pt>
                <c:pt idx="13731">
                  <c:v>528.00039500000003</c:v>
                </c:pt>
                <c:pt idx="13732">
                  <c:v>540.87551800000006</c:v>
                </c:pt>
                <c:pt idx="13733">
                  <c:v>538.23602600000004</c:v>
                </c:pt>
                <c:pt idx="13734">
                  <c:v>525.63575600000001</c:v>
                </c:pt>
                <c:pt idx="13735">
                  <c:v>540.32901000000004</c:v>
                </c:pt>
                <c:pt idx="13736">
                  <c:v>530.97299499999997</c:v>
                </c:pt>
                <c:pt idx="13737">
                  <c:v>538.85310000000004</c:v>
                </c:pt>
                <c:pt idx="13738">
                  <c:v>537.630942</c:v>
                </c:pt>
                <c:pt idx="13739">
                  <c:v>537.63012400000002</c:v>
                </c:pt>
                <c:pt idx="13740">
                  <c:v>543.89867500000003</c:v>
                </c:pt>
                <c:pt idx="13741">
                  <c:v>534.563941</c:v>
                </c:pt>
                <c:pt idx="13742">
                  <c:v>549.78192200000001</c:v>
                </c:pt>
                <c:pt idx="13743">
                  <c:v>520.232349</c:v>
                </c:pt>
                <c:pt idx="13744">
                  <c:v>549.53733899999997</c:v>
                </c:pt>
                <c:pt idx="13745">
                  <c:v>569.79979400000002</c:v>
                </c:pt>
                <c:pt idx="13746">
                  <c:v>509.24541699999997</c:v>
                </c:pt>
                <c:pt idx="13747">
                  <c:v>540.93770500000005</c:v>
                </c:pt>
                <c:pt idx="13748">
                  <c:v>554.35533599999997</c:v>
                </c:pt>
                <c:pt idx="13749">
                  <c:v>536.04816900000003</c:v>
                </c:pt>
                <c:pt idx="13750">
                  <c:v>527.36400100000003</c:v>
                </c:pt>
                <c:pt idx="13751">
                  <c:v>546.65496900000005</c:v>
                </c:pt>
                <c:pt idx="13752">
                  <c:v>536.19694200000004</c:v>
                </c:pt>
                <c:pt idx="13753">
                  <c:v>546.31151</c:v>
                </c:pt>
                <c:pt idx="13754">
                  <c:v>547.68555200000003</c:v>
                </c:pt>
                <c:pt idx="13755">
                  <c:v>525.45623000000001</c:v>
                </c:pt>
                <c:pt idx="13756">
                  <c:v>547.46643800000004</c:v>
                </c:pt>
                <c:pt idx="13757">
                  <c:v>562.19403</c:v>
                </c:pt>
                <c:pt idx="13758">
                  <c:v>526.70024000000001</c:v>
                </c:pt>
                <c:pt idx="13759">
                  <c:v>524.34742600000004</c:v>
                </c:pt>
                <c:pt idx="13760">
                  <c:v>555.55869099999995</c:v>
                </c:pt>
                <c:pt idx="13761">
                  <c:v>525.54320800000005</c:v>
                </c:pt>
                <c:pt idx="13762">
                  <c:v>543.83714199999997</c:v>
                </c:pt>
                <c:pt idx="13763">
                  <c:v>548.11034700000005</c:v>
                </c:pt>
                <c:pt idx="13764">
                  <c:v>521.36752200000001</c:v>
                </c:pt>
                <c:pt idx="13765">
                  <c:v>542.13093900000001</c:v>
                </c:pt>
                <c:pt idx="13766">
                  <c:v>547.71951100000001</c:v>
                </c:pt>
                <c:pt idx="13767">
                  <c:v>532.015579</c:v>
                </c:pt>
                <c:pt idx="13768">
                  <c:v>529.42966799999999</c:v>
                </c:pt>
                <c:pt idx="13769">
                  <c:v>533.55665799999997</c:v>
                </c:pt>
                <c:pt idx="13770">
                  <c:v>532.03282799999999</c:v>
                </c:pt>
                <c:pt idx="13771">
                  <c:v>546.37799299999995</c:v>
                </c:pt>
                <c:pt idx="13772">
                  <c:v>546.20308</c:v>
                </c:pt>
                <c:pt idx="13773">
                  <c:v>529.80091700000003</c:v>
                </c:pt>
                <c:pt idx="13774">
                  <c:v>529.92097100000001</c:v>
                </c:pt>
                <c:pt idx="13775">
                  <c:v>559.03459299999997</c:v>
                </c:pt>
                <c:pt idx="13776">
                  <c:v>518.04724199999998</c:v>
                </c:pt>
                <c:pt idx="13777">
                  <c:v>534.15030400000001</c:v>
                </c:pt>
                <c:pt idx="13778">
                  <c:v>556.358161</c:v>
                </c:pt>
                <c:pt idx="13779">
                  <c:v>528.083799</c:v>
                </c:pt>
                <c:pt idx="13780">
                  <c:v>524.90698099999997</c:v>
                </c:pt>
                <c:pt idx="13781">
                  <c:v>546.92331100000001</c:v>
                </c:pt>
                <c:pt idx="13782">
                  <c:v>539.82412799999997</c:v>
                </c:pt>
                <c:pt idx="13783">
                  <c:v>546.53165300000001</c:v>
                </c:pt>
                <c:pt idx="13784">
                  <c:v>533.38467100000003</c:v>
                </c:pt>
                <c:pt idx="13785">
                  <c:v>531.42614300000002</c:v>
                </c:pt>
                <c:pt idx="13786">
                  <c:v>540.688312</c:v>
                </c:pt>
                <c:pt idx="13787">
                  <c:v>560.95254199999999</c:v>
                </c:pt>
                <c:pt idx="13788">
                  <c:v>526.202268</c:v>
                </c:pt>
                <c:pt idx="13789">
                  <c:v>507.33018399999997</c:v>
                </c:pt>
                <c:pt idx="13790">
                  <c:v>552.56939</c:v>
                </c:pt>
                <c:pt idx="13791">
                  <c:v>531.54916000000003</c:v>
                </c:pt>
                <c:pt idx="13792">
                  <c:v>540.75095599999997</c:v>
                </c:pt>
                <c:pt idx="13793">
                  <c:v>529.42672200000004</c:v>
                </c:pt>
                <c:pt idx="13794">
                  <c:v>529.60641599999997</c:v>
                </c:pt>
                <c:pt idx="13795">
                  <c:v>537.48100199999999</c:v>
                </c:pt>
                <c:pt idx="13796">
                  <c:v>547.76927599999999</c:v>
                </c:pt>
                <c:pt idx="13797">
                  <c:v>551.18516999999997</c:v>
                </c:pt>
                <c:pt idx="13798">
                  <c:v>508.09799500000003</c:v>
                </c:pt>
                <c:pt idx="13799">
                  <c:v>541.73861899999997</c:v>
                </c:pt>
                <c:pt idx="13800">
                  <c:v>546.26184599999999</c:v>
                </c:pt>
                <c:pt idx="13801">
                  <c:v>534.19454499999995</c:v>
                </c:pt>
                <c:pt idx="13802">
                  <c:v>541.01735799999994</c:v>
                </c:pt>
                <c:pt idx="13803">
                  <c:v>524.75169300000005</c:v>
                </c:pt>
                <c:pt idx="13804">
                  <c:v>516.44923100000005</c:v>
                </c:pt>
                <c:pt idx="13805">
                  <c:v>575.01294700000005</c:v>
                </c:pt>
                <c:pt idx="13806">
                  <c:v>539.00109599999996</c:v>
                </c:pt>
                <c:pt idx="13807">
                  <c:v>527.49916900000005</c:v>
                </c:pt>
                <c:pt idx="13808">
                  <c:v>540.04652999999996</c:v>
                </c:pt>
                <c:pt idx="13809">
                  <c:v>531.04588000000001</c:v>
                </c:pt>
                <c:pt idx="13810">
                  <c:v>543.678541</c:v>
                </c:pt>
                <c:pt idx="13811">
                  <c:v>562.072271</c:v>
                </c:pt>
                <c:pt idx="13812">
                  <c:v>524.31377099999997</c:v>
                </c:pt>
                <c:pt idx="13813">
                  <c:v>514.29596600000002</c:v>
                </c:pt>
                <c:pt idx="13814">
                  <c:v>550.13114399999995</c:v>
                </c:pt>
                <c:pt idx="13815">
                  <c:v>540.83573000000001</c:v>
                </c:pt>
                <c:pt idx="13816">
                  <c:v>538.33945600000004</c:v>
                </c:pt>
                <c:pt idx="13817">
                  <c:v>546.03152599999999</c:v>
                </c:pt>
                <c:pt idx="13818">
                  <c:v>512.381666</c:v>
                </c:pt>
                <c:pt idx="13819">
                  <c:v>530.53209000000004</c:v>
                </c:pt>
                <c:pt idx="13820">
                  <c:v>554.06309099999999</c:v>
                </c:pt>
                <c:pt idx="13821">
                  <c:v>534.37177099999997</c:v>
                </c:pt>
                <c:pt idx="13822">
                  <c:v>529.00222199999996</c:v>
                </c:pt>
                <c:pt idx="13823">
                  <c:v>541.39919999999995</c:v>
                </c:pt>
                <c:pt idx="13824">
                  <c:v>526.76820399999997</c:v>
                </c:pt>
                <c:pt idx="13825">
                  <c:v>545.31445699999995</c:v>
                </c:pt>
                <c:pt idx="13826">
                  <c:v>526.76213199999995</c:v>
                </c:pt>
                <c:pt idx="13827">
                  <c:v>515.63184799999999</c:v>
                </c:pt>
                <c:pt idx="13828">
                  <c:v>538.26382799999999</c:v>
                </c:pt>
                <c:pt idx="13829">
                  <c:v>543.59066199999995</c:v>
                </c:pt>
                <c:pt idx="13830">
                  <c:v>547.83253000000002</c:v>
                </c:pt>
                <c:pt idx="13831">
                  <c:v>535.02540699999997</c:v>
                </c:pt>
                <c:pt idx="13832">
                  <c:v>529.67962699999998</c:v>
                </c:pt>
                <c:pt idx="13833">
                  <c:v>548.17032900000004</c:v>
                </c:pt>
                <c:pt idx="13834">
                  <c:v>535.80573600000002</c:v>
                </c:pt>
                <c:pt idx="13835">
                  <c:v>535.88481400000001</c:v>
                </c:pt>
                <c:pt idx="13836">
                  <c:v>544.54014299999994</c:v>
                </c:pt>
                <c:pt idx="13837">
                  <c:v>528.73517200000003</c:v>
                </c:pt>
                <c:pt idx="13838">
                  <c:v>523.54766700000005</c:v>
                </c:pt>
                <c:pt idx="13839">
                  <c:v>542.97026400000004</c:v>
                </c:pt>
                <c:pt idx="13840">
                  <c:v>551.14386300000001</c:v>
                </c:pt>
                <c:pt idx="13841">
                  <c:v>547.91856199999995</c:v>
                </c:pt>
                <c:pt idx="13842">
                  <c:v>523.47893699999997</c:v>
                </c:pt>
                <c:pt idx="13843">
                  <c:v>532.89463699999999</c:v>
                </c:pt>
                <c:pt idx="13844">
                  <c:v>533.87244599999997</c:v>
                </c:pt>
                <c:pt idx="13845">
                  <c:v>546.96909700000003</c:v>
                </c:pt>
                <c:pt idx="13846">
                  <c:v>545.97228700000005</c:v>
                </c:pt>
                <c:pt idx="13847">
                  <c:v>515.15319699999998</c:v>
                </c:pt>
                <c:pt idx="13848">
                  <c:v>541.60025199999995</c:v>
                </c:pt>
                <c:pt idx="13849">
                  <c:v>517.91493800000001</c:v>
                </c:pt>
                <c:pt idx="13850">
                  <c:v>552.58001000000002</c:v>
                </c:pt>
                <c:pt idx="13851">
                  <c:v>551.46278099999995</c:v>
                </c:pt>
                <c:pt idx="13852">
                  <c:v>506.05451399999998</c:v>
                </c:pt>
                <c:pt idx="13853">
                  <c:v>548.00539500000002</c:v>
                </c:pt>
                <c:pt idx="13854">
                  <c:v>551.11082199999998</c:v>
                </c:pt>
                <c:pt idx="13855">
                  <c:v>530.02693799999997</c:v>
                </c:pt>
                <c:pt idx="13856">
                  <c:v>532.09161600000004</c:v>
                </c:pt>
                <c:pt idx="13857">
                  <c:v>525.88185599999997</c:v>
                </c:pt>
                <c:pt idx="13858">
                  <c:v>537.71063100000003</c:v>
                </c:pt>
                <c:pt idx="13859">
                  <c:v>558.44086400000003</c:v>
                </c:pt>
                <c:pt idx="13860">
                  <c:v>527.49193700000001</c:v>
                </c:pt>
                <c:pt idx="13861">
                  <c:v>519.88226999999995</c:v>
                </c:pt>
                <c:pt idx="13862">
                  <c:v>528.61083099999996</c:v>
                </c:pt>
                <c:pt idx="13863">
                  <c:v>535.01559799999995</c:v>
                </c:pt>
                <c:pt idx="13864">
                  <c:v>536.27713200000005</c:v>
                </c:pt>
                <c:pt idx="13865">
                  <c:v>529.54387999999994</c:v>
                </c:pt>
                <c:pt idx="13866">
                  <c:v>536.85889899999995</c:v>
                </c:pt>
                <c:pt idx="13867">
                  <c:v>510.12330300000002</c:v>
                </c:pt>
                <c:pt idx="13868">
                  <c:v>542.23031800000001</c:v>
                </c:pt>
                <c:pt idx="13869">
                  <c:v>551.07379500000002</c:v>
                </c:pt>
                <c:pt idx="13870">
                  <c:v>531.50736800000004</c:v>
                </c:pt>
                <c:pt idx="13871">
                  <c:v>550.01784499999997</c:v>
                </c:pt>
                <c:pt idx="13872">
                  <c:v>523.29873599999996</c:v>
                </c:pt>
                <c:pt idx="13873">
                  <c:v>525.553493</c:v>
                </c:pt>
                <c:pt idx="13874">
                  <c:v>558.22417600000006</c:v>
                </c:pt>
                <c:pt idx="13875">
                  <c:v>512.29428600000006</c:v>
                </c:pt>
                <c:pt idx="13876">
                  <c:v>530.70163400000001</c:v>
                </c:pt>
                <c:pt idx="13877">
                  <c:v>538.92025699999999</c:v>
                </c:pt>
                <c:pt idx="13878">
                  <c:v>534.72550799999999</c:v>
                </c:pt>
                <c:pt idx="13879">
                  <c:v>551.46983399999999</c:v>
                </c:pt>
                <c:pt idx="13880">
                  <c:v>519.77566899999999</c:v>
                </c:pt>
                <c:pt idx="13881">
                  <c:v>537.48088099999995</c:v>
                </c:pt>
                <c:pt idx="13882">
                  <c:v>522.33395800000005</c:v>
                </c:pt>
                <c:pt idx="13883">
                  <c:v>539.09845900000005</c:v>
                </c:pt>
                <c:pt idx="13884">
                  <c:v>552.53408899999999</c:v>
                </c:pt>
                <c:pt idx="13885">
                  <c:v>513.689976</c:v>
                </c:pt>
                <c:pt idx="13886">
                  <c:v>532.49868000000004</c:v>
                </c:pt>
                <c:pt idx="13887">
                  <c:v>522.01371200000006</c:v>
                </c:pt>
                <c:pt idx="13888">
                  <c:v>551.13060499999995</c:v>
                </c:pt>
                <c:pt idx="13889">
                  <c:v>551.33604400000002</c:v>
                </c:pt>
                <c:pt idx="13890">
                  <c:v>497.626552</c:v>
                </c:pt>
                <c:pt idx="13891">
                  <c:v>536.28178000000003</c:v>
                </c:pt>
                <c:pt idx="13892">
                  <c:v>528.39554899999996</c:v>
                </c:pt>
                <c:pt idx="13893">
                  <c:v>559.54917599999999</c:v>
                </c:pt>
                <c:pt idx="13894">
                  <c:v>548.75080100000002</c:v>
                </c:pt>
                <c:pt idx="13895">
                  <c:v>505.25700499999999</c:v>
                </c:pt>
                <c:pt idx="13896">
                  <c:v>540.67262600000004</c:v>
                </c:pt>
                <c:pt idx="13897">
                  <c:v>539.19931599999995</c:v>
                </c:pt>
                <c:pt idx="13898">
                  <c:v>542.50016500000004</c:v>
                </c:pt>
                <c:pt idx="13899">
                  <c:v>540.52058399999999</c:v>
                </c:pt>
                <c:pt idx="13900">
                  <c:v>526.73647500000004</c:v>
                </c:pt>
                <c:pt idx="13901">
                  <c:v>534.080062</c:v>
                </c:pt>
                <c:pt idx="13902">
                  <c:v>532.10273600000005</c:v>
                </c:pt>
                <c:pt idx="13903">
                  <c:v>534.52322100000004</c:v>
                </c:pt>
                <c:pt idx="13904">
                  <c:v>537.99295099999995</c:v>
                </c:pt>
                <c:pt idx="13905">
                  <c:v>523.58218199999999</c:v>
                </c:pt>
                <c:pt idx="13906">
                  <c:v>526.77177600000005</c:v>
                </c:pt>
                <c:pt idx="13907">
                  <c:v>533.664041</c:v>
                </c:pt>
                <c:pt idx="13908">
                  <c:v>547.55886399999997</c:v>
                </c:pt>
                <c:pt idx="13909">
                  <c:v>514.55953</c:v>
                </c:pt>
                <c:pt idx="13910">
                  <c:v>521.99783000000002</c:v>
                </c:pt>
                <c:pt idx="13911">
                  <c:v>549.84433000000001</c:v>
                </c:pt>
                <c:pt idx="13912">
                  <c:v>542.88298199999997</c:v>
                </c:pt>
                <c:pt idx="13913">
                  <c:v>543.43165399999998</c:v>
                </c:pt>
                <c:pt idx="13914">
                  <c:v>525.442948</c:v>
                </c:pt>
                <c:pt idx="13915">
                  <c:v>515.09678799999995</c:v>
                </c:pt>
                <c:pt idx="13916">
                  <c:v>551.21569899999997</c:v>
                </c:pt>
                <c:pt idx="13917">
                  <c:v>540.318489</c:v>
                </c:pt>
                <c:pt idx="13918">
                  <c:v>529.07718999999997</c:v>
                </c:pt>
                <c:pt idx="13919">
                  <c:v>524.09063800000001</c:v>
                </c:pt>
                <c:pt idx="13920">
                  <c:v>525.15310499999998</c:v>
                </c:pt>
                <c:pt idx="13921">
                  <c:v>547.83920699999999</c:v>
                </c:pt>
                <c:pt idx="13922">
                  <c:v>537.60091299999999</c:v>
                </c:pt>
                <c:pt idx="13923">
                  <c:v>551.75509399999999</c:v>
                </c:pt>
                <c:pt idx="13924">
                  <c:v>527.47744999999998</c:v>
                </c:pt>
                <c:pt idx="13925">
                  <c:v>520.77105200000005</c:v>
                </c:pt>
                <c:pt idx="13926">
                  <c:v>562.73048500000004</c:v>
                </c:pt>
                <c:pt idx="13927">
                  <c:v>532.71839599999998</c:v>
                </c:pt>
                <c:pt idx="13928">
                  <c:v>529.23282900000004</c:v>
                </c:pt>
                <c:pt idx="13929">
                  <c:v>533.81902500000001</c:v>
                </c:pt>
                <c:pt idx="13930">
                  <c:v>527.80063800000005</c:v>
                </c:pt>
                <c:pt idx="13931">
                  <c:v>556.17299300000002</c:v>
                </c:pt>
                <c:pt idx="13932">
                  <c:v>518.73185999999998</c:v>
                </c:pt>
                <c:pt idx="13933">
                  <c:v>529.71977900000002</c:v>
                </c:pt>
                <c:pt idx="13934">
                  <c:v>524.59309199999996</c:v>
                </c:pt>
                <c:pt idx="13935">
                  <c:v>530.57686100000001</c:v>
                </c:pt>
                <c:pt idx="13936">
                  <c:v>545.05834600000003</c:v>
                </c:pt>
                <c:pt idx="13937">
                  <c:v>543.05024400000002</c:v>
                </c:pt>
                <c:pt idx="13938">
                  <c:v>536.80483200000003</c:v>
                </c:pt>
                <c:pt idx="13939">
                  <c:v>526.81339000000003</c:v>
                </c:pt>
                <c:pt idx="13940">
                  <c:v>533.33563700000002</c:v>
                </c:pt>
                <c:pt idx="13941">
                  <c:v>541.65584000000001</c:v>
                </c:pt>
                <c:pt idx="13942">
                  <c:v>532.54702099999997</c:v>
                </c:pt>
                <c:pt idx="13943">
                  <c:v>553.55000900000005</c:v>
                </c:pt>
                <c:pt idx="13944">
                  <c:v>512.974647</c:v>
                </c:pt>
                <c:pt idx="13945">
                  <c:v>510.64704899999998</c:v>
                </c:pt>
                <c:pt idx="13946">
                  <c:v>558.53252599999996</c:v>
                </c:pt>
                <c:pt idx="13947">
                  <c:v>524.20562099999995</c:v>
                </c:pt>
                <c:pt idx="13948">
                  <c:v>529.53267000000005</c:v>
                </c:pt>
                <c:pt idx="13949">
                  <c:v>547.67371400000002</c:v>
                </c:pt>
                <c:pt idx="13950">
                  <c:v>505.05459500000001</c:v>
                </c:pt>
                <c:pt idx="13951">
                  <c:v>563.69782999999995</c:v>
                </c:pt>
                <c:pt idx="13952">
                  <c:v>548.05445699999996</c:v>
                </c:pt>
                <c:pt idx="13953">
                  <c:v>511.89265</c:v>
                </c:pt>
                <c:pt idx="13954">
                  <c:v>544.29929000000004</c:v>
                </c:pt>
                <c:pt idx="13955">
                  <c:v>534.00540100000001</c:v>
                </c:pt>
                <c:pt idx="13956">
                  <c:v>531.73310500000002</c:v>
                </c:pt>
                <c:pt idx="13957">
                  <c:v>547.37257299999999</c:v>
                </c:pt>
                <c:pt idx="13958">
                  <c:v>532.495136</c:v>
                </c:pt>
                <c:pt idx="13959">
                  <c:v>520.033635</c:v>
                </c:pt>
                <c:pt idx="13960">
                  <c:v>532.89798299999995</c:v>
                </c:pt>
                <c:pt idx="13961">
                  <c:v>553.25931600000001</c:v>
                </c:pt>
                <c:pt idx="13962">
                  <c:v>524.459923</c:v>
                </c:pt>
                <c:pt idx="13963">
                  <c:v>532.30948799999999</c:v>
                </c:pt>
                <c:pt idx="13964">
                  <c:v>530.86094500000002</c:v>
                </c:pt>
                <c:pt idx="13965">
                  <c:v>540.02712599999995</c:v>
                </c:pt>
                <c:pt idx="13966">
                  <c:v>560.35033699999997</c:v>
                </c:pt>
                <c:pt idx="13967">
                  <c:v>529.95609300000001</c:v>
                </c:pt>
                <c:pt idx="13968">
                  <c:v>526.79488400000002</c:v>
                </c:pt>
                <c:pt idx="13969">
                  <c:v>548.25034600000004</c:v>
                </c:pt>
                <c:pt idx="13970">
                  <c:v>527.65134899999998</c:v>
                </c:pt>
                <c:pt idx="13971">
                  <c:v>528.889679</c:v>
                </c:pt>
                <c:pt idx="13972">
                  <c:v>545.75037899999995</c:v>
                </c:pt>
                <c:pt idx="13973">
                  <c:v>525.68928500000004</c:v>
                </c:pt>
                <c:pt idx="13974">
                  <c:v>542.83796199999995</c:v>
                </c:pt>
                <c:pt idx="13975">
                  <c:v>518.47078899999997</c:v>
                </c:pt>
                <c:pt idx="13976">
                  <c:v>547.68236999999999</c:v>
                </c:pt>
                <c:pt idx="13977">
                  <c:v>534.66302299999995</c:v>
                </c:pt>
                <c:pt idx="13978">
                  <c:v>519.25634000000002</c:v>
                </c:pt>
                <c:pt idx="13979">
                  <c:v>562.07866100000001</c:v>
                </c:pt>
                <c:pt idx="13980">
                  <c:v>524.60288300000002</c:v>
                </c:pt>
                <c:pt idx="13981">
                  <c:v>529.81690000000003</c:v>
                </c:pt>
                <c:pt idx="13982">
                  <c:v>522.58003799999994</c:v>
                </c:pt>
                <c:pt idx="13983">
                  <c:v>531.80103099999997</c:v>
                </c:pt>
                <c:pt idx="13984">
                  <c:v>535.66590399999995</c:v>
                </c:pt>
                <c:pt idx="13985">
                  <c:v>539.18204700000001</c:v>
                </c:pt>
                <c:pt idx="13986">
                  <c:v>537.79184199999997</c:v>
                </c:pt>
                <c:pt idx="13987">
                  <c:v>508.05565000000001</c:v>
                </c:pt>
                <c:pt idx="13988">
                  <c:v>536.63087800000005</c:v>
                </c:pt>
                <c:pt idx="13989">
                  <c:v>540.13382899999999</c:v>
                </c:pt>
                <c:pt idx="13990">
                  <c:v>525.85887200000002</c:v>
                </c:pt>
                <c:pt idx="13991">
                  <c:v>549.16873699999996</c:v>
                </c:pt>
                <c:pt idx="13992">
                  <c:v>545.65411500000005</c:v>
                </c:pt>
                <c:pt idx="13993">
                  <c:v>530.09108000000003</c:v>
                </c:pt>
                <c:pt idx="13994">
                  <c:v>521.53440899999998</c:v>
                </c:pt>
                <c:pt idx="13995">
                  <c:v>529.44337299999995</c:v>
                </c:pt>
                <c:pt idx="13996">
                  <c:v>536.42289700000003</c:v>
                </c:pt>
                <c:pt idx="13997">
                  <c:v>528.42390499999999</c:v>
                </c:pt>
                <c:pt idx="13998">
                  <c:v>523.52161999999998</c:v>
                </c:pt>
                <c:pt idx="13999">
                  <c:v>551.98418100000004</c:v>
                </c:pt>
                <c:pt idx="14000">
                  <c:v>534.53797899999995</c:v>
                </c:pt>
                <c:pt idx="14001">
                  <c:v>520.93537900000001</c:v>
                </c:pt>
                <c:pt idx="14002">
                  <c:v>548.58110899999997</c:v>
                </c:pt>
                <c:pt idx="14003">
                  <c:v>528.97857599999998</c:v>
                </c:pt>
                <c:pt idx="14004">
                  <c:v>525.23581100000001</c:v>
                </c:pt>
                <c:pt idx="14005">
                  <c:v>541.404628</c:v>
                </c:pt>
                <c:pt idx="14006">
                  <c:v>521.82712400000003</c:v>
                </c:pt>
                <c:pt idx="14007">
                  <c:v>536.50405799999999</c:v>
                </c:pt>
                <c:pt idx="14008">
                  <c:v>534.10125400000004</c:v>
                </c:pt>
                <c:pt idx="14009">
                  <c:v>517.78754700000002</c:v>
                </c:pt>
                <c:pt idx="14010">
                  <c:v>506.25299699999999</c:v>
                </c:pt>
                <c:pt idx="14011">
                  <c:v>535.07241299999998</c:v>
                </c:pt>
                <c:pt idx="14012">
                  <c:v>544.371037</c:v>
                </c:pt>
                <c:pt idx="14013">
                  <c:v>506.422392</c:v>
                </c:pt>
                <c:pt idx="14014">
                  <c:v>555.69355399999995</c:v>
                </c:pt>
                <c:pt idx="14015">
                  <c:v>514.48293699999999</c:v>
                </c:pt>
                <c:pt idx="14016">
                  <c:v>531.07601599999998</c:v>
                </c:pt>
                <c:pt idx="14017">
                  <c:v>566.02951099999996</c:v>
                </c:pt>
                <c:pt idx="14018">
                  <c:v>528.27501600000005</c:v>
                </c:pt>
                <c:pt idx="14019">
                  <c:v>546.54447600000003</c:v>
                </c:pt>
                <c:pt idx="14020">
                  <c:v>526.50518</c:v>
                </c:pt>
                <c:pt idx="14021">
                  <c:v>514.79693299999997</c:v>
                </c:pt>
                <c:pt idx="14022">
                  <c:v>534.95616299999995</c:v>
                </c:pt>
                <c:pt idx="14023">
                  <c:v>534.38948000000005</c:v>
                </c:pt>
                <c:pt idx="14024">
                  <c:v>524.20592299999998</c:v>
                </c:pt>
                <c:pt idx="14025">
                  <c:v>525.88662299999999</c:v>
                </c:pt>
                <c:pt idx="14026">
                  <c:v>547.22365000000002</c:v>
                </c:pt>
                <c:pt idx="14027">
                  <c:v>524.16646800000001</c:v>
                </c:pt>
                <c:pt idx="14028">
                  <c:v>521.43068500000004</c:v>
                </c:pt>
                <c:pt idx="14029">
                  <c:v>554.69841399999996</c:v>
                </c:pt>
                <c:pt idx="14030">
                  <c:v>498.77149800000001</c:v>
                </c:pt>
                <c:pt idx="14031">
                  <c:v>536.53840500000001</c:v>
                </c:pt>
                <c:pt idx="14032">
                  <c:v>549.437501</c:v>
                </c:pt>
                <c:pt idx="14033">
                  <c:v>485.64709399999998</c:v>
                </c:pt>
                <c:pt idx="14034">
                  <c:v>534.56265900000005</c:v>
                </c:pt>
                <c:pt idx="14035">
                  <c:v>543.53995899999995</c:v>
                </c:pt>
                <c:pt idx="14036">
                  <c:v>509.66998599999999</c:v>
                </c:pt>
                <c:pt idx="14037">
                  <c:v>535.94365100000005</c:v>
                </c:pt>
                <c:pt idx="14038">
                  <c:v>536.39019399999995</c:v>
                </c:pt>
                <c:pt idx="14039">
                  <c:v>495.47959800000001</c:v>
                </c:pt>
                <c:pt idx="14040">
                  <c:v>547.88724000000002</c:v>
                </c:pt>
                <c:pt idx="14041">
                  <c:v>532.59399399999995</c:v>
                </c:pt>
                <c:pt idx="14042">
                  <c:v>510.03208599999999</c:v>
                </c:pt>
                <c:pt idx="14043">
                  <c:v>545.822632</c:v>
                </c:pt>
                <c:pt idx="14044">
                  <c:v>518.31391799999994</c:v>
                </c:pt>
                <c:pt idx="14045">
                  <c:v>534.62755100000004</c:v>
                </c:pt>
                <c:pt idx="14046">
                  <c:v>536.94142399999998</c:v>
                </c:pt>
                <c:pt idx="14047">
                  <c:v>533.75884900000005</c:v>
                </c:pt>
                <c:pt idx="14048">
                  <c:v>518.00118199999997</c:v>
                </c:pt>
                <c:pt idx="14049">
                  <c:v>531.29724099999999</c:v>
                </c:pt>
                <c:pt idx="14050">
                  <c:v>539.48350400000004</c:v>
                </c:pt>
                <c:pt idx="14051">
                  <c:v>509.45419800000002</c:v>
                </c:pt>
                <c:pt idx="14052">
                  <c:v>543.43391299999996</c:v>
                </c:pt>
                <c:pt idx="14053">
                  <c:v>531.17585999999994</c:v>
                </c:pt>
                <c:pt idx="14054">
                  <c:v>494.85961099999997</c:v>
                </c:pt>
                <c:pt idx="14055">
                  <c:v>553.70791399999996</c:v>
                </c:pt>
                <c:pt idx="14056">
                  <c:v>531.60138600000005</c:v>
                </c:pt>
                <c:pt idx="14057">
                  <c:v>513.14284099999998</c:v>
                </c:pt>
                <c:pt idx="14058">
                  <c:v>540.85943999999995</c:v>
                </c:pt>
                <c:pt idx="14059">
                  <c:v>519.90861399999994</c:v>
                </c:pt>
                <c:pt idx="14060">
                  <c:v>536.98225200000002</c:v>
                </c:pt>
                <c:pt idx="14061">
                  <c:v>533.21504000000004</c:v>
                </c:pt>
                <c:pt idx="14062">
                  <c:v>520.34016799999995</c:v>
                </c:pt>
                <c:pt idx="14063">
                  <c:v>536.28676199999995</c:v>
                </c:pt>
                <c:pt idx="14064">
                  <c:v>513.789984</c:v>
                </c:pt>
                <c:pt idx="14065">
                  <c:v>544.88434400000006</c:v>
                </c:pt>
                <c:pt idx="14066">
                  <c:v>543.63593300000002</c:v>
                </c:pt>
                <c:pt idx="14067">
                  <c:v>524.57545500000003</c:v>
                </c:pt>
                <c:pt idx="14068">
                  <c:v>536.10292200000004</c:v>
                </c:pt>
                <c:pt idx="14069">
                  <c:v>519.79419700000005</c:v>
                </c:pt>
                <c:pt idx="14070">
                  <c:v>542.15433900000005</c:v>
                </c:pt>
                <c:pt idx="14071">
                  <c:v>535.18499399999996</c:v>
                </c:pt>
                <c:pt idx="14072">
                  <c:v>535.48684600000001</c:v>
                </c:pt>
                <c:pt idx="14073">
                  <c:v>527.597218</c:v>
                </c:pt>
                <c:pt idx="14074">
                  <c:v>515.17912799999999</c:v>
                </c:pt>
                <c:pt idx="14075">
                  <c:v>539.06923900000004</c:v>
                </c:pt>
                <c:pt idx="14076">
                  <c:v>531.43894599999999</c:v>
                </c:pt>
                <c:pt idx="14077">
                  <c:v>530.65180999999995</c:v>
                </c:pt>
                <c:pt idx="14078">
                  <c:v>528.02292699999998</c:v>
                </c:pt>
                <c:pt idx="14079">
                  <c:v>523.29180899999994</c:v>
                </c:pt>
                <c:pt idx="14080">
                  <c:v>544.66799200000003</c:v>
                </c:pt>
                <c:pt idx="14081">
                  <c:v>521.76230599999997</c:v>
                </c:pt>
                <c:pt idx="14082">
                  <c:v>519.555475</c:v>
                </c:pt>
                <c:pt idx="14083">
                  <c:v>524.74574600000005</c:v>
                </c:pt>
                <c:pt idx="14084">
                  <c:v>528.14987599999995</c:v>
                </c:pt>
                <c:pt idx="14085">
                  <c:v>553.20623000000001</c:v>
                </c:pt>
                <c:pt idx="14086">
                  <c:v>521.47286999999994</c:v>
                </c:pt>
                <c:pt idx="14087">
                  <c:v>503.01717000000002</c:v>
                </c:pt>
                <c:pt idx="14088">
                  <c:v>539.12141399999996</c:v>
                </c:pt>
                <c:pt idx="14089">
                  <c:v>570.39077499999996</c:v>
                </c:pt>
                <c:pt idx="14090">
                  <c:v>524.36634900000001</c:v>
                </c:pt>
                <c:pt idx="14091">
                  <c:v>513.78831200000002</c:v>
                </c:pt>
                <c:pt idx="14092">
                  <c:v>533.26821700000005</c:v>
                </c:pt>
                <c:pt idx="14093">
                  <c:v>518.70786099999998</c:v>
                </c:pt>
                <c:pt idx="14094">
                  <c:v>546.22204299999999</c:v>
                </c:pt>
                <c:pt idx="14095">
                  <c:v>549.33982200000003</c:v>
                </c:pt>
                <c:pt idx="14096">
                  <c:v>527.25025500000004</c:v>
                </c:pt>
                <c:pt idx="14097">
                  <c:v>519.55155600000001</c:v>
                </c:pt>
                <c:pt idx="14098">
                  <c:v>536.62735499999997</c:v>
                </c:pt>
                <c:pt idx="14099">
                  <c:v>546.68370400000003</c:v>
                </c:pt>
                <c:pt idx="14100">
                  <c:v>534.55994299999998</c:v>
                </c:pt>
                <c:pt idx="14101">
                  <c:v>529.90120000000002</c:v>
                </c:pt>
                <c:pt idx="14102">
                  <c:v>528.00040999999999</c:v>
                </c:pt>
                <c:pt idx="14103">
                  <c:v>546.92587400000002</c:v>
                </c:pt>
                <c:pt idx="14104">
                  <c:v>542.39238699999999</c:v>
                </c:pt>
                <c:pt idx="14105">
                  <c:v>509.50675999999999</c:v>
                </c:pt>
                <c:pt idx="14106">
                  <c:v>510.990926</c:v>
                </c:pt>
                <c:pt idx="14107">
                  <c:v>569.52372800000001</c:v>
                </c:pt>
                <c:pt idx="14108">
                  <c:v>530.65987700000005</c:v>
                </c:pt>
                <c:pt idx="14109">
                  <c:v>534.68229399999996</c:v>
                </c:pt>
                <c:pt idx="14110">
                  <c:v>542.54696000000001</c:v>
                </c:pt>
                <c:pt idx="14111">
                  <c:v>507.41081100000002</c:v>
                </c:pt>
                <c:pt idx="14112">
                  <c:v>565.90002500000003</c:v>
                </c:pt>
                <c:pt idx="14113">
                  <c:v>528.57184299999994</c:v>
                </c:pt>
                <c:pt idx="14114">
                  <c:v>518.50872500000003</c:v>
                </c:pt>
                <c:pt idx="14115">
                  <c:v>544.84335899999996</c:v>
                </c:pt>
                <c:pt idx="14116">
                  <c:v>493.71681899999999</c:v>
                </c:pt>
                <c:pt idx="14117">
                  <c:v>545.45624299999997</c:v>
                </c:pt>
                <c:pt idx="14118">
                  <c:v>557.09891400000004</c:v>
                </c:pt>
                <c:pt idx="14119">
                  <c:v>514.57634900000005</c:v>
                </c:pt>
                <c:pt idx="14120">
                  <c:v>524.12379199999998</c:v>
                </c:pt>
                <c:pt idx="14121">
                  <c:v>530.91915600000004</c:v>
                </c:pt>
                <c:pt idx="14122">
                  <c:v>527.075558</c:v>
                </c:pt>
                <c:pt idx="14123">
                  <c:v>529.51778300000001</c:v>
                </c:pt>
                <c:pt idx="14124">
                  <c:v>557.20977700000003</c:v>
                </c:pt>
                <c:pt idx="14125">
                  <c:v>513.32197599999995</c:v>
                </c:pt>
                <c:pt idx="14126">
                  <c:v>506.91684600000002</c:v>
                </c:pt>
                <c:pt idx="14127">
                  <c:v>551.00819000000001</c:v>
                </c:pt>
                <c:pt idx="14128">
                  <c:v>519.47115499999995</c:v>
                </c:pt>
                <c:pt idx="14129">
                  <c:v>546.60607300000004</c:v>
                </c:pt>
                <c:pt idx="14130">
                  <c:v>524.05299000000002</c:v>
                </c:pt>
                <c:pt idx="14131">
                  <c:v>480.36250699999999</c:v>
                </c:pt>
                <c:pt idx="14132">
                  <c:v>547.16126499999996</c:v>
                </c:pt>
                <c:pt idx="14133">
                  <c:v>538.83794499999999</c:v>
                </c:pt>
                <c:pt idx="14134">
                  <c:v>511.41682900000001</c:v>
                </c:pt>
                <c:pt idx="14135">
                  <c:v>513.28137400000003</c:v>
                </c:pt>
                <c:pt idx="14136">
                  <c:v>521.14754300000004</c:v>
                </c:pt>
                <c:pt idx="14137">
                  <c:v>546.61667799999998</c:v>
                </c:pt>
                <c:pt idx="14138">
                  <c:v>550.32100000000003</c:v>
                </c:pt>
                <c:pt idx="14139">
                  <c:v>530.57473000000005</c:v>
                </c:pt>
                <c:pt idx="14140">
                  <c:v>511.05457999999999</c:v>
                </c:pt>
                <c:pt idx="14141">
                  <c:v>533.21737499999995</c:v>
                </c:pt>
                <c:pt idx="14142">
                  <c:v>532.46595000000002</c:v>
                </c:pt>
                <c:pt idx="14143">
                  <c:v>530.47060499999998</c:v>
                </c:pt>
                <c:pt idx="14144">
                  <c:v>544.18975499999999</c:v>
                </c:pt>
                <c:pt idx="14145">
                  <c:v>515.14826400000004</c:v>
                </c:pt>
                <c:pt idx="14146">
                  <c:v>544.87607100000002</c:v>
                </c:pt>
                <c:pt idx="14147">
                  <c:v>545.49331099999995</c:v>
                </c:pt>
                <c:pt idx="14148">
                  <c:v>510.33080899999999</c:v>
                </c:pt>
                <c:pt idx="14149">
                  <c:v>531.79531299999996</c:v>
                </c:pt>
                <c:pt idx="14150">
                  <c:v>531.664669</c:v>
                </c:pt>
                <c:pt idx="14151">
                  <c:v>534.27306399999998</c:v>
                </c:pt>
                <c:pt idx="14152">
                  <c:v>553.63870599999996</c:v>
                </c:pt>
                <c:pt idx="14153">
                  <c:v>516.057275</c:v>
                </c:pt>
                <c:pt idx="14154">
                  <c:v>531.10880299999997</c:v>
                </c:pt>
                <c:pt idx="14155">
                  <c:v>535.91537000000005</c:v>
                </c:pt>
                <c:pt idx="14156">
                  <c:v>518.22578499999997</c:v>
                </c:pt>
                <c:pt idx="14157">
                  <c:v>538.67311099999995</c:v>
                </c:pt>
                <c:pt idx="14158">
                  <c:v>539.55281200000002</c:v>
                </c:pt>
                <c:pt idx="14159">
                  <c:v>510.05737399999998</c:v>
                </c:pt>
                <c:pt idx="14160">
                  <c:v>527.31699000000003</c:v>
                </c:pt>
                <c:pt idx="14161">
                  <c:v>539.871036</c:v>
                </c:pt>
                <c:pt idx="14162">
                  <c:v>527.79774499999996</c:v>
                </c:pt>
                <c:pt idx="14163">
                  <c:v>521.52138300000001</c:v>
                </c:pt>
                <c:pt idx="14164">
                  <c:v>514.03144199999997</c:v>
                </c:pt>
                <c:pt idx="14165">
                  <c:v>514.96171000000004</c:v>
                </c:pt>
                <c:pt idx="14166">
                  <c:v>540.81328399999995</c:v>
                </c:pt>
                <c:pt idx="14167">
                  <c:v>544.73120600000004</c:v>
                </c:pt>
                <c:pt idx="14168">
                  <c:v>491.67840999999999</c:v>
                </c:pt>
                <c:pt idx="14169">
                  <c:v>534.69639199999995</c:v>
                </c:pt>
                <c:pt idx="14170">
                  <c:v>536.56037600000002</c:v>
                </c:pt>
                <c:pt idx="14171">
                  <c:v>504.32372099999998</c:v>
                </c:pt>
                <c:pt idx="14172">
                  <c:v>567.3655</c:v>
                </c:pt>
                <c:pt idx="14173">
                  <c:v>527.04132200000004</c:v>
                </c:pt>
                <c:pt idx="14174">
                  <c:v>496.85538000000003</c:v>
                </c:pt>
                <c:pt idx="14175">
                  <c:v>550.71430599999997</c:v>
                </c:pt>
                <c:pt idx="14176">
                  <c:v>542.61435700000004</c:v>
                </c:pt>
                <c:pt idx="14177">
                  <c:v>523.28688299999999</c:v>
                </c:pt>
                <c:pt idx="14178">
                  <c:v>519.51390900000001</c:v>
                </c:pt>
                <c:pt idx="14179">
                  <c:v>547.60074299999997</c:v>
                </c:pt>
                <c:pt idx="14180">
                  <c:v>533.24546399999997</c:v>
                </c:pt>
                <c:pt idx="14181">
                  <c:v>513.15904499999999</c:v>
                </c:pt>
                <c:pt idx="14182">
                  <c:v>543.57424200000003</c:v>
                </c:pt>
                <c:pt idx="14183">
                  <c:v>507.57162299999999</c:v>
                </c:pt>
                <c:pt idx="14184">
                  <c:v>518.388285</c:v>
                </c:pt>
                <c:pt idx="14185">
                  <c:v>574.31288700000005</c:v>
                </c:pt>
                <c:pt idx="14186">
                  <c:v>504.33812799999998</c:v>
                </c:pt>
                <c:pt idx="14187">
                  <c:v>515.23774000000003</c:v>
                </c:pt>
                <c:pt idx="14188">
                  <c:v>551.26945799999999</c:v>
                </c:pt>
                <c:pt idx="14189">
                  <c:v>517.50567100000001</c:v>
                </c:pt>
                <c:pt idx="14190">
                  <c:v>541.30388500000004</c:v>
                </c:pt>
                <c:pt idx="14191">
                  <c:v>552.862301</c:v>
                </c:pt>
                <c:pt idx="14192">
                  <c:v>504.80671000000001</c:v>
                </c:pt>
                <c:pt idx="14193">
                  <c:v>512.21387000000004</c:v>
                </c:pt>
                <c:pt idx="14194">
                  <c:v>551.76085599999999</c:v>
                </c:pt>
                <c:pt idx="14195">
                  <c:v>537.37764900000002</c:v>
                </c:pt>
                <c:pt idx="14196">
                  <c:v>522.41197499999998</c:v>
                </c:pt>
                <c:pt idx="14197">
                  <c:v>523.45843100000002</c:v>
                </c:pt>
                <c:pt idx="14198">
                  <c:v>516.71331899999996</c:v>
                </c:pt>
                <c:pt idx="14199">
                  <c:v>542.24745900000005</c:v>
                </c:pt>
                <c:pt idx="14200">
                  <c:v>533.23840299999995</c:v>
                </c:pt>
                <c:pt idx="14201">
                  <c:v>500.782894</c:v>
                </c:pt>
                <c:pt idx="14202">
                  <c:v>529.84295399999996</c:v>
                </c:pt>
                <c:pt idx="14203">
                  <c:v>516.48937000000001</c:v>
                </c:pt>
                <c:pt idx="14204">
                  <c:v>530.13379499999996</c:v>
                </c:pt>
                <c:pt idx="14205">
                  <c:v>552.67955500000005</c:v>
                </c:pt>
                <c:pt idx="14206">
                  <c:v>517.38294499999995</c:v>
                </c:pt>
                <c:pt idx="14207">
                  <c:v>503.376102</c:v>
                </c:pt>
                <c:pt idx="14208">
                  <c:v>553.19810800000005</c:v>
                </c:pt>
                <c:pt idx="14209">
                  <c:v>530.49747500000001</c:v>
                </c:pt>
                <c:pt idx="14210">
                  <c:v>529.38281800000004</c:v>
                </c:pt>
                <c:pt idx="14211">
                  <c:v>544.67102999999997</c:v>
                </c:pt>
                <c:pt idx="14212">
                  <c:v>488.03374400000001</c:v>
                </c:pt>
                <c:pt idx="14213">
                  <c:v>529.16715699999997</c:v>
                </c:pt>
                <c:pt idx="14214">
                  <c:v>570.39232500000003</c:v>
                </c:pt>
                <c:pt idx="14215">
                  <c:v>507.81544400000001</c:v>
                </c:pt>
                <c:pt idx="14216">
                  <c:v>500.98989699999998</c:v>
                </c:pt>
                <c:pt idx="14217">
                  <c:v>535.16108799999995</c:v>
                </c:pt>
                <c:pt idx="14218">
                  <c:v>538.73138900000004</c:v>
                </c:pt>
                <c:pt idx="14219">
                  <c:v>522.393597</c:v>
                </c:pt>
                <c:pt idx="14220">
                  <c:v>537.70730200000003</c:v>
                </c:pt>
                <c:pt idx="14221">
                  <c:v>503.23193199999997</c:v>
                </c:pt>
                <c:pt idx="14222">
                  <c:v>528.41377899999998</c:v>
                </c:pt>
                <c:pt idx="14223">
                  <c:v>550.78020200000003</c:v>
                </c:pt>
                <c:pt idx="14224">
                  <c:v>525.12460099999998</c:v>
                </c:pt>
                <c:pt idx="14225">
                  <c:v>528.25583300000005</c:v>
                </c:pt>
                <c:pt idx="14226">
                  <c:v>520.97236799999996</c:v>
                </c:pt>
                <c:pt idx="14227">
                  <c:v>520.40414999999996</c:v>
                </c:pt>
                <c:pt idx="14228">
                  <c:v>530.87267999999995</c:v>
                </c:pt>
                <c:pt idx="14229">
                  <c:v>537.43875600000001</c:v>
                </c:pt>
                <c:pt idx="14230">
                  <c:v>531.40821100000005</c:v>
                </c:pt>
                <c:pt idx="14231">
                  <c:v>500.67294500000003</c:v>
                </c:pt>
                <c:pt idx="14232">
                  <c:v>537.94593299999997</c:v>
                </c:pt>
                <c:pt idx="14233">
                  <c:v>545.58791599999995</c:v>
                </c:pt>
                <c:pt idx="14234">
                  <c:v>531.02647100000002</c:v>
                </c:pt>
                <c:pt idx="14235">
                  <c:v>513.13944600000002</c:v>
                </c:pt>
                <c:pt idx="14236">
                  <c:v>529.77650300000005</c:v>
                </c:pt>
                <c:pt idx="14237">
                  <c:v>527.43111399999998</c:v>
                </c:pt>
                <c:pt idx="14238">
                  <c:v>543.72797700000001</c:v>
                </c:pt>
                <c:pt idx="14239">
                  <c:v>538.60229800000002</c:v>
                </c:pt>
                <c:pt idx="14240">
                  <c:v>523.00029300000006</c:v>
                </c:pt>
                <c:pt idx="14241">
                  <c:v>524.79321500000003</c:v>
                </c:pt>
                <c:pt idx="14242">
                  <c:v>541.218481</c:v>
                </c:pt>
                <c:pt idx="14243">
                  <c:v>534.18982700000004</c:v>
                </c:pt>
                <c:pt idx="14244">
                  <c:v>534.235094</c:v>
                </c:pt>
                <c:pt idx="14245">
                  <c:v>525.35117500000001</c:v>
                </c:pt>
                <c:pt idx="14246">
                  <c:v>513.93742799999995</c:v>
                </c:pt>
                <c:pt idx="14247">
                  <c:v>542.37318200000004</c:v>
                </c:pt>
                <c:pt idx="14248">
                  <c:v>551.14378699999997</c:v>
                </c:pt>
                <c:pt idx="14249">
                  <c:v>520.03244600000005</c:v>
                </c:pt>
                <c:pt idx="14250">
                  <c:v>531.20359399999995</c:v>
                </c:pt>
                <c:pt idx="14251">
                  <c:v>527.06035599999996</c:v>
                </c:pt>
                <c:pt idx="14252">
                  <c:v>544.19235900000001</c:v>
                </c:pt>
                <c:pt idx="14253">
                  <c:v>522.11959100000001</c:v>
                </c:pt>
                <c:pt idx="14254">
                  <c:v>520.94607900000005</c:v>
                </c:pt>
                <c:pt idx="14255">
                  <c:v>526.01724200000001</c:v>
                </c:pt>
                <c:pt idx="14256">
                  <c:v>534.94962199999998</c:v>
                </c:pt>
                <c:pt idx="14257">
                  <c:v>561.34923200000003</c:v>
                </c:pt>
                <c:pt idx="14258">
                  <c:v>500.37278300000003</c:v>
                </c:pt>
                <c:pt idx="14259">
                  <c:v>529.93991700000004</c:v>
                </c:pt>
                <c:pt idx="14260">
                  <c:v>528.87762099999998</c:v>
                </c:pt>
                <c:pt idx="14261">
                  <c:v>510.88295599999998</c:v>
                </c:pt>
                <c:pt idx="14262">
                  <c:v>576.96661300000005</c:v>
                </c:pt>
                <c:pt idx="14263">
                  <c:v>506.506529</c:v>
                </c:pt>
                <c:pt idx="14264">
                  <c:v>505.78994299999999</c:v>
                </c:pt>
                <c:pt idx="14265">
                  <c:v>544.41938500000003</c:v>
                </c:pt>
                <c:pt idx="14266">
                  <c:v>513.49331600000005</c:v>
                </c:pt>
                <c:pt idx="14267">
                  <c:v>536.524361</c:v>
                </c:pt>
                <c:pt idx="14268">
                  <c:v>541.36939500000005</c:v>
                </c:pt>
                <c:pt idx="14269">
                  <c:v>517.14998400000002</c:v>
                </c:pt>
                <c:pt idx="14270">
                  <c:v>518.54026099999999</c:v>
                </c:pt>
                <c:pt idx="14271">
                  <c:v>536.37725899999998</c:v>
                </c:pt>
                <c:pt idx="14272">
                  <c:v>535.59899399999995</c:v>
                </c:pt>
                <c:pt idx="14273">
                  <c:v>516.30238299999996</c:v>
                </c:pt>
                <c:pt idx="14274">
                  <c:v>544.93111099999999</c:v>
                </c:pt>
                <c:pt idx="14275">
                  <c:v>533.07528000000002</c:v>
                </c:pt>
                <c:pt idx="14276">
                  <c:v>517.09908600000006</c:v>
                </c:pt>
                <c:pt idx="14277">
                  <c:v>543.406519</c:v>
                </c:pt>
                <c:pt idx="14278">
                  <c:v>510.28096599999998</c:v>
                </c:pt>
                <c:pt idx="14279">
                  <c:v>532.73899900000004</c:v>
                </c:pt>
                <c:pt idx="14280">
                  <c:v>543.75235599999996</c:v>
                </c:pt>
                <c:pt idx="14281">
                  <c:v>522.37888199999998</c:v>
                </c:pt>
                <c:pt idx="14282">
                  <c:v>537.75872400000003</c:v>
                </c:pt>
                <c:pt idx="14283">
                  <c:v>512.56222600000001</c:v>
                </c:pt>
                <c:pt idx="14284">
                  <c:v>543.49069799999995</c:v>
                </c:pt>
                <c:pt idx="14285">
                  <c:v>552.57169299999998</c:v>
                </c:pt>
                <c:pt idx="14286">
                  <c:v>513.37746700000002</c:v>
                </c:pt>
                <c:pt idx="14287">
                  <c:v>527.15627300000006</c:v>
                </c:pt>
                <c:pt idx="14288">
                  <c:v>507.82370300000002</c:v>
                </c:pt>
                <c:pt idx="14289">
                  <c:v>544.95124199999998</c:v>
                </c:pt>
                <c:pt idx="14290">
                  <c:v>533.52158899999995</c:v>
                </c:pt>
                <c:pt idx="14291">
                  <c:v>524.04495999999995</c:v>
                </c:pt>
                <c:pt idx="14292">
                  <c:v>503.29048499999999</c:v>
                </c:pt>
                <c:pt idx="14293">
                  <c:v>519.43454599999995</c:v>
                </c:pt>
                <c:pt idx="14294">
                  <c:v>567.85132099999998</c:v>
                </c:pt>
                <c:pt idx="14295">
                  <c:v>512.97409800000003</c:v>
                </c:pt>
                <c:pt idx="14296">
                  <c:v>510.92638799999997</c:v>
                </c:pt>
                <c:pt idx="14297">
                  <c:v>553.20913299999995</c:v>
                </c:pt>
                <c:pt idx="14298">
                  <c:v>513.00774000000001</c:v>
                </c:pt>
                <c:pt idx="14299">
                  <c:v>533.875765</c:v>
                </c:pt>
                <c:pt idx="14300">
                  <c:v>549.50058000000001</c:v>
                </c:pt>
                <c:pt idx="14301">
                  <c:v>500.048002</c:v>
                </c:pt>
                <c:pt idx="14302">
                  <c:v>518.87718700000005</c:v>
                </c:pt>
                <c:pt idx="14303">
                  <c:v>541.24055099999998</c:v>
                </c:pt>
                <c:pt idx="14304">
                  <c:v>532.94045400000005</c:v>
                </c:pt>
                <c:pt idx="14305">
                  <c:v>526.93180099999995</c:v>
                </c:pt>
                <c:pt idx="14306">
                  <c:v>542.43586600000003</c:v>
                </c:pt>
                <c:pt idx="14307">
                  <c:v>522.41693599999996</c:v>
                </c:pt>
                <c:pt idx="14308">
                  <c:v>501.72604000000001</c:v>
                </c:pt>
                <c:pt idx="14309">
                  <c:v>560.34562700000004</c:v>
                </c:pt>
                <c:pt idx="14310">
                  <c:v>524.82945900000004</c:v>
                </c:pt>
                <c:pt idx="14311">
                  <c:v>515.34228499999995</c:v>
                </c:pt>
                <c:pt idx="14312">
                  <c:v>534.18243800000005</c:v>
                </c:pt>
                <c:pt idx="14313">
                  <c:v>522.16786400000001</c:v>
                </c:pt>
                <c:pt idx="14314">
                  <c:v>541.16593499999999</c:v>
                </c:pt>
                <c:pt idx="14315">
                  <c:v>532.82907999999998</c:v>
                </c:pt>
                <c:pt idx="14316">
                  <c:v>518.78892399999995</c:v>
                </c:pt>
                <c:pt idx="14317">
                  <c:v>522.01059699999996</c:v>
                </c:pt>
                <c:pt idx="14318">
                  <c:v>515.98969999999997</c:v>
                </c:pt>
                <c:pt idx="14319">
                  <c:v>538.96244899999999</c:v>
                </c:pt>
                <c:pt idx="14320">
                  <c:v>557.43601100000001</c:v>
                </c:pt>
                <c:pt idx="14321">
                  <c:v>501.59006799999997</c:v>
                </c:pt>
                <c:pt idx="14322">
                  <c:v>520.21100300000001</c:v>
                </c:pt>
                <c:pt idx="14323">
                  <c:v>536.16114400000004</c:v>
                </c:pt>
                <c:pt idx="14324">
                  <c:v>527.27229899999998</c:v>
                </c:pt>
                <c:pt idx="14325">
                  <c:v>537.52181800000005</c:v>
                </c:pt>
                <c:pt idx="14326">
                  <c:v>543.65059900000006</c:v>
                </c:pt>
                <c:pt idx="14327">
                  <c:v>509.28957000000003</c:v>
                </c:pt>
                <c:pt idx="14328">
                  <c:v>521.16404299999999</c:v>
                </c:pt>
                <c:pt idx="14329">
                  <c:v>551.59276199999999</c:v>
                </c:pt>
                <c:pt idx="14330">
                  <c:v>523.98768800000005</c:v>
                </c:pt>
                <c:pt idx="14331">
                  <c:v>532.85991999999999</c:v>
                </c:pt>
                <c:pt idx="14332">
                  <c:v>533.77175699999998</c:v>
                </c:pt>
                <c:pt idx="14333">
                  <c:v>513.32152199999996</c:v>
                </c:pt>
                <c:pt idx="14334">
                  <c:v>544.174846</c:v>
                </c:pt>
                <c:pt idx="14335">
                  <c:v>521.95704599999999</c:v>
                </c:pt>
                <c:pt idx="14336">
                  <c:v>524.730051</c:v>
                </c:pt>
                <c:pt idx="14337">
                  <c:v>541.85803999999996</c:v>
                </c:pt>
                <c:pt idx="14338">
                  <c:v>500.94762300000002</c:v>
                </c:pt>
                <c:pt idx="14339">
                  <c:v>551.23348799999997</c:v>
                </c:pt>
                <c:pt idx="14340">
                  <c:v>554.12336400000004</c:v>
                </c:pt>
                <c:pt idx="14341">
                  <c:v>499.30609700000002</c:v>
                </c:pt>
                <c:pt idx="14342">
                  <c:v>517.29641500000002</c:v>
                </c:pt>
                <c:pt idx="14343">
                  <c:v>551.39019499999995</c:v>
                </c:pt>
                <c:pt idx="14344">
                  <c:v>536.02872300000001</c:v>
                </c:pt>
                <c:pt idx="14345">
                  <c:v>519.02721499999996</c:v>
                </c:pt>
                <c:pt idx="14346">
                  <c:v>547.47741799999994</c:v>
                </c:pt>
                <c:pt idx="14347">
                  <c:v>510.61276500000002</c:v>
                </c:pt>
                <c:pt idx="14348">
                  <c:v>534.93058099999996</c:v>
                </c:pt>
                <c:pt idx="14349">
                  <c:v>558.71215199999995</c:v>
                </c:pt>
                <c:pt idx="14350">
                  <c:v>504.17136499999998</c:v>
                </c:pt>
                <c:pt idx="14351">
                  <c:v>541.44339300000001</c:v>
                </c:pt>
                <c:pt idx="14352">
                  <c:v>563.97831799999994</c:v>
                </c:pt>
                <c:pt idx="14353">
                  <c:v>510.85188799999997</c:v>
                </c:pt>
                <c:pt idx="14354">
                  <c:v>527.417689</c:v>
                </c:pt>
                <c:pt idx="14355">
                  <c:v>536.47070499999995</c:v>
                </c:pt>
                <c:pt idx="14356">
                  <c:v>530.878647</c:v>
                </c:pt>
                <c:pt idx="14357">
                  <c:v>531.98584700000004</c:v>
                </c:pt>
                <c:pt idx="14358">
                  <c:v>517.08764799999994</c:v>
                </c:pt>
                <c:pt idx="14359">
                  <c:v>533.39652100000001</c:v>
                </c:pt>
                <c:pt idx="14360">
                  <c:v>525.00921600000004</c:v>
                </c:pt>
                <c:pt idx="14361">
                  <c:v>510.20456000000001</c:v>
                </c:pt>
                <c:pt idx="14362">
                  <c:v>533.80095400000005</c:v>
                </c:pt>
                <c:pt idx="14363">
                  <c:v>541.13744499999996</c:v>
                </c:pt>
                <c:pt idx="14364">
                  <c:v>513.69819299999995</c:v>
                </c:pt>
                <c:pt idx="14365">
                  <c:v>532.31116199999997</c:v>
                </c:pt>
                <c:pt idx="14366">
                  <c:v>531.76444800000002</c:v>
                </c:pt>
                <c:pt idx="14367">
                  <c:v>514.529359</c:v>
                </c:pt>
                <c:pt idx="14368">
                  <c:v>543.82893300000001</c:v>
                </c:pt>
                <c:pt idx="14369">
                  <c:v>525.61175000000003</c:v>
                </c:pt>
                <c:pt idx="14370">
                  <c:v>514.55720099999996</c:v>
                </c:pt>
                <c:pt idx="14371">
                  <c:v>529.30481599999996</c:v>
                </c:pt>
                <c:pt idx="14372">
                  <c:v>549.855681</c:v>
                </c:pt>
                <c:pt idx="14373">
                  <c:v>506.80407200000002</c:v>
                </c:pt>
                <c:pt idx="14374">
                  <c:v>534.08567300000004</c:v>
                </c:pt>
                <c:pt idx="14375">
                  <c:v>550.08865100000003</c:v>
                </c:pt>
                <c:pt idx="14376">
                  <c:v>499.18392899999998</c:v>
                </c:pt>
                <c:pt idx="14377">
                  <c:v>552.02115100000003</c:v>
                </c:pt>
                <c:pt idx="14378">
                  <c:v>555.70679299999995</c:v>
                </c:pt>
                <c:pt idx="14379">
                  <c:v>513.15533400000004</c:v>
                </c:pt>
                <c:pt idx="14380">
                  <c:v>519.02325099999996</c:v>
                </c:pt>
                <c:pt idx="14381">
                  <c:v>534.01611200000002</c:v>
                </c:pt>
                <c:pt idx="14382">
                  <c:v>513.18221700000004</c:v>
                </c:pt>
                <c:pt idx="14383">
                  <c:v>522.83915000000002</c:v>
                </c:pt>
                <c:pt idx="14384">
                  <c:v>530.986896</c:v>
                </c:pt>
                <c:pt idx="14385">
                  <c:v>512.61866799999996</c:v>
                </c:pt>
                <c:pt idx="14386">
                  <c:v>519.62816699999996</c:v>
                </c:pt>
                <c:pt idx="14387">
                  <c:v>528.93602199999998</c:v>
                </c:pt>
                <c:pt idx="14388">
                  <c:v>524.92801699999995</c:v>
                </c:pt>
                <c:pt idx="14389">
                  <c:v>526.5942</c:v>
                </c:pt>
                <c:pt idx="14390">
                  <c:v>543.89042199999994</c:v>
                </c:pt>
                <c:pt idx="14391">
                  <c:v>514.74703499999998</c:v>
                </c:pt>
                <c:pt idx="14392">
                  <c:v>518.49599499999999</c:v>
                </c:pt>
                <c:pt idx="14393">
                  <c:v>548.32604000000003</c:v>
                </c:pt>
                <c:pt idx="14394">
                  <c:v>533.36991699999999</c:v>
                </c:pt>
                <c:pt idx="14395">
                  <c:v>533.77544799999998</c:v>
                </c:pt>
                <c:pt idx="14396">
                  <c:v>520.16536900000006</c:v>
                </c:pt>
                <c:pt idx="14397">
                  <c:v>534.69993299999999</c:v>
                </c:pt>
                <c:pt idx="14398">
                  <c:v>527.87800500000003</c:v>
                </c:pt>
                <c:pt idx="14399">
                  <c:v>509.57320800000002</c:v>
                </c:pt>
                <c:pt idx="14400">
                  <c:v>535.07807500000001</c:v>
                </c:pt>
                <c:pt idx="14401">
                  <c:v>520.847759</c:v>
                </c:pt>
                <c:pt idx="14402">
                  <c:v>505.96168999999998</c:v>
                </c:pt>
                <c:pt idx="14403">
                  <c:v>532.46206700000005</c:v>
                </c:pt>
                <c:pt idx="14404">
                  <c:v>534.56909700000006</c:v>
                </c:pt>
                <c:pt idx="14405">
                  <c:v>514.902513</c:v>
                </c:pt>
                <c:pt idx="14406">
                  <c:v>524.82411000000002</c:v>
                </c:pt>
                <c:pt idx="14407">
                  <c:v>539.26392199999998</c:v>
                </c:pt>
                <c:pt idx="14408">
                  <c:v>511.41838899999999</c:v>
                </c:pt>
                <c:pt idx="14409">
                  <c:v>541.92240500000003</c:v>
                </c:pt>
                <c:pt idx="14410">
                  <c:v>533.12478099999998</c:v>
                </c:pt>
                <c:pt idx="14411">
                  <c:v>509.18693100000002</c:v>
                </c:pt>
                <c:pt idx="14412">
                  <c:v>532.919397</c:v>
                </c:pt>
                <c:pt idx="14413">
                  <c:v>534.35226399999999</c:v>
                </c:pt>
                <c:pt idx="14414">
                  <c:v>540.61015599999996</c:v>
                </c:pt>
                <c:pt idx="14415">
                  <c:v>530.07473900000002</c:v>
                </c:pt>
                <c:pt idx="14416">
                  <c:v>524.779989</c:v>
                </c:pt>
                <c:pt idx="14417">
                  <c:v>531.62771699999996</c:v>
                </c:pt>
                <c:pt idx="14418">
                  <c:v>545.52078600000004</c:v>
                </c:pt>
                <c:pt idx="14419">
                  <c:v>528.97925799999996</c:v>
                </c:pt>
                <c:pt idx="14420">
                  <c:v>523.90320999999994</c:v>
                </c:pt>
                <c:pt idx="14421">
                  <c:v>537.74475900000004</c:v>
                </c:pt>
                <c:pt idx="14422">
                  <c:v>522.56791399999997</c:v>
                </c:pt>
                <c:pt idx="14423">
                  <c:v>533.88802399999997</c:v>
                </c:pt>
                <c:pt idx="14424">
                  <c:v>542.74222599999996</c:v>
                </c:pt>
                <c:pt idx="14425">
                  <c:v>507.66161</c:v>
                </c:pt>
                <c:pt idx="14426">
                  <c:v>524.57591100000002</c:v>
                </c:pt>
                <c:pt idx="14427">
                  <c:v>552.67645500000003</c:v>
                </c:pt>
                <c:pt idx="14428">
                  <c:v>531.36259800000005</c:v>
                </c:pt>
                <c:pt idx="14429">
                  <c:v>526.52483600000005</c:v>
                </c:pt>
                <c:pt idx="14430">
                  <c:v>530.85184600000002</c:v>
                </c:pt>
                <c:pt idx="14431">
                  <c:v>513.04214999999999</c:v>
                </c:pt>
                <c:pt idx="14432">
                  <c:v>528.35856000000001</c:v>
                </c:pt>
                <c:pt idx="14433">
                  <c:v>542.805792</c:v>
                </c:pt>
                <c:pt idx="14434">
                  <c:v>505.00667700000002</c:v>
                </c:pt>
                <c:pt idx="14435">
                  <c:v>525.27832100000001</c:v>
                </c:pt>
                <c:pt idx="14436">
                  <c:v>538.70284800000002</c:v>
                </c:pt>
                <c:pt idx="14437">
                  <c:v>517.10152500000004</c:v>
                </c:pt>
                <c:pt idx="14438">
                  <c:v>533.42387499999995</c:v>
                </c:pt>
                <c:pt idx="14439">
                  <c:v>518.04230500000006</c:v>
                </c:pt>
                <c:pt idx="14440">
                  <c:v>549.37940600000002</c:v>
                </c:pt>
                <c:pt idx="14441">
                  <c:v>517.67254600000001</c:v>
                </c:pt>
                <c:pt idx="14442">
                  <c:v>541.99898399999995</c:v>
                </c:pt>
                <c:pt idx="14443">
                  <c:v>539.74883299999999</c:v>
                </c:pt>
                <c:pt idx="14444">
                  <c:v>508.88129700000002</c:v>
                </c:pt>
                <c:pt idx="14445">
                  <c:v>546.37624300000004</c:v>
                </c:pt>
                <c:pt idx="14446">
                  <c:v>522.07277899999997</c:v>
                </c:pt>
                <c:pt idx="14447">
                  <c:v>514.80051200000003</c:v>
                </c:pt>
                <c:pt idx="14448">
                  <c:v>540.54227600000002</c:v>
                </c:pt>
                <c:pt idx="14449">
                  <c:v>505.91999199999998</c:v>
                </c:pt>
                <c:pt idx="14450">
                  <c:v>535.48982699999999</c:v>
                </c:pt>
                <c:pt idx="14451">
                  <c:v>520.03291200000001</c:v>
                </c:pt>
                <c:pt idx="14452">
                  <c:v>513.476405</c:v>
                </c:pt>
                <c:pt idx="14453">
                  <c:v>550.53896299999997</c:v>
                </c:pt>
                <c:pt idx="14454">
                  <c:v>519.51422200000002</c:v>
                </c:pt>
                <c:pt idx="14455">
                  <c:v>524.99110800000005</c:v>
                </c:pt>
                <c:pt idx="14456">
                  <c:v>517.10422200000005</c:v>
                </c:pt>
                <c:pt idx="14457">
                  <c:v>529.24125800000002</c:v>
                </c:pt>
                <c:pt idx="14458">
                  <c:v>565.54992000000004</c:v>
                </c:pt>
                <c:pt idx="14459">
                  <c:v>513.27377999999999</c:v>
                </c:pt>
                <c:pt idx="14460">
                  <c:v>523.11660700000004</c:v>
                </c:pt>
                <c:pt idx="14461">
                  <c:v>533.43399699999998</c:v>
                </c:pt>
                <c:pt idx="14462">
                  <c:v>519.65203899999995</c:v>
                </c:pt>
                <c:pt idx="14463">
                  <c:v>531.52799100000004</c:v>
                </c:pt>
                <c:pt idx="14464">
                  <c:v>514.54139599999996</c:v>
                </c:pt>
                <c:pt idx="14465">
                  <c:v>530.95913399999995</c:v>
                </c:pt>
                <c:pt idx="14466">
                  <c:v>520.55895399999997</c:v>
                </c:pt>
                <c:pt idx="14467">
                  <c:v>531.87295500000005</c:v>
                </c:pt>
                <c:pt idx="14468">
                  <c:v>547.71354799999995</c:v>
                </c:pt>
                <c:pt idx="14469">
                  <c:v>517.89099499999998</c:v>
                </c:pt>
                <c:pt idx="14470">
                  <c:v>525.95365600000002</c:v>
                </c:pt>
                <c:pt idx="14471">
                  <c:v>543.29747099999997</c:v>
                </c:pt>
                <c:pt idx="14472">
                  <c:v>546.10188400000004</c:v>
                </c:pt>
                <c:pt idx="14473">
                  <c:v>540.12577599999997</c:v>
                </c:pt>
                <c:pt idx="14474">
                  <c:v>513.03431</c:v>
                </c:pt>
                <c:pt idx="14475">
                  <c:v>523.40239199999996</c:v>
                </c:pt>
                <c:pt idx="14476">
                  <c:v>528.75337999999999</c:v>
                </c:pt>
                <c:pt idx="14477">
                  <c:v>538.05965400000002</c:v>
                </c:pt>
                <c:pt idx="14478">
                  <c:v>559.89699299999995</c:v>
                </c:pt>
                <c:pt idx="14479">
                  <c:v>511.51108099999999</c:v>
                </c:pt>
                <c:pt idx="14480">
                  <c:v>535.58016499999997</c:v>
                </c:pt>
                <c:pt idx="14481">
                  <c:v>548.59395700000005</c:v>
                </c:pt>
                <c:pt idx="14482">
                  <c:v>513.17045599999994</c:v>
                </c:pt>
                <c:pt idx="14483">
                  <c:v>528.51539600000001</c:v>
                </c:pt>
                <c:pt idx="14484">
                  <c:v>538.29088000000002</c:v>
                </c:pt>
                <c:pt idx="14485">
                  <c:v>506.05821400000002</c:v>
                </c:pt>
                <c:pt idx="14486">
                  <c:v>530.69224399999996</c:v>
                </c:pt>
                <c:pt idx="14487">
                  <c:v>564.41562899999997</c:v>
                </c:pt>
                <c:pt idx="14488">
                  <c:v>513.37720300000001</c:v>
                </c:pt>
                <c:pt idx="14489">
                  <c:v>510.22389800000002</c:v>
                </c:pt>
                <c:pt idx="14490">
                  <c:v>542.21543099999997</c:v>
                </c:pt>
                <c:pt idx="14491">
                  <c:v>523.46524599999998</c:v>
                </c:pt>
                <c:pt idx="14492">
                  <c:v>540.97593199999994</c:v>
                </c:pt>
                <c:pt idx="14493">
                  <c:v>531.54276300000004</c:v>
                </c:pt>
                <c:pt idx="14494">
                  <c:v>491.76368000000002</c:v>
                </c:pt>
                <c:pt idx="14495">
                  <c:v>545.48540400000002</c:v>
                </c:pt>
                <c:pt idx="14496">
                  <c:v>552.38055999999995</c:v>
                </c:pt>
                <c:pt idx="14497">
                  <c:v>505.36711500000001</c:v>
                </c:pt>
                <c:pt idx="14498">
                  <c:v>539.26146100000005</c:v>
                </c:pt>
                <c:pt idx="14499">
                  <c:v>527.27118399999995</c:v>
                </c:pt>
                <c:pt idx="14500">
                  <c:v>520.30203400000005</c:v>
                </c:pt>
                <c:pt idx="14501">
                  <c:v>545.85423200000002</c:v>
                </c:pt>
                <c:pt idx="14502">
                  <c:v>531.89614400000005</c:v>
                </c:pt>
                <c:pt idx="14503">
                  <c:v>514.69094900000005</c:v>
                </c:pt>
                <c:pt idx="14504">
                  <c:v>537.91599099999996</c:v>
                </c:pt>
                <c:pt idx="14505">
                  <c:v>537.22737400000005</c:v>
                </c:pt>
                <c:pt idx="14506">
                  <c:v>528.19045300000005</c:v>
                </c:pt>
                <c:pt idx="14507">
                  <c:v>545.03090299999997</c:v>
                </c:pt>
                <c:pt idx="14508">
                  <c:v>522.12189499999999</c:v>
                </c:pt>
                <c:pt idx="14509">
                  <c:v>531.11726599999997</c:v>
                </c:pt>
                <c:pt idx="14510">
                  <c:v>544.37061700000004</c:v>
                </c:pt>
                <c:pt idx="14511">
                  <c:v>519.418904</c:v>
                </c:pt>
                <c:pt idx="14512">
                  <c:v>543.29756299999997</c:v>
                </c:pt>
                <c:pt idx="14513">
                  <c:v>529.511932</c:v>
                </c:pt>
                <c:pt idx="14514">
                  <c:v>505.18515500000001</c:v>
                </c:pt>
                <c:pt idx="14515">
                  <c:v>539.21370100000001</c:v>
                </c:pt>
                <c:pt idx="14516">
                  <c:v>538.19824200000005</c:v>
                </c:pt>
                <c:pt idx="14517">
                  <c:v>517.28252199999997</c:v>
                </c:pt>
                <c:pt idx="14518">
                  <c:v>544.00473099999999</c:v>
                </c:pt>
                <c:pt idx="14519">
                  <c:v>531.69471399999998</c:v>
                </c:pt>
                <c:pt idx="14520">
                  <c:v>527.63830199999995</c:v>
                </c:pt>
                <c:pt idx="14521">
                  <c:v>540.03270199999997</c:v>
                </c:pt>
                <c:pt idx="14522">
                  <c:v>541.99886500000002</c:v>
                </c:pt>
                <c:pt idx="14523">
                  <c:v>521.05849999999998</c:v>
                </c:pt>
                <c:pt idx="14524">
                  <c:v>538.93046800000002</c:v>
                </c:pt>
                <c:pt idx="14525">
                  <c:v>539.60026300000004</c:v>
                </c:pt>
                <c:pt idx="14526">
                  <c:v>526.66692999999998</c:v>
                </c:pt>
                <c:pt idx="14527">
                  <c:v>540.00414899999998</c:v>
                </c:pt>
                <c:pt idx="14528">
                  <c:v>542.418588</c:v>
                </c:pt>
                <c:pt idx="14529">
                  <c:v>528.60280499999999</c:v>
                </c:pt>
                <c:pt idx="14530">
                  <c:v>533.36961399999996</c:v>
                </c:pt>
                <c:pt idx="14531">
                  <c:v>534.38168900000005</c:v>
                </c:pt>
                <c:pt idx="14532">
                  <c:v>541.79568700000004</c:v>
                </c:pt>
                <c:pt idx="14533">
                  <c:v>503.85556200000002</c:v>
                </c:pt>
                <c:pt idx="14534">
                  <c:v>525.33128299999998</c:v>
                </c:pt>
                <c:pt idx="14535">
                  <c:v>562.55973900000004</c:v>
                </c:pt>
                <c:pt idx="14536">
                  <c:v>518.36091799999997</c:v>
                </c:pt>
                <c:pt idx="14537">
                  <c:v>518.88720000000001</c:v>
                </c:pt>
                <c:pt idx="14538">
                  <c:v>543.33457599999997</c:v>
                </c:pt>
                <c:pt idx="14539">
                  <c:v>532.85008500000004</c:v>
                </c:pt>
                <c:pt idx="14540">
                  <c:v>525.40767600000004</c:v>
                </c:pt>
                <c:pt idx="14541">
                  <c:v>538.78155700000002</c:v>
                </c:pt>
                <c:pt idx="14542">
                  <c:v>527.597804</c:v>
                </c:pt>
                <c:pt idx="14543">
                  <c:v>516.75867200000005</c:v>
                </c:pt>
                <c:pt idx="14544">
                  <c:v>556.839923</c:v>
                </c:pt>
                <c:pt idx="14545">
                  <c:v>526.43778299999997</c:v>
                </c:pt>
                <c:pt idx="14546">
                  <c:v>535.104243</c:v>
                </c:pt>
                <c:pt idx="14547">
                  <c:v>521.89765899999998</c:v>
                </c:pt>
                <c:pt idx="14548">
                  <c:v>516.60508900000002</c:v>
                </c:pt>
                <c:pt idx="14549">
                  <c:v>555.74919799999998</c:v>
                </c:pt>
                <c:pt idx="14550">
                  <c:v>540.99308900000005</c:v>
                </c:pt>
                <c:pt idx="14551">
                  <c:v>497.28994299999999</c:v>
                </c:pt>
                <c:pt idx="14552">
                  <c:v>539.92460300000005</c:v>
                </c:pt>
                <c:pt idx="14553">
                  <c:v>558.14205300000003</c:v>
                </c:pt>
                <c:pt idx="14554">
                  <c:v>521.40030899999999</c:v>
                </c:pt>
                <c:pt idx="14555">
                  <c:v>547.00548800000001</c:v>
                </c:pt>
                <c:pt idx="14556">
                  <c:v>522.44907899999998</c:v>
                </c:pt>
                <c:pt idx="14557">
                  <c:v>523.06643599999995</c:v>
                </c:pt>
                <c:pt idx="14558">
                  <c:v>557.83172100000002</c:v>
                </c:pt>
                <c:pt idx="14559">
                  <c:v>514.31481900000006</c:v>
                </c:pt>
                <c:pt idx="14560">
                  <c:v>524.35285799999997</c:v>
                </c:pt>
                <c:pt idx="14561">
                  <c:v>542.42468499999995</c:v>
                </c:pt>
                <c:pt idx="14562">
                  <c:v>523.19021099999998</c:v>
                </c:pt>
                <c:pt idx="14563">
                  <c:v>532.14244699999995</c:v>
                </c:pt>
                <c:pt idx="14564">
                  <c:v>563.95451700000001</c:v>
                </c:pt>
                <c:pt idx="14565">
                  <c:v>511.30873000000003</c:v>
                </c:pt>
                <c:pt idx="14566">
                  <c:v>502.25544300000001</c:v>
                </c:pt>
                <c:pt idx="14567">
                  <c:v>573.93294200000003</c:v>
                </c:pt>
                <c:pt idx="14568">
                  <c:v>515.24734100000001</c:v>
                </c:pt>
                <c:pt idx="14569">
                  <c:v>541.98984900000005</c:v>
                </c:pt>
                <c:pt idx="14570">
                  <c:v>542.55376000000001</c:v>
                </c:pt>
                <c:pt idx="14571">
                  <c:v>509.45122099999998</c:v>
                </c:pt>
                <c:pt idx="14572">
                  <c:v>558.397876</c:v>
                </c:pt>
                <c:pt idx="14573">
                  <c:v>552.65375700000004</c:v>
                </c:pt>
                <c:pt idx="14574">
                  <c:v>543.22679400000004</c:v>
                </c:pt>
                <c:pt idx="14575">
                  <c:v>532.88565700000004</c:v>
                </c:pt>
                <c:pt idx="14576">
                  <c:v>523.79372000000001</c:v>
                </c:pt>
                <c:pt idx="14577">
                  <c:v>527.96122700000001</c:v>
                </c:pt>
                <c:pt idx="14578">
                  <c:v>540.93821200000002</c:v>
                </c:pt>
                <c:pt idx="14579">
                  <c:v>550.58601999999996</c:v>
                </c:pt>
                <c:pt idx="14580">
                  <c:v>495.84194600000001</c:v>
                </c:pt>
                <c:pt idx="14581">
                  <c:v>562.37612000000001</c:v>
                </c:pt>
                <c:pt idx="14582">
                  <c:v>546.98717599999998</c:v>
                </c:pt>
                <c:pt idx="14583">
                  <c:v>511.45460500000002</c:v>
                </c:pt>
                <c:pt idx="14584">
                  <c:v>563.99342000000001</c:v>
                </c:pt>
                <c:pt idx="14585">
                  <c:v>494.17341199999998</c:v>
                </c:pt>
                <c:pt idx="14586">
                  <c:v>542.42433500000004</c:v>
                </c:pt>
                <c:pt idx="14587">
                  <c:v>579.33157100000005</c:v>
                </c:pt>
                <c:pt idx="14588">
                  <c:v>500.32851199999999</c:v>
                </c:pt>
                <c:pt idx="14589">
                  <c:v>525.007835</c:v>
                </c:pt>
                <c:pt idx="14590">
                  <c:v>553.83311900000001</c:v>
                </c:pt>
                <c:pt idx="14591">
                  <c:v>503.47019999999998</c:v>
                </c:pt>
                <c:pt idx="14592">
                  <c:v>542.64850899999999</c:v>
                </c:pt>
                <c:pt idx="14593">
                  <c:v>570.23645499999998</c:v>
                </c:pt>
                <c:pt idx="14594">
                  <c:v>490.60283900000002</c:v>
                </c:pt>
                <c:pt idx="14595">
                  <c:v>534.05762500000003</c:v>
                </c:pt>
                <c:pt idx="14596">
                  <c:v>568.81663700000001</c:v>
                </c:pt>
                <c:pt idx="14597">
                  <c:v>531.31506000000002</c:v>
                </c:pt>
                <c:pt idx="14598">
                  <c:v>533.73951299999999</c:v>
                </c:pt>
                <c:pt idx="14599">
                  <c:v>517.101629</c:v>
                </c:pt>
                <c:pt idx="14600">
                  <c:v>535.71496000000002</c:v>
                </c:pt>
                <c:pt idx="14601">
                  <c:v>548.45231699999999</c:v>
                </c:pt>
                <c:pt idx="14602">
                  <c:v>529.62544100000002</c:v>
                </c:pt>
                <c:pt idx="14603">
                  <c:v>530.00735899999995</c:v>
                </c:pt>
                <c:pt idx="14604">
                  <c:v>525.55239800000004</c:v>
                </c:pt>
                <c:pt idx="14605">
                  <c:v>518.86041899999998</c:v>
                </c:pt>
                <c:pt idx="14606">
                  <c:v>555.83283500000005</c:v>
                </c:pt>
                <c:pt idx="14607">
                  <c:v>543.85439399999996</c:v>
                </c:pt>
                <c:pt idx="14608">
                  <c:v>505.84349099999997</c:v>
                </c:pt>
                <c:pt idx="14609">
                  <c:v>548.78450299999997</c:v>
                </c:pt>
                <c:pt idx="14610">
                  <c:v>526.98040700000001</c:v>
                </c:pt>
                <c:pt idx="14611">
                  <c:v>533.26434800000004</c:v>
                </c:pt>
                <c:pt idx="14612">
                  <c:v>561.05307100000005</c:v>
                </c:pt>
                <c:pt idx="14613">
                  <c:v>512.01134400000001</c:v>
                </c:pt>
                <c:pt idx="14614">
                  <c:v>511.64196500000003</c:v>
                </c:pt>
                <c:pt idx="14615">
                  <c:v>556.05483300000003</c:v>
                </c:pt>
                <c:pt idx="14616">
                  <c:v>513.48136199999999</c:v>
                </c:pt>
                <c:pt idx="14617">
                  <c:v>532.59435699999995</c:v>
                </c:pt>
                <c:pt idx="14618">
                  <c:v>539.16357300000004</c:v>
                </c:pt>
                <c:pt idx="14619">
                  <c:v>503.425839</c:v>
                </c:pt>
                <c:pt idx="14620">
                  <c:v>532.12871600000005</c:v>
                </c:pt>
                <c:pt idx="14621">
                  <c:v>551.182996</c:v>
                </c:pt>
                <c:pt idx="14622">
                  <c:v>523.62523999999996</c:v>
                </c:pt>
                <c:pt idx="14623">
                  <c:v>524.19592499999999</c:v>
                </c:pt>
                <c:pt idx="14624">
                  <c:v>530.84338400000001</c:v>
                </c:pt>
                <c:pt idx="14625">
                  <c:v>544.25924699999996</c:v>
                </c:pt>
                <c:pt idx="14626">
                  <c:v>551.80122700000004</c:v>
                </c:pt>
                <c:pt idx="14627">
                  <c:v>533.20615899999996</c:v>
                </c:pt>
                <c:pt idx="14628">
                  <c:v>513.53056100000003</c:v>
                </c:pt>
                <c:pt idx="14629">
                  <c:v>546.23046799999997</c:v>
                </c:pt>
                <c:pt idx="14630">
                  <c:v>549.27610100000004</c:v>
                </c:pt>
                <c:pt idx="14631">
                  <c:v>526.56546300000002</c:v>
                </c:pt>
                <c:pt idx="14632">
                  <c:v>528.72627599999998</c:v>
                </c:pt>
                <c:pt idx="14633">
                  <c:v>509.92923999999999</c:v>
                </c:pt>
                <c:pt idx="14634">
                  <c:v>520.62077999999997</c:v>
                </c:pt>
                <c:pt idx="14635">
                  <c:v>546.05918799999995</c:v>
                </c:pt>
                <c:pt idx="14636">
                  <c:v>520.16746599999999</c:v>
                </c:pt>
                <c:pt idx="14637">
                  <c:v>545.00353600000005</c:v>
                </c:pt>
                <c:pt idx="14638">
                  <c:v>542.27142200000003</c:v>
                </c:pt>
                <c:pt idx="14639">
                  <c:v>494.01819999999998</c:v>
                </c:pt>
                <c:pt idx="14640">
                  <c:v>542.78843099999995</c:v>
                </c:pt>
                <c:pt idx="14641">
                  <c:v>552.945427</c:v>
                </c:pt>
                <c:pt idx="14642">
                  <c:v>508.293406</c:v>
                </c:pt>
                <c:pt idx="14643">
                  <c:v>536.06360299999994</c:v>
                </c:pt>
                <c:pt idx="14644">
                  <c:v>521.97508500000004</c:v>
                </c:pt>
                <c:pt idx="14645">
                  <c:v>520.98288700000001</c:v>
                </c:pt>
                <c:pt idx="14646">
                  <c:v>541.987977</c:v>
                </c:pt>
                <c:pt idx="14647">
                  <c:v>537.20068200000003</c:v>
                </c:pt>
                <c:pt idx="14648">
                  <c:v>518.97803599999997</c:v>
                </c:pt>
                <c:pt idx="14649">
                  <c:v>521.37085200000001</c:v>
                </c:pt>
                <c:pt idx="14650">
                  <c:v>531.97352899999998</c:v>
                </c:pt>
                <c:pt idx="14651">
                  <c:v>532.35971600000005</c:v>
                </c:pt>
                <c:pt idx="14652">
                  <c:v>520.45199300000002</c:v>
                </c:pt>
                <c:pt idx="14653">
                  <c:v>519.09483899999998</c:v>
                </c:pt>
                <c:pt idx="14654">
                  <c:v>528.58758599999999</c:v>
                </c:pt>
                <c:pt idx="14655">
                  <c:v>532.13295000000005</c:v>
                </c:pt>
                <c:pt idx="14656">
                  <c:v>531.88723400000003</c:v>
                </c:pt>
                <c:pt idx="14657">
                  <c:v>518.31144600000005</c:v>
                </c:pt>
                <c:pt idx="14658">
                  <c:v>526.74352999999996</c:v>
                </c:pt>
                <c:pt idx="14659">
                  <c:v>518.62987299999998</c:v>
                </c:pt>
                <c:pt idx="14660">
                  <c:v>539.84118999999998</c:v>
                </c:pt>
                <c:pt idx="14661">
                  <c:v>523.38326700000005</c:v>
                </c:pt>
                <c:pt idx="14662">
                  <c:v>515.90072599999996</c:v>
                </c:pt>
                <c:pt idx="14663">
                  <c:v>555.02080899999999</c:v>
                </c:pt>
                <c:pt idx="14664">
                  <c:v>525.62444600000003</c:v>
                </c:pt>
                <c:pt idx="14665">
                  <c:v>508.85918600000002</c:v>
                </c:pt>
                <c:pt idx="14666">
                  <c:v>537.91583200000002</c:v>
                </c:pt>
                <c:pt idx="14667">
                  <c:v>516.22825999999998</c:v>
                </c:pt>
                <c:pt idx="14668">
                  <c:v>528.59651499999995</c:v>
                </c:pt>
                <c:pt idx="14669">
                  <c:v>543.30196999999998</c:v>
                </c:pt>
                <c:pt idx="14670">
                  <c:v>515.76110700000004</c:v>
                </c:pt>
                <c:pt idx="14671">
                  <c:v>524.07998599999996</c:v>
                </c:pt>
                <c:pt idx="14672">
                  <c:v>523.47206400000005</c:v>
                </c:pt>
                <c:pt idx="14673">
                  <c:v>518.30134799999996</c:v>
                </c:pt>
                <c:pt idx="14674">
                  <c:v>538.07064600000001</c:v>
                </c:pt>
                <c:pt idx="14675">
                  <c:v>534.40768400000002</c:v>
                </c:pt>
                <c:pt idx="14676">
                  <c:v>520.071551</c:v>
                </c:pt>
                <c:pt idx="14677">
                  <c:v>514.08529799999997</c:v>
                </c:pt>
                <c:pt idx="14678">
                  <c:v>511.27323000000001</c:v>
                </c:pt>
                <c:pt idx="14679">
                  <c:v>507.25487600000002</c:v>
                </c:pt>
                <c:pt idx="14680">
                  <c:v>542.73798899999997</c:v>
                </c:pt>
                <c:pt idx="14681">
                  <c:v>521.20005000000003</c:v>
                </c:pt>
                <c:pt idx="14682">
                  <c:v>497.70299299999999</c:v>
                </c:pt>
                <c:pt idx="14683">
                  <c:v>529.65232200000003</c:v>
                </c:pt>
                <c:pt idx="14684">
                  <c:v>543.05966999999998</c:v>
                </c:pt>
                <c:pt idx="14685">
                  <c:v>509.69934799999999</c:v>
                </c:pt>
                <c:pt idx="14686">
                  <c:v>538.17284900000004</c:v>
                </c:pt>
                <c:pt idx="14687">
                  <c:v>504.72730000000001</c:v>
                </c:pt>
                <c:pt idx="14688">
                  <c:v>505.79830399999997</c:v>
                </c:pt>
                <c:pt idx="14689">
                  <c:v>554.02096200000005</c:v>
                </c:pt>
                <c:pt idx="14690">
                  <c:v>497.68752699999999</c:v>
                </c:pt>
                <c:pt idx="14691">
                  <c:v>493.90582799999999</c:v>
                </c:pt>
                <c:pt idx="14692">
                  <c:v>545.53154600000005</c:v>
                </c:pt>
                <c:pt idx="14693">
                  <c:v>520.39522099999999</c:v>
                </c:pt>
                <c:pt idx="14694">
                  <c:v>506.62608599999999</c:v>
                </c:pt>
                <c:pt idx="14695">
                  <c:v>522.31217800000002</c:v>
                </c:pt>
                <c:pt idx="14696">
                  <c:v>499.28501899999998</c:v>
                </c:pt>
                <c:pt idx="14697">
                  <c:v>495.15069599999998</c:v>
                </c:pt>
                <c:pt idx="14698">
                  <c:v>545.61889399999995</c:v>
                </c:pt>
                <c:pt idx="14699">
                  <c:v>502.910031</c:v>
                </c:pt>
                <c:pt idx="14700">
                  <c:v>492.67638299999999</c:v>
                </c:pt>
                <c:pt idx="14701">
                  <c:v>535.04369499999996</c:v>
                </c:pt>
                <c:pt idx="14702">
                  <c:v>494.28006599999998</c:v>
                </c:pt>
                <c:pt idx="14703">
                  <c:v>520.31933600000002</c:v>
                </c:pt>
                <c:pt idx="14704">
                  <c:v>532.37794199999996</c:v>
                </c:pt>
                <c:pt idx="14705">
                  <c:v>497.64038599999998</c:v>
                </c:pt>
                <c:pt idx="14706">
                  <c:v>514.48216200000002</c:v>
                </c:pt>
                <c:pt idx="14707">
                  <c:v>524.04527199999995</c:v>
                </c:pt>
                <c:pt idx="14708">
                  <c:v>499.50695899999999</c:v>
                </c:pt>
                <c:pt idx="14709">
                  <c:v>520.06358</c:v>
                </c:pt>
                <c:pt idx="14710">
                  <c:v>541.46288900000002</c:v>
                </c:pt>
                <c:pt idx="14711">
                  <c:v>479.42663099999999</c:v>
                </c:pt>
                <c:pt idx="14712">
                  <c:v>513.96990400000004</c:v>
                </c:pt>
                <c:pt idx="14713">
                  <c:v>536.11331800000005</c:v>
                </c:pt>
                <c:pt idx="14714">
                  <c:v>495.10015299999998</c:v>
                </c:pt>
                <c:pt idx="14715">
                  <c:v>522.359238</c:v>
                </c:pt>
                <c:pt idx="14716">
                  <c:v>501.92523299999999</c:v>
                </c:pt>
                <c:pt idx="14717">
                  <c:v>482.320492</c:v>
                </c:pt>
                <c:pt idx="14718">
                  <c:v>537.09558700000002</c:v>
                </c:pt>
                <c:pt idx="14719">
                  <c:v>530.159043</c:v>
                </c:pt>
                <c:pt idx="14720">
                  <c:v>490.66886799999997</c:v>
                </c:pt>
                <c:pt idx="14721">
                  <c:v>518.27685899999994</c:v>
                </c:pt>
                <c:pt idx="14722">
                  <c:v>512.25178900000003</c:v>
                </c:pt>
                <c:pt idx="14723">
                  <c:v>509.49743799999999</c:v>
                </c:pt>
                <c:pt idx="14724">
                  <c:v>525.08731399999999</c:v>
                </c:pt>
                <c:pt idx="14725">
                  <c:v>517.27663600000005</c:v>
                </c:pt>
                <c:pt idx="14726">
                  <c:v>489.63393200000002</c:v>
                </c:pt>
                <c:pt idx="14727">
                  <c:v>498.83959499999997</c:v>
                </c:pt>
                <c:pt idx="14728">
                  <c:v>529.03877199999999</c:v>
                </c:pt>
                <c:pt idx="14729">
                  <c:v>511.64935100000002</c:v>
                </c:pt>
                <c:pt idx="14730">
                  <c:v>518.68730000000005</c:v>
                </c:pt>
                <c:pt idx="14731">
                  <c:v>520.66161299999999</c:v>
                </c:pt>
                <c:pt idx="14732">
                  <c:v>493.91391399999998</c:v>
                </c:pt>
                <c:pt idx="14733">
                  <c:v>528.59327800000005</c:v>
                </c:pt>
                <c:pt idx="14734">
                  <c:v>523.60096299999998</c:v>
                </c:pt>
                <c:pt idx="14735">
                  <c:v>507.29547000000002</c:v>
                </c:pt>
                <c:pt idx="14736">
                  <c:v>508.97466900000001</c:v>
                </c:pt>
                <c:pt idx="14737">
                  <c:v>499.774404</c:v>
                </c:pt>
                <c:pt idx="14738">
                  <c:v>516.27290500000004</c:v>
                </c:pt>
                <c:pt idx="14739">
                  <c:v>511.68569500000001</c:v>
                </c:pt>
                <c:pt idx="14740">
                  <c:v>501.14732900000001</c:v>
                </c:pt>
                <c:pt idx="14741">
                  <c:v>504.136056</c:v>
                </c:pt>
                <c:pt idx="14742">
                  <c:v>492.53729099999998</c:v>
                </c:pt>
                <c:pt idx="14743">
                  <c:v>510.54311000000001</c:v>
                </c:pt>
                <c:pt idx="14744">
                  <c:v>507.252363</c:v>
                </c:pt>
                <c:pt idx="14745">
                  <c:v>499.30849599999999</c:v>
                </c:pt>
                <c:pt idx="14746">
                  <c:v>497.44822699999997</c:v>
                </c:pt>
                <c:pt idx="14747">
                  <c:v>502.93620900000002</c:v>
                </c:pt>
                <c:pt idx="14748">
                  <c:v>501.15241300000002</c:v>
                </c:pt>
                <c:pt idx="14749">
                  <c:v>503.99888800000002</c:v>
                </c:pt>
                <c:pt idx="14750">
                  <c:v>509.741649</c:v>
                </c:pt>
                <c:pt idx="14751">
                  <c:v>490.69858599999998</c:v>
                </c:pt>
                <c:pt idx="14752">
                  <c:v>495.06760600000001</c:v>
                </c:pt>
                <c:pt idx="14753">
                  <c:v>510.29474699999997</c:v>
                </c:pt>
                <c:pt idx="14754">
                  <c:v>510.5926</c:v>
                </c:pt>
                <c:pt idx="14755">
                  <c:v>509.46886599999999</c:v>
                </c:pt>
                <c:pt idx="14756">
                  <c:v>496.19531599999999</c:v>
                </c:pt>
                <c:pt idx="14757">
                  <c:v>473.81791800000002</c:v>
                </c:pt>
                <c:pt idx="14758">
                  <c:v>515.64485200000001</c:v>
                </c:pt>
                <c:pt idx="14759">
                  <c:v>519.05033400000002</c:v>
                </c:pt>
                <c:pt idx="14760">
                  <c:v>495.07393999999999</c:v>
                </c:pt>
                <c:pt idx="14761">
                  <c:v>500.772401</c:v>
                </c:pt>
                <c:pt idx="14762">
                  <c:v>500.88799699999998</c:v>
                </c:pt>
                <c:pt idx="14763">
                  <c:v>490.342536</c:v>
                </c:pt>
                <c:pt idx="14764">
                  <c:v>521.51840100000004</c:v>
                </c:pt>
                <c:pt idx="14765">
                  <c:v>513.65462300000002</c:v>
                </c:pt>
                <c:pt idx="14766">
                  <c:v>475.50004100000001</c:v>
                </c:pt>
                <c:pt idx="14767">
                  <c:v>506.80504999999999</c:v>
                </c:pt>
                <c:pt idx="14768">
                  <c:v>500.26226700000001</c:v>
                </c:pt>
                <c:pt idx="14769">
                  <c:v>473.00659100000001</c:v>
                </c:pt>
                <c:pt idx="14770">
                  <c:v>503.23177399999997</c:v>
                </c:pt>
                <c:pt idx="14771">
                  <c:v>500.01084300000002</c:v>
                </c:pt>
                <c:pt idx="14772">
                  <c:v>482.47392200000002</c:v>
                </c:pt>
                <c:pt idx="14773">
                  <c:v>513.12794399999996</c:v>
                </c:pt>
                <c:pt idx="14774">
                  <c:v>497.994281</c:v>
                </c:pt>
                <c:pt idx="14775">
                  <c:v>476.16697900000003</c:v>
                </c:pt>
                <c:pt idx="14776">
                  <c:v>526.73975600000006</c:v>
                </c:pt>
                <c:pt idx="14777">
                  <c:v>491.99574799999999</c:v>
                </c:pt>
                <c:pt idx="14778">
                  <c:v>483.95606500000002</c:v>
                </c:pt>
                <c:pt idx="14779">
                  <c:v>522.33618100000001</c:v>
                </c:pt>
                <c:pt idx="14780">
                  <c:v>490.50496399999997</c:v>
                </c:pt>
                <c:pt idx="14781">
                  <c:v>491.31819400000001</c:v>
                </c:pt>
                <c:pt idx="14782">
                  <c:v>513.95028400000001</c:v>
                </c:pt>
                <c:pt idx="14783">
                  <c:v>479.268486</c:v>
                </c:pt>
                <c:pt idx="14784">
                  <c:v>494.66339599999998</c:v>
                </c:pt>
                <c:pt idx="14785">
                  <c:v>518.16218000000003</c:v>
                </c:pt>
                <c:pt idx="14786">
                  <c:v>473.32871399999999</c:v>
                </c:pt>
                <c:pt idx="14787">
                  <c:v>480.63490100000001</c:v>
                </c:pt>
                <c:pt idx="14788">
                  <c:v>515.90819399999998</c:v>
                </c:pt>
                <c:pt idx="14789">
                  <c:v>470.78849300000002</c:v>
                </c:pt>
                <c:pt idx="14790">
                  <c:v>493.90907299999998</c:v>
                </c:pt>
                <c:pt idx="14791">
                  <c:v>509.76206000000002</c:v>
                </c:pt>
                <c:pt idx="14792">
                  <c:v>462.54963900000001</c:v>
                </c:pt>
                <c:pt idx="14793">
                  <c:v>501.52474000000001</c:v>
                </c:pt>
                <c:pt idx="14794">
                  <c:v>511.10485199999999</c:v>
                </c:pt>
                <c:pt idx="14795">
                  <c:v>484.02619800000002</c:v>
                </c:pt>
                <c:pt idx="14796">
                  <c:v>486.44710700000002</c:v>
                </c:pt>
                <c:pt idx="14797">
                  <c:v>497.55243400000001</c:v>
                </c:pt>
                <c:pt idx="14798">
                  <c:v>484.943691</c:v>
                </c:pt>
                <c:pt idx="14799">
                  <c:v>511.39142700000002</c:v>
                </c:pt>
                <c:pt idx="14800">
                  <c:v>511.70613300000002</c:v>
                </c:pt>
                <c:pt idx="14801">
                  <c:v>462.12073700000002</c:v>
                </c:pt>
                <c:pt idx="14802">
                  <c:v>495.66430100000002</c:v>
                </c:pt>
                <c:pt idx="14803">
                  <c:v>495.38412799999998</c:v>
                </c:pt>
                <c:pt idx="14804">
                  <c:v>488.60037499999999</c:v>
                </c:pt>
                <c:pt idx="14805">
                  <c:v>513.12428799999998</c:v>
                </c:pt>
                <c:pt idx="14806">
                  <c:v>482.50794100000002</c:v>
                </c:pt>
                <c:pt idx="14807">
                  <c:v>472.52222899999998</c:v>
                </c:pt>
                <c:pt idx="14808">
                  <c:v>505.27828699999998</c:v>
                </c:pt>
                <c:pt idx="14809">
                  <c:v>491.57313499999998</c:v>
                </c:pt>
                <c:pt idx="14810">
                  <c:v>480.99467499999997</c:v>
                </c:pt>
                <c:pt idx="14811">
                  <c:v>495.283953</c:v>
                </c:pt>
                <c:pt idx="14812">
                  <c:v>479.38413600000001</c:v>
                </c:pt>
                <c:pt idx="14813">
                  <c:v>492.46140600000001</c:v>
                </c:pt>
                <c:pt idx="14814">
                  <c:v>495.19422300000002</c:v>
                </c:pt>
                <c:pt idx="14815">
                  <c:v>487.46332200000001</c:v>
                </c:pt>
                <c:pt idx="14816">
                  <c:v>476.74707100000001</c:v>
                </c:pt>
                <c:pt idx="14817">
                  <c:v>500.62527</c:v>
                </c:pt>
                <c:pt idx="14818">
                  <c:v>490.98214300000001</c:v>
                </c:pt>
                <c:pt idx="14819">
                  <c:v>487.35632299999997</c:v>
                </c:pt>
                <c:pt idx="14820">
                  <c:v>494.55456299999997</c:v>
                </c:pt>
                <c:pt idx="14821">
                  <c:v>465.46314799999999</c:v>
                </c:pt>
                <c:pt idx="14822">
                  <c:v>495.97427099999999</c:v>
                </c:pt>
                <c:pt idx="14823">
                  <c:v>495.72453000000002</c:v>
                </c:pt>
                <c:pt idx="14824">
                  <c:v>487.46559300000001</c:v>
                </c:pt>
                <c:pt idx="14825">
                  <c:v>491.35961700000001</c:v>
                </c:pt>
                <c:pt idx="14826">
                  <c:v>470.42314399999998</c:v>
                </c:pt>
                <c:pt idx="14827">
                  <c:v>482.70540199999999</c:v>
                </c:pt>
                <c:pt idx="14828">
                  <c:v>486.37887999999998</c:v>
                </c:pt>
                <c:pt idx="14829">
                  <c:v>481.64721800000001</c:v>
                </c:pt>
                <c:pt idx="14830">
                  <c:v>489.94140700000003</c:v>
                </c:pt>
                <c:pt idx="14831">
                  <c:v>466.64354800000001</c:v>
                </c:pt>
                <c:pt idx="14832">
                  <c:v>481.617864</c:v>
                </c:pt>
                <c:pt idx="14833">
                  <c:v>490.33306599999997</c:v>
                </c:pt>
                <c:pt idx="14834">
                  <c:v>469.409267</c:v>
                </c:pt>
                <c:pt idx="14835">
                  <c:v>491.78936299999998</c:v>
                </c:pt>
                <c:pt idx="14836">
                  <c:v>483.46201600000001</c:v>
                </c:pt>
                <c:pt idx="14837">
                  <c:v>486.20674600000001</c:v>
                </c:pt>
                <c:pt idx="14838">
                  <c:v>482.61444599999999</c:v>
                </c:pt>
                <c:pt idx="14839">
                  <c:v>472.78759400000001</c:v>
                </c:pt>
                <c:pt idx="14840">
                  <c:v>488.60250200000002</c:v>
                </c:pt>
                <c:pt idx="14841">
                  <c:v>492.25603699999999</c:v>
                </c:pt>
                <c:pt idx="14842">
                  <c:v>487.003784</c:v>
                </c:pt>
                <c:pt idx="14843">
                  <c:v>471.11327299999999</c:v>
                </c:pt>
                <c:pt idx="14844">
                  <c:v>480.34315099999998</c:v>
                </c:pt>
                <c:pt idx="14845">
                  <c:v>486.60972299999997</c:v>
                </c:pt>
                <c:pt idx="14846">
                  <c:v>486.689142</c:v>
                </c:pt>
                <c:pt idx="14847">
                  <c:v>481.50490000000002</c:v>
                </c:pt>
                <c:pt idx="14848">
                  <c:v>466.77319699999998</c:v>
                </c:pt>
                <c:pt idx="14849">
                  <c:v>464.36334399999998</c:v>
                </c:pt>
                <c:pt idx="14850">
                  <c:v>489.12583000000001</c:v>
                </c:pt>
                <c:pt idx="14851">
                  <c:v>488.58134899999999</c:v>
                </c:pt>
                <c:pt idx="14852">
                  <c:v>470.07977699999998</c:v>
                </c:pt>
                <c:pt idx="14853">
                  <c:v>476.71137099999999</c:v>
                </c:pt>
                <c:pt idx="14854">
                  <c:v>468.14975299999998</c:v>
                </c:pt>
                <c:pt idx="14855">
                  <c:v>485.935362</c:v>
                </c:pt>
                <c:pt idx="14856">
                  <c:v>478.49366199999997</c:v>
                </c:pt>
                <c:pt idx="14857">
                  <c:v>468.24858699999999</c:v>
                </c:pt>
                <c:pt idx="14858">
                  <c:v>472.19556899999998</c:v>
                </c:pt>
                <c:pt idx="14859">
                  <c:v>467.50639200000001</c:v>
                </c:pt>
                <c:pt idx="14860">
                  <c:v>478.88428399999998</c:v>
                </c:pt>
                <c:pt idx="14861">
                  <c:v>474.52840200000003</c:v>
                </c:pt>
                <c:pt idx="14862">
                  <c:v>470.39065199999999</c:v>
                </c:pt>
                <c:pt idx="14863">
                  <c:v>463.70222899999999</c:v>
                </c:pt>
                <c:pt idx="14864">
                  <c:v>474.096495</c:v>
                </c:pt>
                <c:pt idx="14865">
                  <c:v>484.68505199999998</c:v>
                </c:pt>
                <c:pt idx="14866">
                  <c:v>470.644248</c:v>
                </c:pt>
                <c:pt idx="14867">
                  <c:v>460.99046099999998</c:v>
                </c:pt>
                <c:pt idx="14868">
                  <c:v>463.300522</c:v>
                </c:pt>
                <c:pt idx="14869">
                  <c:v>466.726135</c:v>
                </c:pt>
                <c:pt idx="14870">
                  <c:v>482.54698200000001</c:v>
                </c:pt>
                <c:pt idx="14871">
                  <c:v>472.40885500000002</c:v>
                </c:pt>
                <c:pt idx="14872">
                  <c:v>460.90988900000002</c:v>
                </c:pt>
                <c:pt idx="14873">
                  <c:v>462.18522400000001</c:v>
                </c:pt>
                <c:pt idx="14874">
                  <c:v>471.14659899999998</c:v>
                </c:pt>
                <c:pt idx="14875">
                  <c:v>484.42702100000002</c:v>
                </c:pt>
                <c:pt idx="14876">
                  <c:v>469.79873099999998</c:v>
                </c:pt>
                <c:pt idx="14877">
                  <c:v>454.07808</c:v>
                </c:pt>
                <c:pt idx="14878">
                  <c:v>474.37449099999998</c:v>
                </c:pt>
                <c:pt idx="14879">
                  <c:v>479.68979100000001</c:v>
                </c:pt>
                <c:pt idx="14880">
                  <c:v>470.97325899999998</c:v>
                </c:pt>
                <c:pt idx="14881">
                  <c:v>478.67008800000002</c:v>
                </c:pt>
                <c:pt idx="14882">
                  <c:v>468.50287800000001</c:v>
                </c:pt>
                <c:pt idx="14883">
                  <c:v>449.76266399999997</c:v>
                </c:pt>
                <c:pt idx="14884">
                  <c:v>489.96971600000001</c:v>
                </c:pt>
                <c:pt idx="14885">
                  <c:v>466.91322000000002</c:v>
                </c:pt>
                <c:pt idx="14886">
                  <c:v>463.75539099999997</c:v>
                </c:pt>
                <c:pt idx="14887">
                  <c:v>477.44479699999999</c:v>
                </c:pt>
                <c:pt idx="14888">
                  <c:v>458.96434900000003</c:v>
                </c:pt>
                <c:pt idx="14889">
                  <c:v>474.77407199999999</c:v>
                </c:pt>
                <c:pt idx="14890">
                  <c:v>467.23892499999999</c:v>
                </c:pt>
                <c:pt idx="14891">
                  <c:v>461.22877499999998</c:v>
                </c:pt>
                <c:pt idx="14892">
                  <c:v>472.38903499999998</c:v>
                </c:pt>
                <c:pt idx="14893">
                  <c:v>473.934033</c:v>
                </c:pt>
                <c:pt idx="14894">
                  <c:v>473.47463900000002</c:v>
                </c:pt>
                <c:pt idx="14895">
                  <c:v>460.675275</c:v>
                </c:pt>
                <c:pt idx="14896">
                  <c:v>475.89758999999998</c:v>
                </c:pt>
                <c:pt idx="14897">
                  <c:v>463.56185699999997</c:v>
                </c:pt>
                <c:pt idx="14898">
                  <c:v>460.61388099999999</c:v>
                </c:pt>
                <c:pt idx="14899">
                  <c:v>470.03487799999999</c:v>
                </c:pt>
                <c:pt idx="14900">
                  <c:v>462.73715199999998</c:v>
                </c:pt>
                <c:pt idx="14901">
                  <c:v>479.40267799999998</c:v>
                </c:pt>
                <c:pt idx="14902">
                  <c:v>464.42677099999997</c:v>
                </c:pt>
                <c:pt idx="14903">
                  <c:v>445.26698299999998</c:v>
                </c:pt>
                <c:pt idx="14904">
                  <c:v>454.48410899999999</c:v>
                </c:pt>
                <c:pt idx="14905">
                  <c:v>463.795117</c:v>
                </c:pt>
                <c:pt idx="14906">
                  <c:v>474.38747899999998</c:v>
                </c:pt>
                <c:pt idx="14907">
                  <c:v>466.54898400000002</c:v>
                </c:pt>
                <c:pt idx="14908">
                  <c:v>450.937048</c:v>
                </c:pt>
                <c:pt idx="14909">
                  <c:v>452.451188</c:v>
                </c:pt>
                <c:pt idx="14910">
                  <c:v>455.73788100000002</c:v>
                </c:pt>
                <c:pt idx="14911">
                  <c:v>485.21590600000002</c:v>
                </c:pt>
                <c:pt idx="14912">
                  <c:v>474.947068</c:v>
                </c:pt>
                <c:pt idx="14913">
                  <c:v>435.66884800000003</c:v>
                </c:pt>
                <c:pt idx="14914">
                  <c:v>451.06276300000002</c:v>
                </c:pt>
                <c:pt idx="14915">
                  <c:v>470.52249</c:v>
                </c:pt>
                <c:pt idx="14916">
                  <c:v>473.22581300000002</c:v>
                </c:pt>
                <c:pt idx="14917">
                  <c:v>462.20240200000001</c:v>
                </c:pt>
                <c:pt idx="14918">
                  <c:v>446.83467200000001</c:v>
                </c:pt>
                <c:pt idx="14919">
                  <c:v>445.88547499999999</c:v>
                </c:pt>
                <c:pt idx="14920">
                  <c:v>449.46070099999997</c:v>
                </c:pt>
                <c:pt idx="14921">
                  <c:v>483.25684699999999</c:v>
                </c:pt>
                <c:pt idx="14922">
                  <c:v>457.34263299999998</c:v>
                </c:pt>
                <c:pt idx="14923">
                  <c:v>454.86665299999999</c:v>
                </c:pt>
                <c:pt idx="14924">
                  <c:v>452.15688399999999</c:v>
                </c:pt>
                <c:pt idx="14925">
                  <c:v>447.63946800000002</c:v>
                </c:pt>
                <c:pt idx="14926">
                  <c:v>485.3809</c:v>
                </c:pt>
                <c:pt idx="14927">
                  <c:v>463.71240999999998</c:v>
                </c:pt>
                <c:pt idx="14928">
                  <c:v>437.49102199999999</c:v>
                </c:pt>
                <c:pt idx="14929">
                  <c:v>454.97855399999997</c:v>
                </c:pt>
                <c:pt idx="14930">
                  <c:v>466.93125099999997</c:v>
                </c:pt>
                <c:pt idx="14931">
                  <c:v>473.19066800000002</c:v>
                </c:pt>
                <c:pt idx="14932">
                  <c:v>440.02715599999999</c:v>
                </c:pt>
                <c:pt idx="14933">
                  <c:v>450.95788199999998</c:v>
                </c:pt>
                <c:pt idx="14934">
                  <c:v>454.21786600000001</c:v>
                </c:pt>
                <c:pt idx="14935">
                  <c:v>452.26074</c:v>
                </c:pt>
                <c:pt idx="14936">
                  <c:v>468.82400799999999</c:v>
                </c:pt>
                <c:pt idx="14937">
                  <c:v>446.01037000000002</c:v>
                </c:pt>
                <c:pt idx="14938">
                  <c:v>445.58086100000003</c:v>
                </c:pt>
                <c:pt idx="14939">
                  <c:v>458.74900600000001</c:v>
                </c:pt>
                <c:pt idx="14940">
                  <c:v>444.56692500000003</c:v>
                </c:pt>
                <c:pt idx="14941">
                  <c:v>453.33920699999999</c:v>
                </c:pt>
                <c:pt idx="14942">
                  <c:v>450.10070999999999</c:v>
                </c:pt>
                <c:pt idx="14943">
                  <c:v>443.93604599999998</c:v>
                </c:pt>
                <c:pt idx="14944">
                  <c:v>449.031789</c:v>
                </c:pt>
                <c:pt idx="14945">
                  <c:v>447.57584300000002</c:v>
                </c:pt>
                <c:pt idx="14946">
                  <c:v>452.56228800000002</c:v>
                </c:pt>
                <c:pt idx="14947">
                  <c:v>452.584701</c:v>
                </c:pt>
                <c:pt idx="14948">
                  <c:v>451.11816700000003</c:v>
                </c:pt>
                <c:pt idx="14949">
                  <c:v>457.25255600000003</c:v>
                </c:pt>
                <c:pt idx="14950">
                  <c:v>441.409918</c:v>
                </c:pt>
                <c:pt idx="14951">
                  <c:v>457.22919200000001</c:v>
                </c:pt>
                <c:pt idx="14952">
                  <c:v>459.39013499999999</c:v>
                </c:pt>
                <c:pt idx="14953">
                  <c:v>443.95298000000003</c:v>
                </c:pt>
                <c:pt idx="14954">
                  <c:v>443.64638000000002</c:v>
                </c:pt>
                <c:pt idx="14955">
                  <c:v>441.27918299999999</c:v>
                </c:pt>
                <c:pt idx="14956">
                  <c:v>461.58169299999997</c:v>
                </c:pt>
                <c:pt idx="14957">
                  <c:v>455.17943600000001</c:v>
                </c:pt>
                <c:pt idx="14958">
                  <c:v>425.50535500000001</c:v>
                </c:pt>
                <c:pt idx="14959">
                  <c:v>448.64166799999998</c:v>
                </c:pt>
                <c:pt idx="14960">
                  <c:v>447.81760100000002</c:v>
                </c:pt>
                <c:pt idx="14961">
                  <c:v>449.79278900000003</c:v>
                </c:pt>
                <c:pt idx="14962">
                  <c:v>454.14546899999999</c:v>
                </c:pt>
                <c:pt idx="14963">
                  <c:v>433.00826000000001</c:v>
                </c:pt>
                <c:pt idx="14964">
                  <c:v>426.16843999999998</c:v>
                </c:pt>
                <c:pt idx="14965">
                  <c:v>433.83083399999998</c:v>
                </c:pt>
                <c:pt idx="14966">
                  <c:v>464.37518599999999</c:v>
                </c:pt>
                <c:pt idx="14967">
                  <c:v>443.14479799999998</c:v>
                </c:pt>
                <c:pt idx="14968">
                  <c:v>421.06213300000002</c:v>
                </c:pt>
                <c:pt idx="14969">
                  <c:v>443.83610199999998</c:v>
                </c:pt>
                <c:pt idx="14970">
                  <c:v>435.134525</c:v>
                </c:pt>
                <c:pt idx="14971">
                  <c:v>463.807681</c:v>
                </c:pt>
                <c:pt idx="14972">
                  <c:v>453.66749099999998</c:v>
                </c:pt>
                <c:pt idx="14973">
                  <c:v>420.85363999999998</c:v>
                </c:pt>
                <c:pt idx="14974">
                  <c:v>433.82791200000003</c:v>
                </c:pt>
                <c:pt idx="14975">
                  <c:v>453.93628999999999</c:v>
                </c:pt>
                <c:pt idx="14976">
                  <c:v>455.89531299999999</c:v>
                </c:pt>
                <c:pt idx="14977">
                  <c:v>442.71530999999999</c:v>
                </c:pt>
                <c:pt idx="14978">
                  <c:v>421.43024400000002</c:v>
                </c:pt>
                <c:pt idx="14979">
                  <c:v>426.322472</c:v>
                </c:pt>
                <c:pt idx="14980">
                  <c:v>441.88511399999999</c:v>
                </c:pt>
                <c:pt idx="14981">
                  <c:v>448.02684199999999</c:v>
                </c:pt>
                <c:pt idx="14982">
                  <c:v>438.97435000000002</c:v>
                </c:pt>
                <c:pt idx="14983">
                  <c:v>405.10882700000002</c:v>
                </c:pt>
                <c:pt idx="14984">
                  <c:v>433.78252500000002</c:v>
                </c:pt>
                <c:pt idx="14985">
                  <c:v>441.53402299999999</c:v>
                </c:pt>
                <c:pt idx="14986">
                  <c:v>441.13697300000001</c:v>
                </c:pt>
                <c:pt idx="14987">
                  <c:v>437.52279399999998</c:v>
                </c:pt>
                <c:pt idx="14988">
                  <c:v>410.22280899999998</c:v>
                </c:pt>
                <c:pt idx="14989">
                  <c:v>431.33873599999998</c:v>
                </c:pt>
                <c:pt idx="14990">
                  <c:v>449.86846700000001</c:v>
                </c:pt>
                <c:pt idx="14991">
                  <c:v>444.34768400000002</c:v>
                </c:pt>
                <c:pt idx="14992">
                  <c:v>432.60688800000003</c:v>
                </c:pt>
                <c:pt idx="14993">
                  <c:v>412.84614900000003</c:v>
                </c:pt>
                <c:pt idx="14994">
                  <c:v>435.93820499999998</c:v>
                </c:pt>
                <c:pt idx="14995">
                  <c:v>444.60618099999999</c:v>
                </c:pt>
                <c:pt idx="14996">
                  <c:v>433.40645000000001</c:v>
                </c:pt>
                <c:pt idx="14997">
                  <c:v>428.76775800000001</c:v>
                </c:pt>
                <c:pt idx="14998">
                  <c:v>408.32934899999998</c:v>
                </c:pt>
                <c:pt idx="14999">
                  <c:v>446.55036999999999</c:v>
                </c:pt>
                <c:pt idx="15000">
                  <c:v>435.83972199999999</c:v>
                </c:pt>
                <c:pt idx="15001">
                  <c:v>418.93789299999997</c:v>
                </c:pt>
                <c:pt idx="15002">
                  <c:v>427.18642399999999</c:v>
                </c:pt>
                <c:pt idx="15003">
                  <c:v>412.157803</c:v>
                </c:pt>
                <c:pt idx="15004">
                  <c:v>446.57936000000001</c:v>
                </c:pt>
                <c:pt idx="15005">
                  <c:v>426.833755</c:v>
                </c:pt>
                <c:pt idx="15006">
                  <c:v>409.54265700000002</c:v>
                </c:pt>
                <c:pt idx="15007">
                  <c:v>434.35123499999997</c:v>
                </c:pt>
                <c:pt idx="15008">
                  <c:v>411.14366999999999</c:v>
                </c:pt>
                <c:pt idx="15009">
                  <c:v>428.79854</c:v>
                </c:pt>
                <c:pt idx="15010">
                  <c:v>437.127092</c:v>
                </c:pt>
                <c:pt idx="15011">
                  <c:v>413.82097599999997</c:v>
                </c:pt>
                <c:pt idx="15012">
                  <c:v>423.090014</c:v>
                </c:pt>
                <c:pt idx="15013">
                  <c:v>425.41148900000002</c:v>
                </c:pt>
                <c:pt idx="15014">
                  <c:v>432.00620600000002</c:v>
                </c:pt>
                <c:pt idx="15015">
                  <c:v>433.79795999999999</c:v>
                </c:pt>
                <c:pt idx="15016">
                  <c:v>424.11856599999999</c:v>
                </c:pt>
                <c:pt idx="15017">
                  <c:v>411.90655400000003</c:v>
                </c:pt>
                <c:pt idx="15018">
                  <c:v>429.78548599999999</c:v>
                </c:pt>
                <c:pt idx="15019">
                  <c:v>441.39499999999998</c:v>
                </c:pt>
                <c:pt idx="15020">
                  <c:v>416.299556</c:v>
                </c:pt>
                <c:pt idx="15021">
                  <c:v>421.18891400000001</c:v>
                </c:pt>
                <c:pt idx="15022">
                  <c:v>414.618134</c:v>
                </c:pt>
                <c:pt idx="15023">
                  <c:v>417.12131900000003</c:v>
                </c:pt>
                <c:pt idx="15024">
                  <c:v>425.64474300000001</c:v>
                </c:pt>
                <c:pt idx="15025">
                  <c:v>426.41280899999998</c:v>
                </c:pt>
                <c:pt idx="15026">
                  <c:v>406.35798799999998</c:v>
                </c:pt>
                <c:pt idx="15027">
                  <c:v>409.91569299999998</c:v>
                </c:pt>
                <c:pt idx="15028">
                  <c:v>419.820606</c:v>
                </c:pt>
                <c:pt idx="15029">
                  <c:v>428.31859900000001</c:v>
                </c:pt>
                <c:pt idx="15030">
                  <c:v>426.04036400000001</c:v>
                </c:pt>
                <c:pt idx="15031">
                  <c:v>406.52545300000003</c:v>
                </c:pt>
                <c:pt idx="15032">
                  <c:v>398.25407999999999</c:v>
                </c:pt>
                <c:pt idx="15033">
                  <c:v>419.52458200000001</c:v>
                </c:pt>
                <c:pt idx="15034">
                  <c:v>412.86169000000001</c:v>
                </c:pt>
                <c:pt idx="15035">
                  <c:v>419.78704199999999</c:v>
                </c:pt>
                <c:pt idx="15036">
                  <c:v>417.15491900000001</c:v>
                </c:pt>
                <c:pt idx="15037">
                  <c:v>394.382993</c:v>
                </c:pt>
                <c:pt idx="15038">
                  <c:v>414.57413300000002</c:v>
                </c:pt>
                <c:pt idx="15039">
                  <c:v>421.17648500000001</c:v>
                </c:pt>
                <c:pt idx="15040">
                  <c:v>412.78346800000003</c:v>
                </c:pt>
                <c:pt idx="15041">
                  <c:v>419.87838499999998</c:v>
                </c:pt>
                <c:pt idx="15042">
                  <c:v>390.58503000000002</c:v>
                </c:pt>
                <c:pt idx="15043">
                  <c:v>406.04080299999998</c:v>
                </c:pt>
                <c:pt idx="15044">
                  <c:v>415.282714</c:v>
                </c:pt>
                <c:pt idx="15045">
                  <c:v>411.39294899999999</c:v>
                </c:pt>
                <c:pt idx="15046">
                  <c:v>406.80993699999999</c:v>
                </c:pt>
                <c:pt idx="15047">
                  <c:v>386.613677</c:v>
                </c:pt>
                <c:pt idx="15048">
                  <c:v>404.98300599999999</c:v>
                </c:pt>
                <c:pt idx="15049">
                  <c:v>413.81643100000002</c:v>
                </c:pt>
                <c:pt idx="15050">
                  <c:v>405.14541700000001</c:v>
                </c:pt>
                <c:pt idx="15051">
                  <c:v>416.22709700000001</c:v>
                </c:pt>
                <c:pt idx="15052">
                  <c:v>382.24328700000001</c:v>
                </c:pt>
                <c:pt idx="15053">
                  <c:v>405.035819</c:v>
                </c:pt>
                <c:pt idx="15054">
                  <c:v>427.04105399999997</c:v>
                </c:pt>
                <c:pt idx="15055">
                  <c:v>410.46815099999998</c:v>
                </c:pt>
                <c:pt idx="15056">
                  <c:v>416.84947099999999</c:v>
                </c:pt>
                <c:pt idx="15057">
                  <c:v>394.08032300000002</c:v>
                </c:pt>
                <c:pt idx="15058">
                  <c:v>398.07110699999998</c:v>
                </c:pt>
                <c:pt idx="15059">
                  <c:v>425.34929699999998</c:v>
                </c:pt>
                <c:pt idx="15060">
                  <c:v>406.44825800000001</c:v>
                </c:pt>
                <c:pt idx="15061">
                  <c:v>393.203596</c:v>
                </c:pt>
                <c:pt idx="15062">
                  <c:v>393.34818899999999</c:v>
                </c:pt>
                <c:pt idx="15063">
                  <c:v>416.34755200000001</c:v>
                </c:pt>
                <c:pt idx="15064">
                  <c:v>406.89498200000003</c:v>
                </c:pt>
                <c:pt idx="15065">
                  <c:v>402.19654000000003</c:v>
                </c:pt>
                <c:pt idx="15066">
                  <c:v>395.55642399999999</c:v>
                </c:pt>
                <c:pt idx="15067">
                  <c:v>380.95918699999999</c:v>
                </c:pt>
                <c:pt idx="15068">
                  <c:v>399.07625000000002</c:v>
                </c:pt>
                <c:pt idx="15069">
                  <c:v>402.63602300000002</c:v>
                </c:pt>
                <c:pt idx="15070">
                  <c:v>380.20543600000002</c:v>
                </c:pt>
                <c:pt idx="15071">
                  <c:v>376.36978199999999</c:v>
                </c:pt>
                <c:pt idx="15072">
                  <c:v>386.56203199999999</c:v>
                </c:pt>
                <c:pt idx="15073">
                  <c:v>384.59986300000003</c:v>
                </c:pt>
                <c:pt idx="15074">
                  <c:v>390.56242500000002</c:v>
                </c:pt>
                <c:pt idx="15075">
                  <c:v>391.67294500000003</c:v>
                </c:pt>
                <c:pt idx="15076">
                  <c:v>372.25457799999998</c:v>
                </c:pt>
                <c:pt idx="15077">
                  <c:v>383.36183699999998</c:v>
                </c:pt>
                <c:pt idx="15078">
                  <c:v>392.98709600000001</c:v>
                </c:pt>
                <c:pt idx="15079">
                  <c:v>376.57982800000002</c:v>
                </c:pt>
                <c:pt idx="15080">
                  <c:v>387.37902200000002</c:v>
                </c:pt>
                <c:pt idx="15081">
                  <c:v>383.99904199999997</c:v>
                </c:pt>
                <c:pt idx="15082">
                  <c:v>383.99676799999997</c:v>
                </c:pt>
                <c:pt idx="15083">
                  <c:v>380.87390399999998</c:v>
                </c:pt>
                <c:pt idx="15084">
                  <c:v>377.53795000000002</c:v>
                </c:pt>
                <c:pt idx="15085">
                  <c:v>378.11077999999998</c:v>
                </c:pt>
                <c:pt idx="15086">
                  <c:v>379.24994600000002</c:v>
                </c:pt>
                <c:pt idx="15087">
                  <c:v>377.66650600000003</c:v>
                </c:pt>
                <c:pt idx="15088">
                  <c:v>376.79632800000002</c:v>
                </c:pt>
                <c:pt idx="15089">
                  <c:v>373.66993500000001</c:v>
                </c:pt>
                <c:pt idx="15090">
                  <c:v>371.83667500000001</c:v>
                </c:pt>
                <c:pt idx="15091">
                  <c:v>378.43778900000001</c:v>
                </c:pt>
                <c:pt idx="15092">
                  <c:v>387.96588700000001</c:v>
                </c:pt>
                <c:pt idx="15093">
                  <c:v>366.170142</c:v>
                </c:pt>
                <c:pt idx="15094">
                  <c:v>362.77509300000003</c:v>
                </c:pt>
                <c:pt idx="15095">
                  <c:v>378.40366999999998</c:v>
                </c:pt>
                <c:pt idx="15096">
                  <c:v>371.736176</c:v>
                </c:pt>
                <c:pt idx="15097">
                  <c:v>382.03350999999998</c:v>
                </c:pt>
                <c:pt idx="15098">
                  <c:v>358.85190999999998</c:v>
                </c:pt>
                <c:pt idx="15099">
                  <c:v>346.84824700000001</c:v>
                </c:pt>
                <c:pt idx="15100">
                  <c:v>379.65327500000001</c:v>
                </c:pt>
                <c:pt idx="15101">
                  <c:v>365.04635200000001</c:v>
                </c:pt>
                <c:pt idx="15102">
                  <c:v>359.94224300000002</c:v>
                </c:pt>
                <c:pt idx="15103">
                  <c:v>364.12409000000002</c:v>
                </c:pt>
                <c:pt idx="15104">
                  <c:v>360.52169600000002</c:v>
                </c:pt>
                <c:pt idx="15105">
                  <c:v>364.35973799999999</c:v>
                </c:pt>
                <c:pt idx="15106">
                  <c:v>364.33908000000002</c:v>
                </c:pt>
                <c:pt idx="15107">
                  <c:v>368.856224</c:v>
                </c:pt>
                <c:pt idx="15108">
                  <c:v>354.91537299999999</c:v>
                </c:pt>
                <c:pt idx="15109">
                  <c:v>349.10957300000001</c:v>
                </c:pt>
                <c:pt idx="15110">
                  <c:v>364.61782799999997</c:v>
                </c:pt>
                <c:pt idx="15111">
                  <c:v>360.67121400000002</c:v>
                </c:pt>
                <c:pt idx="15112">
                  <c:v>355.49347399999999</c:v>
                </c:pt>
                <c:pt idx="15113">
                  <c:v>366.49312400000002</c:v>
                </c:pt>
                <c:pt idx="15114">
                  <c:v>359.23315600000001</c:v>
                </c:pt>
                <c:pt idx="15115">
                  <c:v>352.54827299999999</c:v>
                </c:pt>
                <c:pt idx="15116">
                  <c:v>361.43695500000001</c:v>
                </c:pt>
                <c:pt idx="15117">
                  <c:v>350.812613</c:v>
                </c:pt>
                <c:pt idx="15118">
                  <c:v>350.85490299999998</c:v>
                </c:pt>
                <c:pt idx="15119">
                  <c:v>354.843614</c:v>
                </c:pt>
                <c:pt idx="15120">
                  <c:v>342.905441</c:v>
                </c:pt>
                <c:pt idx="15121">
                  <c:v>341.21406999999999</c:v>
                </c:pt>
                <c:pt idx="15122">
                  <c:v>356.83680500000003</c:v>
                </c:pt>
                <c:pt idx="15123">
                  <c:v>359.99466999999999</c:v>
                </c:pt>
                <c:pt idx="15124">
                  <c:v>341.90370100000001</c:v>
                </c:pt>
                <c:pt idx="15125">
                  <c:v>357.756979</c:v>
                </c:pt>
                <c:pt idx="15126">
                  <c:v>348.44819799999999</c:v>
                </c:pt>
                <c:pt idx="15127">
                  <c:v>341.50622299999998</c:v>
                </c:pt>
                <c:pt idx="15128">
                  <c:v>366.08281799999997</c:v>
                </c:pt>
                <c:pt idx="15129">
                  <c:v>353.78492599999998</c:v>
                </c:pt>
                <c:pt idx="15130">
                  <c:v>341.09974999999997</c:v>
                </c:pt>
                <c:pt idx="15131">
                  <c:v>355.23882099999997</c:v>
                </c:pt>
                <c:pt idx="15132">
                  <c:v>345.10077100000001</c:v>
                </c:pt>
                <c:pt idx="15133">
                  <c:v>351.86646500000001</c:v>
                </c:pt>
                <c:pt idx="15134">
                  <c:v>350.401096</c:v>
                </c:pt>
                <c:pt idx="15135">
                  <c:v>337.36178999999998</c:v>
                </c:pt>
                <c:pt idx="15136">
                  <c:v>330.01296200000002</c:v>
                </c:pt>
                <c:pt idx="15137">
                  <c:v>340.56654500000002</c:v>
                </c:pt>
                <c:pt idx="15138">
                  <c:v>340.01568300000002</c:v>
                </c:pt>
                <c:pt idx="15139">
                  <c:v>334.60841799999997</c:v>
                </c:pt>
                <c:pt idx="15140">
                  <c:v>332.11787299999997</c:v>
                </c:pt>
                <c:pt idx="15141">
                  <c:v>324.17658899999998</c:v>
                </c:pt>
                <c:pt idx="15142">
                  <c:v>335.78134899999998</c:v>
                </c:pt>
                <c:pt idx="15143">
                  <c:v>333.20247899999998</c:v>
                </c:pt>
                <c:pt idx="15144">
                  <c:v>333.45162499999998</c:v>
                </c:pt>
                <c:pt idx="15145">
                  <c:v>328.799982</c:v>
                </c:pt>
                <c:pt idx="15146">
                  <c:v>311.80167699999998</c:v>
                </c:pt>
                <c:pt idx="15147">
                  <c:v>328.086681</c:v>
                </c:pt>
                <c:pt idx="15148">
                  <c:v>324.45646599999998</c:v>
                </c:pt>
                <c:pt idx="15149">
                  <c:v>322.69506000000001</c:v>
                </c:pt>
                <c:pt idx="15150">
                  <c:v>323.21453300000002</c:v>
                </c:pt>
                <c:pt idx="15151">
                  <c:v>315.91794800000002</c:v>
                </c:pt>
                <c:pt idx="15152">
                  <c:v>315.260852</c:v>
                </c:pt>
                <c:pt idx="15153">
                  <c:v>318.533029</c:v>
                </c:pt>
                <c:pt idx="15154">
                  <c:v>316.29985599999998</c:v>
                </c:pt>
                <c:pt idx="15155">
                  <c:v>308.74888600000003</c:v>
                </c:pt>
                <c:pt idx="15156">
                  <c:v>316.62850800000001</c:v>
                </c:pt>
                <c:pt idx="15157">
                  <c:v>322.96346699999998</c:v>
                </c:pt>
                <c:pt idx="15158">
                  <c:v>303.55940399999997</c:v>
                </c:pt>
                <c:pt idx="15159">
                  <c:v>316.39363800000001</c:v>
                </c:pt>
                <c:pt idx="15160">
                  <c:v>304.14964600000002</c:v>
                </c:pt>
                <c:pt idx="15161">
                  <c:v>302.260583</c:v>
                </c:pt>
                <c:pt idx="15162">
                  <c:v>320.95037400000001</c:v>
                </c:pt>
                <c:pt idx="15163">
                  <c:v>300.77426100000002</c:v>
                </c:pt>
                <c:pt idx="15164">
                  <c:v>292.18555099999998</c:v>
                </c:pt>
                <c:pt idx="15165">
                  <c:v>304.07997799999998</c:v>
                </c:pt>
                <c:pt idx="15166">
                  <c:v>292.33499999999998</c:v>
                </c:pt>
                <c:pt idx="15167">
                  <c:v>306.02862900000002</c:v>
                </c:pt>
                <c:pt idx="15168">
                  <c:v>293.56737900000002</c:v>
                </c:pt>
                <c:pt idx="15169">
                  <c:v>281.38058999999998</c:v>
                </c:pt>
                <c:pt idx="15170">
                  <c:v>291.27677899999998</c:v>
                </c:pt>
                <c:pt idx="15171">
                  <c:v>297.47887500000002</c:v>
                </c:pt>
                <c:pt idx="15172">
                  <c:v>297.30428699999999</c:v>
                </c:pt>
                <c:pt idx="15173">
                  <c:v>288.34612900000002</c:v>
                </c:pt>
                <c:pt idx="15174">
                  <c:v>279.79924799999998</c:v>
                </c:pt>
                <c:pt idx="15175">
                  <c:v>287.13204400000001</c:v>
                </c:pt>
                <c:pt idx="15176">
                  <c:v>292.37241599999999</c:v>
                </c:pt>
                <c:pt idx="15177">
                  <c:v>293.67144200000001</c:v>
                </c:pt>
                <c:pt idx="15178">
                  <c:v>284.54043100000001</c:v>
                </c:pt>
                <c:pt idx="15179">
                  <c:v>274.92695700000002</c:v>
                </c:pt>
                <c:pt idx="15180">
                  <c:v>270.17982499999999</c:v>
                </c:pt>
                <c:pt idx="15181">
                  <c:v>272.624548</c:v>
                </c:pt>
                <c:pt idx="15182">
                  <c:v>279.21232099999997</c:v>
                </c:pt>
                <c:pt idx="15183">
                  <c:v>275.92299000000003</c:v>
                </c:pt>
                <c:pt idx="15184">
                  <c:v>266.133239</c:v>
                </c:pt>
                <c:pt idx="15185">
                  <c:v>266.82277800000003</c:v>
                </c:pt>
                <c:pt idx="15186">
                  <c:v>263.77319399999999</c:v>
                </c:pt>
                <c:pt idx="15187">
                  <c:v>269.40615400000002</c:v>
                </c:pt>
                <c:pt idx="15188">
                  <c:v>265.69058999999999</c:v>
                </c:pt>
                <c:pt idx="15189">
                  <c:v>258.13544100000001</c:v>
                </c:pt>
                <c:pt idx="15190">
                  <c:v>253.70853500000001</c:v>
                </c:pt>
                <c:pt idx="15191">
                  <c:v>255.10599199999999</c:v>
                </c:pt>
                <c:pt idx="15192">
                  <c:v>265.57084600000002</c:v>
                </c:pt>
                <c:pt idx="15193">
                  <c:v>264.76406200000002</c:v>
                </c:pt>
                <c:pt idx="15194">
                  <c:v>254.57342600000001</c:v>
                </c:pt>
                <c:pt idx="15195">
                  <c:v>254.82109500000001</c:v>
                </c:pt>
                <c:pt idx="15196">
                  <c:v>254.493201</c:v>
                </c:pt>
                <c:pt idx="15197">
                  <c:v>267.45091500000001</c:v>
                </c:pt>
                <c:pt idx="15198">
                  <c:v>266.607373</c:v>
                </c:pt>
                <c:pt idx="15199">
                  <c:v>253.32668000000001</c:v>
                </c:pt>
                <c:pt idx="15200">
                  <c:v>251.182356</c:v>
                </c:pt>
                <c:pt idx="15201">
                  <c:v>253.579002</c:v>
                </c:pt>
                <c:pt idx="15202">
                  <c:v>258.49467700000002</c:v>
                </c:pt>
                <c:pt idx="15203">
                  <c:v>257.98350299999998</c:v>
                </c:pt>
                <c:pt idx="15204">
                  <c:v>248.58428000000001</c:v>
                </c:pt>
                <c:pt idx="15205">
                  <c:v>240.71593999999999</c:v>
                </c:pt>
                <c:pt idx="15206">
                  <c:v>245.60886199999999</c:v>
                </c:pt>
                <c:pt idx="15207">
                  <c:v>253.46703299999999</c:v>
                </c:pt>
                <c:pt idx="15208">
                  <c:v>255.04569100000001</c:v>
                </c:pt>
                <c:pt idx="15209">
                  <c:v>241.193534</c:v>
                </c:pt>
                <c:pt idx="15210">
                  <c:v>239.05870899999999</c:v>
                </c:pt>
                <c:pt idx="15211">
                  <c:v>240.72891899999999</c:v>
                </c:pt>
                <c:pt idx="15212">
                  <c:v>249.140569</c:v>
                </c:pt>
                <c:pt idx="15213">
                  <c:v>246.37439499999999</c:v>
                </c:pt>
                <c:pt idx="15214">
                  <c:v>247.948284</c:v>
                </c:pt>
                <c:pt idx="15215">
                  <c:v>241.63545999999999</c:v>
                </c:pt>
                <c:pt idx="15216">
                  <c:v>236.607617</c:v>
                </c:pt>
                <c:pt idx="15217">
                  <c:v>244.50703899999999</c:v>
                </c:pt>
                <c:pt idx="15218">
                  <c:v>250.664863</c:v>
                </c:pt>
                <c:pt idx="15219">
                  <c:v>231.05749499999999</c:v>
                </c:pt>
                <c:pt idx="15220">
                  <c:v>242.03681700000001</c:v>
                </c:pt>
                <c:pt idx="15221">
                  <c:v>234.567723</c:v>
                </c:pt>
                <c:pt idx="15222">
                  <c:v>229.25246799999999</c:v>
                </c:pt>
                <c:pt idx="15223">
                  <c:v>245.029337</c:v>
                </c:pt>
                <c:pt idx="15224">
                  <c:v>225.055036</c:v>
                </c:pt>
                <c:pt idx="15225">
                  <c:v>226.954488</c:v>
                </c:pt>
                <c:pt idx="15226">
                  <c:v>234.02701400000001</c:v>
                </c:pt>
                <c:pt idx="15227">
                  <c:v>218.560441</c:v>
                </c:pt>
                <c:pt idx="15228">
                  <c:v>233.22371000000001</c:v>
                </c:pt>
                <c:pt idx="15229">
                  <c:v>228.716711</c:v>
                </c:pt>
                <c:pt idx="15230">
                  <c:v>217.59761800000001</c:v>
                </c:pt>
                <c:pt idx="15231">
                  <c:v>221.963266</c:v>
                </c:pt>
                <c:pt idx="15232">
                  <c:v>218.59903</c:v>
                </c:pt>
                <c:pt idx="15233">
                  <c:v>219.64143899999999</c:v>
                </c:pt>
                <c:pt idx="15234">
                  <c:v>223.740205</c:v>
                </c:pt>
                <c:pt idx="15235">
                  <c:v>222.175634</c:v>
                </c:pt>
                <c:pt idx="15236">
                  <c:v>197.88115199999999</c:v>
                </c:pt>
                <c:pt idx="15237">
                  <c:v>217.89176</c:v>
                </c:pt>
                <c:pt idx="15238">
                  <c:v>213.79795200000001</c:v>
                </c:pt>
                <c:pt idx="15239">
                  <c:v>197.65627599999999</c:v>
                </c:pt>
                <c:pt idx="15240">
                  <c:v>222.077506</c:v>
                </c:pt>
                <c:pt idx="15241">
                  <c:v>207.75301099999999</c:v>
                </c:pt>
                <c:pt idx="15242">
                  <c:v>197.78661199999999</c:v>
                </c:pt>
                <c:pt idx="15243">
                  <c:v>212.78446700000001</c:v>
                </c:pt>
                <c:pt idx="15244">
                  <c:v>206.52271099999999</c:v>
                </c:pt>
                <c:pt idx="15245">
                  <c:v>205.32228900000001</c:v>
                </c:pt>
                <c:pt idx="15246">
                  <c:v>201.645826</c:v>
                </c:pt>
                <c:pt idx="15247">
                  <c:v>195.03712400000001</c:v>
                </c:pt>
                <c:pt idx="15248">
                  <c:v>210.057029</c:v>
                </c:pt>
                <c:pt idx="15249">
                  <c:v>201.64300499999999</c:v>
                </c:pt>
                <c:pt idx="15250">
                  <c:v>195.51892100000001</c:v>
                </c:pt>
                <c:pt idx="15251">
                  <c:v>198.901375</c:v>
                </c:pt>
                <c:pt idx="15252">
                  <c:v>196.26301799999999</c:v>
                </c:pt>
                <c:pt idx="15253">
                  <c:v>189.31242599999999</c:v>
                </c:pt>
                <c:pt idx="15254">
                  <c:v>206.58561900000001</c:v>
                </c:pt>
                <c:pt idx="15255">
                  <c:v>194.54611199999999</c:v>
                </c:pt>
                <c:pt idx="15256">
                  <c:v>183.457539</c:v>
                </c:pt>
                <c:pt idx="15257">
                  <c:v>201.83669800000001</c:v>
                </c:pt>
                <c:pt idx="15258">
                  <c:v>194.57191800000001</c:v>
                </c:pt>
                <c:pt idx="15259">
                  <c:v>192.879729</c:v>
                </c:pt>
                <c:pt idx="15260">
                  <c:v>203.488753</c:v>
                </c:pt>
                <c:pt idx="15261">
                  <c:v>186.30427299999999</c:v>
                </c:pt>
                <c:pt idx="15262">
                  <c:v>184.16772800000001</c:v>
                </c:pt>
                <c:pt idx="15263">
                  <c:v>199.606807</c:v>
                </c:pt>
                <c:pt idx="15264">
                  <c:v>191.434743</c:v>
                </c:pt>
                <c:pt idx="15265">
                  <c:v>186.60552300000001</c:v>
                </c:pt>
                <c:pt idx="15266">
                  <c:v>188.04253199999999</c:v>
                </c:pt>
                <c:pt idx="15267">
                  <c:v>178.38467199999999</c:v>
                </c:pt>
                <c:pt idx="15268">
                  <c:v>185.50895600000001</c:v>
                </c:pt>
                <c:pt idx="15269">
                  <c:v>194.26330200000001</c:v>
                </c:pt>
                <c:pt idx="15270">
                  <c:v>187.43610899999999</c:v>
                </c:pt>
                <c:pt idx="15271">
                  <c:v>183.43169700000001</c:v>
                </c:pt>
                <c:pt idx="15272">
                  <c:v>182.39462399999999</c:v>
                </c:pt>
                <c:pt idx="15273">
                  <c:v>188.68231700000001</c:v>
                </c:pt>
                <c:pt idx="15274">
                  <c:v>187.306568</c:v>
                </c:pt>
                <c:pt idx="15275">
                  <c:v>184.711139</c:v>
                </c:pt>
                <c:pt idx="15276">
                  <c:v>173.15633</c:v>
                </c:pt>
                <c:pt idx="15277">
                  <c:v>172.98720599999999</c:v>
                </c:pt>
                <c:pt idx="15278">
                  <c:v>185.915389</c:v>
                </c:pt>
                <c:pt idx="15279">
                  <c:v>180.15906100000001</c:v>
                </c:pt>
                <c:pt idx="15280">
                  <c:v>180.20575700000001</c:v>
                </c:pt>
                <c:pt idx="15281">
                  <c:v>173.46256</c:v>
                </c:pt>
                <c:pt idx="15282">
                  <c:v>174.67324400000001</c:v>
                </c:pt>
                <c:pt idx="15283">
                  <c:v>179.731067</c:v>
                </c:pt>
                <c:pt idx="15284">
                  <c:v>177.64040700000001</c:v>
                </c:pt>
                <c:pt idx="15285">
                  <c:v>168.60583600000001</c:v>
                </c:pt>
                <c:pt idx="15286">
                  <c:v>169.911846</c:v>
                </c:pt>
                <c:pt idx="15287">
                  <c:v>174.73442600000001</c:v>
                </c:pt>
                <c:pt idx="15288">
                  <c:v>181.38617099999999</c:v>
                </c:pt>
                <c:pt idx="15289">
                  <c:v>173.26168999999999</c:v>
                </c:pt>
                <c:pt idx="15290">
                  <c:v>168.04407599999999</c:v>
                </c:pt>
                <c:pt idx="15291">
                  <c:v>172.372546</c:v>
                </c:pt>
                <c:pt idx="15292">
                  <c:v>176.11228299999999</c:v>
                </c:pt>
                <c:pt idx="15293">
                  <c:v>177.08793800000001</c:v>
                </c:pt>
                <c:pt idx="15294">
                  <c:v>170.37049200000001</c:v>
                </c:pt>
                <c:pt idx="15295">
                  <c:v>177.93790300000001</c:v>
                </c:pt>
                <c:pt idx="15296">
                  <c:v>163.44315700000001</c:v>
                </c:pt>
                <c:pt idx="15297">
                  <c:v>166.36621199999999</c:v>
                </c:pt>
                <c:pt idx="15298">
                  <c:v>164.785697</c:v>
                </c:pt>
                <c:pt idx="15299">
                  <c:v>158.50230999999999</c:v>
                </c:pt>
                <c:pt idx="15300">
                  <c:v>170.60381699999999</c:v>
                </c:pt>
                <c:pt idx="15301">
                  <c:v>164.964978</c:v>
                </c:pt>
                <c:pt idx="15302">
                  <c:v>156.15596099999999</c:v>
                </c:pt>
                <c:pt idx="15303">
                  <c:v>154.091306</c:v>
                </c:pt>
                <c:pt idx="15304">
                  <c:v>152.308234</c:v>
                </c:pt>
                <c:pt idx="15305">
                  <c:v>160.003996</c:v>
                </c:pt>
                <c:pt idx="15306">
                  <c:v>160.77035900000001</c:v>
                </c:pt>
                <c:pt idx="15307">
                  <c:v>155.01293000000001</c:v>
                </c:pt>
                <c:pt idx="15308">
                  <c:v>150.364509</c:v>
                </c:pt>
                <c:pt idx="15309">
                  <c:v>153.44463200000001</c:v>
                </c:pt>
                <c:pt idx="15310">
                  <c:v>159.815043</c:v>
                </c:pt>
                <c:pt idx="15311">
                  <c:v>159.07496900000001</c:v>
                </c:pt>
                <c:pt idx="15312">
                  <c:v>156.77323699999999</c:v>
                </c:pt>
                <c:pt idx="15313">
                  <c:v>147.46796900000001</c:v>
                </c:pt>
                <c:pt idx="15314">
                  <c:v>155.497682</c:v>
                </c:pt>
                <c:pt idx="15315">
                  <c:v>166.276126</c:v>
                </c:pt>
                <c:pt idx="15316">
                  <c:v>149.09289100000001</c:v>
                </c:pt>
                <c:pt idx="15317">
                  <c:v>147.39705900000001</c:v>
                </c:pt>
                <c:pt idx="15318">
                  <c:v>142.32699</c:v>
                </c:pt>
                <c:pt idx="15319">
                  <c:v>149.97841500000001</c:v>
                </c:pt>
                <c:pt idx="15320">
                  <c:v>163.32946799999999</c:v>
                </c:pt>
                <c:pt idx="15321">
                  <c:v>145.37137000000001</c:v>
                </c:pt>
                <c:pt idx="15322">
                  <c:v>145.66656800000001</c:v>
                </c:pt>
                <c:pt idx="15323">
                  <c:v>151.08163999999999</c:v>
                </c:pt>
                <c:pt idx="15324">
                  <c:v>158.313973</c:v>
                </c:pt>
                <c:pt idx="15325">
                  <c:v>157.44899899999999</c:v>
                </c:pt>
                <c:pt idx="15326">
                  <c:v>150.83348799999999</c:v>
                </c:pt>
                <c:pt idx="15327">
                  <c:v>152.58660900000001</c:v>
                </c:pt>
                <c:pt idx="15328">
                  <c:v>138.384468</c:v>
                </c:pt>
                <c:pt idx="15329">
                  <c:v>150.14728600000001</c:v>
                </c:pt>
                <c:pt idx="15330">
                  <c:v>162.86641399999999</c:v>
                </c:pt>
                <c:pt idx="15331">
                  <c:v>137.159077</c:v>
                </c:pt>
                <c:pt idx="15332">
                  <c:v>130.987652</c:v>
                </c:pt>
                <c:pt idx="15333">
                  <c:v>154.08260899999999</c:v>
                </c:pt>
                <c:pt idx="15334">
                  <c:v>133.74994699999999</c:v>
                </c:pt>
                <c:pt idx="15335">
                  <c:v>144.78729000000001</c:v>
                </c:pt>
                <c:pt idx="15336">
                  <c:v>142.892156</c:v>
                </c:pt>
                <c:pt idx="15337">
                  <c:v>139.34955600000001</c:v>
                </c:pt>
                <c:pt idx="15338">
                  <c:v>149.06802200000001</c:v>
                </c:pt>
                <c:pt idx="15339">
                  <c:v>147.30647300000001</c:v>
                </c:pt>
                <c:pt idx="15340">
                  <c:v>147.96062699999999</c:v>
                </c:pt>
                <c:pt idx="15341">
                  <c:v>137.48323300000001</c:v>
                </c:pt>
                <c:pt idx="15342">
                  <c:v>137.83928</c:v>
                </c:pt>
                <c:pt idx="15343">
                  <c:v>145.764499</c:v>
                </c:pt>
                <c:pt idx="15344">
                  <c:v>131.862514</c:v>
                </c:pt>
                <c:pt idx="15345">
                  <c:v>139.473051</c:v>
                </c:pt>
                <c:pt idx="15346">
                  <c:v>134.77901600000001</c:v>
                </c:pt>
                <c:pt idx="15347">
                  <c:v>129.240577</c:v>
                </c:pt>
                <c:pt idx="15348">
                  <c:v>135.862561</c:v>
                </c:pt>
                <c:pt idx="15349">
                  <c:v>129.18528800000001</c:v>
                </c:pt>
                <c:pt idx="15350">
                  <c:v>139.48299299999999</c:v>
                </c:pt>
                <c:pt idx="15351">
                  <c:v>132.42230799999999</c:v>
                </c:pt>
                <c:pt idx="15352">
                  <c:v>140.59851</c:v>
                </c:pt>
                <c:pt idx="15353">
                  <c:v>142.98853600000001</c:v>
                </c:pt>
                <c:pt idx="15354">
                  <c:v>120.40275699999999</c:v>
                </c:pt>
                <c:pt idx="15355">
                  <c:v>122.084833</c:v>
                </c:pt>
                <c:pt idx="15356">
                  <c:v>134.67817099999999</c:v>
                </c:pt>
                <c:pt idx="15357">
                  <c:v>123.735719</c:v>
                </c:pt>
                <c:pt idx="15358">
                  <c:v>133.34747999999999</c:v>
                </c:pt>
                <c:pt idx="15359">
                  <c:v>123.94656999999999</c:v>
                </c:pt>
                <c:pt idx="15360">
                  <c:v>127.042179</c:v>
                </c:pt>
                <c:pt idx="15361">
                  <c:v>120.66013700000001</c:v>
                </c:pt>
                <c:pt idx="15362">
                  <c:v>125.657481</c:v>
                </c:pt>
                <c:pt idx="15363">
                  <c:v>134.664717</c:v>
                </c:pt>
                <c:pt idx="15364">
                  <c:v>122.350945</c:v>
                </c:pt>
                <c:pt idx="15365">
                  <c:v>125.147851</c:v>
                </c:pt>
                <c:pt idx="15366">
                  <c:v>121.170937</c:v>
                </c:pt>
                <c:pt idx="15367">
                  <c:v>123.313441</c:v>
                </c:pt>
                <c:pt idx="15368">
                  <c:v>130.78198</c:v>
                </c:pt>
                <c:pt idx="15369">
                  <c:v>118.282939</c:v>
                </c:pt>
                <c:pt idx="15370">
                  <c:v>125.464904</c:v>
                </c:pt>
                <c:pt idx="15371">
                  <c:v>126.626689</c:v>
                </c:pt>
                <c:pt idx="15372">
                  <c:v>119.71553</c:v>
                </c:pt>
                <c:pt idx="15373">
                  <c:v>126.29756399999999</c:v>
                </c:pt>
                <c:pt idx="15374">
                  <c:v>113.673822</c:v>
                </c:pt>
                <c:pt idx="15375">
                  <c:v>126.083603</c:v>
                </c:pt>
                <c:pt idx="15376">
                  <c:v>131.567069</c:v>
                </c:pt>
                <c:pt idx="15377">
                  <c:v>115.597396</c:v>
                </c:pt>
                <c:pt idx="15378">
                  <c:v>122.477518</c:v>
                </c:pt>
                <c:pt idx="15379">
                  <c:v>118.23151900000001</c:v>
                </c:pt>
                <c:pt idx="15380">
                  <c:v>118.194106</c:v>
                </c:pt>
                <c:pt idx="15381">
                  <c:v>121.39466400000001</c:v>
                </c:pt>
                <c:pt idx="15382">
                  <c:v>112.399976</c:v>
                </c:pt>
                <c:pt idx="15383">
                  <c:v>109.975775</c:v>
                </c:pt>
                <c:pt idx="15384">
                  <c:v>112.04662399999999</c:v>
                </c:pt>
                <c:pt idx="15385">
                  <c:v>119.793544</c:v>
                </c:pt>
                <c:pt idx="15386">
                  <c:v>112.87628599999999</c:v>
                </c:pt>
                <c:pt idx="15387">
                  <c:v>105.372553</c:v>
                </c:pt>
                <c:pt idx="15388">
                  <c:v>114.181984</c:v>
                </c:pt>
                <c:pt idx="15389">
                  <c:v>108.306089</c:v>
                </c:pt>
                <c:pt idx="15390">
                  <c:v>119.396586</c:v>
                </c:pt>
                <c:pt idx="15391">
                  <c:v>113.67492799999999</c:v>
                </c:pt>
                <c:pt idx="15392">
                  <c:v>96.289530999999997</c:v>
                </c:pt>
                <c:pt idx="15393">
                  <c:v>115.620446</c:v>
                </c:pt>
                <c:pt idx="15394">
                  <c:v>117.435603</c:v>
                </c:pt>
                <c:pt idx="15395">
                  <c:v>107.103615</c:v>
                </c:pt>
                <c:pt idx="15396">
                  <c:v>102.83986400000001</c:v>
                </c:pt>
                <c:pt idx="15397">
                  <c:v>101.944194</c:v>
                </c:pt>
                <c:pt idx="15398">
                  <c:v>105.96635499999999</c:v>
                </c:pt>
                <c:pt idx="15399">
                  <c:v>110.152134</c:v>
                </c:pt>
                <c:pt idx="15400">
                  <c:v>102.386815</c:v>
                </c:pt>
                <c:pt idx="15401">
                  <c:v>97.954689000000002</c:v>
                </c:pt>
                <c:pt idx="15402">
                  <c:v>97.813428999999999</c:v>
                </c:pt>
                <c:pt idx="15403">
                  <c:v>104.306861</c:v>
                </c:pt>
                <c:pt idx="15404">
                  <c:v>100.75728599999999</c:v>
                </c:pt>
                <c:pt idx="15405">
                  <c:v>106.464511</c:v>
                </c:pt>
                <c:pt idx="15406">
                  <c:v>98.343709000000004</c:v>
                </c:pt>
                <c:pt idx="15407">
                  <c:v>94.387680000000003</c:v>
                </c:pt>
                <c:pt idx="15408">
                  <c:v>108.812535</c:v>
                </c:pt>
                <c:pt idx="15409">
                  <c:v>103.96476800000001</c:v>
                </c:pt>
                <c:pt idx="15410">
                  <c:v>91.795584000000005</c:v>
                </c:pt>
                <c:pt idx="15411">
                  <c:v>93.491575999999995</c:v>
                </c:pt>
                <c:pt idx="15412">
                  <c:v>93.922195000000002</c:v>
                </c:pt>
                <c:pt idx="15413">
                  <c:v>99.112682000000007</c:v>
                </c:pt>
                <c:pt idx="15414">
                  <c:v>102.790949</c:v>
                </c:pt>
                <c:pt idx="15415">
                  <c:v>88.921315000000007</c:v>
                </c:pt>
                <c:pt idx="15416">
                  <c:v>92.383718000000002</c:v>
                </c:pt>
                <c:pt idx="15417">
                  <c:v>94.540736999999993</c:v>
                </c:pt>
                <c:pt idx="15418">
                  <c:v>91.184573</c:v>
                </c:pt>
                <c:pt idx="15419">
                  <c:v>96.505420999999998</c:v>
                </c:pt>
                <c:pt idx="15420">
                  <c:v>90.064435000000003</c:v>
                </c:pt>
                <c:pt idx="15421">
                  <c:v>84.224040000000002</c:v>
                </c:pt>
                <c:pt idx="15422">
                  <c:v>85.550567999999998</c:v>
                </c:pt>
                <c:pt idx="15423">
                  <c:v>90.397257999999994</c:v>
                </c:pt>
                <c:pt idx="15424">
                  <c:v>88.360185999999999</c:v>
                </c:pt>
                <c:pt idx="15425">
                  <c:v>87.894816000000006</c:v>
                </c:pt>
                <c:pt idx="15426">
                  <c:v>85.503214</c:v>
                </c:pt>
                <c:pt idx="15427">
                  <c:v>81.503555000000006</c:v>
                </c:pt>
                <c:pt idx="15428">
                  <c:v>88.290520999999998</c:v>
                </c:pt>
                <c:pt idx="15429">
                  <c:v>76.592704999999995</c:v>
                </c:pt>
                <c:pt idx="15430">
                  <c:v>86.607894999999999</c:v>
                </c:pt>
                <c:pt idx="15431">
                  <c:v>88.381066000000004</c:v>
                </c:pt>
                <c:pt idx="15432">
                  <c:v>78.483109999999996</c:v>
                </c:pt>
                <c:pt idx="15433">
                  <c:v>78.811194999999998</c:v>
                </c:pt>
                <c:pt idx="15434">
                  <c:v>76.346979000000005</c:v>
                </c:pt>
                <c:pt idx="15435">
                  <c:v>75.626924000000002</c:v>
                </c:pt>
                <c:pt idx="15436">
                  <c:v>82.777810000000002</c:v>
                </c:pt>
                <c:pt idx="15437">
                  <c:v>83.579047000000003</c:v>
                </c:pt>
                <c:pt idx="15438">
                  <c:v>75.837237000000002</c:v>
                </c:pt>
                <c:pt idx="15439">
                  <c:v>80.457042999999999</c:v>
                </c:pt>
                <c:pt idx="15440">
                  <c:v>79.223865000000004</c:v>
                </c:pt>
                <c:pt idx="15441">
                  <c:v>75.269677000000001</c:v>
                </c:pt>
                <c:pt idx="15442">
                  <c:v>86.137996000000001</c:v>
                </c:pt>
                <c:pt idx="15443">
                  <c:v>68.434351000000007</c:v>
                </c:pt>
                <c:pt idx="15444">
                  <c:v>69.530355999999998</c:v>
                </c:pt>
                <c:pt idx="15445">
                  <c:v>81.641327000000004</c:v>
                </c:pt>
                <c:pt idx="15446">
                  <c:v>74.676362999999995</c:v>
                </c:pt>
                <c:pt idx="15447">
                  <c:v>73.787159000000003</c:v>
                </c:pt>
                <c:pt idx="15448">
                  <c:v>72.563923000000003</c:v>
                </c:pt>
                <c:pt idx="15449">
                  <c:v>69.618848999999997</c:v>
                </c:pt>
                <c:pt idx="15450">
                  <c:v>66.200970999999996</c:v>
                </c:pt>
                <c:pt idx="15451">
                  <c:v>81.293413000000001</c:v>
                </c:pt>
                <c:pt idx="15452">
                  <c:v>63.718440999999999</c:v>
                </c:pt>
                <c:pt idx="15453">
                  <c:v>59.936369999999997</c:v>
                </c:pt>
                <c:pt idx="15454">
                  <c:v>72.568500999999998</c:v>
                </c:pt>
                <c:pt idx="15455">
                  <c:v>60.269252000000002</c:v>
                </c:pt>
                <c:pt idx="15456">
                  <c:v>64.316676999999999</c:v>
                </c:pt>
                <c:pt idx="15457">
                  <c:v>70.411261999999994</c:v>
                </c:pt>
                <c:pt idx="15458">
                  <c:v>57.130021999999997</c:v>
                </c:pt>
                <c:pt idx="15459">
                  <c:v>67.409068000000005</c:v>
                </c:pt>
                <c:pt idx="15460">
                  <c:v>69.368091000000007</c:v>
                </c:pt>
                <c:pt idx="15461">
                  <c:v>64.147056000000006</c:v>
                </c:pt>
                <c:pt idx="15462">
                  <c:v>61.716430000000003</c:v>
                </c:pt>
                <c:pt idx="15463">
                  <c:v>68.478357000000003</c:v>
                </c:pt>
                <c:pt idx="15464">
                  <c:v>64.378123000000002</c:v>
                </c:pt>
                <c:pt idx="15465">
                  <c:v>59.331637000000001</c:v>
                </c:pt>
                <c:pt idx="15466">
                  <c:v>63.228064000000003</c:v>
                </c:pt>
                <c:pt idx="15467">
                  <c:v>51.375976999999999</c:v>
                </c:pt>
                <c:pt idx="15468">
                  <c:v>58.436754000000001</c:v>
                </c:pt>
                <c:pt idx="15469">
                  <c:v>65.116125999999994</c:v>
                </c:pt>
                <c:pt idx="15470">
                  <c:v>55.143400999999997</c:v>
                </c:pt>
                <c:pt idx="15471">
                  <c:v>54.744303000000002</c:v>
                </c:pt>
                <c:pt idx="15472">
                  <c:v>50.830945999999997</c:v>
                </c:pt>
                <c:pt idx="15473">
                  <c:v>52.249257</c:v>
                </c:pt>
                <c:pt idx="15474">
                  <c:v>55.450252999999996</c:v>
                </c:pt>
                <c:pt idx="15475">
                  <c:v>59.479367000000003</c:v>
                </c:pt>
                <c:pt idx="15476">
                  <c:v>51.757168</c:v>
                </c:pt>
                <c:pt idx="15477">
                  <c:v>52.032035999999998</c:v>
                </c:pt>
                <c:pt idx="15478">
                  <c:v>48.299371000000001</c:v>
                </c:pt>
                <c:pt idx="15479">
                  <c:v>55.635565999999997</c:v>
                </c:pt>
                <c:pt idx="15480">
                  <c:v>53.202474000000002</c:v>
                </c:pt>
                <c:pt idx="15481">
                  <c:v>57.129714999999997</c:v>
                </c:pt>
                <c:pt idx="15482">
                  <c:v>49.236851000000001</c:v>
                </c:pt>
                <c:pt idx="15483">
                  <c:v>44.392775</c:v>
                </c:pt>
                <c:pt idx="15484">
                  <c:v>52.358428000000004</c:v>
                </c:pt>
                <c:pt idx="15485">
                  <c:v>51.462735000000002</c:v>
                </c:pt>
                <c:pt idx="15486">
                  <c:v>47.935065999999999</c:v>
                </c:pt>
                <c:pt idx="15487">
                  <c:v>44.857264999999998</c:v>
                </c:pt>
                <c:pt idx="15488">
                  <c:v>40.081221999999997</c:v>
                </c:pt>
                <c:pt idx="15489">
                  <c:v>38.409126999999998</c:v>
                </c:pt>
                <c:pt idx="15490">
                  <c:v>44.500391999999998</c:v>
                </c:pt>
                <c:pt idx="15491">
                  <c:v>55.429794999999999</c:v>
                </c:pt>
                <c:pt idx="15492">
                  <c:v>41.98556</c:v>
                </c:pt>
                <c:pt idx="15493">
                  <c:v>38.928536999999999</c:v>
                </c:pt>
                <c:pt idx="15494">
                  <c:v>47.258609999999997</c:v>
                </c:pt>
                <c:pt idx="15495">
                  <c:v>44.273916999999997</c:v>
                </c:pt>
                <c:pt idx="15496">
                  <c:v>50.540976999999998</c:v>
                </c:pt>
                <c:pt idx="15497">
                  <c:v>44.625777999999997</c:v>
                </c:pt>
                <c:pt idx="15498">
                  <c:v>36.660279000000003</c:v>
                </c:pt>
                <c:pt idx="15499">
                  <c:v>40.562573</c:v>
                </c:pt>
                <c:pt idx="15500">
                  <c:v>42.344672000000003</c:v>
                </c:pt>
                <c:pt idx="15501">
                  <c:v>38.896892000000001</c:v>
                </c:pt>
                <c:pt idx="15502">
                  <c:v>36.085247000000003</c:v>
                </c:pt>
                <c:pt idx="15503">
                  <c:v>30.845186999999999</c:v>
                </c:pt>
                <c:pt idx="15504">
                  <c:v>36.382629000000001</c:v>
                </c:pt>
                <c:pt idx="15505">
                  <c:v>37.778582</c:v>
                </c:pt>
                <c:pt idx="15506">
                  <c:v>34.543979999999998</c:v>
                </c:pt>
                <c:pt idx="15507">
                  <c:v>31.293637</c:v>
                </c:pt>
                <c:pt idx="15508">
                  <c:v>28.939910999999999</c:v>
                </c:pt>
                <c:pt idx="15509">
                  <c:v>35.866619999999998</c:v>
                </c:pt>
                <c:pt idx="15510">
                  <c:v>34.156252000000002</c:v>
                </c:pt>
                <c:pt idx="15511">
                  <c:v>33.91874</c:v>
                </c:pt>
                <c:pt idx="15512">
                  <c:v>32.646678000000001</c:v>
                </c:pt>
                <c:pt idx="15513">
                  <c:v>22.177337999999999</c:v>
                </c:pt>
                <c:pt idx="15514">
                  <c:v>28.671400999999999</c:v>
                </c:pt>
                <c:pt idx="15515">
                  <c:v>29.856175</c:v>
                </c:pt>
                <c:pt idx="15516">
                  <c:v>31.209866000000002</c:v>
                </c:pt>
                <c:pt idx="15517">
                  <c:v>28.374438000000001</c:v>
                </c:pt>
                <c:pt idx="15518">
                  <c:v>18.260446000000002</c:v>
                </c:pt>
                <c:pt idx="15519">
                  <c:v>23.044172</c:v>
                </c:pt>
                <c:pt idx="15520">
                  <c:v>21.431512999999999</c:v>
                </c:pt>
                <c:pt idx="15521">
                  <c:v>20.916278999999999</c:v>
                </c:pt>
                <c:pt idx="15522">
                  <c:v>22.902208999999999</c:v>
                </c:pt>
                <c:pt idx="15523">
                  <c:v>12.635759</c:v>
                </c:pt>
                <c:pt idx="15524">
                  <c:v>26.907966999999999</c:v>
                </c:pt>
                <c:pt idx="15525">
                  <c:v>26.939108999999998</c:v>
                </c:pt>
                <c:pt idx="15526">
                  <c:v>14.904868</c:v>
                </c:pt>
                <c:pt idx="15527">
                  <c:v>15.384905</c:v>
                </c:pt>
                <c:pt idx="15528">
                  <c:v>9.3294589999999999</c:v>
                </c:pt>
                <c:pt idx="15529">
                  <c:v>20.793008</c:v>
                </c:pt>
                <c:pt idx="15530">
                  <c:v>33.726609000000003</c:v>
                </c:pt>
                <c:pt idx="15531">
                  <c:v>21.063155999999999</c:v>
                </c:pt>
                <c:pt idx="15532">
                  <c:v>15.368535</c:v>
                </c:pt>
                <c:pt idx="15533">
                  <c:v>13.617425000000001</c:v>
                </c:pt>
                <c:pt idx="15534">
                  <c:v>16.512094999999999</c:v>
                </c:pt>
                <c:pt idx="15535">
                  <c:v>26.474571000000001</c:v>
                </c:pt>
                <c:pt idx="15536">
                  <c:v>19.509004999999998</c:v>
                </c:pt>
                <c:pt idx="15537">
                  <c:v>3.975155</c:v>
                </c:pt>
                <c:pt idx="15538">
                  <c:v>-2.4202720000000002</c:v>
                </c:pt>
                <c:pt idx="15539">
                  <c:v>14.553255</c:v>
                </c:pt>
                <c:pt idx="15540">
                  <c:v>17.570128</c:v>
                </c:pt>
                <c:pt idx="15541">
                  <c:v>10.869297</c:v>
                </c:pt>
                <c:pt idx="15542">
                  <c:v>-5.68337</c:v>
                </c:pt>
                <c:pt idx="15543">
                  <c:v>-9.3212200000000003</c:v>
                </c:pt>
                <c:pt idx="15544">
                  <c:v>4.933935</c:v>
                </c:pt>
                <c:pt idx="15545">
                  <c:v>14.726535999999999</c:v>
                </c:pt>
                <c:pt idx="15546">
                  <c:v>11.969412</c:v>
                </c:pt>
                <c:pt idx="15547">
                  <c:v>-4.0582200000000004</c:v>
                </c:pt>
                <c:pt idx="15548">
                  <c:v>-1.5090980000000001</c:v>
                </c:pt>
                <c:pt idx="15549">
                  <c:v>5.9410780000000001</c:v>
                </c:pt>
                <c:pt idx="15550">
                  <c:v>5.5985060000000004</c:v>
                </c:pt>
                <c:pt idx="15551">
                  <c:v>13.003818000000001</c:v>
                </c:pt>
                <c:pt idx="15552">
                  <c:v>-14.696569999999999</c:v>
                </c:pt>
                <c:pt idx="15553">
                  <c:v>-13.003254999999999</c:v>
                </c:pt>
                <c:pt idx="15554">
                  <c:v>-5.1736649999999997</c:v>
                </c:pt>
                <c:pt idx="15555">
                  <c:v>-23.785067999999999</c:v>
                </c:pt>
                <c:pt idx="15556">
                  <c:v>-12.005191</c:v>
                </c:pt>
                <c:pt idx="15557">
                  <c:v>-16.062975999999999</c:v>
                </c:pt>
                <c:pt idx="15558">
                  <c:v>-8.4361390000000007</c:v>
                </c:pt>
                <c:pt idx="15559">
                  <c:v>4.7743679999999999</c:v>
                </c:pt>
                <c:pt idx="15560">
                  <c:v>-17.345538999999999</c:v>
                </c:pt>
                <c:pt idx="15561">
                  <c:v>-5.4336419999999999</c:v>
                </c:pt>
                <c:pt idx="15562">
                  <c:v>-9.6944649999999992</c:v>
                </c:pt>
                <c:pt idx="15563">
                  <c:v>-8.5219950000000004</c:v>
                </c:pt>
                <c:pt idx="15564">
                  <c:v>0.60382000000000002</c:v>
                </c:pt>
                <c:pt idx="15565">
                  <c:v>-29.383275999999999</c:v>
                </c:pt>
                <c:pt idx="15566">
                  <c:v>-23.430344000000002</c:v>
                </c:pt>
                <c:pt idx="15567">
                  <c:v>-6.7578930000000001</c:v>
                </c:pt>
                <c:pt idx="15568">
                  <c:v>-23.482547</c:v>
                </c:pt>
                <c:pt idx="15569">
                  <c:v>-21.108979999999999</c:v>
                </c:pt>
                <c:pt idx="15570">
                  <c:v>-44.757987999999997</c:v>
                </c:pt>
                <c:pt idx="15571">
                  <c:v>-56.822814000000001</c:v>
                </c:pt>
                <c:pt idx="15572">
                  <c:v>-25.229452999999999</c:v>
                </c:pt>
                <c:pt idx="15573">
                  <c:v>-17.851065999999999</c:v>
                </c:pt>
                <c:pt idx="15574">
                  <c:v>-31.503803000000001</c:v>
                </c:pt>
                <c:pt idx="15575">
                  <c:v>-42.714475</c:v>
                </c:pt>
                <c:pt idx="15576">
                  <c:v>-39.944105999999998</c:v>
                </c:pt>
                <c:pt idx="15577">
                  <c:v>-30.203137999999999</c:v>
                </c:pt>
                <c:pt idx="15578">
                  <c:v>-19.585744999999999</c:v>
                </c:pt>
                <c:pt idx="15579">
                  <c:v>-44.869523000000001</c:v>
                </c:pt>
                <c:pt idx="15580">
                  <c:v>-49.925311999999998</c:v>
                </c:pt>
                <c:pt idx="15581">
                  <c:v>-40.353712000000002</c:v>
                </c:pt>
                <c:pt idx="15582">
                  <c:v>-14.727201000000001</c:v>
                </c:pt>
                <c:pt idx="15583">
                  <c:v>-4.3681039999999998</c:v>
                </c:pt>
                <c:pt idx="15584">
                  <c:v>-32.110501999999997</c:v>
                </c:pt>
                <c:pt idx="15585">
                  <c:v>-49.064762000000002</c:v>
                </c:pt>
                <c:pt idx="15586">
                  <c:v>-43.885717</c:v>
                </c:pt>
                <c:pt idx="15587">
                  <c:v>-36.101033999999999</c:v>
                </c:pt>
                <c:pt idx="15588">
                  <c:v>-37.534537999999998</c:v>
                </c:pt>
                <c:pt idx="15589">
                  <c:v>-34.075584999999997</c:v>
                </c:pt>
                <c:pt idx="15590">
                  <c:v>-3.1717819999999999</c:v>
                </c:pt>
                <c:pt idx="15591">
                  <c:v>-9.8340490000000003</c:v>
                </c:pt>
                <c:pt idx="15592">
                  <c:v>-39.429861000000002</c:v>
                </c:pt>
                <c:pt idx="15593">
                  <c:v>-39.030025000000002</c:v>
                </c:pt>
                <c:pt idx="15594">
                  <c:v>-85.912604000000002</c:v>
                </c:pt>
                <c:pt idx="15595">
                  <c:v>-75.016442999999995</c:v>
                </c:pt>
                <c:pt idx="15596">
                  <c:v>-60.489528999999997</c:v>
                </c:pt>
                <c:pt idx="15597">
                  <c:v>-86.858715000000004</c:v>
                </c:pt>
                <c:pt idx="15598">
                  <c:v>-105.55653599999999</c:v>
                </c:pt>
                <c:pt idx="15599">
                  <c:v>-104.070593</c:v>
                </c:pt>
                <c:pt idx="15600">
                  <c:v>-90.602123000000006</c:v>
                </c:pt>
                <c:pt idx="15601">
                  <c:v>-89.206351999999995</c:v>
                </c:pt>
                <c:pt idx="15602">
                  <c:v>-99.642447000000004</c:v>
                </c:pt>
                <c:pt idx="15603">
                  <c:v>-102.61659899999999</c:v>
                </c:pt>
                <c:pt idx="15604">
                  <c:v>-117.89243500000001</c:v>
                </c:pt>
                <c:pt idx="15605">
                  <c:v>-94.337935000000002</c:v>
                </c:pt>
                <c:pt idx="15606">
                  <c:v>-80.697811000000002</c:v>
                </c:pt>
                <c:pt idx="15607">
                  <c:v>-111.407796</c:v>
                </c:pt>
                <c:pt idx="15608">
                  <c:v>-109.52345</c:v>
                </c:pt>
                <c:pt idx="15609">
                  <c:v>-97.804589000000007</c:v>
                </c:pt>
                <c:pt idx="15610">
                  <c:v>-89.619291000000004</c:v>
                </c:pt>
                <c:pt idx="15611">
                  <c:v>-85.432410000000004</c:v>
                </c:pt>
                <c:pt idx="15612">
                  <c:v>-103.610747</c:v>
                </c:pt>
                <c:pt idx="15613">
                  <c:v>-115.249906</c:v>
                </c:pt>
                <c:pt idx="15614">
                  <c:v>-105.849614</c:v>
                </c:pt>
                <c:pt idx="15615">
                  <c:v>-95.297814000000002</c:v>
                </c:pt>
                <c:pt idx="15616">
                  <c:v>-96.272302999999994</c:v>
                </c:pt>
                <c:pt idx="15617">
                  <c:v>-107.074629</c:v>
                </c:pt>
                <c:pt idx="15618">
                  <c:v>-113.90336600000001</c:v>
                </c:pt>
                <c:pt idx="15619">
                  <c:v>-109.017852</c:v>
                </c:pt>
                <c:pt idx="15620">
                  <c:v>-100.765736</c:v>
                </c:pt>
                <c:pt idx="15621">
                  <c:v>-96.106858000000003</c:v>
                </c:pt>
                <c:pt idx="15622">
                  <c:v>-101.931377</c:v>
                </c:pt>
                <c:pt idx="15623">
                  <c:v>-107.071425</c:v>
                </c:pt>
                <c:pt idx="15624">
                  <c:v>-103.662136</c:v>
                </c:pt>
                <c:pt idx="15625">
                  <c:v>-100.661303</c:v>
                </c:pt>
                <c:pt idx="15626">
                  <c:v>-107.598365</c:v>
                </c:pt>
                <c:pt idx="15627">
                  <c:v>-103.23388300000001</c:v>
                </c:pt>
                <c:pt idx="15628">
                  <c:v>-99.508470000000003</c:v>
                </c:pt>
                <c:pt idx="15629">
                  <c:v>-98.868658999999994</c:v>
                </c:pt>
                <c:pt idx="15630">
                  <c:v>-99.818810999999997</c:v>
                </c:pt>
                <c:pt idx="15631">
                  <c:v>-104.91872499999999</c:v>
                </c:pt>
                <c:pt idx="15632">
                  <c:v>-100.73575599999999</c:v>
                </c:pt>
                <c:pt idx="15633">
                  <c:v>-96.399096</c:v>
                </c:pt>
                <c:pt idx="15634">
                  <c:v>-99.429945000000004</c:v>
                </c:pt>
                <c:pt idx="15635">
                  <c:v>-102.40031399999999</c:v>
                </c:pt>
                <c:pt idx="15636">
                  <c:v>-107.543392</c:v>
                </c:pt>
                <c:pt idx="15637">
                  <c:v>-98.693228000000005</c:v>
                </c:pt>
                <c:pt idx="15638">
                  <c:v>-87.620923000000005</c:v>
                </c:pt>
                <c:pt idx="15639">
                  <c:v>-95.976799</c:v>
                </c:pt>
                <c:pt idx="15640">
                  <c:v>-99.387445999999997</c:v>
                </c:pt>
                <c:pt idx="15641">
                  <c:v>-101.78292</c:v>
                </c:pt>
                <c:pt idx="15642">
                  <c:v>-100.39209200000001</c:v>
                </c:pt>
                <c:pt idx="15643">
                  <c:v>-88.400762</c:v>
                </c:pt>
                <c:pt idx="15644">
                  <c:v>-93.817841000000001</c:v>
                </c:pt>
                <c:pt idx="15645">
                  <c:v>-107.024665</c:v>
                </c:pt>
                <c:pt idx="15646">
                  <c:v>-109.896052</c:v>
                </c:pt>
                <c:pt idx="15647">
                  <c:v>-102.04580799999999</c:v>
                </c:pt>
                <c:pt idx="15648">
                  <c:v>-92.925201999999999</c:v>
                </c:pt>
                <c:pt idx="15649">
                  <c:v>-95.307615999999996</c:v>
                </c:pt>
                <c:pt idx="15650">
                  <c:v>-100.490005</c:v>
                </c:pt>
                <c:pt idx="15651">
                  <c:v>-100.48120400000001</c:v>
                </c:pt>
                <c:pt idx="15652">
                  <c:v>-98.944130999999999</c:v>
                </c:pt>
                <c:pt idx="15653">
                  <c:v>-95.420258000000004</c:v>
                </c:pt>
                <c:pt idx="15654">
                  <c:v>-99.183706000000001</c:v>
                </c:pt>
                <c:pt idx="15655">
                  <c:v>-102.04468</c:v>
                </c:pt>
                <c:pt idx="15656">
                  <c:v>-97.049701999999996</c:v>
                </c:pt>
                <c:pt idx="15657">
                  <c:v>-95.066393000000005</c:v>
                </c:pt>
                <c:pt idx="15658">
                  <c:v>-102.941267</c:v>
                </c:pt>
                <c:pt idx="15659">
                  <c:v>-103.61603100000001</c:v>
                </c:pt>
                <c:pt idx="15660">
                  <c:v>-98.931618</c:v>
                </c:pt>
                <c:pt idx="15661">
                  <c:v>-98.276060000000001</c:v>
                </c:pt>
                <c:pt idx="15662">
                  <c:v>-97.219331999999994</c:v>
                </c:pt>
                <c:pt idx="15663">
                  <c:v>-100.473406</c:v>
                </c:pt>
                <c:pt idx="15664">
                  <c:v>-101.78481600000001</c:v>
                </c:pt>
                <c:pt idx="15665">
                  <c:v>-99.103785999999999</c:v>
                </c:pt>
                <c:pt idx="15666">
                  <c:v>-100.59741200000001</c:v>
                </c:pt>
                <c:pt idx="15667">
                  <c:v>-102.365336</c:v>
                </c:pt>
                <c:pt idx="15668">
                  <c:v>-104.644729</c:v>
                </c:pt>
                <c:pt idx="15669">
                  <c:v>-101.466976</c:v>
                </c:pt>
                <c:pt idx="15670">
                  <c:v>-97.315813000000006</c:v>
                </c:pt>
                <c:pt idx="15671">
                  <c:v>-99.907106999999996</c:v>
                </c:pt>
                <c:pt idx="15672">
                  <c:v>-103.08841099999999</c:v>
                </c:pt>
                <c:pt idx="15673">
                  <c:v>-102.100528</c:v>
                </c:pt>
                <c:pt idx="15674">
                  <c:v>-97.235032000000004</c:v>
                </c:pt>
                <c:pt idx="15675">
                  <c:v>-94.586633000000006</c:v>
                </c:pt>
                <c:pt idx="15676">
                  <c:v>-99.799474000000004</c:v>
                </c:pt>
                <c:pt idx="15677">
                  <c:v>-102.776644</c:v>
                </c:pt>
                <c:pt idx="15678">
                  <c:v>-99.745099999999994</c:v>
                </c:pt>
                <c:pt idx="15679">
                  <c:v>-96.256208000000001</c:v>
                </c:pt>
                <c:pt idx="15680">
                  <c:v>-97.372308000000004</c:v>
                </c:pt>
                <c:pt idx="15681">
                  <c:v>-103.87463200000001</c:v>
                </c:pt>
                <c:pt idx="15682">
                  <c:v>-103.30239400000001</c:v>
                </c:pt>
                <c:pt idx="15683">
                  <c:v>-99.427891000000002</c:v>
                </c:pt>
                <c:pt idx="15684">
                  <c:v>-98.220867999999996</c:v>
                </c:pt>
                <c:pt idx="15685">
                  <c:v>-100.1009</c:v>
                </c:pt>
                <c:pt idx="15686">
                  <c:v>-102.346317</c:v>
                </c:pt>
                <c:pt idx="15687">
                  <c:v>-102.881922</c:v>
                </c:pt>
                <c:pt idx="15688">
                  <c:v>-95.981442000000001</c:v>
                </c:pt>
                <c:pt idx="15689">
                  <c:v>-96.241399000000001</c:v>
                </c:pt>
                <c:pt idx="15690">
                  <c:v>-100.581632</c:v>
                </c:pt>
                <c:pt idx="15691">
                  <c:v>-102.960246</c:v>
                </c:pt>
                <c:pt idx="15692">
                  <c:v>-104.321077</c:v>
                </c:pt>
                <c:pt idx="15693">
                  <c:v>-97.144638999999998</c:v>
                </c:pt>
                <c:pt idx="15694">
                  <c:v>-98.086481000000006</c:v>
                </c:pt>
                <c:pt idx="15695">
                  <c:v>-100.935638</c:v>
                </c:pt>
                <c:pt idx="15696">
                  <c:v>-102.78924499999999</c:v>
                </c:pt>
                <c:pt idx="15697">
                  <c:v>-100.559915</c:v>
                </c:pt>
                <c:pt idx="15698">
                  <c:v>-96.360076000000007</c:v>
                </c:pt>
                <c:pt idx="15699">
                  <c:v>-96.048553999999996</c:v>
                </c:pt>
                <c:pt idx="15700">
                  <c:v>-99.959890999999999</c:v>
                </c:pt>
                <c:pt idx="15701">
                  <c:v>-98.157984999999996</c:v>
                </c:pt>
                <c:pt idx="15702">
                  <c:v>-98.340220000000002</c:v>
                </c:pt>
                <c:pt idx="15703">
                  <c:v>-99.456031999999993</c:v>
                </c:pt>
                <c:pt idx="15704">
                  <c:v>-97.071714</c:v>
                </c:pt>
                <c:pt idx="15705">
                  <c:v>-101.2595</c:v>
                </c:pt>
                <c:pt idx="15706">
                  <c:v>-104.465677</c:v>
                </c:pt>
                <c:pt idx="15707">
                  <c:v>-101.98095600000001</c:v>
                </c:pt>
                <c:pt idx="15708">
                  <c:v>-102.986132</c:v>
                </c:pt>
                <c:pt idx="15709">
                  <c:v>-102.659691</c:v>
                </c:pt>
                <c:pt idx="15710">
                  <c:v>-101.74017600000001</c:v>
                </c:pt>
                <c:pt idx="15711">
                  <c:v>-102.227572</c:v>
                </c:pt>
                <c:pt idx="15712">
                  <c:v>-99.544846000000007</c:v>
                </c:pt>
                <c:pt idx="15713">
                  <c:v>-98.572325000000006</c:v>
                </c:pt>
                <c:pt idx="15714">
                  <c:v>-99.536220999999998</c:v>
                </c:pt>
                <c:pt idx="15715">
                  <c:v>-98.776419000000004</c:v>
                </c:pt>
                <c:pt idx="15716">
                  <c:v>-99.574506999999997</c:v>
                </c:pt>
                <c:pt idx="15717">
                  <c:v>-97.949383999999995</c:v>
                </c:pt>
                <c:pt idx="15718">
                  <c:v>-98.333794999999995</c:v>
                </c:pt>
                <c:pt idx="15719">
                  <c:v>-97.527940000000001</c:v>
                </c:pt>
                <c:pt idx="15720">
                  <c:v>-97.330734000000007</c:v>
                </c:pt>
                <c:pt idx="15721">
                  <c:v>-99.768062</c:v>
                </c:pt>
                <c:pt idx="15722">
                  <c:v>-99.374758999999997</c:v>
                </c:pt>
                <c:pt idx="15723">
                  <c:v>-100.633079</c:v>
                </c:pt>
                <c:pt idx="15724">
                  <c:v>-101.699766</c:v>
                </c:pt>
                <c:pt idx="15725">
                  <c:v>-99.814490000000006</c:v>
                </c:pt>
                <c:pt idx="15726">
                  <c:v>-99.931627000000006</c:v>
                </c:pt>
                <c:pt idx="15727">
                  <c:v>-97.316142999999997</c:v>
                </c:pt>
                <c:pt idx="15728">
                  <c:v>-100.487505</c:v>
                </c:pt>
                <c:pt idx="15729">
                  <c:v>-103.8698</c:v>
                </c:pt>
                <c:pt idx="15730">
                  <c:v>-101.28363</c:v>
                </c:pt>
                <c:pt idx="15731">
                  <c:v>-100.31402199999999</c:v>
                </c:pt>
                <c:pt idx="15732">
                  <c:v>-97.912946000000005</c:v>
                </c:pt>
                <c:pt idx="15733">
                  <c:v>-98.794599000000005</c:v>
                </c:pt>
                <c:pt idx="15734">
                  <c:v>-101.23324700000001</c:v>
                </c:pt>
                <c:pt idx="15735">
                  <c:v>-101.207712</c:v>
                </c:pt>
                <c:pt idx="15736">
                  <c:v>-99.030924999999996</c:v>
                </c:pt>
                <c:pt idx="15737">
                  <c:v>-98.982249999999993</c:v>
                </c:pt>
                <c:pt idx="15738">
                  <c:v>-98.726562999999999</c:v>
                </c:pt>
                <c:pt idx="15739">
                  <c:v>-99.247955000000005</c:v>
                </c:pt>
                <c:pt idx="15740">
                  <c:v>-101.530034</c:v>
                </c:pt>
                <c:pt idx="15741">
                  <c:v>-97.433835999999999</c:v>
                </c:pt>
                <c:pt idx="15742">
                  <c:v>-95.214918999999995</c:v>
                </c:pt>
                <c:pt idx="15743">
                  <c:v>-101.079994</c:v>
                </c:pt>
                <c:pt idx="15744">
                  <c:v>-101.39856899999999</c:v>
                </c:pt>
                <c:pt idx="15745">
                  <c:v>-101.14812499999999</c:v>
                </c:pt>
                <c:pt idx="15746">
                  <c:v>-98.935906000000003</c:v>
                </c:pt>
                <c:pt idx="15747">
                  <c:v>-98.050853000000004</c:v>
                </c:pt>
                <c:pt idx="15748">
                  <c:v>-98.129800000000003</c:v>
                </c:pt>
                <c:pt idx="15749">
                  <c:v>-100.069303</c:v>
                </c:pt>
                <c:pt idx="15750">
                  <c:v>-100.53223300000001</c:v>
                </c:pt>
                <c:pt idx="15751">
                  <c:v>-98.298406</c:v>
                </c:pt>
                <c:pt idx="15752">
                  <c:v>-100.007932</c:v>
                </c:pt>
                <c:pt idx="15753">
                  <c:v>-99.434117999999998</c:v>
                </c:pt>
                <c:pt idx="15754">
                  <c:v>-98.999420000000001</c:v>
                </c:pt>
                <c:pt idx="15755">
                  <c:v>-102.998496</c:v>
                </c:pt>
                <c:pt idx="15756">
                  <c:v>-99.953785999999994</c:v>
                </c:pt>
                <c:pt idx="15757">
                  <c:v>-101.325337</c:v>
                </c:pt>
                <c:pt idx="15758">
                  <c:v>-101.048174</c:v>
                </c:pt>
                <c:pt idx="15759">
                  <c:v>-96.694229000000007</c:v>
                </c:pt>
                <c:pt idx="15760">
                  <c:v>-98.6905</c:v>
                </c:pt>
                <c:pt idx="15761">
                  <c:v>-98.462539000000007</c:v>
                </c:pt>
                <c:pt idx="15762">
                  <c:v>-101.157533</c:v>
                </c:pt>
                <c:pt idx="15763">
                  <c:v>-100.18231299999999</c:v>
                </c:pt>
                <c:pt idx="15764">
                  <c:v>-98.654152999999994</c:v>
                </c:pt>
                <c:pt idx="15765">
                  <c:v>-101.195899</c:v>
                </c:pt>
                <c:pt idx="15766">
                  <c:v>-101.385047</c:v>
                </c:pt>
                <c:pt idx="15767">
                  <c:v>-101.80115000000001</c:v>
                </c:pt>
                <c:pt idx="15768">
                  <c:v>-102.42716</c:v>
                </c:pt>
                <c:pt idx="15769">
                  <c:v>-100.600544</c:v>
                </c:pt>
                <c:pt idx="15770">
                  <c:v>-104.34580200000001</c:v>
                </c:pt>
                <c:pt idx="15771">
                  <c:v>-102.047766</c:v>
                </c:pt>
                <c:pt idx="15772">
                  <c:v>-101.3633</c:v>
                </c:pt>
                <c:pt idx="15773">
                  <c:v>-101.1452</c:v>
                </c:pt>
                <c:pt idx="15774">
                  <c:v>-99.520971000000003</c:v>
                </c:pt>
                <c:pt idx="15775">
                  <c:v>-102.057804</c:v>
                </c:pt>
                <c:pt idx="15776">
                  <c:v>-100.437977</c:v>
                </c:pt>
                <c:pt idx="15777">
                  <c:v>-97.926344</c:v>
                </c:pt>
                <c:pt idx="15778">
                  <c:v>-99.204228999999998</c:v>
                </c:pt>
                <c:pt idx="15779">
                  <c:v>-98.429879999999997</c:v>
                </c:pt>
                <c:pt idx="15780">
                  <c:v>-98.813732000000002</c:v>
                </c:pt>
                <c:pt idx="15781">
                  <c:v>-101.761775</c:v>
                </c:pt>
                <c:pt idx="15782">
                  <c:v>-97.363041999999993</c:v>
                </c:pt>
                <c:pt idx="15783">
                  <c:v>-98.491545000000002</c:v>
                </c:pt>
                <c:pt idx="15784">
                  <c:v>-100.791752</c:v>
                </c:pt>
                <c:pt idx="15785">
                  <c:v>-101.924143</c:v>
                </c:pt>
                <c:pt idx="15786">
                  <c:v>-103.096129</c:v>
                </c:pt>
                <c:pt idx="15787">
                  <c:v>-100.231579</c:v>
                </c:pt>
                <c:pt idx="15788">
                  <c:v>-98.110870000000006</c:v>
                </c:pt>
                <c:pt idx="15789">
                  <c:v>-105.28127000000001</c:v>
                </c:pt>
                <c:pt idx="15790">
                  <c:v>-103.43817900000001</c:v>
                </c:pt>
                <c:pt idx="15791">
                  <c:v>-100.004839</c:v>
                </c:pt>
                <c:pt idx="15792">
                  <c:v>-99.984532999999999</c:v>
                </c:pt>
                <c:pt idx="15793">
                  <c:v>-97.474923000000004</c:v>
                </c:pt>
                <c:pt idx="15794">
                  <c:v>-102.18365</c:v>
                </c:pt>
                <c:pt idx="15795">
                  <c:v>-100.879715</c:v>
                </c:pt>
                <c:pt idx="15796">
                  <c:v>-96.265185000000002</c:v>
                </c:pt>
                <c:pt idx="15797">
                  <c:v>-99.178214999999994</c:v>
                </c:pt>
                <c:pt idx="15798">
                  <c:v>-96.818921000000003</c:v>
                </c:pt>
                <c:pt idx="15799">
                  <c:v>-99.264482000000001</c:v>
                </c:pt>
                <c:pt idx="15800">
                  <c:v>-101.768209</c:v>
                </c:pt>
                <c:pt idx="15801">
                  <c:v>-96.101404000000002</c:v>
                </c:pt>
                <c:pt idx="15802">
                  <c:v>-103.61282</c:v>
                </c:pt>
                <c:pt idx="15803">
                  <c:v>-102.033458</c:v>
                </c:pt>
                <c:pt idx="15804">
                  <c:v>-102.58683499999999</c:v>
                </c:pt>
                <c:pt idx="15805">
                  <c:v>-105.319289</c:v>
                </c:pt>
                <c:pt idx="15806">
                  <c:v>-101.41486399999999</c:v>
                </c:pt>
                <c:pt idx="15807">
                  <c:v>-100.77031599999999</c:v>
                </c:pt>
                <c:pt idx="15808">
                  <c:v>-103.513131</c:v>
                </c:pt>
                <c:pt idx="15809">
                  <c:v>-99.713842999999997</c:v>
                </c:pt>
                <c:pt idx="15810">
                  <c:v>-102.778717</c:v>
                </c:pt>
                <c:pt idx="15811">
                  <c:v>-99.197627999999995</c:v>
                </c:pt>
                <c:pt idx="15812">
                  <c:v>-97.381106000000003</c:v>
                </c:pt>
                <c:pt idx="15813">
                  <c:v>-102.390175</c:v>
                </c:pt>
                <c:pt idx="15814">
                  <c:v>-98.523664999999994</c:v>
                </c:pt>
                <c:pt idx="15815">
                  <c:v>-102.520431</c:v>
                </c:pt>
                <c:pt idx="15816">
                  <c:v>-102.18329799999999</c:v>
                </c:pt>
                <c:pt idx="15817">
                  <c:v>-99.514843999999997</c:v>
                </c:pt>
                <c:pt idx="15818">
                  <c:v>-103.082519</c:v>
                </c:pt>
                <c:pt idx="15819">
                  <c:v>-101.902455</c:v>
                </c:pt>
                <c:pt idx="15820">
                  <c:v>-100.69472500000001</c:v>
                </c:pt>
                <c:pt idx="15821">
                  <c:v>-101.908889</c:v>
                </c:pt>
                <c:pt idx="15822">
                  <c:v>-100.024036</c:v>
                </c:pt>
                <c:pt idx="15823">
                  <c:v>-100.554571</c:v>
                </c:pt>
                <c:pt idx="15824">
                  <c:v>-97.970731999999998</c:v>
                </c:pt>
                <c:pt idx="15825">
                  <c:v>-97.445724999999996</c:v>
                </c:pt>
                <c:pt idx="15826">
                  <c:v>-98.074348999999998</c:v>
                </c:pt>
                <c:pt idx="15827">
                  <c:v>-97.328276000000002</c:v>
                </c:pt>
                <c:pt idx="15828">
                  <c:v>-98.796271000000004</c:v>
                </c:pt>
                <c:pt idx="15829">
                  <c:v>-102.668165</c:v>
                </c:pt>
                <c:pt idx="15830">
                  <c:v>-102.130354</c:v>
                </c:pt>
                <c:pt idx="15831">
                  <c:v>-97.906405000000007</c:v>
                </c:pt>
                <c:pt idx="15832">
                  <c:v>-96.350223999999997</c:v>
                </c:pt>
                <c:pt idx="15833">
                  <c:v>-100.85845999999999</c:v>
                </c:pt>
                <c:pt idx="15834">
                  <c:v>-99.262579000000002</c:v>
                </c:pt>
                <c:pt idx="15835">
                  <c:v>-100.98169900000001</c:v>
                </c:pt>
                <c:pt idx="15836">
                  <c:v>-96.954453999999998</c:v>
                </c:pt>
                <c:pt idx="15837">
                  <c:v>-97.531221000000002</c:v>
                </c:pt>
                <c:pt idx="15838">
                  <c:v>-101.092913</c:v>
                </c:pt>
                <c:pt idx="15839">
                  <c:v>-99.790977999999996</c:v>
                </c:pt>
                <c:pt idx="15840">
                  <c:v>-102.352211</c:v>
                </c:pt>
                <c:pt idx="15841">
                  <c:v>-95.601910000000004</c:v>
                </c:pt>
                <c:pt idx="15842">
                  <c:v>-94.588074000000006</c:v>
                </c:pt>
                <c:pt idx="15843">
                  <c:v>-103.124337</c:v>
                </c:pt>
                <c:pt idx="15844">
                  <c:v>-100.74905800000001</c:v>
                </c:pt>
                <c:pt idx="15845">
                  <c:v>-100.26711400000001</c:v>
                </c:pt>
                <c:pt idx="15846">
                  <c:v>-96.586224999999999</c:v>
                </c:pt>
                <c:pt idx="15847">
                  <c:v>-97.119214999999997</c:v>
                </c:pt>
                <c:pt idx="15848">
                  <c:v>-106.137096</c:v>
                </c:pt>
                <c:pt idx="15849">
                  <c:v>-102.604371</c:v>
                </c:pt>
                <c:pt idx="15850">
                  <c:v>-101.895791</c:v>
                </c:pt>
                <c:pt idx="15851">
                  <c:v>-97.803228000000004</c:v>
                </c:pt>
                <c:pt idx="15852">
                  <c:v>-98.15231</c:v>
                </c:pt>
                <c:pt idx="15853">
                  <c:v>-106.68491</c:v>
                </c:pt>
                <c:pt idx="15854">
                  <c:v>-100.69375700000001</c:v>
                </c:pt>
                <c:pt idx="15855">
                  <c:v>-97.187668000000002</c:v>
                </c:pt>
                <c:pt idx="15856">
                  <c:v>-100.234263</c:v>
                </c:pt>
                <c:pt idx="15857">
                  <c:v>-98.982619</c:v>
                </c:pt>
                <c:pt idx="15858">
                  <c:v>-102.147181</c:v>
                </c:pt>
                <c:pt idx="15859">
                  <c:v>-97.603312000000003</c:v>
                </c:pt>
                <c:pt idx="15860">
                  <c:v>-94.527705999999995</c:v>
                </c:pt>
                <c:pt idx="15861">
                  <c:v>-98.186884000000006</c:v>
                </c:pt>
                <c:pt idx="15862">
                  <c:v>-96.802915999999996</c:v>
                </c:pt>
                <c:pt idx="15863">
                  <c:v>-96.690899000000002</c:v>
                </c:pt>
                <c:pt idx="15864">
                  <c:v>-97.460654000000005</c:v>
                </c:pt>
                <c:pt idx="15865">
                  <c:v>-93.861349000000004</c:v>
                </c:pt>
                <c:pt idx="15866">
                  <c:v>-98.800368000000006</c:v>
                </c:pt>
                <c:pt idx="15867">
                  <c:v>-99.963162999999994</c:v>
                </c:pt>
                <c:pt idx="15868">
                  <c:v>-99.862744000000006</c:v>
                </c:pt>
                <c:pt idx="15869">
                  <c:v>-101.78423100000001</c:v>
                </c:pt>
                <c:pt idx="15870">
                  <c:v>-99.344983999999997</c:v>
                </c:pt>
                <c:pt idx="15871">
                  <c:v>-100.165463</c:v>
                </c:pt>
                <c:pt idx="15872">
                  <c:v>-100.822771</c:v>
                </c:pt>
                <c:pt idx="15873">
                  <c:v>-97.604444999999998</c:v>
                </c:pt>
                <c:pt idx="15874">
                  <c:v>-102.199766</c:v>
                </c:pt>
                <c:pt idx="15875">
                  <c:v>-102.439418</c:v>
                </c:pt>
                <c:pt idx="15876">
                  <c:v>-98.164383000000001</c:v>
                </c:pt>
                <c:pt idx="15877">
                  <c:v>-98.800270999999995</c:v>
                </c:pt>
                <c:pt idx="15878">
                  <c:v>-96.770854</c:v>
                </c:pt>
                <c:pt idx="15879">
                  <c:v>-98.077115000000006</c:v>
                </c:pt>
                <c:pt idx="15880">
                  <c:v>-99.855079000000003</c:v>
                </c:pt>
                <c:pt idx="15881">
                  <c:v>-93.365143000000003</c:v>
                </c:pt>
                <c:pt idx="15882">
                  <c:v>-96.411756999999994</c:v>
                </c:pt>
                <c:pt idx="15883">
                  <c:v>-101.171509</c:v>
                </c:pt>
                <c:pt idx="15884">
                  <c:v>-100.62653</c:v>
                </c:pt>
                <c:pt idx="15885">
                  <c:v>-102.461232</c:v>
                </c:pt>
                <c:pt idx="15886">
                  <c:v>-97.501339999999999</c:v>
                </c:pt>
                <c:pt idx="15887">
                  <c:v>-97.023007000000007</c:v>
                </c:pt>
                <c:pt idx="15888">
                  <c:v>-103.154618</c:v>
                </c:pt>
                <c:pt idx="15889">
                  <c:v>-100.301945</c:v>
                </c:pt>
                <c:pt idx="15890">
                  <c:v>-98.133391000000003</c:v>
                </c:pt>
                <c:pt idx="15891">
                  <c:v>-96.500209999999996</c:v>
                </c:pt>
                <c:pt idx="15892">
                  <c:v>-98.440742999999998</c:v>
                </c:pt>
                <c:pt idx="15893">
                  <c:v>-103.375523</c:v>
                </c:pt>
                <c:pt idx="15894">
                  <c:v>-98.915351999999999</c:v>
                </c:pt>
                <c:pt idx="15895">
                  <c:v>-97.176818999999995</c:v>
                </c:pt>
                <c:pt idx="15896">
                  <c:v>-99.630246999999997</c:v>
                </c:pt>
                <c:pt idx="15897">
                  <c:v>-100.846283</c:v>
                </c:pt>
                <c:pt idx="15898">
                  <c:v>-103.01438899999999</c:v>
                </c:pt>
                <c:pt idx="15899">
                  <c:v>-98.809059000000005</c:v>
                </c:pt>
                <c:pt idx="15900">
                  <c:v>-97.347145999999995</c:v>
                </c:pt>
                <c:pt idx="15901">
                  <c:v>-99.095972000000003</c:v>
                </c:pt>
                <c:pt idx="15902">
                  <c:v>-99.683790999999999</c:v>
                </c:pt>
                <c:pt idx="15903">
                  <c:v>-100.96518</c:v>
                </c:pt>
                <c:pt idx="15904">
                  <c:v>-97.749240999999998</c:v>
                </c:pt>
                <c:pt idx="15905">
                  <c:v>-97.406899999999993</c:v>
                </c:pt>
                <c:pt idx="15906">
                  <c:v>-97.640080999999995</c:v>
                </c:pt>
                <c:pt idx="15907">
                  <c:v>-98.120875999999996</c:v>
                </c:pt>
                <c:pt idx="15908">
                  <c:v>-99.593312999999995</c:v>
                </c:pt>
                <c:pt idx="15909">
                  <c:v>-96.893538000000007</c:v>
                </c:pt>
                <c:pt idx="15910">
                  <c:v>-98.022445000000005</c:v>
                </c:pt>
                <c:pt idx="15911">
                  <c:v>-99.071884999999995</c:v>
                </c:pt>
                <c:pt idx="15912">
                  <c:v>-97.875868999999994</c:v>
                </c:pt>
                <c:pt idx="15913">
                  <c:v>-99.583219999999997</c:v>
                </c:pt>
                <c:pt idx="15914">
                  <c:v>-98.841612999999995</c:v>
                </c:pt>
                <c:pt idx="15915">
                  <c:v>-99.780697000000004</c:v>
                </c:pt>
                <c:pt idx="15916">
                  <c:v>-98.225817000000006</c:v>
                </c:pt>
                <c:pt idx="15917">
                  <c:v>-95.405064999999993</c:v>
                </c:pt>
                <c:pt idx="15918">
                  <c:v>-99.262390999999994</c:v>
                </c:pt>
                <c:pt idx="15919">
                  <c:v>-97.929987999999994</c:v>
                </c:pt>
                <c:pt idx="15920">
                  <c:v>-96.342943000000005</c:v>
                </c:pt>
                <c:pt idx="15921">
                  <c:v>-99.261492000000004</c:v>
                </c:pt>
                <c:pt idx="15922">
                  <c:v>-98.041150000000002</c:v>
                </c:pt>
                <c:pt idx="15923">
                  <c:v>-100.38543799999999</c:v>
                </c:pt>
                <c:pt idx="15924">
                  <c:v>-99.661676</c:v>
                </c:pt>
                <c:pt idx="15925">
                  <c:v>-96.031947000000002</c:v>
                </c:pt>
                <c:pt idx="15926">
                  <c:v>-97.235359000000003</c:v>
                </c:pt>
                <c:pt idx="15927">
                  <c:v>-97.252812000000006</c:v>
                </c:pt>
                <c:pt idx="15928">
                  <c:v>-99.248564000000002</c:v>
                </c:pt>
                <c:pt idx="15929">
                  <c:v>-99.033649999999994</c:v>
                </c:pt>
                <c:pt idx="15930">
                  <c:v>-96.240699000000006</c:v>
                </c:pt>
                <c:pt idx="15931">
                  <c:v>-98.074774000000005</c:v>
                </c:pt>
                <c:pt idx="15932">
                  <c:v>-99.590547000000001</c:v>
                </c:pt>
                <c:pt idx="15933">
                  <c:v>-100.278757</c:v>
                </c:pt>
                <c:pt idx="15934">
                  <c:v>-99.161491999999996</c:v>
                </c:pt>
                <c:pt idx="15935">
                  <c:v>-97.291785000000004</c:v>
                </c:pt>
                <c:pt idx="15936">
                  <c:v>-97.670974999999999</c:v>
                </c:pt>
                <c:pt idx="15937">
                  <c:v>-99.238995000000003</c:v>
                </c:pt>
                <c:pt idx="15938">
                  <c:v>-99.594594000000001</c:v>
                </c:pt>
                <c:pt idx="15939">
                  <c:v>-98.064941000000005</c:v>
                </c:pt>
                <c:pt idx="15940">
                  <c:v>-98.727880999999996</c:v>
                </c:pt>
                <c:pt idx="15941">
                  <c:v>-99.749955</c:v>
                </c:pt>
                <c:pt idx="15942">
                  <c:v>-101.332561</c:v>
                </c:pt>
                <c:pt idx="15943">
                  <c:v>-102.717315</c:v>
                </c:pt>
                <c:pt idx="15944">
                  <c:v>-96.985105000000004</c:v>
                </c:pt>
                <c:pt idx="15945">
                  <c:v>-100.142859</c:v>
                </c:pt>
                <c:pt idx="15946">
                  <c:v>-99.327222000000006</c:v>
                </c:pt>
                <c:pt idx="15947">
                  <c:v>-97.231014000000002</c:v>
                </c:pt>
                <c:pt idx="15948">
                  <c:v>-98.758065000000002</c:v>
                </c:pt>
                <c:pt idx="15949">
                  <c:v>-97.695121999999998</c:v>
                </c:pt>
                <c:pt idx="15950">
                  <c:v>-99.73021</c:v>
                </c:pt>
                <c:pt idx="15951">
                  <c:v>-97.354313000000005</c:v>
                </c:pt>
                <c:pt idx="15952">
                  <c:v>-96.004448999999994</c:v>
                </c:pt>
                <c:pt idx="15953">
                  <c:v>-101.799781</c:v>
                </c:pt>
                <c:pt idx="15954">
                  <c:v>-98.150009999999995</c:v>
                </c:pt>
                <c:pt idx="15955">
                  <c:v>-95.702832000000001</c:v>
                </c:pt>
                <c:pt idx="15956">
                  <c:v>-98.341088999999997</c:v>
                </c:pt>
                <c:pt idx="15957">
                  <c:v>-94.469631000000007</c:v>
                </c:pt>
                <c:pt idx="15958">
                  <c:v>-99.330269999999999</c:v>
                </c:pt>
                <c:pt idx="15959">
                  <c:v>-98.351578000000003</c:v>
                </c:pt>
                <c:pt idx="15960">
                  <c:v>-95.124726999999993</c:v>
                </c:pt>
                <c:pt idx="15961">
                  <c:v>-99.800308000000001</c:v>
                </c:pt>
                <c:pt idx="15962">
                  <c:v>-99.245891</c:v>
                </c:pt>
                <c:pt idx="15963">
                  <c:v>-101.57556</c:v>
                </c:pt>
                <c:pt idx="15964">
                  <c:v>-99.892657999999997</c:v>
                </c:pt>
                <c:pt idx="15965">
                  <c:v>-94.105113000000003</c:v>
                </c:pt>
                <c:pt idx="15966">
                  <c:v>-97.059597999999994</c:v>
                </c:pt>
                <c:pt idx="15967">
                  <c:v>-96.278324999999995</c:v>
                </c:pt>
                <c:pt idx="15968">
                  <c:v>-96.802474000000004</c:v>
                </c:pt>
                <c:pt idx="15969">
                  <c:v>-96.481278000000003</c:v>
                </c:pt>
                <c:pt idx="15970">
                  <c:v>-92.023173999999997</c:v>
                </c:pt>
                <c:pt idx="15971">
                  <c:v>-97.873921999999993</c:v>
                </c:pt>
                <c:pt idx="15972">
                  <c:v>-98.466202999999993</c:v>
                </c:pt>
                <c:pt idx="15973">
                  <c:v>-95.924322000000004</c:v>
                </c:pt>
                <c:pt idx="15974">
                  <c:v>-99.480778000000001</c:v>
                </c:pt>
                <c:pt idx="15975">
                  <c:v>-97.287452000000002</c:v>
                </c:pt>
                <c:pt idx="15976">
                  <c:v>-96.291749999999993</c:v>
                </c:pt>
                <c:pt idx="15977">
                  <c:v>-99.737729999999999</c:v>
                </c:pt>
                <c:pt idx="15978">
                  <c:v>-97.090380999999994</c:v>
                </c:pt>
                <c:pt idx="15979">
                  <c:v>-100.271626</c:v>
                </c:pt>
                <c:pt idx="15980">
                  <c:v>-98.346332000000004</c:v>
                </c:pt>
                <c:pt idx="15981">
                  <c:v>-94.895805999999993</c:v>
                </c:pt>
                <c:pt idx="15982">
                  <c:v>-94.568335000000005</c:v>
                </c:pt>
                <c:pt idx="15983">
                  <c:v>-98.137662000000006</c:v>
                </c:pt>
                <c:pt idx="15984">
                  <c:v>-99.581152000000003</c:v>
                </c:pt>
                <c:pt idx="15985">
                  <c:v>-97.075948999999994</c:v>
                </c:pt>
                <c:pt idx="15986">
                  <c:v>-95.991102999999995</c:v>
                </c:pt>
                <c:pt idx="15987">
                  <c:v>-94.591937999999999</c:v>
                </c:pt>
                <c:pt idx="15988">
                  <c:v>-99.436301</c:v>
                </c:pt>
                <c:pt idx="15989">
                  <c:v>-100.16398599999999</c:v>
                </c:pt>
                <c:pt idx="15990">
                  <c:v>-95.804824999999994</c:v>
                </c:pt>
                <c:pt idx="15991">
                  <c:v>-97.602245999999994</c:v>
                </c:pt>
                <c:pt idx="15992">
                  <c:v>-98.022424000000001</c:v>
                </c:pt>
                <c:pt idx="15993">
                  <c:v>-98.085642000000007</c:v>
                </c:pt>
                <c:pt idx="15994">
                  <c:v>-99.474339000000001</c:v>
                </c:pt>
                <c:pt idx="15995">
                  <c:v>-95.223634000000004</c:v>
                </c:pt>
                <c:pt idx="15996">
                  <c:v>-97.967599000000007</c:v>
                </c:pt>
                <c:pt idx="15997">
                  <c:v>-98.202511999999999</c:v>
                </c:pt>
                <c:pt idx="15998">
                  <c:v>-97.883024000000006</c:v>
                </c:pt>
                <c:pt idx="15999">
                  <c:v>-96.961935999999994</c:v>
                </c:pt>
                <c:pt idx="16000">
                  <c:v>-93.431402000000006</c:v>
                </c:pt>
                <c:pt idx="16001">
                  <c:v>-100.137649</c:v>
                </c:pt>
                <c:pt idx="16002">
                  <c:v>-99.572592</c:v>
                </c:pt>
                <c:pt idx="16003">
                  <c:v>-95.511382999999995</c:v>
                </c:pt>
                <c:pt idx="16004">
                  <c:v>-97.135571999999996</c:v>
                </c:pt>
                <c:pt idx="16005">
                  <c:v>-95.063649999999996</c:v>
                </c:pt>
                <c:pt idx="16006">
                  <c:v>-97.195313999999996</c:v>
                </c:pt>
                <c:pt idx="16007">
                  <c:v>-99.734656999999999</c:v>
                </c:pt>
                <c:pt idx="16008">
                  <c:v>-98.032087000000004</c:v>
                </c:pt>
                <c:pt idx="16009">
                  <c:v>-99.529184999999998</c:v>
                </c:pt>
                <c:pt idx="16010">
                  <c:v>-99.453287000000003</c:v>
                </c:pt>
                <c:pt idx="16011">
                  <c:v>-98.897739999999999</c:v>
                </c:pt>
                <c:pt idx="16012">
                  <c:v>-101.09841</c:v>
                </c:pt>
                <c:pt idx="16013">
                  <c:v>-97.548773999999995</c:v>
                </c:pt>
                <c:pt idx="16014">
                  <c:v>-97.073143999999999</c:v>
                </c:pt>
                <c:pt idx="16015">
                  <c:v>-100.230662</c:v>
                </c:pt>
                <c:pt idx="16016">
                  <c:v>-98.489506000000006</c:v>
                </c:pt>
                <c:pt idx="16017">
                  <c:v>-99.202647999999996</c:v>
                </c:pt>
                <c:pt idx="16018">
                  <c:v>-98.637358000000006</c:v>
                </c:pt>
                <c:pt idx="16019">
                  <c:v>-98.925764000000001</c:v>
                </c:pt>
                <c:pt idx="16020">
                  <c:v>-100.031339</c:v>
                </c:pt>
                <c:pt idx="16021">
                  <c:v>-96.997164999999995</c:v>
                </c:pt>
                <c:pt idx="16022">
                  <c:v>-95.839275000000001</c:v>
                </c:pt>
                <c:pt idx="16023">
                  <c:v>-95.099216999999996</c:v>
                </c:pt>
                <c:pt idx="16024">
                  <c:v>-97.357241999999999</c:v>
                </c:pt>
                <c:pt idx="16025">
                  <c:v>-97.497619999999998</c:v>
                </c:pt>
                <c:pt idx="16026">
                  <c:v>-96.001220000000004</c:v>
                </c:pt>
                <c:pt idx="16027">
                  <c:v>-99.257310000000004</c:v>
                </c:pt>
                <c:pt idx="16028">
                  <c:v>-100.440623</c:v>
                </c:pt>
                <c:pt idx="16029">
                  <c:v>-96.878806999999995</c:v>
                </c:pt>
                <c:pt idx="16030">
                  <c:v>-99.930434000000005</c:v>
                </c:pt>
                <c:pt idx="16031">
                  <c:v>-98.363365000000002</c:v>
                </c:pt>
                <c:pt idx="16032">
                  <c:v>-97.519786999999994</c:v>
                </c:pt>
                <c:pt idx="16033">
                  <c:v>-98.507682000000003</c:v>
                </c:pt>
                <c:pt idx="16034">
                  <c:v>-94.684821999999997</c:v>
                </c:pt>
                <c:pt idx="16035">
                  <c:v>-95.307235000000006</c:v>
                </c:pt>
                <c:pt idx="16036">
                  <c:v>-98.095001999999994</c:v>
                </c:pt>
                <c:pt idx="16037">
                  <c:v>-96.667670999999999</c:v>
                </c:pt>
                <c:pt idx="16038">
                  <c:v>-96.276949999999999</c:v>
                </c:pt>
                <c:pt idx="16039">
                  <c:v>-95.318430000000006</c:v>
                </c:pt>
                <c:pt idx="16040">
                  <c:v>-95.658923000000001</c:v>
                </c:pt>
                <c:pt idx="16041">
                  <c:v>-97.874111999999997</c:v>
                </c:pt>
                <c:pt idx="16042">
                  <c:v>-95.608751999999996</c:v>
                </c:pt>
                <c:pt idx="16043">
                  <c:v>-97.004887999999994</c:v>
                </c:pt>
                <c:pt idx="16044">
                  <c:v>-96.602728999999997</c:v>
                </c:pt>
                <c:pt idx="16045">
                  <c:v>-98.958662000000004</c:v>
                </c:pt>
                <c:pt idx="16046">
                  <c:v>-98.336691999999999</c:v>
                </c:pt>
                <c:pt idx="16047">
                  <c:v>-94.426612000000006</c:v>
                </c:pt>
                <c:pt idx="16048">
                  <c:v>-95.831480999999997</c:v>
                </c:pt>
                <c:pt idx="16049">
                  <c:v>-97.345393000000001</c:v>
                </c:pt>
                <c:pt idx="16050">
                  <c:v>-95.569312999999994</c:v>
                </c:pt>
                <c:pt idx="16051">
                  <c:v>-96.032242999999994</c:v>
                </c:pt>
                <c:pt idx="16052">
                  <c:v>-93.366175999999996</c:v>
                </c:pt>
                <c:pt idx="16053">
                  <c:v>-95.393438000000003</c:v>
                </c:pt>
                <c:pt idx="16054">
                  <c:v>-97.549588</c:v>
                </c:pt>
                <c:pt idx="16055">
                  <c:v>-95.715632999999997</c:v>
                </c:pt>
                <c:pt idx="16056">
                  <c:v>-95.868477999999996</c:v>
                </c:pt>
                <c:pt idx="16057">
                  <c:v>-95.936610000000002</c:v>
                </c:pt>
                <c:pt idx="16058">
                  <c:v>-97.870405000000005</c:v>
                </c:pt>
                <c:pt idx="16059">
                  <c:v>-98.844494999999995</c:v>
                </c:pt>
                <c:pt idx="16060">
                  <c:v>-95.902203</c:v>
                </c:pt>
                <c:pt idx="16061">
                  <c:v>-95.302334999999999</c:v>
                </c:pt>
                <c:pt idx="16062">
                  <c:v>-97.991253999999998</c:v>
                </c:pt>
                <c:pt idx="16063">
                  <c:v>-99.740774999999999</c:v>
                </c:pt>
                <c:pt idx="16064">
                  <c:v>-97.527852999999993</c:v>
                </c:pt>
                <c:pt idx="16065">
                  <c:v>-94.302199999999999</c:v>
                </c:pt>
                <c:pt idx="16066">
                  <c:v>-95.081007</c:v>
                </c:pt>
                <c:pt idx="16067">
                  <c:v>-97.009485999999995</c:v>
                </c:pt>
                <c:pt idx="16068">
                  <c:v>-99.134005999999999</c:v>
                </c:pt>
                <c:pt idx="16069">
                  <c:v>-96.585408000000001</c:v>
                </c:pt>
                <c:pt idx="16070">
                  <c:v>-95.071651000000003</c:v>
                </c:pt>
                <c:pt idx="16071">
                  <c:v>-97.103358999999998</c:v>
                </c:pt>
                <c:pt idx="16072">
                  <c:v>-98.969318999999999</c:v>
                </c:pt>
                <c:pt idx="16073">
                  <c:v>-98.030079000000001</c:v>
                </c:pt>
                <c:pt idx="16074">
                  <c:v>-95.092680000000001</c:v>
                </c:pt>
                <c:pt idx="16075">
                  <c:v>-96.334789000000001</c:v>
                </c:pt>
                <c:pt idx="16076">
                  <c:v>-98.227928000000006</c:v>
                </c:pt>
                <c:pt idx="16077">
                  <c:v>-97.393940999999998</c:v>
                </c:pt>
                <c:pt idx="16078">
                  <c:v>-97.39264</c:v>
                </c:pt>
                <c:pt idx="16079">
                  <c:v>-94.855069</c:v>
                </c:pt>
                <c:pt idx="16080">
                  <c:v>-95.670282</c:v>
                </c:pt>
                <c:pt idx="16081">
                  <c:v>-99.421187000000003</c:v>
                </c:pt>
                <c:pt idx="16082">
                  <c:v>-94.948244000000003</c:v>
                </c:pt>
                <c:pt idx="16083">
                  <c:v>-94.647530000000003</c:v>
                </c:pt>
                <c:pt idx="16084">
                  <c:v>-94.563126999999994</c:v>
                </c:pt>
                <c:pt idx="16085">
                  <c:v>-95.411929000000001</c:v>
                </c:pt>
                <c:pt idx="16086">
                  <c:v>-98.314768999999998</c:v>
                </c:pt>
                <c:pt idx="16087">
                  <c:v>-95.717009000000004</c:v>
                </c:pt>
                <c:pt idx="16088">
                  <c:v>-94.688473999999999</c:v>
                </c:pt>
                <c:pt idx="16089">
                  <c:v>-95.869981999999993</c:v>
                </c:pt>
                <c:pt idx="16090">
                  <c:v>-95.066263000000006</c:v>
                </c:pt>
                <c:pt idx="16091">
                  <c:v>-97.301103999999995</c:v>
                </c:pt>
                <c:pt idx="16092">
                  <c:v>-95.315042000000005</c:v>
                </c:pt>
                <c:pt idx="16093">
                  <c:v>-93.569830999999994</c:v>
                </c:pt>
                <c:pt idx="16094">
                  <c:v>-95.628957999999997</c:v>
                </c:pt>
                <c:pt idx="16095">
                  <c:v>-95.591078999999993</c:v>
                </c:pt>
                <c:pt idx="16096">
                  <c:v>-97.692222999999998</c:v>
                </c:pt>
                <c:pt idx="16097">
                  <c:v>-96.219188000000003</c:v>
                </c:pt>
                <c:pt idx="16098">
                  <c:v>-95.233447999999996</c:v>
                </c:pt>
                <c:pt idx="16099">
                  <c:v>-95.186210000000003</c:v>
                </c:pt>
                <c:pt idx="16100">
                  <c:v>-96.083803000000003</c:v>
                </c:pt>
                <c:pt idx="16101">
                  <c:v>-97.463317000000004</c:v>
                </c:pt>
                <c:pt idx="16102">
                  <c:v>-97.304571999999993</c:v>
                </c:pt>
                <c:pt idx="16103">
                  <c:v>-93.991243999999995</c:v>
                </c:pt>
                <c:pt idx="16104">
                  <c:v>-95.939874000000003</c:v>
                </c:pt>
                <c:pt idx="16105">
                  <c:v>-98.502313000000001</c:v>
                </c:pt>
                <c:pt idx="16106">
                  <c:v>-98.094111999999996</c:v>
                </c:pt>
                <c:pt idx="16107">
                  <c:v>-97.367879000000002</c:v>
                </c:pt>
                <c:pt idx="16108">
                  <c:v>-95.614103999999998</c:v>
                </c:pt>
                <c:pt idx="16109">
                  <c:v>-95.082751000000002</c:v>
                </c:pt>
                <c:pt idx="16110">
                  <c:v>-98.126316000000003</c:v>
                </c:pt>
                <c:pt idx="16111">
                  <c:v>-97.535219999999995</c:v>
                </c:pt>
                <c:pt idx="16112">
                  <c:v>-95.365385000000003</c:v>
                </c:pt>
                <c:pt idx="16113">
                  <c:v>-95.312244000000007</c:v>
                </c:pt>
                <c:pt idx="16114">
                  <c:v>-95.805407000000002</c:v>
                </c:pt>
                <c:pt idx="16115">
                  <c:v>-96.778647000000007</c:v>
                </c:pt>
                <c:pt idx="16116">
                  <c:v>-95.877035000000006</c:v>
                </c:pt>
                <c:pt idx="16117">
                  <c:v>-93.566184000000007</c:v>
                </c:pt>
                <c:pt idx="16118">
                  <c:v>-94.471564000000001</c:v>
                </c:pt>
                <c:pt idx="16119">
                  <c:v>-95.534367000000003</c:v>
                </c:pt>
                <c:pt idx="16120">
                  <c:v>-93.957220000000007</c:v>
                </c:pt>
                <c:pt idx="16121">
                  <c:v>-94.519851000000003</c:v>
                </c:pt>
                <c:pt idx="16122">
                  <c:v>-92.728373000000005</c:v>
                </c:pt>
                <c:pt idx="16123">
                  <c:v>-94.999364999999997</c:v>
                </c:pt>
                <c:pt idx="16124">
                  <c:v>-95.518601000000004</c:v>
                </c:pt>
                <c:pt idx="16125">
                  <c:v>-95.518601000000004</c:v>
                </c:pt>
                <c:pt idx="16126">
                  <c:v>-96.052341999999996</c:v>
                </c:pt>
                <c:pt idx="16127">
                  <c:v>-94.769244999999998</c:v>
                </c:pt>
                <c:pt idx="16128">
                  <c:v>-94.292178000000007</c:v>
                </c:pt>
                <c:pt idx="16129">
                  <c:v>-96.650266999999999</c:v>
                </c:pt>
                <c:pt idx="16130">
                  <c:v>-94.990253999999993</c:v>
                </c:pt>
                <c:pt idx="16131">
                  <c:v>-94.970938000000004</c:v>
                </c:pt>
                <c:pt idx="16132">
                  <c:v>-95.806070000000005</c:v>
                </c:pt>
                <c:pt idx="16133">
                  <c:v>-94.427120000000002</c:v>
                </c:pt>
                <c:pt idx="16134">
                  <c:v>-97.601376000000002</c:v>
                </c:pt>
                <c:pt idx="16135">
                  <c:v>-95.613895999999997</c:v>
                </c:pt>
                <c:pt idx="16136">
                  <c:v>-95.211506</c:v>
                </c:pt>
                <c:pt idx="16137">
                  <c:v>-94.609362000000004</c:v>
                </c:pt>
                <c:pt idx="16138">
                  <c:v>-94.108452</c:v>
                </c:pt>
                <c:pt idx="16139">
                  <c:v>-95.206862999999998</c:v>
                </c:pt>
                <c:pt idx="16140">
                  <c:v>-95.463520000000003</c:v>
                </c:pt>
                <c:pt idx="16141">
                  <c:v>-93.815173000000001</c:v>
                </c:pt>
                <c:pt idx="16142">
                  <c:v>-95.563879999999997</c:v>
                </c:pt>
                <c:pt idx="16143">
                  <c:v>-93.662020999999996</c:v>
                </c:pt>
                <c:pt idx="16144">
                  <c:v>-95.352090000000004</c:v>
                </c:pt>
                <c:pt idx="16145">
                  <c:v>-97.243927999999997</c:v>
                </c:pt>
                <c:pt idx="16146">
                  <c:v>-95.859286999999995</c:v>
                </c:pt>
                <c:pt idx="16147">
                  <c:v>-96.102665999999999</c:v>
                </c:pt>
                <c:pt idx="16148">
                  <c:v>-94.572737000000004</c:v>
                </c:pt>
                <c:pt idx="16149">
                  <c:v>-94.599936</c:v>
                </c:pt>
                <c:pt idx="16150">
                  <c:v>-96.014319999999998</c:v>
                </c:pt>
                <c:pt idx="16151">
                  <c:v>-95.398296000000002</c:v>
                </c:pt>
                <c:pt idx="16152">
                  <c:v>-94.102563000000004</c:v>
                </c:pt>
                <c:pt idx="16153">
                  <c:v>-95.126924000000002</c:v>
                </c:pt>
                <c:pt idx="16154">
                  <c:v>-94.896028999999999</c:v>
                </c:pt>
                <c:pt idx="16155">
                  <c:v>-94.727247000000006</c:v>
                </c:pt>
                <c:pt idx="16156">
                  <c:v>-93.926732999999999</c:v>
                </c:pt>
                <c:pt idx="16157">
                  <c:v>-93.823072999999994</c:v>
                </c:pt>
                <c:pt idx="16158">
                  <c:v>-93.915007000000003</c:v>
                </c:pt>
                <c:pt idx="16159">
                  <c:v>-94.493190999999996</c:v>
                </c:pt>
                <c:pt idx="16160">
                  <c:v>-93.596743000000004</c:v>
                </c:pt>
                <c:pt idx="16161">
                  <c:v>-92.835583999999997</c:v>
                </c:pt>
                <c:pt idx="16162">
                  <c:v>-93.501760000000004</c:v>
                </c:pt>
                <c:pt idx="16163">
                  <c:v>-94.787825999999995</c:v>
                </c:pt>
                <c:pt idx="16164">
                  <c:v>-93.980248000000003</c:v>
                </c:pt>
                <c:pt idx="16165">
                  <c:v>-93.851890999999995</c:v>
                </c:pt>
                <c:pt idx="16166">
                  <c:v>-95.514004</c:v>
                </c:pt>
                <c:pt idx="16167">
                  <c:v>-94.347887999999998</c:v>
                </c:pt>
                <c:pt idx="16168">
                  <c:v>-94.927138999999997</c:v>
                </c:pt>
                <c:pt idx="16169">
                  <c:v>-94.354721999999995</c:v>
                </c:pt>
                <c:pt idx="16170">
                  <c:v>-94.476984000000002</c:v>
                </c:pt>
                <c:pt idx="16171">
                  <c:v>-94.900715000000005</c:v>
                </c:pt>
                <c:pt idx="16172">
                  <c:v>-95.577414000000005</c:v>
                </c:pt>
                <c:pt idx="16173">
                  <c:v>-94.452789999999993</c:v>
                </c:pt>
                <c:pt idx="16174">
                  <c:v>-95.910275999999996</c:v>
                </c:pt>
                <c:pt idx="16175">
                  <c:v>-95.529589000000001</c:v>
                </c:pt>
                <c:pt idx="16176">
                  <c:v>-96.692363999999998</c:v>
                </c:pt>
                <c:pt idx="16177">
                  <c:v>-94.199293999999995</c:v>
                </c:pt>
                <c:pt idx="16178">
                  <c:v>-93.242928000000006</c:v>
                </c:pt>
                <c:pt idx="16179">
                  <c:v>-93.577363000000005</c:v>
                </c:pt>
                <c:pt idx="16180">
                  <c:v>-94.409155999999996</c:v>
                </c:pt>
                <c:pt idx="16181">
                  <c:v>-95.110164999999995</c:v>
                </c:pt>
                <c:pt idx="16182">
                  <c:v>-92.544094000000001</c:v>
                </c:pt>
                <c:pt idx="16183">
                  <c:v>-91.984375999999997</c:v>
                </c:pt>
                <c:pt idx="16184">
                  <c:v>-96.220657000000003</c:v>
                </c:pt>
                <c:pt idx="16185">
                  <c:v>-94.809438999999998</c:v>
                </c:pt>
                <c:pt idx="16186">
                  <c:v>-94.198443999999995</c:v>
                </c:pt>
                <c:pt idx="16187">
                  <c:v>-95.680260000000004</c:v>
                </c:pt>
                <c:pt idx="16188">
                  <c:v>-93.400356000000002</c:v>
                </c:pt>
                <c:pt idx="16189">
                  <c:v>-96.29871</c:v>
                </c:pt>
                <c:pt idx="16190">
                  <c:v>-95.555335999999997</c:v>
                </c:pt>
                <c:pt idx="16191">
                  <c:v>-93.866994000000005</c:v>
                </c:pt>
                <c:pt idx="16192">
                  <c:v>-94.225040000000007</c:v>
                </c:pt>
                <c:pt idx="16193">
                  <c:v>-94.379203000000004</c:v>
                </c:pt>
                <c:pt idx="16194">
                  <c:v>-94.529578000000001</c:v>
                </c:pt>
                <c:pt idx="16195">
                  <c:v>-93.902350999999996</c:v>
                </c:pt>
                <c:pt idx="16196">
                  <c:v>-93.491299999999995</c:v>
                </c:pt>
                <c:pt idx="16197">
                  <c:v>-95.046316000000004</c:v>
                </c:pt>
                <c:pt idx="16198">
                  <c:v>-94.435360000000003</c:v>
                </c:pt>
                <c:pt idx="16199">
                  <c:v>-94.181169999999995</c:v>
                </c:pt>
                <c:pt idx="16200">
                  <c:v>-94.658779999999993</c:v>
                </c:pt>
                <c:pt idx="16201">
                  <c:v>-94.177441999999999</c:v>
                </c:pt>
                <c:pt idx="16202">
                  <c:v>-94.566905000000006</c:v>
                </c:pt>
                <c:pt idx="16203">
                  <c:v>-94.907965000000004</c:v>
                </c:pt>
                <c:pt idx="16204">
                  <c:v>-94.878144000000006</c:v>
                </c:pt>
                <c:pt idx="16205">
                  <c:v>-96.040567999999993</c:v>
                </c:pt>
                <c:pt idx="16206">
                  <c:v>-94.761103000000006</c:v>
                </c:pt>
                <c:pt idx="16207">
                  <c:v>-94.173444000000003</c:v>
                </c:pt>
                <c:pt idx="16208">
                  <c:v>-95.348450999999997</c:v>
                </c:pt>
                <c:pt idx="16209">
                  <c:v>-94.337760000000003</c:v>
                </c:pt>
                <c:pt idx="16210">
                  <c:v>-96.132402999999996</c:v>
                </c:pt>
                <c:pt idx="16211">
                  <c:v>-95.638501000000005</c:v>
                </c:pt>
                <c:pt idx="16212">
                  <c:v>-94.241707000000005</c:v>
                </c:pt>
                <c:pt idx="16213">
                  <c:v>-94.064088999999996</c:v>
                </c:pt>
                <c:pt idx="16214">
                  <c:v>-94.998862000000003</c:v>
                </c:pt>
                <c:pt idx="16215">
                  <c:v>-95.101979</c:v>
                </c:pt>
                <c:pt idx="16216">
                  <c:v>-96.096941999999999</c:v>
                </c:pt>
                <c:pt idx="16217">
                  <c:v>-93.604882000000003</c:v>
                </c:pt>
                <c:pt idx="16218">
                  <c:v>-92.267227000000005</c:v>
                </c:pt>
                <c:pt idx="16219">
                  <c:v>-95.377718000000002</c:v>
                </c:pt>
                <c:pt idx="16220">
                  <c:v>-94.735617000000005</c:v>
                </c:pt>
                <c:pt idx="16221">
                  <c:v>-93.468267999999995</c:v>
                </c:pt>
                <c:pt idx="16222">
                  <c:v>-92.664569</c:v>
                </c:pt>
                <c:pt idx="16223">
                  <c:v>-92.918662999999995</c:v>
                </c:pt>
                <c:pt idx="16224">
                  <c:v>-94.879973000000007</c:v>
                </c:pt>
                <c:pt idx="16225">
                  <c:v>-95.943669999999997</c:v>
                </c:pt>
                <c:pt idx="16226">
                  <c:v>-93.146412999999995</c:v>
                </c:pt>
                <c:pt idx="16227">
                  <c:v>-92.899852999999993</c:v>
                </c:pt>
                <c:pt idx="16228">
                  <c:v>-92.595530999999994</c:v>
                </c:pt>
                <c:pt idx="16229">
                  <c:v>-95.468434000000002</c:v>
                </c:pt>
                <c:pt idx="16230">
                  <c:v>-95.051732000000001</c:v>
                </c:pt>
                <c:pt idx="16231">
                  <c:v>-92.772701999999995</c:v>
                </c:pt>
                <c:pt idx="16232">
                  <c:v>-91.392702</c:v>
                </c:pt>
                <c:pt idx="16233">
                  <c:v>-91.913666000000006</c:v>
                </c:pt>
                <c:pt idx="16234">
                  <c:v>-93.398492000000005</c:v>
                </c:pt>
                <c:pt idx="16235">
                  <c:v>-95.182785999999993</c:v>
                </c:pt>
                <c:pt idx="16236">
                  <c:v>-90.896218000000005</c:v>
                </c:pt>
                <c:pt idx="16237">
                  <c:v>-91.552004999999994</c:v>
                </c:pt>
                <c:pt idx="16238">
                  <c:v>-93.234307999999999</c:v>
                </c:pt>
                <c:pt idx="16239">
                  <c:v>-94.704318000000001</c:v>
                </c:pt>
                <c:pt idx="16240">
                  <c:v>-96.397261</c:v>
                </c:pt>
                <c:pt idx="16241">
                  <c:v>-93.095174999999998</c:v>
                </c:pt>
                <c:pt idx="16242">
                  <c:v>-93.603209000000007</c:v>
                </c:pt>
                <c:pt idx="16243">
                  <c:v>-94.565629000000001</c:v>
                </c:pt>
                <c:pt idx="16244">
                  <c:v>-94.658668000000006</c:v>
                </c:pt>
                <c:pt idx="16245">
                  <c:v>-94.244432000000003</c:v>
                </c:pt>
                <c:pt idx="16246">
                  <c:v>-93.077641999999997</c:v>
                </c:pt>
                <c:pt idx="16247">
                  <c:v>-93.327527000000003</c:v>
                </c:pt>
                <c:pt idx="16248">
                  <c:v>-93.912583999999995</c:v>
                </c:pt>
                <c:pt idx="16249">
                  <c:v>-92.723847000000006</c:v>
                </c:pt>
                <c:pt idx="16250">
                  <c:v>-93.413323000000005</c:v>
                </c:pt>
                <c:pt idx="16251">
                  <c:v>-93.082886999999999</c:v>
                </c:pt>
                <c:pt idx="16252">
                  <c:v>-93.078134000000006</c:v>
                </c:pt>
                <c:pt idx="16253">
                  <c:v>-95.228536000000005</c:v>
                </c:pt>
                <c:pt idx="16254">
                  <c:v>-94.740266000000005</c:v>
                </c:pt>
                <c:pt idx="16255">
                  <c:v>-93.960621000000003</c:v>
                </c:pt>
                <c:pt idx="16256">
                  <c:v>-94.981541000000007</c:v>
                </c:pt>
                <c:pt idx="16257">
                  <c:v>-93.455380000000005</c:v>
                </c:pt>
                <c:pt idx="16258">
                  <c:v>-94.215744999999998</c:v>
                </c:pt>
                <c:pt idx="16259">
                  <c:v>-94.214055999999999</c:v>
                </c:pt>
                <c:pt idx="16260">
                  <c:v>-92.324933000000001</c:v>
                </c:pt>
                <c:pt idx="16261">
                  <c:v>-92.912919000000002</c:v>
                </c:pt>
                <c:pt idx="16262">
                  <c:v>-91.035601</c:v>
                </c:pt>
                <c:pt idx="16263">
                  <c:v>-92.098579000000001</c:v>
                </c:pt>
                <c:pt idx="16264">
                  <c:v>-92.499868000000006</c:v>
                </c:pt>
                <c:pt idx="16265">
                  <c:v>-91.786630000000002</c:v>
                </c:pt>
                <c:pt idx="16266">
                  <c:v>-92.465445000000003</c:v>
                </c:pt>
                <c:pt idx="16267">
                  <c:v>-92.395139</c:v>
                </c:pt>
                <c:pt idx="16268">
                  <c:v>-92.483672999999996</c:v>
                </c:pt>
                <c:pt idx="16269">
                  <c:v>-94.409082999999995</c:v>
                </c:pt>
                <c:pt idx="16270">
                  <c:v>-94.518086999999994</c:v>
                </c:pt>
                <c:pt idx="16271">
                  <c:v>-93.811003999999997</c:v>
                </c:pt>
                <c:pt idx="16272">
                  <c:v>-94.066631000000001</c:v>
                </c:pt>
                <c:pt idx="16273">
                  <c:v>-94.809805999999995</c:v>
                </c:pt>
                <c:pt idx="16274">
                  <c:v>-94.635198000000003</c:v>
                </c:pt>
                <c:pt idx="16275">
                  <c:v>-93.100221000000005</c:v>
                </c:pt>
                <c:pt idx="16276">
                  <c:v>-92.703422000000003</c:v>
                </c:pt>
                <c:pt idx="16277">
                  <c:v>-92.973496999999995</c:v>
                </c:pt>
                <c:pt idx="16278">
                  <c:v>-92.172709999999995</c:v>
                </c:pt>
                <c:pt idx="16279">
                  <c:v>-91.963463000000004</c:v>
                </c:pt>
                <c:pt idx="16280">
                  <c:v>-92.294948000000005</c:v>
                </c:pt>
                <c:pt idx="16281">
                  <c:v>-90.706890000000001</c:v>
                </c:pt>
                <c:pt idx="16282">
                  <c:v>-91.592449000000002</c:v>
                </c:pt>
                <c:pt idx="16283">
                  <c:v>-92.314526999999998</c:v>
                </c:pt>
                <c:pt idx="16284">
                  <c:v>-92.541694000000007</c:v>
                </c:pt>
                <c:pt idx="16285">
                  <c:v>-92.938513</c:v>
                </c:pt>
                <c:pt idx="16286">
                  <c:v>-93.147233999999997</c:v>
                </c:pt>
                <c:pt idx="16287">
                  <c:v>-93.816383000000002</c:v>
                </c:pt>
                <c:pt idx="16288">
                  <c:v>-94.745956000000007</c:v>
                </c:pt>
                <c:pt idx="16289">
                  <c:v>-92.498013</c:v>
                </c:pt>
                <c:pt idx="16290">
                  <c:v>-93.694024999999996</c:v>
                </c:pt>
                <c:pt idx="16291">
                  <c:v>-94.304824999999994</c:v>
                </c:pt>
                <c:pt idx="16292">
                  <c:v>-93.969628</c:v>
                </c:pt>
                <c:pt idx="16293">
                  <c:v>-94.642948000000004</c:v>
                </c:pt>
                <c:pt idx="16294">
                  <c:v>-91.687509000000006</c:v>
                </c:pt>
                <c:pt idx="16295">
                  <c:v>-93.498132999999996</c:v>
                </c:pt>
                <c:pt idx="16296">
                  <c:v>-93.969413000000003</c:v>
                </c:pt>
                <c:pt idx="16297">
                  <c:v>-92.644030000000001</c:v>
                </c:pt>
                <c:pt idx="16298">
                  <c:v>-92.322989000000007</c:v>
                </c:pt>
                <c:pt idx="16299">
                  <c:v>-92.869197999999997</c:v>
                </c:pt>
                <c:pt idx="16300">
                  <c:v>-91.955743999999996</c:v>
                </c:pt>
                <c:pt idx="16301">
                  <c:v>-93.736742000000007</c:v>
                </c:pt>
                <c:pt idx="16302">
                  <c:v>-92.656369999999995</c:v>
                </c:pt>
                <c:pt idx="16303">
                  <c:v>-93.035058000000006</c:v>
                </c:pt>
                <c:pt idx="16304">
                  <c:v>-92.674700999999999</c:v>
                </c:pt>
                <c:pt idx="16305">
                  <c:v>-92.539608000000001</c:v>
                </c:pt>
                <c:pt idx="16306">
                  <c:v>-95.145154000000005</c:v>
                </c:pt>
                <c:pt idx="16307">
                  <c:v>-94.742744000000002</c:v>
                </c:pt>
                <c:pt idx="16308">
                  <c:v>-92.576597000000007</c:v>
                </c:pt>
                <c:pt idx="16309">
                  <c:v>-92.575428000000002</c:v>
                </c:pt>
                <c:pt idx="16310">
                  <c:v>-92.277682999999996</c:v>
                </c:pt>
                <c:pt idx="16311">
                  <c:v>-95.682147999999998</c:v>
                </c:pt>
                <c:pt idx="16312">
                  <c:v>-94.185029999999998</c:v>
                </c:pt>
                <c:pt idx="16313">
                  <c:v>-89.727601000000007</c:v>
                </c:pt>
                <c:pt idx="16314">
                  <c:v>-91.684421</c:v>
                </c:pt>
                <c:pt idx="16315">
                  <c:v>-91.106387999999995</c:v>
                </c:pt>
                <c:pt idx="16316">
                  <c:v>-93.585609000000005</c:v>
                </c:pt>
                <c:pt idx="16317">
                  <c:v>-93.038567</c:v>
                </c:pt>
                <c:pt idx="16318">
                  <c:v>-90.893236999999999</c:v>
                </c:pt>
                <c:pt idx="16319">
                  <c:v>-92.026365999999996</c:v>
                </c:pt>
                <c:pt idx="16320">
                  <c:v>-93.504474000000002</c:v>
                </c:pt>
                <c:pt idx="16321">
                  <c:v>-93.975346999999999</c:v>
                </c:pt>
                <c:pt idx="16322">
                  <c:v>-93.828778999999997</c:v>
                </c:pt>
                <c:pt idx="16323">
                  <c:v>-91.013255000000001</c:v>
                </c:pt>
                <c:pt idx="16324">
                  <c:v>-92.326021999999995</c:v>
                </c:pt>
                <c:pt idx="16325">
                  <c:v>-93.526563999999993</c:v>
                </c:pt>
                <c:pt idx="16326">
                  <c:v>-93.208437000000004</c:v>
                </c:pt>
                <c:pt idx="16327">
                  <c:v>-91.041590999999997</c:v>
                </c:pt>
                <c:pt idx="16328">
                  <c:v>-89.339967999999999</c:v>
                </c:pt>
                <c:pt idx="16329">
                  <c:v>-90.68535</c:v>
                </c:pt>
                <c:pt idx="16330">
                  <c:v>-93.552135000000007</c:v>
                </c:pt>
                <c:pt idx="16331">
                  <c:v>-92.396253000000002</c:v>
                </c:pt>
                <c:pt idx="16332">
                  <c:v>-90.367645999999993</c:v>
                </c:pt>
                <c:pt idx="16333">
                  <c:v>-90.709828000000002</c:v>
                </c:pt>
                <c:pt idx="16334">
                  <c:v>-92.789608000000001</c:v>
                </c:pt>
                <c:pt idx="16335">
                  <c:v>-94.641839000000004</c:v>
                </c:pt>
                <c:pt idx="16336">
                  <c:v>-92.514581000000007</c:v>
                </c:pt>
                <c:pt idx="16337">
                  <c:v>-90.977022000000005</c:v>
                </c:pt>
                <c:pt idx="16338">
                  <c:v>-91.587686000000005</c:v>
                </c:pt>
                <c:pt idx="16339">
                  <c:v>-93.097167999999996</c:v>
                </c:pt>
                <c:pt idx="16340">
                  <c:v>-92.461686999999998</c:v>
                </c:pt>
                <c:pt idx="16341">
                  <c:v>-91.796310000000005</c:v>
                </c:pt>
                <c:pt idx="16342">
                  <c:v>-90.194838000000004</c:v>
                </c:pt>
                <c:pt idx="16343">
                  <c:v>-91.897355000000005</c:v>
                </c:pt>
                <c:pt idx="16344">
                  <c:v>-92.891503999999998</c:v>
                </c:pt>
                <c:pt idx="16345">
                  <c:v>-92.038877999999997</c:v>
                </c:pt>
                <c:pt idx="16346">
                  <c:v>-91.199202999999997</c:v>
                </c:pt>
                <c:pt idx="16347">
                  <c:v>-89.956941999999998</c:v>
                </c:pt>
                <c:pt idx="16348">
                  <c:v>-91.472038999999995</c:v>
                </c:pt>
                <c:pt idx="16349">
                  <c:v>-92.356720999999993</c:v>
                </c:pt>
                <c:pt idx="16350">
                  <c:v>-90.538155000000003</c:v>
                </c:pt>
                <c:pt idx="16351">
                  <c:v>-90.821156999999999</c:v>
                </c:pt>
                <c:pt idx="16352">
                  <c:v>-91.727099999999993</c:v>
                </c:pt>
                <c:pt idx="16353">
                  <c:v>-91.646388999999999</c:v>
                </c:pt>
                <c:pt idx="16354">
                  <c:v>-92.503928000000002</c:v>
                </c:pt>
                <c:pt idx="16355">
                  <c:v>-90.628414000000006</c:v>
                </c:pt>
                <c:pt idx="16356">
                  <c:v>-92.768423999999996</c:v>
                </c:pt>
                <c:pt idx="16357">
                  <c:v>-93.077775000000003</c:v>
                </c:pt>
                <c:pt idx="16358">
                  <c:v>-92.784520000000001</c:v>
                </c:pt>
                <c:pt idx="16359">
                  <c:v>-92.637309999999999</c:v>
                </c:pt>
                <c:pt idx="16360">
                  <c:v>-92.176107000000002</c:v>
                </c:pt>
                <c:pt idx="16361">
                  <c:v>-92.256759000000002</c:v>
                </c:pt>
                <c:pt idx="16362">
                  <c:v>-92.143699999999995</c:v>
                </c:pt>
                <c:pt idx="16363">
                  <c:v>-90.256715</c:v>
                </c:pt>
                <c:pt idx="16364">
                  <c:v>-91.430462000000006</c:v>
                </c:pt>
                <c:pt idx="16365">
                  <c:v>-90.250701000000007</c:v>
                </c:pt>
                <c:pt idx="16366">
                  <c:v>-90.334269000000006</c:v>
                </c:pt>
                <c:pt idx="16367">
                  <c:v>-91.500540000000001</c:v>
                </c:pt>
                <c:pt idx="16368">
                  <c:v>-89.923258000000004</c:v>
                </c:pt>
                <c:pt idx="16369">
                  <c:v>-91.943049000000002</c:v>
                </c:pt>
                <c:pt idx="16370">
                  <c:v>-92.176992999999996</c:v>
                </c:pt>
                <c:pt idx="16371">
                  <c:v>-92.628276999999997</c:v>
                </c:pt>
                <c:pt idx="16372">
                  <c:v>-92.625715</c:v>
                </c:pt>
                <c:pt idx="16373">
                  <c:v>-92.499414000000002</c:v>
                </c:pt>
                <c:pt idx="16374">
                  <c:v>-92.515099000000006</c:v>
                </c:pt>
                <c:pt idx="16375">
                  <c:v>-93.652534000000003</c:v>
                </c:pt>
                <c:pt idx="16376">
                  <c:v>-92.106313999999998</c:v>
                </c:pt>
                <c:pt idx="16377">
                  <c:v>-92.253776000000002</c:v>
                </c:pt>
                <c:pt idx="16378">
                  <c:v>-91.226211000000006</c:v>
                </c:pt>
                <c:pt idx="16379">
                  <c:v>-91.286103999999995</c:v>
                </c:pt>
                <c:pt idx="16380">
                  <c:v>-91.789767999999995</c:v>
                </c:pt>
                <c:pt idx="16381">
                  <c:v>-91.844054999999997</c:v>
                </c:pt>
                <c:pt idx="16382">
                  <c:v>-91.789884000000001</c:v>
                </c:pt>
                <c:pt idx="16383">
                  <c:v>-91.160773000000006</c:v>
                </c:pt>
                <c:pt idx="16384">
                  <c:v>-91.389533</c:v>
                </c:pt>
                <c:pt idx="16385">
                  <c:v>-92.984562999999994</c:v>
                </c:pt>
                <c:pt idx="16386">
                  <c:v>-92.902922000000004</c:v>
                </c:pt>
                <c:pt idx="16387">
                  <c:v>-92.067829000000003</c:v>
                </c:pt>
                <c:pt idx="16388">
                  <c:v>-92.009367999999995</c:v>
                </c:pt>
                <c:pt idx="16389">
                  <c:v>-89.697371000000004</c:v>
                </c:pt>
                <c:pt idx="16390">
                  <c:v>-92.042396999999994</c:v>
                </c:pt>
                <c:pt idx="16391">
                  <c:v>-92.169301000000004</c:v>
                </c:pt>
                <c:pt idx="16392">
                  <c:v>-91.55489</c:v>
                </c:pt>
                <c:pt idx="16393">
                  <c:v>-91.015497999999994</c:v>
                </c:pt>
                <c:pt idx="16394">
                  <c:v>-90.276047000000005</c:v>
                </c:pt>
                <c:pt idx="16395">
                  <c:v>-92.520925000000005</c:v>
                </c:pt>
                <c:pt idx="16396">
                  <c:v>-93.741597999999996</c:v>
                </c:pt>
                <c:pt idx="16397">
                  <c:v>-88.945288000000005</c:v>
                </c:pt>
                <c:pt idx="16398">
                  <c:v>-90.621261000000004</c:v>
                </c:pt>
                <c:pt idx="16399">
                  <c:v>-90.607708000000002</c:v>
                </c:pt>
                <c:pt idx="16400">
                  <c:v>-92.549656999999996</c:v>
                </c:pt>
                <c:pt idx="16401">
                  <c:v>-93.397254000000004</c:v>
                </c:pt>
                <c:pt idx="16402">
                  <c:v>-89.15804</c:v>
                </c:pt>
                <c:pt idx="16403">
                  <c:v>-90.307533000000006</c:v>
                </c:pt>
                <c:pt idx="16404">
                  <c:v>-92.454454999999996</c:v>
                </c:pt>
                <c:pt idx="16405">
                  <c:v>-92.490274999999997</c:v>
                </c:pt>
                <c:pt idx="16406">
                  <c:v>-91.785207</c:v>
                </c:pt>
                <c:pt idx="16407">
                  <c:v>-90.082301999999999</c:v>
                </c:pt>
                <c:pt idx="16408">
                  <c:v>-90.657552999999993</c:v>
                </c:pt>
                <c:pt idx="16409">
                  <c:v>-93.557967000000005</c:v>
                </c:pt>
                <c:pt idx="16410">
                  <c:v>-91.963111999999995</c:v>
                </c:pt>
                <c:pt idx="16411">
                  <c:v>-91.960997000000006</c:v>
                </c:pt>
                <c:pt idx="16412">
                  <c:v>-92.069473000000002</c:v>
                </c:pt>
                <c:pt idx="16413">
                  <c:v>-90.910486000000006</c:v>
                </c:pt>
                <c:pt idx="16414">
                  <c:v>-92.655036999999993</c:v>
                </c:pt>
                <c:pt idx="16415">
                  <c:v>-90.422295000000005</c:v>
                </c:pt>
                <c:pt idx="16416">
                  <c:v>-89.110893000000004</c:v>
                </c:pt>
                <c:pt idx="16417">
                  <c:v>-90.138729999999995</c:v>
                </c:pt>
                <c:pt idx="16418">
                  <c:v>-90.166943000000003</c:v>
                </c:pt>
                <c:pt idx="16419">
                  <c:v>-90.031673999999995</c:v>
                </c:pt>
                <c:pt idx="16420">
                  <c:v>-89.503933000000004</c:v>
                </c:pt>
                <c:pt idx="16421">
                  <c:v>-89.283969999999997</c:v>
                </c:pt>
                <c:pt idx="16422">
                  <c:v>-93.075610999999995</c:v>
                </c:pt>
                <c:pt idx="16423">
                  <c:v>-92.533426000000006</c:v>
                </c:pt>
                <c:pt idx="16424">
                  <c:v>-90.645975000000007</c:v>
                </c:pt>
                <c:pt idx="16425">
                  <c:v>-90.895679999999999</c:v>
                </c:pt>
                <c:pt idx="16426">
                  <c:v>-91.158666999999994</c:v>
                </c:pt>
                <c:pt idx="16427">
                  <c:v>-93.544522000000001</c:v>
                </c:pt>
                <c:pt idx="16428">
                  <c:v>-92.918128999999993</c:v>
                </c:pt>
                <c:pt idx="16429">
                  <c:v>-90.527456999999998</c:v>
                </c:pt>
                <c:pt idx="16430">
                  <c:v>-90.683307999999997</c:v>
                </c:pt>
                <c:pt idx="16431">
                  <c:v>-90.609857000000005</c:v>
                </c:pt>
                <c:pt idx="16432">
                  <c:v>-91.637398000000005</c:v>
                </c:pt>
                <c:pt idx="16433">
                  <c:v>-90.567411000000007</c:v>
                </c:pt>
                <c:pt idx="16434">
                  <c:v>-89.451662999999996</c:v>
                </c:pt>
                <c:pt idx="16435">
                  <c:v>-89.551653999999999</c:v>
                </c:pt>
                <c:pt idx="16436">
                  <c:v>-89.883706000000004</c:v>
                </c:pt>
                <c:pt idx="16437">
                  <c:v>-91.905516000000006</c:v>
                </c:pt>
                <c:pt idx="16438">
                  <c:v>-91.489008999999996</c:v>
                </c:pt>
                <c:pt idx="16439">
                  <c:v>-89.508598000000006</c:v>
                </c:pt>
                <c:pt idx="16440">
                  <c:v>-89.278873000000004</c:v>
                </c:pt>
                <c:pt idx="16441">
                  <c:v>-92.620007000000001</c:v>
                </c:pt>
                <c:pt idx="16442">
                  <c:v>-93.847572999999997</c:v>
                </c:pt>
                <c:pt idx="16443">
                  <c:v>-92.473049000000003</c:v>
                </c:pt>
                <c:pt idx="16444">
                  <c:v>-89.026311000000007</c:v>
                </c:pt>
                <c:pt idx="16445">
                  <c:v>-89.981219999999993</c:v>
                </c:pt>
                <c:pt idx="16446">
                  <c:v>-93.297674000000001</c:v>
                </c:pt>
                <c:pt idx="16447">
                  <c:v>-93.957886999999999</c:v>
                </c:pt>
                <c:pt idx="16448">
                  <c:v>-90.699655000000007</c:v>
                </c:pt>
                <c:pt idx="16449">
                  <c:v>-88.445241999999993</c:v>
                </c:pt>
                <c:pt idx="16450">
                  <c:v>-89.229737</c:v>
                </c:pt>
                <c:pt idx="16451">
                  <c:v>-93.294321999999994</c:v>
                </c:pt>
                <c:pt idx="16452">
                  <c:v>-91.912768999999997</c:v>
                </c:pt>
                <c:pt idx="16453">
                  <c:v>-91.431432000000001</c:v>
                </c:pt>
                <c:pt idx="16454">
                  <c:v>-90.414856999999998</c:v>
                </c:pt>
                <c:pt idx="16455">
                  <c:v>-89.316485999999998</c:v>
                </c:pt>
                <c:pt idx="16456">
                  <c:v>-92.849350999999999</c:v>
                </c:pt>
                <c:pt idx="16457">
                  <c:v>-91.674537999999998</c:v>
                </c:pt>
                <c:pt idx="16458">
                  <c:v>-89.556602999999996</c:v>
                </c:pt>
                <c:pt idx="16459">
                  <c:v>-89.495715000000004</c:v>
                </c:pt>
                <c:pt idx="16460">
                  <c:v>-89.285597999999993</c:v>
                </c:pt>
                <c:pt idx="16461">
                  <c:v>-91.080978999999999</c:v>
                </c:pt>
                <c:pt idx="16462">
                  <c:v>-89.650751999999997</c:v>
                </c:pt>
                <c:pt idx="16463">
                  <c:v>-87.911540000000002</c:v>
                </c:pt>
                <c:pt idx="16464">
                  <c:v>-90.351760999999996</c:v>
                </c:pt>
                <c:pt idx="16465">
                  <c:v>-89.678537000000006</c:v>
                </c:pt>
                <c:pt idx="16466">
                  <c:v>-91.434272000000007</c:v>
                </c:pt>
                <c:pt idx="16467">
                  <c:v>-91.397071999999994</c:v>
                </c:pt>
                <c:pt idx="16468">
                  <c:v>-89.400717</c:v>
                </c:pt>
                <c:pt idx="16469">
                  <c:v>-89.738281000000001</c:v>
                </c:pt>
                <c:pt idx="16470">
                  <c:v>-90.895424000000006</c:v>
                </c:pt>
                <c:pt idx="16471">
                  <c:v>-91.062477999999999</c:v>
                </c:pt>
                <c:pt idx="16472">
                  <c:v>-92.548022000000003</c:v>
                </c:pt>
                <c:pt idx="16473">
                  <c:v>-89.493951999999993</c:v>
                </c:pt>
                <c:pt idx="16474">
                  <c:v>-89.268106000000003</c:v>
                </c:pt>
                <c:pt idx="16475">
                  <c:v>-90.515998999999994</c:v>
                </c:pt>
                <c:pt idx="16476">
                  <c:v>-90.481455999999994</c:v>
                </c:pt>
                <c:pt idx="16477">
                  <c:v>-90.565447000000006</c:v>
                </c:pt>
                <c:pt idx="16478">
                  <c:v>-87.825546000000003</c:v>
                </c:pt>
                <c:pt idx="16479">
                  <c:v>-88.721179000000006</c:v>
                </c:pt>
                <c:pt idx="16480">
                  <c:v>-87.731125000000006</c:v>
                </c:pt>
                <c:pt idx="16481">
                  <c:v>-88.06156</c:v>
                </c:pt>
                <c:pt idx="16482">
                  <c:v>-90.792434</c:v>
                </c:pt>
                <c:pt idx="16483">
                  <c:v>-88.689294000000004</c:v>
                </c:pt>
                <c:pt idx="16484">
                  <c:v>-87.341857000000005</c:v>
                </c:pt>
                <c:pt idx="16485">
                  <c:v>-90.350707999999997</c:v>
                </c:pt>
                <c:pt idx="16486">
                  <c:v>-89.307050000000004</c:v>
                </c:pt>
                <c:pt idx="16487">
                  <c:v>-90.900041000000002</c:v>
                </c:pt>
                <c:pt idx="16488">
                  <c:v>-91.187804</c:v>
                </c:pt>
                <c:pt idx="16489">
                  <c:v>-88.952675999999997</c:v>
                </c:pt>
                <c:pt idx="16490">
                  <c:v>-90.836731</c:v>
                </c:pt>
                <c:pt idx="16491">
                  <c:v>-91.456894000000005</c:v>
                </c:pt>
                <c:pt idx="16492">
                  <c:v>-91.008195999999998</c:v>
                </c:pt>
                <c:pt idx="16493">
                  <c:v>-89.364782000000005</c:v>
                </c:pt>
                <c:pt idx="16494">
                  <c:v>-89.650390000000002</c:v>
                </c:pt>
                <c:pt idx="16495">
                  <c:v>-90.996937000000003</c:v>
                </c:pt>
                <c:pt idx="16496">
                  <c:v>-90.902034</c:v>
                </c:pt>
                <c:pt idx="16497">
                  <c:v>-91.321745000000007</c:v>
                </c:pt>
                <c:pt idx="16498">
                  <c:v>-90.159689</c:v>
                </c:pt>
                <c:pt idx="16499">
                  <c:v>-88.003383999999997</c:v>
                </c:pt>
                <c:pt idx="16500">
                  <c:v>-89.765504000000007</c:v>
                </c:pt>
                <c:pt idx="16501">
                  <c:v>-91.165092000000001</c:v>
                </c:pt>
                <c:pt idx="16502">
                  <c:v>-90.294038999999998</c:v>
                </c:pt>
                <c:pt idx="16503">
                  <c:v>-88.580940999999996</c:v>
                </c:pt>
                <c:pt idx="16504">
                  <c:v>-88.174080000000004</c:v>
                </c:pt>
                <c:pt idx="16505">
                  <c:v>-89.308914000000001</c:v>
                </c:pt>
                <c:pt idx="16506">
                  <c:v>-90.662661</c:v>
                </c:pt>
                <c:pt idx="16507">
                  <c:v>-89.167738</c:v>
                </c:pt>
                <c:pt idx="16508">
                  <c:v>-87.010699000000002</c:v>
                </c:pt>
                <c:pt idx="16509">
                  <c:v>-88.809109000000007</c:v>
                </c:pt>
                <c:pt idx="16510">
                  <c:v>-89.458123000000001</c:v>
                </c:pt>
                <c:pt idx="16511">
                  <c:v>-91.116217000000006</c:v>
                </c:pt>
                <c:pt idx="16512">
                  <c:v>-90.548575999999997</c:v>
                </c:pt>
                <c:pt idx="16513">
                  <c:v>-89.189313999999996</c:v>
                </c:pt>
                <c:pt idx="16514">
                  <c:v>-88.997427999999999</c:v>
                </c:pt>
                <c:pt idx="16515">
                  <c:v>-89.021310999999997</c:v>
                </c:pt>
                <c:pt idx="16516">
                  <c:v>-91.315854000000002</c:v>
                </c:pt>
                <c:pt idx="16517">
                  <c:v>-91.209571999999994</c:v>
                </c:pt>
                <c:pt idx="16518">
                  <c:v>-87.453171999999995</c:v>
                </c:pt>
                <c:pt idx="16519">
                  <c:v>-87.881369000000007</c:v>
                </c:pt>
                <c:pt idx="16520">
                  <c:v>-89.934708999999998</c:v>
                </c:pt>
                <c:pt idx="16521">
                  <c:v>-90.724467000000004</c:v>
                </c:pt>
                <c:pt idx="16522">
                  <c:v>-89.066529000000003</c:v>
                </c:pt>
                <c:pt idx="16523">
                  <c:v>-87.310950000000005</c:v>
                </c:pt>
                <c:pt idx="16524">
                  <c:v>-87.724447999999995</c:v>
                </c:pt>
                <c:pt idx="16525">
                  <c:v>-89.025656999999995</c:v>
                </c:pt>
                <c:pt idx="16526">
                  <c:v>-87.800089999999997</c:v>
                </c:pt>
                <c:pt idx="16527">
                  <c:v>-89.283946</c:v>
                </c:pt>
                <c:pt idx="16528">
                  <c:v>-88.880544999999998</c:v>
                </c:pt>
                <c:pt idx="16529">
                  <c:v>-88.965220000000002</c:v>
                </c:pt>
                <c:pt idx="16530">
                  <c:v>-91.016966999999994</c:v>
                </c:pt>
                <c:pt idx="16531">
                  <c:v>-88.699901999999994</c:v>
                </c:pt>
                <c:pt idx="16532">
                  <c:v>-89.721660999999997</c:v>
                </c:pt>
                <c:pt idx="16533">
                  <c:v>-90.794989000000001</c:v>
                </c:pt>
                <c:pt idx="16534">
                  <c:v>-89.401905999999997</c:v>
                </c:pt>
                <c:pt idx="16535">
                  <c:v>-89.820316000000005</c:v>
                </c:pt>
                <c:pt idx="16536">
                  <c:v>-89.435163000000003</c:v>
                </c:pt>
                <c:pt idx="16537">
                  <c:v>-89.258244000000005</c:v>
                </c:pt>
                <c:pt idx="16538">
                  <c:v>-88.872643999999994</c:v>
                </c:pt>
                <c:pt idx="16539">
                  <c:v>-88.865555999999998</c:v>
                </c:pt>
                <c:pt idx="16540">
                  <c:v>-90.720136999999994</c:v>
                </c:pt>
                <c:pt idx="16541">
                  <c:v>-88.213105999999996</c:v>
                </c:pt>
                <c:pt idx="16542">
                  <c:v>-87.840667999999994</c:v>
                </c:pt>
                <c:pt idx="16543">
                  <c:v>-89.626399000000006</c:v>
                </c:pt>
                <c:pt idx="16544">
                  <c:v>-90.420603999999997</c:v>
                </c:pt>
                <c:pt idx="16545">
                  <c:v>-89.580015000000003</c:v>
                </c:pt>
                <c:pt idx="16546">
                  <c:v>-89.098676999999995</c:v>
                </c:pt>
                <c:pt idx="16547">
                  <c:v>-88.405182999999994</c:v>
                </c:pt>
                <c:pt idx="16548">
                  <c:v>-88.674538999999996</c:v>
                </c:pt>
                <c:pt idx="16549">
                  <c:v>-90.257473000000005</c:v>
                </c:pt>
                <c:pt idx="16550">
                  <c:v>-89.526235</c:v>
                </c:pt>
                <c:pt idx="16551">
                  <c:v>-88.871458000000004</c:v>
                </c:pt>
                <c:pt idx="16552">
                  <c:v>-88.317216000000002</c:v>
                </c:pt>
                <c:pt idx="16553">
                  <c:v>-89.478554000000003</c:v>
                </c:pt>
                <c:pt idx="16554">
                  <c:v>-88.471880999999996</c:v>
                </c:pt>
                <c:pt idx="16555">
                  <c:v>-89.570991000000006</c:v>
                </c:pt>
                <c:pt idx="16556">
                  <c:v>-88.262733999999995</c:v>
                </c:pt>
                <c:pt idx="16557">
                  <c:v>-87.548485999999997</c:v>
                </c:pt>
                <c:pt idx="16558">
                  <c:v>-88.716154000000003</c:v>
                </c:pt>
                <c:pt idx="16559">
                  <c:v>-90.304970999999995</c:v>
                </c:pt>
                <c:pt idx="16560">
                  <c:v>-89.131224000000003</c:v>
                </c:pt>
                <c:pt idx="16561">
                  <c:v>-86.690285000000003</c:v>
                </c:pt>
                <c:pt idx="16562">
                  <c:v>-88.214989000000003</c:v>
                </c:pt>
                <c:pt idx="16563">
                  <c:v>-89.856093000000001</c:v>
                </c:pt>
                <c:pt idx="16564">
                  <c:v>-88.811696999999995</c:v>
                </c:pt>
                <c:pt idx="16565">
                  <c:v>-87.815860000000001</c:v>
                </c:pt>
                <c:pt idx="16566">
                  <c:v>-87.360731000000001</c:v>
                </c:pt>
                <c:pt idx="16567">
                  <c:v>-88.754104999999996</c:v>
                </c:pt>
                <c:pt idx="16568">
                  <c:v>-90.332729</c:v>
                </c:pt>
                <c:pt idx="16569">
                  <c:v>-89.389916999999997</c:v>
                </c:pt>
                <c:pt idx="16570">
                  <c:v>-88.245608000000004</c:v>
                </c:pt>
                <c:pt idx="16571">
                  <c:v>-88.304963000000001</c:v>
                </c:pt>
                <c:pt idx="16572">
                  <c:v>-88.339134000000001</c:v>
                </c:pt>
                <c:pt idx="16573">
                  <c:v>-88.858953999999997</c:v>
                </c:pt>
                <c:pt idx="16574">
                  <c:v>-89.021289999999993</c:v>
                </c:pt>
                <c:pt idx="16575">
                  <c:v>-88.832025999999999</c:v>
                </c:pt>
                <c:pt idx="16576">
                  <c:v>-87.269538999999995</c:v>
                </c:pt>
                <c:pt idx="16577">
                  <c:v>-87.167974999999998</c:v>
                </c:pt>
                <c:pt idx="16578">
                  <c:v>-89.640715</c:v>
                </c:pt>
                <c:pt idx="16579">
                  <c:v>-89.318489</c:v>
                </c:pt>
                <c:pt idx="16580">
                  <c:v>-88.370160999999996</c:v>
                </c:pt>
                <c:pt idx="16581">
                  <c:v>-88.599307999999994</c:v>
                </c:pt>
                <c:pt idx="16582">
                  <c:v>-88.397092999999998</c:v>
                </c:pt>
                <c:pt idx="16583">
                  <c:v>-89.559150000000002</c:v>
                </c:pt>
                <c:pt idx="16584">
                  <c:v>-89.800680999999997</c:v>
                </c:pt>
                <c:pt idx="16585">
                  <c:v>-87.293493999999995</c:v>
                </c:pt>
                <c:pt idx="16586">
                  <c:v>-87.286716999999996</c:v>
                </c:pt>
                <c:pt idx="16587">
                  <c:v>-89.365842999999998</c:v>
                </c:pt>
                <c:pt idx="16588">
                  <c:v>-87.999842999999998</c:v>
                </c:pt>
                <c:pt idx="16589">
                  <c:v>-87.362655000000004</c:v>
                </c:pt>
                <c:pt idx="16590">
                  <c:v>-87.447209000000001</c:v>
                </c:pt>
                <c:pt idx="16591">
                  <c:v>-89.046997000000005</c:v>
                </c:pt>
                <c:pt idx="16592">
                  <c:v>-88.85284</c:v>
                </c:pt>
                <c:pt idx="16593">
                  <c:v>-87.174576000000002</c:v>
                </c:pt>
                <c:pt idx="16594">
                  <c:v>-88.019028000000006</c:v>
                </c:pt>
                <c:pt idx="16595">
                  <c:v>-88.867112000000006</c:v>
                </c:pt>
                <c:pt idx="16596">
                  <c:v>-88.830804999999998</c:v>
                </c:pt>
                <c:pt idx="16597">
                  <c:v>-89.623242000000005</c:v>
                </c:pt>
                <c:pt idx="16598">
                  <c:v>-88.294539</c:v>
                </c:pt>
                <c:pt idx="16599">
                  <c:v>-89.674946000000006</c:v>
                </c:pt>
                <c:pt idx="16600">
                  <c:v>-89.339772999999994</c:v>
                </c:pt>
                <c:pt idx="16601">
                  <c:v>-88.359470000000002</c:v>
                </c:pt>
                <c:pt idx="16602">
                  <c:v>-90.583048000000005</c:v>
                </c:pt>
                <c:pt idx="16603">
                  <c:v>-88.852341999999993</c:v>
                </c:pt>
                <c:pt idx="16604">
                  <c:v>-87.880562999999995</c:v>
                </c:pt>
                <c:pt idx="16605">
                  <c:v>-88.438244999999995</c:v>
                </c:pt>
                <c:pt idx="16606">
                  <c:v>-90.368432999999996</c:v>
                </c:pt>
                <c:pt idx="16607">
                  <c:v>-90.455297999999999</c:v>
                </c:pt>
                <c:pt idx="16608">
                  <c:v>-86.639718999999999</c:v>
                </c:pt>
                <c:pt idx="16609">
                  <c:v>-86.782443000000001</c:v>
                </c:pt>
                <c:pt idx="16610">
                  <c:v>-90.688323999999994</c:v>
                </c:pt>
                <c:pt idx="16611">
                  <c:v>-90.035116000000002</c:v>
                </c:pt>
                <c:pt idx="16612">
                  <c:v>-87.311888999999994</c:v>
                </c:pt>
                <c:pt idx="16613">
                  <c:v>-86.322669000000005</c:v>
                </c:pt>
                <c:pt idx="16614">
                  <c:v>-88.500868999999994</c:v>
                </c:pt>
                <c:pt idx="16615">
                  <c:v>-89.897116999999994</c:v>
                </c:pt>
                <c:pt idx="16616">
                  <c:v>-88.557034999999999</c:v>
                </c:pt>
                <c:pt idx="16617">
                  <c:v>-87.065161000000003</c:v>
                </c:pt>
                <c:pt idx="16618">
                  <c:v>-88.007159000000001</c:v>
                </c:pt>
                <c:pt idx="16619">
                  <c:v>-87.678039999999996</c:v>
                </c:pt>
                <c:pt idx="16620">
                  <c:v>-88.358155999999994</c:v>
                </c:pt>
                <c:pt idx="16621">
                  <c:v>-89.091899999999995</c:v>
                </c:pt>
                <c:pt idx="16622">
                  <c:v>-87.047668000000002</c:v>
                </c:pt>
                <c:pt idx="16623">
                  <c:v>-87.016857000000002</c:v>
                </c:pt>
                <c:pt idx="16624">
                  <c:v>-86.604795999999993</c:v>
                </c:pt>
                <c:pt idx="16625">
                  <c:v>-88.556747000000001</c:v>
                </c:pt>
                <c:pt idx="16626">
                  <c:v>-87.559337999999997</c:v>
                </c:pt>
                <c:pt idx="16627">
                  <c:v>-85.607833999999997</c:v>
                </c:pt>
                <c:pt idx="16628">
                  <c:v>-86.248633999999996</c:v>
                </c:pt>
                <c:pt idx="16629">
                  <c:v>-88.168336999999994</c:v>
                </c:pt>
                <c:pt idx="16630">
                  <c:v>-87.896111000000005</c:v>
                </c:pt>
                <c:pt idx="16631">
                  <c:v>-88.489945000000006</c:v>
                </c:pt>
                <c:pt idx="16632">
                  <c:v>-88.631639000000007</c:v>
                </c:pt>
                <c:pt idx="16633">
                  <c:v>-88.092791000000005</c:v>
                </c:pt>
                <c:pt idx="16634">
                  <c:v>-87.087128000000007</c:v>
                </c:pt>
                <c:pt idx="16635">
                  <c:v>-87.537730999999994</c:v>
                </c:pt>
                <c:pt idx="16636">
                  <c:v>-90.108678999999995</c:v>
                </c:pt>
                <c:pt idx="16637">
                  <c:v>-88.943729000000005</c:v>
                </c:pt>
                <c:pt idx="16638">
                  <c:v>-86.132743000000005</c:v>
                </c:pt>
                <c:pt idx="16639">
                  <c:v>-85.919265999999993</c:v>
                </c:pt>
                <c:pt idx="16640">
                  <c:v>-88.636162999999996</c:v>
                </c:pt>
                <c:pt idx="16641">
                  <c:v>-90.034298000000007</c:v>
                </c:pt>
                <c:pt idx="16642">
                  <c:v>-87.782685999999998</c:v>
                </c:pt>
                <c:pt idx="16643">
                  <c:v>-85.305655999999999</c:v>
                </c:pt>
                <c:pt idx="16644">
                  <c:v>-88.359764999999996</c:v>
                </c:pt>
                <c:pt idx="16645">
                  <c:v>-90.612736999999996</c:v>
                </c:pt>
                <c:pt idx="16646">
                  <c:v>-89.777524</c:v>
                </c:pt>
                <c:pt idx="16647">
                  <c:v>-86.412255999999999</c:v>
                </c:pt>
                <c:pt idx="16648">
                  <c:v>-84.880930000000006</c:v>
                </c:pt>
                <c:pt idx="16649">
                  <c:v>-87.786916000000005</c:v>
                </c:pt>
                <c:pt idx="16650">
                  <c:v>-90.499477999999996</c:v>
                </c:pt>
                <c:pt idx="16651">
                  <c:v>-87.992136000000002</c:v>
                </c:pt>
                <c:pt idx="16652">
                  <c:v>-86.424926999999997</c:v>
                </c:pt>
                <c:pt idx="16653">
                  <c:v>-88.198117999999994</c:v>
                </c:pt>
                <c:pt idx="16654">
                  <c:v>-90.293244000000001</c:v>
                </c:pt>
                <c:pt idx="16655">
                  <c:v>-90.449853000000004</c:v>
                </c:pt>
                <c:pt idx="16656">
                  <c:v>-88.598748000000001</c:v>
                </c:pt>
                <c:pt idx="16657">
                  <c:v>-88.505418000000006</c:v>
                </c:pt>
                <c:pt idx="16658">
                  <c:v>-87.715795</c:v>
                </c:pt>
                <c:pt idx="16659">
                  <c:v>-88.499027999999996</c:v>
                </c:pt>
                <c:pt idx="16660">
                  <c:v>-87.168441000000001</c:v>
                </c:pt>
                <c:pt idx="16661">
                  <c:v>-86.643438000000003</c:v>
                </c:pt>
                <c:pt idx="16662">
                  <c:v>-86.746108000000007</c:v>
                </c:pt>
                <c:pt idx="16663">
                  <c:v>-86.753175999999996</c:v>
                </c:pt>
                <c:pt idx="16664">
                  <c:v>-87.423952999999997</c:v>
                </c:pt>
                <c:pt idx="16665">
                  <c:v>-87.739091000000002</c:v>
                </c:pt>
                <c:pt idx="16666">
                  <c:v>-87.540312</c:v>
                </c:pt>
                <c:pt idx="16667">
                  <c:v>-87.139746000000002</c:v>
                </c:pt>
                <c:pt idx="16668">
                  <c:v>-87.407083</c:v>
                </c:pt>
                <c:pt idx="16669">
                  <c:v>-87.980917000000005</c:v>
                </c:pt>
                <c:pt idx="16670">
                  <c:v>-88.047882999999999</c:v>
                </c:pt>
                <c:pt idx="16671">
                  <c:v>-88.057941</c:v>
                </c:pt>
                <c:pt idx="16672">
                  <c:v>-86.784981000000002</c:v>
                </c:pt>
                <c:pt idx="16673">
                  <c:v>-84.490979999999993</c:v>
                </c:pt>
                <c:pt idx="16674">
                  <c:v>-86.656639999999996</c:v>
                </c:pt>
                <c:pt idx="16675">
                  <c:v>-87.944978000000006</c:v>
                </c:pt>
                <c:pt idx="16676">
                  <c:v>-87.267016999999996</c:v>
                </c:pt>
                <c:pt idx="16677">
                  <c:v>-84.659722000000002</c:v>
                </c:pt>
                <c:pt idx="16678">
                  <c:v>-84.778256999999996</c:v>
                </c:pt>
                <c:pt idx="16679">
                  <c:v>-86.750789999999995</c:v>
                </c:pt>
                <c:pt idx="16680">
                  <c:v>-88.666860999999997</c:v>
                </c:pt>
                <c:pt idx="16681">
                  <c:v>-87.461157999999998</c:v>
                </c:pt>
                <c:pt idx="16682">
                  <c:v>-86.05959</c:v>
                </c:pt>
                <c:pt idx="16683">
                  <c:v>-86.712196000000006</c:v>
                </c:pt>
                <c:pt idx="16684">
                  <c:v>-88.883643000000006</c:v>
                </c:pt>
                <c:pt idx="16685">
                  <c:v>-89.128223000000006</c:v>
                </c:pt>
                <c:pt idx="16686">
                  <c:v>-87.421881999999997</c:v>
                </c:pt>
                <c:pt idx="16687">
                  <c:v>-86.897345000000001</c:v>
                </c:pt>
                <c:pt idx="16688">
                  <c:v>-86.362108000000006</c:v>
                </c:pt>
                <c:pt idx="16689">
                  <c:v>-86.816824999999994</c:v>
                </c:pt>
                <c:pt idx="16690">
                  <c:v>-87.788353000000001</c:v>
                </c:pt>
                <c:pt idx="16691">
                  <c:v>-87.005697999999995</c:v>
                </c:pt>
                <c:pt idx="16692">
                  <c:v>-86.123925</c:v>
                </c:pt>
                <c:pt idx="16693">
                  <c:v>-85.837598999999997</c:v>
                </c:pt>
                <c:pt idx="16694">
                  <c:v>-86.673429999999996</c:v>
                </c:pt>
                <c:pt idx="16695">
                  <c:v>-89.165645999999995</c:v>
                </c:pt>
                <c:pt idx="16696">
                  <c:v>-88.721007</c:v>
                </c:pt>
                <c:pt idx="16697">
                  <c:v>-87.12885</c:v>
                </c:pt>
                <c:pt idx="16698">
                  <c:v>-86.165261000000001</c:v>
                </c:pt>
                <c:pt idx="16699">
                  <c:v>-87.525341999999995</c:v>
                </c:pt>
                <c:pt idx="16700">
                  <c:v>-89.425106</c:v>
                </c:pt>
                <c:pt idx="16701">
                  <c:v>-89.748733000000001</c:v>
                </c:pt>
                <c:pt idx="16702">
                  <c:v>-87.268170999999995</c:v>
                </c:pt>
                <c:pt idx="16703">
                  <c:v>-87.416505999999998</c:v>
                </c:pt>
                <c:pt idx="16704">
                  <c:v>-87.104046999999994</c:v>
                </c:pt>
                <c:pt idx="16705">
                  <c:v>-88.474648000000002</c:v>
                </c:pt>
                <c:pt idx="16706">
                  <c:v>-89.914817999999997</c:v>
                </c:pt>
                <c:pt idx="16707">
                  <c:v>-86.814926999999997</c:v>
                </c:pt>
                <c:pt idx="16708">
                  <c:v>-85.631569999999996</c:v>
                </c:pt>
                <c:pt idx="16709">
                  <c:v>-85.215602000000004</c:v>
                </c:pt>
                <c:pt idx="16710">
                  <c:v>-88.643305999999995</c:v>
                </c:pt>
                <c:pt idx="16711">
                  <c:v>-88.030462999999997</c:v>
                </c:pt>
                <c:pt idx="16712">
                  <c:v>-84.421856000000005</c:v>
                </c:pt>
                <c:pt idx="16713">
                  <c:v>-84.875</c:v>
                </c:pt>
                <c:pt idx="16714">
                  <c:v>-86.231098000000003</c:v>
                </c:pt>
                <c:pt idx="16715">
                  <c:v>-88.294667000000004</c:v>
                </c:pt>
                <c:pt idx="16716">
                  <c:v>-87.205941999999993</c:v>
                </c:pt>
                <c:pt idx="16717">
                  <c:v>-83.839179999999999</c:v>
                </c:pt>
                <c:pt idx="16718">
                  <c:v>-84.483748000000006</c:v>
                </c:pt>
                <c:pt idx="16719">
                  <c:v>-85.454640999999995</c:v>
                </c:pt>
                <c:pt idx="16720">
                  <c:v>-89.643664000000001</c:v>
                </c:pt>
                <c:pt idx="16721">
                  <c:v>-87.786947999999995</c:v>
                </c:pt>
                <c:pt idx="16722">
                  <c:v>-82.483964999999998</c:v>
                </c:pt>
                <c:pt idx="16723">
                  <c:v>-85.280528000000004</c:v>
                </c:pt>
                <c:pt idx="16724">
                  <c:v>-88.678398999999999</c:v>
                </c:pt>
                <c:pt idx="16725">
                  <c:v>-90.677592000000004</c:v>
                </c:pt>
                <c:pt idx="16726">
                  <c:v>-88.169571000000005</c:v>
                </c:pt>
                <c:pt idx="16727">
                  <c:v>-82.915820999999994</c:v>
                </c:pt>
                <c:pt idx="16728">
                  <c:v>-85.448207999999994</c:v>
                </c:pt>
                <c:pt idx="16729">
                  <c:v>-88.769187000000002</c:v>
                </c:pt>
                <c:pt idx="16730">
                  <c:v>-87.014734000000004</c:v>
                </c:pt>
                <c:pt idx="16731">
                  <c:v>-86.556752000000003</c:v>
                </c:pt>
                <c:pt idx="16732">
                  <c:v>-82.389025000000004</c:v>
                </c:pt>
                <c:pt idx="16733">
                  <c:v>-85.209618000000006</c:v>
                </c:pt>
                <c:pt idx="16734">
                  <c:v>-87.761728000000005</c:v>
                </c:pt>
                <c:pt idx="16735">
                  <c:v>-85.060675000000003</c:v>
                </c:pt>
                <c:pt idx="16736">
                  <c:v>-86.447412999999997</c:v>
                </c:pt>
                <c:pt idx="16737">
                  <c:v>-84.669041000000007</c:v>
                </c:pt>
                <c:pt idx="16738">
                  <c:v>-85.250485999999995</c:v>
                </c:pt>
                <c:pt idx="16739">
                  <c:v>-89.088391999999999</c:v>
                </c:pt>
                <c:pt idx="16740">
                  <c:v>-87.683036999999999</c:v>
                </c:pt>
                <c:pt idx="16741">
                  <c:v>-87.20411</c:v>
                </c:pt>
                <c:pt idx="16742">
                  <c:v>-86.671458999999999</c:v>
                </c:pt>
                <c:pt idx="16743">
                  <c:v>-86.042152999999999</c:v>
                </c:pt>
                <c:pt idx="16744">
                  <c:v>-88.934488999999999</c:v>
                </c:pt>
                <c:pt idx="16745">
                  <c:v>-86.325446999999997</c:v>
                </c:pt>
                <c:pt idx="16746">
                  <c:v>-85.527513999999996</c:v>
                </c:pt>
                <c:pt idx="16747">
                  <c:v>-85.554329999999993</c:v>
                </c:pt>
                <c:pt idx="16748">
                  <c:v>-85.881449000000003</c:v>
                </c:pt>
                <c:pt idx="16749">
                  <c:v>-87.074764000000002</c:v>
                </c:pt>
                <c:pt idx="16750">
                  <c:v>-85.921207999999993</c:v>
                </c:pt>
                <c:pt idx="16751">
                  <c:v>-84.497286000000003</c:v>
                </c:pt>
                <c:pt idx="16752">
                  <c:v>-84.683228999999997</c:v>
                </c:pt>
                <c:pt idx="16753">
                  <c:v>-84.011870000000002</c:v>
                </c:pt>
                <c:pt idx="16754">
                  <c:v>-84.641272000000001</c:v>
                </c:pt>
                <c:pt idx="16755">
                  <c:v>-85.911221999999995</c:v>
                </c:pt>
                <c:pt idx="16756">
                  <c:v>-84.519571999999997</c:v>
                </c:pt>
                <c:pt idx="16757">
                  <c:v>-84.820166999999998</c:v>
                </c:pt>
                <c:pt idx="16758">
                  <c:v>-84.797529999999995</c:v>
                </c:pt>
                <c:pt idx="16759">
                  <c:v>-85.299625000000006</c:v>
                </c:pt>
                <c:pt idx="16760">
                  <c:v>-84.685464999999994</c:v>
                </c:pt>
                <c:pt idx="16761">
                  <c:v>-84.686031999999997</c:v>
                </c:pt>
                <c:pt idx="16762">
                  <c:v>-85.990133999999998</c:v>
                </c:pt>
                <c:pt idx="16763">
                  <c:v>-83.654526000000004</c:v>
                </c:pt>
                <c:pt idx="16764">
                  <c:v>-83.644293000000005</c:v>
                </c:pt>
                <c:pt idx="16765">
                  <c:v>-85.396184000000005</c:v>
                </c:pt>
                <c:pt idx="16766">
                  <c:v>-86.067936000000003</c:v>
                </c:pt>
                <c:pt idx="16767">
                  <c:v>-86.766497999999999</c:v>
                </c:pt>
                <c:pt idx="16768">
                  <c:v>-84.624309999999994</c:v>
                </c:pt>
                <c:pt idx="16769">
                  <c:v>-84.367919999999998</c:v>
                </c:pt>
                <c:pt idx="16770">
                  <c:v>-86.354585</c:v>
                </c:pt>
                <c:pt idx="16771">
                  <c:v>-86.288049999999998</c:v>
                </c:pt>
                <c:pt idx="16772">
                  <c:v>-87.170851999999996</c:v>
                </c:pt>
                <c:pt idx="16773">
                  <c:v>-85.500375000000005</c:v>
                </c:pt>
                <c:pt idx="16774">
                  <c:v>-85.396790999999993</c:v>
                </c:pt>
                <c:pt idx="16775">
                  <c:v>-87.441605999999993</c:v>
                </c:pt>
                <c:pt idx="16776">
                  <c:v>-85.017229</c:v>
                </c:pt>
                <c:pt idx="16777">
                  <c:v>-86.355874</c:v>
                </c:pt>
                <c:pt idx="16778">
                  <c:v>-86.401679999999999</c:v>
                </c:pt>
                <c:pt idx="16779">
                  <c:v>-84.956873000000002</c:v>
                </c:pt>
                <c:pt idx="16780">
                  <c:v>-87.564162999999994</c:v>
                </c:pt>
                <c:pt idx="16781">
                  <c:v>-85.503906999999998</c:v>
                </c:pt>
                <c:pt idx="16782">
                  <c:v>-85.112424000000004</c:v>
                </c:pt>
                <c:pt idx="16783">
                  <c:v>-85.539475999999993</c:v>
                </c:pt>
                <c:pt idx="16784">
                  <c:v>-84.288283000000007</c:v>
                </c:pt>
                <c:pt idx="16785">
                  <c:v>-86.169520000000006</c:v>
                </c:pt>
                <c:pt idx="16786">
                  <c:v>-84.808700000000002</c:v>
                </c:pt>
                <c:pt idx="16787">
                  <c:v>-83.965078000000005</c:v>
                </c:pt>
                <c:pt idx="16788">
                  <c:v>-84.319104999999993</c:v>
                </c:pt>
                <c:pt idx="16789">
                  <c:v>-83.528492999999997</c:v>
                </c:pt>
                <c:pt idx="16790">
                  <c:v>-84.665465999999995</c:v>
                </c:pt>
                <c:pt idx="16791">
                  <c:v>-85.633345000000006</c:v>
                </c:pt>
                <c:pt idx="16792">
                  <c:v>-84.300156000000001</c:v>
                </c:pt>
                <c:pt idx="16793">
                  <c:v>-83.600137000000004</c:v>
                </c:pt>
                <c:pt idx="16794">
                  <c:v>-83.872774000000007</c:v>
                </c:pt>
                <c:pt idx="16795">
                  <c:v>-85.598572000000004</c:v>
                </c:pt>
                <c:pt idx="16796">
                  <c:v>-87.165819999999997</c:v>
                </c:pt>
                <c:pt idx="16797">
                  <c:v>-84.650192000000004</c:v>
                </c:pt>
                <c:pt idx="16798">
                  <c:v>-83.432839000000001</c:v>
                </c:pt>
                <c:pt idx="16799">
                  <c:v>-85.741555000000005</c:v>
                </c:pt>
                <c:pt idx="16800">
                  <c:v>-85.365488999999997</c:v>
                </c:pt>
                <c:pt idx="16801">
                  <c:v>-85.141526999999996</c:v>
                </c:pt>
                <c:pt idx="16802">
                  <c:v>-83.099565999999996</c:v>
                </c:pt>
                <c:pt idx="16803">
                  <c:v>-83.527511000000004</c:v>
                </c:pt>
                <c:pt idx="16804">
                  <c:v>-85.091571000000002</c:v>
                </c:pt>
                <c:pt idx="16805">
                  <c:v>-84.516295999999997</c:v>
                </c:pt>
                <c:pt idx="16806">
                  <c:v>-83.858641000000006</c:v>
                </c:pt>
                <c:pt idx="16807">
                  <c:v>-83.795850000000002</c:v>
                </c:pt>
                <c:pt idx="16808">
                  <c:v>-84.127122999999997</c:v>
                </c:pt>
                <c:pt idx="16809">
                  <c:v>-85.875693999999996</c:v>
                </c:pt>
                <c:pt idx="16810">
                  <c:v>-86.072569000000001</c:v>
                </c:pt>
                <c:pt idx="16811">
                  <c:v>-84.902842000000007</c:v>
                </c:pt>
                <c:pt idx="16812">
                  <c:v>-84.478915999999998</c:v>
                </c:pt>
                <c:pt idx="16813">
                  <c:v>-83.016088999999994</c:v>
                </c:pt>
                <c:pt idx="16814">
                  <c:v>-83.998804000000007</c:v>
                </c:pt>
                <c:pt idx="16815">
                  <c:v>-86.566044000000005</c:v>
                </c:pt>
                <c:pt idx="16816">
                  <c:v>-84.996081000000004</c:v>
                </c:pt>
                <c:pt idx="16817">
                  <c:v>-83.201166999999998</c:v>
                </c:pt>
                <c:pt idx="16818">
                  <c:v>-82.709460000000007</c:v>
                </c:pt>
                <c:pt idx="16819">
                  <c:v>-84.296141000000006</c:v>
                </c:pt>
                <c:pt idx="16820">
                  <c:v>-86.996067999999994</c:v>
                </c:pt>
                <c:pt idx="16821">
                  <c:v>-84.460556999999994</c:v>
                </c:pt>
                <c:pt idx="16822">
                  <c:v>-82.525807</c:v>
                </c:pt>
                <c:pt idx="16823">
                  <c:v>-82.490099000000001</c:v>
                </c:pt>
                <c:pt idx="16824">
                  <c:v>-84.742469</c:v>
                </c:pt>
                <c:pt idx="16825">
                  <c:v>-85.473997999999995</c:v>
                </c:pt>
                <c:pt idx="16826">
                  <c:v>-82.892916</c:v>
                </c:pt>
                <c:pt idx="16827">
                  <c:v>-82.642568999999995</c:v>
                </c:pt>
                <c:pt idx="16828">
                  <c:v>-84.020956999999996</c:v>
                </c:pt>
                <c:pt idx="16829">
                  <c:v>-84.285944000000001</c:v>
                </c:pt>
                <c:pt idx="16830">
                  <c:v>-84.765688999999995</c:v>
                </c:pt>
                <c:pt idx="16831">
                  <c:v>-84.220378999999994</c:v>
                </c:pt>
                <c:pt idx="16832">
                  <c:v>-83.832919000000004</c:v>
                </c:pt>
                <c:pt idx="16833">
                  <c:v>-85.071591999999995</c:v>
                </c:pt>
                <c:pt idx="16834">
                  <c:v>-84.172230999999996</c:v>
                </c:pt>
                <c:pt idx="16835">
                  <c:v>-84.532899</c:v>
                </c:pt>
                <c:pt idx="16836">
                  <c:v>-84.911586999999997</c:v>
                </c:pt>
                <c:pt idx="16837">
                  <c:v>-84.920247000000003</c:v>
                </c:pt>
                <c:pt idx="16838">
                  <c:v>-84.279330999999999</c:v>
                </c:pt>
                <c:pt idx="16839">
                  <c:v>-83.101895999999996</c:v>
                </c:pt>
                <c:pt idx="16840">
                  <c:v>-83.981238000000005</c:v>
                </c:pt>
                <c:pt idx="16841">
                  <c:v>-83.865442000000002</c:v>
                </c:pt>
                <c:pt idx="16842">
                  <c:v>-84.270047000000005</c:v>
                </c:pt>
                <c:pt idx="16843">
                  <c:v>-84.170250999999993</c:v>
                </c:pt>
                <c:pt idx="16844">
                  <c:v>-83.219361000000006</c:v>
                </c:pt>
                <c:pt idx="16845">
                  <c:v>-84.378252000000003</c:v>
                </c:pt>
                <c:pt idx="16846">
                  <c:v>-85.228879000000006</c:v>
                </c:pt>
                <c:pt idx="16847">
                  <c:v>-84.451082</c:v>
                </c:pt>
                <c:pt idx="16848">
                  <c:v>-83.897246999999993</c:v>
                </c:pt>
                <c:pt idx="16849">
                  <c:v>-83.035905</c:v>
                </c:pt>
                <c:pt idx="16850">
                  <c:v>-84.307407999999995</c:v>
                </c:pt>
                <c:pt idx="16851">
                  <c:v>-84.900347999999994</c:v>
                </c:pt>
                <c:pt idx="16852">
                  <c:v>-84.905804000000003</c:v>
                </c:pt>
                <c:pt idx="16853">
                  <c:v>-83.391116999999994</c:v>
                </c:pt>
                <c:pt idx="16854">
                  <c:v>-83.093939000000006</c:v>
                </c:pt>
                <c:pt idx="16855">
                  <c:v>-83.947925999999995</c:v>
                </c:pt>
                <c:pt idx="16856">
                  <c:v>-84.248968000000005</c:v>
                </c:pt>
                <c:pt idx="16857">
                  <c:v>-83.592050999999998</c:v>
                </c:pt>
                <c:pt idx="16858">
                  <c:v>-83.734950999999995</c:v>
                </c:pt>
                <c:pt idx="16859">
                  <c:v>-84.768822999999998</c:v>
                </c:pt>
                <c:pt idx="16860">
                  <c:v>-83.595252000000002</c:v>
                </c:pt>
                <c:pt idx="16861">
                  <c:v>-83.108303000000006</c:v>
                </c:pt>
                <c:pt idx="16862">
                  <c:v>-82.389021999999997</c:v>
                </c:pt>
                <c:pt idx="16863">
                  <c:v>-83.529798</c:v>
                </c:pt>
                <c:pt idx="16864">
                  <c:v>-84.664224000000004</c:v>
                </c:pt>
                <c:pt idx="16865">
                  <c:v>-84.013656999999995</c:v>
                </c:pt>
                <c:pt idx="16866">
                  <c:v>-83.539231999999998</c:v>
                </c:pt>
                <c:pt idx="16867">
                  <c:v>-83.440290000000005</c:v>
                </c:pt>
                <c:pt idx="16868">
                  <c:v>-83.811577999999997</c:v>
                </c:pt>
                <c:pt idx="16869">
                  <c:v>-84.362926999999999</c:v>
                </c:pt>
                <c:pt idx="16870">
                  <c:v>-82.859207999999995</c:v>
                </c:pt>
                <c:pt idx="16871">
                  <c:v>-81.760214000000005</c:v>
                </c:pt>
                <c:pt idx="16872">
                  <c:v>-83.534124000000006</c:v>
                </c:pt>
                <c:pt idx="16873">
                  <c:v>-84.408090000000001</c:v>
                </c:pt>
                <c:pt idx="16874">
                  <c:v>-84.774214000000001</c:v>
                </c:pt>
                <c:pt idx="16875">
                  <c:v>-82.791448000000003</c:v>
                </c:pt>
                <c:pt idx="16876">
                  <c:v>-80.949119999999994</c:v>
                </c:pt>
                <c:pt idx="16877">
                  <c:v>-83.238693999999995</c:v>
                </c:pt>
                <c:pt idx="16878">
                  <c:v>-84.058684999999997</c:v>
                </c:pt>
                <c:pt idx="16879">
                  <c:v>-83.015900999999999</c:v>
                </c:pt>
                <c:pt idx="16880">
                  <c:v>-82.607432000000003</c:v>
                </c:pt>
                <c:pt idx="16881">
                  <c:v>-81.595595000000003</c:v>
                </c:pt>
                <c:pt idx="16882">
                  <c:v>-82.169002000000006</c:v>
                </c:pt>
                <c:pt idx="16883">
                  <c:v>-82.478819999999999</c:v>
                </c:pt>
                <c:pt idx="16884">
                  <c:v>-83.141659000000004</c:v>
                </c:pt>
                <c:pt idx="16885">
                  <c:v>-83.533298000000002</c:v>
                </c:pt>
                <c:pt idx="16886">
                  <c:v>-82.685078000000004</c:v>
                </c:pt>
                <c:pt idx="16887">
                  <c:v>-82.645020000000002</c:v>
                </c:pt>
                <c:pt idx="16888">
                  <c:v>-82.613487000000006</c:v>
                </c:pt>
                <c:pt idx="16889">
                  <c:v>-83.124937000000003</c:v>
                </c:pt>
                <c:pt idx="16890">
                  <c:v>-83.621827999999994</c:v>
                </c:pt>
                <c:pt idx="16891">
                  <c:v>-82.638243000000003</c:v>
                </c:pt>
                <c:pt idx="16892">
                  <c:v>-82.455189000000004</c:v>
                </c:pt>
                <c:pt idx="16893">
                  <c:v>-82.227750999999998</c:v>
                </c:pt>
                <c:pt idx="16894">
                  <c:v>-83.798839000000001</c:v>
                </c:pt>
                <c:pt idx="16895">
                  <c:v>-83.641802999999996</c:v>
                </c:pt>
                <c:pt idx="16896">
                  <c:v>-82.247264000000001</c:v>
                </c:pt>
                <c:pt idx="16897">
                  <c:v>-83.223647999999997</c:v>
                </c:pt>
                <c:pt idx="16898">
                  <c:v>-83.764923999999993</c:v>
                </c:pt>
                <c:pt idx="16899">
                  <c:v>-83.878409000000005</c:v>
                </c:pt>
                <c:pt idx="16900">
                  <c:v>-83.077875000000006</c:v>
                </c:pt>
                <c:pt idx="16901">
                  <c:v>-81.770336</c:v>
                </c:pt>
                <c:pt idx="16902">
                  <c:v>-83.603154000000004</c:v>
                </c:pt>
                <c:pt idx="16903">
                  <c:v>-83.958059000000006</c:v>
                </c:pt>
                <c:pt idx="16904">
                  <c:v>-82.537325999999993</c:v>
                </c:pt>
                <c:pt idx="16905">
                  <c:v>-83.196162000000001</c:v>
                </c:pt>
                <c:pt idx="16906">
                  <c:v>-82.050257000000002</c:v>
                </c:pt>
                <c:pt idx="16907">
                  <c:v>-83.523296999999999</c:v>
                </c:pt>
                <c:pt idx="16908">
                  <c:v>-84.801888000000005</c:v>
                </c:pt>
                <c:pt idx="16909">
                  <c:v>-82.506882000000004</c:v>
                </c:pt>
                <c:pt idx="16910">
                  <c:v>-83.387078000000002</c:v>
                </c:pt>
                <c:pt idx="16911">
                  <c:v>-82.332037</c:v>
                </c:pt>
                <c:pt idx="16912">
                  <c:v>-81.494765000000001</c:v>
                </c:pt>
                <c:pt idx="16913">
                  <c:v>-83.061563000000007</c:v>
                </c:pt>
                <c:pt idx="16914">
                  <c:v>-81.974102999999999</c:v>
                </c:pt>
                <c:pt idx="16915">
                  <c:v>-82.115122999999997</c:v>
                </c:pt>
                <c:pt idx="16916">
                  <c:v>-82.269983999999994</c:v>
                </c:pt>
                <c:pt idx="16917">
                  <c:v>-81.243739000000005</c:v>
                </c:pt>
                <c:pt idx="16918">
                  <c:v>-83.549541000000005</c:v>
                </c:pt>
                <c:pt idx="16919">
                  <c:v>-83.219976000000003</c:v>
                </c:pt>
                <c:pt idx="16920">
                  <c:v>-82.093898999999993</c:v>
                </c:pt>
                <c:pt idx="16921">
                  <c:v>-83.683282000000005</c:v>
                </c:pt>
                <c:pt idx="16922">
                  <c:v>-83.016389000000004</c:v>
                </c:pt>
                <c:pt idx="16923">
                  <c:v>-82.002668</c:v>
                </c:pt>
                <c:pt idx="16924">
                  <c:v>-83.032656000000003</c:v>
                </c:pt>
                <c:pt idx="16925">
                  <c:v>-82.398049999999998</c:v>
                </c:pt>
                <c:pt idx="16926">
                  <c:v>-84.702730000000003</c:v>
                </c:pt>
                <c:pt idx="16927">
                  <c:v>-82.620891</c:v>
                </c:pt>
                <c:pt idx="16928">
                  <c:v>-81.293352999999996</c:v>
                </c:pt>
                <c:pt idx="16929">
                  <c:v>-82.202089000000001</c:v>
                </c:pt>
                <c:pt idx="16930">
                  <c:v>-81.734727000000007</c:v>
                </c:pt>
                <c:pt idx="16931">
                  <c:v>-82.487728000000004</c:v>
                </c:pt>
                <c:pt idx="16932">
                  <c:v>-82.165969000000004</c:v>
                </c:pt>
                <c:pt idx="16933">
                  <c:v>-81.279036000000005</c:v>
                </c:pt>
                <c:pt idx="16934">
                  <c:v>-81.854733999999993</c:v>
                </c:pt>
                <c:pt idx="16935">
                  <c:v>-82.353504999999998</c:v>
                </c:pt>
                <c:pt idx="16936">
                  <c:v>-83.634131999999994</c:v>
                </c:pt>
                <c:pt idx="16937">
                  <c:v>-82.628257000000005</c:v>
                </c:pt>
                <c:pt idx="16938">
                  <c:v>-81.714084999999997</c:v>
                </c:pt>
                <c:pt idx="16939">
                  <c:v>-83.072613000000004</c:v>
                </c:pt>
                <c:pt idx="16940">
                  <c:v>-84.522880000000001</c:v>
                </c:pt>
                <c:pt idx="16941">
                  <c:v>-84.676400000000001</c:v>
                </c:pt>
                <c:pt idx="16942">
                  <c:v>-82.399797000000007</c:v>
                </c:pt>
                <c:pt idx="16943">
                  <c:v>-80.996306000000004</c:v>
                </c:pt>
                <c:pt idx="16944">
                  <c:v>-83.998947000000001</c:v>
                </c:pt>
                <c:pt idx="16945">
                  <c:v>-85.089827</c:v>
                </c:pt>
                <c:pt idx="16946">
                  <c:v>-83.423328999999995</c:v>
                </c:pt>
                <c:pt idx="16947">
                  <c:v>-82.301558</c:v>
                </c:pt>
                <c:pt idx="16948">
                  <c:v>-80.666745000000006</c:v>
                </c:pt>
                <c:pt idx="16949">
                  <c:v>-82.923851999999997</c:v>
                </c:pt>
                <c:pt idx="16950">
                  <c:v>-82.332310000000007</c:v>
                </c:pt>
                <c:pt idx="16951">
                  <c:v>-81.468847999999994</c:v>
                </c:pt>
                <c:pt idx="16952">
                  <c:v>-80.866956000000002</c:v>
                </c:pt>
                <c:pt idx="16953">
                  <c:v>-79.833392000000003</c:v>
                </c:pt>
                <c:pt idx="16954">
                  <c:v>-82.498424999999997</c:v>
                </c:pt>
                <c:pt idx="16955">
                  <c:v>-82.997390999999993</c:v>
                </c:pt>
                <c:pt idx="16956">
                  <c:v>-80.810275000000004</c:v>
                </c:pt>
                <c:pt idx="16957">
                  <c:v>-80.564705000000004</c:v>
                </c:pt>
                <c:pt idx="16958">
                  <c:v>-78.905315000000002</c:v>
                </c:pt>
                <c:pt idx="16959">
                  <c:v>-81.768255999999994</c:v>
                </c:pt>
                <c:pt idx="16960">
                  <c:v>-82.456878000000003</c:v>
                </c:pt>
                <c:pt idx="16961">
                  <c:v>-81.004323999999997</c:v>
                </c:pt>
                <c:pt idx="16962">
                  <c:v>-81.318883</c:v>
                </c:pt>
                <c:pt idx="16963">
                  <c:v>-81.150377000000006</c:v>
                </c:pt>
                <c:pt idx="16964">
                  <c:v>-81.809759999999997</c:v>
                </c:pt>
                <c:pt idx="16965">
                  <c:v>-83.036899000000005</c:v>
                </c:pt>
                <c:pt idx="16966">
                  <c:v>-81.520077000000001</c:v>
                </c:pt>
                <c:pt idx="16967">
                  <c:v>-82.438719000000006</c:v>
                </c:pt>
                <c:pt idx="16968">
                  <c:v>-81.692178999999996</c:v>
                </c:pt>
                <c:pt idx="16969">
                  <c:v>-80.779712000000004</c:v>
                </c:pt>
                <c:pt idx="16970">
                  <c:v>-83.354132000000007</c:v>
                </c:pt>
                <c:pt idx="16971">
                  <c:v>-82.784333000000004</c:v>
                </c:pt>
                <c:pt idx="16972">
                  <c:v>-80.575896</c:v>
                </c:pt>
                <c:pt idx="16973">
                  <c:v>-79.896649999999994</c:v>
                </c:pt>
                <c:pt idx="16974">
                  <c:v>-79.703654</c:v>
                </c:pt>
                <c:pt idx="16975">
                  <c:v>-82.853656999999998</c:v>
                </c:pt>
                <c:pt idx="16976">
                  <c:v>-82.545156000000006</c:v>
                </c:pt>
                <c:pt idx="16977">
                  <c:v>-78.978932999999998</c:v>
                </c:pt>
                <c:pt idx="16978">
                  <c:v>-80.400831999999994</c:v>
                </c:pt>
                <c:pt idx="16979">
                  <c:v>-81.472877999999994</c:v>
                </c:pt>
                <c:pt idx="16980">
                  <c:v>-82.697453999999993</c:v>
                </c:pt>
                <c:pt idx="16981">
                  <c:v>-82.540768999999997</c:v>
                </c:pt>
                <c:pt idx="16982">
                  <c:v>-80.432132999999993</c:v>
                </c:pt>
                <c:pt idx="16983">
                  <c:v>-81.526062999999994</c:v>
                </c:pt>
                <c:pt idx="16984">
                  <c:v>-82.940158999999994</c:v>
                </c:pt>
                <c:pt idx="16985">
                  <c:v>-81.97269</c:v>
                </c:pt>
                <c:pt idx="16986">
                  <c:v>-83.262795999999994</c:v>
                </c:pt>
                <c:pt idx="16987">
                  <c:v>-81.591987000000003</c:v>
                </c:pt>
                <c:pt idx="16988">
                  <c:v>-81.610258999999999</c:v>
                </c:pt>
                <c:pt idx="16989">
                  <c:v>-83.147642000000005</c:v>
                </c:pt>
                <c:pt idx="16990">
                  <c:v>-81.613383999999996</c:v>
                </c:pt>
                <c:pt idx="16991">
                  <c:v>-81.887167000000005</c:v>
                </c:pt>
                <c:pt idx="16992">
                  <c:v>-81.037063000000003</c:v>
                </c:pt>
                <c:pt idx="16993">
                  <c:v>-80.517686999999995</c:v>
                </c:pt>
                <c:pt idx="16994">
                  <c:v>-82.320674999999994</c:v>
                </c:pt>
                <c:pt idx="16995">
                  <c:v>-80.812062999999995</c:v>
                </c:pt>
                <c:pt idx="16996">
                  <c:v>-81.760953000000001</c:v>
                </c:pt>
                <c:pt idx="16997">
                  <c:v>-80.693549000000004</c:v>
                </c:pt>
                <c:pt idx="16998">
                  <c:v>-78.379121999999995</c:v>
                </c:pt>
                <c:pt idx="16999">
                  <c:v>-80.148290000000003</c:v>
                </c:pt>
                <c:pt idx="17000">
                  <c:v>-81.775587999999999</c:v>
                </c:pt>
                <c:pt idx="17001">
                  <c:v>-80.407453000000004</c:v>
                </c:pt>
                <c:pt idx="17002">
                  <c:v>-80.177456000000006</c:v>
                </c:pt>
                <c:pt idx="17003">
                  <c:v>-79.677676000000005</c:v>
                </c:pt>
                <c:pt idx="17004">
                  <c:v>-81.443663000000001</c:v>
                </c:pt>
                <c:pt idx="17005">
                  <c:v>-82.825935000000001</c:v>
                </c:pt>
                <c:pt idx="17006">
                  <c:v>-81.032301000000004</c:v>
                </c:pt>
                <c:pt idx="17007">
                  <c:v>-80.744793000000001</c:v>
                </c:pt>
                <c:pt idx="17008">
                  <c:v>-81.631303000000003</c:v>
                </c:pt>
                <c:pt idx="17009">
                  <c:v>-81.918193000000002</c:v>
                </c:pt>
                <c:pt idx="17010">
                  <c:v>-82.232612000000003</c:v>
                </c:pt>
                <c:pt idx="17011">
                  <c:v>-80.979822999999996</c:v>
                </c:pt>
                <c:pt idx="17012">
                  <c:v>-79.752799999999993</c:v>
                </c:pt>
                <c:pt idx="17013">
                  <c:v>-81.919606000000002</c:v>
                </c:pt>
                <c:pt idx="17014">
                  <c:v>-81.128992999999994</c:v>
                </c:pt>
                <c:pt idx="17015">
                  <c:v>-79.539574000000002</c:v>
                </c:pt>
                <c:pt idx="17016">
                  <c:v>-79.299611999999996</c:v>
                </c:pt>
                <c:pt idx="17017">
                  <c:v>-79.342946999999995</c:v>
                </c:pt>
                <c:pt idx="17018">
                  <c:v>-81.813978000000006</c:v>
                </c:pt>
                <c:pt idx="17019">
                  <c:v>-79.872300999999993</c:v>
                </c:pt>
                <c:pt idx="17020">
                  <c:v>-79.425524999999993</c:v>
                </c:pt>
                <c:pt idx="17021">
                  <c:v>-80.718097</c:v>
                </c:pt>
                <c:pt idx="17022">
                  <c:v>-81.357325000000003</c:v>
                </c:pt>
                <c:pt idx="17023">
                  <c:v>-82.185233999999994</c:v>
                </c:pt>
                <c:pt idx="17024">
                  <c:v>-79.746780999999999</c:v>
                </c:pt>
                <c:pt idx="17025">
                  <c:v>-79.976530999999994</c:v>
                </c:pt>
                <c:pt idx="17026">
                  <c:v>-82.338391000000001</c:v>
                </c:pt>
                <c:pt idx="17027">
                  <c:v>-81.509355999999997</c:v>
                </c:pt>
                <c:pt idx="17028">
                  <c:v>-80.164809000000005</c:v>
                </c:pt>
                <c:pt idx="17029">
                  <c:v>-80.044818000000006</c:v>
                </c:pt>
                <c:pt idx="17030">
                  <c:v>-81.256247999999999</c:v>
                </c:pt>
                <c:pt idx="17031">
                  <c:v>-82.065966000000003</c:v>
                </c:pt>
                <c:pt idx="17032">
                  <c:v>-80.697635000000005</c:v>
                </c:pt>
                <c:pt idx="17033">
                  <c:v>-79.743269999999995</c:v>
                </c:pt>
                <c:pt idx="17034">
                  <c:v>-80.994754</c:v>
                </c:pt>
                <c:pt idx="17035">
                  <c:v>-82.990311000000005</c:v>
                </c:pt>
                <c:pt idx="17036">
                  <c:v>-81.195375999999996</c:v>
                </c:pt>
                <c:pt idx="17037">
                  <c:v>-81.026032000000001</c:v>
                </c:pt>
                <c:pt idx="17038">
                  <c:v>-81.070978999999994</c:v>
                </c:pt>
                <c:pt idx="17039">
                  <c:v>-81.280552999999998</c:v>
                </c:pt>
                <c:pt idx="17040">
                  <c:v>-81.518512000000001</c:v>
                </c:pt>
                <c:pt idx="17041">
                  <c:v>-80.534069000000002</c:v>
                </c:pt>
                <c:pt idx="17042">
                  <c:v>-79.606807000000003</c:v>
                </c:pt>
                <c:pt idx="17043">
                  <c:v>-80.053003000000004</c:v>
                </c:pt>
                <c:pt idx="17044">
                  <c:v>-80.655321999999998</c:v>
                </c:pt>
                <c:pt idx="17045">
                  <c:v>-79.186632000000003</c:v>
                </c:pt>
                <c:pt idx="17046">
                  <c:v>-79.226240000000004</c:v>
                </c:pt>
                <c:pt idx="17047">
                  <c:v>-80.382238000000001</c:v>
                </c:pt>
                <c:pt idx="17048">
                  <c:v>-80.56071</c:v>
                </c:pt>
                <c:pt idx="17049">
                  <c:v>-80.376495000000006</c:v>
                </c:pt>
                <c:pt idx="17050">
                  <c:v>-80.292502999999996</c:v>
                </c:pt>
                <c:pt idx="17051">
                  <c:v>-80.677772000000004</c:v>
                </c:pt>
                <c:pt idx="17052">
                  <c:v>-81.726438999999999</c:v>
                </c:pt>
                <c:pt idx="17053">
                  <c:v>-79.606675999999993</c:v>
                </c:pt>
                <c:pt idx="17054">
                  <c:v>-79.870671999999999</c:v>
                </c:pt>
                <c:pt idx="17055">
                  <c:v>-80.323374000000001</c:v>
                </c:pt>
                <c:pt idx="17056">
                  <c:v>-81.991138000000007</c:v>
                </c:pt>
                <c:pt idx="17057">
                  <c:v>-81.735198999999994</c:v>
                </c:pt>
                <c:pt idx="17058">
                  <c:v>-80.034313999999995</c:v>
                </c:pt>
                <c:pt idx="17059">
                  <c:v>-79.654500999999996</c:v>
                </c:pt>
                <c:pt idx="17060">
                  <c:v>-81.039664999999999</c:v>
                </c:pt>
                <c:pt idx="17061">
                  <c:v>-80.468879999999999</c:v>
                </c:pt>
                <c:pt idx="17062">
                  <c:v>-78.943031000000005</c:v>
                </c:pt>
                <c:pt idx="17063">
                  <c:v>-79.214405999999997</c:v>
                </c:pt>
                <c:pt idx="17064">
                  <c:v>-81.581446999999997</c:v>
                </c:pt>
                <c:pt idx="17065">
                  <c:v>-83.035302000000001</c:v>
                </c:pt>
                <c:pt idx="17066">
                  <c:v>-79.894246999999993</c:v>
                </c:pt>
                <c:pt idx="17067">
                  <c:v>-77.927501000000007</c:v>
                </c:pt>
                <c:pt idx="17068">
                  <c:v>-79.374739000000005</c:v>
                </c:pt>
                <c:pt idx="17069">
                  <c:v>-82.476067</c:v>
                </c:pt>
                <c:pt idx="17070">
                  <c:v>-82.185118000000003</c:v>
                </c:pt>
                <c:pt idx="17071">
                  <c:v>-78.243217999999999</c:v>
                </c:pt>
                <c:pt idx="17072">
                  <c:v>-78.882581999999999</c:v>
                </c:pt>
                <c:pt idx="17073">
                  <c:v>-81.130761000000007</c:v>
                </c:pt>
                <c:pt idx="17074">
                  <c:v>-82.252044999999995</c:v>
                </c:pt>
                <c:pt idx="17075">
                  <c:v>-79.670108999999997</c:v>
                </c:pt>
                <c:pt idx="17076">
                  <c:v>-78.626159999999999</c:v>
                </c:pt>
                <c:pt idx="17077">
                  <c:v>-79.852581000000001</c:v>
                </c:pt>
                <c:pt idx="17078">
                  <c:v>-81.031335999999996</c:v>
                </c:pt>
                <c:pt idx="17079">
                  <c:v>-80.862379000000004</c:v>
                </c:pt>
                <c:pt idx="17080">
                  <c:v>-78.073470999999998</c:v>
                </c:pt>
                <c:pt idx="17081">
                  <c:v>-78.726367999999994</c:v>
                </c:pt>
                <c:pt idx="17082">
                  <c:v>-81.686815999999993</c:v>
                </c:pt>
                <c:pt idx="17083">
                  <c:v>-81.120064999999997</c:v>
                </c:pt>
                <c:pt idx="17084">
                  <c:v>-79.338990999999993</c:v>
                </c:pt>
                <c:pt idx="17085">
                  <c:v>-79.146287000000001</c:v>
                </c:pt>
                <c:pt idx="17086">
                  <c:v>-79.782058000000006</c:v>
                </c:pt>
                <c:pt idx="17087">
                  <c:v>-81.728105999999997</c:v>
                </c:pt>
                <c:pt idx="17088">
                  <c:v>-80.691823999999997</c:v>
                </c:pt>
                <c:pt idx="17089">
                  <c:v>-77.807289999999995</c:v>
                </c:pt>
                <c:pt idx="17090">
                  <c:v>-78.158734999999993</c:v>
                </c:pt>
                <c:pt idx="17091">
                  <c:v>-79.851270999999997</c:v>
                </c:pt>
                <c:pt idx="17092">
                  <c:v>-80.973448000000005</c:v>
                </c:pt>
                <c:pt idx="17093">
                  <c:v>-80.561232000000004</c:v>
                </c:pt>
                <c:pt idx="17094">
                  <c:v>-78.684033999999997</c:v>
                </c:pt>
                <c:pt idx="17095">
                  <c:v>-79.019908999999998</c:v>
                </c:pt>
                <c:pt idx="17096">
                  <c:v>-80.086751000000007</c:v>
                </c:pt>
                <c:pt idx="17097">
                  <c:v>-81.581789999999998</c:v>
                </c:pt>
                <c:pt idx="17098">
                  <c:v>-80.603215000000006</c:v>
                </c:pt>
                <c:pt idx="17099">
                  <c:v>-79.146000000000001</c:v>
                </c:pt>
                <c:pt idx="17100">
                  <c:v>-80.478274999999996</c:v>
                </c:pt>
                <c:pt idx="17101">
                  <c:v>-80.619833999999997</c:v>
                </c:pt>
                <c:pt idx="17102">
                  <c:v>-80.597620000000006</c:v>
                </c:pt>
                <c:pt idx="17103">
                  <c:v>-80.426215999999997</c:v>
                </c:pt>
                <c:pt idx="17104">
                  <c:v>-78.464926000000006</c:v>
                </c:pt>
                <c:pt idx="17105">
                  <c:v>-79.043205999999998</c:v>
                </c:pt>
                <c:pt idx="17106">
                  <c:v>-80.202815999999999</c:v>
                </c:pt>
                <c:pt idx="17107">
                  <c:v>-79.821993000000006</c:v>
                </c:pt>
                <c:pt idx="17108">
                  <c:v>-79.333179999999999</c:v>
                </c:pt>
                <c:pt idx="17109">
                  <c:v>-77.597621000000004</c:v>
                </c:pt>
                <c:pt idx="17110">
                  <c:v>-78.994319000000004</c:v>
                </c:pt>
                <c:pt idx="17111">
                  <c:v>-80.411463999999995</c:v>
                </c:pt>
                <c:pt idx="17112">
                  <c:v>-80.864165999999997</c:v>
                </c:pt>
                <c:pt idx="17113">
                  <c:v>-79.348529999999997</c:v>
                </c:pt>
                <c:pt idx="17114">
                  <c:v>-77.460847000000001</c:v>
                </c:pt>
                <c:pt idx="17115">
                  <c:v>-78.696064000000007</c:v>
                </c:pt>
                <c:pt idx="17116">
                  <c:v>-80.672188000000006</c:v>
                </c:pt>
                <c:pt idx="17117">
                  <c:v>-79.365368000000004</c:v>
                </c:pt>
                <c:pt idx="17118">
                  <c:v>-78.625625999999997</c:v>
                </c:pt>
                <c:pt idx="17119">
                  <c:v>-78.195389000000006</c:v>
                </c:pt>
                <c:pt idx="17120">
                  <c:v>-77.910053000000005</c:v>
                </c:pt>
                <c:pt idx="17121">
                  <c:v>-80.203040000000001</c:v>
                </c:pt>
                <c:pt idx="17122">
                  <c:v>-79.117459999999994</c:v>
                </c:pt>
                <c:pt idx="17123">
                  <c:v>-78.559194000000005</c:v>
                </c:pt>
                <c:pt idx="17124">
                  <c:v>-78.804181</c:v>
                </c:pt>
                <c:pt idx="17125">
                  <c:v>-79.880825000000002</c:v>
                </c:pt>
                <c:pt idx="17126">
                  <c:v>-79.893501000000001</c:v>
                </c:pt>
                <c:pt idx="17127">
                  <c:v>-78.277888000000004</c:v>
                </c:pt>
                <c:pt idx="17128">
                  <c:v>-78.360268000000005</c:v>
                </c:pt>
                <c:pt idx="17129">
                  <c:v>-78.617391999999995</c:v>
                </c:pt>
                <c:pt idx="17130">
                  <c:v>-78.456667999999993</c:v>
                </c:pt>
                <c:pt idx="17131">
                  <c:v>-79.409170000000003</c:v>
                </c:pt>
                <c:pt idx="17132">
                  <c:v>-78.787806000000003</c:v>
                </c:pt>
                <c:pt idx="17133">
                  <c:v>-78.376755000000003</c:v>
                </c:pt>
                <c:pt idx="17134">
                  <c:v>-79.138555999999994</c:v>
                </c:pt>
                <c:pt idx="17135">
                  <c:v>-78.160447000000005</c:v>
                </c:pt>
                <c:pt idx="17136">
                  <c:v>-79.357512999999997</c:v>
                </c:pt>
                <c:pt idx="17137">
                  <c:v>-80.610594000000006</c:v>
                </c:pt>
                <c:pt idx="17138">
                  <c:v>-80.420184000000006</c:v>
                </c:pt>
                <c:pt idx="17139">
                  <c:v>-78.748385999999996</c:v>
                </c:pt>
                <c:pt idx="17140">
                  <c:v>-77.115611999999999</c:v>
                </c:pt>
                <c:pt idx="17141">
                  <c:v>-78.550888999999998</c:v>
                </c:pt>
                <c:pt idx="17142">
                  <c:v>-81.571661000000006</c:v>
                </c:pt>
                <c:pt idx="17143">
                  <c:v>-79.469335000000001</c:v>
                </c:pt>
                <c:pt idx="17144">
                  <c:v>-77.184984999999998</c:v>
                </c:pt>
                <c:pt idx="17145">
                  <c:v>-76.628874999999994</c:v>
                </c:pt>
                <c:pt idx="17146">
                  <c:v>-79.935136</c:v>
                </c:pt>
                <c:pt idx="17147">
                  <c:v>-81.822974000000002</c:v>
                </c:pt>
                <c:pt idx="17148">
                  <c:v>-80.064054999999996</c:v>
                </c:pt>
                <c:pt idx="17149">
                  <c:v>-77.355099999999993</c:v>
                </c:pt>
                <c:pt idx="17150">
                  <c:v>-77.246235999999996</c:v>
                </c:pt>
                <c:pt idx="17151">
                  <c:v>-79.968176999999997</c:v>
                </c:pt>
                <c:pt idx="17152">
                  <c:v>-80.995136000000002</c:v>
                </c:pt>
                <c:pt idx="17153">
                  <c:v>-79.083978000000002</c:v>
                </c:pt>
                <c:pt idx="17154">
                  <c:v>-77.045648999999997</c:v>
                </c:pt>
                <c:pt idx="17155">
                  <c:v>-77.85727</c:v>
                </c:pt>
                <c:pt idx="17156">
                  <c:v>-79.708665999999994</c:v>
                </c:pt>
                <c:pt idx="17157">
                  <c:v>-80.341116999999997</c:v>
                </c:pt>
                <c:pt idx="17158">
                  <c:v>-79.496645000000001</c:v>
                </c:pt>
                <c:pt idx="17159">
                  <c:v>-77.424571999999998</c:v>
                </c:pt>
                <c:pt idx="17160">
                  <c:v>-77.603587000000005</c:v>
                </c:pt>
                <c:pt idx="17161">
                  <c:v>-80.092307000000005</c:v>
                </c:pt>
                <c:pt idx="17162">
                  <c:v>-80.368380999999999</c:v>
                </c:pt>
                <c:pt idx="17163">
                  <c:v>-79.218401999999998</c:v>
                </c:pt>
                <c:pt idx="17164">
                  <c:v>-77.069828000000001</c:v>
                </c:pt>
                <c:pt idx="17165">
                  <c:v>-78.236621999999997</c:v>
                </c:pt>
                <c:pt idx="17166">
                  <c:v>-80.451986000000005</c:v>
                </c:pt>
                <c:pt idx="17167">
                  <c:v>-79.968317999999996</c:v>
                </c:pt>
                <c:pt idx="17168">
                  <c:v>-78.893844999999999</c:v>
                </c:pt>
                <c:pt idx="17169">
                  <c:v>-76.240341999999998</c:v>
                </c:pt>
                <c:pt idx="17170">
                  <c:v>-76.539227999999994</c:v>
                </c:pt>
                <c:pt idx="17171">
                  <c:v>-79.443234000000004</c:v>
                </c:pt>
                <c:pt idx="17172">
                  <c:v>-79.517011999999994</c:v>
                </c:pt>
                <c:pt idx="17173">
                  <c:v>-77.313916000000006</c:v>
                </c:pt>
                <c:pt idx="17174">
                  <c:v>-75.545501999999999</c:v>
                </c:pt>
                <c:pt idx="17175">
                  <c:v>-76.857662000000005</c:v>
                </c:pt>
                <c:pt idx="17176">
                  <c:v>-78.760937999999996</c:v>
                </c:pt>
                <c:pt idx="17177">
                  <c:v>-79.760677999999999</c:v>
                </c:pt>
                <c:pt idx="17178">
                  <c:v>-77.910583000000003</c:v>
                </c:pt>
                <c:pt idx="17179">
                  <c:v>-76.335436000000001</c:v>
                </c:pt>
                <c:pt idx="17180">
                  <c:v>-78.306939</c:v>
                </c:pt>
                <c:pt idx="17181">
                  <c:v>-80.114669000000006</c:v>
                </c:pt>
                <c:pt idx="17182">
                  <c:v>-79.037850000000006</c:v>
                </c:pt>
                <c:pt idx="17183">
                  <c:v>-78.373849000000007</c:v>
                </c:pt>
                <c:pt idx="17184">
                  <c:v>-78.297780000000003</c:v>
                </c:pt>
                <c:pt idx="17185">
                  <c:v>-78.685787000000005</c:v>
                </c:pt>
                <c:pt idx="17186">
                  <c:v>-80.055533999999994</c:v>
                </c:pt>
                <c:pt idx="17187">
                  <c:v>-78.854860000000002</c:v>
                </c:pt>
                <c:pt idx="17188">
                  <c:v>-78.819136</c:v>
                </c:pt>
                <c:pt idx="17189">
                  <c:v>-77.762507999999997</c:v>
                </c:pt>
                <c:pt idx="17190">
                  <c:v>-79.019914</c:v>
                </c:pt>
                <c:pt idx="17191">
                  <c:v>-79.630482000000001</c:v>
                </c:pt>
                <c:pt idx="17192">
                  <c:v>-77.185407999999995</c:v>
                </c:pt>
                <c:pt idx="17193">
                  <c:v>-77.542503999999994</c:v>
                </c:pt>
                <c:pt idx="17194">
                  <c:v>-78.953917000000004</c:v>
                </c:pt>
                <c:pt idx="17195">
                  <c:v>-78.839578000000003</c:v>
                </c:pt>
                <c:pt idx="17196">
                  <c:v>-78.468134000000006</c:v>
                </c:pt>
                <c:pt idx="17197">
                  <c:v>-76.828913999999997</c:v>
                </c:pt>
                <c:pt idx="17198">
                  <c:v>-77.399874999999994</c:v>
                </c:pt>
                <c:pt idx="17199">
                  <c:v>-78.821190000000001</c:v>
                </c:pt>
                <c:pt idx="17200">
                  <c:v>-78.361424999999997</c:v>
                </c:pt>
                <c:pt idx="17201">
                  <c:v>-78.643732</c:v>
                </c:pt>
                <c:pt idx="17202">
                  <c:v>-78.194044000000005</c:v>
                </c:pt>
                <c:pt idx="17203">
                  <c:v>-77.938804000000005</c:v>
                </c:pt>
                <c:pt idx="17204">
                  <c:v>-78.729939000000002</c:v>
                </c:pt>
                <c:pt idx="17205">
                  <c:v>-78.416218000000001</c:v>
                </c:pt>
                <c:pt idx="17206">
                  <c:v>-78.210973999999993</c:v>
                </c:pt>
                <c:pt idx="17207">
                  <c:v>-78.905789999999996</c:v>
                </c:pt>
                <c:pt idx="17208">
                  <c:v>-78.549295999999998</c:v>
                </c:pt>
                <c:pt idx="17209">
                  <c:v>-78.715515999999994</c:v>
                </c:pt>
                <c:pt idx="17210">
                  <c:v>-77.653858</c:v>
                </c:pt>
                <c:pt idx="17211">
                  <c:v>-77.421683000000002</c:v>
                </c:pt>
                <c:pt idx="17212">
                  <c:v>-78.473146999999997</c:v>
                </c:pt>
                <c:pt idx="17213">
                  <c:v>-78.113664</c:v>
                </c:pt>
                <c:pt idx="17214">
                  <c:v>-78.011556999999996</c:v>
                </c:pt>
                <c:pt idx="17215">
                  <c:v>-76.902214000000001</c:v>
                </c:pt>
                <c:pt idx="17216">
                  <c:v>-77.469272000000004</c:v>
                </c:pt>
                <c:pt idx="17217">
                  <c:v>-78.672507999999993</c:v>
                </c:pt>
                <c:pt idx="17218">
                  <c:v>-78.242990000000006</c:v>
                </c:pt>
                <c:pt idx="17219">
                  <c:v>-76.809557999999996</c:v>
                </c:pt>
                <c:pt idx="17220">
                  <c:v>-76.650094999999993</c:v>
                </c:pt>
                <c:pt idx="17221">
                  <c:v>-78.188624000000004</c:v>
                </c:pt>
                <c:pt idx="17222">
                  <c:v>-79.077848000000003</c:v>
                </c:pt>
                <c:pt idx="17223">
                  <c:v>-77.892724000000001</c:v>
                </c:pt>
                <c:pt idx="17224">
                  <c:v>-76.77037</c:v>
                </c:pt>
                <c:pt idx="17225">
                  <c:v>-76.502585999999994</c:v>
                </c:pt>
                <c:pt idx="17226">
                  <c:v>-77.139775</c:v>
                </c:pt>
                <c:pt idx="17227">
                  <c:v>-80.140411999999998</c:v>
                </c:pt>
                <c:pt idx="17228">
                  <c:v>-77.873071999999993</c:v>
                </c:pt>
                <c:pt idx="17229">
                  <c:v>-74.810517000000004</c:v>
                </c:pt>
                <c:pt idx="17230">
                  <c:v>-76.606461999999993</c:v>
                </c:pt>
                <c:pt idx="17231">
                  <c:v>-79.105435</c:v>
                </c:pt>
                <c:pt idx="17232">
                  <c:v>-80.266366000000005</c:v>
                </c:pt>
                <c:pt idx="17233">
                  <c:v>-76.407762000000005</c:v>
                </c:pt>
                <c:pt idx="17234">
                  <c:v>-73.034088999999994</c:v>
                </c:pt>
                <c:pt idx="17235">
                  <c:v>-76.755482999999998</c:v>
                </c:pt>
                <c:pt idx="17236">
                  <c:v>-79.095304999999996</c:v>
                </c:pt>
                <c:pt idx="17237">
                  <c:v>-78.720113999999995</c:v>
                </c:pt>
                <c:pt idx="17238">
                  <c:v>-75.160357000000005</c:v>
                </c:pt>
                <c:pt idx="17239">
                  <c:v>-74.896204999999995</c:v>
                </c:pt>
                <c:pt idx="17240">
                  <c:v>-78.453535000000002</c:v>
                </c:pt>
                <c:pt idx="17241">
                  <c:v>-79.934768000000005</c:v>
                </c:pt>
                <c:pt idx="17242">
                  <c:v>-77.789841999999993</c:v>
                </c:pt>
                <c:pt idx="17243">
                  <c:v>-75.919436000000005</c:v>
                </c:pt>
                <c:pt idx="17244">
                  <c:v>-76.025135000000006</c:v>
                </c:pt>
                <c:pt idx="17245">
                  <c:v>-79.462590000000006</c:v>
                </c:pt>
                <c:pt idx="17246">
                  <c:v>-79.401351000000005</c:v>
                </c:pt>
                <c:pt idx="17247">
                  <c:v>-76.847936000000004</c:v>
                </c:pt>
                <c:pt idx="17248">
                  <c:v>-76.745808999999994</c:v>
                </c:pt>
                <c:pt idx="17249">
                  <c:v>-77.618764999999996</c:v>
                </c:pt>
                <c:pt idx="17250">
                  <c:v>-78.525892999999996</c:v>
                </c:pt>
                <c:pt idx="17251">
                  <c:v>-78.467121000000006</c:v>
                </c:pt>
                <c:pt idx="17252">
                  <c:v>-75.670135000000002</c:v>
                </c:pt>
                <c:pt idx="17253">
                  <c:v>-77.063067000000004</c:v>
                </c:pt>
                <c:pt idx="17254">
                  <c:v>-78.178894999999997</c:v>
                </c:pt>
                <c:pt idx="17255">
                  <c:v>-77.437287999999995</c:v>
                </c:pt>
                <c:pt idx="17256">
                  <c:v>-77.389643000000007</c:v>
                </c:pt>
                <c:pt idx="17257">
                  <c:v>-76.733583999999993</c:v>
                </c:pt>
                <c:pt idx="17258">
                  <c:v>-77.698921999999996</c:v>
                </c:pt>
                <c:pt idx="17259">
                  <c:v>-77.534761000000003</c:v>
                </c:pt>
                <c:pt idx="17260">
                  <c:v>-76.042596000000003</c:v>
                </c:pt>
                <c:pt idx="17261">
                  <c:v>-76.797192999999993</c:v>
                </c:pt>
                <c:pt idx="17262">
                  <c:v>-77.828040000000001</c:v>
                </c:pt>
                <c:pt idx="17263">
                  <c:v>-76.981994999999998</c:v>
                </c:pt>
                <c:pt idx="17264">
                  <c:v>-75.836652999999998</c:v>
                </c:pt>
                <c:pt idx="17265">
                  <c:v>-75.548152000000002</c:v>
                </c:pt>
                <c:pt idx="17266">
                  <c:v>-77.813045000000002</c:v>
                </c:pt>
                <c:pt idx="17267">
                  <c:v>-79.084121999999994</c:v>
                </c:pt>
                <c:pt idx="17268">
                  <c:v>-76.754669000000007</c:v>
                </c:pt>
                <c:pt idx="17269">
                  <c:v>-75.474795999999998</c:v>
                </c:pt>
                <c:pt idx="17270">
                  <c:v>-76.383768000000003</c:v>
                </c:pt>
                <c:pt idx="17271">
                  <c:v>-79.187917999999996</c:v>
                </c:pt>
                <c:pt idx="17272">
                  <c:v>-78.822356999999997</c:v>
                </c:pt>
                <c:pt idx="17273">
                  <c:v>-75.225419000000002</c:v>
                </c:pt>
                <c:pt idx="17274">
                  <c:v>-74.290218999999993</c:v>
                </c:pt>
                <c:pt idx="17275">
                  <c:v>-77.063130000000001</c:v>
                </c:pt>
                <c:pt idx="17276">
                  <c:v>-79.237003999999999</c:v>
                </c:pt>
                <c:pt idx="17277">
                  <c:v>-77.905854000000005</c:v>
                </c:pt>
                <c:pt idx="17278">
                  <c:v>-74.145027999999996</c:v>
                </c:pt>
                <c:pt idx="17279">
                  <c:v>-74.178304999999995</c:v>
                </c:pt>
                <c:pt idx="17280">
                  <c:v>-77.510643000000002</c:v>
                </c:pt>
                <c:pt idx="17281">
                  <c:v>-78.662040000000005</c:v>
                </c:pt>
                <c:pt idx="17282">
                  <c:v>-76.212187999999998</c:v>
                </c:pt>
                <c:pt idx="17283">
                  <c:v>-73.920051999999998</c:v>
                </c:pt>
                <c:pt idx="17284">
                  <c:v>-73.547422999999995</c:v>
                </c:pt>
                <c:pt idx="17285">
                  <c:v>-77.654488999999998</c:v>
                </c:pt>
                <c:pt idx="17286">
                  <c:v>-78.496921999999998</c:v>
                </c:pt>
                <c:pt idx="17287">
                  <c:v>-74.849425999999994</c:v>
                </c:pt>
                <c:pt idx="17288">
                  <c:v>-72.421458000000001</c:v>
                </c:pt>
                <c:pt idx="17289">
                  <c:v>-74.600807000000003</c:v>
                </c:pt>
                <c:pt idx="17290">
                  <c:v>-78.264419000000004</c:v>
                </c:pt>
                <c:pt idx="17291">
                  <c:v>-77.841271000000006</c:v>
                </c:pt>
                <c:pt idx="17292">
                  <c:v>-73.981774000000001</c:v>
                </c:pt>
                <c:pt idx="17293">
                  <c:v>-73.092529999999996</c:v>
                </c:pt>
                <c:pt idx="17294">
                  <c:v>-76.015837000000005</c:v>
                </c:pt>
                <c:pt idx="17295">
                  <c:v>-79.179257000000007</c:v>
                </c:pt>
                <c:pt idx="17296">
                  <c:v>-76.524201000000005</c:v>
                </c:pt>
                <c:pt idx="17297">
                  <c:v>-73.985951999999997</c:v>
                </c:pt>
                <c:pt idx="17298">
                  <c:v>-74.613373999999993</c:v>
                </c:pt>
                <c:pt idx="17299">
                  <c:v>-76.984161999999998</c:v>
                </c:pt>
                <c:pt idx="17300">
                  <c:v>-78.080263000000002</c:v>
                </c:pt>
                <c:pt idx="17301">
                  <c:v>-76.379532999999995</c:v>
                </c:pt>
                <c:pt idx="17302">
                  <c:v>-73.482595000000003</c:v>
                </c:pt>
                <c:pt idx="17303">
                  <c:v>-74.711170999999993</c:v>
                </c:pt>
                <c:pt idx="17304">
                  <c:v>-76.879975999999999</c:v>
                </c:pt>
                <c:pt idx="17305">
                  <c:v>-76.572721000000001</c:v>
                </c:pt>
                <c:pt idx="17306">
                  <c:v>-77.114538999999994</c:v>
                </c:pt>
                <c:pt idx="17307">
                  <c:v>-74.973596000000001</c:v>
                </c:pt>
                <c:pt idx="17308">
                  <c:v>-75.789080999999996</c:v>
                </c:pt>
                <c:pt idx="17309">
                  <c:v>-77.593355000000003</c:v>
                </c:pt>
                <c:pt idx="17310">
                  <c:v>-78.235727999999995</c:v>
                </c:pt>
                <c:pt idx="17311">
                  <c:v>-77.579920999999999</c:v>
                </c:pt>
                <c:pt idx="17312">
                  <c:v>-75.356498000000002</c:v>
                </c:pt>
                <c:pt idx="17313">
                  <c:v>-74.718592000000001</c:v>
                </c:pt>
                <c:pt idx="17314">
                  <c:v>-77.363629000000003</c:v>
                </c:pt>
                <c:pt idx="17315">
                  <c:v>-77.633413000000004</c:v>
                </c:pt>
                <c:pt idx="17316">
                  <c:v>-76.622043000000005</c:v>
                </c:pt>
                <c:pt idx="17317">
                  <c:v>-74.065928999999997</c:v>
                </c:pt>
                <c:pt idx="17318">
                  <c:v>-73.410470000000004</c:v>
                </c:pt>
                <c:pt idx="17319">
                  <c:v>-75.873734999999996</c:v>
                </c:pt>
                <c:pt idx="17320">
                  <c:v>-75.857754</c:v>
                </c:pt>
                <c:pt idx="17321">
                  <c:v>-74.934083999999999</c:v>
                </c:pt>
                <c:pt idx="17322">
                  <c:v>-74.320521999999997</c:v>
                </c:pt>
                <c:pt idx="17323">
                  <c:v>-74.426241000000005</c:v>
                </c:pt>
                <c:pt idx="17324">
                  <c:v>-75.634079</c:v>
                </c:pt>
                <c:pt idx="17325">
                  <c:v>-76.829392999999996</c:v>
                </c:pt>
                <c:pt idx="17326">
                  <c:v>-75.917935999999997</c:v>
                </c:pt>
                <c:pt idx="17327">
                  <c:v>-76.188261999999995</c:v>
                </c:pt>
                <c:pt idx="17328">
                  <c:v>-74.880257</c:v>
                </c:pt>
                <c:pt idx="17329">
                  <c:v>-75.266108000000003</c:v>
                </c:pt>
                <c:pt idx="17330">
                  <c:v>-77.807698000000002</c:v>
                </c:pt>
                <c:pt idx="17331">
                  <c:v>-76.662632000000002</c:v>
                </c:pt>
                <c:pt idx="17332">
                  <c:v>-75.138897999999998</c:v>
                </c:pt>
                <c:pt idx="17333">
                  <c:v>-73.452847000000006</c:v>
                </c:pt>
                <c:pt idx="17334">
                  <c:v>-74.583219</c:v>
                </c:pt>
                <c:pt idx="17335">
                  <c:v>-77.036546000000001</c:v>
                </c:pt>
                <c:pt idx="17336">
                  <c:v>-76.615708999999995</c:v>
                </c:pt>
                <c:pt idx="17337">
                  <c:v>-74.173372000000001</c:v>
                </c:pt>
                <c:pt idx="17338">
                  <c:v>-72.899733999999995</c:v>
                </c:pt>
                <c:pt idx="17339">
                  <c:v>-75.755938</c:v>
                </c:pt>
                <c:pt idx="17340">
                  <c:v>-77.775147000000004</c:v>
                </c:pt>
                <c:pt idx="17341">
                  <c:v>-76.969312000000002</c:v>
                </c:pt>
                <c:pt idx="17342">
                  <c:v>-73.149732999999998</c:v>
                </c:pt>
                <c:pt idx="17343">
                  <c:v>-73.834315000000004</c:v>
                </c:pt>
                <c:pt idx="17344">
                  <c:v>-77.649448000000007</c:v>
                </c:pt>
                <c:pt idx="17345">
                  <c:v>-77.203075999999996</c:v>
                </c:pt>
                <c:pt idx="17346">
                  <c:v>-75.438233999999994</c:v>
                </c:pt>
                <c:pt idx="17347">
                  <c:v>-73.380273000000003</c:v>
                </c:pt>
                <c:pt idx="17348">
                  <c:v>-74.914180000000002</c:v>
                </c:pt>
                <c:pt idx="17349">
                  <c:v>-77.225302999999997</c:v>
                </c:pt>
                <c:pt idx="17350">
                  <c:v>-76.356481000000002</c:v>
                </c:pt>
                <c:pt idx="17351">
                  <c:v>-74.602862000000002</c:v>
                </c:pt>
                <c:pt idx="17352">
                  <c:v>-73.880808000000002</c:v>
                </c:pt>
                <c:pt idx="17353">
                  <c:v>-76.440979999999996</c:v>
                </c:pt>
                <c:pt idx="17354">
                  <c:v>-77.034969000000004</c:v>
                </c:pt>
                <c:pt idx="17355">
                  <c:v>-75.655299999999997</c:v>
                </c:pt>
                <c:pt idx="17356">
                  <c:v>-74.299378000000004</c:v>
                </c:pt>
                <c:pt idx="17357">
                  <c:v>-75.280676</c:v>
                </c:pt>
                <c:pt idx="17358">
                  <c:v>-76.513465999999994</c:v>
                </c:pt>
                <c:pt idx="17359">
                  <c:v>-76.163769000000002</c:v>
                </c:pt>
                <c:pt idx="17360">
                  <c:v>-74.110022000000001</c:v>
                </c:pt>
                <c:pt idx="17361">
                  <c:v>-74.427897999999999</c:v>
                </c:pt>
                <c:pt idx="17362">
                  <c:v>-74.810739999999996</c:v>
                </c:pt>
                <c:pt idx="17363">
                  <c:v>-75.438182999999995</c:v>
                </c:pt>
                <c:pt idx="17364">
                  <c:v>-75.220840999999993</c:v>
                </c:pt>
                <c:pt idx="17365">
                  <c:v>-74.797381999999999</c:v>
                </c:pt>
                <c:pt idx="17366">
                  <c:v>-75.455770999999999</c:v>
                </c:pt>
                <c:pt idx="17367">
                  <c:v>-74.951209000000006</c:v>
                </c:pt>
                <c:pt idx="17368">
                  <c:v>-75.831832000000006</c:v>
                </c:pt>
                <c:pt idx="17369">
                  <c:v>-75.215396999999996</c:v>
                </c:pt>
                <c:pt idx="17370">
                  <c:v>-73.628288999999995</c:v>
                </c:pt>
                <c:pt idx="17371">
                  <c:v>-74.672956999999997</c:v>
                </c:pt>
                <c:pt idx="17372">
                  <c:v>-74.560615999999996</c:v>
                </c:pt>
                <c:pt idx="17373">
                  <c:v>-75.682171999999994</c:v>
                </c:pt>
                <c:pt idx="17374">
                  <c:v>-76.633100999999996</c:v>
                </c:pt>
                <c:pt idx="17375">
                  <c:v>-73.855708000000007</c:v>
                </c:pt>
                <c:pt idx="17376">
                  <c:v>-74.611742000000007</c:v>
                </c:pt>
                <c:pt idx="17377">
                  <c:v>-75.164551000000003</c:v>
                </c:pt>
                <c:pt idx="17378">
                  <c:v>-76.860951</c:v>
                </c:pt>
                <c:pt idx="17379">
                  <c:v>-76.887883000000002</c:v>
                </c:pt>
                <c:pt idx="17380">
                  <c:v>-74.054028000000002</c:v>
                </c:pt>
                <c:pt idx="17381">
                  <c:v>-74.644268999999994</c:v>
                </c:pt>
                <c:pt idx="17382">
                  <c:v>-74.744647999999998</c:v>
                </c:pt>
                <c:pt idx="17383">
                  <c:v>-75.051844000000003</c:v>
                </c:pt>
                <c:pt idx="17384">
                  <c:v>-75.619328999999993</c:v>
                </c:pt>
                <c:pt idx="17385">
                  <c:v>-74.421256999999997</c:v>
                </c:pt>
                <c:pt idx="17386">
                  <c:v>-74.097477999999995</c:v>
                </c:pt>
                <c:pt idx="17387">
                  <c:v>-73.487509000000003</c:v>
                </c:pt>
                <c:pt idx="17388">
                  <c:v>-74.180301</c:v>
                </c:pt>
                <c:pt idx="17389">
                  <c:v>-76.023775000000001</c:v>
                </c:pt>
                <c:pt idx="17390">
                  <c:v>-75.182759000000004</c:v>
                </c:pt>
                <c:pt idx="17391">
                  <c:v>-73.282105000000001</c:v>
                </c:pt>
                <c:pt idx="17392">
                  <c:v>-73.011623</c:v>
                </c:pt>
                <c:pt idx="17393">
                  <c:v>-74.294388999999995</c:v>
                </c:pt>
                <c:pt idx="17394">
                  <c:v>-76.909586000000004</c:v>
                </c:pt>
                <c:pt idx="17395">
                  <c:v>-75.987356000000005</c:v>
                </c:pt>
                <c:pt idx="17396">
                  <c:v>-73.307216999999994</c:v>
                </c:pt>
                <c:pt idx="17397">
                  <c:v>-73.285900999999996</c:v>
                </c:pt>
                <c:pt idx="17398">
                  <c:v>-75.006067000000002</c:v>
                </c:pt>
                <c:pt idx="17399">
                  <c:v>-76.648024000000007</c:v>
                </c:pt>
                <c:pt idx="17400">
                  <c:v>-75.156402</c:v>
                </c:pt>
                <c:pt idx="17401">
                  <c:v>-73.037397999999996</c:v>
                </c:pt>
                <c:pt idx="17402">
                  <c:v>-72.680903999999998</c:v>
                </c:pt>
                <c:pt idx="17403">
                  <c:v>-75.166324000000003</c:v>
                </c:pt>
                <c:pt idx="17404">
                  <c:v>-77.940824000000006</c:v>
                </c:pt>
                <c:pt idx="17405">
                  <c:v>-74.952882000000002</c:v>
                </c:pt>
                <c:pt idx="17406">
                  <c:v>-72.649366999999998</c:v>
                </c:pt>
                <c:pt idx="17407">
                  <c:v>-73.846408999999994</c:v>
                </c:pt>
                <c:pt idx="17408">
                  <c:v>-76.001720000000006</c:v>
                </c:pt>
                <c:pt idx="17409">
                  <c:v>-76.082818000000003</c:v>
                </c:pt>
                <c:pt idx="17410">
                  <c:v>-74.376050000000006</c:v>
                </c:pt>
                <c:pt idx="17411">
                  <c:v>-72.448620000000005</c:v>
                </c:pt>
                <c:pt idx="17412">
                  <c:v>-72.858119000000002</c:v>
                </c:pt>
                <c:pt idx="17413">
                  <c:v>-75.909315000000007</c:v>
                </c:pt>
                <c:pt idx="17414">
                  <c:v>-76.124093000000002</c:v>
                </c:pt>
                <c:pt idx="17415">
                  <c:v>-74.825371000000004</c:v>
                </c:pt>
                <c:pt idx="17416">
                  <c:v>-73.580955000000003</c:v>
                </c:pt>
                <c:pt idx="17417">
                  <c:v>-73.630368000000004</c:v>
                </c:pt>
                <c:pt idx="17418">
                  <c:v>-75.259665999999996</c:v>
                </c:pt>
                <c:pt idx="17419">
                  <c:v>-76.219352000000001</c:v>
                </c:pt>
                <c:pt idx="17420">
                  <c:v>-74.769204999999999</c:v>
                </c:pt>
                <c:pt idx="17421">
                  <c:v>-72.898336999999998</c:v>
                </c:pt>
                <c:pt idx="17422">
                  <c:v>-73.393208000000001</c:v>
                </c:pt>
                <c:pt idx="17423">
                  <c:v>-75.493746000000002</c:v>
                </c:pt>
                <c:pt idx="17424">
                  <c:v>-75.378919999999994</c:v>
                </c:pt>
                <c:pt idx="17425">
                  <c:v>-72.631598999999994</c:v>
                </c:pt>
                <c:pt idx="17426">
                  <c:v>-73.000013999999993</c:v>
                </c:pt>
                <c:pt idx="17427">
                  <c:v>-74.608985000000004</c:v>
                </c:pt>
                <c:pt idx="17428">
                  <c:v>-75.516113000000004</c:v>
                </c:pt>
                <c:pt idx="17429">
                  <c:v>-75.076964000000004</c:v>
                </c:pt>
                <c:pt idx="17430">
                  <c:v>-73.207432999999995</c:v>
                </c:pt>
                <c:pt idx="17431">
                  <c:v>-73.673547999999997</c:v>
                </c:pt>
                <c:pt idx="17432">
                  <c:v>-74.813163000000003</c:v>
                </c:pt>
                <c:pt idx="17433">
                  <c:v>-74.990937000000002</c:v>
                </c:pt>
                <c:pt idx="17434">
                  <c:v>-73.470135999999997</c:v>
                </c:pt>
                <c:pt idx="17435">
                  <c:v>-73.739356000000001</c:v>
                </c:pt>
                <c:pt idx="17436">
                  <c:v>-74.156932999999995</c:v>
                </c:pt>
                <c:pt idx="17437">
                  <c:v>-73.298073000000002</c:v>
                </c:pt>
                <c:pt idx="17438">
                  <c:v>-73.829425999999998</c:v>
                </c:pt>
                <c:pt idx="17439">
                  <c:v>-73.489787000000007</c:v>
                </c:pt>
                <c:pt idx="17440">
                  <c:v>-73.664918999999998</c:v>
                </c:pt>
                <c:pt idx="17441">
                  <c:v>-73.915518000000006</c:v>
                </c:pt>
                <c:pt idx="17442">
                  <c:v>-73.670777999999999</c:v>
                </c:pt>
                <c:pt idx="17443">
                  <c:v>-74.537401000000003</c:v>
                </c:pt>
                <c:pt idx="17444">
                  <c:v>-74.011212</c:v>
                </c:pt>
                <c:pt idx="17445">
                  <c:v>-73.570727000000005</c:v>
                </c:pt>
                <c:pt idx="17446">
                  <c:v>-74.058549999999997</c:v>
                </c:pt>
                <c:pt idx="17447">
                  <c:v>-75.094266000000005</c:v>
                </c:pt>
                <c:pt idx="17448">
                  <c:v>-75.739799000000005</c:v>
                </c:pt>
                <c:pt idx="17449">
                  <c:v>-73.971656999999993</c:v>
                </c:pt>
                <c:pt idx="17450">
                  <c:v>-72.237493999999998</c:v>
                </c:pt>
                <c:pt idx="17451">
                  <c:v>-73.171126000000001</c:v>
                </c:pt>
                <c:pt idx="17452">
                  <c:v>-75.508346000000003</c:v>
                </c:pt>
                <c:pt idx="17453">
                  <c:v>-74.844652999999994</c:v>
                </c:pt>
                <c:pt idx="17454">
                  <c:v>-72.215650999999994</c:v>
                </c:pt>
                <c:pt idx="17455">
                  <c:v>-71.049167999999995</c:v>
                </c:pt>
                <c:pt idx="17456">
                  <c:v>-73.021428999999998</c:v>
                </c:pt>
                <c:pt idx="17457">
                  <c:v>-75.594882999999996</c:v>
                </c:pt>
                <c:pt idx="17458">
                  <c:v>-74.535110000000003</c:v>
                </c:pt>
                <c:pt idx="17459">
                  <c:v>-72.137137999999993</c:v>
                </c:pt>
                <c:pt idx="17460">
                  <c:v>-71.637062</c:v>
                </c:pt>
                <c:pt idx="17461">
                  <c:v>-73.318064000000007</c:v>
                </c:pt>
                <c:pt idx="17462">
                  <c:v>-75.133018000000007</c:v>
                </c:pt>
                <c:pt idx="17463">
                  <c:v>-74.366775000000004</c:v>
                </c:pt>
                <c:pt idx="17464">
                  <c:v>-72.601354000000001</c:v>
                </c:pt>
                <c:pt idx="17465">
                  <c:v>-73.119988000000006</c:v>
                </c:pt>
                <c:pt idx="17466">
                  <c:v>-74.040334000000001</c:v>
                </c:pt>
                <c:pt idx="17467">
                  <c:v>-74.344500999999994</c:v>
                </c:pt>
                <c:pt idx="17468">
                  <c:v>-74.376889000000006</c:v>
                </c:pt>
                <c:pt idx="17469">
                  <c:v>-74.032044999999997</c:v>
                </c:pt>
                <c:pt idx="17470">
                  <c:v>-73.304243999999997</c:v>
                </c:pt>
                <c:pt idx="17471">
                  <c:v>-73.642155000000002</c:v>
                </c:pt>
                <c:pt idx="17472">
                  <c:v>-73.707679999999996</c:v>
                </c:pt>
                <c:pt idx="17473">
                  <c:v>-73.122446999999994</c:v>
                </c:pt>
                <c:pt idx="17474">
                  <c:v>-73.821573000000001</c:v>
                </c:pt>
                <c:pt idx="17475">
                  <c:v>-72.829639</c:v>
                </c:pt>
                <c:pt idx="17476">
                  <c:v>-71.939093999999997</c:v>
                </c:pt>
                <c:pt idx="17477">
                  <c:v>-72.202820000000003</c:v>
                </c:pt>
                <c:pt idx="17478">
                  <c:v>-74.197387000000006</c:v>
                </c:pt>
                <c:pt idx="17479">
                  <c:v>-74.126536999999999</c:v>
                </c:pt>
                <c:pt idx="17480">
                  <c:v>-71.857178000000005</c:v>
                </c:pt>
                <c:pt idx="17481">
                  <c:v>-71.569126999999995</c:v>
                </c:pt>
                <c:pt idx="17482">
                  <c:v>-74.601318000000006</c:v>
                </c:pt>
                <c:pt idx="17483">
                  <c:v>-75.283900000000003</c:v>
                </c:pt>
                <c:pt idx="17484">
                  <c:v>-74.086427</c:v>
                </c:pt>
                <c:pt idx="17485">
                  <c:v>-70.676170999999997</c:v>
                </c:pt>
                <c:pt idx="17486">
                  <c:v>-70.730905000000007</c:v>
                </c:pt>
                <c:pt idx="17487">
                  <c:v>-75.148667000000003</c:v>
                </c:pt>
                <c:pt idx="17488">
                  <c:v>-76.134275000000002</c:v>
                </c:pt>
                <c:pt idx="17489">
                  <c:v>-72.803664999999995</c:v>
                </c:pt>
                <c:pt idx="17490">
                  <c:v>-69.147237000000004</c:v>
                </c:pt>
                <c:pt idx="17491">
                  <c:v>-71.048880999999994</c:v>
                </c:pt>
                <c:pt idx="17492">
                  <c:v>-75.931438</c:v>
                </c:pt>
                <c:pt idx="17493">
                  <c:v>-76.590102000000002</c:v>
                </c:pt>
                <c:pt idx="17494">
                  <c:v>-73.075858999999994</c:v>
                </c:pt>
                <c:pt idx="17495">
                  <c:v>-69.810913999999997</c:v>
                </c:pt>
                <c:pt idx="17496">
                  <c:v>-72.122056000000001</c:v>
                </c:pt>
                <c:pt idx="17497">
                  <c:v>-76.474286000000006</c:v>
                </c:pt>
                <c:pt idx="17498">
                  <c:v>-76.234052000000005</c:v>
                </c:pt>
                <c:pt idx="17499">
                  <c:v>-70.321816999999996</c:v>
                </c:pt>
                <c:pt idx="17500">
                  <c:v>-69.698318</c:v>
                </c:pt>
                <c:pt idx="17501">
                  <c:v>-73.508557999999994</c:v>
                </c:pt>
                <c:pt idx="17502">
                  <c:v>-76.238849000000002</c:v>
                </c:pt>
                <c:pt idx="17503">
                  <c:v>-73.975232000000005</c:v>
                </c:pt>
                <c:pt idx="17504">
                  <c:v>-69.107937000000007</c:v>
                </c:pt>
                <c:pt idx="17505">
                  <c:v>-69.986253000000005</c:v>
                </c:pt>
                <c:pt idx="17506">
                  <c:v>-75.296172999999996</c:v>
                </c:pt>
                <c:pt idx="17507">
                  <c:v>-76.990707999999998</c:v>
                </c:pt>
                <c:pt idx="17508">
                  <c:v>-73.118104000000002</c:v>
                </c:pt>
                <c:pt idx="17509">
                  <c:v>-68.830235000000002</c:v>
                </c:pt>
                <c:pt idx="17510">
                  <c:v>-71.378445999999997</c:v>
                </c:pt>
                <c:pt idx="17511">
                  <c:v>-75.658956000000003</c:v>
                </c:pt>
                <c:pt idx="17512">
                  <c:v>-75.551062000000002</c:v>
                </c:pt>
                <c:pt idx="17513">
                  <c:v>-71.638403999999994</c:v>
                </c:pt>
                <c:pt idx="17514">
                  <c:v>-68.364818</c:v>
                </c:pt>
                <c:pt idx="17515">
                  <c:v>-72.630026000000001</c:v>
                </c:pt>
                <c:pt idx="17516">
                  <c:v>-75.627188000000004</c:v>
                </c:pt>
                <c:pt idx="17517">
                  <c:v>-73.544334000000006</c:v>
                </c:pt>
                <c:pt idx="17518">
                  <c:v>-69.415073000000007</c:v>
                </c:pt>
                <c:pt idx="17519">
                  <c:v>-70.169805999999994</c:v>
                </c:pt>
                <c:pt idx="17520">
                  <c:v>-74.526640999999998</c:v>
                </c:pt>
                <c:pt idx="17521">
                  <c:v>-74.797569999999993</c:v>
                </c:pt>
                <c:pt idx="17522">
                  <c:v>-72.040075999999999</c:v>
                </c:pt>
                <c:pt idx="17523">
                  <c:v>-70.518692000000001</c:v>
                </c:pt>
                <c:pt idx="17524">
                  <c:v>-71.450888000000006</c:v>
                </c:pt>
                <c:pt idx="17525">
                  <c:v>-75.583197999999996</c:v>
                </c:pt>
                <c:pt idx="17526">
                  <c:v>-74.018420000000006</c:v>
                </c:pt>
                <c:pt idx="17527">
                  <c:v>-71.099327000000002</c:v>
                </c:pt>
                <c:pt idx="17528">
                  <c:v>-69.828523000000004</c:v>
                </c:pt>
                <c:pt idx="17529">
                  <c:v>-71.781015999999994</c:v>
                </c:pt>
                <c:pt idx="17530">
                  <c:v>-73.784360000000007</c:v>
                </c:pt>
                <c:pt idx="17531">
                  <c:v>-71.931079999999994</c:v>
                </c:pt>
                <c:pt idx="17532">
                  <c:v>-69.978139999999996</c:v>
                </c:pt>
                <c:pt idx="17533">
                  <c:v>-71.613339999999994</c:v>
                </c:pt>
                <c:pt idx="17534">
                  <c:v>-72.761125000000007</c:v>
                </c:pt>
                <c:pt idx="17535">
                  <c:v>-73.337541000000002</c:v>
                </c:pt>
                <c:pt idx="17536">
                  <c:v>-72.807779999999994</c:v>
                </c:pt>
                <c:pt idx="17537">
                  <c:v>-71.286356999999995</c:v>
                </c:pt>
                <c:pt idx="17538">
                  <c:v>-72.777241000000004</c:v>
                </c:pt>
                <c:pt idx="17539">
                  <c:v>-73.612488999999997</c:v>
                </c:pt>
                <c:pt idx="17540">
                  <c:v>-72.381873999999996</c:v>
                </c:pt>
                <c:pt idx="17541">
                  <c:v>-72.228780999999998</c:v>
                </c:pt>
                <c:pt idx="17542">
                  <c:v>-71.658558999999997</c:v>
                </c:pt>
                <c:pt idx="17543">
                  <c:v>-72.409700000000001</c:v>
                </c:pt>
                <c:pt idx="17544">
                  <c:v>-73.259512000000001</c:v>
                </c:pt>
                <c:pt idx="17545">
                  <c:v>-72.191232999999997</c:v>
                </c:pt>
                <c:pt idx="17546">
                  <c:v>-71.910809</c:v>
                </c:pt>
                <c:pt idx="17547">
                  <c:v>-72.381527000000006</c:v>
                </c:pt>
                <c:pt idx="17548">
                  <c:v>-71.906946000000005</c:v>
                </c:pt>
                <c:pt idx="17549">
                  <c:v>-72.710801000000004</c:v>
                </c:pt>
                <c:pt idx="17550">
                  <c:v>-72.501518000000004</c:v>
                </c:pt>
                <c:pt idx="17551">
                  <c:v>-71.695080000000004</c:v>
                </c:pt>
                <c:pt idx="17552">
                  <c:v>-71.937484999999995</c:v>
                </c:pt>
                <c:pt idx="17553">
                  <c:v>-72.572519</c:v>
                </c:pt>
                <c:pt idx="17554">
                  <c:v>-72.473421000000002</c:v>
                </c:pt>
                <c:pt idx="17555">
                  <c:v>-71.912266000000002</c:v>
                </c:pt>
                <c:pt idx="17556">
                  <c:v>-71.957775999999996</c:v>
                </c:pt>
                <c:pt idx="17557">
                  <c:v>-72.369701000000006</c:v>
                </c:pt>
                <c:pt idx="17558">
                  <c:v>-71.667681999999999</c:v>
                </c:pt>
                <c:pt idx="17559">
                  <c:v>-72.086383999999995</c:v>
                </c:pt>
                <c:pt idx="17560">
                  <c:v>-72.098907999999994</c:v>
                </c:pt>
                <c:pt idx="17561">
                  <c:v>-71.957911999999993</c:v>
                </c:pt>
                <c:pt idx="17562">
                  <c:v>-72.386847000000003</c:v>
                </c:pt>
                <c:pt idx="17563">
                  <c:v>-72.323473000000007</c:v>
                </c:pt>
                <c:pt idx="17564">
                  <c:v>-72.262564999999995</c:v>
                </c:pt>
                <c:pt idx="17565">
                  <c:v>-71.891256999999996</c:v>
                </c:pt>
                <c:pt idx="17566">
                  <c:v>-71.541560000000004</c:v>
                </c:pt>
                <c:pt idx="17567">
                  <c:v>-71.611731000000006</c:v>
                </c:pt>
                <c:pt idx="17568">
                  <c:v>-71.987971999999999</c:v>
                </c:pt>
                <c:pt idx="17569">
                  <c:v>-72.510238000000001</c:v>
                </c:pt>
                <c:pt idx="17570">
                  <c:v>-72.07338</c:v>
                </c:pt>
                <c:pt idx="17571">
                  <c:v>-71.129965999999996</c:v>
                </c:pt>
                <c:pt idx="17572">
                  <c:v>-71.667921000000007</c:v>
                </c:pt>
                <c:pt idx="17573">
                  <c:v>-71.938423</c:v>
                </c:pt>
                <c:pt idx="17574">
                  <c:v>-72.249949000000001</c:v>
                </c:pt>
                <c:pt idx="17575">
                  <c:v>-72.868555000000001</c:v>
                </c:pt>
                <c:pt idx="17576">
                  <c:v>-71.578877000000006</c:v>
                </c:pt>
                <c:pt idx="17577">
                  <c:v>-71.507852</c:v>
                </c:pt>
                <c:pt idx="17578">
                  <c:v>-72.546887999999996</c:v>
                </c:pt>
                <c:pt idx="17579">
                  <c:v>-70.789541</c:v>
                </c:pt>
                <c:pt idx="17580">
                  <c:v>-71.094446000000005</c:v>
                </c:pt>
                <c:pt idx="17581">
                  <c:v>-71.284428000000005</c:v>
                </c:pt>
                <c:pt idx="17582">
                  <c:v>-72.014385000000004</c:v>
                </c:pt>
                <c:pt idx="17583">
                  <c:v>-71.900024999999999</c:v>
                </c:pt>
                <c:pt idx="17584">
                  <c:v>-70.475098000000003</c:v>
                </c:pt>
                <c:pt idx="17585">
                  <c:v>-70.502320999999995</c:v>
                </c:pt>
                <c:pt idx="17586">
                  <c:v>-72.693203999999994</c:v>
                </c:pt>
                <c:pt idx="17587">
                  <c:v>-73.654617999999999</c:v>
                </c:pt>
                <c:pt idx="17588">
                  <c:v>-72.612397000000001</c:v>
                </c:pt>
                <c:pt idx="17589">
                  <c:v>-70.466736999999995</c:v>
                </c:pt>
                <c:pt idx="17590">
                  <c:v>-69.76643</c:v>
                </c:pt>
                <c:pt idx="17591">
                  <c:v>-72.545670999999999</c:v>
                </c:pt>
                <c:pt idx="17592">
                  <c:v>-73.522930000000002</c:v>
                </c:pt>
                <c:pt idx="17593">
                  <c:v>-71.939434000000006</c:v>
                </c:pt>
                <c:pt idx="17594">
                  <c:v>-69.777209999999997</c:v>
                </c:pt>
                <c:pt idx="17595">
                  <c:v>-70.505302999999998</c:v>
                </c:pt>
                <c:pt idx="17596">
                  <c:v>-73.933147000000005</c:v>
                </c:pt>
                <c:pt idx="17597">
                  <c:v>-73.122242999999997</c:v>
                </c:pt>
                <c:pt idx="17598">
                  <c:v>-70.30986</c:v>
                </c:pt>
                <c:pt idx="17599">
                  <c:v>-69.901814000000002</c:v>
                </c:pt>
                <c:pt idx="17600">
                  <c:v>-70.384041999999994</c:v>
                </c:pt>
                <c:pt idx="17601">
                  <c:v>-72.707296999999997</c:v>
                </c:pt>
                <c:pt idx="17602">
                  <c:v>-71.467613999999998</c:v>
                </c:pt>
                <c:pt idx="17603">
                  <c:v>-69.195651999999995</c:v>
                </c:pt>
                <c:pt idx="17604">
                  <c:v>-70.740686999999994</c:v>
                </c:pt>
                <c:pt idx="17605">
                  <c:v>-72.014364999999998</c:v>
                </c:pt>
                <c:pt idx="17606">
                  <c:v>-72.102802999999994</c:v>
                </c:pt>
                <c:pt idx="17607">
                  <c:v>-70.686536000000004</c:v>
                </c:pt>
                <c:pt idx="17608">
                  <c:v>-70.093405000000004</c:v>
                </c:pt>
                <c:pt idx="17609">
                  <c:v>-71.739832000000007</c:v>
                </c:pt>
                <c:pt idx="17610">
                  <c:v>-72.465598999999997</c:v>
                </c:pt>
                <c:pt idx="17611">
                  <c:v>-71.430581000000004</c:v>
                </c:pt>
                <c:pt idx="17612">
                  <c:v>-70.232645000000005</c:v>
                </c:pt>
                <c:pt idx="17613">
                  <c:v>-71.094806000000005</c:v>
                </c:pt>
                <c:pt idx="17614">
                  <c:v>-72.482979999999998</c:v>
                </c:pt>
                <c:pt idx="17615">
                  <c:v>-72.047871000000001</c:v>
                </c:pt>
                <c:pt idx="17616">
                  <c:v>-68.974500000000006</c:v>
                </c:pt>
                <c:pt idx="17617">
                  <c:v>-70.444490999999999</c:v>
                </c:pt>
                <c:pt idx="17618">
                  <c:v>-72.638108000000003</c:v>
                </c:pt>
                <c:pt idx="17619">
                  <c:v>-72.279903000000004</c:v>
                </c:pt>
                <c:pt idx="17620">
                  <c:v>-69.921809999999994</c:v>
                </c:pt>
                <c:pt idx="17621">
                  <c:v>-67.831907999999999</c:v>
                </c:pt>
                <c:pt idx="17622">
                  <c:v>-70.261313000000001</c:v>
                </c:pt>
                <c:pt idx="17623">
                  <c:v>-73.373863</c:v>
                </c:pt>
                <c:pt idx="17624">
                  <c:v>-71.234840000000005</c:v>
                </c:pt>
                <c:pt idx="17625">
                  <c:v>-67.643086999999994</c:v>
                </c:pt>
                <c:pt idx="17626">
                  <c:v>-68.601626999999993</c:v>
                </c:pt>
                <c:pt idx="17627">
                  <c:v>-72.320108000000005</c:v>
                </c:pt>
                <c:pt idx="17628">
                  <c:v>-74.080038000000002</c:v>
                </c:pt>
                <c:pt idx="17629">
                  <c:v>-70.348006999999996</c:v>
                </c:pt>
                <c:pt idx="17630">
                  <c:v>-66.771243999999996</c:v>
                </c:pt>
                <c:pt idx="17631">
                  <c:v>-70.107330000000005</c:v>
                </c:pt>
                <c:pt idx="17632">
                  <c:v>-73.757855000000006</c:v>
                </c:pt>
                <c:pt idx="17633">
                  <c:v>-74.071440999999993</c:v>
                </c:pt>
                <c:pt idx="17634">
                  <c:v>-70.009592999999995</c:v>
                </c:pt>
                <c:pt idx="17635">
                  <c:v>-67.746853999999999</c:v>
                </c:pt>
                <c:pt idx="17636">
                  <c:v>-71.387011000000001</c:v>
                </c:pt>
                <c:pt idx="17637">
                  <c:v>-73.893765999999999</c:v>
                </c:pt>
                <c:pt idx="17638">
                  <c:v>-72.437460999999999</c:v>
                </c:pt>
                <c:pt idx="17639">
                  <c:v>-68.520938999999998</c:v>
                </c:pt>
                <c:pt idx="17640">
                  <c:v>-67.845425000000006</c:v>
                </c:pt>
                <c:pt idx="17641">
                  <c:v>-71.705796000000007</c:v>
                </c:pt>
                <c:pt idx="17642">
                  <c:v>-73.176524999999998</c:v>
                </c:pt>
                <c:pt idx="17643">
                  <c:v>-70.198077999999995</c:v>
                </c:pt>
                <c:pt idx="17644">
                  <c:v>-68.826155999999997</c:v>
                </c:pt>
                <c:pt idx="17645">
                  <c:v>-69.641660999999999</c:v>
                </c:pt>
                <c:pt idx="17646">
                  <c:v>-72.028992000000002</c:v>
                </c:pt>
                <c:pt idx="17647">
                  <c:v>-72.080385000000007</c:v>
                </c:pt>
                <c:pt idx="17648">
                  <c:v>-69.644630000000006</c:v>
                </c:pt>
                <c:pt idx="17649">
                  <c:v>-69.595353000000003</c:v>
                </c:pt>
                <c:pt idx="17650">
                  <c:v>-71.993053000000003</c:v>
                </c:pt>
                <c:pt idx="17651">
                  <c:v>-73.021141999999998</c:v>
                </c:pt>
                <c:pt idx="17652">
                  <c:v>-71.396872999999999</c:v>
                </c:pt>
                <c:pt idx="17653">
                  <c:v>-70.186121999999997</c:v>
                </c:pt>
                <c:pt idx="17654">
                  <c:v>-70.941999999999993</c:v>
                </c:pt>
                <c:pt idx="17655">
                  <c:v>-72.680899999999994</c:v>
                </c:pt>
                <c:pt idx="17656">
                  <c:v>-71.954826999999995</c:v>
                </c:pt>
                <c:pt idx="17657">
                  <c:v>-69.530761999999996</c:v>
                </c:pt>
                <c:pt idx="17658">
                  <c:v>-69.226710999999995</c:v>
                </c:pt>
                <c:pt idx="17659">
                  <c:v>-70.850689000000003</c:v>
                </c:pt>
                <c:pt idx="17660">
                  <c:v>-71.244050999999999</c:v>
                </c:pt>
                <c:pt idx="17661">
                  <c:v>-69.373645999999994</c:v>
                </c:pt>
                <c:pt idx="17662">
                  <c:v>-69.217523</c:v>
                </c:pt>
                <c:pt idx="17663">
                  <c:v>-71.393145000000004</c:v>
                </c:pt>
                <c:pt idx="17664">
                  <c:v>-71.525791999999996</c:v>
                </c:pt>
                <c:pt idx="17665">
                  <c:v>-69.260155999999995</c:v>
                </c:pt>
                <c:pt idx="17666">
                  <c:v>-67.015975999999995</c:v>
                </c:pt>
                <c:pt idx="17667">
                  <c:v>-69.964190000000002</c:v>
                </c:pt>
                <c:pt idx="17668">
                  <c:v>-73.617434000000003</c:v>
                </c:pt>
                <c:pt idx="17669">
                  <c:v>-71.979495</c:v>
                </c:pt>
                <c:pt idx="17670">
                  <c:v>-67.730126999999996</c:v>
                </c:pt>
                <c:pt idx="17671">
                  <c:v>-66.720330000000004</c:v>
                </c:pt>
                <c:pt idx="17672">
                  <c:v>-72.851652999999999</c:v>
                </c:pt>
                <c:pt idx="17673">
                  <c:v>-74.606689000000003</c:v>
                </c:pt>
                <c:pt idx="17674">
                  <c:v>-70.295503999999994</c:v>
                </c:pt>
                <c:pt idx="17675">
                  <c:v>-66.402593999999993</c:v>
                </c:pt>
                <c:pt idx="17676">
                  <c:v>-67.811369999999997</c:v>
                </c:pt>
                <c:pt idx="17677">
                  <c:v>-74.461211000000006</c:v>
                </c:pt>
                <c:pt idx="17678">
                  <c:v>-73.812196999999998</c:v>
                </c:pt>
                <c:pt idx="17679">
                  <c:v>-67.959861000000004</c:v>
                </c:pt>
                <c:pt idx="17680">
                  <c:v>-66.400577999999996</c:v>
                </c:pt>
                <c:pt idx="17681">
                  <c:v>-70.706834999999998</c:v>
                </c:pt>
                <c:pt idx="17682">
                  <c:v>-75.406880999999998</c:v>
                </c:pt>
                <c:pt idx="17683">
                  <c:v>-72.002819000000002</c:v>
                </c:pt>
                <c:pt idx="17684">
                  <c:v>-64.902275000000003</c:v>
                </c:pt>
                <c:pt idx="17685">
                  <c:v>-66.615101999999993</c:v>
                </c:pt>
                <c:pt idx="17686">
                  <c:v>-74.034220000000005</c:v>
                </c:pt>
                <c:pt idx="17687">
                  <c:v>-75.408725000000004</c:v>
                </c:pt>
                <c:pt idx="17688">
                  <c:v>-68.745350000000002</c:v>
                </c:pt>
                <c:pt idx="17689">
                  <c:v>-63.465099000000002</c:v>
                </c:pt>
                <c:pt idx="17690">
                  <c:v>-69.654456999999994</c:v>
                </c:pt>
                <c:pt idx="17691">
                  <c:v>-76.239196000000007</c:v>
                </c:pt>
                <c:pt idx="17692">
                  <c:v>-72.089916000000002</c:v>
                </c:pt>
                <c:pt idx="17693">
                  <c:v>-64.483282000000003</c:v>
                </c:pt>
                <c:pt idx="17694">
                  <c:v>-63.452595000000002</c:v>
                </c:pt>
                <c:pt idx="17695">
                  <c:v>-72.446995999999999</c:v>
                </c:pt>
                <c:pt idx="17696">
                  <c:v>-77.794364000000002</c:v>
                </c:pt>
                <c:pt idx="17697">
                  <c:v>-69.560322999999997</c:v>
                </c:pt>
                <c:pt idx="17698">
                  <c:v>-62.482711999999999</c:v>
                </c:pt>
                <c:pt idx="17699">
                  <c:v>-66.656632999999999</c:v>
                </c:pt>
                <c:pt idx="17700">
                  <c:v>-76.672792999999999</c:v>
                </c:pt>
                <c:pt idx="17701">
                  <c:v>-77.485847000000007</c:v>
                </c:pt>
                <c:pt idx="17702">
                  <c:v>-65.666674999999998</c:v>
                </c:pt>
                <c:pt idx="17703">
                  <c:v>-61.09722</c:v>
                </c:pt>
                <c:pt idx="17704">
                  <c:v>-71.705797000000004</c:v>
                </c:pt>
                <c:pt idx="17705">
                  <c:v>-79.692690999999996</c:v>
                </c:pt>
                <c:pt idx="17706">
                  <c:v>-73.054514999999995</c:v>
                </c:pt>
                <c:pt idx="17707">
                  <c:v>-60.420560000000002</c:v>
                </c:pt>
                <c:pt idx="17708">
                  <c:v>-62.997295000000001</c:v>
                </c:pt>
                <c:pt idx="17709">
                  <c:v>-77.500957</c:v>
                </c:pt>
                <c:pt idx="17710">
                  <c:v>-79.859939999999995</c:v>
                </c:pt>
                <c:pt idx="17711">
                  <c:v>-67.506561000000005</c:v>
                </c:pt>
                <c:pt idx="17712">
                  <c:v>-59.062230999999997</c:v>
                </c:pt>
                <c:pt idx="17713">
                  <c:v>-67.055167999999995</c:v>
                </c:pt>
                <c:pt idx="17714">
                  <c:v>-81.372144000000006</c:v>
                </c:pt>
                <c:pt idx="17715">
                  <c:v>-75.554518000000002</c:v>
                </c:pt>
                <c:pt idx="17716">
                  <c:v>-61.144207000000002</c:v>
                </c:pt>
                <c:pt idx="17717">
                  <c:v>-61.031559000000001</c:v>
                </c:pt>
                <c:pt idx="17718">
                  <c:v>-72.818016999999998</c:v>
                </c:pt>
                <c:pt idx="17719">
                  <c:v>-81.305158000000006</c:v>
                </c:pt>
                <c:pt idx="17720">
                  <c:v>-69.992563000000004</c:v>
                </c:pt>
                <c:pt idx="17721">
                  <c:v>-58.093147000000002</c:v>
                </c:pt>
                <c:pt idx="17722">
                  <c:v>-65.278188999999998</c:v>
                </c:pt>
                <c:pt idx="17723">
                  <c:v>-77.976372999999995</c:v>
                </c:pt>
                <c:pt idx="17724">
                  <c:v>-77.983883000000006</c:v>
                </c:pt>
                <c:pt idx="17725">
                  <c:v>-63.416148999999997</c:v>
                </c:pt>
                <c:pt idx="17726">
                  <c:v>-57.529505999999998</c:v>
                </c:pt>
                <c:pt idx="17727">
                  <c:v>-71.422173000000001</c:v>
                </c:pt>
                <c:pt idx="17728">
                  <c:v>-81.243784000000005</c:v>
                </c:pt>
                <c:pt idx="17729">
                  <c:v>-73.089560000000006</c:v>
                </c:pt>
                <c:pt idx="17730">
                  <c:v>-59.551507000000001</c:v>
                </c:pt>
                <c:pt idx="17731">
                  <c:v>-61.690088000000003</c:v>
                </c:pt>
                <c:pt idx="17732">
                  <c:v>-77.955135999999996</c:v>
                </c:pt>
                <c:pt idx="17733">
                  <c:v>-80.247871000000004</c:v>
                </c:pt>
                <c:pt idx="17734">
                  <c:v>-65.228172999999998</c:v>
                </c:pt>
                <c:pt idx="17735">
                  <c:v>-58.258279999999999</c:v>
                </c:pt>
                <c:pt idx="17736">
                  <c:v>-66.888114000000002</c:v>
                </c:pt>
                <c:pt idx="17737">
                  <c:v>-81.111487999999994</c:v>
                </c:pt>
                <c:pt idx="17738">
                  <c:v>-75.834418999999997</c:v>
                </c:pt>
                <c:pt idx="17739">
                  <c:v>-59.681866999999997</c:v>
                </c:pt>
                <c:pt idx="17740">
                  <c:v>-59.337294999999997</c:v>
                </c:pt>
                <c:pt idx="17741">
                  <c:v>-73.259451999999996</c:v>
                </c:pt>
                <c:pt idx="17742">
                  <c:v>-80.581215999999998</c:v>
                </c:pt>
                <c:pt idx="17743">
                  <c:v>-69.488855999999998</c:v>
                </c:pt>
                <c:pt idx="17744">
                  <c:v>-56.956270000000004</c:v>
                </c:pt>
                <c:pt idx="17745">
                  <c:v>-64.175016999999997</c:v>
                </c:pt>
                <c:pt idx="17746">
                  <c:v>-78.229568999999998</c:v>
                </c:pt>
                <c:pt idx="17747">
                  <c:v>-78.285754999999995</c:v>
                </c:pt>
                <c:pt idx="17748">
                  <c:v>-63.824458</c:v>
                </c:pt>
                <c:pt idx="17749">
                  <c:v>-56.713841000000002</c:v>
                </c:pt>
                <c:pt idx="17750">
                  <c:v>-70.017411999999993</c:v>
                </c:pt>
                <c:pt idx="17751">
                  <c:v>-80.697883000000004</c:v>
                </c:pt>
                <c:pt idx="17752">
                  <c:v>-72.995332000000005</c:v>
                </c:pt>
                <c:pt idx="17753">
                  <c:v>-60.839258000000001</c:v>
                </c:pt>
                <c:pt idx="17754">
                  <c:v>-60.832621000000003</c:v>
                </c:pt>
                <c:pt idx="17755">
                  <c:v>-74.026881000000003</c:v>
                </c:pt>
                <c:pt idx="17756">
                  <c:v>-78.721646000000007</c:v>
                </c:pt>
                <c:pt idx="17757">
                  <c:v>-68.440033</c:v>
                </c:pt>
                <c:pt idx="17758">
                  <c:v>-59.310675000000003</c:v>
                </c:pt>
                <c:pt idx="17759">
                  <c:v>-65.202039999999997</c:v>
                </c:pt>
                <c:pt idx="17760">
                  <c:v>-76.488477000000003</c:v>
                </c:pt>
                <c:pt idx="17761">
                  <c:v>-74.814403999999996</c:v>
                </c:pt>
                <c:pt idx="17762">
                  <c:v>-64.430235999999994</c:v>
                </c:pt>
                <c:pt idx="17763">
                  <c:v>-61.107683999999999</c:v>
                </c:pt>
                <c:pt idx="17764">
                  <c:v>-68.989286000000007</c:v>
                </c:pt>
                <c:pt idx="17765">
                  <c:v>-75.031915999999995</c:v>
                </c:pt>
                <c:pt idx="17766">
                  <c:v>-70.816503999999995</c:v>
                </c:pt>
                <c:pt idx="17767">
                  <c:v>-62.537053999999998</c:v>
                </c:pt>
                <c:pt idx="17768">
                  <c:v>-64.527857999999995</c:v>
                </c:pt>
                <c:pt idx="17769">
                  <c:v>-73.108159000000001</c:v>
                </c:pt>
                <c:pt idx="17770">
                  <c:v>-74.323065</c:v>
                </c:pt>
                <c:pt idx="17771">
                  <c:v>-67.250597999999997</c:v>
                </c:pt>
                <c:pt idx="17772">
                  <c:v>-63.162636999999997</c:v>
                </c:pt>
                <c:pt idx="17773">
                  <c:v>-68.473254999999995</c:v>
                </c:pt>
                <c:pt idx="17774">
                  <c:v>-74.724997000000002</c:v>
                </c:pt>
                <c:pt idx="17775">
                  <c:v>-72.505748999999994</c:v>
                </c:pt>
                <c:pt idx="17776">
                  <c:v>-65.176935999999998</c:v>
                </c:pt>
                <c:pt idx="17777">
                  <c:v>-63.876175000000003</c:v>
                </c:pt>
                <c:pt idx="17778">
                  <c:v>-71.173884999999999</c:v>
                </c:pt>
                <c:pt idx="17779">
                  <c:v>-74.696652</c:v>
                </c:pt>
                <c:pt idx="17780">
                  <c:v>-69.283052999999995</c:v>
                </c:pt>
                <c:pt idx="17781">
                  <c:v>-62.633794000000002</c:v>
                </c:pt>
                <c:pt idx="17782">
                  <c:v>-66.228847000000002</c:v>
                </c:pt>
                <c:pt idx="17783">
                  <c:v>-72.882436999999996</c:v>
                </c:pt>
                <c:pt idx="17784">
                  <c:v>-73.223084999999998</c:v>
                </c:pt>
                <c:pt idx="17785">
                  <c:v>-66.158440999999996</c:v>
                </c:pt>
                <c:pt idx="17786">
                  <c:v>-62.397613999999997</c:v>
                </c:pt>
                <c:pt idx="17787">
                  <c:v>-69.116169999999997</c:v>
                </c:pt>
                <c:pt idx="17788">
                  <c:v>-74.464958999999993</c:v>
                </c:pt>
                <c:pt idx="17789">
                  <c:v>-70.858953999999997</c:v>
                </c:pt>
                <c:pt idx="17790">
                  <c:v>-63.652147999999997</c:v>
                </c:pt>
                <c:pt idx="17791">
                  <c:v>-64.339448000000004</c:v>
                </c:pt>
                <c:pt idx="17792">
                  <c:v>-71.601686000000001</c:v>
                </c:pt>
                <c:pt idx="17793">
                  <c:v>-74.266858999999997</c:v>
                </c:pt>
                <c:pt idx="17794">
                  <c:v>-67.501200999999995</c:v>
                </c:pt>
                <c:pt idx="17795">
                  <c:v>-62.267471</c:v>
                </c:pt>
                <c:pt idx="17796">
                  <c:v>-66.086894000000001</c:v>
                </c:pt>
                <c:pt idx="17797">
                  <c:v>-74.287964000000002</c:v>
                </c:pt>
                <c:pt idx="17798">
                  <c:v>-73.166836000000004</c:v>
                </c:pt>
                <c:pt idx="17799">
                  <c:v>-64.535141999999993</c:v>
                </c:pt>
                <c:pt idx="17800">
                  <c:v>-62.960442</c:v>
                </c:pt>
                <c:pt idx="17801">
                  <c:v>-70.532809</c:v>
                </c:pt>
                <c:pt idx="17802">
                  <c:v>-75.872550000000004</c:v>
                </c:pt>
                <c:pt idx="17803">
                  <c:v>-70.709006000000002</c:v>
                </c:pt>
                <c:pt idx="17804">
                  <c:v>-61.814304999999997</c:v>
                </c:pt>
                <c:pt idx="17805">
                  <c:v>-63.384408000000001</c:v>
                </c:pt>
                <c:pt idx="17806">
                  <c:v>-72.301924999999997</c:v>
                </c:pt>
                <c:pt idx="17807">
                  <c:v>-75.013345999999999</c:v>
                </c:pt>
                <c:pt idx="17808">
                  <c:v>-67.497440999999995</c:v>
                </c:pt>
                <c:pt idx="17809">
                  <c:v>-61.373165999999998</c:v>
                </c:pt>
                <c:pt idx="17810">
                  <c:v>-64.461331000000001</c:v>
                </c:pt>
                <c:pt idx="17811">
                  <c:v>-73.629427000000007</c:v>
                </c:pt>
                <c:pt idx="17812">
                  <c:v>-73.733261999999996</c:v>
                </c:pt>
                <c:pt idx="17813">
                  <c:v>-66.470828999999995</c:v>
                </c:pt>
                <c:pt idx="17814">
                  <c:v>-60.981859</c:v>
                </c:pt>
                <c:pt idx="17815">
                  <c:v>-65.910061999999996</c:v>
                </c:pt>
                <c:pt idx="17816">
                  <c:v>-74.829127999999997</c:v>
                </c:pt>
                <c:pt idx="17817">
                  <c:v>-73.274443000000005</c:v>
                </c:pt>
                <c:pt idx="17818">
                  <c:v>-65.319952000000001</c:v>
                </c:pt>
                <c:pt idx="17819">
                  <c:v>-63.731116</c:v>
                </c:pt>
                <c:pt idx="17820">
                  <c:v>-69.012063999999995</c:v>
                </c:pt>
                <c:pt idx="17821">
                  <c:v>-73.553717000000006</c:v>
                </c:pt>
                <c:pt idx="17822">
                  <c:v>-69.834205999999995</c:v>
                </c:pt>
                <c:pt idx="17823">
                  <c:v>-63.481502999999996</c:v>
                </c:pt>
                <c:pt idx="17824">
                  <c:v>-63.957966999999996</c:v>
                </c:pt>
                <c:pt idx="17825">
                  <c:v>-68.984278000000003</c:v>
                </c:pt>
                <c:pt idx="17826">
                  <c:v>-71.943152999999995</c:v>
                </c:pt>
                <c:pt idx="17827">
                  <c:v>-68.462187999999998</c:v>
                </c:pt>
                <c:pt idx="17828">
                  <c:v>-63.394426000000003</c:v>
                </c:pt>
                <c:pt idx="17829">
                  <c:v>-65.154083</c:v>
                </c:pt>
                <c:pt idx="17830">
                  <c:v>-70.595659999999995</c:v>
                </c:pt>
                <c:pt idx="17831">
                  <c:v>-72.861739</c:v>
                </c:pt>
                <c:pt idx="17832">
                  <c:v>-68.372236999999998</c:v>
                </c:pt>
                <c:pt idx="17833">
                  <c:v>-63.147146999999997</c:v>
                </c:pt>
                <c:pt idx="17834">
                  <c:v>-65.317565000000002</c:v>
                </c:pt>
                <c:pt idx="17835">
                  <c:v>-71.171047000000002</c:v>
                </c:pt>
                <c:pt idx="17836">
                  <c:v>-71.735055000000003</c:v>
                </c:pt>
                <c:pt idx="17837">
                  <c:v>-66.339416</c:v>
                </c:pt>
                <c:pt idx="17838">
                  <c:v>-62.758051000000002</c:v>
                </c:pt>
                <c:pt idx="17839">
                  <c:v>-66.415488999999994</c:v>
                </c:pt>
                <c:pt idx="17840">
                  <c:v>-72.910199000000006</c:v>
                </c:pt>
                <c:pt idx="17841">
                  <c:v>-73.363595000000004</c:v>
                </c:pt>
                <c:pt idx="17842">
                  <c:v>-65.745407</c:v>
                </c:pt>
                <c:pt idx="17843">
                  <c:v>-62.428058999999998</c:v>
                </c:pt>
                <c:pt idx="17844">
                  <c:v>-67.62921</c:v>
                </c:pt>
                <c:pt idx="17845">
                  <c:v>-73.814684</c:v>
                </c:pt>
                <c:pt idx="17846">
                  <c:v>-71.842151999999999</c:v>
                </c:pt>
                <c:pt idx="17847">
                  <c:v>-63.157412999999998</c:v>
                </c:pt>
                <c:pt idx="17848">
                  <c:v>-62.055430000000001</c:v>
                </c:pt>
                <c:pt idx="17849">
                  <c:v>-68.898422999999994</c:v>
                </c:pt>
                <c:pt idx="17850">
                  <c:v>-74.657427999999996</c:v>
                </c:pt>
                <c:pt idx="17851">
                  <c:v>-68.517910999999998</c:v>
                </c:pt>
                <c:pt idx="17852">
                  <c:v>-60.270049</c:v>
                </c:pt>
                <c:pt idx="17853">
                  <c:v>-62.781567000000003</c:v>
                </c:pt>
                <c:pt idx="17854">
                  <c:v>-72.528409999999994</c:v>
                </c:pt>
                <c:pt idx="17855">
                  <c:v>-75.256681</c:v>
                </c:pt>
                <c:pt idx="17856">
                  <c:v>-65.520517999999996</c:v>
                </c:pt>
                <c:pt idx="17857">
                  <c:v>-59.371917000000003</c:v>
                </c:pt>
                <c:pt idx="17858">
                  <c:v>-65.450084000000004</c:v>
                </c:pt>
                <c:pt idx="17859">
                  <c:v>-74.908541</c:v>
                </c:pt>
                <c:pt idx="17860">
                  <c:v>-73.479590999999999</c:v>
                </c:pt>
                <c:pt idx="17861">
                  <c:v>-62.766576000000001</c:v>
                </c:pt>
                <c:pt idx="17862">
                  <c:v>-58.940049000000002</c:v>
                </c:pt>
                <c:pt idx="17863">
                  <c:v>-68.796766000000005</c:v>
                </c:pt>
                <c:pt idx="17864">
                  <c:v>-75.332093</c:v>
                </c:pt>
                <c:pt idx="17865">
                  <c:v>-70.346413999999996</c:v>
                </c:pt>
                <c:pt idx="17866">
                  <c:v>-61.422587</c:v>
                </c:pt>
                <c:pt idx="17867">
                  <c:v>-61.800808000000004</c:v>
                </c:pt>
                <c:pt idx="17868">
                  <c:v>-71.750157000000002</c:v>
                </c:pt>
                <c:pt idx="17869">
                  <c:v>-74.276484999999994</c:v>
                </c:pt>
                <c:pt idx="17870">
                  <c:v>-66.641754000000006</c:v>
                </c:pt>
                <c:pt idx="17871">
                  <c:v>-60.361085000000003</c:v>
                </c:pt>
                <c:pt idx="17872">
                  <c:v>-64.643322999999995</c:v>
                </c:pt>
                <c:pt idx="17873">
                  <c:v>-72.460853</c:v>
                </c:pt>
                <c:pt idx="17874">
                  <c:v>-71.249111999999997</c:v>
                </c:pt>
                <c:pt idx="17875">
                  <c:v>-63.183877000000003</c:v>
                </c:pt>
                <c:pt idx="17876">
                  <c:v>-61.652807000000003</c:v>
                </c:pt>
                <c:pt idx="17877">
                  <c:v>-67.640105000000005</c:v>
                </c:pt>
                <c:pt idx="17878">
                  <c:v>-72.203520999999995</c:v>
                </c:pt>
                <c:pt idx="17879">
                  <c:v>-68.200985000000003</c:v>
                </c:pt>
                <c:pt idx="17880">
                  <c:v>-62.201729</c:v>
                </c:pt>
                <c:pt idx="17881">
                  <c:v>-65.125156000000004</c:v>
                </c:pt>
                <c:pt idx="17882">
                  <c:v>-71.747196000000002</c:v>
                </c:pt>
                <c:pt idx="17883">
                  <c:v>-71.330509000000006</c:v>
                </c:pt>
                <c:pt idx="17884">
                  <c:v>-64.579391000000001</c:v>
                </c:pt>
                <c:pt idx="17885">
                  <c:v>-63.258299000000001</c:v>
                </c:pt>
                <c:pt idx="17886">
                  <c:v>-69.268333999999996</c:v>
                </c:pt>
                <c:pt idx="17887">
                  <c:v>-72.151003000000003</c:v>
                </c:pt>
                <c:pt idx="17888">
                  <c:v>-67.897285999999994</c:v>
                </c:pt>
                <c:pt idx="17889">
                  <c:v>-62.165188000000001</c:v>
                </c:pt>
                <c:pt idx="17890">
                  <c:v>-64.525295999999997</c:v>
                </c:pt>
                <c:pt idx="17891">
                  <c:v>-71.278138999999996</c:v>
                </c:pt>
                <c:pt idx="17892">
                  <c:v>-70.908131999999995</c:v>
                </c:pt>
                <c:pt idx="17893">
                  <c:v>-64.349193999999997</c:v>
                </c:pt>
                <c:pt idx="17894">
                  <c:v>-60.660809999999998</c:v>
                </c:pt>
                <c:pt idx="17895">
                  <c:v>-68.271056000000002</c:v>
                </c:pt>
                <c:pt idx="17896">
                  <c:v>-73.635142000000002</c:v>
                </c:pt>
                <c:pt idx="17897">
                  <c:v>-68.434145999999998</c:v>
                </c:pt>
                <c:pt idx="17898">
                  <c:v>-61.567391000000001</c:v>
                </c:pt>
                <c:pt idx="17899">
                  <c:v>-61.988543</c:v>
                </c:pt>
                <c:pt idx="17900">
                  <c:v>-71.262805</c:v>
                </c:pt>
                <c:pt idx="17901">
                  <c:v>-75.320518000000007</c:v>
                </c:pt>
                <c:pt idx="17902">
                  <c:v>-65.099677</c:v>
                </c:pt>
                <c:pt idx="17903">
                  <c:v>-59.072907000000001</c:v>
                </c:pt>
                <c:pt idx="17904">
                  <c:v>-63.966552</c:v>
                </c:pt>
                <c:pt idx="17905">
                  <c:v>-73.492441999999997</c:v>
                </c:pt>
                <c:pt idx="17906">
                  <c:v>-73.64237</c:v>
                </c:pt>
                <c:pt idx="17907">
                  <c:v>-63.107807999999999</c:v>
                </c:pt>
                <c:pt idx="17908">
                  <c:v>-58.619878</c:v>
                </c:pt>
                <c:pt idx="17909">
                  <c:v>-66.454785000000001</c:v>
                </c:pt>
                <c:pt idx="17910">
                  <c:v>-74.903289000000001</c:v>
                </c:pt>
                <c:pt idx="17911">
                  <c:v>-71.035870000000003</c:v>
                </c:pt>
                <c:pt idx="17912">
                  <c:v>-59.883128999999997</c:v>
                </c:pt>
                <c:pt idx="17913">
                  <c:v>-59.231788000000002</c:v>
                </c:pt>
                <c:pt idx="17914">
                  <c:v>-70.187478999999996</c:v>
                </c:pt>
                <c:pt idx="17915">
                  <c:v>-74.649758000000006</c:v>
                </c:pt>
                <c:pt idx="17916">
                  <c:v>-66.810928000000004</c:v>
                </c:pt>
                <c:pt idx="17917">
                  <c:v>-58.794077000000001</c:v>
                </c:pt>
                <c:pt idx="17918">
                  <c:v>-62.314672999999999</c:v>
                </c:pt>
                <c:pt idx="17919">
                  <c:v>-73.679862</c:v>
                </c:pt>
                <c:pt idx="17920">
                  <c:v>-72.258718000000002</c:v>
                </c:pt>
                <c:pt idx="17921">
                  <c:v>-61.07056</c:v>
                </c:pt>
                <c:pt idx="17922">
                  <c:v>-59.815328000000001</c:v>
                </c:pt>
                <c:pt idx="17923">
                  <c:v>-68.472420999999997</c:v>
                </c:pt>
                <c:pt idx="17924">
                  <c:v>-74.602909999999994</c:v>
                </c:pt>
                <c:pt idx="17925">
                  <c:v>-66.887116000000006</c:v>
                </c:pt>
                <c:pt idx="17926">
                  <c:v>-58.217523</c:v>
                </c:pt>
                <c:pt idx="17927">
                  <c:v>-64.241558999999995</c:v>
                </c:pt>
                <c:pt idx="17928">
                  <c:v>-73.646743999999998</c:v>
                </c:pt>
                <c:pt idx="17929">
                  <c:v>-72.956102999999999</c:v>
                </c:pt>
                <c:pt idx="17930">
                  <c:v>-61.932281000000003</c:v>
                </c:pt>
                <c:pt idx="17931">
                  <c:v>-57.984034999999999</c:v>
                </c:pt>
                <c:pt idx="17932">
                  <c:v>-68.743955999999997</c:v>
                </c:pt>
                <c:pt idx="17933">
                  <c:v>-76.713278000000003</c:v>
                </c:pt>
                <c:pt idx="17934">
                  <c:v>-68.808471999999995</c:v>
                </c:pt>
                <c:pt idx="17935">
                  <c:v>-58.540954999999997</c:v>
                </c:pt>
                <c:pt idx="17936">
                  <c:v>-61.300721000000003</c:v>
                </c:pt>
                <c:pt idx="17937">
                  <c:v>-73.182505000000006</c:v>
                </c:pt>
                <c:pt idx="17938">
                  <c:v>-75.768630999999999</c:v>
                </c:pt>
                <c:pt idx="17939">
                  <c:v>-62.938921999999998</c:v>
                </c:pt>
                <c:pt idx="17940">
                  <c:v>-57.145921000000001</c:v>
                </c:pt>
                <c:pt idx="17941">
                  <c:v>-65.283893000000006</c:v>
                </c:pt>
                <c:pt idx="17942">
                  <c:v>-75.541488000000001</c:v>
                </c:pt>
                <c:pt idx="17943">
                  <c:v>-70.795792000000006</c:v>
                </c:pt>
                <c:pt idx="17944">
                  <c:v>-58.209229999999998</c:v>
                </c:pt>
                <c:pt idx="17945">
                  <c:v>-60.162311000000003</c:v>
                </c:pt>
                <c:pt idx="17946">
                  <c:v>-71.418620000000004</c:v>
                </c:pt>
                <c:pt idx="17947">
                  <c:v>-75.123316000000003</c:v>
                </c:pt>
                <c:pt idx="17948">
                  <c:v>-65.170123000000004</c:v>
                </c:pt>
                <c:pt idx="17949">
                  <c:v>-56.560001</c:v>
                </c:pt>
                <c:pt idx="17950">
                  <c:v>-63.567194000000001</c:v>
                </c:pt>
                <c:pt idx="17951">
                  <c:v>-75.194515999999993</c:v>
                </c:pt>
                <c:pt idx="17952">
                  <c:v>-72.676106000000004</c:v>
                </c:pt>
                <c:pt idx="17953">
                  <c:v>-61.135629999999999</c:v>
                </c:pt>
                <c:pt idx="17954">
                  <c:v>-57.083663999999999</c:v>
                </c:pt>
                <c:pt idx="17955">
                  <c:v>-67.394786999999994</c:v>
                </c:pt>
                <c:pt idx="17956">
                  <c:v>-76.409068000000005</c:v>
                </c:pt>
                <c:pt idx="17957">
                  <c:v>-69.130654000000007</c:v>
                </c:pt>
                <c:pt idx="17958">
                  <c:v>-58.133296999999999</c:v>
                </c:pt>
                <c:pt idx="17959">
                  <c:v>-58.808639999999997</c:v>
                </c:pt>
                <c:pt idx="17960">
                  <c:v>-71.342642999999995</c:v>
                </c:pt>
                <c:pt idx="17961">
                  <c:v>-77.091008000000002</c:v>
                </c:pt>
                <c:pt idx="17962">
                  <c:v>-66.350230999999994</c:v>
                </c:pt>
                <c:pt idx="17963">
                  <c:v>-57.255451000000001</c:v>
                </c:pt>
                <c:pt idx="17964">
                  <c:v>-61.154133000000002</c:v>
                </c:pt>
                <c:pt idx="17965">
                  <c:v>-72.904630999999995</c:v>
                </c:pt>
                <c:pt idx="17966">
                  <c:v>-74.631881000000007</c:v>
                </c:pt>
                <c:pt idx="17967">
                  <c:v>-63.678927999999999</c:v>
                </c:pt>
                <c:pt idx="17968">
                  <c:v>-56.917910999999997</c:v>
                </c:pt>
                <c:pt idx="17969">
                  <c:v>-62.104675</c:v>
                </c:pt>
                <c:pt idx="17970">
                  <c:v>-71.620778999999999</c:v>
                </c:pt>
                <c:pt idx="17971">
                  <c:v>-71.819265999999999</c:v>
                </c:pt>
                <c:pt idx="17972">
                  <c:v>-62.617154999999997</c:v>
                </c:pt>
                <c:pt idx="17973">
                  <c:v>-58.759520999999999</c:v>
                </c:pt>
                <c:pt idx="17974">
                  <c:v>-64.988195000000005</c:v>
                </c:pt>
                <c:pt idx="17975">
                  <c:v>-72.263418999999999</c:v>
                </c:pt>
                <c:pt idx="17976">
                  <c:v>-70.239317999999997</c:v>
                </c:pt>
                <c:pt idx="17977">
                  <c:v>-61.565938000000003</c:v>
                </c:pt>
                <c:pt idx="17978">
                  <c:v>-60.251623000000002</c:v>
                </c:pt>
                <c:pt idx="17979">
                  <c:v>-67.544556</c:v>
                </c:pt>
                <c:pt idx="17980">
                  <c:v>-71.650340999999997</c:v>
                </c:pt>
                <c:pt idx="17981">
                  <c:v>-68.138229999999993</c:v>
                </c:pt>
                <c:pt idx="17982">
                  <c:v>-61.390143999999999</c:v>
                </c:pt>
                <c:pt idx="17983">
                  <c:v>-61.894258999999998</c:v>
                </c:pt>
                <c:pt idx="17984">
                  <c:v>-68.457098999999999</c:v>
                </c:pt>
                <c:pt idx="17985">
                  <c:v>-69.713632000000004</c:v>
                </c:pt>
                <c:pt idx="17986">
                  <c:v>-65.419453000000004</c:v>
                </c:pt>
                <c:pt idx="17987">
                  <c:v>-62.268459999999997</c:v>
                </c:pt>
                <c:pt idx="17988">
                  <c:v>-64.306814000000003</c:v>
                </c:pt>
                <c:pt idx="17989">
                  <c:v>-68.013081999999997</c:v>
                </c:pt>
                <c:pt idx="17990">
                  <c:v>-66.514296000000002</c:v>
                </c:pt>
                <c:pt idx="17991">
                  <c:v>-64.756697000000003</c:v>
                </c:pt>
                <c:pt idx="17992">
                  <c:v>-63.825243999999998</c:v>
                </c:pt>
                <c:pt idx="17993">
                  <c:v>-66.276532000000003</c:v>
                </c:pt>
                <c:pt idx="17994">
                  <c:v>-67.013420999999994</c:v>
                </c:pt>
                <c:pt idx="17995">
                  <c:v>-64.043906000000007</c:v>
                </c:pt>
                <c:pt idx="17996">
                  <c:v>-63.667841000000003</c:v>
                </c:pt>
                <c:pt idx="17997">
                  <c:v>-66.274106000000003</c:v>
                </c:pt>
                <c:pt idx="17998">
                  <c:v>-67.332307</c:v>
                </c:pt>
                <c:pt idx="17999">
                  <c:v>-65.574533000000002</c:v>
                </c:pt>
                <c:pt idx="18000">
                  <c:v>-62.663459000000003</c:v>
                </c:pt>
                <c:pt idx="18001">
                  <c:v>-64.302232000000004</c:v>
                </c:pt>
                <c:pt idx="18002">
                  <c:v>-67.631947999999994</c:v>
                </c:pt>
                <c:pt idx="18003">
                  <c:v>-67.515568999999999</c:v>
                </c:pt>
                <c:pt idx="18004">
                  <c:v>-63.322195999999998</c:v>
                </c:pt>
                <c:pt idx="18005">
                  <c:v>-61.730038999999998</c:v>
                </c:pt>
                <c:pt idx="18006">
                  <c:v>-65.705603999999994</c:v>
                </c:pt>
                <c:pt idx="18007">
                  <c:v>-70.096299000000002</c:v>
                </c:pt>
                <c:pt idx="18008">
                  <c:v>-67.590879999999999</c:v>
                </c:pt>
                <c:pt idx="18009">
                  <c:v>-62.816643999999997</c:v>
                </c:pt>
                <c:pt idx="18010">
                  <c:v>-61.227401</c:v>
                </c:pt>
                <c:pt idx="18011">
                  <c:v>-66.426437000000007</c:v>
                </c:pt>
                <c:pt idx="18012">
                  <c:v>-70.537310000000005</c:v>
                </c:pt>
                <c:pt idx="18013">
                  <c:v>-66.565647999999996</c:v>
                </c:pt>
                <c:pt idx="18014">
                  <c:v>-61.115315000000002</c:v>
                </c:pt>
                <c:pt idx="18015">
                  <c:v>-61.435949000000001</c:v>
                </c:pt>
                <c:pt idx="18016">
                  <c:v>-66.683639999999997</c:v>
                </c:pt>
                <c:pt idx="18017">
                  <c:v>-69.65634</c:v>
                </c:pt>
                <c:pt idx="18018">
                  <c:v>-65.118007000000006</c:v>
                </c:pt>
                <c:pt idx="18019">
                  <c:v>-59.689537999999999</c:v>
                </c:pt>
                <c:pt idx="18020">
                  <c:v>-63.046185999999999</c:v>
                </c:pt>
                <c:pt idx="18021">
                  <c:v>-70.134592999999995</c:v>
                </c:pt>
                <c:pt idx="18022">
                  <c:v>-71.025002000000001</c:v>
                </c:pt>
                <c:pt idx="18023">
                  <c:v>-63.945642999999997</c:v>
                </c:pt>
                <c:pt idx="18024">
                  <c:v>-59.583568</c:v>
                </c:pt>
                <c:pt idx="18025">
                  <c:v>-64.781533999999994</c:v>
                </c:pt>
                <c:pt idx="18026">
                  <c:v>-71.905510000000007</c:v>
                </c:pt>
                <c:pt idx="18027">
                  <c:v>-71.022571999999997</c:v>
                </c:pt>
                <c:pt idx="18028">
                  <c:v>-62.387090999999998</c:v>
                </c:pt>
                <c:pt idx="18029">
                  <c:v>-56.906644999999997</c:v>
                </c:pt>
                <c:pt idx="18030">
                  <c:v>-65.391052999999999</c:v>
                </c:pt>
                <c:pt idx="18031">
                  <c:v>-73.205708999999999</c:v>
                </c:pt>
                <c:pt idx="18032">
                  <c:v>-69.462334999999996</c:v>
                </c:pt>
                <c:pt idx="18033">
                  <c:v>-59.512559000000003</c:v>
                </c:pt>
                <c:pt idx="18034">
                  <c:v>-57.001804</c:v>
                </c:pt>
                <c:pt idx="18035">
                  <c:v>-67.285612</c:v>
                </c:pt>
                <c:pt idx="18036">
                  <c:v>-73.891690999999994</c:v>
                </c:pt>
                <c:pt idx="18037">
                  <c:v>-66.612735000000001</c:v>
                </c:pt>
                <c:pt idx="18038">
                  <c:v>-56.363101999999998</c:v>
                </c:pt>
                <c:pt idx="18039">
                  <c:v>-58.77422</c:v>
                </c:pt>
                <c:pt idx="18040">
                  <c:v>-69.434365</c:v>
                </c:pt>
                <c:pt idx="18041">
                  <c:v>-73.966037</c:v>
                </c:pt>
                <c:pt idx="18042">
                  <c:v>-63.787948</c:v>
                </c:pt>
                <c:pt idx="18043">
                  <c:v>-55.554454</c:v>
                </c:pt>
                <c:pt idx="18044">
                  <c:v>-61.825904000000001</c:v>
                </c:pt>
                <c:pt idx="18045">
                  <c:v>-73.082324999999997</c:v>
                </c:pt>
                <c:pt idx="18046">
                  <c:v>-72.684201000000002</c:v>
                </c:pt>
                <c:pt idx="18047">
                  <c:v>-60.494148000000003</c:v>
                </c:pt>
                <c:pt idx="18048">
                  <c:v>-55.542006000000001</c:v>
                </c:pt>
                <c:pt idx="18049">
                  <c:v>-66.284531000000001</c:v>
                </c:pt>
                <c:pt idx="18050">
                  <c:v>-75.176393000000004</c:v>
                </c:pt>
                <c:pt idx="18051">
                  <c:v>-69.529161000000002</c:v>
                </c:pt>
                <c:pt idx="18052">
                  <c:v>-56.994304</c:v>
                </c:pt>
                <c:pt idx="18053">
                  <c:v>-56.018039999999999</c:v>
                </c:pt>
                <c:pt idx="18054">
                  <c:v>-69.294679000000002</c:v>
                </c:pt>
                <c:pt idx="18055">
                  <c:v>-75.236327000000003</c:v>
                </c:pt>
                <c:pt idx="18056">
                  <c:v>-63.644010000000002</c:v>
                </c:pt>
                <c:pt idx="18057">
                  <c:v>-54.624836999999999</c:v>
                </c:pt>
                <c:pt idx="18058">
                  <c:v>-59.721573999999997</c:v>
                </c:pt>
                <c:pt idx="18059">
                  <c:v>-72.699774000000005</c:v>
                </c:pt>
                <c:pt idx="18060">
                  <c:v>-73.884895</c:v>
                </c:pt>
                <c:pt idx="18061">
                  <c:v>-60.128917999999999</c:v>
                </c:pt>
                <c:pt idx="18062">
                  <c:v>-54.389659999999999</c:v>
                </c:pt>
                <c:pt idx="18063">
                  <c:v>-63.432448999999998</c:v>
                </c:pt>
                <c:pt idx="18064">
                  <c:v>-73.799605999999997</c:v>
                </c:pt>
                <c:pt idx="18065">
                  <c:v>-70.254679999999993</c:v>
                </c:pt>
                <c:pt idx="18066">
                  <c:v>-55.47504</c:v>
                </c:pt>
                <c:pt idx="18067">
                  <c:v>-55.269348999999998</c:v>
                </c:pt>
                <c:pt idx="18068">
                  <c:v>-66.972278000000003</c:v>
                </c:pt>
                <c:pt idx="18069">
                  <c:v>-74.603432999999995</c:v>
                </c:pt>
                <c:pt idx="18070">
                  <c:v>-66.713477999999995</c:v>
                </c:pt>
                <c:pt idx="18071">
                  <c:v>-55.014141000000002</c:v>
                </c:pt>
                <c:pt idx="18072">
                  <c:v>-59.246423</c:v>
                </c:pt>
                <c:pt idx="18073">
                  <c:v>-69.504444000000007</c:v>
                </c:pt>
                <c:pt idx="18074">
                  <c:v>-71.839232999999993</c:v>
                </c:pt>
                <c:pt idx="18075">
                  <c:v>-63.510697</c:v>
                </c:pt>
                <c:pt idx="18076">
                  <c:v>-56.034965</c:v>
                </c:pt>
                <c:pt idx="18077">
                  <c:v>-61.828125999999997</c:v>
                </c:pt>
                <c:pt idx="18078">
                  <c:v>-70.339169999999996</c:v>
                </c:pt>
                <c:pt idx="18079">
                  <c:v>-69.265997999999996</c:v>
                </c:pt>
                <c:pt idx="18080">
                  <c:v>-62.258518000000002</c:v>
                </c:pt>
                <c:pt idx="18081">
                  <c:v>-57.344842999999997</c:v>
                </c:pt>
                <c:pt idx="18082">
                  <c:v>-62.452527000000003</c:v>
                </c:pt>
                <c:pt idx="18083">
                  <c:v>-70.372320000000002</c:v>
                </c:pt>
                <c:pt idx="18084">
                  <c:v>-68.502205000000004</c:v>
                </c:pt>
                <c:pt idx="18085">
                  <c:v>-61.277791000000001</c:v>
                </c:pt>
                <c:pt idx="18086">
                  <c:v>-58.317619000000001</c:v>
                </c:pt>
                <c:pt idx="18087">
                  <c:v>-64.096237000000002</c:v>
                </c:pt>
                <c:pt idx="18088">
                  <c:v>-70.519670000000005</c:v>
                </c:pt>
                <c:pt idx="18089">
                  <c:v>-67.960739000000004</c:v>
                </c:pt>
                <c:pt idx="18090">
                  <c:v>-61.362582000000003</c:v>
                </c:pt>
                <c:pt idx="18091">
                  <c:v>-59.651466999999997</c:v>
                </c:pt>
                <c:pt idx="18092">
                  <c:v>-64.640753000000004</c:v>
                </c:pt>
                <c:pt idx="18093">
                  <c:v>-69.806040999999993</c:v>
                </c:pt>
                <c:pt idx="18094">
                  <c:v>-66.541228000000004</c:v>
                </c:pt>
                <c:pt idx="18095">
                  <c:v>-61.247871000000004</c:v>
                </c:pt>
                <c:pt idx="18096">
                  <c:v>-61.163763000000003</c:v>
                </c:pt>
                <c:pt idx="18097">
                  <c:v>-65.705416</c:v>
                </c:pt>
                <c:pt idx="18098">
                  <c:v>-67.960678999999999</c:v>
                </c:pt>
                <c:pt idx="18099">
                  <c:v>-65.293351000000001</c:v>
                </c:pt>
                <c:pt idx="18100">
                  <c:v>-60.742514999999997</c:v>
                </c:pt>
                <c:pt idx="18101">
                  <c:v>-62.815154999999997</c:v>
                </c:pt>
                <c:pt idx="18102">
                  <c:v>-67.032311000000007</c:v>
                </c:pt>
                <c:pt idx="18103">
                  <c:v>-66.070605</c:v>
                </c:pt>
                <c:pt idx="18104">
                  <c:v>-62.524070999999999</c:v>
                </c:pt>
                <c:pt idx="18105">
                  <c:v>-60.700772000000001</c:v>
                </c:pt>
                <c:pt idx="18106">
                  <c:v>-65.003748000000002</c:v>
                </c:pt>
                <c:pt idx="18107">
                  <c:v>-67.627309999999994</c:v>
                </c:pt>
                <c:pt idx="18108">
                  <c:v>-62.905904</c:v>
                </c:pt>
                <c:pt idx="18109">
                  <c:v>-60.210171000000003</c:v>
                </c:pt>
                <c:pt idx="18110">
                  <c:v>-64.032508000000007</c:v>
                </c:pt>
                <c:pt idx="18111">
                  <c:v>-68.007082999999994</c:v>
                </c:pt>
                <c:pt idx="18112">
                  <c:v>-66.288470000000004</c:v>
                </c:pt>
                <c:pt idx="18113">
                  <c:v>-60.498900999999996</c:v>
                </c:pt>
                <c:pt idx="18114">
                  <c:v>-60.649683000000003</c:v>
                </c:pt>
                <c:pt idx="18115">
                  <c:v>-67.115736999999996</c:v>
                </c:pt>
                <c:pt idx="18116">
                  <c:v>-68.652422000000001</c:v>
                </c:pt>
                <c:pt idx="18117">
                  <c:v>-63.563611000000002</c:v>
                </c:pt>
                <c:pt idx="18118">
                  <c:v>-58.753495000000001</c:v>
                </c:pt>
                <c:pt idx="18119">
                  <c:v>-62.512166000000001</c:v>
                </c:pt>
                <c:pt idx="18120">
                  <c:v>-69.992232000000001</c:v>
                </c:pt>
                <c:pt idx="18121">
                  <c:v>-68.794336000000001</c:v>
                </c:pt>
                <c:pt idx="18122">
                  <c:v>-61.652068999999997</c:v>
                </c:pt>
                <c:pt idx="18123">
                  <c:v>-57.014076000000003</c:v>
                </c:pt>
                <c:pt idx="18124">
                  <c:v>-63.329619000000001</c:v>
                </c:pt>
                <c:pt idx="18125">
                  <c:v>-70.837777000000003</c:v>
                </c:pt>
                <c:pt idx="18126">
                  <c:v>-66.500534000000002</c:v>
                </c:pt>
                <c:pt idx="18127">
                  <c:v>-58.359945000000003</c:v>
                </c:pt>
                <c:pt idx="18128">
                  <c:v>-57.264699</c:v>
                </c:pt>
                <c:pt idx="18129">
                  <c:v>-65.523219999999995</c:v>
                </c:pt>
                <c:pt idx="18130">
                  <c:v>-71.201841999999999</c:v>
                </c:pt>
                <c:pt idx="18131">
                  <c:v>-63.655082</c:v>
                </c:pt>
                <c:pt idx="18132">
                  <c:v>-56.078792</c:v>
                </c:pt>
                <c:pt idx="18133">
                  <c:v>-59.378416000000001</c:v>
                </c:pt>
                <c:pt idx="18134">
                  <c:v>-68.856775999999996</c:v>
                </c:pt>
                <c:pt idx="18135">
                  <c:v>-71.323633000000001</c:v>
                </c:pt>
                <c:pt idx="18136">
                  <c:v>-61.877405000000003</c:v>
                </c:pt>
                <c:pt idx="18137">
                  <c:v>-55.266024999999999</c:v>
                </c:pt>
                <c:pt idx="18138">
                  <c:v>-62.022171999999998</c:v>
                </c:pt>
                <c:pt idx="18139">
                  <c:v>-71.772919000000002</c:v>
                </c:pt>
                <c:pt idx="18140">
                  <c:v>-70.291995999999997</c:v>
                </c:pt>
                <c:pt idx="18141">
                  <c:v>-59.227713000000001</c:v>
                </c:pt>
                <c:pt idx="18142">
                  <c:v>-54.008254000000001</c:v>
                </c:pt>
                <c:pt idx="18143">
                  <c:v>-63.128976000000002</c:v>
                </c:pt>
                <c:pt idx="18144">
                  <c:v>-72.586464000000007</c:v>
                </c:pt>
                <c:pt idx="18145">
                  <c:v>-67.911034000000001</c:v>
                </c:pt>
                <c:pt idx="18146">
                  <c:v>-56.328795</c:v>
                </c:pt>
                <c:pt idx="18147">
                  <c:v>-54.075687000000002</c:v>
                </c:pt>
                <c:pt idx="18148">
                  <c:v>-66.568335000000005</c:v>
                </c:pt>
                <c:pt idx="18149">
                  <c:v>-74.943833999999995</c:v>
                </c:pt>
                <c:pt idx="18150">
                  <c:v>-66.708472999999998</c:v>
                </c:pt>
                <c:pt idx="18151">
                  <c:v>-54.127794999999999</c:v>
                </c:pt>
                <c:pt idx="18152">
                  <c:v>-55.425220000000003</c:v>
                </c:pt>
                <c:pt idx="18153">
                  <c:v>-68.544978999999998</c:v>
                </c:pt>
                <c:pt idx="18154">
                  <c:v>-74.786773999999994</c:v>
                </c:pt>
                <c:pt idx="18155">
                  <c:v>-63.496625000000002</c:v>
                </c:pt>
                <c:pt idx="18156">
                  <c:v>-51.926617999999998</c:v>
                </c:pt>
                <c:pt idx="18157">
                  <c:v>-57.135556000000001</c:v>
                </c:pt>
                <c:pt idx="18158">
                  <c:v>-71.057462000000001</c:v>
                </c:pt>
                <c:pt idx="18159">
                  <c:v>-73.200967000000006</c:v>
                </c:pt>
                <c:pt idx="18160">
                  <c:v>-59.232697999999999</c:v>
                </c:pt>
                <c:pt idx="18161">
                  <c:v>-51.167734000000003</c:v>
                </c:pt>
                <c:pt idx="18162">
                  <c:v>-61.724179999999997</c:v>
                </c:pt>
                <c:pt idx="18163">
                  <c:v>-73.196680999999998</c:v>
                </c:pt>
                <c:pt idx="18164">
                  <c:v>-70.738791000000006</c:v>
                </c:pt>
                <c:pt idx="18165">
                  <c:v>-55.402794</c:v>
                </c:pt>
                <c:pt idx="18166">
                  <c:v>-52.096086</c:v>
                </c:pt>
                <c:pt idx="18167">
                  <c:v>-65.060888000000006</c:v>
                </c:pt>
                <c:pt idx="18168">
                  <c:v>-74.385278</c:v>
                </c:pt>
                <c:pt idx="18169">
                  <c:v>-66.890125999999995</c:v>
                </c:pt>
                <c:pt idx="18170">
                  <c:v>-54.357987000000001</c:v>
                </c:pt>
                <c:pt idx="18171">
                  <c:v>-55.040981000000002</c:v>
                </c:pt>
                <c:pt idx="18172">
                  <c:v>-67.995142000000001</c:v>
                </c:pt>
                <c:pt idx="18173">
                  <c:v>-74.142169999999993</c:v>
                </c:pt>
                <c:pt idx="18174">
                  <c:v>-64.016524000000004</c:v>
                </c:pt>
                <c:pt idx="18175">
                  <c:v>-53.997318999999997</c:v>
                </c:pt>
                <c:pt idx="18176">
                  <c:v>-57.800629999999998</c:v>
                </c:pt>
                <c:pt idx="18177">
                  <c:v>-69.386617000000001</c:v>
                </c:pt>
                <c:pt idx="18178">
                  <c:v>-71.35163</c:v>
                </c:pt>
                <c:pt idx="18179">
                  <c:v>-60.402656999999998</c:v>
                </c:pt>
                <c:pt idx="18180">
                  <c:v>-54.883167</c:v>
                </c:pt>
                <c:pt idx="18181">
                  <c:v>-60.474656000000003</c:v>
                </c:pt>
                <c:pt idx="18182">
                  <c:v>-69.490955</c:v>
                </c:pt>
                <c:pt idx="18183">
                  <c:v>-67.493937000000003</c:v>
                </c:pt>
                <c:pt idx="18184">
                  <c:v>-58.875290999999997</c:v>
                </c:pt>
                <c:pt idx="18185">
                  <c:v>-58.424923999999997</c:v>
                </c:pt>
                <c:pt idx="18186">
                  <c:v>-64.096812</c:v>
                </c:pt>
                <c:pt idx="18187">
                  <c:v>-67.860684000000006</c:v>
                </c:pt>
                <c:pt idx="18188">
                  <c:v>-63.380265000000001</c:v>
                </c:pt>
                <c:pt idx="18189">
                  <c:v>-57.723678</c:v>
                </c:pt>
                <c:pt idx="18190">
                  <c:v>-60.709640999999998</c:v>
                </c:pt>
                <c:pt idx="18191">
                  <c:v>-65.914131999999995</c:v>
                </c:pt>
                <c:pt idx="18192">
                  <c:v>-66.461618000000001</c:v>
                </c:pt>
                <c:pt idx="18193">
                  <c:v>-60.413702999999998</c:v>
                </c:pt>
                <c:pt idx="18194">
                  <c:v>-58.650322000000003</c:v>
                </c:pt>
                <c:pt idx="18195">
                  <c:v>-63.768841999999999</c:v>
                </c:pt>
                <c:pt idx="18196">
                  <c:v>-66.949233000000007</c:v>
                </c:pt>
                <c:pt idx="18197">
                  <c:v>-63.708632999999999</c:v>
                </c:pt>
                <c:pt idx="18198">
                  <c:v>-58.940843000000001</c:v>
                </c:pt>
                <c:pt idx="18199">
                  <c:v>-60.724519000000001</c:v>
                </c:pt>
                <c:pt idx="18200">
                  <c:v>-66.774026000000006</c:v>
                </c:pt>
                <c:pt idx="18201">
                  <c:v>-65.552750000000003</c:v>
                </c:pt>
                <c:pt idx="18202">
                  <c:v>-60.080182999999998</c:v>
                </c:pt>
                <c:pt idx="18203">
                  <c:v>-59.448858000000001</c:v>
                </c:pt>
                <c:pt idx="18204">
                  <c:v>-64.336016999999998</c:v>
                </c:pt>
                <c:pt idx="18205">
                  <c:v>-67.876200999999995</c:v>
                </c:pt>
                <c:pt idx="18206">
                  <c:v>-63.355728999999997</c:v>
                </c:pt>
                <c:pt idx="18207">
                  <c:v>-56.824418000000001</c:v>
                </c:pt>
                <c:pt idx="18208">
                  <c:v>-59.890583999999997</c:v>
                </c:pt>
                <c:pt idx="18209">
                  <c:v>-67.512364000000005</c:v>
                </c:pt>
                <c:pt idx="18210">
                  <c:v>-68.179122000000007</c:v>
                </c:pt>
                <c:pt idx="18211">
                  <c:v>-59.275334000000001</c:v>
                </c:pt>
                <c:pt idx="18212">
                  <c:v>-54.036886000000003</c:v>
                </c:pt>
                <c:pt idx="18213">
                  <c:v>-61.775627999999998</c:v>
                </c:pt>
                <c:pt idx="18214">
                  <c:v>-69.984932000000001</c:v>
                </c:pt>
                <c:pt idx="18215">
                  <c:v>-67.023942000000005</c:v>
                </c:pt>
                <c:pt idx="18216">
                  <c:v>-56.607506999999998</c:v>
                </c:pt>
                <c:pt idx="18217">
                  <c:v>-53.982061000000002</c:v>
                </c:pt>
                <c:pt idx="18218">
                  <c:v>-64.724158000000003</c:v>
                </c:pt>
                <c:pt idx="18219">
                  <c:v>-72.004140000000007</c:v>
                </c:pt>
                <c:pt idx="18220">
                  <c:v>-64.386690000000002</c:v>
                </c:pt>
                <c:pt idx="18221">
                  <c:v>-52.971234000000003</c:v>
                </c:pt>
                <c:pt idx="18222">
                  <c:v>-55.843359</c:v>
                </c:pt>
                <c:pt idx="18223">
                  <c:v>-68.645668999999998</c:v>
                </c:pt>
                <c:pt idx="18224">
                  <c:v>-72.855737000000005</c:v>
                </c:pt>
                <c:pt idx="18225">
                  <c:v>-62.788435</c:v>
                </c:pt>
                <c:pt idx="18226">
                  <c:v>-52.691177000000003</c:v>
                </c:pt>
                <c:pt idx="18227">
                  <c:v>-58.281792000000003</c:v>
                </c:pt>
                <c:pt idx="18228">
                  <c:v>-71.247467999999998</c:v>
                </c:pt>
                <c:pt idx="18229">
                  <c:v>-71.274280000000005</c:v>
                </c:pt>
                <c:pt idx="18230">
                  <c:v>-57.990009999999998</c:v>
                </c:pt>
                <c:pt idx="18231">
                  <c:v>-52.69811</c:v>
                </c:pt>
                <c:pt idx="18232">
                  <c:v>-61.288643</c:v>
                </c:pt>
                <c:pt idx="18233">
                  <c:v>-71.760976999999997</c:v>
                </c:pt>
                <c:pt idx="18234">
                  <c:v>-69.201543000000001</c:v>
                </c:pt>
                <c:pt idx="18235">
                  <c:v>-55.627474999999997</c:v>
                </c:pt>
                <c:pt idx="18236">
                  <c:v>-54.316052999999997</c:v>
                </c:pt>
                <c:pt idx="18237">
                  <c:v>-63.731020000000001</c:v>
                </c:pt>
                <c:pt idx="18238">
                  <c:v>-70.693552999999994</c:v>
                </c:pt>
                <c:pt idx="18239">
                  <c:v>-64.226061999999999</c:v>
                </c:pt>
                <c:pt idx="18240">
                  <c:v>-54.246600000000001</c:v>
                </c:pt>
                <c:pt idx="18241">
                  <c:v>-56.541319000000001</c:v>
                </c:pt>
                <c:pt idx="18242">
                  <c:v>-66.315517</c:v>
                </c:pt>
                <c:pt idx="18243">
                  <c:v>-69.395796000000004</c:v>
                </c:pt>
                <c:pt idx="18244">
                  <c:v>-61.342362999999999</c:v>
                </c:pt>
                <c:pt idx="18245">
                  <c:v>-53.916024999999998</c:v>
                </c:pt>
                <c:pt idx="18246">
                  <c:v>-59.912661999999997</c:v>
                </c:pt>
                <c:pt idx="18247">
                  <c:v>-68.213413000000003</c:v>
                </c:pt>
                <c:pt idx="18248">
                  <c:v>-65.937408000000005</c:v>
                </c:pt>
                <c:pt idx="18249">
                  <c:v>-57.612890999999998</c:v>
                </c:pt>
                <c:pt idx="18250">
                  <c:v>-55.576405000000001</c:v>
                </c:pt>
                <c:pt idx="18251">
                  <c:v>-63.686320000000002</c:v>
                </c:pt>
                <c:pt idx="18252">
                  <c:v>-68.863879999999995</c:v>
                </c:pt>
                <c:pt idx="18253">
                  <c:v>-62.699294999999999</c:v>
                </c:pt>
                <c:pt idx="18254">
                  <c:v>-54.600915000000001</c:v>
                </c:pt>
                <c:pt idx="18255">
                  <c:v>-58.066622000000002</c:v>
                </c:pt>
                <c:pt idx="18256">
                  <c:v>-66.871915000000001</c:v>
                </c:pt>
                <c:pt idx="18257">
                  <c:v>-67.779624999999996</c:v>
                </c:pt>
                <c:pt idx="18258">
                  <c:v>-59.211441000000001</c:v>
                </c:pt>
                <c:pt idx="18259">
                  <c:v>-54.889324000000002</c:v>
                </c:pt>
                <c:pt idx="18260">
                  <c:v>-61.370950999999998</c:v>
                </c:pt>
                <c:pt idx="18261">
                  <c:v>-69.316529000000003</c:v>
                </c:pt>
                <c:pt idx="18262">
                  <c:v>-67.777106000000003</c:v>
                </c:pt>
                <c:pt idx="18263">
                  <c:v>-56.887236000000001</c:v>
                </c:pt>
                <c:pt idx="18264">
                  <c:v>-54.382207999999999</c:v>
                </c:pt>
                <c:pt idx="18265">
                  <c:v>-63.751373999999998</c:v>
                </c:pt>
                <c:pt idx="18266">
                  <c:v>-70.440415000000002</c:v>
                </c:pt>
                <c:pt idx="18267">
                  <c:v>-63.906365999999998</c:v>
                </c:pt>
                <c:pt idx="18268">
                  <c:v>-54.600244000000004</c:v>
                </c:pt>
                <c:pt idx="18269">
                  <c:v>-56.635413</c:v>
                </c:pt>
                <c:pt idx="18270">
                  <c:v>-66.689179999999993</c:v>
                </c:pt>
                <c:pt idx="18271">
                  <c:v>-69.915951000000007</c:v>
                </c:pt>
                <c:pt idx="18272">
                  <c:v>-60.562606000000002</c:v>
                </c:pt>
                <c:pt idx="18273">
                  <c:v>-54.116416000000001</c:v>
                </c:pt>
                <c:pt idx="18274">
                  <c:v>-59.925266000000001</c:v>
                </c:pt>
                <c:pt idx="18275">
                  <c:v>-69.761110000000002</c:v>
                </c:pt>
                <c:pt idx="18276">
                  <c:v>-67.447944000000007</c:v>
                </c:pt>
                <c:pt idx="18277">
                  <c:v>-57.103946999999998</c:v>
                </c:pt>
                <c:pt idx="18278">
                  <c:v>-54.417301999999999</c:v>
                </c:pt>
                <c:pt idx="18279">
                  <c:v>-61.678705000000001</c:v>
                </c:pt>
                <c:pt idx="18280">
                  <c:v>-69.542192</c:v>
                </c:pt>
                <c:pt idx="18281">
                  <c:v>-64.232021000000003</c:v>
                </c:pt>
                <c:pt idx="18282">
                  <c:v>-54.718674</c:v>
                </c:pt>
                <c:pt idx="18283">
                  <c:v>-55.313538000000001</c:v>
                </c:pt>
                <c:pt idx="18284">
                  <c:v>-64.992968000000005</c:v>
                </c:pt>
                <c:pt idx="18285">
                  <c:v>-70.119677999999993</c:v>
                </c:pt>
                <c:pt idx="18286">
                  <c:v>-63.156852999999998</c:v>
                </c:pt>
                <c:pt idx="18287">
                  <c:v>-53.788505999999998</c:v>
                </c:pt>
                <c:pt idx="18288">
                  <c:v>-56.782215000000001</c:v>
                </c:pt>
                <c:pt idx="18289">
                  <c:v>-66.512923000000001</c:v>
                </c:pt>
                <c:pt idx="18290">
                  <c:v>-69.446573999999998</c:v>
                </c:pt>
                <c:pt idx="18291">
                  <c:v>-60.252791999999999</c:v>
                </c:pt>
                <c:pt idx="18292">
                  <c:v>-53.46508</c:v>
                </c:pt>
                <c:pt idx="18293">
                  <c:v>-59.788409000000001</c:v>
                </c:pt>
                <c:pt idx="18294">
                  <c:v>-67.594268</c:v>
                </c:pt>
                <c:pt idx="18295">
                  <c:v>-66.271484000000001</c:v>
                </c:pt>
                <c:pt idx="18296">
                  <c:v>-57.623168</c:v>
                </c:pt>
                <c:pt idx="18297">
                  <c:v>-54.686059999999998</c:v>
                </c:pt>
                <c:pt idx="18298">
                  <c:v>-62.420938</c:v>
                </c:pt>
                <c:pt idx="18299">
                  <c:v>-67.534406000000004</c:v>
                </c:pt>
                <c:pt idx="18300">
                  <c:v>-63.211993999999997</c:v>
                </c:pt>
                <c:pt idx="18301">
                  <c:v>-56.797218000000001</c:v>
                </c:pt>
                <c:pt idx="18302">
                  <c:v>-56.277397999999998</c:v>
                </c:pt>
                <c:pt idx="18303">
                  <c:v>-63.063074999999998</c:v>
                </c:pt>
                <c:pt idx="18304">
                  <c:v>-66.805785999999998</c:v>
                </c:pt>
                <c:pt idx="18305">
                  <c:v>-61.087688999999997</c:v>
                </c:pt>
                <c:pt idx="18306">
                  <c:v>-54.590358000000002</c:v>
                </c:pt>
                <c:pt idx="18307">
                  <c:v>-58.306838999999997</c:v>
                </c:pt>
                <c:pt idx="18308">
                  <c:v>-65.643730000000005</c:v>
                </c:pt>
                <c:pt idx="18309">
                  <c:v>-65.780280000000005</c:v>
                </c:pt>
                <c:pt idx="18310">
                  <c:v>-58.442515</c:v>
                </c:pt>
                <c:pt idx="18311">
                  <c:v>-56.032682000000001</c:v>
                </c:pt>
                <c:pt idx="18312">
                  <c:v>-61.861528</c:v>
                </c:pt>
                <c:pt idx="18313">
                  <c:v>-66.545457999999996</c:v>
                </c:pt>
                <c:pt idx="18314">
                  <c:v>-63.144967999999999</c:v>
                </c:pt>
                <c:pt idx="18315">
                  <c:v>-56.227634000000002</c:v>
                </c:pt>
                <c:pt idx="18316">
                  <c:v>-58.221913999999998</c:v>
                </c:pt>
                <c:pt idx="18317">
                  <c:v>-65.122805</c:v>
                </c:pt>
                <c:pt idx="18318">
                  <c:v>-66.646811</c:v>
                </c:pt>
                <c:pt idx="18319">
                  <c:v>-59.590496000000002</c:v>
                </c:pt>
                <c:pt idx="18320">
                  <c:v>-55.887994999999997</c:v>
                </c:pt>
                <c:pt idx="18321">
                  <c:v>-59.715536</c:v>
                </c:pt>
                <c:pt idx="18322">
                  <c:v>-66.282008000000005</c:v>
                </c:pt>
                <c:pt idx="18323">
                  <c:v>-64.053264999999996</c:v>
                </c:pt>
                <c:pt idx="18324">
                  <c:v>-56.429777000000001</c:v>
                </c:pt>
                <c:pt idx="18325">
                  <c:v>-55.621184</c:v>
                </c:pt>
                <c:pt idx="18326">
                  <c:v>-62.320439</c:v>
                </c:pt>
                <c:pt idx="18327">
                  <c:v>-67.584688999999997</c:v>
                </c:pt>
                <c:pt idx="18328">
                  <c:v>-61.928238</c:v>
                </c:pt>
                <c:pt idx="18329">
                  <c:v>-54.329777999999997</c:v>
                </c:pt>
                <c:pt idx="18330">
                  <c:v>-56.965125999999998</c:v>
                </c:pt>
                <c:pt idx="18331">
                  <c:v>-65.360643999999994</c:v>
                </c:pt>
                <c:pt idx="18332">
                  <c:v>-67.238405</c:v>
                </c:pt>
                <c:pt idx="18333">
                  <c:v>-59.096941000000001</c:v>
                </c:pt>
                <c:pt idx="18334">
                  <c:v>-53.728524999999998</c:v>
                </c:pt>
                <c:pt idx="18335">
                  <c:v>-59.776459000000003</c:v>
                </c:pt>
                <c:pt idx="18336">
                  <c:v>-67.866917000000001</c:v>
                </c:pt>
                <c:pt idx="18337">
                  <c:v>-65.141535000000005</c:v>
                </c:pt>
                <c:pt idx="18338">
                  <c:v>-56.250250999999999</c:v>
                </c:pt>
                <c:pt idx="18339">
                  <c:v>-54.362976000000003</c:v>
                </c:pt>
                <c:pt idx="18340">
                  <c:v>-63.797553999999998</c:v>
                </c:pt>
                <c:pt idx="18341">
                  <c:v>-69.204688000000004</c:v>
                </c:pt>
                <c:pt idx="18342">
                  <c:v>-61.954099999999997</c:v>
                </c:pt>
                <c:pt idx="18343">
                  <c:v>-53.862924</c:v>
                </c:pt>
                <c:pt idx="18344">
                  <c:v>-55.723252000000002</c:v>
                </c:pt>
                <c:pt idx="18345">
                  <c:v>-65.254191000000006</c:v>
                </c:pt>
                <c:pt idx="18346">
                  <c:v>-68.649923000000001</c:v>
                </c:pt>
                <c:pt idx="18347">
                  <c:v>-60.678310000000003</c:v>
                </c:pt>
                <c:pt idx="18348">
                  <c:v>-52.298481000000002</c:v>
                </c:pt>
                <c:pt idx="18349">
                  <c:v>-57.690041999999998</c:v>
                </c:pt>
                <c:pt idx="18350">
                  <c:v>-67.559006999999994</c:v>
                </c:pt>
                <c:pt idx="18351">
                  <c:v>-68.322667999999993</c:v>
                </c:pt>
                <c:pt idx="18352">
                  <c:v>-57.787387000000003</c:v>
                </c:pt>
                <c:pt idx="18353">
                  <c:v>-51.200453000000003</c:v>
                </c:pt>
                <c:pt idx="18354">
                  <c:v>-59.613680000000002</c:v>
                </c:pt>
                <c:pt idx="18355">
                  <c:v>-69.040604000000002</c:v>
                </c:pt>
                <c:pt idx="18356">
                  <c:v>-65.826931999999999</c:v>
                </c:pt>
                <c:pt idx="18357">
                  <c:v>-54.333266000000002</c:v>
                </c:pt>
                <c:pt idx="18358">
                  <c:v>-51.710287000000001</c:v>
                </c:pt>
                <c:pt idx="18359">
                  <c:v>-62.797055999999998</c:v>
                </c:pt>
                <c:pt idx="18360">
                  <c:v>-70.100804999999994</c:v>
                </c:pt>
                <c:pt idx="18361">
                  <c:v>-63.153801000000001</c:v>
                </c:pt>
                <c:pt idx="18362">
                  <c:v>-53.202024999999999</c:v>
                </c:pt>
                <c:pt idx="18363">
                  <c:v>-53.663659000000003</c:v>
                </c:pt>
                <c:pt idx="18364">
                  <c:v>-65.916231999999994</c:v>
                </c:pt>
                <c:pt idx="18365">
                  <c:v>-71.004345000000001</c:v>
                </c:pt>
                <c:pt idx="18366">
                  <c:v>-60.687745999999997</c:v>
                </c:pt>
                <c:pt idx="18367">
                  <c:v>-51.855972000000001</c:v>
                </c:pt>
                <c:pt idx="18368">
                  <c:v>-55.411127</c:v>
                </c:pt>
                <c:pt idx="18369">
                  <c:v>-65.827562</c:v>
                </c:pt>
                <c:pt idx="18370">
                  <c:v>-69.181819000000004</c:v>
                </c:pt>
                <c:pt idx="18371">
                  <c:v>-57.746499</c:v>
                </c:pt>
                <c:pt idx="18372">
                  <c:v>-49.672468000000002</c:v>
                </c:pt>
                <c:pt idx="18373">
                  <c:v>-57.396937999999999</c:v>
                </c:pt>
                <c:pt idx="18374">
                  <c:v>-67.480507000000003</c:v>
                </c:pt>
                <c:pt idx="18375">
                  <c:v>-67.284754000000007</c:v>
                </c:pt>
                <c:pt idx="18376">
                  <c:v>-54.691532000000002</c:v>
                </c:pt>
                <c:pt idx="18377">
                  <c:v>-50.808523000000001</c:v>
                </c:pt>
                <c:pt idx="18378">
                  <c:v>-60.508243999999998</c:v>
                </c:pt>
                <c:pt idx="18379">
                  <c:v>-68.385672</c:v>
                </c:pt>
                <c:pt idx="18380">
                  <c:v>-65.137304999999998</c:v>
                </c:pt>
                <c:pt idx="18381">
                  <c:v>-53.457987000000003</c:v>
                </c:pt>
                <c:pt idx="18382">
                  <c:v>-53.39188</c:v>
                </c:pt>
                <c:pt idx="18383">
                  <c:v>-64.949501999999995</c:v>
                </c:pt>
                <c:pt idx="18384">
                  <c:v>-69.589223000000004</c:v>
                </c:pt>
                <c:pt idx="18385">
                  <c:v>-61.946278</c:v>
                </c:pt>
                <c:pt idx="18386">
                  <c:v>-52.059313000000003</c:v>
                </c:pt>
                <c:pt idx="18387">
                  <c:v>-53.939233000000002</c:v>
                </c:pt>
                <c:pt idx="18388">
                  <c:v>-66.048203999999998</c:v>
                </c:pt>
                <c:pt idx="18389">
                  <c:v>-68.812627000000006</c:v>
                </c:pt>
                <c:pt idx="18390">
                  <c:v>-57.892077</c:v>
                </c:pt>
                <c:pt idx="18391">
                  <c:v>-50.915562999999999</c:v>
                </c:pt>
                <c:pt idx="18392">
                  <c:v>-56.750757999999998</c:v>
                </c:pt>
                <c:pt idx="18393">
                  <c:v>-67.740018000000006</c:v>
                </c:pt>
                <c:pt idx="18394">
                  <c:v>-67.963995999999995</c:v>
                </c:pt>
                <c:pt idx="18395">
                  <c:v>-55.669504000000003</c:v>
                </c:pt>
                <c:pt idx="18396">
                  <c:v>-50.877679999999998</c:v>
                </c:pt>
                <c:pt idx="18397">
                  <c:v>-59.997101000000001</c:v>
                </c:pt>
                <c:pt idx="18398">
                  <c:v>-69.666006999999993</c:v>
                </c:pt>
                <c:pt idx="18399">
                  <c:v>-67.044479999999993</c:v>
                </c:pt>
                <c:pt idx="18400">
                  <c:v>-54.135421000000001</c:v>
                </c:pt>
                <c:pt idx="18401">
                  <c:v>-51.847909999999999</c:v>
                </c:pt>
                <c:pt idx="18402">
                  <c:v>-61.406519000000003</c:v>
                </c:pt>
                <c:pt idx="18403">
                  <c:v>-68.913357000000005</c:v>
                </c:pt>
                <c:pt idx="18404">
                  <c:v>-65.301449000000005</c:v>
                </c:pt>
                <c:pt idx="18405">
                  <c:v>-54.101916000000003</c:v>
                </c:pt>
                <c:pt idx="18406">
                  <c:v>-52.240582000000003</c:v>
                </c:pt>
                <c:pt idx="18407">
                  <c:v>-61.939042000000001</c:v>
                </c:pt>
                <c:pt idx="18408">
                  <c:v>-68.844550999999996</c:v>
                </c:pt>
                <c:pt idx="18409">
                  <c:v>-63.214736000000002</c:v>
                </c:pt>
                <c:pt idx="18410">
                  <c:v>-53.501465000000003</c:v>
                </c:pt>
                <c:pt idx="18411">
                  <c:v>-51.937852999999997</c:v>
                </c:pt>
                <c:pt idx="18412">
                  <c:v>-62.087825000000002</c:v>
                </c:pt>
                <c:pt idx="18413">
                  <c:v>-68.281237000000004</c:v>
                </c:pt>
                <c:pt idx="18414">
                  <c:v>-63.437840000000001</c:v>
                </c:pt>
                <c:pt idx="18415">
                  <c:v>-53.611626999999999</c:v>
                </c:pt>
                <c:pt idx="18416">
                  <c:v>-52.687221999999998</c:v>
                </c:pt>
                <c:pt idx="18417">
                  <c:v>-63.144410000000001</c:v>
                </c:pt>
                <c:pt idx="18418">
                  <c:v>-69.451151999999993</c:v>
                </c:pt>
                <c:pt idx="18419">
                  <c:v>-62.605266</c:v>
                </c:pt>
                <c:pt idx="18420">
                  <c:v>-52.992685000000002</c:v>
                </c:pt>
                <c:pt idx="18421">
                  <c:v>-53.393099999999997</c:v>
                </c:pt>
                <c:pt idx="18422">
                  <c:v>-63.620136000000002</c:v>
                </c:pt>
                <c:pt idx="18423">
                  <c:v>-68.569519</c:v>
                </c:pt>
                <c:pt idx="18424">
                  <c:v>-60.625377</c:v>
                </c:pt>
                <c:pt idx="18425">
                  <c:v>-52.294825000000003</c:v>
                </c:pt>
                <c:pt idx="18426">
                  <c:v>-54.127352000000002</c:v>
                </c:pt>
                <c:pt idx="18427">
                  <c:v>-64.078118000000003</c:v>
                </c:pt>
                <c:pt idx="18428">
                  <c:v>-67.824400999999995</c:v>
                </c:pt>
                <c:pt idx="18429">
                  <c:v>-59.516309999999997</c:v>
                </c:pt>
                <c:pt idx="18430">
                  <c:v>-53.38456</c:v>
                </c:pt>
                <c:pt idx="18431">
                  <c:v>-56.297477999999998</c:v>
                </c:pt>
                <c:pt idx="18432">
                  <c:v>-64.733030999999997</c:v>
                </c:pt>
                <c:pt idx="18433">
                  <c:v>-66.818326999999996</c:v>
                </c:pt>
                <c:pt idx="18434">
                  <c:v>-57.980474999999998</c:v>
                </c:pt>
                <c:pt idx="18435">
                  <c:v>-53.179873999999998</c:v>
                </c:pt>
                <c:pt idx="18436">
                  <c:v>-57.244616000000001</c:v>
                </c:pt>
                <c:pt idx="18437">
                  <c:v>-63.346561000000001</c:v>
                </c:pt>
                <c:pt idx="18438">
                  <c:v>-64.324825000000004</c:v>
                </c:pt>
                <c:pt idx="18439">
                  <c:v>-57.205295999999997</c:v>
                </c:pt>
                <c:pt idx="18440">
                  <c:v>-54.454718</c:v>
                </c:pt>
                <c:pt idx="18441">
                  <c:v>-58.604018000000003</c:v>
                </c:pt>
                <c:pt idx="18442">
                  <c:v>-63.55744</c:v>
                </c:pt>
                <c:pt idx="18443">
                  <c:v>-63.018611999999997</c:v>
                </c:pt>
                <c:pt idx="18444">
                  <c:v>-57.425846</c:v>
                </c:pt>
                <c:pt idx="18445">
                  <c:v>-55.342278</c:v>
                </c:pt>
                <c:pt idx="18446">
                  <c:v>-58.436093999999997</c:v>
                </c:pt>
                <c:pt idx="18447">
                  <c:v>-64.179100000000005</c:v>
                </c:pt>
                <c:pt idx="18448">
                  <c:v>-62.831502999999998</c:v>
                </c:pt>
                <c:pt idx="18449">
                  <c:v>-56.736331</c:v>
                </c:pt>
                <c:pt idx="18450">
                  <c:v>-54.196759999999998</c:v>
                </c:pt>
                <c:pt idx="18451">
                  <c:v>-59.322440999999998</c:v>
                </c:pt>
                <c:pt idx="18452">
                  <c:v>-64.857463999999993</c:v>
                </c:pt>
                <c:pt idx="18453">
                  <c:v>-61.939633000000001</c:v>
                </c:pt>
                <c:pt idx="18454">
                  <c:v>-55.380831000000001</c:v>
                </c:pt>
                <c:pt idx="18455">
                  <c:v>-53.592091000000003</c:v>
                </c:pt>
                <c:pt idx="18456">
                  <c:v>-59.997061000000002</c:v>
                </c:pt>
                <c:pt idx="18457">
                  <c:v>-65.492050000000006</c:v>
                </c:pt>
                <c:pt idx="18458">
                  <c:v>-60.110120000000002</c:v>
                </c:pt>
                <c:pt idx="18459">
                  <c:v>-55.123168999999997</c:v>
                </c:pt>
                <c:pt idx="18460">
                  <c:v>-55.310125999999997</c:v>
                </c:pt>
                <c:pt idx="18461">
                  <c:v>-61.908535000000001</c:v>
                </c:pt>
                <c:pt idx="18462">
                  <c:v>-65.299777000000006</c:v>
                </c:pt>
                <c:pt idx="18463">
                  <c:v>-58.785204</c:v>
                </c:pt>
                <c:pt idx="18464">
                  <c:v>-53.901660999999997</c:v>
                </c:pt>
                <c:pt idx="18465">
                  <c:v>-55.986106999999997</c:v>
                </c:pt>
                <c:pt idx="18466">
                  <c:v>-62.603968999999999</c:v>
                </c:pt>
                <c:pt idx="18467">
                  <c:v>-63.164400999999998</c:v>
                </c:pt>
                <c:pt idx="18468">
                  <c:v>-56.901727999999999</c:v>
                </c:pt>
                <c:pt idx="18469">
                  <c:v>-53.721632</c:v>
                </c:pt>
                <c:pt idx="18470">
                  <c:v>-57.675319000000002</c:v>
                </c:pt>
                <c:pt idx="18471">
                  <c:v>-63.161647000000002</c:v>
                </c:pt>
                <c:pt idx="18472">
                  <c:v>-62.439453</c:v>
                </c:pt>
                <c:pt idx="18473">
                  <c:v>-57.047153999999999</c:v>
                </c:pt>
                <c:pt idx="18474">
                  <c:v>-54.181614000000003</c:v>
                </c:pt>
                <c:pt idx="18475">
                  <c:v>-58.937699000000002</c:v>
                </c:pt>
                <c:pt idx="18476">
                  <c:v>-63.595711000000001</c:v>
                </c:pt>
                <c:pt idx="18477">
                  <c:v>-61.890360000000001</c:v>
                </c:pt>
                <c:pt idx="18478">
                  <c:v>-56.510021999999999</c:v>
                </c:pt>
                <c:pt idx="18479">
                  <c:v>-54.142417999999999</c:v>
                </c:pt>
                <c:pt idx="18480">
                  <c:v>-58.735328000000003</c:v>
                </c:pt>
                <c:pt idx="18481">
                  <c:v>-62.902915</c:v>
                </c:pt>
                <c:pt idx="18482">
                  <c:v>-61.096311</c:v>
                </c:pt>
                <c:pt idx="18483">
                  <c:v>-55.396078000000003</c:v>
                </c:pt>
                <c:pt idx="18484">
                  <c:v>-55.126041999999998</c:v>
                </c:pt>
                <c:pt idx="18485">
                  <c:v>-59.689574</c:v>
                </c:pt>
                <c:pt idx="18486">
                  <c:v>-62.931742</c:v>
                </c:pt>
                <c:pt idx="18487">
                  <c:v>-59.753661999999998</c:v>
                </c:pt>
                <c:pt idx="18488">
                  <c:v>-54.015996999999999</c:v>
                </c:pt>
                <c:pt idx="18489">
                  <c:v>-56.167720000000003</c:v>
                </c:pt>
                <c:pt idx="18490">
                  <c:v>-61.712394000000003</c:v>
                </c:pt>
                <c:pt idx="18491">
                  <c:v>-63.409371999999998</c:v>
                </c:pt>
                <c:pt idx="18492">
                  <c:v>-58.421232000000003</c:v>
                </c:pt>
                <c:pt idx="18493">
                  <c:v>-53.063088</c:v>
                </c:pt>
                <c:pt idx="18494">
                  <c:v>-56.618830000000003</c:v>
                </c:pt>
                <c:pt idx="18495">
                  <c:v>-64.882109</c:v>
                </c:pt>
                <c:pt idx="18496">
                  <c:v>-64.474626000000001</c:v>
                </c:pt>
                <c:pt idx="18497">
                  <c:v>-56.092500999999999</c:v>
                </c:pt>
                <c:pt idx="18498">
                  <c:v>-52.826721999999997</c:v>
                </c:pt>
                <c:pt idx="18499">
                  <c:v>-58.001237000000003</c:v>
                </c:pt>
                <c:pt idx="18500">
                  <c:v>-66.055679999999995</c:v>
                </c:pt>
                <c:pt idx="18501">
                  <c:v>-64.807220000000001</c:v>
                </c:pt>
                <c:pt idx="18502">
                  <c:v>-54.20946</c:v>
                </c:pt>
                <c:pt idx="18503">
                  <c:v>-51.937944999999999</c:v>
                </c:pt>
                <c:pt idx="18504">
                  <c:v>-58.826582999999999</c:v>
                </c:pt>
                <c:pt idx="18505">
                  <c:v>-65.634994000000006</c:v>
                </c:pt>
                <c:pt idx="18506">
                  <c:v>-63.181122999999999</c:v>
                </c:pt>
                <c:pt idx="18507">
                  <c:v>-54.561059999999998</c:v>
                </c:pt>
                <c:pt idx="18508">
                  <c:v>-52.357365000000001</c:v>
                </c:pt>
                <c:pt idx="18509">
                  <c:v>-59.385854000000002</c:v>
                </c:pt>
                <c:pt idx="18510">
                  <c:v>-64.953552999999999</c:v>
                </c:pt>
                <c:pt idx="18511">
                  <c:v>-61.917498000000002</c:v>
                </c:pt>
                <c:pt idx="18512">
                  <c:v>-53.910724999999999</c:v>
                </c:pt>
                <c:pt idx="18513">
                  <c:v>-53.464804000000001</c:v>
                </c:pt>
                <c:pt idx="18514">
                  <c:v>-60.071291000000002</c:v>
                </c:pt>
                <c:pt idx="18515">
                  <c:v>-64.732890999999995</c:v>
                </c:pt>
                <c:pt idx="18516">
                  <c:v>-61.284173000000003</c:v>
                </c:pt>
                <c:pt idx="18517">
                  <c:v>-54.618626999999996</c:v>
                </c:pt>
                <c:pt idx="18518">
                  <c:v>-54.549937</c:v>
                </c:pt>
                <c:pt idx="18519">
                  <c:v>-59.68253</c:v>
                </c:pt>
                <c:pt idx="18520">
                  <c:v>-63.181646000000001</c:v>
                </c:pt>
                <c:pt idx="18521">
                  <c:v>-59.997508000000003</c:v>
                </c:pt>
                <c:pt idx="18522">
                  <c:v>-55.695818000000003</c:v>
                </c:pt>
                <c:pt idx="18523">
                  <c:v>-54.991939000000002</c:v>
                </c:pt>
                <c:pt idx="18524">
                  <c:v>-58.640872000000002</c:v>
                </c:pt>
                <c:pt idx="18525">
                  <c:v>-61.730801</c:v>
                </c:pt>
                <c:pt idx="18526">
                  <c:v>-59.802205999999998</c:v>
                </c:pt>
                <c:pt idx="18527">
                  <c:v>-54.954503000000003</c:v>
                </c:pt>
                <c:pt idx="18528">
                  <c:v>-55.187280999999999</c:v>
                </c:pt>
                <c:pt idx="18529">
                  <c:v>-59.837682000000001</c:v>
                </c:pt>
                <c:pt idx="18530">
                  <c:v>-61.73818</c:v>
                </c:pt>
                <c:pt idx="18531">
                  <c:v>-59.401834999999998</c:v>
                </c:pt>
                <c:pt idx="18532">
                  <c:v>-55.654406000000002</c:v>
                </c:pt>
                <c:pt idx="18533">
                  <c:v>-55.604722000000002</c:v>
                </c:pt>
                <c:pt idx="18534">
                  <c:v>-59.616031</c:v>
                </c:pt>
                <c:pt idx="18535">
                  <c:v>-61.517519</c:v>
                </c:pt>
                <c:pt idx="18536">
                  <c:v>-58.619436</c:v>
                </c:pt>
                <c:pt idx="18537">
                  <c:v>-55.090221999999997</c:v>
                </c:pt>
                <c:pt idx="18538">
                  <c:v>-55.714886999999997</c:v>
                </c:pt>
                <c:pt idx="18539">
                  <c:v>-59.175969000000002</c:v>
                </c:pt>
                <c:pt idx="18540">
                  <c:v>-61.014237999999999</c:v>
                </c:pt>
                <c:pt idx="18541">
                  <c:v>-59.014505999999997</c:v>
                </c:pt>
                <c:pt idx="18542">
                  <c:v>-55.918382999999999</c:v>
                </c:pt>
                <c:pt idx="18543">
                  <c:v>-56.017617000000001</c:v>
                </c:pt>
                <c:pt idx="18544">
                  <c:v>-60.847883000000003</c:v>
                </c:pt>
                <c:pt idx="18545">
                  <c:v>-61.468373</c:v>
                </c:pt>
                <c:pt idx="18546">
                  <c:v>-58.766776999999998</c:v>
                </c:pt>
                <c:pt idx="18547">
                  <c:v>-55.716901999999997</c:v>
                </c:pt>
                <c:pt idx="18548">
                  <c:v>-56.735515999999997</c:v>
                </c:pt>
                <c:pt idx="18549">
                  <c:v>-60.636504000000002</c:v>
                </c:pt>
                <c:pt idx="18550">
                  <c:v>-60.401007999999997</c:v>
                </c:pt>
                <c:pt idx="18551">
                  <c:v>-57.439124</c:v>
                </c:pt>
                <c:pt idx="18552">
                  <c:v>-54.657147999999999</c:v>
                </c:pt>
                <c:pt idx="18553">
                  <c:v>-56.942664000000001</c:v>
                </c:pt>
                <c:pt idx="18554">
                  <c:v>-60.537270999999997</c:v>
                </c:pt>
                <c:pt idx="18555">
                  <c:v>-60.427084999999998</c:v>
                </c:pt>
                <c:pt idx="18556">
                  <c:v>-57.729781000000003</c:v>
                </c:pt>
                <c:pt idx="18557">
                  <c:v>-55.211781999999999</c:v>
                </c:pt>
                <c:pt idx="18558">
                  <c:v>-57.704540999999999</c:v>
                </c:pt>
                <c:pt idx="18559">
                  <c:v>-60.975214000000001</c:v>
                </c:pt>
                <c:pt idx="18560">
                  <c:v>-60.821091000000003</c:v>
                </c:pt>
                <c:pt idx="18561">
                  <c:v>-57.079546000000001</c:v>
                </c:pt>
                <c:pt idx="18562">
                  <c:v>-55.022323</c:v>
                </c:pt>
                <c:pt idx="18563">
                  <c:v>-57.811501999999997</c:v>
                </c:pt>
                <c:pt idx="18564">
                  <c:v>-60.864989000000001</c:v>
                </c:pt>
                <c:pt idx="18565">
                  <c:v>-60.928072</c:v>
                </c:pt>
                <c:pt idx="18566">
                  <c:v>-57.348590999999999</c:v>
                </c:pt>
                <c:pt idx="18567">
                  <c:v>-54.817098000000001</c:v>
                </c:pt>
                <c:pt idx="18568">
                  <c:v>-57.542205000000003</c:v>
                </c:pt>
                <c:pt idx="18569">
                  <c:v>-60.174698999999997</c:v>
                </c:pt>
                <c:pt idx="18570">
                  <c:v>-60.231025000000002</c:v>
                </c:pt>
                <c:pt idx="18571">
                  <c:v>-57.282111999999998</c:v>
                </c:pt>
                <c:pt idx="18572">
                  <c:v>-54.845950000000002</c:v>
                </c:pt>
                <c:pt idx="18573">
                  <c:v>-55.515113999999997</c:v>
                </c:pt>
                <c:pt idx="18574">
                  <c:v>-58.770816000000003</c:v>
                </c:pt>
                <c:pt idx="18575">
                  <c:v>-59.601308000000003</c:v>
                </c:pt>
                <c:pt idx="18576">
                  <c:v>-57.280650999999999</c:v>
                </c:pt>
                <c:pt idx="18577">
                  <c:v>-55.231932999999998</c:v>
                </c:pt>
                <c:pt idx="18578">
                  <c:v>-56.492505000000001</c:v>
                </c:pt>
                <c:pt idx="18579">
                  <c:v>-59.187635</c:v>
                </c:pt>
                <c:pt idx="18580">
                  <c:v>-61.075046</c:v>
                </c:pt>
                <c:pt idx="18581">
                  <c:v>-58.342173000000003</c:v>
                </c:pt>
                <c:pt idx="18582">
                  <c:v>-55.255408000000003</c:v>
                </c:pt>
                <c:pt idx="18583">
                  <c:v>-55.842193999999999</c:v>
                </c:pt>
                <c:pt idx="18584">
                  <c:v>-58.598095999999998</c:v>
                </c:pt>
                <c:pt idx="18585">
                  <c:v>-60.865591000000002</c:v>
                </c:pt>
                <c:pt idx="18586">
                  <c:v>-57.706811999999999</c:v>
                </c:pt>
                <c:pt idx="18587">
                  <c:v>-54.184762999999997</c:v>
                </c:pt>
                <c:pt idx="18588">
                  <c:v>-54.990637999999997</c:v>
                </c:pt>
                <c:pt idx="18589">
                  <c:v>-58.849260999999998</c:v>
                </c:pt>
                <c:pt idx="18590">
                  <c:v>-61.480317999999997</c:v>
                </c:pt>
                <c:pt idx="18591">
                  <c:v>-57.826065</c:v>
                </c:pt>
                <c:pt idx="18592">
                  <c:v>-52.956032</c:v>
                </c:pt>
                <c:pt idx="18593">
                  <c:v>-55.049562000000002</c:v>
                </c:pt>
                <c:pt idx="18594">
                  <c:v>-60.121091</c:v>
                </c:pt>
                <c:pt idx="18595">
                  <c:v>-61.794908999999997</c:v>
                </c:pt>
                <c:pt idx="18596">
                  <c:v>-57.189183999999997</c:v>
                </c:pt>
                <c:pt idx="18597">
                  <c:v>-52.257505000000002</c:v>
                </c:pt>
                <c:pt idx="18598">
                  <c:v>-54.774473999999998</c:v>
                </c:pt>
                <c:pt idx="18599">
                  <c:v>-60.690455999999998</c:v>
                </c:pt>
                <c:pt idx="18600">
                  <c:v>-62.280864000000001</c:v>
                </c:pt>
                <c:pt idx="18601">
                  <c:v>-56.696156000000002</c:v>
                </c:pt>
                <c:pt idx="18602">
                  <c:v>-51.541528999999997</c:v>
                </c:pt>
                <c:pt idx="18603">
                  <c:v>-55.880228000000002</c:v>
                </c:pt>
                <c:pt idx="18604">
                  <c:v>-61.644126999999997</c:v>
                </c:pt>
                <c:pt idx="18605">
                  <c:v>-62.232078000000001</c:v>
                </c:pt>
                <c:pt idx="18606">
                  <c:v>-56.813434000000001</c:v>
                </c:pt>
                <c:pt idx="18607">
                  <c:v>-52.294829</c:v>
                </c:pt>
                <c:pt idx="18608">
                  <c:v>-55.686211</c:v>
                </c:pt>
                <c:pt idx="18609">
                  <c:v>-61.849626999999998</c:v>
                </c:pt>
                <c:pt idx="18610">
                  <c:v>-61.462319000000001</c:v>
                </c:pt>
                <c:pt idx="18611">
                  <c:v>-56.277146999999999</c:v>
                </c:pt>
                <c:pt idx="18612">
                  <c:v>-52.471083</c:v>
                </c:pt>
                <c:pt idx="18613">
                  <c:v>-55.796508000000003</c:v>
                </c:pt>
                <c:pt idx="18614">
                  <c:v>-61.215017000000003</c:v>
                </c:pt>
                <c:pt idx="18615">
                  <c:v>-60.337418999999997</c:v>
                </c:pt>
                <c:pt idx="18616">
                  <c:v>-55.424030999999999</c:v>
                </c:pt>
                <c:pt idx="18617">
                  <c:v>-53.474119000000002</c:v>
                </c:pt>
                <c:pt idx="18618">
                  <c:v>-57.069037000000002</c:v>
                </c:pt>
                <c:pt idx="18619">
                  <c:v>-61.185929999999999</c:v>
                </c:pt>
                <c:pt idx="18620">
                  <c:v>-58.549416000000001</c:v>
                </c:pt>
                <c:pt idx="18621">
                  <c:v>-54.650021000000002</c:v>
                </c:pt>
                <c:pt idx="18622">
                  <c:v>-54.200488</c:v>
                </c:pt>
                <c:pt idx="18623">
                  <c:v>-58.070937000000001</c:v>
                </c:pt>
                <c:pt idx="18624">
                  <c:v>-60.832625</c:v>
                </c:pt>
                <c:pt idx="18625">
                  <c:v>-58.896267000000002</c:v>
                </c:pt>
                <c:pt idx="18626">
                  <c:v>-54.835428999999998</c:v>
                </c:pt>
                <c:pt idx="18627">
                  <c:v>-54.959012000000001</c:v>
                </c:pt>
                <c:pt idx="18628">
                  <c:v>-58.924947000000003</c:v>
                </c:pt>
                <c:pt idx="18629">
                  <c:v>-61.254109</c:v>
                </c:pt>
                <c:pt idx="18630">
                  <c:v>-58.442152999999998</c:v>
                </c:pt>
                <c:pt idx="18631">
                  <c:v>-54.155022000000002</c:v>
                </c:pt>
                <c:pt idx="18632">
                  <c:v>-53.458613999999997</c:v>
                </c:pt>
                <c:pt idx="18633">
                  <c:v>-58.450206999999999</c:v>
                </c:pt>
                <c:pt idx="18634">
                  <c:v>-60.393050000000002</c:v>
                </c:pt>
                <c:pt idx="18635">
                  <c:v>-57.648060000000001</c:v>
                </c:pt>
                <c:pt idx="18636">
                  <c:v>-53.467658</c:v>
                </c:pt>
                <c:pt idx="18637">
                  <c:v>-54.345678999999997</c:v>
                </c:pt>
                <c:pt idx="18638">
                  <c:v>-58.664338999999998</c:v>
                </c:pt>
                <c:pt idx="18639">
                  <c:v>-60.452924000000003</c:v>
                </c:pt>
                <c:pt idx="18640">
                  <c:v>-57.763967999999998</c:v>
                </c:pt>
                <c:pt idx="18641">
                  <c:v>-54.341192999999997</c:v>
                </c:pt>
                <c:pt idx="18642">
                  <c:v>-55.403005999999998</c:v>
                </c:pt>
                <c:pt idx="18643">
                  <c:v>-59.468173999999998</c:v>
                </c:pt>
                <c:pt idx="18644">
                  <c:v>-59.935279999999999</c:v>
                </c:pt>
                <c:pt idx="18645">
                  <c:v>-57.141635000000001</c:v>
                </c:pt>
                <c:pt idx="18646">
                  <c:v>-54.618200000000002</c:v>
                </c:pt>
                <c:pt idx="18647">
                  <c:v>-55.967213999999998</c:v>
                </c:pt>
                <c:pt idx="18648">
                  <c:v>-58.033931000000003</c:v>
                </c:pt>
                <c:pt idx="18649">
                  <c:v>-57.873052000000001</c:v>
                </c:pt>
                <c:pt idx="18650">
                  <c:v>-56.073068999999997</c:v>
                </c:pt>
                <c:pt idx="18651">
                  <c:v>-55.235664999999997</c:v>
                </c:pt>
                <c:pt idx="18652">
                  <c:v>-56.877059000000003</c:v>
                </c:pt>
                <c:pt idx="18653">
                  <c:v>-57.091662999999997</c:v>
                </c:pt>
                <c:pt idx="18654">
                  <c:v>-58.090392999999999</c:v>
                </c:pt>
                <c:pt idx="18655">
                  <c:v>-57.147987999999998</c:v>
                </c:pt>
                <c:pt idx="18656">
                  <c:v>-57.404218</c:v>
                </c:pt>
                <c:pt idx="18657">
                  <c:v>-56.445095000000002</c:v>
                </c:pt>
                <c:pt idx="18658">
                  <c:v>-55.424190000000003</c:v>
                </c:pt>
                <c:pt idx="18659">
                  <c:v>-57.221570999999997</c:v>
                </c:pt>
                <c:pt idx="18660">
                  <c:v>-58.519444</c:v>
                </c:pt>
                <c:pt idx="18661">
                  <c:v>-58.150874000000002</c:v>
                </c:pt>
                <c:pt idx="18662">
                  <c:v>-55.219664999999999</c:v>
                </c:pt>
                <c:pt idx="18663">
                  <c:v>-53.6111</c:v>
                </c:pt>
                <c:pt idx="18664">
                  <c:v>-57.478811</c:v>
                </c:pt>
                <c:pt idx="18665">
                  <c:v>-60.618564999999997</c:v>
                </c:pt>
                <c:pt idx="18666">
                  <c:v>-58.885879000000003</c:v>
                </c:pt>
                <c:pt idx="18667">
                  <c:v>-54.160901000000003</c:v>
                </c:pt>
                <c:pt idx="18668">
                  <c:v>-52.193125000000002</c:v>
                </c:pt>
                <c:pt idx="18669">
                  <c:v>-57.903883</c:v>
                </c:pt>
                <c:pt idx="18670">
                  <c:v>-61.294702000000001</c:v>
                </c:pt>
                <c:pt idx="18671">
                  <c:v>-58.339303000000001</c:v>
                </c:pt>
                <c:pt idx="18672">
                  <c:v>-53.151257999999999</c:v>
                </c:pt>
                <c:pt idx="18673">
                  <c:v>-51.616436999999998</c:v>
                </c:pt>
                <c:pt idx="18674">
                  <c:v>-57.900291000000003</c:v>
                </c:pt>
                <c:pt idx="18675">
                  <c:v>-61.963168000000003</c:v>
                </c:pt>
                <c:pt idx="18676">
                  <c:v>-57.827129999999997</c:v>
                </c:pt>
                <c:pt idx="18677">
                  <c:v>-52.752862999999998</c:v>
                </c:pt>
                <c:pt idx="18678">
                  <c:v>-52.667006999999998</c:v>
                </c:pt>
                <c:pt idx="18679">
                  <c:v>-59.216876999999997</c:v>
                </c:pt>
                <c:pt idx="18680">
                  <c:v>-62.203242000000003</c:v>
                </c:pt>
                <c:pt idx="18681">
                  <c:v>-56.908875999999999</c:v>
                </c:pt>
                <c:pt idx="18682">
                  <c:v>-51.364337999999996</c:v>
                </c:pt>
                <c:pt idx="18683">
                  <c:v>-52.855358000000003</c:v>
                </c:pt>
                <c:pt idx="18684">
                  <c:v>-60.318258</c:v>
                </c:pt>
                <c:pt idx="18685">
                  <c:v>-62.328961</c:v>
                </c:pt>
                <c:pt idx="18686">
                  <c:v>-55.769421000000001</c:v>
                </c:pt>
                <c:pt idx="18687">
                  <c:v>-49.972828</c:v>
                </c:pt>
                <c:pt idx="18688">
                  <c:v>-53.700978999999997</c:v>
                </c:pt>
                <c:pt idx="18689">
                  <c:v>-62.591563999999998</c:v>
                </c:pt>
                <c:pt idx="18690">
                  <c:v>-63.023529000000003</c:v>
                </c:pt>
                <c:pt idx="18691">
                  <c:v>-54.293300000000002</c:v>
                </c:pt>
                <c:pt idx="18692">
                  <c:v>-48.750644999999999</c:v>
                </c:pt>
                <c:pt idx="18693">
                  <c:v>-54.845973000000001</c:v>
                </c:pt>
                <c:pt idx="18694">
                  <c:v>-63.609228000000002</c:v>
                </c:pt>
                <c:pt idx="18695">
                  <c:v>-61.783614</c:v>
                </c:pt>
                <c:pt idx="18696">
                  <c:v>-51.977882999999999</c:v>
                </c:pt>
                <c:pt idx="18697">
                  <c:v>-47.537638999999999</c:v>
                </c:pt>
                <c:pt idx="18698">
                  <c:v>-55.258788000000003</c:v>
                </c:pt>
                <c:pt idx="18699">
                  <c:v>-63.744764000000004</c:v>
                </c:pt>
                <c:pt idx="18700">
                  <c:v>-59.915650999999997</c:v>
                </c:pt>
                <c:pt idx="18701">
                  <c:v>-50.923831999999997</c:v>
                </c:pt>
                <c:pt idx="18702">
                  <c:v>-48.979804000000001</c:v>
                </c:pt>
                <c:pt idx="18703">
                  <c:v>-57.278516000000003</c:v>
                </c:pt>
                <c:pt idx="18704">
                  <c:v>-64.818048000000005</c:v>
                </c:pt>
                <c:pt idx="18705">
                  <c:v>-60.586368999999998</c:v>
                </c:pt>
                <c:pt idx="18706">
                  <c:v>-51.416665000000002</c:v>
                </c:pt>
                <c:pt idx="18707">
                  <c:v>-50.389704999999999</c:v>
                </c:pt>
                <c:pt idx="18708">
                  <c:v>-58.051228999999999</c:v>
                </c:pt>
                <c:pt idx="18709">
                  <c:v>-63.685214000000002</c:v>
                </c:pt>
                <c:pt idx="18710">
                  <c:v>-59.820241000000003</c:v>
                </c:pt>
                <c:pt idx="18711">
                  <c:v>-51.025165999999999</c:v>
                </c:pt>
                <c:pt idx="18712">
                  <c:v>-50.055833999999997</c:v>
                </c:pt>
                <c:pt idx="18713">
                  <c:v>-57.287005000000001</c:v>
                </c:pt>
                <c:pt idx="18714">
                  <c:v>-62.746285999999998</c:v>
                </c:pt>
                <c:pt idx="18715">
                  <c:v>-59.443904000000003</c:v>
                </c:pt>
                <c:pt idx="18716">
                  <c:v>-50.841258000000003</c:v>
                </c:pt>
                <c:pt idx="18717">
                  <c:v>-49.385382999999997</c:v>
                </c:pt>
                <c:pt idx="18718">
                  <c:v>-56.407699000000001</c:v>
                </c:pt>
                <c:pt idx="18719">
                  <c:v>-62.560046999999997</c:v>
                </c:pt>
                <c:pt idx="18720">
                  <c:v>-59.948577999999998</c:v>
                </c:pt>
                <c:pt idx="18721">
                  <c:v>-51.074438999999998</c:v>
                </c:pt>
                <c:pt idx="18722">
                  <c:v>-48.410843</c:v>
                </c:pt>
                <c:pt idx="18723">
                  <c:v>-56.61768</c:v>
                </c:pt>
                <c:pt idx="18724">
                  <c:v>-63.849840999999998</c:v>
                </c:pt>
                <c:pt idx="18725">
                  <c:v>-60.514474</c:v>
                </c:pt>
                <c:pt idx="18726">
                  <c:v>-51.480601</c:v>
                </c:pt>
                <c:pt idx="18727">
                  <c:v>-48.444958999999997</c:v>
                </c:pt>
                <c:pt idx="18728">
                  <c:v>-56.398147999999999</c:v>
                </c:pt>
                <c:pt idx="18729">
                  <c:v>-63.736611000000003</c:v>
                </c:pt>
                <c:pt idx="18730">
                  <c:v>-60.497895</c:v>
                </c:pt>
                <c:pt idx="18731">
                  <c:v>-50.999538999999999</c:v>
                </c:pt>
                <c:pt idx="18732">
                  <c:v>-49.221459000000003</c:v>
                </c:pt>
                <c:pt idx="18733">
                  <c:v>-57.364631000000003</c:v>
                </c:pt>
                <c:pt idx="18734">
                  <c:v>-63.583247</c:v>
                </c:pt>
                <c:pt idx="18735">
                  <c:v>-59.221946000000003</c:v>
                </c:pt>
                <c:pt idx="18736">
                  <c:v>-50.664828999999997</c:v>
                </c:pt>
                <c:pt idx="18737">
                  <c:v>-49.306752000000003</c:v>
                </c:pt>
                <c:pt idx="18738">
                  <c:v>-57.544983000000002</c:v>
                </c:pt>
                <c:pt idx="18739">
                  <c:v>-63.648792</c:v>
                </c:pt>
                <c:pt idx="18740">
                  <c:v>-58.191682</c:v>
                </c:pt>
                <c:pt idx="18741">
                  <c:v>-49.904755999999999</c:v>
                </c:pt>
                <c:pt idx="18742">
                  <c:v>-50.491813</c:v>
                </c:pt>
                <c:pt idx="18743">
                  <c:v>-58.302546</c:v>
                </c:pt>
                <c:pt idx="18744">
                  <c:v>-62.568919000000001</c:v>
                </c:pt>
                <c:pt idx="18745">
                  <c:v>-57.074356999999999</c:v>
                </c:pt>
                <c:pt idx="18746">
                  <c:v>-49.172001999999999</c:v>
                </c:pt>
                <c:pt idx="18747">
                  <c:v>-51.183830999999998</c:v>
                </c:pt>
                <c:pt idx="18748">
                  <c:v>-59.04786</c:v>
                </c:pt>
                <c:pt idx="18749">
                  <c:v>-61.475090000000002</c:v>
                </c:pt>
                <c:pt idx="18750">
                  <c:v>-55.412188999999998</c:v>
                </c:pt>
                <c:pt idx="18751">
                  <c:v>-49.311118</c:v>
                </c:pt>
                <c:pt idx="18752">
                  <c:v>-51.858204000000001</c:v>
                </c:pt>
                <c:pt idx="18753">
                  <c:v>-59.405231000000001</c:v>
                </c:pt>
                <c:pt idx="18754">
                  <c:v>-61.354132999999997</c:v>
                </c:pt>
                <c:pt idx="18755">
                  <c:v>-55.487273000000002</c:v>
                </c:pt>
                <c:pt idx="18756">
                  <c:v>-49.846238999999997</c:v>
                </c:pt>
                <c:pt idx="18757">
                  <c:v>-52.813035999999997</c:v>
                </c:pt>
                <c:pt idx="18758">
                  <c:v>-58.919446999999998</c:v>
                </c:pt>
                <c:pt idx="18759">
                  <c:v>-59.371426999999997</c:v>
                </c:pt>
                <c:pt idx="18760">
                  <c:v>-54.717317999999999</c:v>
                </c:pt>
                <c:pt idx="18761">
                  <c:v>-50.862869000000003</c:v>
                </c:pt>
                <c:pt idx="18762">
                  <c:v>-53.979011999999997</c:v>
                </c:pt>
                <c:pt idx="18763">
                  <c:v>-58.883020999999999</c:v>
                </c:pt>
                <c:pt idx="18764">
                  <c:v>-57.599828000000002</c:v>
                </c:pt>
                <c:pt idx="18765">
                  <c:v>-52.688885999999997</c:v>
                </c:pt>
                <c:pt idx="18766">
                  <c:v>-52.592953000000001</c:v>
                </c:pt>
                <c:pt idx="18767">
                  <c:v>-55.659683000000001</c:v>
                </c:pt>
                <c:pt idx="18768">
                  <c:v>-59.886313000000001</c:v>
                </c:pt>
                <c:pt idx="18769">
                  <c:v>-57.352198999999999</c:v>
                </c:pt>
                <c:pt idx="18770">
                  <c:v>-53.091436999999999</c:v>
                </c:pt>
                <c:pt idx="18771">
                  <c:v>-52.961236</c:v>
                </c:pt>
                <c:pt idx="18772">
                  <c:v>-57.658856</c:v>
                </c:pt>
                <c:pt idx="18773">
                  <c:v>-59.233128999999998</c:v>
                </c:pt>
                <c:pt idx="18774">
                  <c:v>-55.546044999999999</c:v>
                </c:pt>
                <c:pt idx="18775">
                  <c:v>-52.347388000000002</c:v>
                </c:pt>
                <c:pt idx="18776">
                  <c:v>-54.376517999999997</c:v>
                </c:pt>
                <c:pt idx="18777">
                  <c:v>-57.958309</c:v>
                </c:pt>
                <c:pt idx="18778">
                  <c:v>-57.822046</c:v>
                </c:pt>
                <c:pt idx="18779">
                  <c:v>-52.368101000000003</c:v>
                </c:pt>
                <c:pt idx="18780">
                  <c:v>-50.626035999999999</c:v>
                </c:pt>
                <c:pt idx="18781">
                  <c:v>-54.177444000000001</c:v>
                </c:pt>
                <c:pt idx="18782">
                  <c:v>-59.172919999999998</c:v>
                </c:pt>
                <c:pt idx="18783">
                  <c:v>-56.759219000000002</c:v>
                </c:pt>
                <c:pt idx="18784">
                  <c:v>-51.826686000000002</c:v>
                </c:pt>
                <c:pt idx="18785">
                  <c:v>-50.880825000000002</c:v>
                </c:pt>
                <c:pt idx="18786">
                  <c:v>-56.075783000000001</c:v>
                </c:pt>
                <c:pt idx="18787">
                  <c:v>-60.715504000000003</c:v>
                </c:pt>
                <c:pt idx="18788">
                  <c:v>-57.846814999999999</c:v>
                </c:pt>
                <c:pt idx="18789">
                  <c:v>-50.978777999999998</c:v>
                </c:pt>
                <c:pt idx="18790">
                  <c:v>-51.002699999999997</c:v>
                </c:pt>
                <c:pt idx="18791">
                  <c:v>-57.692735999999996</c:v>
                </c:pt>
                <c:pt idx="18792">
                  <c:v>-60.759912</c:v>
                </c:pt>
                <c:pt idx="18793">
                  <c:v>-57.045760999999999</c:v>
                </c:pt>
                <c:pt idx="18794">
                  <c:v>-49.659205999999998</c:v>
                </c:pt>
                <c:pt idx="18795">
                  <c:v>-50.435706000000003</c:v>
                </c:pt>
                <c:pt idx="18796">
                  <c:v>-58.04871</c:v>
                </c:pt>
                <c:pt idx="18797">
                  <c:v>-61.251426000000002</c:v>
                </c:pt>
                <c:pt idx="18798">
                  <c:v>-56.168090999999997</c:v>
                </c:pt>
                <c:pt idx="18799">
                  <c:v>-49.207422000000001</c:v>
                </c:pt>
                <c:pt idx="18800">
                  <c:v>-50.964030000000001</c:v>
                </c:pt>
                <c:pt idx="18801">
                  <c:v>-58.391784999999999</c:v>
                </c:pt>
                <c:pt idx="18802">
                  <c:v>-61.037652999999999</c:v>
                </c:pt>
                <c:pt idx="18803">
                  <c:v>-56.328499999999998</c:v>
                </c:pt>
                <c:pt idx="18804">
                  <c:v>-50.013950999999999</c:v>
                </c:pt>
                <c:pt idx="18805">
                  <c:v>-51.136088999999998</c:v>
                </c:pt>
                <c:pt idx="18806">
                  <c:v>-58.661214000000001</c:v>
                </c:pt>
                <c:pt idx="18807">
                  <c:v>-60.945269000000003</c:v>
                </c:pt>
                <c:pt idx="18808">
                  <c:v>-55.717596999999998</c:v>
                </c:pt>
                <c:pt idx="18809">
                  <c:v>-49.785035999999998</c:v>
                </c:pt>
                <c:pt idx="18810">
                  <c:v>-51.545121000000002</c:v>
                </c:pt>
                <c:pt idx="18811">
                  <c:v>-58.297964</c:v>
                </c:pt>
                <c:pt idx="18812">
                  <c:v>-60.344391000000002</c:v>
                </c:pt>
                <c:pt idx="18813">
                  <c:v>-55.057091999999997</c:v>
                </c:pt>
                <c:pt idx="18814">
                  <c:v>-49.173808999999999</c:v>
                </c:pt>
                <c:pt idx="18815">
                  <c:v>-51.899211000000001</c:v>
                </c:pt>
                <c:pt idx="18816">
                  <c:v>-58.765403999999997</c:v>
                </c:pt>
                <c:pt idx="18817">
                  <c:v>-60.554436000000003</c:v>
                </c:pt>
                <c:pt idx="18818">
                  <c:v>-54.106808999999998</c:v>
                </c:pt>
                <c:pt idx="18819">
                  <c:v>-48.142851</c:v>
                </c:pt>
                <c:pt idx="18820">
                  <c:v>-51.267634000000001</c:v>
                </c:pt>
                <c:pt idx="18821">
                  <c:v>-59.599623000000001</c:v>
                </c:pt>
                <c:pt idx="18822">
                  <c:v>-61.586404000000002</c:v>
                </c:pt>
                <c:pt idx="18823">
                  <c:v>-53.552252000000003</c:v>
                </c:pt>
                <c:pt idx="18824">
                  <c:v>-47.531249000000003</c:v>
                </c:pt>
                <c:pt idx="18825">
                  <c:v>-51.848764000000003</c:v>
                </c:pt>
                <c:pt idx="18826">
                  <c:v>-61.967765999999997</c:v>
                </c:pt>
                <c:pt idx="18827">
                  <c:v>-62.429667000000002</c:v>
                </c:pt>
                <c:pt idx="18828">
                  <c:v>-52.831611000000002</c:v>
                </c:pt>
                <c:pt idx="18829">
                  <c:v>-46.681418000000001</c:v>
                </c:pt>
                <c:pt idx="18830">
                  <c:v>-52.387554000000002</c:v>
                </c:pt>
                <c:pt idx="18831">
                  <c:v>-61.986443999999999</c:v>
                </c:pt>
                <c:pt idx="18832">
                  <c:v>-61.285725999999997</c:v>
                </c:pt>
                <c:pt idx="18833">
                  <c:v>-50.739091000000002</c:v>
                </c:pt>
                <c:pt idx="18834">
                  <c:v>-45.975363999999999</c:v>
                </c:pt>
                <c:pt idx="18835">
                  <c:v>-53.867916999999998</c:v>
                </c:pt>
                <c:pt idx="18836">
                  <c:v>-62.513917999999997</c:v>
                </c:pt>
                <c:pt idx="18837">
                  <c:v>-61.11421</c:v>
                </c:pt>
                <c:pt idx="18838">
                  <c:v>-49.654273000000003</c:v>
                </c:pt>
                <c:pt idx="18839">
                  <c:v>-45.935077999999997</c:v>
                </c:pt>
                <c:pt idx="18840">
                  <c:v>-55.187010000000001</c:v>
                </c:pt>
                <c:pt idx="18841">
                  <c:v>-62.873888000000001</c:v>
                </c:pt>
                <c:pt idx="18842">
                  <c:v>-59.358767</c:v>
                </c:pt>
                <c:pt idx="18843">
                  <c:v>-48.621000000000002</c:v>
                </c:pt>
                <c:pt idx="18844">
                  <c:v>-46.000039999999998</c:v>
                </c:pt>
                <c:pt idx="18845">
                  <c:v>-56.875211</c:v>
                </c:pt>
                <c:pt idx="18846">
                  <c:v>-63.143939000000003</c:v>
                </c:pt>
                <c:pt idx="18847">
                  <c:v>-57.474224999999997</c:v>
                </c:pt>
                <c:pt idx="18848">
                  <c:v>-47.405627000000003</c:v>
                </c:pt>
                <c:pt idx="18849">
                  <c:v>-47.272241999999999</c:v>
                </c:pt>
                <c:pt idx="18850">
                  <c:v>-58.319243999999998</c:v>
                </c:pt>
                <c:pt idx="18851">
                  <c:v>-63.643256000000001</c:v>
                </c:pt>
                <c:pt idx="18852">
                  <c:v>-56.731552999999998</c:v>
                </c:pt>
                <c:pt idx="18853">
                  <c:v>-46.737862999999997</c:v>
                </c:pt>
                <c:pt idx="18854">
                  <c:v>-47.773311999999997</c:v>
                </c:pt>
                <c:pt idx="18855">
                  <c:v>-59.189039999999999</c:v>
                </c:pt>
                <c:pt idx="18856">
                  <c:v>-64.030839999999998</c:v>
                </c:pt>
                <c:pt idx="18857">
                  <c:v>-54.662528999999999</c:v>
                </c:pt>
                <c:pt idx="18858">
                  <c:v>-45.117789000000002</c:v>
                </c:pt>
                <c:pt idx="18859">
                  <c:v>-48.357962000000001</c:v>
                </c:pt>
                <c:pt idx="18860">
                  <c:v>-59.687849999999997</c:v>
                </c:pt>
                <c:pt idx="18861">
                  <c:v>-63.507891999999998</c:v>
                </c:pt>
                <c:pt idx="18862">
                  <c:v>-52.591088999999997</c:v>
                </c:pt>
                <c:pt idx="18863">
                  <c:v>-43.878860000000003</c:v>
                </c:pt>
                <c:pt idx="18864">
                  <c:v>-50.125999999999998</c:v>
                </c:pt>
                <c:pt idx="18865">
                  <c:v>-61.636088999999998</c:v>
                </c:pt>
                <c:pt idx="18866">
                  <c:v>-63.662050000000001</c:v>
                </c:pt>
                <c:pt idx="18867">
                  <c:v>-51.665283000000002</c:v>
                </c:pt>
                <c:pt idx="18868">
                  <c:v>-43.195016000000003</c:v>
                </c:pt>
                <c:pt idx="18869">
                  <c:v>-51.468663999999997</c:v>
                </c:pt>
                <c:pt idx="18870">
                  <c:v>-62.925998999999997</c:v>
                </c:pt>
                <c:pt idx="18871">
                  <c:v>-62.894872999999997</c:v>
                </c:pt>
                <c:pt idx="18872">
                  <c:v>-49.174604000000002</c:v>
                </c:pt>
                <c:pt idx="18873">
                  <c:v>-43.299222999999998</c:v>
                </c:pt>
                <c:pt idx="18874">
                  <c:v>-53.680653</c:v>
                </c:pt>
                <c:pt idx="18875">
                  <c:v>-64.273808000000002</c:v>
                </c:pt>
                <c:pt idx="18876">
                  <c:v>-61.598109999999998</c:v>
                </c:pt>
                <c:pt idx="18877">
                  <c:v>-48.182338999999999</c:v>
                </c:pt>
                <c:pt idx="18878">
                  <c:v>-43.728003000000001</c:v>
                </c:pt>
                <c:pt idx="18879">
                  <c:v>-54.936914000000002</c:v>
                </c:pt>
                <c:pt idx="18880">
                  <c:v>-64.837272999999996</c:v>
                </c:pt>
                <c:pt idx="18881">
                  <c:v>-58.660435999999997</c:v>
                </c:pt>
                <c:pt idx="18882">
                  <c:v>-46.143442999999998</c:v>
                </c:pt>
                <c:pt idx="18883">
                  <c:v>-44.429901999999998</c:v>
                </c:pt>
                <c:pt idx="18884">
                  <c:v>-55.952088000000003</c:v>
                </c:pt>
                <c:pt idx="18885">
                  <c:v>-63.421469000000002</c:v>
                </c:pt>
                <c:pt idx="18886">
                  <c:v>-57.103189</c:v>
                </c:pt>
                <c:pt idx="18887">
                  <c:v>-45.446919000000001</c:v>
                </c:pt>
                <c:pt idx="18888">
                  <c:v>-46.117254000000003</c:v>
                </c:pt>
                <c:pt idx="18889">
                  <c:v>-57.633963000000001</c:v>
                </c:pt>
                <c:pt idx="18890">
                  <c:v>-63.050452</c:v>
                </c:pt>
                <c:pt idx="18891">
                  <c:v>-55.847102999999997</c:v>
                </c:pt>
                <c:pt idx="18892">
                  <c:v>-46.945473999999997</c:v>
                </c:pt>
                <c:pt idx="18893">
                  <c:v>-47.726846999999999</c:v>
                </c:pt>
                <c:pt idx="18894">
                  <c:v>-58.658926999999998</c:v>
                </c:pt>
                <c:pt idx="18895">
                  <c:v>-61.861176999999998</c:v>
                </c:pt>
                <c:pt idx="18896">
                  <c:v>-53.767825000000002</c:v>
                </c:pt>
                <c:pt idx="18897">
                  <c:v>-45.721017000000003</c:v>
                </c:pt>
                <c:pt idx="18898">
                  <c:v>-49.342711000000001</c:v>
                </c:pt>
                <c:pt idx="18899">
                  <c:v>-58.368506000000004</c:v>
                </c:pt>
                <c:pt idx="18900">
                  <c:v>-60.562395000000002</c:v>
                </c:pt>
                <c:pt idx="18901">
                  <c:v>-53.686998000000003</c:v>
                </c:pt>
                <c:pt idx="18902">
                  <c:v>-46.849640999999998</c:v>
                </c:pt>
                <c:pt idx="18903">
                  <c:v>-50.298358</c:v>
                </c:pt>
                <c:pt idx="18904">
                  <c:v>-58.934981000000001</c:v>
                </c:pt>
                <c:pt idx="18905">
                  <c:v>-59.959609</c:v>
                </c:pt>
                <c:pt idx="18906">
                  <c:v>-52.182716999999997</c:v>
                </c:pt>
                <c:pt idx="18907">
                  <c:v>-46.865326000000003</c:v>
                </c:pt>
                <c:pt idx="18908">
                  <c:v>-50.618229999999997</c:v>
                </c:pt>
                <c:pt idx="18909">
                  <c:v>-58.202981000000001</c:v>
                </c:pt>
                <c:pt idx="18910">
                  <c:v>-58.594304000000001</c:v>
                </c:pt>
                <c:pt idx="18911">
                  <c:v>-51.194642000000002</c:v>
                </c:pt>
                <c:pt idx="18912">
                  <c:v>-46.985021000000003</c:v>
                </c:pt>
                <c:pt idx="18913">
                  <c:v>-51.999527</c:v>
                </c:pt>
                <c:pt idx="18914">
                  <c:v>-58.434182999999997</c:v>
                </c:pt>
                <c:pt idx="18915">
                  <c:v>-57.954126000000002</c:v>
                </c:pt>
                <c:pt idx="18916">
                  <c:v>-51.626938000000003</c:v>
                </c:pt>
                <c:pt idx="18917">
                  <c:v>-47.750163000000001</c:v>
                </c:pt>
                <c:pt idx="18918">
                  <c:v>-53.046819999999997</c:v>
                </c:pt>
                <c:pt idx="18919">
                  <c:v>-58.845705000000002</c:v>
                </c:pt>
                <c:pt idx="18920">
                  <c:v>-57.310747999999997</c:v>
                </c:pt>
                <c:pt idx="18921">
                  <c:v>-50.099324000000003</c:v>
                </c:pt>
                <c:pt idx="18922">
                  <c:v>-47.814104</c:v>
                </c:pt>
                <c:pt idx="18923">
                  <c:v>-52.934736000000001</c:v>
                </c:pt>
                <c:pt idx="18924">
                  <c:v>-58.449157</c:v>
                </c:pt>
                <c:pt idx="18925">
                  <c:v>-56.320346999999998</c:v>
                </c:pt>
                <c:pt idx="18926">
                  <c:v>-49.881807999999999</c:v>
                </c:pt>
                <c:pt idx="18927">
                  <c:v>-47.900638000000001</c:v>
                </c:pt>
                <c:pt idx="18928">
                  <c:v>-53.865023999999998</c:v>
                </c:pt>
                <c:pt idx="18929">
                  <c:v>-59.214973000000001</c:v>
                </c:pt>
                <c:pt idx="18930">
                  <c:v>-56.237827000000003</c:v>
                </c:pt>
                <c:pt idx="18931">
                  <c:v>-49.694443</c:v>
                </c:pt>
                <c:pt idx="18932">
                  <c:v>-48.669522999999998</c:v>
                </c:pt>
                <c:pt idx="18933">
                  <c:v>-55.012557000000001</c:v>
                </c:pt>
                <c:pt idx="18934">
                  <c:v>-59.482446000000003</c:v>
                </c:pt>
                <c:pt idx="18935">
                  <c:v>-54.714675999999997</c:v>
                </c:pt>
                <c:pt idx="18936">
                  <c:v>-47.856288999999997</c:v>
                </c:pt>
                <c:pt idx="18937">
                  <c:v>-48.313166000000002</c:v>
                </c:pt>
                <c:pt idx="18938">
                  <c:v>-56.140461999999999</c:v>
                </c:pt>
                <c:pt idx="18939">
                  <c:v>-60.198582000000002</c:v>
                </c:pt>
                <c:pt idx="18940">
                  <c:v>-52.638603000000003</c:v>
                </c:pt>
                <c:pt idx="18941">
                  <c:v>-46.256681</c:v>
                </c:pt>
                <c:pt idx="18942">
                  <c:v>-50.188775999999997</c:v>
                </c:pt>
                <c:pt idx="18943">
                  <c:v>-58.641182999999998</c:v>
                </c:pt>
                <c:pt idx="18944">
                  <c:v>-59.569761999999997</c:v>
                </c:pt>
                <c:pt idx="18945">
                  <c:v>-50.899586999999997</c:v>
                </c:pt>
                <c:pt idx="18946">
                  <c:v>-45.315888999999999</c:v>
                </c:pt>
                <c:pt idx="18947">
                  <c:v>-51.773729000000003</c:v>
                </c:pt>
                <c:pt idx="18948">
                  <c:v>-60.301873999999998</c:v>
                </c:pt>
                <c:pt idx="18949">
                  <c:v>-58.995924000000002</c:v>
                </c:pt>
                <c:pt idx="18950">
                  <c:v>-48.528503000000001</c:v>
                </c:pt>
                <c:pt idx="18951">
                  <c:v>-45.485812000000003</c:v>
                </c:pt>
                <c:pt idx="18952">
                  <c:v>-53.373317</c:v>
                </c:pt>
                <c:pt idx="18953">
                  <c:v>-61.381391999999998</c:v>
                </c:pt>
                <c:pt idx="18954">
                  <c:v>-57.439511000000003</c:v>
                </c:pt>
                <c:pt idx="18955">
                  <c:v>-47.092644</c:v>
                </c:pt>
                <c:pt idx="18956">
                  <c:v>-45.962704000000002</c:v>
                </c:pt>
                <c:pt idx="18957">
                  <c:v>-55.962592000000001</c:v>
                </c:pt>
                <c:pt idx="18958">
                  <c:v>-62.239086</c:v>
                </c:pt>
                <c:pt idx="18959">
                  <c:v>-54.871381</c:v>
                </c:pt>
                <c:pt idx="18960">
                  <c:v>-44.743155999999999</c:v>
                </c:pt>
                <c:pt idx="18961">
                  <c:v>-46.939360000000001</c:v>
                </c:pt>
                <c:pt idx="18962">
                  <c:v>-57.458348999999998</c:v>
                </c:pt>
                <c:pt idx="18963">
                  <c:v>-62.662233999999998</c:v>
                </c:pt>
                <c:pt idx="18964">
                  <c:v>-52.977910999999999</c:v>
                </c:pt>
                <c:pt idx="18965">
                  <c:v>-43.223461</c:v>
                </c:pt>
                <c:pt idx="18966">
                  <c:v>-48.803435999999998</c:v>
                </c:pt>
                <c:pt idx="18967">
                  <c:v>-59.584577000000003</c:v>
                </c:pt>
                <c:pt idx="18968">
                  <c:v>-61.813763000000002</c:v>
                </c:pt>
                <c:pt idx="18969">
                  <c:v>-51.228099</c:v>
                </c:pt>
                <c:pt idx="18970">
                  <c:v>-41.907749000000003</c:v>
                </c:pt>
                <c:pt idx="18971">
                  <c:v>-49.227924000000002</c:v>
                </c:pt>
                <c:pt idx="18972">
                  <c:v>-61.002572999999998</c:v>
                </c:pt>
                <c:pt idx="18973">
                  <c:v>-61.652009999999997</c:v>
                </c:pt>
                <c:pt idx="18974">
                  <c:v>-49.102454000000002</c:v>
                </c:pt>
                <c:pt idx="18975">
                  <c:v>-40.943150000000003</c:v>
                </c:pt>
                <c:pt idx="18976">
                  <c:v>-50.275621000000001</c:v>
                </c:pt>
                <c:pt idx="18977">
                  <c:v>-62.843192999999999</c:v>
                </c:pt>
                <c:pt idx="18978">
                  <c:v>-61.737457999999997</c:v>
                </c:pt>
                <c:pt idx="18979">
                  <c:v>-48.356692000000002</c:v>
                </c:pt>
                <c:pt idx="18980">
                  <c:v>-42.413043999999999</c:v>
                </c:pt>
                <c:pt idx="18981">
                  <c:v>-52.733992999999998</c:v>
                </c:pt>
                <c:pt idx="18982">
                  <c:v>-63.330312999999997</c:v>
                </c:pt>
                <c:pt idx="18983">
                  <c:v>-59.433650999999998</c:v>
                </c:pt>
                <c:pt idx="18984">
                  <c:v>-46.181944000000001</c:v>
                </c:pt>
                <c:pt idx="18985">
                  <c:v>-43.365391000000002</c:v>
                </c:pt>
                <c:pt idx="18986">
                  <c:v>-53.953521000000002</c:v>
                </c:pt>
                <c:pt idx="18987">
                  <c:v>-63.646481000000001</c:v>
                </c:pt>
                <c:pt idx="18988">
                  <c:v>-57.601284</c:v>
                </c:pt>
                <c:pt idx="18989">
                  <c:v>-45.263015000000003</c:v>
                </c:pt>
                <c:pt idx="18990">
                  <c:v>-44.834667000000003</c:v>
                </c:pt>
                <c:pt idx="18991">
                  <c:v>-55.781872999999997</c:v>
                </c:pt>
                <c:pt idx="18992">
                  <c:v>-62.617075</c:v>
                </c:pt>
                <c:pt idx="18993">
                  <c:v>-55.509639</c:v>
                </c:pt>
                <c:pt idx="18994">
                  <c:v>-45.392054000000002</c:v>
                </c:pt>
                <c:pt idx="18995">
                  <c:v>-46.285049999999998</c:v>
                </c:pt>
                <c:pt idx="18996">
                  <c:v>-56.645314999999997</c:v>
                </c:pt>
                <c:pt idx="18997">
                  <c:v>-60.880018999999997</c:v>
                </c:pt>
                <c:pt idx="18998">
                  <c:v>-53.301011000000003</c:v>
                </c:pt>
                <c:pt idx="18999">
                  <c:v>-44.452075999999998</c:v>
                </c:pt>
                <c:pt idx="19000">
                  <c:v>-47.647457000000003</c:v>
                </c:pt>
                <c:pt idx="19001">
                  <c:v>-57.623890000000003</c:v>
                </c:pt>
                <c:pt idx="19002">
                  <c:v>-60.238228999999997</c:v>
                </c:pt>
                <c:pt idx="19003">
                  <c:v>-52.187086999999998</c:v>
                </c:pt>
                <c:pt idx="19004">
                  <c:v>-45.383141999999999</c:v>
                </c:pt>
                <c:pt idx="19005">
                  <c:v>-49.091138999999998</c:v>
                </c:pt>
                <c:pt idx="19006">
                  <c:v>-57.899321</c:v>
                </c:pt>
                <c:pt idx="19007">
                  <c:v>-59.772460000000002</c:v>
                </c:pt>
                <c:pt idx="19008">
                  <c:v>-51.586652000000001</c:v>
                </c:pt>
                <c:pt idx="19009">
                  <c:v>-45.732450999999998</c:v>
                </c:pt>
                <c:pt idx="19010">
                  <c:v>-49.374180000000003</c:v>
                </c:pt>
                <c:pt idx="19011">
                  <c:v>-57.164467000000002</c:v>
                </c:pt>
                <c:pt idx="19012">
                  <c:v>-58.039459000000001</c:v>
                </c:pt>
                <c:pt idx="19013">
                  <c:v>-50.492857999999998</c:v>
                </c:pt>
                <c:pt idx="19014">
                  <c:v>-45.970526</c:v>
                </c:pt>
                <c:pt idx="19015">
                  <c:v>-49.461880000000001</c:v>
                </c:pt>
                <c:pt idx="19016">
                  <c:v>-57.040146</c:v>
                </c:pt>
                <c:pt idx="19017">
                  <c:v>-58.286737000000002</c:v>
                </c:pt>
                <c:pt idx="19018">
                  <c:v>-51.286459999999998</c:v>
                </c:pt>
                <c:pt idx="19019">
                  <c:v>-47.682479000000001</c:v>
                </c:pt>
                <c:pt idx="19020">
                  <c:v>-51.034408999999997</c:v>
                </c:pt>
                <c:pt idx="19021">
                  <c:v>-56.400765999999997</c:v>
                </c:pt>
                <c:pt idx="19022">
                  <c:v>-56.810535999999999</c:v>
                </c:pt>
                <c:pt idx="19023">
                  <c:v>-51.027205000000002</c:v>
                </c:pt>
                <c:pt idx="19024">
                  <c:v>-47.590316999999999</c:v>
                </c:pt>
                <c:pt idx="19025">
                  <c:v>-51.041345</c:v>
                </c:pt>
                <c:pt idx="19026">
                  <c:v>-56.205196000000001</c:v>
                </c:pt>
                <c:pt idx="19027">
                  <c:v>-55.33323</c:v>
                </c:pt>
                <c:pt idx="19028">
                  <c:v>-49.7851</c:v>
                </c:pt>
                <c:pt idx="19029">
                  <c:v>-48.749946999999999</c:v>
                </c:pt>
                <c:pt idx="19030">
                  <c:v>-53.075248000000002</c:v>
                </c:pt>
                <c:pt idx="19031">
                  <c:v>-56.435077</c:v>
                </c:pt>
                <c:pt idx="19032">
                  <c:v>-54.719920000000002</c:v>
                </c:pt>
                <c:pt idx="19033">
                  <c:v>-48.793413999999999</c:v>
                </c:pt>
                <c:pt idx="19034">
                  <c:v>-48.844690999999997</c:v>
                </c:pt>
                <c:pt idx="19035">
                  <c:v>-55.224029999999999</c:v>
                </c:pt>
                <c:pt idx="19036">
                  <c:v>-57.385516000000003</c:v>
                </c:pt>
                <c:pt idx="19037">
                  <c:v>-53.632612000000002</c:v>
                </c:pt>
                <c:pt idx="19038">
                  <c:v>-47.938572999999998</c:v>
                </c:pt>
                <c:pt idx="19039">
                  <c:v>-48.489207</c:v>
                </c:pt>
                <c:pt idx="19040">
                  <c:v>-55.986103</c:v>
                </c:pt>
                <c:pt idx="19041">
                  <c:v>-57.682211000000002</c:v>
                </c:pt>
                <c:pt idx="19042">
                  <c:v>-53.731110999999999</c:v>
                </c:pt>
                <c:pt idx="19043">
                  <c:v>-47.426679999999998</c:v>
                </c:pt>
                <c:pt idx="19044">
                  <c:v>-48.067053000000001</c:v>
                </c:pt>
                <c:pt idx="19045">
                  <c:v>-54.977454999999999</c:v>
                </c:pt>
                <c:pt idx="19046">
                  <c:v>-57.281393000000001</c:v>
                </c:pt>
                <c:pt idx="19047">
                  <c:v>-53.694709000000003</c:v>
                </c:pt>
                <c:pt idx="19048">
                  <c:v>-48.049947000000003</c:v>
                </c:pt>
                <c:pt idx="19049">
                  <c:v>-48.841123000000003</c:v>
                </c:pt>
                <c:pt idx="19050">
                  <c:v>-54.363039000000001</c:v>
                </c:pt>
                <c:pt idx="19051">
                  <c:v>-56.234878000000002</c:v>
                </c:pt>
                <c:pt idx="19052">
                  <c:v>-52.796238000000002</c:v>
                </c:pt>
                <c:pt idx="19053">
                  <c:v>-47.904460999999998</c:v>
                </c:pt>
                <c:pt idx="19054">
                  <c:v>-48.603451</c:v>
                </c:pt>
                <c:pt idx="19055">
                  <c:v>-54.465708999999997</c:v>
                </c:pt>
                <c:pt idx="19056">
                  <c:v>-56.573180000000001</c:v>
                </c:pt>
                <c:pt idx="19057">
                  <c:v>-53.029966000000002</c:v>
                </c:pt>
                <c:pt idx="19058">
                  <c:v>-47.865960000000001</c:v>
                </c:pt>
                <c:pt idx="19059">
                  <c:v>-49.358280000000001</c:v>
                </c:pt>
                <c:pt idx="19060">
                  <c:v>-55.119577</c:v>
                </c:pt>
                <c:pt idx="19061">
                  <c:v>-57.021802999999998</c:v>
                </c:pt>
                <c:pt idx="19062">
                  <c:v>-52.886057000000001</c:v>
                </c:pt>
                <c:pt idx="19063">
                  <c:v>-46.696117000000001</c:v>
                </c:pt>
                <c:pt idx="19064">
                  <c:v>-49.223027000000002</c:v>
                </c:pt>
                <c:pt idx="19065">
                  <c:v>-55.174596999999999</c:v>
                </c:pt>
                <c:pt idx="19066">
                  <c:v>-56.539743000000001</c:v>
                </c:pt>
                <c:pt idx="19067">
                  <c:v>-51.255785000000003</c:v>
                </c:pt>
                <c:pt idx="19068">
                  <c:v>-47.026999000000004</c:v>
                </c:pt>
                <c:pt idx="19069">
                  <c:v>-49.455821</c:v>
                </c:pt>
                <c:pt idx="19070">
                  <c:v>-55.787069000000002</c:v>
                </c:pt>
                <c:pt idx="19071">
                  <c:v>-56.310907</c:v>
                </c:pt>
                <c:pt idx="19072">
                  <c:v>-51.267048000000003</c:v>
                </c:pt>
                <c:pt idx="19073">
                  <c:v>-47.179397999999999</c:v>
                </c:pt>
                <c:pt idx="19074">
                  <c:v>-50.376331</c:v>
                </c:pt>
                <c:pt idx="19075">
                  <c:v>-57.081178000000001</c:v>
                </c:pt>
                <c:pt idx="19076">
                  <c:v>-56.287692</c:v>
                </c:pt>
                <c:pt idx="19077">
                  <c:v>-50.015779000000002</c:v>
                </c:pt>
                <c:pt idx="19078">
                  <c:v>-47.399712000000001</c:v>
                </c:pt>
                <c:pt idx="19079">
                  <c:v>-52.159269000000002</c:v>
                </c:pt>
                <c:pt idx="19080">
                  <c:v>-56.314604000000003</c:v>
                </c:pt>
                <c:pt idx="19081">
                  <c:v>-55.286338999999998</c:v>
                </c:pt>
                <c:pt idx="19082">
                  <c:v>-49.468133999999999</c:v>
                </c:pt>
                <c:pt idx="19083">
                  <c:v>-46.983432999999998</c:v>
                </c:pt>
                <c:pt idx="19084">
                  <c:v>-51.725707999999997</c:v>
                </c:pt>
                <c:pt idx="19085">
                  <c:v>-56.511339</c:v>
                </c:pt>
                <c:pt idx="19086">
                  <c:v>-55.604948999999998</c:v>
                </c:pt>
                <c:pt idx="19087">
                  <c:v>-49.265507999999997</c:v>
                </c:pt>
                <c:pt idx="19088">
                  <c:v>-46.514052999999997</c:v>
                </c:pt>
                <c:pt idx="19089">
                  <c:v>-50.798873</c:v>
                </c:pt>
                <c:pt idx="19090">
                  <c:v>-56.455615000000002</c:v>
                </c:pt>
                <c:pt idx="19091">
                  <c:v>-55.680439999999997</c:v>
                </c:pt>
                <c:pt idx="19092">
                  <c:v>-49.041122999999999</c:v>
                </c:pt>
                <c:pt idx="19093">
                  <c:v>-46.351604000000002</c:v>
                </c:pt>
                <c:pt idx="19094">
                  <c:v>-50.803789999999999</c:v>
                </c:pt>
                <c:pt idx="19095">
                  <c:v>-56.353783999999997</c:v>
                </c:pt>
                <c:pt idx="19096">
                  <c:v>-55.134683000000003</c:v>
                </c:pt>
                <c:pt idx="19097">
                  <c:v>-49.708835000000001</c:v>
                </c:pt>
                <c:pt idx="19098">
                  <c:v>-46.923966</c:v>
                </c:pt>
                <c:pt idx="19099">
                  <c:v>-50.990862999999997</c:v>
                </c:pt>
                <c:pt idx="19100">
                  <c:v>-56.349007</c:v>
                </c:pt>
                <c:pt idx="19101">
                  <c:v>-54.636743000000003</c:v>
                </c:pt>
                <c:pt idx="19102">
                  <c:v>-49.715724000000002</c:v>
                </c:pt>
                <c:pt idx="19103">
                  <c:v>-47.13738</c:v>
                </c:pt>
                <c:pt idx="19104">
                  <c:v>-50.145919999999997</c:v>
                </c:pt>
                <c:pt idx="19105">
                  <c:v>-55.448340000000002</c:v>
                </c:pt>
                <c:pt idx="19106">
                  <c:v>-54.332667999999998</c:v>
                </c:pt>
                <c:pt idx="19107">
                  <c:v>-50.316620999999998</c:v>
                </c:pt>
                <c:pt idx="19108">
                  <c:v>-47.107438999999999</c:v>
                </c:pt>
                <c:pt idx="19109">
                  <c:v>-50.075091</c:v>
                </c:pt>
                <c:pt idx="19110">
                  <c:v>-55.041504000000003</c:v>
                </c:pt>
                <c:pt idx="19111">
                  <c:v>-55.318781999999999</c:v>
                </c:pt>
                <c:pt idx="19112">
                  <c:v>-51.259808</c:v>
                </c:pt>
                <c:pt idx="19113">
                  <c:v>-46.878647999999998</c:v>
                </c:pt>
                <c:pt idx="19114">
                  <c:v>-48.414614</c:v>
                </c:pt>
                <c:pt idx="19115">
                  <c:v>-54.815721000000003</c:v>
                </c:pt>
                <c:pt idx="19116">
                  <c:v>-56.686844999999998</c:v>
                </c:pt>
                <c:pt idx="19117">
                  <c:v>-51.404867000000003</c:v>
                </c:pt>
                <c:pt idx="19118">
                  <c:v>-46.200530999999998</c:v>
                </c:pt>
                <c:pt idx="19119">
                  <c:v>-47.450287000000003</c:v>
                </c:pt>
                <c:pt idx="19120">
                  <c:v>-54.730696000000002</c:v>
                </c:pt>
                <c:pt idx="19121">
                  <c:v>-57.760399999999997</c:v>
                </c:pt>
                <c:pt idx="19122">
                  <c:v>-51.256157000000002</c:v>
                </c:pt>
                <c:pt idx="19123">
                  <c:v>-45.690880999999997</c:v>
                </c:pt>
                <c:pt idx="19124">
                  <c:v>-48.041048000000004</c:v>
                </c:pt>
                <c:pt idx="19125">
                  <c:v>-55.737848</c:v>
                </c:pt>
                <c:pt idx="19126">
                  <c:v>-58.802286000000002</c:v>
                </c:pt>
                <c:pt idx="19127">
                  <c:v>-51.619965000000001</c:v>
                </c:pt>
                <c:pt idx="19128">
                  <c:v>-44.920302999999997</c:v>
                </c:pt>
                <c:pt idx="19129">
                  <c:v>-47.932319</c:v>
                </c:pt>
                <c:pt idx="19130">
                  <c:v>-55.951053999999999</c:v>
                </c:pt>
                <c:pt idx="19131">
                  <c:v>-58.161971999999999</c:v>
                </c:pt>
                <c:pt idx="19132">
                  <c:v>-50.829005000000002</c:v>
                </c:pt>
                <c:pt idx="19133">
                  <c:v>-44.987349000000002</c:v>
                </c:pt>
                <c:pt idx="19134">
                  <c:v>-48.031208999999997</c:v>
                </c:pt>
                <c:pt idx="19135">
                  <c:v>-56.010201000000002</c:v>
                </c:pt>
                <c:pt idx="19136">
                  <c:v>-58.054316999999998</c:v>
                </c:pt>
                <c:pt idx="19137">
                  <c:v>-51.124032</c:v>
                </c:pt>
                <c:pt idx="19138">
                  <c:v>-45.386482000000001</c:v>
                </c:pt>
                <c:pt idx="19139">
                  <c:v>-48.435935000000001</c:v>
                </c:pt>
                <c:pt idx="19140">
                  <c:v>-56.313226</c:v>
                </c:pt>
                <c:pt idx="19141">
                  <c:v>-56.770525999999997</c:v>
                </c:pt>
                <c:pt idx="19142">
                  <c:v>-50.309773</c:v>
                </c:pt>
                <c:pt idx="19143">
                  <c:v>-46.033709000000002</c:v>
                </c:pt>
                <c:pt idx="19144">
                  <c:v>-49.005651</c:v>
                </c:pt>
                <c:pt idx="19145">
                  <c:v>-55.099657999999998</c:v>
                </c:pt>
                <c:pt idx="19146">
                  <c:v>-56.143743000000001</c:v>
                </c:pt>
                <c:pt idx="19147">
                  <c:v>-50.208148999999999</c:v>
                </c:pt>
                <c:pt idx="19148">
                  <c:v>-45.55301</c:v>
                </c:pt>
                <c:pt idx="19149">
                  <c:v>-48.249014000000003</c:v>
                </c:pt>
                <c:pt idx="19150">
                  <c:v>-55.441723000000003</c:v>
                </c:pt>
                <c:pt idx="19151">
                  <c:v>-56.977553999999998</c:v>
                </c:pt>
                <c:pt idx="19152">
                  <c:v>-50.679876</c:v>
                </c:pt>
                <c:pt idx="19153">
                  <c:v>-44.749912999999999</c:v>
                </c:pt>
                <c:pt idx="19154">
                  <c:v>-46.651014000000004</c:v>
                </c:pt>
                <c:pt idx="19155">
                  <c:v>-54.154259000000003</c:v>
                </c:pt>
                <c:pt idx="19156">
                  <c:v>-57.329039000000002</c:v>
                </c:pt>
                <c:pt idx="19157">
                  <c:v>-50.564565999999999</c:v>
                </c:pt>
                <c:pt idx="19158">
                  <c:v>-44.323794999999997</c:v>
                </c:pt>
                <c:pt idx="19159">
                  <c:v>-46.966523000000002</c:v>
                </c:pt>
                <c:pt idx="19160">
                  <c:v>-54.827542999999999</c:v>
                </c:pt>
                <c:pt idx="19161">
                  <c:v>-57.720733000000003</c:v>
                </c:pt>
                <c:pt idx="19162">
                  <c:v>-51.899946</c:v>
                </c:pt>
                <c:pt idx="19163">
                  <c:v>-44.245761999999999</c:v>
                </c:pt>
                <c:pt idx="19164">
                  <c:v>-46.565972000000002</c:v>
                </c:pt>
                <c:pt idx="19165">
                  <c:v>-55.466746999999998</c:v>
                </c:pt>
                <c:pt idx="19166">
                  <c:v>-57.660499999999999</c:v>
                </c:pt>
                <c:pt idx="19167">
                  <c:v>-50.942954</c:v>
                </c:pt>
                <c:pt idx="19168">
                  <c:v>-44.097498000000002</c:v>
                </c:pt>
                <c:pt idx="19169">
                  <c:v>-46.872565000000002</c:v>
                </c:pt>
                <c:pt idx="19170">
                  <c:v>-55.261170999999997</c:v>
                </c:pt>
                <c:pt idx="19171">
                  <c:v>-57.201141</c:v>
                </c:pt>
                <c:pt idx="19172">
                  <c:v>-51.021569999999997</c:v>
                </c:pt>
                <c:pt idx="19173">
                  <c:v>-44.249293999999999</c:v>
                </c:pt>
                <c:pt idx="19174">
                  <c:v>-47.297018000000001</c:v>
                </c:pt>
                <c:pt idx="19175">
                  <c:v>-55.237839999999998</c:v>
                </c:pt>
                <c:pt idx="19176">
                  <c:v>-56.974313000000002</c:v>
                </c:pt>
                <c:pt idx="19177">
                  <c:v>-50.849611000000003</c:v>
                </c:pt>
                <c:pt idx="19178">
                  <c:v>-44.635033999999997</c:v>
                </c:pt>
                <c:pt idx="19179">
                  <c:v>-46.868398999999997</c:v>
                </c:pt>
                <c:pt idx="19180">
                  <c:v>-54.792948000000003</c:v>
                </c:pt>
                <c:pt idx="19181">
                  <c:v>-56.322429999999997</c:v>
                </c:pt>
                <c:pt idx="19182">
                  <c:v>-50.606779000000003</c:v>
                </c:pt>
                <c:pt idx="19183">
                  <c:v>-44.837249</c:v>
                </c:pt>
                <c:pt idx="19184">
                  <c:v>-47.142488999999998</c:v>
                </c:pt>
                <c:pt idx="19185">
                  <c:v>-54.412820000000004</c:v>
                </c:pt>
                <c:pt idx="19186">
                  <c:v>-55.305810999999999</c:v>
                </c:pt>
                <c:pt idx="19187">
                  <c:v>-50.116892999999997</c:v>
                </c:pt>
                <c:pt idx="19188">
                  <c:v>-44.556218999999999</c:v>
                </c:pt>
                <c:pt idx="19189">
                  <c:v>-47.280296</c:v>
                </c:pt>
                <c:pt idx="19190">
                  <c:v>-54.872542000000003</c:v>
                </c:pt>
                <c:pt idx="19191">
                  <c:v>-56.880488</c:v>
                </c:pt>
                <c:pt idx="19192">
                  <c:v>-50.504156999999999</c:v>
                </c:pt>
                <c:pt idx="19193">
                  <c:v>-43.657128999999998</c:v>
                </c:pt>
                <c:pt idx="19194">
                  <c:v>-47.148463</c:v>
                </c:pt>
                <c:pt idx="19195">
                  <c:v>-55.441718999999999</c:v>
                </c:pt>
                <c:pt idx="19196">
                  <c:v>-57.193299000000003</c:v>
                </c:pt>
                <c:pt idx="19197">
                  <c:v>-49.078941999999998</c:v>
                </c:pt>
                <c:pt idx="19198">
                  <c:v>-43.453325999999997</c:v>
                </c:pt>
                <c:pt idx="19199">
                  <c:v>-46.916451000000002</c:v>
                </c:pt>
                <c:pt idx="19200">
                  <c:v>-56.115533999999997</c:v>
                </c:pt>
                <c:pt idx="19201">
                  <c:v>-57.369056999999998</c:v>
                </c:pt>
                <c:pt idx="19202">
                  <c:v>-50.067774999999997</c:v>
                </c:pt>
                <c:pt idx="19203">
                  <c:v>-43.164304999999999</c:v>
                </c:pt>
                <c:pt idx="19204">
                  <c:v>-47.555292000000001</c:v>
                </c:pt>
                <c:pt idx="19205">
                  <c:v>-55.786183000000001</c:v>
                </c:pt>
                <c:pt idx="19206">
                  <c:v>-56.397177999999997</c:v>
                </c:pt>
                <c:pt idx="19207">
                  <c:v>-48.555765999999998</c:v>
                </c:pt>
                <c:pt idx="19208">
                  <c:v>-43.582304999999998</c:v>
                </c:pt>
                <c:pt idx="19209">
                  <c:v>-47.812100000000001</c:v>
                </c:pt>
                <c:pt idx="19210">
                  <c:v>-55.254981000000001</c:v>
                </c:pt>
                <c:pt idx="19211">
                  <c:v>-55.923875000000002</c:v>
                </c:pt>
                <c:pt idx="19212">
                  <c:v>-48.221578999999998</c:v>
                </c:pt>
                <c:pt idx="19213">
                  <c:v>-44.280983999999997</c:v>
                </c:pt>
                <c:pt idx="19214">
                  <c:v>-49.512673999999997</c:v>
                </c:pt>
                <c:pt idx="19215">
                  <c:v>-56.437620000000003</c:v>
                </c:pt>
                <c:pt idx="19216">
                  <c:v>-55.904693999999999</c:v>
                </c:pt>
                <c:pt idx="19217">
                  <c:v>-47.896036000000002</c:v>
                </c:pt>
                <c:pt idx="19218">
                  <c:v>-43.270567</c:v>
                </c:pt>
                <c:pt idx="19219">
                  <c:v>-49.075800999999998</c:v>
                </c:pt>
                <c:pt idx="19220">
                  <c:v>-55.770882</c:v>
                </c:pt>
                <c:pt idx="19221">
                  <c:v>-55.068727000000003</c:v>
                </c:pt>
                <c:pt idx="19222">
                  <c:v>-46.936506000000001</c:v>
                </c:pt>
                <c:pt idx="19223">
                  <c:v>-43.657755999999999</c:v>
                </c:pt>
                <c:pt idx="19224">
                  <c:v>-49.457242999999998</c:v>
                </c:pt>
                <c:pt idx="19225">
                  <c:v>-56.564539000000003</c:v>
                </c:pt>
                <c:pt idx="19226">
                  <c:v>-55.381745000000002</c:v>
                </c:pt>
                <c:pt idx="19227">
                  <c:v>-46.774360999999999</c:v>
                </c:pt>
                <c:pt idx="19228">
                  <c:v>-43.548752</c:v>
                </c:pt>
                <c:pt idx="19229">
                  <c:v>-49.887475000000002</c:v>
                </c:pt>
                <c:pt idx="19230">
                  <c:v>-57.854058000000002</c:v>
                </c:pt>
                <c:pt idx="19231">
                  <c:v>-55.045130999999998</c:v>
                </c:pt>
                <c:pt idx="19232">
                  <c:v>-46.396256000000001</c:v>
                </c:pt>
                <c:pt idx="19233">
                  <c:v>-43.667402000000003</c:v>
                </c:pt>
                <c:pt idx="19234">
                  <c:v>-50.377724000000001</c:v>
                </c:pt>
                <c:pt idx="19235">
                  <c:v>-57.978883000000003</c:v>
                </c:pt>
                <c:pt idx="19236">
                  <c:v>-53.911830999999999</c:v>
                </c:pt>
                <c:pt idx="19237">
                  <c:v>-44.321852</c:v>
                </c:pt>
                <c:pt idx="19238">
                  <c:v>-42.915080000000003</c:v>
                </c:pt>
                <c:pt idx="19239">
                  <c:v>-51.955418000000002</c:v>
                </c:pt>
                <c:pt idx="19240">
                  <c:v>-58.231349000000002</c:v>
                </c:pt>
                <c:pt idx="19241">
                  <c:v>-52.835458000000003</c:v>
                </c:pt>
                <c:pt idx="19242">
                  <c:v>-44.394002999999998</c:v>
                </c:pt>
                <c:pt idx="19243">
                  <c:v>-43.820188000000002</c:v>
                </c:pt>
                <c:pt idx="19244">
                  <c:v>-53.014940000000003</c:v>
                </c:pt>
                <c:pt idx="19245">
                  <c:v>-58.502589999999998</c:v>
                </c:pt>
                <c:pt idx="19246">
                  <c:v>-52.09028</c:v>
                </c:pt>
                <c:pt idx="19247">
                  <c:v>-44.430639999999997</c:v>
                </c:pt>
                <c:pt idx="19248">
                  <c:v>-44.907260000000001</c:v>
                </c:pt>
                <c:pt idx="19249">
                  <c:v>-52.511175999999999</c:v>
                </c:pt>
                <c:pt idx="19250">
                  <c:v>-57.033527999999997</c:v>
                </c:pt>
                <c:pt idx="19251">
                  <c:v>-51.364708999999998</c:v>
                </c:pt>
                <c:pt idx="19252">
                  <c:v>-44.231198999999997</c:v>
                </c:pt>
                <c:pt idx="19253">
                  <c:v>-44.757775000000002</c:v>
                </c:pt>
                <c:pt idx="19254">
                  <c:v>-52.77449</c:v>
                </c:pt>
                <c:pt idx="19255">
                  <c:v>-56.520792999999998</c:v>
                </c:pt>
                <c:pt idx="19256">
                  <c:v>-51.918815000000002</c:v>
                </c:pt>
                <c:pt idx="19257">
                  <c:v>-44.597478000000002</c:v>
                </c:pt>
                <c:pt idx="19258">
                  <c:v>-45.034897999999998</c:v>
                </c:pt>
                <c:pt idx="19259">
                  <c:v>-52.272379000000001</c:v>
                </c:pt>
                <c:pt idx="19260">
                  <c:v>-56.504776999999997</c:v>
                </c:pt>
                <c:pt idx="19261">
                  <c:v>-52.608545999999997</c:v>
                </c:pt>
                <c:pt idx="19262">
                  <c:v>-44.720889999999997</c:v>
                </c:pt>
                <c:pt idx="19263">
                  <c:v>-44.527723000000002</c:v>
                </c:pt>
                <c:pt idx="19264">
                  <c:v>-52.028210999999999</c:v>
                </c:pt>
                <c:pt idx="19265">
                  <c:v>-56.502431000000001</c:v>
                </c:pt>
                <c:pt idx="19266">
                  <c:v>-53.229719000000003</c:v>
                </c:pt>
                <c:pt idx="19267">
                  <c:v>-44.996516999999997</c:v>
                </c:pt>
                <c:pt idx="19268">
                  <c:v>-42.899531000000003</c:v>
                </c:pt>
                <c:pt idx="19269">
                  <c:v>-50.646326999999999</c:v>
                </c:pt>
                <c:pt idx="19270">
                  <c:v>-56.948196000000003</c:v>
                </c:pt>
                <c:pt idx="19271">
                  <c:v>-52.908090999999999</c:v>
                </c:pt>
                <c:pt idx="19272">
                  <c:v>-43.341020999999998</c:v>
                </c:pt>
                <c:pt idx="19273">
                  <c:v>-41.865982000000002</c:v>
                </c:pt>
                <c:pt idx="19274">
                  <c:v>-51.941940000000002</c:v>
                </c:pt>
                <c:pt idx="19275">
                  <c:v>-58.210687</c:v>
                </c:pt>
                <c:pt idx="19276">
                  <c:v>-54.015605999999998</c:v>
                </c:pt>
                <c:pt idx="19277">
                  <c:v>-43.990653999999999</c:v>
                </c:pt>
                <c:pt idx="19278">
                  <c:v>-41.631399000000002</c:v>
                </c:pt>
                <c:pt idx="19279">
                  <c:v>-52.055757</c:v>
                </c:pt>
                <c:pt idx="19280">
                  <c:v>-59.514772999999998</c:v>
                </c:pt>
                <c:pt idx="19281">
                  <c:v>-53.658689000000003</c:v>
                </c:pt>
                <c:pt idx="19282">
                  <c:v>-43.214880000000001</c:v>
                </c:pt>
                <c:pt idx="19283">
                  <c:v>-41.441246</c:v>
                </c:pt>
                <c:pt idx="19284">
                  <c:v>-52.069972999999997</c:v>
                </c:pt>
                <c:pt idx="19285">
                  <c:v>-59.830593999999998</c:v>
                </c:pt>
                <c:pt idx="19286">
                  <c:v>-52.847168000000003</c:v>
                </c:pt>
                <c:pt idx="19287">
                  <c:v>-41.535411000000003</c:v>
                </c:pt>
                <c:pt idx="19288">
                  <c:v>-41.859617</c:v>
                </c:pt>
                <c:pt idx="19289">
                  <c:v>-52.570025000000001</c:v>
                </c:pt>
                <c:pt idx="19290">
                  <c:v>-59.405673999999998</c:v>
                </c:pt>
                <c:pt idx="19291">
                  <c:v>-52.775576000000001</c:v>
                </c:pt>
                <c:pt idx="19292">
                  <c:v>-41.687393999999998</c:v>
                </c:pt>
                <c:pt idx="19293">
                  <c:v>-41.585422999999999</c:v>
                </c:pt>
                <c:pt idx="19294">
                  <c:v>-52.236787</c:v>
                </c:pt>
                <c:pt idx="19295">
                  <c:v>-58.821390999999998</c:v>
                </c:pt>
                <c:pt idx="19296">
                  <c:v>-52.316603999999998</c:v>
                </c:pt>
                <c:pt idx="19297">
                  <c:v>-41.875104999999998</c:v>
                </c:pt>
                <c:pt idx="19298">
                  <c:v>-41.695919000000004</c:v>
                </c:pt>
                <c:pt idx="19299">
                  <c:v>-51.419558000000002</c:v>
                </c:pt>
                <c:pt idx="19300">
                  <c:v>-57.913257999999999</c:v>
                </c:pt>
                <c:pt idx="19301">
                  <c:v>-52.431083999999998</c:v>
                </c:pt>
                <c:pt idx="19302">
                  <c:v>-43.417366000000001</c:v>
                </c:pt>
                <c:pt idx="19303">
                  <c:v>-43.229965999999997</c:v>
                </c:pt>
                <c:pt idx="19304">
                  <c:v>-51.846127000000003</c:v>
                </c:pt>
                <c:pt idx="19305">
                  <c:v>-57.175905999999998</c:v>
                </c:pt>
                <c:pt idx="19306">
                  <c:v>-52.148584999999997</c:v>
                </c:pt>
                <c:pt idx="19307">
                  <c:v>-44.596237000000002</c:v>
                </c:pt>
                <c:pt idx="19308">
                  <c:v>-44.329774</c:v>
                </c:pt>
                <c:pt idx="19309">
                  <c:v>-51.243496999999998</c:v>
                </c:pt>
                <c:pt idx="19310">
                  <c:v>-55.504142999999999</c:v>
                </c:pt>
                <c:pt idx="19311">
                  <c:v>-51.054268999999998</c:v>
                </c:pt>
                <c:pt idx="19312">
                  <c:v>-45.127335000000002</c:v>
                </c:pt>
                <c:pt idx="19313">
                  <c:v>-44.489854999999999</c:v>
                </c:pt>
                <c:pt idx="19314">
                  <c:v>-50.403702000000003</c:v>
                </c:pt>
                <c:pt idx="19315">
                  <c:v>-54.254423000000003</c:v>
                </c:pt>
                <c:pt idx="19316">
                  <c:v>-51.358941999999999</c:v>
                </c:pt>
                <c:pt idx="19317">
                  <c:v>-45.398440000000001</c:v>
                </c:pt>
                <c:pt idx="19318">
                  <c:v>-44.618934000000003</c:v>
                </c:pt>
                <c:pt idx="19319">
                  <c:v>-50.593397000000003</c:v>
                </c:pt>
                <c:pt idx="19320">
                  <c:v>-54.940446000000001</c:v>
                </c:pt>
                <c:pt idx="19321">
                  <c:v>-52.256247999999999</c:v>
                </c:pt>
                <c:pt idx="19322">
                  <c:v>-46.652509999999999</c:v>
                </c:pt>
                <c:pt idx="19323">
                  <c:v>-44.645690000000002</c:v>
                </c:pt>
                <c:pt idx="19324">
                  <c:v>-49.291741000000002</c:v>
                </c:pt>
                <c:pt idx="19325">
                  <c:v>-54.366008999999998</c:v>
                </c:pt>
                <c:pt idx="19326">
                  <c:v>-52.519215000000003</c:v>
                </c:pt>
                <c:pt idx="19327">
                  <c:v>-45.637487999999998</c:v>
                </c:pt>
                <c:pt idx="19328">
                  <c:v>-43.881442999999997</c:v>
                </c:pt>
                <c:pt idx="19329">
                  <c:v>-49.006987000000002</c:v>
                </c:pt>
                <c:pt idx="19330">
                  <c:v>-54.980752000000003</c:v>
                </c:pt>
                <c:pt idx="19331">
                  <c:v>-52.780648999999997</c:v>
                </c:pt>
                <c:pt idx="19332">
                  <c:v>-46.488309999999998</c:v>
                </c:pt>
                <c:pt idx="19333">
                  <c:v>-42.422403000000003</c:v>
                </c:pt>
                <c:pt idx="19334">
                  <c:v>-48.227482000000002</c:v>
                </c:pt>
                <c:pt idx="19335">
                  <c:v>-55.835436999999999</c:v>
                </c:pt>
                <c:pt idx="19336">
                  <c:v>-52.995252000000001</c:v>
                </c:pt>
                <c:pt idx="19337">
                  <c:v>-45.919640000000001</c:v>
                </c:pt>
                <c:pt idx="19338">
                  <c:v>-43.228957000000001</c:v>
                </c:pt>
                <c:pt idx="19339">
                  <c:v>-49.451300000000003</c:v>
                </c:pt>
                <c:pt idx="19340">
                  <c:v>-56.516679000000003</c:v>
                </c:pt>
                <c:pt idx="19341">
                  <c:v>-53.725324000000001</c:v>
                </c:pt>
                <c:pt idx="19342">
                  <c:v>-45.281557999999997</c:v>
                </c:pt>
                <c:pt idx="19343">
                  <c:v>-43.225344999999997</c:v>
                </c:pt>
                <c:pt idx="19344">
                  <c:v>-49.817715</c:v>
                </c:pt>
                <c:pt idx="19345">
                  <c:v>-56.040078000000001</c:v>
                </c:pt>
                <c:pt idx="19346">
                  <c:v>-53.025480000000002</c:v>
                </c:pt>
                <c:pt idx="19347">
                  <c:v>-43.950699999999998</c:v>
                </c:pt>
                <c:pt idx="19348">
                  <c:v>-41.479104999999997</c:v>
                </c:pt>
                <c:pt idx="19349">
                  <c:v>-49.571154999999997</c:v>
                </c:pt>
                <c:pt idx="19350">
                  <c:v>-56.488197999999997</c:v>
                </c:pt>
                <c:pt idx="19351">
                  <c:v>-52.467976999999998</c:v>
                </c:pt>
                <c:pt idx="19352">
                  <c:v>-42.847028000000002</c:v>
                </c:pt>
                <c:pt idx="19353">
                  <c:v>-41.796885000000003</c:v>
                </c:pt>
                <c:pt idx="19354">
                  <c:v>-51.044215000000001</c:v>
                </c:pt>
                <c:pt idx="19355">
                  <c:v>-57.264986</c:v>
                </c:pt>
                <c:pt idx="19356">
                  <c:v>-51.706758999999998</c:v>
                </c:pt>
                <c:pt idx="19357">
                  <c:v>-42.711483999999999</c:v>
                </c:pt>
                <c:pt idx="19358">
                  <c:v>-43.086675</c:v>
                </c:pt>
                <c:pt idx="19359">
                  <c:v>-52.389009999999999</c:v>
                </c:pt>
                <c:pt idx="19360">
                  <c:v>-57.033915999999998</c:v>
                </c:pt>
                <c:pt idx="19361">
                  <c:v>-50.791105999999999</c:v>
                </c:pt>
                <c:pt idx="19362">
                  <c:v>-42.093401</c:v>
                </c:pt>
                <c:pt idx="19363">
                  <c:v>-43.644765</c:v>
                </c:pt>
                <c:pt idx="19364">
                  <c:v>-53.323030000000003</c:v>
                </c:pt>
                <c:pt idx="19365">
                  <c:v>-56.273263999999998</c:v>
                </c:pt>
                <c:pt idx="19366">
                  <c:v>-48.238548999999999</c:v>
                </c:pt>
                <c:pt idx="19367">
                  <c:v>-41.442934000000001</c:v>
                </c:pt>
                <c:pt idx="19368">
                  <c:v>-46.276952000000001</c:v>
                </c:pt>
                <c:pt idx="19369">
                  <c:v>-54.199461999999997</c:v>
                </c:pt>
                <c:pt idx="19370">
                  <c:v>-54.383114999999997</c:v>
                </c:pt>
                <c:pt idx="19371">
                  <c:v>-45.963693999999997</c:v>
                </c:pt>
                <c:pt idx="19372">
                  <c:v>-41.752616000000003</c:v>
                </c:pt>
                <c:pt idx="19373">
                  <c:v>-48.533380999999999</c:v>
                </c:pt>
                <c:pt idx="19374">
                  <c:v>-54.868084000000003</c:v>
                </c:pt>
                <c:pt idx="19375">
                  <c:v>-53.195155999999997</c:v>
                </c:pt>
                <c:pt idx="19376">
                  <c:v>-44.143147999999997</c:v>
                </c:pt>
                <c:pt idx="19377">
                  <c:v>-42.305869000000001</c:v>
                </c:pt>
                <c:pt idx="19378">
                  <c:v>-49.453921999999999</c:v>
                </c:pt>
                <c:pt idx="19379">
                  <c:v>-55.212209000000001</c:v>
                </c:pt>
                <c:pt idx="19380">
                  <c:v>-51.814342000000003</c:v>
                </c:pt>
                <c:pt idx="19381">
                  <c:v>-44.198329000000001</c:v>
                </c:pt>
                <c:pt idx="19382">
                  <c:v>-42.783051</c:v>
                </c:pt>
                <c:pt idx="19383">
                  <c:v>-50.400793</c:v>
                </c:pt>
                <c:pt idx="19384">
                  <c:v>-55.204287000000001</c:v>
                </c:pt>
                <c:pt idx="19385">
                  <c:v>-50.013930999999999</c:v>
                </c:pt>
                <c:pt idx="19386">
                  <c:v>-42.943232000000002</c:v>
                </c:pt>
                <c:pt idx="19387">
                  <c:v>-44.157420000000002</c:v>
                </c:pt>
                <c:pt idx="19388">
                  <c:v>-51.652451999999997</c:v>
                </c:pt>
                <c:pt idx="19389">
                  <c:v>-54.853732000000001</c:v>
                </c:pt>
                <c:pt idx="19390">
                  <c:v>-50.089418000000002</c:v>
                </c:pt>
                <c:pt idx="19391">
                  <c:v>-43.445478999999999</c:v>
                </c:pt>
                <c:pt idx="19392">
                  <c:v>-44.776629</c:v>
                </c:pt>
                <c:pt idx="19393">
                  <c:v>-52.158155000000001</c:v>
                </c:pt>
                <c:pt idx="19394">
                  <c:v>-54.083872999999997</c:v>
                </c:pt>
                <c:pt idx="19395">
                  <c:v>-48.961202</c:v>
                </c:pt>
                <c:pt idx="19396">
                  <c:v>-43.335856999999997</c:v>
                </c:pt>
                <c:pt idx="19397">
                  <c:v>-44.420135999999999</c:v>
                </c:pt>
                <c:pt idx="19398">
                  <c:v>-51.588630999999999</c:v>
                </c:pt>
                <c:pt idx="19399">
                  <c:v>-53.533493999999997</c:v>
                </c:pt>
                <c:pt idx="19400">
                  <c:v>-48.952390000000001</c:v>
                </c:pt>
                <c:pt idx="19401">
                  <c:v>-43.012625</c:v>
                </c:pt>
                <c:pt idx="19402">
                  <c:v>-45.305188999999999</c:v>
                </c:pt>
                <c:pt idx="19403">
                  <c:v>-52.121386000000001</c:v>
                </c:pt>
                <c:pt idx="19404">
                  <c:v>-53.962122000000001</c:v>
                </c:pt>
                <c:pt idx="19405">
                  <c:v>-48.731285</c:v>
                </c:pt>
                <c:pt idx="19406">
                  <c:v>-43.083047000000001</c:v>
                </c:pt>
                <c:pt idx="19407">
                  <c:v>-45.572369999999999</c:v>
                </c:pt>
                <c:pt idx="19408">
                  <c:v>-52.798202000000003</c:v>
                </c:pt>
                <c:pt idx="19409">
                  <c:v>-53.836539000000002</c:v>
                </c:pt>
                <c:pt idx="19410">
                  <c:v>-47.643433999999999</c:v>
                </c:pt>
                <c:pt idx="19411">
                  <c:v>-41.677612000000003</c:v>
                </c:pt>
                <c:pt idx="19412">
                  <c:v>-44.578724000000001</c:v>
                </c:pt>
                <c:pt idx="19413">
                  <c:v>-52.019741000000003</c:v>
                </c:pt>
                <c:pt idx="19414">
                  <c:v>-54.233961000000001</c:v>
                </c:pt>
                <c:pt idx="19415">
                  <c:v>-47.521619000000001</c:v>
                </c:pt>
                <c:pt idx="19416">
                  <c:v>-40.981535000000001</c:v>
                </c:pt>
                <c:pt idx="19417">
                  <c:v>-45.156908999999999</c:v>
                </c:pt>
                <c:pt idx="19418">
                  <c:v>-53.127375999999998</c:v>
                </c:pt>
                <c:pt idx="19419">
                  <c:v>-55.395026999999999</c:v>
                </c:pt>
                <c:pt idx="19420">
                  <c:v>-47.625183</c:v>
                </c:pt>
                <c:pt idx="19421">
                  <c:v>-40.254879000000003</c:v>
                </c:pt>
                <c:pt idx="19422">
                  <c:v>-45.391938000000003</c:v>
                </c:pt>
                <c:pt idx="19423">
                  <c:v>-54.152144</c:v>
                </c:pt>
                <c:pt idx="19424">
                  <c:v>-55.194501000000002</c:v>
                </c:pt>
                <c:pt idx="19425">
                  <c:v>-46.591873999999997</c:v>
                </c:pt>
                <c:pt idx="19426">
                  <c:v>-40.594638000000003</c:v>
                </c:pt>
                <c:pt idx="19427">
                  <c:v>-46.154010999999997</c:v>
                </c:pt>
                <c:pt idx="19428">
                  <c:v>-55.011139999999997</c:v>
                </c:pt>
                <c:pt idx="19429">
                  <c:v>-54.404471000000001</c:v>
                </c:pt>
                <c:pt idx="19430">
                  <c:v>-45.733130000000003</c:v>
                </c:pt>
                <c:pt idx="19431">
                  <c:v>-40.110232000000003</c:v>
                </c:pt>
                <c:pt idx="19432">
                  <c:v>-46.461925000000001</c:v>
                </c:pt>
                <c:pt idx="19433">
                  <c:v>-55.165087</c:v>
                </c:pt>
                <c:pt idx="19434">
                  <c:v>-53.507421000000001</c:v>
                </c:pt>
                <c:pt idx="19435">
                  <c:v>-44.202775000000003</c:v>
                </c:pt>
                <c:pt idx="19436">
                  <c:v>-40.199815000000001</c:v>
                </c:pt>
                <c:pt idx="19437">
                  <c:v>-47.186115000000001</c:v>
                </c:pt>
                <c:pt idx="19438">
                  <c:v>-55.999772999999998</c:v>
                </c:pt>
                <c:pt idx="19439">
                  <c:v>-53.716994999999997</c:v>
                </c:pt>
                <c:pt idx="19440">
                  <c:v>-44.473412000000003</c:v>
                </c:pt>
                <c:pt idx="19441">
                  <c:v>-41.210914000000002</c:v>
                </c:pt>
                <c:pt idx="19442">
                  <c:v>-49.019782999999997</c:v>
                </c:pt>
                <c:pt idx="19443">
                  <c:v>-55.246456000000002</c:v>
                </c:pt>
                <c:pt idx="19444">
                  <c:v>-52.128293999999997</c:v>
                </c:pt>
                <c:pt idx="19445">
                  <c:v>-43.575080999999997</c:v>
                </c:pt>
                <c:pt idx="19446">
                  <c:v>-41.632665000000003</c:v>
                </c:pt>
                <c:pt idx="19447">
                  <c:v>-49.280071</c:v>
                </c:pt>
                <c:pt idx="19448">
                  <c:v>-54.067720999999999</c:v>
                </c:pt>
                <c:pt idx="19449">
                  <c:v>-50.576231</c:v>
                </c:pt>
                <c:pt idx="19450">
                  <c:v>-42.876984999999998</c:v>
                </c:pt>
                <c:pt idx="19451">
                  <c:v>-42.413491</c:v>
                </c:pt>
                <c:pt idx="19452">
                  <c:v>-49.854216999999998</c:v>
                </c:pt>
                <c:pt idx="19453">
                  <c:v>-54.533701000000001</c:v>
                </c:pt>
                <c:pt idx="19454">
                  <c:v>-49.776299000000002</c:v>
                </c:pt>
                <c:pt idx="19455">
                  <c:v>-42.814484999999998</c:v>
                </c:pt>
                <c:pt idx="19456">
                  <c:v>-43.049961000000003</c:v>
                </c:pt>
                <c:pt idx="19457">
                  <c:v>-50.549011999999998</c:v>
                </c:pt>
                <c:pt idx="19458">
                  <c:v>-54.493335999999999</c:v>
                </c:pt>
                <c:pt idx="19459">
                  <c:v>-49.041255</c:v>
                </c:pt>
                <c:pt idx="19460">
                  <c:v>-42.500005999999999</c:v>
                </c:pt>
                <c:pt idx="19461">
                  <c:v>-43.361311999999998</c:v>
                </c:pt>
                <c:pt idx="19462">
                  <c:v>-51.016776999999998</c:v>
                </c:pt>
                <c:pt idx="19463">
                  <c:v>-54.440562</c:v>
                </c:pt>
                <c:pt idx="19464">
                  <c:v>-47.993944999999997</c:v>
                </c:pt>
                <c:pt idx="19465">
                  <c:v>-41.555542000000003</c:v>
                </c:pt>
                <c:pt idx="19466">
                  <c:v>-44.043564000000003</c:v>
                </c:pt>
                <c:pt idx="19467">
                  <c:v>-51.810378999999998</c:v>
                </c:pt>
                <c:pt idx="19468">
                  <c:v>-55.034551</c:v>
                </c:pt>
                <c:pt idx="19469">
                  <c:v>-48.175446999999998</c:v>
                </c:pt>
                <c:pt idx="19470">
                  <c:v>-40.948625</c:v>
                </c:pt>
                <c:pt idx="19471">
                  <c:v>-43.709730999999998</c:v>
                </c:pt>
                <c:pt idx="19472">
                  <c:v>-52.168196999999999</c:v>
                </c:pt>
                <c:pt idx="19473">
                  <c:v>-55.222693999999997</c:v>
                </c:pt>
                <c:pt idx="19474">
                  <c:v>-47.773482999999999</c:v>
                </c:pt>
                <c:pt idx="19475">
                  <c:v>-40.755206999999999</c:v>
                </c:pt>
                <c:pt idx="19476">
                  <c:v>-43.927518999999997</c:v>
                </c:pt>
                <c:pt idx="19477">
                  <c:v>-51.939613000000001</c:v>
                </c:pt>
                <c:pt idx="19478">
                  <c:v>-55.028824</c:v>
                </c:pt>
                <c:pt idx="19479">
                  <c:v>-47.929465</c:v>
                </c:pt>
                <c:pt idx="19480">
                  <c:v>-40.959884000000002</c:v>
                </c:pt>
                <c:pt idx="19481">
                  <c:v>-44.074745</c:v>
                </c:pt>
                <c:pt idx="19482">
                  <c:v>-52.399394999999998</c:v>
                </c:pt>
                <c:pt idx="19483">
                  <c:v>-53.698563999999998</c:v>
                </c:pt>
                <c:pt idx="19484">
                  <c:v>-47.036760999999998</c:v>
                </c:pt>
                <c:pt idx="19485">
                  <c:v>-41.026710000000001</c:v>
                </c:pt>
                <c:pt idx="19486">
                  <c:v>-44.419392999999999</c:v>
                </c:pt>
                <c:pt idx="19487">
                  <c:v>-52.135066999999999</c:v>
                </c:pt>
                <c:pt idx="19488">
                  <c:v>-53.513164000000003</c:v>
                </c:pt>
                <c:pt idx="19489">
                  <c:v>-47.087012999999999</c:v>
                </c:pt>
                <c:pt idx="19490">
                  <c:v>-41.781427999999998</c:v>
                </c:pt>
                <c:pt idx="19491">
                  <c:v>-46.075180000000003</c:v>
                </c:pt>
                <c:pt idx="19492">
                  <c:v>-53.102679000000002</c:v>
                </c:pt>
                <c:pt idx="19493">
                  <c:v>-52.573365000000003</c:v>
                </c:pt>
                <c:pt idx="19494">
                  <c:v>-45.716416000000002</c:v>
                </c:pt>
                <c:pt idx="19495">
                  <c:v>-41.564537000000001</c:v>
                </c:pt>
                <c:pt idx="19496">
                  <c:v>-46.149524999999997</c:v>
                </c:pt>
                <c:pt idx="19497">
                  <c:v>-53.100971000000001</c:v>
                </c:pt>
                <c:pt idx="19498">
                  <c:v>-51.341468999999996</c:v>
                </c:pt>
                <c:pt idx="19499">
                  <c:v>-44.310960000000001</c:v>
                </c:pt>
                <c:pt idx="19500">
                  <c:v>-41.887905000000003</c:v>
                </c:pt>
                <c:pt idx="19501">
                  <c:v>-46.625714000000002</c:v>
                </c:pt>
                <c:pt idx="19502">
                  <c:v>-52.091752</c:v>
                </c:pt>
                <c:pt idx="19503">
                  <c:v>-50.381216000000002</c:v>
                </c:pt>
                <c:pt idx="19504">
                  <c:v>-43.991508000000003</c:v>
                </c:pt>
                <c:pt idx="19505">
                  <c:v>-43.064791999999997</c:v>
                </c:pt>
                <c:pt idx="19506">
                  <c:v>-47.716318999999999</c:v>
                </c:pt>
                <c:pt idx="19507">
                  <c:v>-51.989333999999999</c:v>
                </c:pt>
                <c:pt idx="19508">
                  <c:v>-50.239908999999997</c:v>
                </c:pt>
                <c:pt idx="19509">
                  <c:v>-44.614427999999997</c:v>
                </c:pt>
                <c:pt idx="19510">
                  <c:v>-43.959359999999997</c:v>
                </c:pt>
                <c:pt idx="19511">
                  <c:v>-49.145968000000003</c:v>
                </c:pt>
                <c:pt idx="19512">
                  <c:v>-52.525252999999999</c:v>
                </c:pt>
                <c:pt idx="19513">
                  <c:v>-49.568398000000002</c:v>
                </c:pt>
                <c:pt idx="19514">
                  <c:v>-44.187206000000003</c:v>
                </c:pt>
                <c:pt idx="19515">
                  <c:v>-43.870767000000001</c:v>
                </c:pt>
                <c:pt idx="19516">
                  <c:v>-48.884262</c:v>
                </c:pt>
                <c:pt idx="19517">
                  <c:v>-51.613678999999998</c:v>
                </c:pt>
                <c:pt idx="19518">
                  <c:v>-48.382885999999999</c:v>
                </c:pt>
                <c:pt idx="19519">
                  <c:v>-43.571624999999997</c:v>
                </c:pt>
                <c:pt idx="19520">
                  <c:v>-43.461440000000003</c:v>
                </c:pt>
                <c:pt idx="19521">
                  <c:v>-49.094977999999998</c:v>
                </c:pt>
                <c:pt idx="19522">
                  <c:v>-51.829870999999997</c:v>
                </c:pt>
                <c:pt idx="19523">
                  <c:v>-48.452022999999997</c:v>
                </c:pt>
                <c:pt idx="19524">
                  <c:v>-44.229430999999998</c:v>
                </c:pt>
                <c:pt idx="19525">
                  <c:v>-43.758150999999998</c:v>
                </c:pt>
                <c:pt idx="19526">
                  <c:v>-49.036360999999999</c:v>
                </c:pt>
                <c:pt idx="19527">
                  <c:v>-52.515618000000003</c:v>
                </c:pt>
                <c:pt idx="19528">
                  <c:v>-49.032477999999998</c:v>
                </c:pt>
                <c:pt idx="19529">
                  <c:v>-44.081929000000002</c:v>
                </c:pt>
                <c:pt idx="19530">
                  <c:v>-43.517609999999998</c:v>
                </c:pt>
                <c:pt idx="19531">
                  <c:v>-49.008851</c:v>
                </c:pt>
                <c:pt idx="19532">
                  <c:v>-51.801079000000001</c:v>
                </c:pt>
                <c:pt idx="19533">
                  <c:v>-48.577781000000002</c:v>
                </c:pt>
                <c:pt idx="19534">
                  <c:v>-44.475451999999997</c:v>
                </c:pt>
                <c:pt idx="19535">
                  <c:v>-44.224696999999999</c:v>
                </c:pt>
                <c:pt idx="19536">
                  <c:v>-48.288719999999998</c:v>
                </c:pt>
                <c:pt idx="19537">
                  <c:v>-51.171677000000003</c:v>
                </c:pt>
                <c:pt idx="19538">
                  <c:v>-47.516997000000003</c:v>
                </c:pt>
                <c:pt idx="19539">
                  <c:v>-44.306804999999997</c:v>
                </c:pt>
                <c:pt idx="19540">
                  <c:v>-45.367452999999998</c:v>
                </c:pt>
                <c:pt idx="19541">
                  <c:v>-48.640591999999998</c:v>
                </c:pt>
                <c:pt idx="19542">
                  <c:v>-50.308332</c:v>
                </c:pt>
                <c:pt idx="19543">
                  <c:v>-46.660699999999999</c:v>
                </c:pt>
                <c:pt idx="19544">
                  <c:v>-44.296396999999999</c:v>
                </c:pt>
                <c:pt idx="19545">
                  <c:v>-45.470258999999999</c:v>
                </c:pt>
                <c:pt idx="19546">
                  <c:v>-49.320532999999998</c:v>
                </c:pt>
                <c:pt idx="19547">
                  <c:v>-50.158791000000001</c:v>
                </c:pt>
                <c:pt idx="19548">
                  <c:v>-46.097349999999999</c:v>
                </c:pt>
                <c:pt idx="19549">
                  <c:v>-44.414755999999997</c:v>
                </c:pt>
                <c:pt idx="19550">
                  <c:v>-46.479610000000001</c:v>
                </c:pt>
                <c:pt idx="19551">
                  <c:v>-49.119444000000001</c:v>
                </c:pt>
                <c:pt idx="19552">
                  <c:v>-49.964905000000002</c:v>
                </c:pt>
                <c:pt idx="19553">
                  <c:v>-46.336573999999999</c:v>
                </c:pt>
                <c:pt idx="19554">
                  <c:v>-44.593499999999999</c:v>
                </c:pt>
                <c:pt idx="19555">
                  <c:v>-46.753995000000003</c:v>
                </c:pt>
                <c:pt idx="19556">
                  <c:v>-49.384022999999999</c:v>
                </c:pt>
                <c:pt idx="19557">
                  <c:v>-48.813665</c:v>
                </c:pt>
                <c:pt idx="19558">
                  <c:v>-45.913134999999997</c:v>
                </c:pt>
                <c:pt idx="19559">
                  <c:v>-44.383654</c:v>
                </c:pt>
                <c:pt idx="19560">
                  <c:v>-46.856121999999999</c:v>
                </c:pt>
                <c:pt idx="19561">
                  <c:v>-49.853574999999999</c:v>
                </c:pt>
                <c:pt idx="19562">
                  <c:v>-48.376671999999999</c:v>
                </c:pt>
                <c:pt idx="19563">
                  <c:v>-45.208689</c:v>
                </c:pt>
                <c:pt idx="19564">
                  <c:v>-44.846313000000002</c:v>
                </c:pt>
                <c:pt idx="19565">
                  <c:v>-47.432267000000003</c:v>
                </c:pt>
                <c:pt idx="19566">
                  <c:v>-49.588568000000002</c:v>
                </c:pt>
                <c:pt idx="19567">
                  <c:v>-47.73659</c:v>
                </c:pt>
                <c:pt idx="19568">
                  <c:v>-45.577551</c:v>
                </c:pt>
                <c:pt idx="19569">
                  <c:v>-45.109299999999998</c:v>
                </c:pt>
                <c:pt idx="19570">
                  <c:v>-47.438442000000002</c:v>
                </c:pt>
                <c:pt idx="19571">
                  <c:v>-49.070186</c:v>
                </c:pt>
                <c:pt idx="19572">
                  <c:v>-47.330703</c:v>
                </c:pt>
                <c:pt idx="19573">
                  <c:v>-45.493268</c:v>
                </c:pt>
                <c:pt idx="19574">
                  <c:v>-45.131590000000003</c:v>
                </c:pt>
                <c:pt idx="19575">
                  <c:v>-46.402531000000003</c:v>
                </c:pt>
                <c:pt idx="19576">
                  <c:v>-48.832363000000001</c:v>
                </c:pt>
                <c:pt idx="19577">
                  <c:v>-47.829478000000002</c:v>
                </c:pt>
                <c:pt idx="19578">
                  <c:v>-45.882168</c:v>
                </c:pt>
                <c:pt idx="19579">
                  <c:v>-45.619900000000001</c:v>
                </c:pt>
                <c:pt idx="19580">
                  <c:v>-47.510767999999999</c:v>
                </c:pt>
                <c:pt idx="19581">
                  <c:v>-48.770485000000001</c:v>
                </c:pt>
                <c:pt idx="19582">
                  <c:v>-47.864814000000003</c:v>
                </c:pt>
                <c:pt idx="19583">
                  <c:v>-45.532352000000003</c:v>
                </c:pt>
                <c:pt idx="19584">
                  <c:v>-45.207135999999998</c:v>
                </c:pt>
                <c:pt idx="19585">
                  <c:v>-46.728133</c:v>
                </c:pt>
                <c:pt idx="19586">
                  <c:v>-47.865412999999997</c:v>
                </c:pt>
                <c:pt idx="19587">
                  <c:v>-46.849556999999997</c:v>
                </c:pt>
                <c:pt idx="19588">
                  <c:v>-44.415550000000003</c:v>
                </c:pt>
                <c:pt idx="19589">
                  <c:v>-45.901812</c:v>
                </c:pt>
                <c:pt idx="19590">
                  <c:v>-48.330770000000001</c:v>
                </c:pt>
                <c:pt idx="19591">
                  <c:v>-48.002369999999999</c:v>
                </c:pt>
                <c:pt idx="19592">
                  <c:v>-45.731689000000003</c:v>
                </c:pt>
                <c:pt idx="19593">
                  <c:v>-45.157291999999998</c:v>
                </c:pt>
                <c:pt idx="19594">
                  <c:v>-47.192169</c:v>
                </c:pt>
                <c:pt idx="19595">
                  <c:v>-49.963197000000001</c:v>
                </c:pt>
                <c:pt idx="19596">
                  <c:v>-48.856727999999997</c:v>
                </c:pt>
                <c:pt idx="19597">
                  <c:v>-44.426853000000001</c:v>
                </c:pt>
                <c:pt idx="19598">
                  <c:v>-44.544378000000002</c:v>
                </c:pt>
                <c:pt idx="19599">
                  <c:v>-48.529612999999998</c:v>
                </c:pt>
                <c:pt idx="19600">
                  <c:v>-51.129975000000002</c:v>
                </c:pt>
                <c:pt idx="19601">
                  <c:v>-48.062818999999998</c:v>
                </c:pt>
                <c:pt idx="19602">
                  <c:v>-43.462414000000003</c:v>
                </c:pt>
                <c:pt idx="19603">
                  <c:v>-44.411011999999999</c:v>
                </c:pt>
                <c:pt idx="19604">
                  <c:v>-48.683891000000003</c:v>
                </c:pt>
                <c:pt idx="19605">
                  <c:v>-51.783335000000001</c:v>
                </c:pt>
                <c:pt idx="19606">
                  <c:v>-46.637926999999998</c:v>
                </c:pt>
                <c:pt idx="19607">
                  <c:v>-41.354531999999999</c:v>
                </c:pt>
                <c:pt idx="19608">
                  <c:v>-44.095910000000003</c:v>
                </c:pt>
                <c:pt idx="19609">
                  <c:v>-49.309466</c:v>
                </c:pt>
                <c:pt idx="19610">
                  <c:v>-50.50177</c:v>
                </c:pt>
                <c:pt idx="19611">
                  <c:v>-45.745514</c:v>
                </c:pt>
                <c:pt idx="19612">
                  <c:v>-41.114860999999998</c:v>
                </c:pt>
                <c:pt idx="19613">
                  <c:v>-43.769238000000001</c:v>
                </c:pt>
                <c:pt idx="19614">
                  <c:v>-50.203020000000002</c:v>
                </c:pt>
                <c:pt idx="19615">
                  <c:v>-50.826830000000001</c:v>
                </c:pt>
                <c:pt idx="19616">
                  <c:v>-45.980271999999999</c:v>
                </c:pt>
                <c:pt idx="19617">
                  <c:v>-42.155473999999998</c:v>
                </c:pt>
                <c:pt idx="19618">
                  <c:v>-44.713782000000002</c:v>
                </c:pt>
                <c:pt idx="19619">
                  <c:v>-50.988703999999998</c:v>
                </c:pt>
                <c:pt idx="19620">
                  <c:v>-50.973578000000003</c:v>
                </c:pt>
                <c:pt idx="19621">
                  <c:v>-45.322310999999999</c:v>
                </c:pt>
                <c:pt idx="19622">
                  <c:v>-41.846665000000002</c:v>
                </c:pt>
                <c:pt idx="19623">
                  <c:v>-45.238920999999998</c:v>
                </c:pt>
                <c:pt idx="19624">
                  <c:v>-50.822212999999998</c:v>
                </c:pt>
                <c:pt idx="19625">
                  <c:v>-49.426969999999997</c:v>
                </c:pt>
                <c:pt idx="19626">
                  <c:v>-43.495707000000003</c:v>
                </c:pt>
                <c:pt idx="19627">
                  <c:v>-41.218425000000003</c:v>
                </c:pt>
                <c:pt idx="19628">
                  <c:v>-44.967018000000003</c:v>
                </c:pt>
                <c:pt idx="19629">
                  <c:v>-50.556775000000002</c:v>
                </c:pt>
                <c:pt idx="19630">
                  <c:v>-48.695729</c:v>
                </c:pt>
                <c:pt idx="19631">
                  <c:v>-43.936463000000003</c:v>
                </c:pt>
                <c:pt idx="19632">
                  <c:v>-42.146712999999998</c:v>
                </c:pt>
                <c:pt idx="19633">
                  <c:v>-45.744931999999999</c:v>
                </c:pt>
                <c:pt idx="19634">
                  <c:v>-50.604731999999998</c:v>
                </c:pt>
                <c:pt idx="19635">
                  <c:v>-48.975569999999998</c:v>
                </c:pt>
                <c:pt idx="19636">
                  <c:v>-44.235022000000001</c:v>
                </c:pt>
                <c:pt idx="19637">
                  <c:v>-42.401916999999997</c:v>
                </c:pt>
                <c:pt idx="19638">
                  <c:v>-45.942664999999998</c:v>
                </c:pt>
                <c:pt idx="19639">
                  <c:v>-49.952672999999997</c:v>
                </c:pt>
                <c:pt idx="19640">
                  <c:v>-48.628143999999999</c:v>
                </c:pt>
                <c:pt idx="19641">
                  <c:v>-44.523077000000001</c:v>
                </c:pt>
                <c:pt idx="19642">
                  <c:v>-43.109839000000001</c:v>
                </c:pt>
                <c:pt idx="19643">
                  <c:v>-45.439855000000001</c:v>
                </c:pt>
                <c:pt idx="19644">
                  <c:v>-48.331316999999999</c:v>
                </c:pt>
                <c:pt idx="19645">
                  <c:v>-48.320656999999997</c:v>
                </c:pt>
                <c:pt idx="19646">
                  <c:v>-44.783656999999998</c:v>
                </c:pt>
                <c:pt idx="19647">
                  <c:v>-42.937891999999998</c:v>
                </c:pt>
                <c:pt idx="19648">
                  <c:v>-44.896735999999997</c:v>
                </c:pt>
                <c:pt idx="19649">
                  <c:v>-48.481575999999997</c:v>
                </c:pt>
                <c:pt idx="19650">
                  <c:v>-48.205910000000003</c:v>
                </c:pt>
                <c:pt idx="19651">
                  <c:v>-45.132247999999997</c:v>
                </c:pt>
                <c:pt idx="19652">
                  <c:v>-42.814193000000003</c:v>
                </c:pt>
                <c:pt idx="19653">
                  <c:v>-44.254519000000002</c:v>
                </c:pt>
                <c:pt idx="19654">
                  <c:v>-49.327641</c:v>
                </c:pt>
                <c:pt idx="19655">
                  <c:v>-49.907805000000003</c:v>
                </c:pt>
                <c:pt idx="19656">
                  <c:v>-46.106341999999998</c:v>
                </c:pt>
                <c:pt idx="19657">
                  <c:v>-42.518335999999998</c:v>
                </c:pt>
                <c:pt idx="19658">
                  <c:v>-43.696218000000002</c:v>
                </c:pt>
                <c:pt idx="19659">
                  <c:v>-47.935372000000001</c:v>
                </c:pt>
                <c:pt idx="19660">
                  <c:v>-50.040551999999998</c:v>
                </c:pt>
                <c:pt idx="19661">
                  <c:v>-46.291803000000002</c:v>
                </c:pt>
                <c:pt idx="19662">
                  <c:v>-42.271853</c:v>
                </c:pt>
                <c:pt idx="19663">
                  <c:v>-43.701945000000002</c:v>
                </c:pt>
                <c:pt idx="19664">
                  <c:v>-48.248044</c:v>
                </c:pt>
                <c:pt idx="19665">
                  <c:v>-50.037658</c:v>
                </c:pt>
                <c:pt idx="19666">
                  <c:v>-46.077199</c:v>
                </c:pt>
                <c:pt idx="19667">
                  <c:v>-42.595787000000001</c:v>
                </c:pt>
                <c:pt idx="19668">
                  <c:v>-43.804383000000001</c:v>
                </c:pt>
                <c:pt idx="19669">
                  <c:v>-47.860056999999998</c:v>
                </c:pt>
                <c:pt idx="19670">
                  <c:v>-49.283548000000003</c:v>
                </c:pt>
                <c:pt idx="19671">
                  <c:v>-45.539867000000001</c:v>
                </c:pt>
                <c:pt idx="19672">
                  <c:v>-42.904499000000001</c:v>
                </c:pt>
                <c:pt idx="19673">
                  <c:v>-44.277994</c:v>
                </c:pt>
                <c:pt idx="19674">
                  <c:v>-46.218411000000003</c:v>
                </c:pt>
                <c:pt idx="19675">
                  <c:v>-47.837048000000003</c:v>
                </c:pt>
                <c:pt idx="19676">
                  <c:v>-45.678009000000003</c:v>
                </c:pt>
                <c:pt idx="19677">
                  <c:v>-43.781956999999998</c:v>
                </c:pt>
                <c:pt idx="19678">
                  <c:v>-44.894464999999997</c:v>
                </c:pt>
                <c:pt idx="19679">
                  <c:v>-46.784885000000003</c:v>
                </c:pt>
                <c:pt idx="19680">
                  <c:v>-47.409550000000003</c:v>
                </c:pt>
                <c:pt idx="19681">
                  <c:v>-46.093079000000003</c:v>
                </c:pt>
                <c:pt idx="19682">
                  <c:v>-44.247138999999997</c:v>
                </c:pt>
                <c:pt idx="19683">
                  <c:v>-44.413068000000003</c:v>
                </c:pt>
                <c:pt idx="19684">
                  <c:v>-46.371910999999997</c:v>
                </c:pt>
                <c:pt idx="19685">
                  <c:v>-47.380854999999997</c:v>
                </c:pt>
                <c:pt idx="19686">
                  <c:v>-46.592126</c:v>
                </c:pt>
                <c:pt idx="19687">
                  <c:v>-44.208385999999997</c:v>
                </c:pt>
                <c:pt idx="19688">
                  <c:v>-43.991762999999999</c:v>
                </c:pt>
                <c:pt idx="19689">
                  <c:v>-46.059781999999998</c:v>
                </c:pt>
                <c:pt idx="19690">
                  <c:v>-47.385612000000002</c:v>
                </c:pt>
                <c:pt idx="19691">
                  <c:v>-46.690213999999997</c:v>
                </c:pt>
                <c:pt idx="19692">
                  <c:v>-44.095463000000002</c:v>
                </c:pt>
                <c:pt idx="19693">
                  <c:v>-43.191656000000002</c:v>
                </c:pt>
                <c:pt idx="19694">
                  <c:v>-46.039315999999999</c:v>
                </c:pt>
                <c:pt idx="19695">
                  <c:v>-47.938105999999998</c:v>
                </c:pt>
                <c:pt idx="19696">
                  <c:v>-47.62124</c:v>
                </c:pt>
                <c:pt idx="19697">
                  <c:v>-44.724885</c:v>
                </c:pt>
                <c:pt idx="19698">
                  <c:v>-43.417054999999998</c:v>
                </c:pt>
                <c:pt idx="19699">
                  <c:v>-46.379657999999999</c:v>
                </c:pt>
                <c:pt idx="19700">
                  <c:v>-48.600361999999997</c:v>
                </c:pt>
                <c:pt idx="19701">
                  <c:v>-47.336334000000001</c:v>
                </c:pt>
                <c:pt idx="19702">
                  <c:v>-44.175108999999999</c:v>
                </c:pt>
                <c:pt idx="19703">
                  <c:v>-43.239752000000003</c:v>
                </c:pt>
                <c:pt idx="19704">
                  <c:v>-46.414959000000003</c:v>
                </c:pt>
                <c:pt idx="19705">
                  <c:v>-48.779823999999998</c:v>
                </c:pt>
                <c:pt idx="19706">
                  <c:v>-46.810029999999998</c:v>
                </c:pt>
                <c:pt idx="19707">
                  <c:v>-43.622008000000001</c:v>
                </c:pt>
                <c:pt idx="19708">
                  <c:v>-42.724530999999999</c:v>
                </c:pt>
                <c:pt idx="19709">
                  <c:v>-46.106845</c:v>
                </c:pt>
                <c:pt idx="19710">
                  <c:v>-48.947301000000003</c:v>
                </c:pt>
                <c:pt idx="19711">
                  <c:v>-46.449202</c:v>
                </c:pt>
                <c:pt idx="19712">
                  <c:v>-43.050325000000001</c:v>
                </c:pt>
                <c:pt idx="19713">
                  <c:v>-42.783861999999999</c:v>
                </c:pt>
                <c:pt idx="19714">
                  <c:v>-46.594548000000003</c:v>
                </c:pt>
                <c:pt idx="19715">
                  <c:v>-48.185966999999998</c:v>
                </c:pt>
                <c:pt idx="19716">
                  <c:v>-46.383557000000003</c:v>
                </c:pt>
                <c:pt idx="19717">
                  <c:v>-43.107097000000003</c:v>
                </c:pt>
                <c:pt idx="19718">
                  <c:v>-43.163131999999997</c:v>
                </c:pt>
                <c:pt idx="19719">
                  <c:v>-46.654640999999998</c:v>
                </c:pt>
                <c:pt idx="19720">
                  <c:v>-47.822173999999997</c:v>
                </c:pt>
                <c:pt idx="19721">
                  <c:v>-45.347414000000001</c:v>
                </c:pt>
                <c:pt idx="19722">
                  <c:v>-42.874809999999997</c:v>
                </c:pt>
                <c:pt idx="19723">
                  <c:v>-43.983277999999999</c:v>
                </c:pt>
                <c:pt idx="19724">
                  <c:v>-46.00103</c:v>
                </c:pt>
                <c:pt idx="19725">
                  <c:v>-47.002634</c:v>
                </c:pt>
                <c:pt idx="19726">
                  <c:v>-45.787145000000002</c:v>
                </c:pt>
                <c:pt idx="19727">
                  <c:v>-43.206802000000003</c:v>
                </c:pt>
                <c:pt idx="19728">
                  <c:v>-44.315271000000003</c:v>
                </c:pt>
                <c:pt idx="19729">
                  <c:v>-46.052151000000002</c:v>
                </c:pt>
                <c:pt idx="19730">
                  <c:v>-46.938656999999999</c:v>
                </c:pt>
                <c:pt idx="19731">
                  <c:v>-45.876980000000003</c:v>
                </c:pt>
                <c:pt idx="19732">
                  <c:v>-44.236283999999998</c:v>
                </c:pt>
                <c:pt idx="19733">
                  <c:v>-44.659878999999997</c:v>
                </c:pt>
                <c:pt idx="19734">
                  <c:v>-46.347658000000003</c:v>
                </c:pt>
                <c:pt idx="19735">
                  <c:v>-46.870058999999998</c:v>
                </c:pt>
                <c:pt idx="19736">
                  <c:v>-45.651988000000003</c:v>
                </c:pt>
                <c:pt idx="19737">
                  <c:v>-44.707855000000002</c:v>
                </c:pt>
                <c:pt idx="19738">
                  <c:v>-45.510700999999997</c:v>
                </c:pt>
                <c:pt idx="19739">
                  <c:v>-45.936917999999999</c:v>
                </c:pt>
                <c:pt idx="19740">
                  <c:v>-45.614866999999997</c:v>
                </c:pt>
                <c:pt idx="19741">
                  <c:v>-45.040469999999999</c:v>
                </c:pt>
                <c:pt idx="19742">
                  <c:v>-44.314416000000001</c:v>
                </c:pt>
                <c:pt idx="19743">
                  <c:v>-45.266044000000001</c:v>
                </c:pt>
                <c:pt idx="19744">
                  <c:v>-46.055782999999998</c:v>
                </c:pt>
                <c:pt idx="19745">
                  <c:v>-44.734284000000002</c:v>
                </c:pt>
                <c:pt idx="19746">
                  <c:v>-44.574550000000002</c:v>
                </c:pt>
                <c:pt idx="19747">
                  <c:v>-44.992959999999997</c:v>
                </c:pt>
                <c:pt idx="19748">
                  <c:v>-44.626254000000003</c:v>
                </c:pt>
                <c:pt idx="19749">
                  <c:v>-45.827917999999997</c:v>
                </c:pt>
                <c:pt idx="19750">
                  <c:v>-45.036158999999998</c:v>
                </c:pt>
                <c:pt idx="19751">
                  <c:v>-44.726768999999997</c:v>
                </c:pt>
                <c:pt idx="19752">
                  <c:v>-45.673057</c:v>
                </c:pt>
                <c:pt idx="19753">
                  <c:v>-45.400399999999998</c:v>
                </c:pt>
                <c:pt idx="19754">
                  <c:v>-45.978543999999999</c:v>
                </c:pt>
                <c:pt idx="19755">
                  <c:v>-44.609786999999997</c:v>
                </c:pt>
                <c:pt idx="19756">
                  <c:v>-44.363052000000003</c:v>
                </c:pt>
                <c:pt idx="19757">
                  <c:v>-45.210262</c:v>
                </c:pt>
                <c:pt idx="19758">
                  <c:v>-45.098775000000003</c:v>
                </c:pt>
                <c:pt idx="19759">
                  <c:v>-45.883330000000001</c:v>
                </c:pt>
                <c:pt idx="19760">
                  <c:v>-44.839536000000003</c:v>
                </c:pt>
                <c:pt idx="19761">
                  <c:v>-44.268886999999999</c:v>
                </c:pt>
                <c:pt idx="19762">
                  <c:v>-45.706493999999999</c:v>
                </c:pt>
                <c:pt idx="19763">
                  <c:v>-45.448399999999999</c:v>
                </c:pt>
                <c:pt idx="19764">
                  <c:v>-45.233213999999997</c:v>
                </c:pt>
                <c:pt idx="19765">
                  <c:v>-44.343387999999997</c:v>
                </c:pt>
                <c:pt idx="19766">
                  <c:v>-43.708936999999999</c:v>
                </c:pt>
                <c:pt idx="19767">
                  <c:v>-44.878042000000001</c:v>
                </c:pt>
                <c:pt idx="19768">
                  <c:v>-46.628746999999997</c:v>
                </c:pt>
                <c:pt idx="19769">
                  <c:v>-45.781246000000003</c:v>
                </c:pt>
                <c:pt idx="19770">
                  <c:v>-43.871932000000001</c:v>
                </c:pt>
                <c:pt idx="19771">
                  <c:v>-43.652842999999997</c:v>
                </c:pt>
                <c:pt idx="19772">
                  <c:v>-46.180025000000001</c:v>
                </c:pt>
                <c:pt idx="19773">
                  <c:v>-47.551209</c:v>
                </c:pt>
                <c:pt idx="19774">
                  <c:v>-45.856382000000004</c:v>
                </c:pt>
                <c:pt idx="19775">
                  <c:v>-43.886296000000002</c:v>
                </c:pt>
                <c:pt idx="19776">
                  <c:v>-43.823213000000003</c:v>
                </c:pt>
                <c:pt idx="19777">
                  <c:v>-46.088417999999997</c:v>
                </c:pt>
                <c:pt idx="19778">
                  <c:v>-48.034446000000003</c:v>
                </c:pt>
                <c:pt idx="19779">
                  <c:v>-45.970331000000002</c:v>
                </c:pt>
                <c:pt idx="19780">
                  <c:v>-42.964664999999997</c:v>
                </c:pt>
                <c:pt idx="19781">
                  <c:v>-43.121661000000003</c:v>
                </c:pt>
                <c:pt idx="19782">
                  <c:v>-45.503672000000002</c:v>
                </c:pt>
                <c:pt idx="19783">
                  <c:v>-47.515093999999998</c:v>
                </c:pt>
                <c:pt idx="19784">
                  <c:v>-46.094360999999999</c:v>
                </c:pt>
                <c:pt idx="19785">
                  <c:v>-42.836056999999997</c:v>
                </c:pt>
                <c:pt idx="19786">
                  <c:v>-42.526102999999999</c:v>
                </c:pt>
                <c:pt idx="19787">
                  <c:v>-45.175877999999997</c:v>
                </c:pt>
                <c:pt idx="19788">
                  <c:v>-47.760531999999998</c:v>
                </c:pt>
                <c:pt idx="19789">
                  <c:v>-46.231051000000001</c:v>
                </c:pt>
                <c:pt idx="19790">
                  <c:v>-42.642035</c:v>
                </c:pt>
                <c:pt idx="19791">
                  <c:v>-42.278920999999997</c:v>
                </c:pt>
                <c:pt idx="19792">
                  <c:v>-45.232591999999997</c:v>
                </c:pt>
                <c:pt idx="19793">
                  <c:v>-48.279592999999998</c:v>
                </c:pt>
                <c:pt idx="19794">
                  <c:v>-46.892836000000003</c:v>
                </c:pt>
                <c:pt idx="19795">
                  <c:v>-42.343417000000002</c:v>
                </c:pt>
                <c:pt idx="19796">
                  <c:v>-41.658833999999999</c:v>
                </c:pt>
                <c:pt idx="19797">
                  <c:v>-45.937460999999999</c:v>
                </c:pt>
                <c:pt idx="19798">
                  <c:v>-48.147078</c:v>
                </c:pt>
                <c:pt idx="19799">
                  <c:v>-46.554670000000002</c:v>
                </c:pt>
                <c:pt idx="19800">
                  <c:v>-42.909213000000001</c:v>
                </c:pt>
                <c:pt idx="19801">
                  <c:v>-41.765894000000003</c:v>
                </c:pt>
                <c:pt idx="19802">
                  <c:v>-45.779513999999999</c:v>
                </c:pt>
                <c:pt idx="19803">
                  <c:v>-47.370370000000001</c:v>
                </c:pt>
                <c:pt idx="19804">
                  <c:v>-44.677978000000003</c:v>
                </c:pt>
                <c:pt idx="19805">
                  <c:v>-41.987450000000003</c:v>
                </c:pt>
                <c:pt idx="19806">
                  <c:v>-42.476730000000003</c:v>
                </c:pt>
                <c:pt idx="19807">
                  <c:v>-45.651062000000003</c:v>
                </c:pt>
                <c:pt idx="19808">
                  <c:v>-46.853307999999998</c:v>
                </c:pt>
                <c:pt idx="19809">
                  <c:v>-44.150528000000001</c:v>
                </c:pt>
                <c:pt idx="19810">
                  <c:v>-41.779021</c:v>
                </c:pt>
                <c:pt idx="19811">
                  <c:v>-42.677197</c:v>
                </c:pt>
                <c:pt idx="19812">
                  <c:v>-47.425375000000003</c:v>
                </c:pt>
                <c:pt idx="19813">
                  <c:v>-47.783149000000002</c:v>
                </c:pt>
                <c:pt idx="19814">
                  <c:v>-43.856239000000002</c:v>
                </c:pt>
                <c:pt idx="19815">
                  <c:v>-41.010286999999998</c:v>
                </c:pt>
                <c:pt idx="19816">
                  <c:v>-42.547108000000001</c:v>
                </c:pt>
                <c:pt idx="19817">
                  <c:v>-47.451273</c:v>
                </c:pt>
                <c:pt idx="19818">
                  <c:v>-48.236097999999998</c:v>
                </c:pt>
                <c:pt idx="19819">
                  <c:v>-44.010748999999997</c:v>
                </c:pt>
                <c:pt idx="19820">
                  <c:v>-41.014150999999998</c:v>
                </c:pt>
                <c:pt idx="19821">
                  <c:v>-42.292721999999998</c:v>
                </c:pt>
                <c:pt idx="19822">
                  <c:v>-46.143152000000001</c:v>
                </c:pt>
                <c:pt idx="19823">
                  <c:v>-48.041941000000001</c:v>
                </c:pt>
                <c:pt idx="19824">
                  <c:v>-44.557519999999997</c:v>
                </c:pt>
                <c:pt idx="19825">
                  <c:v>-40.188301000000003</c:v>
                </c:pt>
                <c:pt idx="19826">
                  <c:v>-42.202596</c:v>
                </c:pt>
                <c:pt idx="19827">
                  <c:v>-47.170290000000001</c:v>
                </c:pt>
                <c:pt idx="19828">
                  <c:v>-48.383778999999997</c:v>
                </c:pt>
                <c:pt idx="19829">
                  <c:v>-45.209446999999997</c:v>
                </c:pt>
                <c:pt idx="19830">
                  <c:v>-40.359296999999998</c:v>
                </c:pt>
                <c:pt idx="19831">
                  <c:v>-41.156376000000002</c:v>
                </c:pt>
                <c:pt idx="19832">
                  <c:v>-46.016758000000003</c:v>
                </c:pt>
                <c:pt idx="19833">
                  <c:v>-48.802773000000002</c:v>
                </c:pt>
                <c:pt idx="19834">
                  <c:v>-45.043945999999998</c:v>
                </c:pt>
                <c:pt idx="19835">
                  <c:v>-40.504176999999999</c:v>
                </c:pt>
                <c:pt idx="19836">
                  <c:v>-40.718198000000001</c:v>
                </c:pt>
                <c:pt idx="19837">
                  <c:v>-46.038462000000003</c:v>
                </c:pt>
                <c:pt idx="19838">
                  <c:v>-49.455179000000001</c:v>
                </c:pt>
                <c:pt idx="19839">
                  <c:v>-46.387284999999999</c:v>
                </c:pt>
                <c:pt idx="19840">
                  <c:v>-41.167107999999999</c:v>
                </c:pt>
                <c:pt idx="19841">
                  <c:v>-40.220373000000002</c:v>
                </c:pt>
                <c:pt idx="19842">
                  <c:v>-46.183185999999999</c:v>
                </c:pt>
                <c:pt idx="19843">
                  <c:v>-49.497233000000001</c:v>
                </c:pt>
                <c:pt idx="19844">
                  <c:v>-45.960504999999998</c:v>
                </c:pt>
                <c:pt idx="19845">
                  <c:v>-40.858882000000001</c:v>
                </c:pt>
                <c:pt idx="19846">
                  <c:v>-40.660842000000002</c:v>
                </c:pt>
                <c:pt idx="19847">
                  <c:v>-45.837663999999997</c:v>
                </c:pt>
                <c:pt idx="19848">
                  <c:v>-48.372360999999998</c:v>
                </c:pt>
                <c:pt idx="19849">
                  <c:v>-45.405000999999999</c:v>
                </c:pt>
                <c:pt idx="19850">
                  <c:v>-40.453598</c:v>
                </c:pt>
                <c:pt idx="19851">
                  <c:v>-41.419342999999998</c:v>
                </c:pt>
                <c:pt idx="19852">
                  <c:v>-45.537224999999999</c:v>
                </c:pt>
                <c:pt idx="19853">
                  <c:v>-47.271951000000001</c:v>
                </c:pt>
                <c:pt idx="19854">
                  <c:v>-44.719118000000002</c:v>
                </c:pt>
                <c:pt idx="19855">
                  <c:v>-41.335929999999998</c:v>
                </c:pt>
                <c:pt idx="19856">
                  <c:v>-42.192770000000003</c:v>
                </c:pt>
                <c:pt idx="19857">
                  <c:v>-45.635137999999998</c:v>
                </c:pt>
                <c:pt idx="19858">
                  <c:v>-47.272494000000002</c:v>
                </c:pt>
                <c:pt idx="19859">
                  <c:v>-43.574730000000002</c:v>
                </c:pt>
                <c:pt idx="19860">
                  <c:v>-41.469822000000001</c:v>
                </c:pt>
                <c:pt idx="19861">
                  <c:v>-44.171728999999999</c:v>
                </c:pt>
                <c:pt idx="19862">
                  <c:v>-47.248128000000001</c:v>
                </c:pt>
                <c:pt idx="19863">
                  <c:v>-47.030223999999997</c:v>
                </c:pt>
                <c:pt idx="19864">
                  <c:v>-43.228645</c:v>
                </c:pt>
                <c:pt idx="19865">
                  <c:v>-42.169589999999999</c:v>
                </c:pt>
                <c:pt idx="19866">
                  <c:v>-44.166758999999999</c:v>
                </c:pt>
                <c:pt idx="19867">
                  <c:v>-46.428372000000003</c:v>
                </c:pt>
                <c:pt idx="19868">
                  <c:v>-45.667892000000002</c:v>
                </c:pt>
                <c:pt idx="19869">
                  <c:v>-42.016396999999998</c:v>
                </c:pt>
                <c:pt idx="19870">
                  <c:v>-41.864021999999999</c:v>
                </c:pt>
                <c:pt idx="19871">
                  <c:v>-44.020052</c:v>
                </c:pt>
                <c:pt idx="19872">
                  <c:v>-45.703791000000002</c:v>
                </c:pt>
                <c:pt idx="19873">
                  <c:v>-45.803471999999999</c:v>
                </c:pt>
                <c:pt idx="19874">
                  <c:v>-43.119992000000003</c:v>
                </c:pt>
                <c:pt idx="19875">
                  <c:v>-42.561127999999997</c:v>
                </c:pt>
                <c:pt idx="19876">
                  <c:v>-44.625670999999997</c:v>
                </c:pt>
                <c:pt idx="19877">
                  <c:v>-45.680551999999999</c:v>
                </c:pt>
                <c:pt idx="19878">
                  <c:v>-45.777475000000003</c:v>
                </c:pt>
                <c:pt idx="19879">
                  <c:v>-43.679051999999999</c:v>
                </c:pt>
                <c:pt idx="19880">
                  <c:v>-42.788915000000003</c:v>
                </c:pt>
                <c:pt idx="19881">
                  <c:v>-44.227220000000003</c:v>
                </c:pt>
                <c:pt idx="19882">
                  <c:v>-45.165585999999998</c:v>
                </c:pt>
                <c:pt idx="19883">
                  <c:v>-45.05742</c:v>
                </c:pt>
                <c:pt idx="19884">
                  <c:v>-43.736638999999997</c:v>
                </c:pt>
                <c:pt idx="19885">
                  <c:v>-42.414712999999999</c:v>
                </c:pt>
                <c:pt idx="19886">
                  <c:v>-43.375427999999999</c:v>
                </c:pt>
                <c:pt idx="19887">
                  <c:v>-44.063330999999998</c:v>
                </c:pt>
                <c:pt idx="19888">
                  <c:v>-44.493276000000002</c:v>
                </c:pt>
                <c:pt idx="19889">
                  <c:v>-44.181167000000002</c:v>
                </c:pt>
                <c:pt idx="19890">
                  <c:v>-42.120061</c:v>
                </c:pt>
                <c:pt idx="19891">
                  <c:v>-43.649405999999999</c:v>
                </c:pt>
                <c:pt idx="19892">
                  <c:v>-44.974944999999998</c:v>
                </c:pt>
                <c:pt idx="19893">
                  <c:v>-44.825152000000003</c:v>
                </c:pt>
                <c:pt idx="19894">
                  <c:v>-44.254347000000003</c:v>
                </c:pt>
                <c:pt idx="19895">
                  <c:v>-42.712322</c:v>
                </c:pt>
                <c:pt idx="19896">
                  <c:v>-43.058135</c:v>
                </c:pt>
                <c:pt idx="19897">
                  <c:v>-44.525815000000001</c:v>
                </c:pt>
                <c:pt idx="19898">
                  <c:v>-45.217737</c:v>
                </c:pt>
                <c:pt idx="19899">
                  <c:v>-44.327755000000003</c:v>
                </c:pt>
                <c:pt idx="19900">
                  <c:v>-43.059978999999998</c:v>
                </c:pt>
                <c:pt idx="19901">
                  <c:v>-43.103760999999999</c:v>
                </c:pt>
                <c:pt idx="19902">
                  <c:v>-44.573459999999997</c:v>
                </c:pt>
                <c:pt idx="19903">
                  <c:v>-45.105513000000002</c:v>
                </c:pt>
                <c:pt idx="19904">
                  <c:v>-44.534435999999999</c:v>
                </c:pt>
                <c:pt idx="19905">
                  <c:v>-43.749319</c:v>
                </c:pt>
                <c:pt idx="19906">
                  <c:v>-42.743540000000003</c:v>
                </c:pt>
                <c:pt idx="19907">
                  <c:v>-43.950679999999998</c:v>
                </c:pt>
                <c:pt idx="19908">
                  <c:v>-44.895685999999998</c:v>
                </c:pt>
                <c:pt idx="19909">
                  <c:v>-44.315251000000004</c:v>
                </c:pt>
                <c:pt idx="19910">
                  <c:v>-42.735948999999998</c:v>
                </c:pt>
                <c:pt idx="19911">
                  <c:v>-43.259225000000001</c:v>
                </c:pt>
                <c:pt idx="19912">
                  <c:v>-44.156410000000001</c:v>
                </c:pt>
                <c:pt idx="19913">
                  <c:v>-44.779210999999997</c:v>
                </c:pt>
                <c:pt idx="19914">
                  <c:v>-44.237644000000003</c:v>
                </c:pt>
                <c:pt idx="19915">
                  <c:v>-42.862130000000001</c:v>
                </c:pt>
                <c:pt idx="19916">
                  <c:v>-42.868032999999997</c:v>
                </c:pt>
                <c:pt idx="19917">
                  <c:v>-43.921923999999997</c:v>
                </c:pt>
                <c:pt idx="19918">
                  <c:v>-44.924245999999997</c:v>
                </c:pt>
                <c:pt idx="19919">
                  <c:v>-43.710484999999998</c:v>
                </c:pt>
                <c:pt idx="19920">
                  <c:v>-42.654283999999997</c:v>
                </c:pt>
                <c:pt idx="19921">
                  <c:v>-43.189073999999998</c:v>
                </c:pt>
                <c:pt idx="19922">
                  <c:v>-43.930408999999997</c:v>
                </c:pt>
                <c:pt idx="19923">
                  <c:v>-44.621768000000003</c:v>
                </c:pt>
                <c:pt idx="19924">
                  <c:v>-43.257340999999997</c:v>
                </c:pt>
                <c:pt idx="19925">
                  <c:v>-42.518160999999999</c:v>
                </c:pt>
                <c:pt idx="19926">
                  <c:v>-43.410297999999997</c:v>
                </c:pt>
                <c:pt idx="19927">
                  <c:v>-44.828001999999998</c:v>
                </c:pt>
                <c:pt idx="19928">
                  <c:v>-44.298824000000003</c:v>
                </c:pt>
                <c:pt idx="19929">
                  <c:v>-43.143971000000001</c:v>
                </c:pt>
                <c:pt idx="19930">
                  <c:v>-42.980353000000001</c:v>
                </c:pt>
                <c:pt idx="19931">
                  <c:v>-43.135621999999998</c:v>
                </c:pt>
                <c:pt idx="19932">
                  <c:v>-44.345498999999997</c:v>
                </c:pt>
                <c:pt idx="19933">
                  <c:v>-44.448345000000003</c:v>
                </c:pt>
                <c:pt idx="19934">
                  <c:v>-42.336970999999998</c:v>
                </c:pt>
                <c:pt idx="19935">
                  <c:v>-42.758702</c:v>
                </c:pt>
                <c:pt idx="19936">
                  <c:v>-43.452934999999997</c:v>
                </c:pt>
                <c:pt idx="19937">
                  <c:v>-44.302300000000002</c:v>
                </c:pt>
                <c:pt idx="19938">
                  <c:v>-44.035274000000001</c:v>
                </c:pt>
                <c:pt idx="19939">
                  <c:v>-42.553749000000003</c:v>
                </c:pt>
                <c:pt idx="19940">
                  <c:v>-41.818181000000003</c:v>
                </c:pt>
                <c:pt idx="19941">
                  <c:v>-43.572363000000003</c:v>
                </c:pt>
                <c:pt idx="19942">
                  <c:v>-45.537109000000001</c:v>
                </c:pt>
                <c:pt idx="19943">
                  <c:v>-44.582180999999999</c:v>
                </c:pt>
                <c:pt idx="19944">
                  <c:v>-42.307034000000002</c:v>
                </c:pt>
                <c:pt idx="19945">
                  <c:v>-41.470483999999999</c:v>
                </c:pt>
                <c:pt idx="19946">
                  <c:v>-43.546134000000002</c:v>
                </c:pt>
                <c:pt idx="19947">
                  <c:v>-45.934902000000001</c:v>
                </c:pt>
                <c:pt idx="19948">
                  <c:v>-45.135376999999998</c:v>
                </c:pt>
                <c:pt idx="19949">
                  <c:v>-42.063870999999999</c:v>
                </c:pt>
                <c:pt idx="19950">
                  <c:v>-42.220148999999999</c:v>
                </c:pt>
                <c:pt idx="19951">
                  <c:v>-44.233434000000003</c:v>
                </c:pt>
                <c:pt idx="19952">
                  <c:v>-45.914279999999998</c:v>
                </c:pt>
                <c:pt idx="19953">
                  <c:v>-43.842941000000003</c:v>
                </c:pt>
                <c:pt idx="19954">
                  <c:v>-41.503701999999997</c:v>
                </c:pt>
                <c:pt idx="19955">
                  <c:v>-41.645572000000001</c:v>
                </c:pt>
                <c:pt idx="19956">
                  <c:v>-45.066930999999997</c:v>
                </c:pt>
                <c:pt idx="19957">
                  <c:v>-45.689013000000003</c:v>
                </c:pt>
                <c:pt idx="19958">
                  <c:v>-42.678744999999999</c:v>
                </c:pt>
                <c:pt idx="19959">
                  <c:v>-40.572265000000002</c:v>
                </c:pt>
                <c:pt idx="19960">
                  <c:v>-42.847119999999997</c:v>
                </c:pt>
                <c:pt idx="19961">
                  <c:v>-46.220522000000003</c:v>
                </c:pt>
                <c:pt idx="19962">
                  <c:v>-45.538386000000003</c:v>
                </c:pt>
                <c:pt idx="19963">
                  <c:v>-41.789073999999999</c:v>
                </c:pt>
                <c:pt idx="19964">
                  <c:v>-40.121606</c:v>
                </c:pt>
                <c:pt idx="19965">
                  <c:v>-43.462876000000001</c:v>
                </c:pt>
                <c:pt idx="19966">
                  <c:v>-45.943694000000001</c:v>
                </c:pt>
                <c:pt idx="19967">
                  <c:v>-44.354004000000003</c:v>
                </c:pt>
                <c:pt idx="19968">
                  <c:v>-42.286994999999997</c:v>
                </c:pt>
                <c:pt idx="19969">
                  <c:v>-41.089213999999998</c:v>
                </c:pt>
                <c:pt idx="19970">
                  <c:v>-44.422114999999998</c:v>
                </c:pt>
                <c:pt idx="19971">
                  <c:v>-44.983269999999997</c:v>
                </c:pt>
                <c:pt idx="19972">
                  <c:v>-42.759400999999997</c:v>
                </c:pt>
                <c:pt idx="19973">
                  <c:v>-41.273409999999998</c:v>
                </c:pt>
                <c:pt idx="19974">
                  <c:v>-41.913783000000002</c:v>
                </c:pt>
                <c:pt idx="19975">
                  <c:v>-43.714058000000001</c:v>
                </c:pt>
                <c:pt idx="19976">
                  <c:v>-44.486088000000002</c:v>
                </c:pt>
                <c:pt idx="19977">
                  <c:v>-42.055245999999997</c:v>
                </c:pt>
                <c:pt idx="19978">
                  <c:v>-41.537446000000003</c:v>
                </c:pt>
                <c:pt idx="19979">
                  <c:v>-43.447032</c:v>
                </c:pt>
                <c:pt idx="19980">
                  <c:v>-45.032975</c:v>
                </c:pt>
                <c:pt idx="19981">
                  <c:v>-44.768822</c:v>
                </c:pt>
                <c:pt idx="19982">
                  <c:v>-41.398449999999997</c:v>
                </c:pt>
                <c:pt idx="19983">
                  <c:v>-42.100022000000003</c:v>
                </c:pt>
                <c:pt idx="19984">
                  <c:v>-44.012636999999998</c:v>
                </c:pt>
                <c:pt idx="19985">
                  <c:v>-45.164033000000003</c:v>
                </c:pt>
                <c:pt idx="19986">
                  <c:v>-44.329503000000003</c:v>
                </c:pt>
                <c:pt idx="19987">
                  <c:v>-41.585970000000003</c:v>
                </c:pt>
                <c:pt idx="19988">
                  <c:v>-42.066473000000002</c:v>
                </c:pt>
                <c:pt idx="19989">
                  <c:v>-44.811016000000002</c:v>
                </c:pt>
                <c:pt idx="19990">
                  <c:v>-45.543128000000003</c:v>
                </c:pt>
                <c:pt idx="19991">
                  <c:v>-43.629075999999998</c:v>
                </c:pt>
                <c:pt idx="19992">
                  <c:v>-41.981332000000002</c:v>
                </c:pt>
                <c:pt idx="19993">
                  <c:v>-41.712130999999999</c:v>
                </c:pt>
                <c:pt idx="19994">
                  <c:v>-43.715048000000003</c:v>
                </c:pt>
                <c:pt idx="19995">
                  <c:v>-45.607061000000002</c:v>
                </c:pt>
                <c:pt idx="19996">
                  <c:v>-43.648508999999997</c:v>
                </c:pt>
                <c:pt idx="19997">
                  <c:v>-41.796550000000003</c:v>
                </c:pt>
                <c:pt idx="19998">
                  <c:v>-41.053485999999999</c:v>
                </c:pt>
                <c:pt idx="19999">
                  <c:v>-43.32273</c:v>
                </c:pt>
                <c:pt idx="20000">
                  <c:v>-44.118954000000002</c:v>
                </c:pt>
                <c:pt idx="20001">
                  <c:v>-43.961821999999998</c:v>
                </c:pt>
                <c:pt idx="20002">
                  <c:v>-42.649973000000003</c:v>
                </c:pt>
                <c:pt idx="20003">
                  <c:v>-40.967826000000002</c:v>
                </c:pt>
                <c:pt idx="20004">
                  <c:v>-41.968846999999997</c:v>
                </c:pt>
                <c:pt idx="20005">
                  <c:v>-43.560402000000003</c:v>
                </c:pt>
                <c:pt idx="20006">
                  <c:v>-44.199764999999999</c:v>
                </c:pt>
                <c:pt idx="20007">
                  <c:v>-43.368983</c:v>
                </c:pt>
                <c:pt idx="20008">
                  <c:v>-42.226362999999999</c:v>
                </c:pt>
                <c:pt idx="20009">
                  <c:v>-41.967395000000003</c:v>
                </c:pt>
                <c:pt idx="20010">
                  <c:v>-43.545687000000001</c:v>
                </c:pt>
                <c:pt idx="20011">
                  <c:v>-44.971896000000001</c:v>
                </c:pt>
                <c:pt idx="20012">
                  <c:v>-43.767629999999997</c:v>
                </c:pt>
                <c:pt idx="20013">
                  <c:v>-42.088782999999999</c:v>
                </c:pt>
                <c:pt idx="20014">
                  <c:v>-41.823757000000001</c:v>
                </c:pt>
                <c:pt idx="20015">
                  <c:v>-42.613475999999999</c:v>
                </c:pt>
                <c:pt idx="20016">
                  <c:v>-44.599246999999998</c:v>
                </c:pt>
                <c:pt idx="20017">
                  <c:v>-43.434452</c:v>
                </c:pt>
                <c:pt idx="20018">
                  <c:v>-41.805154999999999</c:v>
                </c:pt>
                <c:pt idx="20019">
                  <c:v>-41.277569</c:v>
                </c:pt>
                <c:pt idx="20020">
                  <c:v>-42.864229999999999</c:v>
                </c:pt>
                <c:pt idx="20021">
                  <c:v>-44.228656999999998</c:v>
                </c:pt>
                <c:pt idx="20022">
                  <c:v>-42.943036999999997</c:v>
                </c:pt>
                <c:pt idx="20023">
                  <c:v>-41.676426999999997</c:v>
                </c:pt>
                <c:pt idx="20024">
                  <c:v>-41.194079000000002</c:v>
                </c:pt>
                <c:pt idx="20025">
                  <c:v>-42.774993000000002</c:v>
                </c:pt>
                <c:pt idx="20026">
                  <c:v>-44.458461999999997</c:v>
                </c:pt>
                <c:pt idx="20027">
                  <c:v>-43.132942999999997</c:v>
                </c:pt>
                <c:pt idx="20028">
                  <c:v>-41.274926000000001</c:v>
                </c:pt>
                <c:pt idx="20029">
                  <c:v>-41.425727999999999</c:v>
                </c:pt>
                <c:pt idx="20030">
                  <c:v>-42.588639000000001</c:v>
                </c:pt>
                <c:pt idx="20031">
                  <c:v>-44.025351999999998</c:v>
                </c:pt>
                <c:pt idx="20032">
                  <c:v>-43.609814999999998</c:v>
                </c:pt>
                <c:pt idx="20033">
                  <c:v>-41.131715</c:v>
                </c:pt>
                <c:pt idx="20034">
                  <c:v>-42.026142999999998</c:v>
                </c:pt>
                <c:pt idx="20035">
                  <c:v>-43.515279</c:v>
                </c:pt>
                <c:pt idx="20036">
                  <c:v>-44.159089000000002</c:v>
                </c:pt>
                <c:pt idx="20037">
                  <c:v>-43.689537000000001</c:v>
                </c:pt>
                <c:pt idx="20038">
                  <c:v>-42.011253000000004</c:v>
                </c:pt>
                <c:pt idx="20039">
                  <c:v>-42.749850000000002</c:v>
                </c:pt>
                <c:pt idx="20040">
                  <c:v>-43.959572000000001</c:v>
                </c:pt>
                <c:pt idx="20041">
                  <c:v>-43.645288000000001</c:v>
                </c:pt>
                <c:pt idx="20042">
                  <c:v>-43.228043</c:v>
                </c:pt>
                <c:pt idx="20043">
                  <c:v>-41.071449999999999</c:v>
                </c:pt>
                <c:pt idx="20044">
                  <c:v>-42.437179</c:v>
                </c:pt>
                <c:pt idx="20045">
                  <c:v>-43.486894999999997</c:v>
                </c:pt>
                <c:pt idx="20046">
                  <c:v>-43.100752</c:v>
                </c:pt>
                <c:pt idx="20047">
                  <c:v>-42.564681</c:v>
                </c:pt>
                <c:pt idx="20048">
                  <c:v>-41.094262999999998</c:v>
                </c:pt>
                <c:pt idx="20049">
                  <c:v>-41.827831000000003</c:v>
                </c:pt>
                <c:pt idx="20050">
                  <c:v>-43.297978000000001</c:v>
                </c:pt>
                <c:pt idx="20051">
                  <c:v>-43.332400999999997</c:v>
                </c:pt>
                <c:pt idx="20052">
                  <c:v>-42.849896999999999</c:v>
                </c:pt>
                <c:pt idx="20053">
                  <c:v>-42.008882</c:v>
                </c:pt>
                <c:pt idx="20054">
                  <c:v>-42.490802000000002</c:v>
                </c:pt>
                <c:pt idx="20055">
                  <c:v>-43.282539999999997</c:v>
                </c:pt>
                <c:pt idx="20056">
                  <c:v>-43.968986999999998</c:v>
                </c:pt>
                <c:pt idx="20057">
                  <c:v>-42.755653000000002</c:v>
                </c:pt>
                <c:pt idx="20058">
                  <c:v>-42.130406000000001</c:v>
                </c:pt>
                <c:pt idx="20059">
                  <c:v>-42.405217999999998</c:v>
                </c:pt>
                <c:pt idx="20060">
                  <c:v>-43.728290000000001</c:v>
                </c:pt>
                <c:pt idx="20061">
                  <c:v>-43.521880000000003</c:v>
                </c:pt>
                <c:pt idx="20062">
                  <c:v>-42.839745000000001</c:v>
                </c:pt>
                <c:pt idx="20063">
                  <c:v>-41.946888999999999</c:v>
                </c:pt>
                <c:pt idx="20064">
                  <c:v>-42.793515999999997</c:v>
                </c:pt>
                <c:pt idx="20065">
                  <c:v>-43.164397000000001</c:v>
                </c:pt>
                <c:pt idx="20066">
                  <c:v>-43.052348000000002</c:v>
                </c:pt>
                <c:pt idx="20067">
                  <c:v>-42.515402999999999</c:v>
                </c:pt>
                <c:pt idx="20068">
                  <c:v>-41.557737000000003</c:v>
                </c:pt>
                <c:pt idx="20069">
                  <c:v>-42.032046000000001</c:v>
                </c:pt>
                <c:pt idx="20070">
                  <c:v>-43.29421</c:v>
                </c:pt>
                <c:pt idx="20071">
                  <c:v>-42.924339000000003</c:v>
                </c:pt>
                <c:pt idx="20072">
                  <c:v>-42.076430000000002</c:v>
                </c:pt>
                <c:pt idx="20073">
                  <c:v>-41.648932000000002</c:v>
                </c:pt>
                <c:pt idx="20074">
                  <c:v>-42.024279</c:v>
                </c:pt>
                <c:pt idx="20075">
                  <c:v>-43.459420000000001</c:v>
                </c:pt>
                <c:pt idx="20076">
                  <c:v>-43.461575000000003</c:v>
                </c:pt>
                <c:pt idx="20077">
                  <c:v>-42.626908999999998</c:v>
                </c:pt>
                <c:pt idx="20078">
                  <c:v>-41.999642999999999</c:v>
                </c:pt>
                <c:pt idx="20079">
                  <c:v>-42.482436999999997</c:v>
                </c:pt>
                <c:pt idx="20080">
                  <c:v>-43.184300999999998</c:v>
                </c:pt>
                <c:pt idx="20081">
                  <c:v>-43.135179000000001</c:v>
                </c:pt>
                <c:pt idx="20082">
                  <c:v>-41.858471000000002</c:v>
                </c:pt>
                <c:pt idx="20083">
                  <c:v>-41.441496999999998</c:v>
                </c:pt>
                <c:pt idx="20084">
                  <c:v>-42.344586</c:v>
                </c:pt>
                <c:pt idx="20085">
                  <c:v>-43.504623000000002</c:v>
                </c:pt>
                <c:pt idx="20086">
                  <c:v>-42.976163</c:v>
                </c:pt>
                <c:pt idx="20087">
                  <c:v>-42.280628999999998</c:v>
                </c:pt>
                <c:pt idx="20088">
                  <c:v>-42.171745000000001</c:v>
                </c:pt>
                <c:pt idx="20089">
                  <c:v>-42.900401000000002</c:v>
                </c:pt>
                <c:pt idx="20090">
                  <c:v>-42.997343000000001</c:v>
                </c:pt>
                <c:pt idx="20091">
                  <c:v>-42.572156</c:v>
                </c:pt>
                <c:pt idx="20092">
                  <c:v>-42.515985999999998</c:v>
                </c:pt>
                <c:pt idx="20093">
                  <c:v>-41.771194999999999</c:v>
                </c:pt>
                <c:pt idx="20094">
                  <c:v>-43.070810999999999</c:v>
                </c:pt>
                <c:pt idx="20095">
                  <c:v>-43.056849999999997</c:v>
                </c:pt>
                <c:pt idx="20096">
                  <c:v>-41.368062000000002</c:v>
                </c:pt>
                <c:pt idx="20097">
                  <c:v>-42.584423999999999</c:v>
                </c:pt>
                <c:pt idx="20098">
                  <c:v>-42.745303999999997</c:v>
                </c:pt>
                <c:pt idx="20099">
                  <c:v>-42.799028</c:v>
                </c:pt>
                <c:pt idx="20100">
                  <c:v>-42.317087000000001</c:v>
                </c:pt>
                <c:pt idx="20101">
                  <c:v>-40.946893000000003</c:v>
                </c:pt>
                <c:pt idx="20102">
                  <c:v>-42.384480000000003</c:v>
                </c:pt>
                <c:pt idx="20103">
                  <c:v>-44.249701999999999</c:v>
                </c:pt>
                <c:pt idx="20104">
                  <c:v>-43.418335999999996</c:v>
                </c:pt>
                <c:pt idx="20105">
                  <c:v>-42.104624000000001</c:v>
                </c:pt>
                <c:pt idx="20106">
                  <c:v>-41.099271999999999</c:v>
                </c:pt>
                <c:pt idx="20107">
                  <c:v>-42.424518999999997</c:v>
                </c:pt>
                <c:pt idx="20108">
                  <c:v>-43.919576999999997</c:v>
                </c:pt>
                <c:pt idx="20109">
                  <c:v>-43.233266999999998</c:v>
                </c:pt>
                <c:pt idx="20110">
                  <c:v>-41.485726</c:v>
                </c:pt>
                <c:pt idx="20111">
                  <c:v>-40.899659</c:v>
                </c:pt>
                <c:pt idx="20112">
                  <c:v>-41.837598</c:v>
                </c:pt>
                <c:pt idx="20113">
                  <c:v>-43.097451</c:v>
                </c:pt>
                <c:pt idx="20114">
                  <c:v>-42.137338</c:v>
                </c:pt>
                <c:pt idx="20115">
                  <c:v>-40.974136000000001</c:v>
                </c:pt>
                <c:pt idx="20116">
                  <c:v>-41.397303999999998</c:v>
                </c:pt>
                <c:pt idx="20117">
                  <c:v>-42.179682999999997</c:v>
                </c:pt>
                <c:pt idx="20118">
                  <c:v>-43.174219000000001</c:v>
                </c:pt>
                <c:pt idx="20119">
                  <c:v>-42.482277000000003</c:v>
                </c:pt>
                <c:pt idx="20120">
                  <c:v>-41.802297000000003</c:v>
                </c:pt>
                <c:pt idx="20121">
                  <c:v>-42.292586</c:v>
                </c:pt>
                <c:pt idx="20122">
                  <c:v>-42.299498999999997</c:v>
                </c:pt>
                <c:pt idx="20123">
                  <c:v>-43.084615999999997</c:v>
                </c:pt>
                <c:pt idx="20124">
                  <c:v>-42.605122000000001</c:v>
                </c:pt>
                <c:pt idx="20125">
                  <c:v>-41.920811</c:v>
                </c:pt>
                <c:pt idx="20126">
                  <c:v>-41.986922999999997</c:v>
                </c:pt>
                <c:pt idx="20127">
                  <c:v>-41.936812000000003</c:v>
                </c:pt>
                <c:pt idx="20128">
                  <c:v>-42.094817999999997</c:v>
                </c:pt>
                <c:pt idx="20129">
                  <c:v>-41.828218999999997</c:v>
                </c:pt>
                <c:pt idx="20130">
                  <c:v>-42.077109</c:v>
                </c:pt>
                <c:pt idx="20131">
                  <c:v>-41.230482000000002</c:v>
                </c:pt>
                <c:pt idx="20132">
                  <c:v>-41.653514000000001</c:v>
                </c:pt>
                <c:pt idx="20133">
                  <c:v>-41.554707999999998</c:v>
                </c:pt>
                <c:pt idx="20134">
                  <c:v>-42.287692999999997</c:v>
                </c:pt>
                <c:pt idx="20135">
                  <c:v>-42.807940000000002</c:v>
                </c:pt>
                <c:pt idx="20136">
                  <c:v>-41.585247000000003</c:v>
                </c:pt>
                <c:pt idx="20137">
                  <c:v>-41.061543999999998</c:v>
                </c:pt>
                <c:pt idx="20138">
                  <c:v>-41.338959000000003</c:v>
                </c:pt>
                <c:pt idx="20139">
                  <c:v>-42.927774999999997</c:v>
                </c:pt>
                <c:pt idx="20140">
                  <c:v>-43.298228999999999</c:v>
                </c:pt>
                <c:pt idx="20141">
                  <c:v>-41.496091</c:v>
                </c:pt>
                <c:pt idx="20142">
                  <c:v>-40.226587000000002</c:v>
                </c:pt>
                <c:pt idx="20143">
                  <c:v>-41.715451000000002</c:v>
                </c:pt>
                <c:pt idx="20144">
                  <c:v>-43.201287000000001</c:v>
                </c:pt>
                <c:pt idx="20145">
                  <c:v>-43.779431000000002</c:v>
                </c:pt>
                <c:pt idx="20146">
                  <c:v>-41.606994</c:v>
                </c:pt>
                <c:pt idx="20147">
                  <c:v>-40.285494999999997</c:v>
                </c:pt>
                <c:pt idx="20148">
                  <c:v>-41.389071000000001</c:v>
                </c:pt>
                <c:pt idx="20149">
                  <c:v>-43.085625999999998</c:v>
                </c:pt>
                <c:pt idx="20150">
                  <c:v>-43.189481000000001</c:v>
                </c:pt>
                <c:pt idx="20151">
                  <c:v>-41.342551</c:v>
                </c:pt>
                <c:pt idx="20152">
                  <c:v>-40.339646000000002</c:v>
                </c:pt>
                <c:pt idx="20153">
                  <c:v>-41.500400999999997</c:v>
                </c:pt>
                <c:pt idx="20154">
                  <c:v>-43.184432000000001</c:v>
                </c:pt>
                <c:pt idx="20155">
                  <c:v>-43.020524000000002</c:v>
                </c:pt>
                <c:pt idx="20156">
                  <c:v>-41.603538</c:v>
                </c:pt>
                <c:pt idx="20157">
                  <c:v>-40.975126000000003</c:v>
                </c:pt>
                <c:pt idx="20158">
                  <c:v>-42.082448999999997</c:v>
                </c:pt>
                <c:pt idx="20159">
                  <c:v>-42.716920000000002</c:v>
                </c:pt>
                <c:pt idx="20160">
                  <c:v>-42.178246000000001</c:v>
                </c:pt>
                <c:pt idx="20161">
                  <c:v>-41.809229000000002</c:v>
                </c:pt>
                <c:pt idx="20162">
                  <c:v>-40.814110999999997</c:v>
                </c:pt>
                <c:pt idx="20163">
                  <c:v>-41.922308000000001</c:v>
                </c:pt>
                <c:pt idx="20164">
                  <c:v>-41.809676000000003</c:v>
                </c:pt>
                <c:pt idx="20165">
                  <c:v>-40.968232999999998</c:v>
                </c:pt>
                <c:pt idx="20166">
                  <c:v>-41.231375999999997</c:v>
                </c:pt>
                <c:pt idx="20167">
                  <c:v>-41.114122999999999</c:v>
                </c:pt>
                <c:pt idx="20168">
                  <c:v>-42.067186999999997</c:v>
                </c:pt>
                <c:pt idx="20169">
                  <c:v>-42.381898</c:v>
                </c:pt>
                <c:pt idx="20170">
                  <c:v>-41.647747000000003</c:v>
                </c:pt>
                <c:pt idx="20171">
                  <c:v>-41.709392999999999</c:v>
                </c:pt>
                <c:pt idx="20172">
                  <c:v>-41.599052</c:v>
                </c:pt>
                <c:pt idx="20173">
                  <c:v>-42.542175</c:v>
                </c:pt>
                <c:pt idx="20174">
                  <c:v>-42.177487999999997</c:v>
                </c:pt>
                <c:pt idx="20175">
                  <c:v>-41.288806999999998</c:v>
                </c:pt>
                <c:pt idx="20176">
                  <c:v>-41.299467</c:v>
                </c:pt>
                <c:pt idx="20177">
                  <c:v>-41.094515000000001</c:v>
                </c:pt>
                <c:pt idx="20178">
                  <c:v>-42.678302000000002</c:v>
                </c:pt>
                <c:pt idx="20179">
                  <c:v>-42.361592000000002</c:v>
                </c:pt>
                <c:pt idx="20180">
                  <c:v>-40.889446</c:v>
                </c:pt>
                <c:pt idx="20181">
                  <c:v>-39.475062999999999</c:v>
                </c:pt>
                <c:pt idx="20182">
                  <c:v>-40.849276000000003</c:v>
                </c:pt>
                <c:pt idx="20183">
                  <c:v>-42.319848999999998</c:v>
                </c:pt>
                <c:pt idx="20184">
                  <c:v>-42.781188</c:v>
                </c:pt>
                <c:pt idx="20185">
                  <c:v>-41.349075999999997</c:v>
                </c:pt>
                <c:pt idx="20186">
                  <c:v>-39.441510000000001</c:v>
                </c:pt>
                <c:pt idx="20187">
                  <c:v>-40.491788999999997</c:v>
                </c:pt>
                <c:pt idx="20188">
                  <c:v>-42.962800999999999</c:v>
                </c:pt>
                <c:pt idx="20189">
                  <c:v>-43.058287</c:v>
                </c:pt>
                <c:pt idx="20190">
                  <c:v>-40.944893999999998</c:v>
                </c:pt>
                <c:pt idx="20191">
                  <c:v>-39.419296000000003</c:v>
                </c:pt>
                <c:pt idx="20192">
                  <c:v>-40.905130999999997</c:v>
                </c:pt>
                <c:pt idx="20193">
                  <c:v>-42.971130000000002</c:v>
                </c:pt>
                <c:pt idx="20194">
                  <c:v>-43.394433999999997</c:v>
                </c:pt>
                <c:pt idx="20195">
                  <c:v>-40.871698000000002</c:v>
                </c:pt>
                <c:pt idx="20196">
                  <c:v>-39.296123999999999</c:v>
                </c:pt>
                <c:pt idx="20197">
                  <c:v>-41.471881000000003</c:v>
                </c:pt>
                <c:pt idx="20198">
                  <c:v>-42.851996999999997</c:v>
                </c:pt>
                <c:pt idx="20199">
                  <c:v>-42.739074000000002</c:v>
                </c:pt>
                <c:pt idx="20200">
                  <c:v>-40.834963999999999</c:v>
                </c:pt>
                <c:pt idx="20201">
                  <c:v>-40.256819</c:v>
                </c:pt>
                <c:pt idx="20202">
                  <c:v>-41.467415000000003</c:v>
                </c:pt>
                <c:pt idx="20203">
                  <c:v>-42.149414999999998</c:v>
                </c:pt>
                <c:pt idx="20204">
                  <c:v>-42.298217999999999</c:v>
                </c:pt>
                <c:pt idx="20205">
                  <c:v>-40.651212000000001</c:v>
                </c:pt>
                <c:pt idx="20206">
                  <c:v>-40.332616999999999</c:v>
                </c:pt>
                <c:pt idx="20207">
                  <c:v>-41.547096000000003</c:v>
                </c:pt>
                <c:pt idx="20208">
                  <c:v>-42.757401000000002</c:v>
                </c:pt>
                <c:pt idx="20209">
                  <c:v>-42.286548000000003</c:v>
                </c:pt>
                <c:pt idx="20210">
                  <c:v>-40.966777</c:v>
                </c:pt>
                <c:pt idx="20211">
                  <c:v>-40.077221999999999</c:v>
                </c:pt>
                <c:pt idx="20212">
                  <c:v>-41.665767000000002</c:v>
                </c:pt>
                <c:pt idx="20213">
                  <c:v>-43.311762999999999</c:v>
                </c:pt>
                <c:pt idx="20214">
                  <c:v>-41.840898000000003</c:v>
                </c:pt>
                <c:pt idx="20215">
                  <c:v>-40.477054000000003</c:v>
                </c:pt>
                <c:pt idx="20216">
                  <c:v>-40.103434999999998</c:v>
                </c:pt>
                <c:pt idx="20217">
                  <c:v>-42.003369999999997</c:v>
                </c:pt>
                <c:pt idx="20218">
                  <c:v>-42.901992999999997</c:v>
                </c:pt>
                <c:pt idx="20219">
                  <c:v>-41.998477000000001</c:v>
                </c:pt>
                <c:pt idx="20220">
                  <c:v>-40.571976999999997</c:v>
                </c:pt>
                <c:pt idx="20221">
                  <c:v>-40.303494999999998</c:v>
                </c:pt>
                <c:pt idx="20222">
                  <c:v>-42.619103000000003</c:v>
                </c:pt>
                <c:pt idx="20223">
                  <c:v>-42.717326999999997</c:v>
                </c:pt>
                <c:pt idx="20224">
                  <c:v>-40.749124000000002</c:v>
                </c:pt>
                <c:pt idx="20225">
                  <c:v>-39.748238999999998</c:v>
                </c:pt>
                <c:pt idx="20226">
                  <c:v>-41.016150000000003</c:v>
                </c:pt>
                <c:pt idx="20227">
                  <c:v>-42.338951000000002</c:v>
                </c:pt>
                <c:pt idx="20228">
                  <c:v>-42.008977999999999</c:v>
                </c:pt>
                <c:pt idx="20229">
                  <c:v>-40.317024000000004</c:v>
                </c:pt>
                <c:pt idx="20230">
                  <c:v>-39.903371</c:v>
                </c:pt>
                <c:pt idx="20231">
                  <c:v>-41.861496000000002</c:v>
                </c:pt>
                <c:pt idx="20232">
                  <c:v>-42.496684999999999</c:v>
                </c:pt>
                <c:pt idx="20233">
                  <c:v>-41.754632000000001</c:v>
                </c:pt>
                <c:pt idx="20234">
                  <c:v>-40.067436000000001</c:v>
                </c:pt>
                <c:pt idx="20235">
                  <c:v>-40.077513000000003</c:v>
                </c:pt>
                <c:pt idx="20236">
                  <c:v>-41.554279999999999</c:v>
                </c:pt>
                <c:pt idx="20237">
                  <c:v>-42.502879</c:v>
                </c:pt>
                <c:pt idx="20238">
                  <c:v>-40.972388000000002</c:v>
                </c:pt>
                <c:pt idx="20239">
                  <c:v>-39.445352999999997</c:v>
                </c:pt>
                <c:pt idx="20240">
                  <c:v>-39.600620999999997</c:v>
                </c:pt>
                <c:pt idx="20241">
                  <c:v>-41.393400999999997</c:v>
                </c:pt>
                <c:pt idx="20242">
                  <c:v>-42.021386</c:v>
                </c:pt>
                <c:pt idx="20243">
                  <c:v>-41.125073999999998</c:v>
                </c:pt>
                <c:pt idx="20244">
                  <c:v>-39.600641000000003</c:v>
                </c:pt>
                <c:pt idx="20245">
                  <c:v>-39.761384999999997</c:v>
                </c:pt>
                <c:pt idx="20246">
                  <c:v>-41.976323000000001</c:v>
                </c:pt>
                <c:pt idx="20247">
                  <c:v>-41.814278000000002</c:v>
                </c:pt>
                <c:pt idx="20248">
                  <c:v>-41.070923000000001</c:v>
                </c:pt>
                <c:pt idx="20249">
                  <c:v>-40.229908000000002</c:v>
                </c:pt>
                <c:pt idx="20250">
                  <c:v>-40.3977</c:v>
                </c:pt>
                <c:pt idx="20251">
                  <c:v>-41.766437000000003</c:v>
                </c:pt>
                <c:pt idx="20252">
                  <c:v>-41.709392999999999</c:v>
                </c:pt>
                <c:pt idx="20253">
                  <c:v>-41.125053999999999</c:v>
                </c:pt>
                <c:pt idx="20254">
                  <c:v>-40.285921999999999</c:v>
                </c:pt>
                <c:pt idx="20255">
                  <c:v>-40.548346000000002</c:v>
                </c:pt>
                <c:pt idx="20256">
                  <c:v>-41.186543999999998</c:v>
                </c:pt>
                <c:pt idx="20257">
                  <c:v>-41.493333</c:v>
                </c:pt>
                <c:pt idx="20258">
                  <c:v>-41.018169999999998</c:v>
                </c:pt>
                <c:pt idx="20259">
                  <c:v>-40.811197</c:v>
                </c:pt>
                <c:pt idx="20260">
                  <c:v>-40.804712000000002</c:v>
                </c:pt>
                <c:pt idx="20261">
                  <c:v>-40.646706000000002</c:v>
                </c:pt>
                <c:pt idx="20262">
                  <c:v>-41.173864999999999</c:v>
                </c:pt>
                <c:pt idx="20263">
                  <c:v>-41.1295</c:v>
                </c:pt>
                <c:pt idx="20264">
                  <c:v>-40.867502999999999</c:v>
                </c:pt>
                <c:pt idx="20265">
                  <c:v>-41.069446999999997</c:v>
                </c:pt>
                <c:pt idx="20266">
                  <c:v>-40.643697000000003</c:v>
                </c:pt>
                <c:pt idx="20267">
                  <c:v>-40.288524000000002</c:v>
                </c:pt>
                <c:pt idx="20268">
                  <c:v>-40.875464999999998</c:v>
                </c:pt>
                <c:pt idx="20269">
                  <c:v>-41.780709000000002</c:v>
                </c:pt>
                <c:pt idx="20270">
                  <c:v>-41.196662000000003</c:v>
                </c:pt>
                <c:pt idx="20271">
                  <c:v>-40.340966999999999</c:v>
                </c:pt>
                <c:pt idx="20272">
                  <c:v>-40.248063000000002</c:v>
                </c:pt>
                <c:pt idx="20273">
                  <c:v>-41.422372000000003</c:v>
                </c:pt>
                <c:pt idx="20274">
                  <c:v>-41.482581000000003</c:v>
                </c:pt>
                <c:pt idx="20275">
                  <c:v>-40.948644999999999</c:v>
                </c:pt>
                <c:pt idx="20276">
                  <c:v>-39.140895</c:v>
                </c:pt>
                <c:pt idx="20277">
                  <c:v>-40.200242000000003</c:v>
                </c:pt>
                <c:pt idx="20278">
                  <c:v>-41.680892999999998</c:v>
                </c:pt>
                <c:pt idx="20279">
                  <c:v>-41.149267999999999</c:v>
                </c:pt>
                <c:pt idx="20280">
                  <c:v>-40.399718999999997</c:v>
                </c:pt>
                <c:pt idx="20281">
                  <c:v>-39.653491000000002</c:v>
                </c:pt>
                <c:pt idx="20282">
                  <c:v>-40.439191000000001</c:v>
                </c:pt>
                <c:pt idx="20283">
                  <c:v>-42.062586000000003</c:v>
                </c:pt>
                <c:pt idx="20284">
                  <c:v>-41.058534999999999</c:v>
                </c:pt>
                <c:pt idx="20285">
                  <c:v>-40.421481999999997</c:v>
                </c:pt>
                <c:pt idx="20286">
                  <c:v>-40.162785999999997</c:v>
                </c:pt>
                <c:pt idx="20287">
                  <c:v>-40.843620999999999</c:v>
                </c:pt>
                <c:pt idx="20288">
                  <c:v>-41.315910000000002</c:v>
                </c:pt>
                <c:pt idx="20289">
                  <c:v>-40.844650000000001</c:v>
                </c:pt>
                <c:pt idx="20290">
                  <c:v>-40.227034000000003</c:v>
                </c:pt>
                <c:pt idx="20291">
                  <c:v>-40.560035999999997</c:v>
                </c:pt>
                <c:pt idx="20292">
                  <c:v>-41.776961999999997</c:v>
                </c:pt>
                <c:pt idx="20293">
                  <c:v>-41.407516999999999</c:v>
                </c:pt>
                <c:pt idx="20294">
                  <c:v>-40.035032000000001</c:v>
                </c:pt>
                <c:pt idx="20295">
                  <c:v>-40.043089999999999</c:v>
                </c:pt>
                <c:pt idx="20296">
                  <c:v>-41.420468</c:v>
                </c:pt>
                <c:pt idx="20297">
                  <c:v>-41.209029999999998</c:v>
                </c:pt>
                <c:pt idx="20298">
                  <c:v>-40.830945</c:v>
                </c:pt>
                <c:pt idx="20299">
                  <c:v>-40.246023999999998</c:v>
                </c:pt>
                <c:pt idx="20300">
                  <c:v>-40.669192000000002</c:v>
                </c:pt>
                <c:pt idx="20301">
                  <c:v>-42.097127999999998</c:v>
                </c:pt>
                <c:pt idx="20302">
                  <c:v>-41.304806999999997</c:v>
                </c:pt>
                <c:pt idx="20303">
                  <c:v>-40.088309000000002</c:v>
                </c:pt>
                <c:pt idx="20304">
                  <c:v>-40.403737999999997</c:v>
                </c:pt>
                <c:pt idx="20305">
                  <c:v>-40.452568999999997</c:v>
                </c:pt>
                <c:pt idx="20306">
                  <c:v>-41.349755000000002</c:v>
                </c:pt>
                <c:pt idx="20307">
                  <c:v>-41.349035999999998</c:v>
                </c:pt>
                <c:pt idx="20308">
                  <c:v>-40.077959999999997</c:v>
                </c:pt>
                <c:pt idx="20309">
                  <c:v>-39.810195999999998</c:v>
                </c:pt>
                <c:pt idx="20310">
                  <c:v>-40.063687999999999</c:v>
                </c:pt>
                <c:pt idx="20311">
                  <c:v>-41.588703000000002</c:v>
                </c:pt>
                <c:pt idx="20312">
                  <c:v>-41.272556000000002</c:v>
                </c:pt>
                <c:pt idx="20313">
                  <c:v>-39.482377999999997</c:v>
                </c:pt>
                <c:pt idx="20314">
                  <c:v>-39.167532000000001</c:v>
                </c:pt>
                <c:pt idx="20315">
                  <c:v>-40.323976999999999</c:v>
                </c:pt>
                <c:pt idx="20316">
                  <c:v>-41.703082999999999</c:v>
                </c:pt>
                <c:pt idx="20317">
                  <c:v>-42.010162999999999</c:v>
                </c:pt>
                <c:pt idx="20318">
                  <c:v>-39.531208999999997</c:v>
                </c:pt>
                <c:pt idx="20319">
                  <c:v>-38.425614000000003</c:v>
                </c:pt>
                <c:pt idx="20320">
                  <c:v>-40.390943</c:v>
                </c:pt>
                <c:pt idx="20321">
                  <c:v>-42.294896999999999</c:v>
                </c:pt>
                <c:pt idx="20322">
                  <c:v>-41.548222000000003</c:v>
                </c:pt>
                <c:pt idx="20323">
                  <c:v>-39.276105000000001</c:v>
                </c:pt>
                <c:pt idx="20324">
                  <c:v>-38.853071999999997</c:v>
                </c:pt>
                <c:pt idx="20325">
                  <c:v>-40.142887000000002</c:v>
                </c:pt>
                <c:pt idx="20326">
                  <c:v>-41.730558000000002</c:v>
                </c:pt>
                <c:pt idx="20327">
                  <c:v>-40.776055999999997</c:v>
                </c:pt>
                <c:pt idx="20328">
                  <c:v>-38.556807999999997</c:v>
                </c:pt>
                <c:pt idx="20329">
                  <c:v>-39.176735000000001</c:v>
                </c:pt>
                <c:pt idx="20330">
                  <c:v>-40.768445</c:v>
                </c:pt>
                <c:pt idx="20331">
                  <c:v>-41.771641000000002</c:v>
                </c:pt>
                <c:pt idx="20332">
                  <c:v>-40.969960999999998</c:v>
                </c:pt>
                <c:pt idx="20333">
                  <c:v>-39.019311999999999</c:v>
                </c:pt>
                <c:pt idx="20334">
                  <c:v>-39.390484000000001</c:v>
                </c:pt>
                <c:pt idx="20335">
                  <c:v>-41.071776999999997</c:v>
                </c:pt>
                <c:pt idx="20336">
                  <c:v>-41.279758999999999</c:v>
                </c:pt>
                <c:pt idx="20337">
                  <c:v>-40.271242999999998</c:v>
                </c:pt>
                <c:pt idx="20338">
                  <c:v>-39.011234000000002</c:v>
                </c:pt>
                <c:pt idx="20339">
                  <c:v>-40.283611000000001</c:v>
                </c:pt>
                <c:pt idx="20340">
                  <c:v>-40.815818999999998</c:v>
                </c:pt>
                <c:pt idx="20341">
                  <c:v>-40.965319999999998</c:v>
                </c:pt>
                <c:pt idx="20342">
                  <c:v>-40.117547000000002</c:v>
                </c:pt>
                <c:pt idx="20343">
                  <c:v>-39.388173000000002</c:v>
                </c:pt>
                <c:pt idx="20344">
                  <c:v>-40.340228000000003</c:v>
                </c:pt>
                <c:pt idx="20345">
                  <c:v>-41.232210000000002</c:v>
                </c:pt>
                <c:pt idx="20346">
                  <c:v>-40.124012999999998</c:v>
                </c:pt>
                <c:pt idx="20347">
                  <c:v>-39.285443999999998</c:v>
                </c:pt>
                <c:pt idx="20348">
                  <c:v>-39.766219</c:v>
                </c:pt>
                <c:pt idx="20349">
                  <c:v>-40.287765999999998</c:v>
                </c:pt>
                <c:pt idx="20350">
                  <c:v>-40.963144999999997</c:v>
                </c:pt>
                <c:pt idx="20351">
                  <c:v>-39.436672999999999</c:v>
                </c:pt>
                <c:pt idx="20352">
                  <c:v>-38.865014000000002</c:v>
                </c:pt>
                <c:pt idx="20353">
                  <c:v>-40.457014999999998</c:v>
                </c:pt>
                <c:pt idx="20354">
                  <c:v>-41.190291999999999</c:v>
                </c:pt>
                <c:pt idx="20355">
                  <c:v>-41.023510000000002</c:v>
                </c:pt>
                <c:pt idx="20356">
                  <c:v>-39.122565000000002</c:v>
                </c:pt>
                <c:pt idx="20357">
                  <c:v>-38.762343999999999</c:v>
                </c:pt>
                <c:pt idx="20358">
                  <c:v>-40.719614</c:v>
                </c:pt>
                <c:pt idx="20359">
                  <c:v>-41.143501000000001</c:v>
                </c:pt>
                <c:pt idx="20360">
                  <c:v>-41.135579</c:v>
                </c:pt>
                <c:pt idx="20361">
                  <c:v>-38.767527999999999</c:v>
                </c:pt>
                <c:pt idx="20362">
                  <c:v>-38.875694000000003</c:v>
                </c:pt>
                <c:pt idx="20363">
                  <c:v>-41.142200000000003</c:v>
                </c:pt>
                <c:pt idx="20364">
                  <c:v>-41.665184000000004</c:v>
                </c:pt>
                <c:pt idx="20365">
                  <c:v>-40.022196999999998</c:v>
                </c:pt>
                <c:pt idx="20366">
                  <c:v>-38.386997000000001</c:v>
                </c:pt>
                <c:pt idx="20367">
                  <c:v>-39.600757000000002</c:v>
                </c:pt>
                <c:pt idx="20368">
                  <c:v>-41.439765000000001</c:v>
                </c:pt>
                <c:pt idx="20369">
                  <c:v>-41.167825999999998</c:v>
                </c:pt>
                <c:pt idx="20370">
                  <c:v>-39.780214999999998</c:v>
                </c:pt>
                <c:pt idx="20371">
                  <c:v>-38.620761000000002</c:v>
                </c:pt>
                <c:pt idx="20372">
                  <c:v>-39.687466999999998</c:v>
                </c:pt>
                <c:pt idx="20373">
                  <c:v>-42.278469999999999</c:v>
                </c:pt>
                <c:pt idx="20374">
                  <c:v>-41.438037000000001</c:v>
                </c:pt>
                <c:pt idx="20375">
                  <c:v>-39.32076</c:v>
                </c:pt>
                <c:pt idx="20376">
                  <c:v>-38.584609999999998</c:v>
                </c:pt>
                <c:pt idx="20377">
                  <c:v>-39.278415000000003</c:v>
                </c:pt>
                <c:pt idx="20378">
                  <c:v>-41.347307999999998</c:v>
                </c:pt>
                <c:pt idx="20379">
                  <c:v>-40.612166999999999</c:v>
                </c:pt>
                <c:pt idx="20380">
                  <c:v>-39.338624000000003</c:v>
                </c:pt>
                <c:pt idx="20381">
                  <c:v>-39.083987</c:v>
                </c:pt>
                <c:pt idx="20382">
                  <c:v>-40.398708999999997</c:v>
                </c:pt>
                <c:pt idx="20383">
                  <c:v>-41.087195000000001</c:v>
                </c:pt>
                <c:pt idx="20384">
                  <c:v>-40.29833</c:v>
                </c:pt>
                <c:pt idx="20385">
                  <c:v>-39.990822999999999</c:v>
                </c:pt>
                <c:pt idx="20386">
                  <c:v>-39.792200000000001</c:v>
                </c:pt>
                <c:pt idx="20387">
                  <c:v>-40.112523000000003</c:v>
                </c:pt>
                <c:pt idx="20388">
                  <c:v>-40.208008999999997</c:v>
                </c:pt>
                <c:pt idx="20389">
                  <c:v>-39.366993000000001</c:v>
                </c:pt>
                <c:pt idx="20390">
                  <c:v>-40.005054999999999</c:v>
                </c:pt>
                <c:pt idx="20391">
                  <c:v>-40.279868</c:v>
                </c:pt>
                <c:pt idx="20392">
                  <c:v>-39.639786000000001</c:v>
                </c:pt>
                <c:pt idx="20393">
                  <c:v>-39.360080000000004</c:v>
                </c:pt>
                <c:pt idx="20394">
                  <c:v>-39.762647000000001</c:v>
                </c:pt>
                <c:pt idx="20395">
                  <c:v>-40.021186999999998</c:v>
                </c:pt>
                <c:pt idx="20396">
                  <c:v>-39.694378999999998</c:v>
                </c:pt>
                <c:pt idx="20397">
                  <c:v>-39.585495000000002</c:v>
                </c:pt>
                <c:pt idx="20398">
                  <c:v>-39.369320000000002</c:v>
                </c:pt>
                <c:pt idx="20399">
                  <c:v>-40.096403000000002</c:v>
                </c:pt>
                <c:pt idx="20400">
                  <c:v>-40.669362999999997</c:v>
                </c:pt>
                <c:pt idx="20401">
                  <c:v>-39.084721000000002</c:v>
                </c:pt>
                <c:pt idx="20402">
                  <c:v>-38.775776999999998</c:v>
                </c:pt>
                <c:pt idx="20403">
                  <c:v>-39.577748999999997</c:v>
                </c:pt>
                <c:pt idx="20404">
                  <c:v>-40.904432</c:v>
                </c:pt>
                <c:pt idx="20405">
                  <c:v>-40.377273000000002</c:v>
                </c:pt>
                <c:pt idx="20406">
                  <c:v>-38.591405999999999</c:v>
                </c:pt>
                <c:pt idx="20407">
                  <c:v>-37.915309000000001</c:v>
                </c:pt>
                <c:pt idx="20408">
                  <c:v>-39.713408999999999</c:v>
                </c:pt>
                <c:pt idx="20409">
                  <c:v>-41.513371999999997</c:v>
                </c:pt>
                <c:pt idx="20410">
                  <c:v>-40.412242999999997</c:v>
                </c:pt>
                <c:pt idx="20411">
                  <c:v>-38.511006999999999</c:v>
                </c:pt>
                <c:pt idx="20412">
                  <c:v>-38.564148000000003</c:v>
                </c:pt>
                <c:pt idx="20413">
                  <c:v>-40.786133999999997</c:v>
                </c:pt>
                <c:pt idx="20414">
                  <c:v>-42.050162</c:v>
                </c:pt>
                <c:pt idx="20415">
                  <c:v>-40.311689000000001</c:v>
                </c:pt>
                <c:pt idx="20416">
                  <c:v>-37.986857000000001</c:v>
                </c:pt>
                <c:pt idx="20417">
                  <c:v>-38.782634000000002</c:v>
                </c:pt>
                <c:pt idx="20418">
                  <c:v>-41.045527999999997</c:v>
                </c:pt>
                <c:pt idx="20419">
                  <c:v>-40.993242000000002</c:v>
                </c:pt>
                <c:pt idx="20420">
                  <c:v>-39.087986000000001</c:v>
                </c:pt>
                <c:pt idx="20421">
                  <c:v>-37.773555000000002</c:v>
                </c:pt>
                <c:pt idx="20422">
                  <c:v>-39.567771</c:v>
                </c:pt>
                <c:pt idx="20423">
                  <c:v>-41.211185</c:v>
                </c:pt>
                <c:pt idx="20424">
                  <c:v>-40.779958999999998</c:v>
                </c:pt>
                <c:pt idx="20425">
                  <c:v>-39.447372999999999</c:v>
                </c:pt>
                <c:pt idx="20426">
                  <c:v>-38.709066999999997</c:v>
                </c:pt>
                <c:pt idx="20427">
                  <c:v>-39.921526999999998</c:v>
                </c:pt>
                <c:pt idx="20428">
                  <c:v>-40.768580999999998</c:v>
                </c:pt>
                <c:pt idx="20429">
                  <c:v>-39.746957999999999</c:v>
                </c:pt>
                <c:pt idx="20430">
                  <c:v>-38.532187</c:v>
                </c:pt>
                <c:pt idx="20431">
                  <c:v>-39.053870000000003</c:v>
                </c:pt>
                <c:pt idx="20432">
                  <c:v>-40.265611999999997</c:v>
                </c:pt>
                <c:pt idx="20433">
                  <c:v>-40.634628999999997</c:v>
                </c:pt>
                <c:pt idx="20434">
                  <c:v>-39.944571000000003</c:v>
                </c:pt>
                <c:pt idx="20435">
                  <c:v>-38.892564</c:v>
                </c:pt>
                <c:pt idx="20436">
                  <c:v>-39.264882</c:v>
                </c:pt>
                <c:pt idx="20437">
                  <c:v>-39.902943999999998</c:v>
                </c:pt>
                <c:pt idx="20438">
                  <c:v>-39.949891000000001</c:v>
                </c:pt>
                <c:pt idx="20439">
                  <c:v>-38.954771999999998</c:v>
                </c:pt>
                <c:pt idx="20440">
                  <c:v>-39.276978999999997</c:v>
                </c:pt>
                <c:pt idx="20441">
                  <c:v>-39.766550000000002</c:v>
                </c:pt>
                <c:pt idx="20442">
                  <c:v>-39.933061000000002</c:v>
                </c:pt>
                <c:pt idx="20443">
                  <c:v>-38.769567000000002</c:v>
                </c:pt>
                <c:pt idx="20444">
                  <c:v>-38.935496000000001</c:v>
                </c:pt>
                <c:pt idx="20445">
                  <c:v>-39.943584999999999</c:v>
                </c:pt>
                <c:pt idx="20446">
                  <c:v>-40.360849999999999</c:v>
                </c:pt>
                <c:pt idx="20447">
                  <c:v>-39.937527000000003</c:v>
                </c:pt>
                <c:pt idx="20448">
                  <c:v>-38.888820000000003</c:v>
                </c:pt>
                <c:pt idx="20449">
                  <c:v>-38.522540999999997</c:v>
                </c:pt>
                <c:pt idx="20450">
                  <c:v>-40.308678999999998</c:v>
                </c:pt>
                <c:pt idx="20451">
                  <c:v>-40.186824000000001</c:v>
                </c:pt>
                <c:pt idx="20452">
                  <c:v>-39.172541000000002</c:v>
                </c:pt>
                <c:pt idx="20453">
                  <c:v>-38.493706000000003</c:v>
                </c:pt>
                <c:pt idx="20454">
                  <c:v>-38.765779999999999</c:v>
                </c:pt>
                <c:pt idx="20455">
                  <c:v>-40.817236000000001</c:v>
                </c:pt>
                <c:pt idx="20456">
                  <c:v>-40.380670000000002</c:v>
                </c:pt>
                <c:pt idx="20457">
                  <c:v>-38.308768000000001</c:v>
                </c:pt>
                <c:pt idx="20458">
                  <c:v>-37.833759999999998</c:v>
                </c:pt>
                <c:pt idx="20459">
                  <c:v>-39.644247999999997</c:v>
                </c:pt>
                <c:pt idx="20460">
                  <c:v>-40.922547999999999</c:v>
                </c:pt>
                <c:pt idx="20461">
                  <c:v>-40.127062000000002</c:v>
                </c:pt>
                <c:pt idx="20462">
                  <c:v>-38.478036000000003</c:v>
                </c:pt>
                <c:pt idx="20463">
                  <c:v>-37.853662999999997</c:v>
                </c:pt>
                <c:pt idx="20464">
                  <c:v>-39.347284999999999</c:v>
                </c:pt>
                <c:pt idx="20465">
                  <c:v>-40.835003999999998</c:v>
                </c:pt>
                <c:pt idx="20466">
                  <c:v>-40.060974000000002</c:v>
                </c:pt>
                <c:pt idx="20467">
                  <c:v>-38.163057999999999</c:v>
                </c:pt>
                <c:pt idx="20468">
                  <c:v>-37.949018000000002</c:v>
                </c:pt>
                <c:pt idx="20469">
                  <c:v>-39.477916</c:v>
                </c:pt>
                <c:pt idx="20470">
                  <c:v>-39.948478000000001</c:v>
                </c:pt>
                <c:pt idx="20471">
                  <c:v>-39.905686000000003</c:v>
                </c:pt>
                <c:pt idx="20472">
                  <c:v>-38.436258000000002</c:v>
                </c:pt>
                <c:pt idx="20473">
                  <c:v>-38.275514000000001</c:v>
                </c:pt>
                <c:pt idx="20474">
                  <c:v>-39.156700000000001</c:v>
                </c:pt>
                <c:pt idx="20475">
                  <c:v>-39.673335000000002</c:v>
                </c:pt>
                <c:pt idx="20476">
                  <c:v>-39.410172000000003</c:v>
                </c:pt>
                <c:pt idx="20477">
                  <c:v>-39.095306000000001</c:v>
                </c:pt>
                <c:pt idx="20478">
                  <c:v>-38.620434000000003</c:v>
                </c:pt>
                <c:pt idx="20479">
                  <c:v>-38.980227999999997</c:v>
                </c:pt>
                <c:pt idx="20480">
                  <c:v>-39.863723999999998</c:v>
                </c:pt>
                <c:pt idx="20481">
                  <c:v>-40.228566999999998</c:v>
                </c:pt>
                <c:pt idx="20482">
                  <c:v>-39.282279000000003</c:v>
                </c:pt>
                <c:pt idx="20483">
                  <c:v>-38.807561999999997</c:v>
                </c:pt>
                <c:pt idx="20484">
                  <c:v>-38.283006</c:v>
                </c:pt>
                <c:pt idx="20485">
                  <c:v>-39.755890000000001</c:v>
                </c:pt>
                <c:pt idx="20486">
                  <c:v>-40.066426</c:v>
                </c:pt>
                <c:pt idx="20487">
                  <c:v>-39.272241000000001</c:v>
                </c:pt>
                <c:pt idx="20488">
                  <c:v>-38.533507999999998</c:v>
                </c:pt>
                <c:pt idx="20489">
                  <c:v>-38.116107</c:v>
                </c:pt>
                <c:pt idx="20490">
                  <c:v>-40.175485000000002</c:v>
                </c:pt>
                <c:pt idx="20491">
                  <c:v>-39.696866</c:v>
                </c:pt>
                <c:pt idx="20492">
                  <c:v>-38.795077999999997</c:v>
                </c:pt>
                <c:pt idx="20493">
                  <c:v>-38.527470000000001</c:v>
                </c:pt>
                <c:pt idx="20494">
                  <c:v>-38.793059</c:v>
                </c:pt>
                <c:pt idx="20495">
                  <c:v>-40.276873999999999</c:v>
                </c:pt>
                <c:pt idx="20496">
                  <c:v>-40.016314000000001</c:v>
                </c:pt>
                <c:pt idx="20497">
                  <c:v>-38.595987999999998</c:v>
                </c:pt>
                <c:pt idx="20498">
                  <c:v>-38.070110999999997</c:v>
                </c:pt>
                <c:pt idx="20499">
                  <c:v>-39.175258999999997</c:v>
                </c:pt>
                <c:pt idx="20500">
                  <c:v>-39.650849000000001</c:v>
                </c:pt>
                <c:pt idx="20501">
                  <c:v>-39.500473999999997</c:v>
                </c:pt>
                <c:pt idx="20502">
                  <c:v>-38.620434000000003</c:v>
                </c:pt>
                <c:pt idx="20503">
                  <c:v>-39.143709000000001</c:v>
                </c:pt>
                <c:pt idx="20504">
                  <c:v>-39.615417000000001</c:v>
                </c:pt>
                <c:pt idx="20505">
                  <c:v>-39.974491999999998</c:v>
                </c:pt>
                <c:pt idx="20506">
                  <c:v>-39.284590000000001</c:v>
                </c:pt>
                <c:pt idx="20507">
                  <c:v>-38.019706999999997</c:v>
                </c:pt>
                <c:pt idx="20508">
                  <c:v>-38.076906999999999</c:v>
                </c:pt>
                <c:pt idx="20509">
                  <c:v>-38.969918</c:v>
                </c:pt>
                <c:pt idx="20510">
                  <c:v>-39.808779000000001</c:v>
                </c:pt>
                <c:pt idx="20511">
                  <c:v>-38.644567000000002</c:v>
                </c:pt>
                <c:pt idx="20512">
                  <c:v>-37.589103999999999</c:v>
                </c:pt>
                <c:pt idx="20513">
                  <c:v>-37.802988999999997</c:v>
                </c:pt>
                <c:pt idx="20514">
                  <c:v>-39.188580000000002</c:v>
                </c:pt>
                <c:pt idx="20515">
                  <c:v>-40.200688999999997</c:v>
                </c:pt>
                <c:pt idx="20516">
                  <c:v>-39.359090999999999</c:v>
                </c:pt>
                <c:pt idx="20517">
                  <c:v>-38.191693999999998</c:v>
                </c:pt>
                <c:pt idx="20518">
                  <c:v>-38.139251999999999</c:v>
                </c:pt>
                <c:pt idx="20519">
                  <c:v>-39.520513000000001</c:v>
                </c:pt>
                <c:pt idx="20520">
                  <c:v>-40.479616</c:v>
                </c:pt>
                <c:pt idx="20521">
                  <c:v>-39.523231000000003</c:v>
                </c:pt>
                <c:pt idx="20522">
                  <c:v>-38.030192</c:v>
                </c:pt>
                <c:pt idx="20523">
                  <c:v>-37.598519000000003</c:v>
                </c:pt>
                <c:pt idx="20524">
                  <c:v>-39.488377</c:v>
                </c:pt>
                <c:pt idx="20525">
                  <c:v>-39.856676</c:v>
                </c:pt>
                <c:pt idx="20526">
                  <c:v>-38.904777000000003</c:v>
                </c:pt>
                <c:pt idx="20527">
                  <c:v>-37.684550000000002</c:v>
                </c:pt>
                <c:pt idx="20528">
                  <c:v>-37.890220999999997</c:v>
                </c:pt>
                <c:pt idx="20529">
                  <c:v>-39.150948999999997</c:v>
                </c:pt>
                <c:pt idx="20530">
                  <c:v>-38.989933999999998</c:v>
                </c:pt>
                <c:pt idx="20531">
                  <c:v>-38.939239000000001</c:v>
                </c:pt>
                <c:pt idx="20532">
                  <c:v>-38.361677</c:v>
                </c:pt>
                <c:pt idx="20533">
                  <c:v>-37.998136000000002</c:v>
                </c:pt>
                <c:pt idx="20534">
                  <c:v>-39.111361000000002</c:v>
                </c:pt>
                <c:pt idx="20535">
                  <c:v>-38.592843000000002</c:v>
                </c:pt>
                <c:pt idx="20536">
                  <c:v>-39.222109000000003</c:v>
                </c:pt>
                <c:pt idx="20537">
                  <c:v>-39.028087999999997</c:v>
                </c:pt>
                <c:pt idx="20538">
                  <c:v>-37.979225999999997</c:v>
                </c:pt>
                <c:pt idx="20539">
                  <c:v>-38.562263999999999</c:v>
                </c:pt>
                <c:pt idx="20540">
                  <c:v>-39.673178999999998</c:v>
                </c:pt>
                <c:pt idx="20541">
                  <c:v>-39.145437999999999</c:v>
                </c:pt>
                <c:pt idx="20542">
                  <c:v>-38.510539999999999</c:v>
                </c:pt>
                <c:pt idx="20543">
                  <c:v>-38.137348000000003</c:v>
                </c:pt>
                <c:pt idx="20544">
                  <c:v>-38.402666000000004</c:v>
                </c:pt>
                <c:pt idx="20545">
                  <c:v>-40.202357999999997</c:v>
                </c:pt>
                <c:pt idx="20546">
                  <c:v>-39.774723999999999</c:v>
                </c:pt>
                <c:pt idx="20547">
                  <c:v>-38.134202999999999</c:v>
                </c:pt>
                <c:pt idx="20548">
                  <c:v>-37.493558</c:v>
                </c:pt>
                <c:pt idx="20549">
                  <c:v>-37.965556999999997</c:v>
                </c:pt>
                <c:pt idx="20550">
                  <c:v>-39.974823000000001</c:v>
                </c:pt>
                <c:pt idx="20551">
                  <c:v>-40.027692999999999</c:v>
                </c:pt>
                <c:pt idx="20552">
                  <c:v>-37.971344000000002</c:v>
                </c:pt>
                <c:pt idx="20553">
                  <c:v>-37.069265000000001</c:v>
                </c:pt>
                <c:pt idx="20554">
                  <c:v>-37.488976000000001</c:v>
                </c:pt>
                <c:pt idx="20555">
                  <c:v>-40.122033000000002</c:v>
                </c:pt>
                <c:pt idx="20556">
                  <c:v>-39.909877000000002</c:v>
                </c:pt>
                <c:pt idx="20557">
                  <c:v>-37.810017000000002</c:v>
                </c:pt>
                <c:pt idx="20558">
                  <c:v>-37.026899999999998</c:v>
                </c:pt>
                <c:pt idx="20559">
                  <c:v>-38.454836999999998</c:v>
                </c:pt>
                <c:pt idx="20560">
                  <c:v>-40.713265</c:v>
                </c:pt>
                <c:pt idx="20561">
                  <c:v>-39.919643000000001</c:v>
                </c:pt>
                <c:pt idx="20562">
                  <c:v>-38.234175</c:v>
                </c:pt>
                <c:pt idx="20563">
                  <c:v>-36.504477999999999</c:v>
                </c:pt>
                <c:pt idx="20564">
                  <c:v>-38.565719999999999</c:v>
                </c:pt>
                <c:pt idx="20565">
                  <c:v>-40.035283999999997</c:v>
                </c:pt>
                <c:pt idx="20566">
                  <c:v>-39.229565000000001</c:v>
                </c:pt>
                <c:pt idx="20567">
                  <c:v>-37.426572</c:v>
                </c:pt>
                <c:pt idx="20568">
                  <c:v>-36.849302000000002</c:v>
                </c:pt>
                <c:pt idx="20569">
                  <c:v>-38.863596999999999</c:v>
                </c:pt>
                <c:pt idx="20570">
                  <c:v>-39.811768000000001</c:v>
                </c:pt>
                <c:pt idx="20571">
                  <c:v>-38.950305999999998</c:v>
                </c:pt>
                <c:pt idx="20572">
                  <c:v>-36.571615999999999</c:v>
                </c:pt>
                <c:pt idx="20573">
                  <c:v>-37.310367999999997</c:v>
                </c:pt>
                <c:pt idx="20574">
                  <c:v>-38.848354999999998</c:v>
                </c:pt>
                <c:pt idx="20575">
                  <c:v>-39.699604000000001</c:v>
                </c:pt>
                <c:pt idx="20576">
                  <c:v>-38.329138</c:v>
                </c:pt>
                <c:pt idx="20577">
                  <c:v>-36.693646000000001</c:v>
                </c:pt>
                <c:pt idx="20578">
                  <c:v>-37.85613</c:v>
                </c:pt>
                <c:pt idx="20579">
                  <c:v>-38.753450999999998</c:v>
                </c:pt>
                <c:pt idx="20580">
                  <c:v>-39.391221999999999</c:v>
                </c:pt>
                <c:pt idx="20581">
                  <c:v>-38.501240000000003</c:v>
                </c:pt>
                <c:pt idx="20582">
                  <c:v>-37.658788000000001</c:v>
                </c:pt>
                <c:pt idx="20583">
                  <c:v>-37.607219000000001</c:v>
                </c:pt>
                <c:pt idx="20584">
                  <c:v>-38.92266</c:v>
                </c:pt>
                <c:pt idx="20585">
                  <c:v>-38.979258000000002</c:v>
                </c:pt>
                <c:pt idx="20586">
                  <c:v>-38.609813000000003</c:v>
                </c:pt>
                <c:pt idx="20587">
                  <c:v>-37.918163</c:v>
                </c:pt>
                <c:pt idx="20588">
                  <c:v>-37.710608000000001</c:v>
                </c:pt>
                <c:pt idx="20589">
                  <c:v>-38.658487999999998</c:v>
                </c:pt>
                <c:pt idx="20590">
                  <c:v>-38.592376000000002</c:v>
                </c:pt>
                <c:pt idx="20591">
                  <c:v>-38.106262000000001</c:v>
                </c:pt>
                <c:pt idx="20592">
                  <c:v>-37.940061999999998</c:v>
                </c:pt>
                <c:pt idx="20593">
                  <c:v>-38.054713</c:v>
                </c:pt>
                <c:pt idx="20594">
                  <c:v>-38.647556999999999</c:v>
                </c:pt>
                <c:pt idx="20595">
                  <c:v>-38.854976000000001</c:v>
                </c:pt>
                <c:pt idx="20596">
                  <c:v>-38.642100999999997</c:v>
                </c:pt>
                <c:pt idx="20597">
                  <c:v>-38.115233000000003</c:v>
                </c:pt>
                <c:pt idx="20598">
                  <c:v>-38.168666000000002</c:v>
                </c:pt>
                <c:pt idx="20599">
                  <c:v>-38.230603000000002</c:v>
                </c:pt>
                <c:pt idx="20600">
                  <c:v>-38.084558000000001</c:v>
                </c:pt>
                <c:pt idx="20601">
                  <c:v>-38.397094000000003</c:v>
                </c:pt>
                <c:pt idx="20602">
                  <c:v>-37.860419999999998</c:v>
                </c:pt>
                <c:pt idx="20603">
                  <c:v>-37.743749999999999</c:v>
                </c:pt>
                <c:pt idx="20604">
                  <c:v>-37.692763999999997</c:v>
                </c:pt>
                <c:pt idx="20605">
                  <c:v>-38.382821999999997</c:v>
                </c:pt>
                <c:pt idx="20606">
                  <c:v>-38.440719999999999</c:v>
                </c:pt>
                <c:pt idx="20607">
                  <c:v>-38.492716000000001</c:v>
                </c:pt>
                <c:pt idx="20608">
                  <c:v>-38.271044000000003</c:v>
                </c:pt>
                <c:pt idx="20609">
                  <c:v>-37.788249999999998</c:v>
                </c:pt>
                <c:pt idx="20610">
                  <c:v>-38.002135000000003</c:v>
                </c:pt>
                <c:pt idx="20611">
                  <c:v>-38.48724</c:v>
                </c:pt>
                <c:pt idx="20612">
                  <c:v>-38.444895000000002</c:v>
                </c:pt>
                <c:pt idx="20613">
                  <c:v>-37.969304000000001</c:v>
                </c:pt>
                <c:pt idx="20614">
                  <c:v>-37.492412999999999</c:v>
                </c:pt>
                <c:pt idx="20615">
                  <c:v>-37.696803000000003</c:v>
                </c:pt>
                <c:pt idx="20616">
                  <c:v>-37.549748000000001</c:v>
                </c:pt>
                <c:pt idx="20617">
                  <c:v>-38.460467999999999</c:v>
                </c:pt>
                <c:pt idx="20618">
                  <c:v>-37.885216999999997</c:v>
                </c:pt>
                <c:pt idx="20619">
                  <c:v>-37.779069999999997</c:v>
                </c:pt>
                <c:pt idx="20620">
                  <c:v>-38.399560000000001</c:v>
                </c:pt>
                <c:pt idx="20621">
                  <c:v>-37.817667999999998</c:v>
                </c:pt>
                <c:pt idx="20622">
                  <c:v>-37.875565999999999</c:v>
                </c:pt>
                <c:pt idx="20623">
                  <c:v>-38.304637</c:v>
                </c:pt>
                <c:pt idx="20624">
                  <c:v>-38.152534000000003</c:v>
                </c:pt>
                <c:pt idx="20625">
                  <c:v>-38.458312999999997</c:v>
                </c:pt>
                <c:pt idx="20626">
                  <c:v>-37.451369</c:v>
                </c:pt>
                <c:pt idx="20627">
                  <c:v>-37.606636999999999</c:v>
                </c:pt>
                <c:pt idx="20628">
                  <c:v>-37.918610000000001</c:v>
                </c:pt>
                <c:pt idx="20629">
                  <c:v>-38.609678000000002</c:v>
                </c:pt>
                <c:pt idx="20630">
                  <c:v>-38.186217999999997</c:v>
                </c:pt>
                <c:pt idx="20631">
                  <c:v>-36.914558999999997</c:v>
                </c:pt>
                <c:pt idx="20632">
                  <c:v>-36.700091999999998</c:v>
                </c:pt>
                <c:pt idx="20633">
                  <c:v>-38.851947000000003</c:v>
                </c:pt>
                <c:pt idx="20634">
                  <c:v>-38.962986000000001</c:v>
                </c:pt>
                <c:pt idx="20635">
                  <c:v>-38.443322000000002</c:v>
                </c:pt>
                <c:pt idx="20636">
                  <c:v>-37.285012999999999</c:v>
                </c:pt>
                <c:pt idx="20637">
                  <c:v>-36.759290999999997</c:v>
                </c:pt>
                <c:pt idx="20638">
                  <c:v>-38.657926000000003</c:v>
                </c:pt>
                <c:pt idx="20639">
                  <c:v>-39.176443999999996</c:v>
                </c:pt>
                <c:pt idx="20640">
                  <c:v>-37.844710999999997</c:v>
                </c:pt>
                <c:pt idx="20641">
                  <c:v>-36.529989</c:v>
                </c:pt>
                <c:pt idx="20642">
                  <c:v>-37.010472999999998</c:v>
                </c:pt>
                <c:pt idx="20643">
                  <c:v>-39.019582999999997</c:v>
                </c:pt>
                <c:pt idx="20644">
                  <c:v>-39.648868999999998</c:v>
                </c:pt>
                <c:pt idx="20645">
                  <c:v>-38.044770999999997</c:v>
                </c:pt>
                <c:pt idx="20646">
                  <c:v>-36.779015000000001</c:v>
                </c:pt>
                <c:pt idx="20647">
                  <c:v>-37.104095000000001</c:v>
                </c:pt>
                <c:pt idx="20648">
                  <c:v>-38.589503000000001</c:v>
                </c:pt>
                <c:pt idx="20649">
                  <c:v>-38.704154000000003</c:v>
                </c:pt>
                <c:pt idx="20650">
                  <c:v>-37.273771000000004</c:v>
                </c:pt>
                <c:pt idx="20651">
                  <c:v>-36.635416999999997</c:v>
                </c:pt>
                <c:pt idx="20652">
                  <c:v>-36.683956000000002</c:v>
                </c:pt>
                <c:pt idx="20653">
                  <c:v>-38.015397</c:v>
                </c:pt>
                <c:pt idx="20654">
                  <c:v>-39.396386999999997</c:v>
                </c:pt>
                <c:pt idx="20655">
                  <c:v>-37.605200000000004</c:v>
                </c:pt>
                <c:pt idx="20656">
                  <c:v>-36.653863000000001</c:v>
                </c:pt>
                <c:pt idx="20657">
                  <c:v>-37.491559000000002</c:v>
                </c:pt>
                <c:pt idx="20658">
                  <c:v>-38.756304999999998</c:v>
                </c:pt>
                <c:pt idx="20659">
                  <c:v>-39.230459000000003</c:v>
                </c:pt>
                <c:pt idx="20660">
                  <c:v>-37.915444999999998</c:v>
                </c:pt>
                <c:pt idx="20661">
                  <c:v>-36.870621999999997</c:v>
                </c:pt>
                <c:pt idx="20662">
                  <c:v>-37.556213999999997</c:v>
                </c:pt>
                <c:pt idx="20663">
                  <c:v>-38.34104</c:v>
                </c:pt>
                <c:pt idx="20664">
                  <c:v>-38.281840000000003</c:v>
                </c:pt>
                <c:pt idx="20665">
                  <c:v>-36.753076999999998</c:v>
                </c:pt>
                <c:pt idx="20666">
                  <c:v>-37.713929</c:v>
                </c:pt>
                <c:pt idx="20667">
                  <c:v>-38.203927</c:v>
                </c:pt>
                <c:pt idx="20668">
                  <c:v>-37.458708000000001</c:v>
                </c:pt>
                <c:pt idx="20669">
                  <c:v>-37.392169000000003</c:v>
                </c:pt>
                <c:pt idx="20670">
                  <c:v>-37.540098</c:v>
                </c:pt>
                <c:pt idx="20671">
                  <c:v>-37.647545000000001</c:v>
                </c:pt>
                <c:pt idx="20672">
                  <c:v>-38.441167</c:v>
                </c:pt>
                <c:pt idx="20673">
                  <c:v>-37.533476999999998</c:v>
                </c:pt>
                <c:pt idx="20674">
                  <c:v>-36.309347000000002</c:v>
                </c:pt>
                <c:pt idx="20675">
                  <c:v>-37.888376999999998</c:v>
                </c:pt>
                <c:pt idx="20676">
                  <c:v>-38.572240999999998</c:v>
                </c:pt>
                <c:pt idx="20677">
                  <c:v>-37.936917000000001</c:v>
                </c:pt>
                <c:pt idx="20678">
                  <c:v>-37.200766000000002</c:v>
                </c:pt>
                <c:pt idx="20679">
                  <c:v>-35.626046000000002</c:v>
                </c:pt>
                <c:pt idx="20680">
                  <c:v>-37.532893999999999</c:v>
                </c:pt>
                <c:pt idx="20681">
                  <c:v>-39.013117999999999</c:v>
                </c:pt>
                <c:pt idx="20682">
                  <c:v>-38.287336000000003</c:v>
                </c:pt>
                <c:pt idx="20683">
                  <c:v>-36.915860000000002</c:v>
                </c:pt>
                <c:pt idx="20684">
                  <c:v>-35.660316999999999</c:v>
                </c:pt>
                <c:pt idx="20685">
                  <c:v>-37.835492000000002</c:v>
                </c:pt>
                <c:pt idx="20686">
                  <c:v>-39.419280000000001</c:v>
                </c:pt>
                <c:pt idx="20687">
                  <c:v>-38.469380000000001</c:v>
                </c:pt>
                <c:pt idx="20688">
                  <c:v>-37.469639999999998</c:v>
                </c:pt>
                <c:pt idx="20689">
                  <c:v>-36.362608000000002</c:v>
                </c:pt>
                <c:pt idx="20690">
                  <c:v>-37.519907000000003</c:v>
                </c:pt>
                <c:pt idx="20691">
                  <c:v>-39.206384999999997</c:v>
                </c:pt>
                <c:pt idx="20692">
                  <c:v>-38.250154999999999</c:v>
                </c:pt>
                <c:pt idx="20693">
                  <c:v>-36.720965</c:v>
                </c:pt>
                <c:pt idx="20694">
                  <c:v>-36.297797000000003</c:v>
                </c:pt>
                <c:pt idx="20695">
                  <c:v>-37.449485000000003</c:v>
                </c:pt>
                <c:pt idx="20696">
                  <c:v>-39.246865999999997</c:v>
                </c:pt>
                <c:pt idx="20697">
                  <c:v>-38.715823999999998</c:v>
                </c:pt>
                <c:pt idx="20698">
                  <c:v>-36.971448000000002</c:v>
                </c:pt>
                <c:pt idx="20699">
                  <c:v>-37.024161999999997</c:v>
                </c:pt>
                <c:pt idx="20700">
                  <c:v>-37.127279000000001</c:v>
                </c:pt>
                <c:pt idx="20701">
                  <c:v>-38.915728000000001</c:v>
                </c:pt>
                <c:pt idx="20702">
                  <c:v>-38.590356999999997</c:v>
                </c:pt>
                <c:pt idx="20703">
                  <c:v>-37.171061000000002</c:v>
                </c:pt>
                <c:pt idx="20704">
                  <c:v>-37.177681999999997</c:v>
                </c:pt>
                <c:pt idx="20705">
                  <c:v>-37.335687999999998</c:v>
                </c:pt>
                <c:pt idx="20706">
                  <c:v>-38.334263</c:v>
                </c:pt>
                <c:pt idx="20707">
                  <c:v>-38.329951999999999</c:v>
                </c:pt>
                <c:pt idx="20708">
                  <c:v>-37.905347999999996</c:v>
                </c:pt>
                <c:pt idx="20709">
                  <c:v>-37.117919999999998</c:v>
                </c:pt>
                <c:pt idx="20710">
                  <c:v>-37.172226000000002</c:v>
                </c:pt>
                <c:pt idx="20711">
                  <c:v>-37.268721999999997</c:v>
                </c:pt>
                <c:pt idx="20712">
                  <c:v>-38.054422000000002</c:v>
                </c:pt>
                <c:pt idx="20713">
                  <c:v>-37.470374</c:v>
                </c:pt>
                <c:pt idx="20714">
                  <c:v>-37.361333999999999</c:v>
                </c:pt>
                <c:pt idx="20715">
                  <c:v>-37.002842000000001</c:v>
                </c:pt>
                <c:pt idx="20716">
                  <c:v>-36.846854999999998</c:v>
                </c:pt>
                <c:pt idx="20717">
                  <c:v>-37.628224000000003</c:v>
                </c:pt>
                <c:pt idx="20718">
                  <c:v>-37.204202000000002</c:v>
                </c:pt>
                <c:pt idx="20719">
                  <c:v>-36.999968000000003</c:v>
                </c:pt>
                <c:pt idx="20720">
                  <c:v>-37.165177999999997</c:v>
                </c:pt>
                <c:pt idx="20721">
                  <c:v>-37.379644999999996</c:v>
                </c:pt>
                <c:pt idx="20722">
                  <c:v>-36.895977000000002</c:v>
                </c:pt>
                <c:pt idx="20723">
                  <c:v>-37.677501999999997</c:v>
                </c:pt>
                <c:pt idx="20724">
                  <c:v>-37.108424999999997</c:v>
                </c:pt>
                <c:pt idx="20725">
                  <c:v>-37.008609</c:v>
                </c:pt>
                <c:pt idx="20726">
                  <c:v>-37.594966999999997</c:v>
                </c:pt>
                <c:pt idx="20727">
                  <c:v>-37.764060000000001</c:v>
                </c:pt>
                <c:pt idx="20728">
                  <c:v>-37.549166</c:v>
                </c:pt>
                <c:pt idx="20729">
                  <c:v>-36.815170000000002</c:v>
                </c:pt>
                <c:pt idx="20730">
                  <c:v>-37.671582999999998</c:v>
                </c:pt>
                <c:pt idx="20731">
                  <c:v>-36.948403999999996</c:v>
                </c:pt>
                <c:pt idx="20732">
                  <c:v>-36.419651999999999</c:v>
                </c:pt>
                <c:pt idx="20733">
                  <c:v>-37.215138000000003</c:v>
                </c:pt>
                <c:pt idx="20734">
                  <c:v>-36.956888999999997</c:v>
                </c:pt>
                <c:pt idx="20735">
                  <c:v>-37.742006000000003</c:v>
                </c:pt>
                <c:pt idx="20736">
                  <c:v>-37.317964000000003</c:v>
                </c:pt>
                <c:pt idx="20737">
                  <c:v>-36.630197000000003</c:v>
                </c:pt>
                <c:pt idx="20738">
                  <c:v>-36.986533999999999</c:v>
                </c:pt>
                <c:pt idx="20739">
                  <c:v>-37.402206999999997</c:v>
                </c:pt>
                <c:pt idx="20740">
                  <c:v>-37.661194999999999</c:v>
                </c:pt>
                <c:pt idx="20741">
                  <c:v>-37.544252999999998</c:v>
                </c:pt>
                <c:pt idx="20742">
                  <c:v>-36.751348999999998</c:v>
                </c:pt>
                <c:pt idx="20743">
                  <c:v>-36.321559999999998</c:v>
                </c:pt>
                <c:pt idx="20744">
                  <c:v>-37.003850999999997</c:v>
                </c:pt>
                <c:pt idx="20745">
                  <c:v>-37.265421000000003</c:v>
                </c:pt>
                <c:pt idx="20746">
                  <c:v>-36.949565</c:v>
                </c:pt>
                <c:pt idx="20747">
                  <c:v>-36.738709</c:v>
                </c:pt>
                <c:pt idx="20748">
                  <c:v>-36.685276999999999</c:v>
                </c:pt>
                <c:pt idx="20749">
                  <c:v>-37.219639999999998</c:v>
                </c:pt>
                <c:pt idx="20750">
                  <c:v>-37.381529</c:v>
                </c:pt>
                <c:pt idx="20751">
                  <c:v>-37.434379</c:v>
                </c:pt>
                <c:pt idx="20752">
                  <c:v>-36.805810999999999</c:v>
                </c:pt>
                <c:pt idx="20753">
                  <c:v>-36.804800999999998</c:v>
                </c:pt>
                <c:pt idx="20754">
                  <c:v>-37.599995999999997</c:v>
                </c:pt>
                <c:pt idx="20755">
                  <c:v>-37.233288999999999</c:v>
                </c:pt>
                <c:pt idx="20756">
                  <c:v>-37.599704000000003</c:v>
                </c:pt>
                <c:pt idx="20757">
                  <c:v>-36.922170000000001</c:v>
                </c:pt>
                <c:pt idx="20758">
                  <c:v>-36.822937000000003</c:v>
                </c:pt>
                <c:pt idx="20759">
                  <c:v>-37.295071</c:v>
                </c:pt>
                <c:pt idx="20760">
                  <c:v>-37.144269000000001</c:v>
                </c:pt>
                <c:pt idx="20761">
                  <c:v>-36.080008999999997</c:v>
                </c:pt>
                <c:pt idx="20762">
                  <c:v>-36.711022999999997</c:v>
                </c:pt>
                <c:pt idx="20763">
                  <c:v>-36.815460999999999</c:v>
                </c:pt>
                <c:pt idx="20764">
                  <c:v>-36.651980000000002</c:v>
                </c:pt>
                <c:pt idx="20765">
                  <c:v>-36.961215000000003</c:v>
                </c:pt>
                <c:pt idx="20766">
                  <c:v>-37.055554999999998</c:v>
                </c:pt>
                <c:pt idx="20767">
                  <c:v>-35.779992999999997</c:v>
                </c:pt>
                <c:pt idx="20768">
                  <c:v>-36.771656</c:v>
                </c:pt>
                <c:pt idx="20769">
                  <c:v>-37.290018000000003</c:v>
                </c:pt>
                <c:pt idx="20770">
                  <c:v>-37.613078999999999</c:v>
                </c:pt>
                <c:pt idx="20771">
                  <c:v>-37.768774000000001</c:v>
                </c:pt>
                <c:pt idx="20772">
                  <c:v>-36.352778000000001</c:v>
                </c:pt>
                <c:pt idx="20773">
                  <c:v>-36.038359</c:v>
                </c:pt>
                <c:pt idx="20774">
                  <c:v>-36.669663999999997</c:v>
                </c:pt>
                <c:pt idx="20775">
                  <c:v>-38.049353000000004</c:v>
                </c:pt>
                <c:pt idx="20776">
                  <c:v>-38.218311</c:v>
                </c:pt>
                <c:pt idx="20777">
                  <c:v>-36.173340000000003</c:v>
                </c:pt>
                <c:pt idx="20778">
                  <c:v>-36.072378</c:v>
                </c:pt>
                <c:pt idx="20779">
                  <c:v>-36.389555999999999</c:v>
                </c:pt>
                <c:pt idx="20780">
                  <c:v>-37.492277000000001</c:v>
                </c:pt>
                <c:pt idx="20781">
                  <c:v>-37.494588</c:v>
                </c:pt>
                <c:pt idx="20782">
                  <c:v>-36.502071000000001</c:v>
                </c:pt>
                <c:pt idx="20783">
                  <c:v>-35.705440000000003</c:v>
                </c:pt>
                <c:pt idx="20784">
                  <c:v>-36.701860000000003</c:v>
                </c:pt>
                <c:pt idx="20785">
                  <c:v>-37.492161000000003</c:v>
                </c:pt>
                <c:pt idx="20786">
                  <c:v>-37.581026000000001</c:v>
                </c:pt>
                <c:pt idx="20787">
                  <c:v>-35.199286000000001</c:v>
                </c:pt>
                <c:pt idx="20788">
                  <c:v>-35.303277000000001</c:v>
                </c:pt>
                <c:pt idx="20789">
                  <c:v>-37.570055000000004</c:v>
                </c:pt>
                <c:pt idx="20790">
                  <c:v>-37.729050999999998</c:v>
                </c:pt>
                <c:pt idx="20791">
                  <c:v>-37.087375999999999</c:v>
                </c:pt>
                <c:pt idx="20792">
                  <c:v>-35.081429999999997</c:v>
                </c:pt>
                <c:pt idx="20793">
                  <c:v>-35.928911999999997</c:v>
                </c:pt>
                <c:pt idx="20794">
                  <c:v>-38.151479999999999</c:v>
                </c:pt>
                <c:pt idx="20795">
                  <c:v>-38.374006000000001</c:v>
                </c:pt>
                <c:pt idx="20796">
                  <c:v>-36.540182000000001</c:v>
                </c:pt>
                <c:pt idx="20797">
                  <c:v>-35.117721000000003</c:v>
                </c:pt>
                <c:pt idx="20798">
                  <c:v>-36.123927000000002</c:v>
                </c:pt>
                <c:pt idx="20799">
                  <c:v>-37.609625999999999</c:v>
                </c:pt>
                <c:pt idx="20800">
                  <c:v>-37.400072000000002</c:v>
                </c:pt>
                <c:pt idx="20801">
                  <c:v>-36.139946999999999</c:v>
                </c:pt>
                <c:pt idx="20802">
                  <c:v>-35.147857999999999</c:v>
                </c:pt>
                <c:pt idx="20803">
                  <c:v>-35.887599999999999</c:v>
                </c:pt>
                <c:pt idx="20804">
                  <c:v>-39.041485999999999</c:v>
                </c:pt>
                <c:pt idx="20805">
                  <c:v>-38.188529000000003</c:v>
                </c:pt>
                <c:pt idx="20806">
                  <c:v>-35.811858000000001</c:v>
                </c:pt>
                <c:pt idx="20807">
                  <c:v>-35.336402999999997</c:v>
                </c:pt>
                <c:pt idx="20808">
                  <c:v>-35.386378999999998</c:v>
                </c:pt>
                <c:pt idx="20809">
                  <c:v>-38.122999999999998</c:v>
                </c:pt>
                <c:pt idx="20810">
                  <c:v>-37.996679</c:v>
                </c:pt>
                <c:pt idx="20811">
                  <c:v>-36.147010999999999</c:v>
                </c:pt>
                <c:pt idx="20812">
                  <c:v>-35.038834000000001</c:v>
                </c:pt>
                <c:pt idx="20813">
                  <c:v>-35.10277</c:v>
                </c:pt>
                <c:pt idx="20814">
                  <c:v>-37.532738000000002</c:v>
                </c:pt>
                <c:pt idx="20815">
                  <c:v>-37.950721999999999</c:v>
                </c:pt>
                <c:pt idx="20816">
                  <c:v>-36.460847999999999</c:v>
                </c:pt>
                <c:pt idx="20817">
                  <c:v>-35.254291000000002</c:v>
                </c:pt>
                <c:pt idx="20818">
                  <c:v>-35.428569000000003</c:v>
                </c:pt>
                <c:pt idx="20819">
                  <c:v>-38.662818999999999</c:v>
                </c:pt>
                <c:pt idx="20820">
                  <c:v>-38.892547999999998</c:v>
                </c:pt>
                <c:pt idx="20821">
                  <c:v>-36.721684000000003</c:v>
                </c:pt>
                <c:pt idx="20822">
                  <c:v>-35.080289</c:v>
                </c:pt>
                <c:pt idx="20823">
                  <c:v>-34.929622999999999</c:v>
                </c:pt>
                <c:pt idx="20824">
                  <c:v>-38.106983999999997</c:v>
                </c:pt>
                <c:pt idx="20825">
                  <c:v>-38.703847000000003</c:v>
                </c:pt>
                <c:pt idx="20826">
                  <c:v>-36.376142000000002</c:v>
                </c:pt>
                <c:pt idx="20827">
                  <c:v>-34.14969</c:v>
                </c:pt>
                <c:pt idx="20828">
                  <c:v>-35.725690999999998</c:v>
                </c:pt>
                <c:pt idx="20829">
                  <c:v>-38.090420999999999</c:v>
                </c:pt>
                <c:pt idx="20830">
                  <c:v>-38.402394000000001</c:v>
                </c:pt>
                <c:pt idx="20831">
                  <c:v>-36.021684</c:v>
                </c:pt>
                <c:pt idx="20832">
                  <c:v>-34.429837999999997</c:v>
                </c:pt>
                <c:pt idx="20833">
                  <c:v>-35.425248000000003</c:v>
                </c:pt>
                <c:pt idx="20834">
                  <c:v>-37.994503999999999</c:v>
                </c:pt>
                <c:pt idx="20835">
                  <c:v>-37.717962999999997</c:v>
                </c:pt>
                <c:pt idx="20836">
                  <c:v>-35.811250999999999</c:v>
                </c:pt>
                <c:pt idx="20837">
                  <c:v>-35.343583000000002</c:v>
                </c:pt>
                <c:pt idx="20838">
                  <c:v>-36.197840999999997</c:v>
                </c:pt>
                <c:pt idx="20839">
                  <c:v>-37.826129000000002</c:v>
                </c:pt>
                <c:pt idx="20840">
                  <c:v>-37.127139</c:v>
                </c:pt>
                <c:pt idx="20841">
                  <c:v>-35.385053999999997</c:v>
                </c:pt>
                <c:pt idx="20842">
                  <c:v>-34.921559999999999</c:v>
                </c:pt>
                <c:pt idx="20843">
                  <c:v>-36.317230000000002</c:v>
                </c:pt>
                <c:pt idx="20844">
                  <c:v>-38.271470999999998</c:v>
                </c:pt>
                <c:pt idx="20845">
                  <c:v>-36.892344999999999</c:v>
                </c:pt>
                <c:pt idx="20846">
                  <c:v>-35.317917000000001</c:v>
                </c:pt>
                <c:pt idx="20847">
                  <c:v>-36.320957</c:v>
                </c:pt>
                <c:pt idx="20848">
                  <c:v>-36.855184999999999</c:v>
                </c:pt>
                <c:pt idx="20849">
                  <c:v>-37.497869000000001</c:v>
                </c:pt>
                <c:pt idx="20850">
                  <c:v>-35.971552000000003</c:v>
                </c:pt>
                <c:pt idx="20851">
                  <c:v>-34.813670000000002</c:v>
                </c:pt>
                <c:pt idx="20852">
                  <c:v>-36.02514</c:v>
                </c:pt>
                <c:pt idx="20853">
                  <c:v>-36.762746999999997</c:v>
                </c:pt>
                <c:pt idx="20854">
                  <c:v>-36.971311999999998</c:v>
                </c:pt>
                <c:pt idx="20855">
                  <c:v>-35.292037999999998</c:v>
                </c:pt>
                <c:pt idx="20856">
                  <c:v>-35.13879</c:v>
                </c:pt>
                <c:pt idx="20857">
                  <c:v>-37.088273999999998</c:v>
                </c:pt>
                <c:pt idx="20858">
                  <c:v>-37.550621999999997</c:v>
                </c:pt>
                <c:pt idx="20859">
                  <c:v>-36.218598999999998</c:v>
                </c:pt>
                <c:pt idx="20860">
                  <c:v>-35.104498999999997</c:v>
                </c:pt>
                <c:pt idx="20861">
                  <c:v>-34.579630999999999</c:v>
                </c:pt>
                <c:pt idx="20862">
                  <c:v>-37.166167999999999</c:v>
                </c:pt>
                <c:pt idx="20863">
                  <c:v>-38.159267</c:v>
                </c:pt>
                <c:pt idx="20864">
                  <c:v>-36.350507</c:v>
                </c:pt>
                <c:pt idx="20865">
                  <c:v>-34.878497000000003</c:v>
                </c:pt>
                <c:pt idx="20866">
                  <c:v>-34.834131999999997</c:v>
                </c:pt>
                <c:pt idx="20867">
                  <c:v>-37.326912</c:v>
                </c:pt>
                <c:pt idx="20868">
                  <c:v>-37.651273000000003</c:v>
                </c:pt>
                <c:pt idx="20869">
                  <c:v>-36.865572999999998</c:v>
                </c:pt>
                <c:pt idx="20870">
                  <c:v>-35.714041000000002</c:v>
                </c:pt>
                <c:pt idx="20871">
                  <c:v>-35.295338999999998</c:v>
                </c:pt>
                <c:pt idx="20872">
                  <c:v>-36.771388000000002</c:v>
                </c:pt>
                <c:pt idx="20873">
                  <c:v>-36.778008999999997</c:v>
                </c:pt>
                <c:pt idx="20874">
                  <c:v>-36.462153000000001</c:v>
                </c:pt>
                <c:pt idx="20875">
                  <c:v>-35.621293000000001</c:v>
                </c:pt>
                <c:pt idx="20876">
                  <c:v>-35.037517000000001</c:v>
                </c:pt>
                <c:pt idx="20877">
                  <c:v>-35.129565999999997</c:v>
                </c:pt>
                <c:pt idx="20878">
                  <c:v>-36.173223999999998</c:v>
                </c:pt>
                <c:pt idx="20879">
                  <c:v>-36.958340999999997</c:v>
                </c:pt>
                <c:pt idx="20880">
                  <c:v>-35.692293999999997</c:v>
                </c:pt>
                <c:pt idx="20881">
                  <c:v>-35.204585999999999</c:v>
                </c:pt>
                <c:pt idx="20882">
                  <c:v>-34.979166999999997</c:v>
                </c:pt>
                <c:pt idx="20883">
                  <c:v>-35.968228000000003</c:v>
                </c:pt>
                <c:pt idx="20884">
                  <c:v>-37.333218000000002</c:v>
                </c:pt>
                <c:pt idx="20885">
                  <c:v>-36.706668999999998</c:v>
                </c:pt>
                <c:pt idx="20886">
                  <c:v>-35.133989</c:v>
                </c:pt>
                <c:pt idx="20887">
                  <c:v>-35.028424999999999</c:v>
                </c:pt>
                <c:pt idx="20888">
                  <c:v>-36.454633999999999</c:v>
                </c:pt>
                <c:pt idx="20889">
                  <c:v>-37.467188999999998</c:v>
                </c:pt>
                <c:pt idx="20890">
                  <c:v>-36.525658999999997</c:v>
                </c:pt>
                <c:pt idx="20891">
                  <c:v>-34.47795</c:v>
                </c:pt>
                <c:pt idx="20892">
                  <c:v>-34.389085000000001</c:v>
                </c:pt>
                <c:pt idx="20893">
                  <c:v>-36.870331</c:v>
                </c:pt>
                <c:pt idx="20894">
                  <c:v>-37.345784999999999</c:v>
                </c:pt>
                <c:pt idx="20895">
                  <c:v>-35.867736999999998</c:v>
                </c:pt>
                <c:pt idx="20896">
                  <c:v>-34.133147000000001</c:v>
                </c:pt>
                <c:pt idx="20897">
                  <c:v>-36.194679999999998</c:v>
                </c:pt>
                <c:pt idx="20898">
                  <c:v>-37.407294999999998</c:v>
                </c:pt>
                <c:pt idx="20899">
                  <c:v>-37.290334000000001</c:v>
                </c:pt>
                <c:pt idx="20900">
                  <c:v>-35.748600000000003</c:v>
                </c:pt>
                <c:pt idx="20901">
                  <c:v>-34.479095999999998</c:v>
                </c:pt>
                <c:pt idx="20902">
                  <c:v>-36.632232000000002</c:v>
                </c:pt>
                <c:pt idx="20903">
                  <c:v>-37.520622000000003</c:v>
                </c:pt>
                <c:pt idx="20904">
                  <c:v>-36.298647000000003</c:v>
                </c:pt>
                <c:pt idx="20905">
                  <c:v>-34.969517000000003</c:v>
                </c:pt>
                <c:pt idx="20906">
                  <c:v>-35.125503999999999</c:v>
                </c:pt>
                <c:pt idx="20907">
                  <c:v>-36.551848</c:v>
                </c:pt>
                <c:pt idx="20908">
                  <c:v>-37.608904000000003</c:v>
                </c:pt>
                <c:pt idx="20909">
                  <c:v>-35.825055999999996</c:v>
                </c:pt>
                <c:pt idx="20910">
                  <c:v>-33.987641000000004</c:v>
                </c:pt>
                <c:pt idx="20911">
                  <c:v>-34.843919</c:v>
                </c:pt>
                <c:pt idx="20912">
                  <c:v>-37.280081000000003</c:v>
                </c:pt>
                <c:pt idx="20913">
                  <c:v>-38.034678</c:v>
                </c:pt>
                <c:pt idx="20914">
                  <c:v>-36.198698999999998</c:v>
                </c:pt>
                <c:pt idx="20915">
                  <c:v>-34.520144000000002</c:v>
                </c:pt>
                <c:pt idx="20916">
                  <c:v>-35.369936000000003</c:v>
                </c:pt>
                <c:pt idx="20917">
                  <c:v>-37.687990999999997</c:v>
                </c:pt>
                <c:pt idx="20918">
                  <c:v>-37.478281000000003</c:v>
                </c:pt>
                <c:pt idx="20919">
                  <c:v>-35.516564000000002</c:v>
                </c:pt>
                <c:pt idx="20920">
                  <c:v>-33.459496000000001</c:v>
                </c:pt>
                <c:pt idx="20921">
                  <c:v>-35.413581999999998</c:v>
                </c:pt>
                <c:pt idx="20922">
                  <c:v>-36.830722999999999</c:v>
                </c:pt>
                <c:pt idx="20923">
                  <c:v>-37.078603999999999</c:v>
                </c:pt>
                <c:pt idx="20924">
                  <c:v>-34.847686000000003</c:v>
                </c:pt>
                <c:pt idx="20925">
                  <c:v>-34.154890000000002</c:v>
                </c:pt>
                <c:pt idx="20926">
                  <c:v>-36.316530999999998</c:v>
                </c:pt>
                <c:pt idx="20927">
                  <c:v>-37.098191999999997</c:v>
                </c:pt>
                <c:pt idx="20928">
                  <c:v>-36.552878</c:v>
                </c:pt>
                <c:pt idx="20929">
                  <c:v>-34.060389999999998</c:v>
                </c:pt>
                <c:pt idx="20930">
                  <c:v>-34.219250000000002</c:v>
                </c:pt>
                <c:pt idx="20931">
                  <c:v>-36.965947999999997</c:v>
                </c:pt>
                <c:pt idx="20932">
                  <c:v>-37.916857999999998</c:v>
                </c:pt>
                <c:pt idx="20933">
                  <c:v>-36.073093</c:v>
                </c:pt>
                <c:pt idx="20934">
                  <c:v>-34.497810000000001</c:v>
                </c:pt>
                <c:pt idx="20935">
                  <c:v>-34.985205999999998</c:v>
                </c:pt>
                <c:pt idx="20936">
                  <c:v>-37.061866000000002</c:v>
                </c:pt>
                <c:pt idx="20937">
                  <c:v>-37.649524999999997</c:v>
                </c:pt>
                <c:pt idx="20938">
                  <c:v>-35.761977999999999</c:v>
                </c:pt>
                <c:pt idx="20939">
                  <c:v>-34.878189999999996</c:v>
                </c:pt>
                <c:pt idx="20940">
                  <c:v>-35.575024999999997</c:v>
                </c:pt>
                <c:pt idx="20941">
                  <c:v>-37.843259000000003</c:v>
                </c:pt>
                <c:pt idx="20942">
                  <c:v>-37.206341999999999</c:v>
                </c:pt>
                <c:pt idx="20943">
                  <c:v>-34.676558</c:v>
                </c:pt>
                <c:pt idx="20944">
                  <c:v>-34.669061999999997</c:v>
                </c:pt>
                <c:pt idx="20945">
                  <c:v>-35.877502999999997</c:v>
                </c:pt>
                <c:pt idx="20946">
                  <c:v>-37.340310000000002</c:v>
                </c:pt>
                <c:pt idx="20947">
                  <c:v>-36.053232999999999</c:v>
                </c:pt>
                <c:pt idx="20948">
                  <c:v>-34.308565999999999</c:v>
                </c:pt>
                <c:pt idx="20949">
                  <c:v>-34.151860999999997</c:v>
                </c:pt>
                <c:pt idx="20950">
                  <c:v>-36.034650999999997</c:v>
                </c:pt>
                <c:pt idx="20951">
                  <c:v>-37.344053000000002</c:v>
                </c:pt>
                <c:pt idx="20952">
                  <c:v>-36.335400999999997</c:v>
                </c:pt>
                <c:pt idx="20953">
                  <c:v>-34.759827000000001</c:v>
                </c:pt>
                <c:pt idx="20954">
                  <c:v>-34.769185999999998</c:v>
                </c:pt>
                <c:pt idx="20955">
                  <c:v>-36.206054999999999</c:v>
                </c:pt>
                <c:pt idx="20956">
                  <c:v>-36.678907000000002</c:v>
                </c:pt>
                <c:pt idx="20957">
                  <c:v>-35.369078000000002</c:v>
                </c:pt>
                <c:pt idx="20958">
                  <c:v>-34.317925000000002</c:v>
                </c:pt>
                <c:pt idx="20959">
                  <c:v>-34.798991000000001</c:v>
                </c:pt>
                <c:pt idx="20960">
                  <c:v>-35.920431000000001</c:v>
                </c:pt>
                <c:pt idx="20961">
                  <c:v>-35.714894999999999</c:v>
                </c:pt>
                <c:pt idx="20962">
                  <c:v>-35.869154000000002</c:v>
                </c:pt>
                <c:pt idx="20963">
                  <c:v>-35.021672000000002</c:v>
                </c:pt>
                <c:pt idx="20964">
                  <c:v>-35.177231999999997</c:v>
                </c:pt>
                <c:pt idx="20965">
                  <c:v>-36.173068999999998</c:v>
                </c:pt>
                <c:pt idx="20966">
                  <c:v>-35.164552</c:v>
                </c:pt>
                <c:pt idx="20967">
                  <c:v>-35.265514000000003</c:v>
                </c:pt>
                <c:pt idx="20968">
                  <c:v>-35.098284999999997</c:v>
                </c:pt>
                <c:pt idx="20969">
                  <c:v>-35.142358000000002</c:v>
                </c:pt>
                <c:pt idx="20970">
                  <c:v>-35.766595000000002</c:v>
                </c:pt>
                <c:pt idx="20971">
                  <c:v>-35.336806000000003</c:v>
                </c:pt>
                <c:pt idx="20972">
                  <c:v>-34.917521999999998</c:v>
                </c:pt>
                <c:pt idx="20973">
                  <c:v>-35.020367</c:v>
                </c:pt>
                <c:pt idx="20974">
                  <c:v>-35.392975999999997</c:v>
                </c:pt>
                <c:pt idx="20975">
                  <c:v>-35.558185999999999</c:v>
                </c:pt>
                <c:pt idx="20976">
                  <c:v>-35.669381000000001</c:v>
                </c:pt>
                <c:pt idx="20977">
                  <c:v>-35.255864000000003</c:v>
                </c:pt>
                <c:pt idx="20978">
                  <c:v>-35.361874</c:v>
                </c:pt>
                <c:pt idx="20979">
                  <c:v>-35.641151999999998</c:v>
                </c:pt>
                <c:pt idx="20980">
                  <c:v>-35.497262999999997</c:v>
                </c:pt>
                <c:pt idx="20981">
                  <c:v>-35.771647999999999</c:v>
                </c:pt>
                <c:pt idx="20982">
                  <c:v>-35.362732000000001</c:v>
                </c:pt>
                <c:pt idx="20983">
                  <c:v>-35.579782000000002</c:v>
                </c:pt>
                <c:pt idx="20984">
                  <c:v>-36.052790000000002</c:v>
                </c:pt>
                <c:pt idx="20985">
                  <c:v>-35.369936000000003</c:v>
                </c:pt>
                <c:pt idx="20986">
                  <c:v>-35.581238999999997</c:v>
                </c:pt>
                <c:pt idx="20987">
                  <c:v>-35.478392999999997</c:v>
                </c:pt>
                <c:pt idx="20988">
                  <c:v>-35.362732000000001</c:v>
                </c:pt>
                <c:pt idx="20989">
                  <c:v>-35.660452999999997</c:v>
                </c:pt>
                <c:pt idx="20990">
                  <c:v>-34.854599</c:v>
                </c:pt>
                <c:pt idx="20991">
                  <c:v>-35.159950000000002</c:v>
                </c:pt>
                <c:pt idx="20992">
                  <c:v>-34.734763000000001</c:v>
                </c:pt>
                <c:pt idx="20993">
                  <c:v>-35.255436000000003</c:v>
                </c:pt>
                <c:pt idx="20994">
                  <c:v>-35.299083000000003</c:v>
                </c:pt>
                <c:pt idx="20995">
                  <c:v>-35.612357000000003</c:v>
                </c:pt>
                <c:pt idx="20996">
                  <c:v>-35.406821000000001</c:v>
                </c:pt>
                <c:pt idx="20997">
                  <c:v>-34.730879999999999</c:v>
                </c:pt>
                <c:pt idx="20998">
                  <c:v>-34.898671999999998</c:v>
                </c:pt>
                <c:pt idx="20999">
                  <c:v>-35.380029</c:v>
                </c:pt>
                <c:pt idx="21000">
                  <c:v>-36.074126</c:v>
                </c:pt>
                <c:pt idx="21001">
                  <c:v>-35.446567999999999</c:v>
                </c:pt>
                <c:pt idx="21002">
                  <c:v>-34.604115999999998</c:v>
                </c:pt>
                <c:pt idx="21003">
                  <c:v>-34.658985000000001</c:v>
                </c:pt>
                <c:pt idx="21004">
                  <c:v>-35.813682</c:v>
                </c:pt>
                <c:pt idx="21005">
                  <c:v>-36.181243000000002</c:v>
                </c:pt>
                <c:pt idx="21006">
                  <c:v>-35.750287999999998</c:v>
                </c:pt>
                <c:pt idx="21007">
                  <c:v>-34.157141000000003</c:v>
                </c:pt>
                <c:pt idx="21008">
                  <c:v>-33.989193999999998</c:v>
                </c:pt>
                <c:pt idx="21009">
                  <c:v>-35.515645999999997</c:v>
                </c:pt>
                <c:pt idx="21010">
                  <c:v>-36.301501000000002</c:v>
                </c:pt>
                <c:pt idx="21011">
                  <c:v>-35.613035000000004</c:v>
                </c:pt>
                <c:pt idx="21012">
                  <c:v>-34.810209999999998</c:v>
                </c:pt>
                <c:pt idx="21013">
                  <c:v>-34.077089000000001</c:v>
                </c:pt>
                <c:pt idx="21014">
                  <c:v>-35.454622000000001</c:v>
                </c:pt>
                <c:pt idx="21015">
                  <c:v>-36.674306000000001</c:v>
                </c:pt>
                <c:pt idx="21016">
                  <c:v>-36.154642000000003</c:v>
                </c:pt>
                <c:pt idx="21017">
                  <c:v>-34.631219000000002</c:v>
                </c:pt>
                <c:pt idx="21018">
                  <c:v>-34.167143000000003</c:v>
                </c:pt>
                <c:pt idx="21019">
                  <c:v>-35.441966999999998</c:v>
                </c:pt>
                <c:pt idx="21020">
                  <c:v>-36.388837000000002</c:v>
                </c:pt>
                <c:pt idx="21021">
                  <c:v>-35.603428999999998</c:v>
                </c:pt>
                <c:pt idx="21022">
                  <c:v>-34.968958000000001</c:v>
                </c:pt>
                <c:pt idx="21023">
                  <c:v>-33.768867</c:v>
                </c:pt>
                <c:pt idx="21024">
                  <c:v>-35.450159999999997</c:v>
                </c:pt>
                <c:pt idx="21025">
                  <c:v>-36.488207000000003</c:v>
                </c:pt>
                <c:pt idx="21026">
                  <c:v>-35.905596000000003</c:v>
                </c:pt>
                <c:pt idx="21027">
                  <c:v>-34.629314999999998</c:v>
                </c:pt>
                <c:pt idx="21028">
                  <c:v>-33.947023999999999</c:v>
                </c:pt>
                <c:pt idx="21029">
                  <c:v>-35.471612</c:v>
                </c:pt>
                <c:pt idx="21030">
                  <c:v>-36.257311999999999</c:v>
                </c:pt>
                <c:pt idx="21031">
                  <c:v>-35.619385000000001</c:v>
                </c:pt>
                <c:pt idx="21032">
                  <c:v>-34.239269</c:v>
                </c:pt>
                <c:pt idx="21033">
                  <c:v>-33.455880000000001</c:v>
                </c:pt>
                <c:pt idx="21034">
                  <c:v>-35.785178000000002</c:v>
                </c:pt>
                <c:pt idx="21035">
                  <c:v>-36.584857999999997</c:v>
                </c:pt>
                <c:pt idx="21036">
                  <c:v>-35.167580999999998</c:v>
                </c:pt>
                <c:pt idx="21037">
                  <c:v>-33.692115000000001</c:v>
                </c:pt>
                <c:pt idx="21038">
                  <c:v>-32.860613999999998</c:v>
                </c:pt>
                <c:pt idx="21039">
                  <c:v>-35.506932999999997</c:v>
                </c:pt>
                <c:pt idx="21040">
                  <c:v>-37.198594999999997</c:v>
                </c:pt>
                <c:pt idx="21041">
                  <c:v>-35.151741000000001</c:v>
                </c:pt>
                <c:pt idx="21042">
                  <c:v>-33.038930000000001</c:v>
                </c:pt>
                <c:pt idx="21043">
                  <c:v>-33.412685000000003</c:v>
                </c:pt>
                <c:pt idx="21044">
                  <c:v>-36.31335</c:v>
                </c:pt>
                <c:pt idx="21045">
                  <c:v>-36.829985000000001</c:v>
                </c:pt>
                <c:pt idx="21046">
                  <c:v>-35.032313000000002</c:v>
                </c:pt>
                <c:pt idx="21047">
                  <c:v>-33.399850000000001</c:v>
                </c:pt>
                <c:pt idx="21048">
                  <c:v>-33.823017999999998</c:v>
                </c:pt>
                <c:pt idx="21049">
                  <c:v>-36.398175999999999</c:v>
                </c:pt>
                <c:pt idx="21050">
                  <c:v>-37.176245000000002</c:v>
                </c:pt>
                <c:pt idx="21051">
                  <c:v>-34.422634000000002</c:v>
                </c:pt>
                <c:pt idx="21052">
                  <c:v>-33.309117000000001</c:v>
                </c:pt>
                <c:pt idx="21053">
                  <c:v>-34.744258000000002</c:v>
                </c:pt>
                <c:pt idx="21054">
                  <c:v>-36.005547999999997</c:v>
                </c:pt>
                <c:pt idx="21055">
                  <c:v>-36.363613999999998</c:v>
                </c:pt>
                <c:pt idx="21056">
                  <c:v>-33.728828999999998</c:v>
                </c:pt>
                <c:pt idx="21057">
                  <c:v>-33.418292000000001</c:v>
                </c:pt>
                <c:pt idx="21058">
                  <c:v>-35.331198999999998</c:v>
                </c:pt>
                <c:pt idx="21059">
                  <c:v>-36.230676000000003</c:v>
                </c:pt>
                <c:pt idx="21060">
                  <c:v>-35.541200000000003</c:v>
                </c:pt>
                <c:pt idx="21061">
                  <c:v>-33.755780000000001</c:v>
                </c:pt>
                <c:pt idx="21062">
                  <c:v>-34.078840999999997</c:v>
                </c:pt>
                <c:pt idx="21063">
                  <c:v>-35.243634999999998</c:v>
                </c:pt>
                <c:pt idx="21064">
                  <c:v>-36.293914000000001</c:v>
                </c:pt>
                <c:pt idx="21065">
                  <c:v>-35.134013000000003</c:v>
                </c:pt>
                <c:pt idx="21066">
                  <c:v>-33.235514000000002</c:v>
                </c:pt>
                <c:pt idx="21067">
                  <c:v>-34.390075000000003</c:v>
                </c:pt>
                <c:pt idx="21068">
                  <c:v>-35.342849000000001</c:v>
                </c:pt>
                <c:pt idx="21069">
                  <c:v>-35.492058999999998</c:v>
                </c:pt>
                <c:pt idx="21070">
                  <c:v>-34.859606999999997</c:v>
                </c:pt>
                <c:pt idx="21071">
                  <c:v>-33.275820000000003</c:v>
                </c:pt>
                <c:pt idx="21072">
                  <c:v>-33.908698000000001</c:v>
                </c:pt>
                <c:pt idx="21073">
                  <c:v>-34.641392000000003</c:v>
                </c:pt>
                <c:pt idx="21074">
                  <c:v>-35.851697000000001</c:v>
                </c:pt>
                <c:pt idx="21075">
                  <c:v>-35.220120000000001</c:v>
                </c:pt>
                <c:pt idx="21076">
                  <c:v>-34.109923000000002</c:v>
                </c:pt>
                <c:pt idx="21077">
                  <c:v>-34.270240000000001</c:v>
                </c:pt>
                <c:pt idx="21078">
                  <c:v>-34.212632999999997</c:v>
                </c:pt>
                <c:pt idx="21079">
                  <c:v>-35.271844000000002</c:v>
                </c:pt>
                <c:pt idx="21080">
                  <c:v>-34.691971000000002</c:v>
                </c:pt>
                <c:pt idx="21081">
                  <c:v>-34.168424000000002</c:v>
                </c:pt>
                <c:pt idx="21082">
                  <c:v>-33.651071000000002</c:v>
                </c:pt>
                <c:pt idx="21083">
                  <c:v>-34.544801</c:v>
                </c:pt>
                <c:pt idx="21084">
                  <c:v>-34.593631000000002</c:v>
                </c:pt>
                <c:pt idx="21085">
                  <c:v>-34.689700000000002</c:v>
                </c:pt>
                <c:pt idx="21086">
                  <c:v>-34.164268999999997</c:v>
                </c:pt>
                <c:pt idx="21087">
                  <c:v>-33.745857999999998</c:v>
                </c:pt>
                <c:pt idx="21088">
                  <c:v>-34.221584999999997</c:v>
                </c:pt>
                <c:pt idx="21089">
                  <c:v>-34.530664000000002</c:v>
                </c:pt>
                <c:pt idx="21090">
                  <c:v>-35.311742000000002</c:v>
                </c:pt>
                <c:pt idx="21091">
                  <c:v>-33.882931999999997</c:v>
                </c:pt>
                <c:pt idx="21092">
                  <c:v>-33.666871999999998</c:v>
                </c:pt>
                <c:pt idx="21093">
                  <c:v>-34.624965000000003</c:v>
                </c:pt>
                <c:pt idx="21094">
                  <c:v>-35.053026000000003</c:v>
                </c:pt>
                <c:pt idx="21095">
                  <c:v>-35.323081000000002</c:v>
                </c:pt>
                <c:pt idx="21096">
                  <c:v>-34.428069999999998</c:v>
                </c:pt>
                <c:pt idx="21097">
                  <c:v>-35.118575</c:v>
                </c:pt>
                <c:pt idx="21098">
                  <c:v>-36.083174</c:v>
                </c:pt>
                <c:pt idx="21099">
                  <c:v>-37.055987000000002</c:v>
                </c:pt>
                <c:pt idx="21100">
                  <c:v>-37.175705999999998</c:v>
                </c:pt>
                <c:pt idx="21101">
                  <c:v>-36.812049000000002</c:v>
                </c:pt>
                <c:pt idx="21102">
                  <c:v>-37.658695999999999</c:v>
                </c:pt>
                <c:pt idx="21103">
                  <c:v>-39.136920000000003</c:v>
                </c:pt>
                <c:pt idx="21104">
                  <c:v>-39.038986999999999</c:v>
                </c:pt>
                <c:pt idx="21105">
                  <c:v>-38.140946999999997</c:v>
                </c:pt>
                <c:pt idx="21106">
                  <c:v>-37.398156</c:v>
                </c:pt>
                <c:pt idx="21107">
                  <c:v>-37.176464000000003</c:v>
                </c:pt>
                <c:pt idx="21108">
                  <c:v>-37.418849000000002</c:v>
                </c:pt>
                <c:pt idx="21109">
                  <c:v>-37.094760000000001</c:v>
                </c:pt>
                <c:pt idx="21110">
                  <c:v>-36.925511</c:v>
                </c:pt>
                <c:pt idx="21111">
                  <c:v>-35.878532</c:v>
                </c:pt>
                <c:pt idx="21112">
                  <c:v>-36.446308000000002</c:v>
                </c:pt>
                <c:pt idx="21113">
                  <c:v>-36.967565</c:v>
                </c:pt>
                <c:pt idx="21114">
                  <c:v>-37.331688999999997</c:v>
                </c:pt>
                <c:pt idx="21115">
                  <c:v>-37.914881999999999</c:v>
                </c:pt>
                <c:pt idx="21116">
                  <c:v>-36.655028999999999</c:v>
                </c:pt>
                <c:pt idx="21117">
                  <c:v>-36.290633</c:v>
                </c:pt>
                <c:pt idx="21118">
                  <c:v>-37.768993000000002</c:v>
                </c:pt>
                <c:pt idx="21119">
                  <c:v>-37.508296999999999</c:v>
                </c:pt>
                <c:pt idx="21120">
                  <c:v>-37.717736000000002</c:v>
                </c:pt>
                <c:pt idx="21121">
                  <c:v>-37.199081999999997</c:v>
                </c:pt>
                <c:pt idx="21122">
                  <c:v>-36.735005000000001</c:v>
                </c:pt>
                <c:pt idx="21123">
                  <c:v>-37.536257999999997</c:v>
                </c:pt>
                <c:pt idx="21124">
                  <c:v>-38.700606000000001</c:v>
                </c:pt>
                <c:pt idx="21125">
                  <c:v>-37.595011</c:v>
                </c:pt>
                <c:pt idx="21126">
                  <c:v>-36.858569000000003</c:v>
                </c:pt>
                <c:pt idx="21127">
                  <c:v>-36.965569000000002</c:v>
                </c:pt>
                <c:pt idx="21128">
                  <c:v>-37.818662000000003</c:v>
                </c:pt>
                <c:pt idx="21129">
                  <c:v>-38.031537</c:v>
                </c:pt>
                <c:pt idx="21130">
                  <c:v>-37.599145999999998</c:v>
                </c:pt>
                <c:pt idx="21131">
                  <c:v>-37.273347999999999</c:v>
                </c:pt>
                <c:pt idx="21132">
                  <c:v>-35.996367999999997</c:v>
                </c:pt>
                <c:pt idx="21133">
                  <c:v>-37.849939999999997</c:v>
                </c:pt>
                <c:pt idx="21134">
                  <c:v>-38.969962000000002</c:v>
                </c:pt>
                <c:pt idx="21135">
                  <c:v>-37.072920000000003</c:v>
                </c:pt>
                <c:pt idx="21136">
                  <c:v>-36.584513999999999</c:v>
                </c:pt>
                <c:pt idx="21137">
                  <c:v>-37.673119</c:v>
                </c:pt>
                <c:pt idx="21138">
                  <c:v>-39.205494000000002</c:v>
                </c:pt>
                <c:pt idx="21139">
                  <c:v>-38.891793</c:v>
                </c:pt>
                <c:pt idx="21140">
                  <c:v>-37.429996000000003</c:v>
                </c:pt>
                <c:pt idx="21141">
                  <c:v>-36.500387000000003</c:v>
                </c:pt>
                <c:pt idx="21142">
                  <c:v>-37.242711999999997</c:v>
                </c:pt>
                <c:pt idx="21143">
                  <c:v>-38.568657000000002</c:v>
                </c:pt>
                <c:pt idx="21144">
                  <c:v>-37.404290000000003</c:v>
                </c:pt>
                <c:pt idx="21145">
                  <c:v>-35.252164</c:v>
                </c:pt>
                <c:pt idx="21146">
                  <c:v>-35.265833000000001</c:v>
                </c:pt>
                <c:pt idx="21147">
                  <c:v>-36.289185000000003</c:v>
                </c:pt>
                <c:pt idx="21148">
                  <c:v>-36.146596000000002</c:v>
                </c:pt>
                <c:pt idx="21149">
                  <c:v>-35.645530000000001</c:v>
                </c:pt>
                <c:pt idx="21150">
                  <c:v>-33.731789999999997</c:v>
                </c:pt>
                <c:pt idx="21151">
                  <c:v>-33.676765000000003</c:v>
                </c:pt>
                <c:pt idx="21152">
                  <c:v>-35.250610999999999</c:v>
                </c:pt>
                <c:pt idx="21153">
                  <c:v>-35.452689999999997</c:v>
                </c:pt>
                <c:pt idx="21154">
                  <c:v>-34.639631999999999</c:v>
                </c:pt>
                <c:pt idx="21155">
                  <c:v>-33.842418000000002</c:v>
                </c:pt>
                <c:pt idx="21156">
                  <c:v>-33.680509000000001</c:v>
                </c:pt>
                <c:pt idx="21157">
                  <c:v>-34.311658999999999</c:v>
                </c:pt>
                <c:pt idx="21158">
                  <c:v>-34.407862999999999</c:v>
                </c:pt>
                <c:pt idx="21159">
                  <c:v>-34.836351000000001</c:v>
                </c:pt>
                <c:pt idx="21160">
                  <c:v>-33.753805</c:v>
                </c:pt>
                <c:pt idx="21161">
                  <c:v>-33.350791999999998</c:v>
                </c:pt>
                <c:pt idx="21162">
                  <c:v>-33.313921999999998</c:v>
                </c:pt>
                <c:pt idx="21163">
                  <c:v>-32.680033999999999</c:v>
                </c:pt>
                <c:pt idx="21164">
                  <c:v>-34.484327999999998</c:v>
                </c:pt>
                <c:pt idx="21165">
                  <c:v>-34.244370000000004</c:v>
                </c:pt>
                <c:pt idx="21166">
                  <c:v>-32.298186000000001</c:v>
                </c:pt>
                <c:pt idx="21167">
                  <c:v>-31.511185000000001</c:v>
                </c:pt>
                <c:pt idx="21168">
                  <c:v>-32.348162000000002</c:v>
                </c:pt>
                <c:pt idx="21169">
                  <c:v>-33.392829999999996</c:v>
                </c:pt>
                <c:pt idx="21170">
                  <c:v>-32.916656000000003</c:v>
                </c:pt>
                <c:pt idx="21171">
                  <c:v>-31.636377</c:v>
                </c:pt>
                <c:pt idx="21172">
                  <c:v>-30.046278999999998</c:v>
                </c:pt>
                <c:pt idx="21173">
                  <c:v>-32.312066999999999</c:v>
                </c:pt>
                <c:pt idx="21174">
                  <c:v>-34.361502999999999</c:v>
                </c:pt>
                <c:pt idx="21175">
                  <c:v>-33.720567000000003</c:v>
                </c:pt>
                <c:pt idx="21176">
                  <c:v>-32.279096000000003</c:v>
                </c:pt>
                <c:pt idx="21177">
                  <c:v>-30.961635999999999</c:v>
                </c:pt>
                <c:pt idx="21178">
                  <c:v>-32.137518</c:v>
                </c:pt>
                <c:pt idx="21179">
                  <c:v>-34.260697</c:v>
                </c:pt>
                <c:pt idx="21180">
                  <c:v>-33.684260000000002</c:v>
                </c:pt>
                <c:pt idx="21181">
                  <c:v>-31.517842000000002</c:v>
                </c:pt>
                <c:pt idx="21182">
                  <c:v>-30.621936999999999</c:v>
                </c:pt>
                <c:pt idx="21183">
                  <c:v>-31.959396999999999</c:v>
                </c:pt>
                <c:pt idx="21184">
                  <c:v>-33.769458</c:v>
                </c:pt>
                <c:pt idx="21185">
                  <c:v>-33.345280000000002</c:v>
                </c:pt>
                <c:pt idx="21186">
                  <c:v>-31.654181000000001</c:v>
                </c:pt>
                <c:pt idx="21187">
                  <c:v>-32.551502999999997</c:v>
                </c:pt>
                <c:pt idx="21188">
                  <c:v>-33.394382</c:v>
                </c:pt>
                <c:pt idx="21189">
                  <c:v>-34.762129999999999</c:v>
                </c:pt>
                <c:pt idx="21190">
                  <c:v>-33.586851000000003</c:v>
                </c:pt>
                <c:pt idx="21191">
                  <c:v>-31.791916000000001</c:v>
                </c:pt>
                <c:pt idx="21192">
                  <c:v>-32.274574999999999</c:v>
                </c:pt>
                <c:pt idx="21193">
                  <c:v>-32.210501999999998</c:v>
                </c:pt>
                <c:pt idx="21194">
                  <c:v>-33.668280000000003</c:v>
                </c:pt>
                <c:pt idx="21195">
                  <c:v>-33.460901</c:v>
                </c:pt>
                <c:pt idx="21196">
                  <c:v>-32.467509999999997</c:v>
                </c:pt>
                <c:pt idx="21197">
                  <c:v>-32.427767000000003</c:v>
                </c:pt>
                <c:pt idx="21198">
                  <c:v>-32.737158000000001</c:v>
                </c:pt>
                <c:pt idx="21199">
                  <c:v>-33.518391999999999</c:v>
                </c:pt>
                <c:pt idx="21200">
                  <c:v>-34.320072000000003</c:v>
                </c:pt>
                <c:pt idx="21201">
                  <c:v>-32.281120000000001</c:v>
                </c:pt>
                <c:pt idx="21202">
                  <c:v>-32.229531999999999</c:v>
                </c:pt>
                <c:pt idx="21203">
                  <c:v>-32.593189000000002</c:v>
                </c:pt>
                <c:pt idx="21204">
                  <c:v>-33.219135000000001</c:v>
                </c:pt>
                <c:pt idx="21205">
                  <c:v>-33.224882000000001</c:v>
                </c:pt>
                <c:pt idx="21206">
                  <c:v>-31.911441</c:v>
                </c:pt>
                <c:pt idx="21207">
                  <c:v>-32.168408999999997</c:v>
                </c:pt>
                <c:pt idx="21208">
                  <c:v>-32.489333999999999</c:v>
                </c:pt>
                <c:pt idx="21209">
                  <c:v>-33.959615999999997</c:v>
                </c:pt>
                <c:pt idx="21210">
                  <c:v>-33.331204</c:v>
                </c:pt>
                <c:pt idx="21211">
                  <c:v>-31.798401999999999</c:v>
                </c:pt>
                <c:pt idx="21212">
                  <c:v>-31.785295000000001</c:v>
                </c:pt>
                <c:pt idx="21213">
                  <c:v>-31.998888999999998</c:v>
                </c:pt>
                <c:pt idx="21214">
                  <c:v>-31.847795000000001</c:v>
                </c:pt>
                <c:pt idx="21215">
                  <c:v>-31.316033999999998</c:v>
                </c:pt>
                <c:pt idx="21216">
                  <c:v>-30.197333</c:v>
                </c:pt>
                <c:pt idx="21217">
                  <c:v>-29.992243999999999</c:v>
                </c:pt>
                <c:pt idx="21218">
                  <c:v>-31.834864</c:v>
                </c:pt>
                <c:pt idx="21219">
                  <c:v>-32.319833000000003</c:v>
                </c:pt>
                <c:pt idx="21220">
                  <c:v>-31.005538000000001</c:v>
                </c:pt>
                <c:pt idx="21221">
                  <c:v>-30.420908000000001</c:v>
                </c:pt>
                <c:pt idx="21222">
                  <c:v>-30.737190999999999</c:v>
                </c:pt>
                <c:pt idx="21223">
                  <c:v>-32.110394999999997</c:v>
                </c:pt>
                <c:pt idx="21224">
                  <c:v>-31.954699000000002</c:v>
                </c:pt>
                <c:pt idx="21225">
                  <c:v>-31.276582999999999</c:v>
                </c:pt>
                <c:pt idx="21226">
                  <c:v>-30.916789000000001</c:v>
                </c:pt>
                <c:pt idx="21227">
                  <c:v>-31.287669999999999</c:v>
                </c:pt>
                <c:pt idx="21228">
                  <c:v>-32.499701999999999</c:v>
                </c:pt>
                <c:pt idx="21229">
                  <c:v>-32.448154000000002</c:v>
                </c:pt>
                <c:pt idx="21230">
                  <c:v>-31.503167000000001</c:v>
                </c:pt>
                <c:pt idx="21231">
                  <c:v>-31.305845000000001</c:v>
                </c:pt>
                <c:pt idx="21232">
                  <c:v>-30.774511</c:v>
                </c:pt>
                <c:pt idx="21233">
                  <c:v>-31.710722000000001</c:v>
                </c:pt>
                <c:pt idx="21234">
                  <c:v>-31.440083999999999</c:v>
                </c:pt>
                <c:pt idx="21235">
                  <c:v>-31.336811999999998</c:v>
                </c:pt>
                <c:pt idx="21236">
                  <c:v>-31.01979</c:v>
                </c:pt>
                <c:pt idx="21237">
                  <c:v>-31.267671</c:v>
                </c:pt>
                <c:pt idx="21238">
                  <c:v>-30.729133000000001</c:v>
                </c:pt>
                <c:pt idx="21239">
                  <c:v>-30.77608</c:v>
                </c:pt>
                <c:pt idx="21240">
                  <c:v>-31.346865000000001</c:v>
                </c:pt>
                <c:pt idx="21241">
                  <c:v>-30.451115999999999</c:v>
                </c:pt>
                <c:pt idx="21242">
                  <c:v>-30.495615999999998</c:v>
                </c:pt>
                <c:pt idx="21243">
                  <c:v>-30.170245000000001</c:v>
                </c:pt>
                <c:pt idx="21244">
                  <c:v>-30.431232999999999</c:v>
                </c:pt>
                <c:pt idx="21245">
                  <c:v>-30.337475000000001</c:v>
                </c:pt>
                <c:pt idx="21246">
                  <c:v>-30.235212000000001</c:v>
                </c:pt>
                <c:pt idx="21247">
                  <c:v>-29.818529000000002</c:v>
                </c:pt>
                <c:pt idx="21248">
                  <c:v>-29.516497999999999</c:v>
                </c:pt>
                <c:pt idx="21249">
                  <c:v>-30.467835000000001</c:v>
                </c:pt>
                <c:pt idx="21250">
                  <c:v>-30.326974</c:v>
                </c:pt>
                <c:pt idx="21251">
                  <c:v>-29.855267000000001</c:v>
                </c:pt>
                <c:pt idx="21252">
                  <c:v>-28.589801999999999</c:v>
                </c:pt>
                <c:pt idx="21253">
                  <c:v>-29.547042000000001</c:v>
                </c:pt>
                <c:pt idx="21254">
                  <c:v>-30.449411999999999</c:v>
                </c:pt>
                <c:pt idx="21255">
                  <c:v>-30.135866</c:v>
                </c:pt>
                <c:pt idx="21256">
                  <c:v>-30.185707000000001</c:v>
                </c:pt>
                <c:pt idx="21257">
                  <c:v>-29.597057</c:v>
                </c:pt>
                <c:pt idx="21258">
                  <c:v>-30.592603</c:v>
                </c:pt>
                <c:pt idx="21259">
                  <c:v>-32.176662</c:v>
                </c:pt>
                <c:pt idx="21260">
                  <c:v>-30.962319000000001</c:v>
                </c:pt>
                <c:pt idx="21261">
                  <c:v>-29.740770999999999</c:v>
                </c:pt>
                <c:pt idx="21262">
                  <c:v>-30.050568999999999</c:v>
                </c:pt>
                <c:pt idx="21263">
                  <c:v>-30.947016999999999</c:v>
                </c:pt>
                <c:pt idx="21264">
                  <c:v>-31.269068000000001</c:v>
                </c:pt>
                <c:pt idx="21265">
                  <c:v>-29.851790999999999</c:v>
                </c:pt>
                <c:pt idx="21266">
                  <c:v>-29.064945999999999</c:v>
                </c:pt>
                <c:pt idx="21267">
                  <c:v>-30.131943</c:v>
                </c:pt>
                <c:pt idx="21268">
                  <c:v>-31.399583</c:v>
                </c:pt>
                <c:pt idx="21269">
                  <c:v>-31.092949999999998</c:v>
                </c:pt>
                <c:pt idx="21270">
                  <c:v>-30.465838999999999</c:v>
                </c:pt>
                <c:pt idx="21271">
                  <c:v>-30.157613999999999</c:v>
                </c:pt>
                <c:pt idx="21272">
                  <c:v>-31.014026999999999</c:v>
                </c:pt>
                <c:pt idx="21273">
                  <c:v>-31.224591</c:v>
                </c:pt>
                <c:pt idx="21274">
                  <c:v>-30.800277999999999</c:v>
                </c:pt>
                <c:pt idx="21275">
                  <c:v>-29.904684</c:v>
                </c:pt>
                <c:pt idx="21276">
                  <c:v>-29.963728</c:v>
                </c:pt>
                <c:pt idx="21277">
                  <c:v>-30.857728999999999</c:v>
                </c:pt>
                <c:pt idx="21278">
                  <c:v>-30.848506</c:v>
                </c:pt>
                <c:pt idx="21279">
                  <c:v>-29.889247000000001</c:v>
                </c:pt>
                <c:pt idx="21280">
                  <c:v>-29.835522999999998</c:v>
                </c:pt>
                <c:pt idx="21281">
                  <c:v>-30.516086999999999</c:v>
                </c:pt>
                <c:pt idx="21282">
                  <c:v>-30.931041</c:v>
                </c:pt>
                <c:pt idx="21283">
                  <c:v>-30.398561999999998</c:v>
                </c:pt>
                <c:pt idx="21284">
                  <c:v>-30.658111999999999</c:v>
                </c:pt>
                <c:pt idx="21285">
                  <c:v>-30.335635</c:v>
                </c:pt>
                <c:pt idx="21286">
                  <c:v>-30.767016000000002</c:v>
                </c:pt>
                <c:pt idx="21287">
                  <c:v>-31.239014999999998</c:v>
                </c:pt>
                <c:pt idx="21288">
                  <c:v>-30.819012000000001</c:v>
                </c:pt>
                <c:pt idx="21289">
                  <c:v>-30.204132999999999</c:v>
                </c:pt>
                <c:pt idx="21290">
                  <c:v>-30.628737999999998</c:v>
                </c:pt>
                <c:pt idx="21291">
                  <c:v>-31.005095000000001</c:v>
                </c:pt>
                <c:pt idx="21292">
                  <c:v>-30.897648</c:v>
                </c:pt>
                <c:pt idx="21293">
                  <c:v>-30.902405000000002</c:v>
                </c:pt>
                <c:pt idx="21294">
                  <c:v>-30.806919000000001</c:v>
                </c:pt>
                <c:pt idx="21295">
                  <c:v>-30.971702000000001</c:v>
                </c:pt>
                <c:pt idx="21296">
                  <c:v>-31.071518000000001</c:v>
                </c:pt>
                <c:pt idx="21297">
                  <c:v>-31.275461</c:v>
                </c:pt>
                <c:pt idx="21298">
                  <c:v>-29.797101000000001</c:v>
                </c:pt>
                <c:pt idx="21299">
                  <c:v>-29.945457000000001</c:v>
                </c:pt>
                <c:pt idx="21300">
                  <c:v>-30.473334000000001</c:v>
                </c:pt>
                <c:pt idx="21301">
                  <c:v>-29.581624000000001</c:v>
                </c:pt>
                <c:pt idx="21302">
                  <c:v>-29.57009</c:v>
                </c:pt>
                <c:pt idx="21303">
                  <c:v>-29.466953</c:v>
                </c:pt>
                <c:pt idx="21304">
                  <c:v>-29.995277000000002</c:v>
                </c:pt>
                <c:pt idx="21305">
                  <c:v>-30.942595000000001</c:v>
                </c:pt>
                <c:pt idx="21306">
                  <c:v>-30.105481999999999</c:v>
                </c:pt>
                <c:pt idx="21307">
                  <c:v>-29.476351999999999</c:v>
                </c:pt>
                <c:pt idx="21308">
                  <c:v>-29.958136</c:v>
                </c:pt>
                <c:pt idx="21309">
                  <c:v>-30.906444</c:v>
                </c:pt>
                <c:pt idx="21310">
                  <c:v>-30.747584</c:v>
                </c:pt>
                <c:pt idx="21311">
                  <c:v>-29.533239999999999</c:v>
                </c:pt>
                <c:pt idx="21312">
                  <c:v>-29.375233999999999</c:v>
                </c:pt>
                <c:pt idx="21313">
                  <c:v>-29.437307000000001</c:v>
                </c:pt>
                <c:pt idx="21314">
                  <c:v>-31.124503000000001</c:v>
                </c:pt>
                <c:pt idx="21315">
                  <c:v>-30.644447</c:v>
                </c:pt>
                <c:pt idx="21316">
                  <c:v>-29.324093000000001</c:v>
                </c:pt>
                <c:pt idx="21317">
                  <c:v>-28.796643</c:v>
                </c:pt>
                <c:pt idx="21318">
                  <c:v>-30.065117000000001</c:v>
                </c:pt>
                <c:pt idx="21319">
                  <c:v>-30.432832999999999</c:v>
                </c:pt>
                <c:pt idx="21320">
                  <c:v>-29.850514</c:v>
                </c:pt>
                <c:pt idx="21321">
                  <c:v>-28.635878999999999</c:v>
                </c:pt>
                <c:pt idx="21322">
                  <c:v>-28.270337999999999</c:v>
                </c:pt>
                <c:pt idx="21323">
                  <c:v>-30.112511000000001</c:v>
                </c:pt>
                <c:pt idx="21324">
                  <c:v>-30.738049</c:v>
                </c:pt>
                <c:pt idx="21325">
                  <c:v>-29.417715000000001</c:v>
                </c:pt>
                <c:pt idx="21326">
                  <c:v>-27.8322</c:v>
                </c:pt>
                <c:pt idx="21327">
                  <c:v>-27.518207</c:v>
                </c:pt>
                <c:pt idx="21328">
                  <c:v>-28.559263000000001</c:v>
                </c:pt>
                <c:pt idx="21329">
                  <c:v>-27.969874999999998</c:v>
                </c:pt>
                <c:pt idx="21330">
                  <c:v>-26.911090999999999</c:v>
                </c:pt>
                <c:pt idx="21331">
                  <c:v>-25.331634000000001</c:v>
                </c:pt>
                <c:pt idx="21332">
                  <c:v>-25.444693000000001</c:v>
                </c:pt>
                <c:pt idx="21333">
                  <c:v>-26.706993000000001</c:v>
                </c:pt>
                <c:pt idx="21334">
                  <c:v>-26.597662</c:v>
                </c:pt>
                <c:pt idx="21335">
                  <c:v>-25.693135999999999</c:v>
                </c:pt>
                <c:pt idx="21336">
                  <c:v>-24.910309999999999</c:v>
                </c:pt>
                <c:pt idx="21337">
                  <c:v>-25.076083000000001</c:v>
                </c:pt>
                <c:pt idx="21338">
                  <c:v>-26.340693000000002</c:v>
                </c:pt>
                <c:pt idx="21339">
                  <c:v>-26.029574</c:v>
                </c:pt>
                <c:pt idx="21340">
                  <c:v>-24.818822999999998</c:v>
                </c:pt>
                <c:pt idx="21341">
                  <c:v>-23.400089999999999</c:v>
                </c:pt>
                <c:pt idx="21342">
                  <c:v>-24.450951</c:v>
                </c:pt>
                <c:pt idx="21343">
                  <c:v>-24.812045999999999</c:v>
                </c:pt>
                <c:pt idx="21344">
                  <c:v>-25.028106000000001</c:v>
                </c:pt>
                <c:pt idx="21345">
                  <c:v>-24.653206000000001</c:v>
                </c:pt>
                <c:pt idx="21346">
                  <c:v>-24.281625999999999</c:v>
                </c:pt>
                <c:pt idx="21347">
                  <c:v>-25.119477</c:v>
                </c:pt>
                <c:pt idx="21348">
                  <c:v>-25.431023</c:v>
                </c:pt>
                <c:pt idx="21349">
                  <c:v>-25.748472</c:v>
                </c:pt>
                <c:pt idx="21350">
                  <c:v>-25.436071999999999</c:v>
                </c:pt>
                <c:pt idx="21351">
                  <c:v>-24.907612</c:v>
                </c:pt>
                <c:pt idx="21352">
                  <c:v>-25.177958</c:v>
                </c:pt>
                <c:pt idx="21353">
                  <c:v>-25.447586000000001</c:v>
                </c:pt>
                <c:pt idx="21354">
                  <c:v>-25.309598999999999</c:v>
                </c:pt>
                <c:pt idx="21355">
                  <c:v>-25.256885</c:v>
                </c:pt>
                <c:pt idx="21356">
                  <c:v>-24.836008</c:v>
                </c:pt>
                <c:pt idx="21357">
                  <c:v>-24.684196</c:v>
                </c:pt>
                <c:pt idx="21358">
                  <c:v>-24.892741000000001</c:v>
                </c:pt>
                <c:pt idx="21359">
                  <c:v>-24.366437000000001</c:v>
                </c:pt>
                <c:pt idx="21360">
                  <c:v>-24.678564999999999</c:v>
                </c:pt>
                <c:pt idx="21361">
                  <c:v>-24.246465000000001</c:v>
                </c:pt>
                <c:pt idx="21362">
                  <c:v>-23.556698999999998</c:v>
                </c:pt>
                <c:pt idx="21363">
                  <c:v>-23.703908999999999</c:v>
                </c:pt>
                <c:pt idx="21364">
                  <c:v>-24.057936000000002</c:v>
                </c:pt>
                <c:pt idx="21365">
                  <c:v>-24.531079999999999</c:v>
                </c:pt>
                <c:pt idx="21366">
                  <c:v>-23.417988999999999</c:v>
                </c:pt>
                <c:pt idx="21367">
                  <c:v>-22.459292999999999</c:v>
                </c:pt>
                <c:pt idx="21368">
                  <c:v>-22.777888000000001</c:v>
                </c:pt>
                <c:pt idx="21369">
                  <c:v>-24.041623999999999</c:v>
                </c:pt>
                <c:pt idx="21370">
                  <c:v>-24.097659</c:v>
                </c:pt>
                <c:pt idx="21371">
                  <c:v>-23.954915</c:v>
                </c:pt>
                <c:pt idx="21372">
                  <c:v>-22.482185999999999</c:v>
                </c:pt>
                <c:pt idx="21373">
                  <c:v>-22.650269999999999</c:v>
                </c:pt>
                <c:pt idx="21374">
                  <c:v>-24.395519</c:v>
                </c:pt>
                <c:pt idx="21375">
                  <c:v>-23.710801</c:v>
                </c:pt>
                <c:pt idx="21376">
                  <c:v>-23.188690999999999</c:v>
                </c:pt>
                <c:pt idx="21377">
                  <c:v>-21.981415999999999</c:v>
                </c:pt>
                <c:pt idx="21378">
                  <c:v>-21.723458000000001</c:v>
                </c:pt>
                <c:pt idx="21379">
                  <c:v>-23.453154000000001</c:v>
                </c:pt>
                <c:pt idx="21380">
                  <c:v>-23.55068</c:v>
                </c:pt>
                <c:pt idx="21381">
                  <c:v>-22.968360000000001</c:v>
                </c:pt>
                <c:pt idx="21382">
                  <c:v>-22.179496</c:v>
                </c:pt>
                <c:pt idx="21383">
                  <c:v>-23.128094999999998</c:v>
                </c:pt>
                <c:pt idx="21384">
                  <c:v>-23.651933</c:v>
                </c:pt>
                <c:pt idx="21385">
                  <c:v>-23.431270999999999</c:v>
                </c:pt>
                <c:pt idx="21386">
                  <c:v>-23.322949999999999</c:v>
                </c:pt>
                <c:pt idx="21387">
                  <c:v>-23.167681999999999</c:v>
                </c:pt>
                <c:pt idx="21388">
                  <c:v>-23.644418000000002</c:v>
                </c:pt>
                <c:pt idx="21389">
                  <c:v>-24.498812000000001</c:v>
                </c:pt>
                <c:pt idx="21390">
                  <c:v>-23.707636000000001</c:v>
                </c:pt>
                <c:pt idx="21391">
                  <c:v>-23.290662999999999</c:v>
                </c:pt>
                <c:pt idx="21392">
                  <c:v>-23.713248</c:v>
                </c:pt>
                <c:pt idx="21393">
                  <c:v>-23.928861000000001</c:v>
                </c:pt>
                <c:pt idx="21394">
                  <c:v>-23.455134000000001</c:v>
                </c:pt>
                <c:pt idx="21395">
                  <c:v>-23.139122</c:v>
                </c:pt>
                <c:pt idx="21396">
                  <c:v>-22.457568999999999</c:v>
                </c:pt>
                <c:pt idx="21397">
                  <c:v>-23.189118000000001</c:v>
                </c:pt>
                <c:pt idx="21398">
                  <c:v>-23.867235000000001</c:v>
                </c:pt>
                <c:pt idx="21399">
                  <c:v>-23.657388999999998</c:v>
                </c:pt>
                <c:pt idx="21400">
                  <c:v>-23.020627000000001</c:v>
                </c:pt>
                <c:pt idx="21401">
                  <c:v>-22.595887000000001</c:v>
                </c:pt>
                <c:pt idx="21402">
                  <c:v>-23.175623999999999</c:v>
                </c:pt>
                <c:pt idx="21403">
                  <c:v>-23.382595999999999</c:v>
                </c:pt>
                <c:pt idx="21404">
                  <c:v>-23.065574999999999</c:v>
                </c:pt>
                <c:pt idx="21405">
                  <c:v>-22.372060000000001</c:v>
                </c:pt>
                <c:pt idx="21406">
                  <c:v>-21.633890000000001</c:v>
                </c:pt>
                <c:pt idx="21407">
                  <c:v>-22.858447000000002</c:v>
                </c:pt>
                <c:pt idx="21408">
                  <c:v>-22.715703000000001</c:v>
                </c:pt>
                <c:pt idx="21409">
                  <c:v>-22.402273000000001</c:v>
                </c:pt>
                <c:pt idx="21410">
                  <c:v>-22.560414999999999</c:v>
                </c:pt>
                <c:pt idx="21411">
                  <c:v>-22.510147</c:v>
                </c:pt>
                <c:pt idx="21412">
                  <c:v>-22.359480999999999</c:v>
                </c:pt>
                <c:pt idx="21413">
                  <c:v>-22.635303</c:v>
                </c:pt>
                <c:pt idx="21414">
                  <c:v>-23.272646999999999</c:v>
                </c:pt>
                <c:pt idx="21415">
                  <c:v>-22.577113000000001</c:v>
                </c:pt>
                <c:pt idx="21416">
                  <c:v>-22.407437999999999</c:v>
                </c:pt>
                <c:pt idx="21417">
                  <c:v>-21.754967000000001</c:v>
                </c:pt>
                <c:pt idx="21418">
                  <c:v>-21.642491</c:v>
                </c:pt>
                <c:pt idx="21419">
                  <c:v>-21.219322999999999</c:v>
                </c:pt>
                <c:pt idx="21420">
                  <c:v>-21.584883999999999</c:v>
                </c:pt>
                <c:pt idx="21421">
                  <c:v>-21.782633000000001</c:v>
                </c:pt>
                <c:pt idx="21422">
                  <c:v>-20.290603999999998</c:v>
                </c:pt>
                <c:pt idx="21423">
                  <c:v>-20.020976000000001</c:v>
                </c:pt>
                <c:pt idx="21424">
                  <c:v>-20.705131000000002</c:v>
                </c:pt>
                <c:pt idx="21425">
                  <c:v>-21.456116999999999</c:v>
                </c:pt>
                <c:pt idx="21426">
                  <c:v>-20.938317000000001</c:v>
                </c:pt>
                <c:pt idx="21427">
                  <c:v>-19.670677000000001</c:v>
                </c:pt>
                <c:pt idx="21428">
                  <c:v>-19.518281999999999</c:v>
                </c:pt>
                <c:pt idx="21429">
                  <c:v>-20.050626000000001</c:v>
                </c:pt>
                <c:pt idx="21430">
                  <c:v>-20.379162000000001</c:v>
                </c:pt>
                <c:pt idx="21431">
                  <c:v>-19.813676999999998</c:v>
                </c:pt>
                <c:pt idx="21432">
                  <c:v>-19.299196999999999</c:v>
                </c:pt>
                <c:pt idx="21433">
                  <c:v>-18.992543999999999</c:v>
                </c:pt>
                <c:pt idx="21434">
                  <c:v>-19.676407999999999</c:v>
                </c:pt>
                <c:pt idx="21435">
                  <c:v>-19.515101999999999</c:v>
                </c:pt>
                <c:pt idx="21436">
                  <c:v>-19.448270999999998</c:v>
                </c:pt>
                <c:pt idx="21437">
                  <c:v>-18.664164</c:v>
                </c:pt>
                <c:pt idx="21438">
                  <c:v>-18.193466999999998</c:v>
                </c:pt>
                <c:pt idx="21439">
                  <c:v>-18.927889</c:v>
                </c:pt>
                <c:pt idx="21440">
                  <c:v>-18.753184999999998</c:v>
                </c:pt>
                <c:pt idx="21441">
                  <c:v>-18.422201999999999</c:v>
                </c:pt>
                <c:pt idx="21442">
                  <c:v>-17.203975</c:v>
                </c:pt>
                <c:pt idx="21443">
                  <c:v>-17.098839000000002</c:v>
                </c:pt>
                <c:pt idx="21444">
                  <c:v>-16.941998000000002</c:v>
                </c:pt>
                <c:pt idx="21445">
                  <c:v>-17.254553999999999</c:v>
                </c:pt>
                <c:pt idx="21446">
                  <c:v>-16.932774999999999</c:v>
                </c:pt>
                <c:pt idx="21447">
                  <c:v>-15.981885</c:v>
                </c:pt>
                <c:pt idx="21448">
                  <c:v>-15.502255999999999</c:v>
                </c:pt>
                <c:pt idx="21449">
                  <c:v>-15.834538999999999</c:v>
                </c:pt>
                <c:pt idx="21450">
                  <c:v>-15.738471000000001</c:v>
                </c:pt>
                <c:pt idx="21451">
                  <c:v>-16.700019999999999</c:v>
                </c:pt>
                <c:pt idx="21452">
                  <c:v>-15.123144999999999</c:v>
                </c:pt>
                <c:pt idx="21453">
                  <c:v>-14.111172</c:v>
                </c:pt>
                <c:pt idx="21454">
                  <c:v>-14.640914</c:v>
                </c:pt>
                <c:pt idx="21455">
                  <c:v>-15.129184</c:v>
                </c:pt>
                <c:pt idx="21456">
                  <c:v>-15.233311</c:v>
                </c:pt>
                <c:pt idx="21457">
                  <c:v>-14.381926</c:v>
                </c:pt>
                <c:pt idx="21458">
                  <c:v>-13.314209999999999</c:v>
                </c:pt>
                <c:pt idx="21459">
                  <c:v>-12.884264999999999</c:v>
                </c:pt>
                <c:pt idx="21460">
                  <c:v>-13.042116</c:v>
                </c:pt>
                <c:pt idx="21461">
                  <c:v>-13.725261</c:v>
                </c:pt>
                <c:pt idx="21462">
                  <c:v>-13.614357999999999</c:v>
                </c:pt>
                <c:pt idx="21463">
                  <c:v>-12.914649000000001</c:v>
                </c:pt>
                <c:pt idx="21464">
                  <c:v>-11.852544999999999</c:v>
                </c:pt>
                <c:pt idx="21465">
                  <c:v>-11.749136999999999</c:v>
                </c:pt>
                <c:pt idx="21466">
                  <c:v>-13.018932</c:v>
                </c:pt>
                <c:pt idx="21467">
                  <c:v>-13.12768</c:v>
                </c:pt>
                <c:pt idx="21468">
                  <c:v>-11.914793</c:v>
                </c:pt>
                <c:pt idx="21469">
                  <c:v>-11.129094</c:v>
                </c:pt>
                <c:pt idx="21470">
                  <c:v>-11.562922</c:v>
                </c:pt>
                <c:pt idx="21471">
                  <c:v>-12.364757000000001</c:v>
                </c:pt>
                <c:pt idx="21472">
                  <c:v>-12.263640000000001</c:v>
                </c:pt>
                <c:pt idx="21473">
                  <c:v>-10.623682000000001</c:v>
                </c:pt>
                <c:pt idx="21474">
                  <c:v>-10.208436000000001</c:v>
                </c:pt>
                <c:pt idx="21475">
                  <c:v>-10.57658</c:v>
                </c:pt>
                <c:pt idx="21476">
                  <c:v>-11.223283</c:v>
                </c:pt>
                <c:pt idx="21477">
                  <c:v>-11.374511999999999</c:v>
                </c:pt>
                <c:pt idx="21478">
                  <c:v>-9.5180670000000003</c:v>
                </c:pt>
                <c:pt idx="21479">
                  <c:v>-8.9800920000000009</c:v>
                </c:pt>
                <c:pt idx="21480">
                  <c:v>-9.9268269999999994</c:v>
                </c:pt>
                <c:pt idx="21481">
                  <c:v>-10.560715</c:v>
                </c:pt>
                <c:pt idx="21482">
                  <c:v>-10.240100999999999</c:v>
                </c:pt>
                <c:pt idx="21483">
                  <c:v>-8.2821119999999997</c:v>
                </c:pt>
                <c:pt idx="21484">
                  <c:v>-8.0656250000000007</c:v>
                </c:pt>
                <c:pt idx="21485">
                  <c:v>-9.3793579999999999</c:v>
                </c:pt>
                <c:pt idx="21486">
                  <c:v>-9.8019630000000006</c:v>
                </c:pt>
                <c:pt idx="21487">
                  <c:v>-8.5884940000000007</c:v>
                </c:pt>
                <c:pt idx="21488">
                  <c:v>-6.8504480000000001</c:v>
                </c:pt>
                <c:pt idx="21489">
                  <c:v>-6.4786919999999997</c:v>
                </c:pt>
                <c:pt idx="21490">
                  <c:v>-7.7918419999999999</c:v>
                </c:pt>
                <c:pt idx="21491">
                  <c:v>-8.2072439999999993</c:v>
                </c:pt>
                <c:pt idx="21492">
                  <c:v>-7.2613830000000004</c:v>
                </c:pt>
                <c:pt idx="21493">
                  <c:v>-5.636978</c:v>
                </c:pt>
                <c:pt idx="21494">
                  <c:v>-5.2266260000000004</c:v>
                </c:pt>
                <c:pt idx="21495">
                  <c:v>-6.9159769999999998</c:v>
                </c:pt>
                <c:pt idx="21496">
                  <c:v>-6.9128119999999997</c:v>
                </c:pt>
                <c:pt idx="21497">
                  <c:v>-5.4880399999999998</c:v>
                </c:pt>
                <c:pt idx="21498">
                  <c:v>-3.4332639999999999</c:v>
                </c:pt>
                <c:pt idx="21499">
                  <c:v>-3.654779</c:v>
                </c:pt>
                <c:pt idx="21500">
                  <c:v>-5.5550059999999997</c:v>
                </c:pt>
                <c:pt idx="21501">
                  <c:v>-6.1844279999999996</c:v>
                </c:pt>
                <c:pt idx="21502">
                  <c:v>-4.0710350000000002</c:v>
                </c:pt>
                <c:pt idx="21503">
                  <c:v>-2.4892669999999999</c:v>
                </c:pt>
                <c:pt idx="21504">
                  <c:v>-2.2737889999999998</c:v>
                </c:pt>
                <c:pt idx="21505">
                  <c:v>-4.3851630000000004</c:v>
                </c:pt>
                <c:pt idx="21506">
                  <c:v>-4.3779589999999997</c:v>
                </c:pt>
                <c:pt idx="21507">
                  <c:v>-2.1101719999999999</c:v>
                </c:pt>
                <c:pt idx="21508">
                  <c:v>-0.73580299999999998</c:v>
                </c:pt>
                <c:pt idx="21509">
                  <c:v>-0.314946</c:v>
                </c:pt>
                <c:pt idx="21510">
                  <c:v>-2.471403</c:v>
                </c:pt>
                <c:pt idx="21511">
                  <c:v>-2.8865120000000002</c:v>
                </c:pt>
                <c:pt idx="21512">
                  <c:v>9.2599999999999991E-3</c:v>
                </c:pt>
                <c:pt idx="21513">
                  <c:v>1.1178840000000001</c:v>
                </c:pt>
                <c:pt idx="21514">
                  <c:v>0.37827699999999997</c:v>
                </c:pt>
                <c:pt idx="21515">
                  <c:v>-1.3570310000000001</c:v>
                </c:pt>
                <c:pt idx="21516">
                  <c:v>-1.507833</c:v>
                </c:pt>
                <c:pt idx="21517">
                  <c:v>1.230089</c:v>
                </c:pt>
                <c:pt idx="21518">
                  <c:v>2.4949910000000002</c:v>
                </c:pt>
                <c:pt idx="21519">
                  <c:v>1.5962320000000001</c:v>
                </c:pt>
                <c:pt idx="21520">
                  <c:v>0.172761</c:v>
                </c:pt>
                <c:pt idx="21521">
                  <c:v>0.75941099999999995</c:v>
                </c:pt>
                <c:pt idx="21522">
                  <c:v>3.2390840000000001</c:v>
                </c:pt>
                <c:pt idx="21523">
                  <c:v>3.976108</c:v>
                </c:pt>
                <c:pt idx="21524">
                  <c:v>3.3367450000000001</c:v>
                </c:pt>
                <c:pt idx="21525">
                  <c:v>2.2830089999999998</c:v>
                </c:pt>
                <c:pt idx="21526">
                  <c:v>2.811178</c:v>
                </c:pt>
                <c:pt idx="21527">
                  <c:v>5.1315439999999999</c:v>
                </c:pt>
                <c:pt idx="21528">
                  <c:v>5.7616839999999998</c:v>
                </c:pt>
                <c:pt idx="21529">
                  <c:v>4.8673909999999996</c:v>
                </c:pt>
                <c:pt idx="21530">
                  <c:v>4.4980830000000003</c:v>
                </c:pt>
                <c:pt idx="21531">
                  <c:v>5.0796840000000003</c:v>
                </c:pt>
                <c:pt idx="21532">
                  <c:v>6.1295359999999999</c:v>
                </c:pt>
                <c:pt idx="21533">
                  <c:v>7.6535409999999997</c:v>
                </c:pt>
                <c:pt idx="21534">
                  <c:v>6.4994069999999997</c:v>
                </c:pt>
                <c:pt idx="21535">
                  <c:v>6.5035819999999998</c:v>
                </c:pt>
                <c:pt idx="21536">
                  <c:v>6.6147770000000001</c:v>
                </c:pt>
                <c:pt idx="21537">
                  <c:v>8.5106730000000006</c:v>
                </c:pt>
                <c:pt idx="21538">
                  <c:v>9.3532609999999998</c:v>
                </c:pt>
                <c:pt idx="21539">
                  <c:v>8.7729610000000005</c:v>
                </c:pt>
                <c:pt idx="21540">
                  <c:v>9.3558629999999994</c:v>
                </c:pt>
                <c:pt idx="21541">
                  <c:v>8.8364910000000005</c:v>
                </c:pt>
                <c:pt idx="21542">
                  <c:v>10.360924000000001</c:v>
                </c:pt>
                <c:pt idx="21543">
                  <c:v>11.095345999999999</c:v>
                </c:pt>
                <c:pt idx="21544">
                  <c:v>10.890685</c:v>
                </c:pt>
                <c:pt idx="21545">
                  <c:v>11.045099</c:v>
                </c:pt>
                <c:pt idx="21546">
                  <c:v>10.998578999999999</c:v>
                </c:pt>
                <c:pt idx="21547">
                  <c:v>11.845632999999999</c:v>
                </c:pt>
                <c:pt idx="21548">
                  <c:v>13.585115999999999</c:v>
                </c:pt>
                <c:pt idx="21549">
                  <c:v>13.642160000000001</c:v>
                </c:pt>
                <c:pt idx="21550">
                  <c:v>13.585272</c:v>
                </c:pt>
                <c:pt idx="21551">
                  <c:v>13.530965</c:v>
                </c:pt>
                <c:pt idx="21552">
                  <c:v>14.484457000000001</c:v>
                </c:pt>
                <c:pt idx="21553">
                  <c:v>16.010482</c:v>
                </c:pt>
                <c:pt idx="21554">
                  <c:v>16.695511</c:v>
                </c:pt>
                <c:pt idx="21555">
                  <c:v>16.115055999999999</c:v>
                </c:pt>
                <c:pt idx="21556">
                  <c:v>15.847156</c:v>
                </c:pt>
                <c:pt idx="21557">
                  <c:v>16.69089</c:v>
                </c:pt>
                <c:pt idx="21558">
                  <c:v>18.699573999999998</c:v>
                </c:pt>
                <c:pt idx="21559">
                  <c:v>18.800108000000002</c:v>
                </c:pt>
                <c:pt idx="21560">
                  <c:v>17.690920999999999</c:v>
                </c:pt>
                <c:pt idx="21561">
                  <c:v>17.681407</c:v>
                </c:pt>
                <c:pt idx="21562">
                  <c:v>18.098516</c:v>
                </c:pt>
                <c:pt idx="21563">
                  <c:v>20.098268000000001</c:v>
                </c:pt>
                <c:pt idx="21564">
                  <c:v>19.938825000000001</c:v>
                </c:pt>
                <c:pt idx="21565">
                  <c:v>18.134239999999998</c:v>
                </c:pt>
                <c:pt idx="21566">
                  <c:v>18.023045</c:v>
                </c:pt>
                <c:pt idx="21567">
                  <c:v>19.028687999999999</c:v>
                </c:pt>
                <c:pt idx="21568">
                  <c:v>22.623916999999999</c:v>
                </c:pt>
                <c:pt idx="21569">
                  <c:v>21.841849</c:v>
                </c:pt>
                <c:pt idx="21570">
                  <c:v>19.795869</c:v>
                </c:pt>
                <c:pt idx="21571">
                  <c:v>19.851437000000001</c:v>
                </c:pt>
                <c:pt idx="21572">
                  <c:v>20.781995999999999</c:v>
                </c:pt>
                <c:pt idx="21573">
                  <c:v>21.351189000000002</c:v>
                </c:pt>
                <c:pt idx="21574">
                  <c:v>20.376377000000002</c:v>
                </c:pt>
                <c:pt idx="21575">
                  <c:v>17.945826</c:v>
                </c:pt>
                <c:pt idx="21576">
                  <c:v>18.647127000000001</c:v>
                </c:pt>
                <c:pt idx="21577">
                  <c:v>20.815545</c:v>
                </c:pt>
                <c:pt idx="21578">
                  <c:v>21.121344000000001</c:v>
                </c:pt>
                <c:pt idx="21579">
                  <c:v>19.942608</c:v>
                </c:pt>
                <c:pt idx="21580">
                  <c:v>18.78331</c:v>
                </c:pt>
                <c:pt idx="21581">
                  <c:v>19.753791</c:v>
                </c:pt>
                <c:pt idx="21582">
                  <c:v>19.509211000000001</c:v>
                </c:pt>
                <c:pt idx="21583">
                  <c:v>19.346720000000001</c:v>
                </c:pt>
                <c:pt idx="21584">
                  <c:v>18.612724</c:v>
                </c:pt>
                <c:pt idx="21585">
                  <c:v>17.047383</c:v>
                </c:pt>
                <c:pt idx="21586">
                  <c:v>18.280736000000001</c:v>
                </c:pt>
                <c:pt idx="21587">
                  <c:v>18.914041000000001</c:v>
                </c:pt>
                <c:pt idx="21588">
                  <c:v>18.536966</c:v>
                </c:pt>
                <c:pt idx="21589">
                  <c:v>19.791926</c:v>
                </c:pt>
                <c:pt idx="21590">
                  <c:v>19.222712999999999</c:v>
                </c:pt>
                <c:pt idx="21591">
                  <c:v>19.263738</c:v>
                </c:pt>
                <c:pt idx="21592">
                  <c:v>18.403110000000002</c:v>
                </c:pt>
                <c:pt idx="21593">
                  <c:v>18.531562000000001</c:v>
                </c:pt>
                <c:pt idx="21594">
                  <c:v>19.722877</c:v>
                </c:pt>
                <c:pt idx="21595">
                  <c:v>19.445367000000001</c:v>
                </c:pt>
                <c:pt idx="21596">
                  <c:v>18.758358000000001</c:v>
                </c:pt>
                <c:pt idx="21597">
                  <c:v>18.233644999999999</c:v>
                </c:pt>
                <c:pt idx="21598">
                  <c:v>19.873719000000001</c:v>
                </c:pt>
                <c:pt idx="21599">
                  <c:v>21.675566</c:v>
                </c:pt>
                <c:pt idx="21600">
                  <c:v>20.300654000000002</c:v>
                </c:pt>
                <c:pt idx="21601">
                  <c:v>17.975843000000001</c:v>
                </c:pt>
                <c:pt idx="21602">
                  <c:v>17.466975000000001</c:v>
                </c:pt>
                <c:pt idx="21603">
                  <c:v>19.446128999999999</c:v>
                </c:pt>
                <c:pt idx="21604">
                  <c:v>21.841401999999999</c:v>
                </c:pt>
                <c:pt idx="21605">
                  <c:v>21.004445</c:v>
                </c:pt>
                <c:pt idx="21606">
                  <c:v>18.160668999999999</c:v>
                </c:pt>
                <c:pt idx="21607">
                  <c:v>18.320789999999999</c:v>
                </c:pt>
                <c:pt idx="21608">
                  <c:v>19.803712000000001</c:v>
                </c:pt>
                <c:pt idx="21609">
                  <c:v>21.862352000000001</c:v>
                </c:pt>
                <c:pt idx="21610">
                  <c:v>20.206841000000001</c:v>
                </c:pt>
                <c:pt idx="21611">
                  <c:v>16.345033000000001</c:v>
                </c:pt>
                <c:pt idx="21612">
                  <c:v>17.499012</c:v>
                </c:pt>
                <c:pt idx="21613">
                  <c:v>20.707767</c:v>
                </c:pt>
                <c:pt idx="21614">
                  <c:v>21.54288</c:v>
                </c:pt>
                <c:pt idx="21615">
                  <c:v>19.408632999999998</c:v>
                </c:pt>
                <c:pt idx="21616">
                  <c:v>17.082540000000002</c:v>
                </c:pt>
                <c:pt idx="21617">
                  <c:v>18.555423999999999</c:v>
                </c:pt>
                <c:pt idx="21618">
                  <c:v>21.141960999999998</c:v>
                </c:pt>
                <c:pt idx="21619">
                  <c:v>22.302581</c:v>
                </c:pt>
                <c:pt idx="21620">
                  <c:v>19.926337</c:v>
                </c:pt>
                <c:pt idx="21621">
                  <c:v>15.974227000000001</c:v>
                </c:pt>
                <c:pt idx="21622">
                  <c:v>16.922806000000001</c:v>
                </c:pt>
                <c:pt idx="21623">
                  <c:v>20.622996000000001</c:v>
                </c:pt>
                <c:pt idx="21624">
                  <c:v>21.795849</c:v>
                </c:pt>
                <c:pt idx="21625">
                  <c:v>19.171140999999999</c:v>
                </c:pt>
                <c:pt idx="21626">
                  <c:v>16.180872000000001</c:v>
                </c:pt>
                <c:pt idx="21627">
                  <c:v>17.399953</c:v>
                </c:pt>
                <c:pt idx="21628">
                  <c:v>21.778551</c:v>
                </c:pt>
                <c:pt idx="21629">
                  <c:v>21.676289000000001</c:v>
                </c:pt>
                <c:pt idx="21630">
                  <c:v>19.287365000000001</c:v>
                </c:pt>
                <c:pt idx="21631">
                  <c:v>16.184619999999999</c:v>
                </c:pt>
                <c:pt idx="21632">
                  <c:v>17.930140999999999</c:v>
                </c:pt>
                <c:pt idx="21633">
                  <c:v>20.979589000000001</c:v>
                </c:pt>
                <c:pt idx="21634">
                  <c:v>20.012991</c:v>
                </c:pt>
                <c:pt idx="21635">
                  <c:v>17.822419</c:v>
                </c:pt>
                <c:pt idx="21636">
                  <c:v>16.451370000000001</c:v>
                </c:pt>
                <c:pt idx="21637">
                  <c:v>18.050128999999998</c:v>
                </c:pt>
                <c:pt idx="21638">
                  <c:v>21.578643</c:v>
                </c:pt>
                <c:pt idx="21639">
                  <c:v>20.356242000000002</c:v>
                </c:pt>
                <c:pt idx="21640">
                  <c:v>17.762792000000001</c:v>
                </c:pt>
                <c:pt idx="21641">
                  <c:v>17.133797000000001</c:v>
                </c:pt>
                <c:pt idx="21642">
                  <c:v>19.097688999999999</c:v>
                </c:pt>
                <c:pt idx="21643">
                  <c:v>20.892624000000001</c:v>
                </c:pt>
                <c:pt idx="21644">
                  <c:v>19.843917999999999</c:v>
                </c:pt>
                <c:pt idx="21645">
                  <c:v>17.739591999999998</c:v>
                </c:pt>
                <c:pt idx="21646">
                  <c:v>17.272933999999999</c:v>
                </c:pt>
                <c:pt idx="21647">
                  <c:v>18.744944</c:v>
                </c:pt>
                <c:pt idx="21648">
                  <c:v>20.428547999999999</c:v>
                </c:pt>
                <c:pt idx="21649">
                  <c:v>19.804019</c:v>
                </c:pt>
                <c:pt idx="21650">
                  <c:v>18.072886</c:v>
                </c:pt>
                <c:pt idx="21651">
                  <c:v>17.920781999999999</c:v>
                </c:pt>
                <c:pt idx="21652">
                  <c:v>17.800363999999998</c:v>
                </c:pt>
                <c:pt idx="21653">
                  <c:v>19.946743000000001</c:v>
                </c:pt>
                <c:pt idx="21654">
                  <c:v>20.210177000000002</c:v>
                </c:pt>
                <c:pt idx="21655">
                  <c:v>18.257100999999999</c:v>
                </c:pt>
                <c:pt idx="21656">
                  <c:v>18.416834999999999</c:v>
                </c:pt>
                <c:pt idx="21657">
                  <c:v>18.573249000000001</c:v>
                </c:pt>
                <c:pt idx="21658">
                  <c:v>19.777785999999999</c:v>
                </c:pt>
                <c:pt idx="21659">
                  <c:v>20.143930000000001</c:v>
                </c:pt>
                <c:pt idx="21660">
                  <c:v>18.877745999999998</c:v>
                </c:pt>
                <c:pt idx="21661">
                  <c:v>18.617633000000001</c:v>
                </c:pt>
                <c:pt idx="21662">
                  <c:v>18.894891999999999</c:v>
                </c:pt>
                <c:pt idx="21663">
                  <c:v>20.277027</c:v>
                </c:pt>
                <c:pt idx="21664">
                  <c:v>20.376124999999998</c:v>
                </c:pt>
                <c:pt idx="21665">
                  <c:v>18.258693000000001</c:v>
                </c:pt>
                <c:pt idx="21666">
                  <c:v>18.679414999999999</c:v>
                </c:pt>
                <c:pt idx="21667">
                  <c:v>19.164947000000002</c:v>
                </c:pt>
                <c:pt idx="21668">
                  <c:v>20.277163000000002</c:v>
                </c:pt>
                <c:pt idx="21669">
                  <c:v>20.013438000000001</c:v>
                </c:pt>
                <c:pt idx="21670">
                  <c:v>18.588957000000001</c:v>
                </c:pt>
                <c:pt idx="21671">
                  <c:v>17.844884</c:v>
                </c:pt>
                <c:pt idx="21672">
                  <c:v>18.794492999999999</c:v>
                </c:pt>
                <c:pt idx="21673">
                  <c:v>20.269241000000001</c:v>
                </c:pt>
                <c:pt idx="21674">
                  <c:v>19.687639999999998</c:v>
                </c:pt>
                <c:pt idx="21675">
                  <c:v>18.954226999999999</c:v>
                </c:pt>
                <c:pt idx="21676">
                  <c:v>17.951905</c:v>
                </c:pt>
                <c:pt idx="21677">
                  <c:v>18.268052000000001</c:v>
                </c:pt>
                <c:pt idx="21678">
                  <c:v>20.264056</c:v>
                </c:pt>
                <c:pt idx="21679">
                  <c:v>20.840472999999999</c:v>
                </c:pt>
                <c:pt idx="21680">
                  <c:v>18.790454</c:v>
                </c:pt>
                <c:pt idx="21681">
                  <c:v>17.472702000000002</c:v>
                </c:pt>
                <c:pt idx="21682">
                  <c:v>18.209997999999999</c:v>
                </c:pt>
                <c:pt idx="21683">
                  <c:v>19.736159000000001</c:v>
                </c:pt>
                <c:pt idx="21684">
                  <c:v>20.209886000000001</c:v>
                </c:pt>
                <c:pt idx="21685">
                  <c:v>18.624099000000001</c:v>
                </c:pt>
                <c:pt idx="21686">
                  <c:v>17.515494</c:v>
                </c:pt>
                <c:pt idx="21687">
                  <c:v>18.203824000000001</c:v>
                </c:pt>
                <c:pt idx="21688">
                  <c:v>20.585971000000001</c:v>
                </c:pt>
                <c:pt idx="21689">
                  <c:v>20.052035</c:v>
                </c:pt>
                <c:pt idx="21690">
                  <c:v>18.041352</c:v>
                </c:pt>
                <c:pt idx="21691">
                  <c:v>17.820263000000001</c:v>
                </c:pt>
                <c:pt idx="21692">
                  <c:v>18.675530999999999</c:v>
                </c:pt>
                <c:pt idx="21693">
                  <c:v>20.699612999999999</c:v>
                </c:pt>
                <c:pt idx="21694">
                  <c:v>20.173755</c:v>
                </c:pt>
                <c:pt idx="21695">
                  <c:v>17.579722</c:v>
                </c:pt>
                <c:pt idx="21696">
                  <c:v>16.940650000000002</c:v>
                </c:pt>
                <c:pt idx="21697">
                  <c:v>18.945430999999999</c:v>
                </c:pt>
                <c:pt idx="21698">
                  <c:v>20.753471999999999</c:v>
                </c:pt>
                <c:pt idx="21699">
                  <c:v>19.493055999999999</c:v>
                </c:pt>
                <c:pt idx="21700">
                  <c:v>17.588227</c:v>
                </c:pt>
                <c:pt idx="21701">
                  <c:v>17.424745999999999</c:v>
                </c:pt>
                <c:pt idx="21702">
                  <c:v>19.374500999999999</c:v>
                </c:pt>
                <c:pt idx="21703">
                  <c:v>21.117732</c:v>
                </c:pt>
                <c:pt idx="21704">
                  <c:v>20.107779000000001</c:v>
                </c:pt>
                <c:pt idx="21705">
                  <c:v>17.529028</c:v>
                </c:pt>
                <c:pt idx="21706">
                  <c:v>17.633445999999999</c:v>
                </c:pt>
                <c:pt idx="21707">
                  <c:v>19.744236999999998</c:v>
                </c:pt>
                <c:pt idx="21708">
                  <c:v>20.895924999999998</c:v>
                </c:pt>
                <c:pt idx="21709">
                  <c:v>19.57328</c:v>
                </c:pt>
                <c:pt idx="21710">
                  <c:v>17.301317999999998</c:v>
                </c:pt>
                <c:pt idx="21711">
                  <c:v>17.525863000000001</c:v>
                </c:pt>
                <c:pt idx="21712">
                  <c:v>19.48657</c:v>
                </c:pt>
                <c:pt idx="21713">
                  <c:v>20.215381000000001</c:v>
                </c:pt>
                <c:pt idx="21714">
                  <c:v>18.936945999999999</c:v>
                </c:pt>
                <c:pt idx="21715">
                  <c:v>17.507708000000001</c:v>
                </c:pt>
                <c:pt idx="21716">
                  <c:v>17.948447999999999</c:v>
                </c:pt>
                <c:pt idx="21717">
                  <c:v>20.591156000000002</c:v>
                </c:pt>
                <c:pt idx="21718">
                  <c:v>20.594185</c:v>
                </c:pt>
                <c:pt idx="21719">
                  <c:v>18.741779000000001</c:v>
                </c:pt>
                <c:pt idx="21720">
                  <c:v>17.157409000000001</c:v>
                </c:pt>
                <c:pt idx="21721">
                  <c:v>18.320902</c:v>
                </c:pt>
                <c:pt idx="21722">
                  <c:v>20.752034999999999</c:v>
                </c:pt>
                <c:pt idx="21723">
                  <c:v>19.855723000000001</c:v>
                </c:pt>
                <c:pt idx="21724">
                  <c:v>17.849350000000001</c:v>
                </c:pt>
                <c:pt idx="21725">
                  <c:v>16.947271000000001</c:v>
                </c:pt>
                <c:pt idx="21726">
                  <c:v>18.527874000000001</c:v>
                </c:pt>
                <c:pt idx="21727">
                  <c:v>20.68938</c:v>
                </c:pt>
                <c:pt idx="21728">
                  <c:v>19.571261</c:v>
                </c:pt>
                <c:pt idx="21729">
                  <c:v>17.731960999999998</c:v>
                </c:pt>
                <c:pt idx="21730">
                  <c:v>17.530173000000001</c:v>
                </c:pt>
                <c:pt idx="21731">
                  <c:v>19.481386000000001</c:v>
                </c:pt>
                <c:pt idx="21732">
                  <c:v>19.899077999999999</c:v>
                </c:pt>
                <c:pt idx="21733">
                  <c:v>18.415398</c:v>
                </c:pt>
                <c:pt idx="21734">
                  <c:v>17.785841000000001</c:v>
                </c:pt>
                <c:pt idx="21735">
                  <c:v>18.479645999999999</c:v>
                </c:pt>
                <c:pt idx="21736">
                  <c:v>19.542469000000001</c:v>
                </c:pt>
                <c:pt idx="21737">
                  <c:v>19.794523999999999</c:v>
                </c:pt>
                <c:pt idx="21738">
                  <c:v>18.577442999999999</c:v>
                </c:pt>
                <c:pt idx="21739">
                  <c:v>17.682411999999999</c:v>
                </c:pt>
                <c:pt idx="21740">
                  <c:v>18.942557000000001</c:v>
                </c:pt>
                <c:pt idx="21741">
                  <c:v>19.680008999999998</c:v>
                </c:pt>
                <c:pt idx="21742">
                  <c:v>20.005244000000001</c:v>
                </c:pt>
                <c:pt idx="21743">
                  <c:v>18.380548000000001</c:v>
                </c:pt>
                <c:pt idx="21744">
                  <c:v>18.057468</c:v>
                </c:pt>
                <c:pt idx="21745">
                  <c:v>18.204387000000001</c:v>
                </c:pt>
                <c:pt idx="21746">
                  <c:v>19.35924</c:v>
                </c:pt>
                <c:pt idx="21747">
                  <c:v>19.159471</c:v>
                </c:pt>
                <c:pt idx="21748">
                  <c:v>17.954059999999998</c:v>
                </c:pt>
                <c:pt idx="21749">
                  <c:v>18.114939</c:v>
                </c:pt>
                <c:pt idx="21750">
                  <c:v>18.685452999999999</c:v>
                </c:pt>
                <c:pt idx="21751">
                  <c:v>19.213194999999999</c:v>
                </c:pt>
                <c:pt idx="21752">
                  <c:v>19.523866999999999</c:v>
                </c:pt>
                <c:pt idx="21753">
                  <c:v>18.483238</c:v>
                </c:pt>
                <c:pt idx="21754">
                  <c:v>18.694541000000001</c:v>
                </c:pt>
                <c:pt idx="21755">
                  <c:v>19.014436</c:v>
                </c:pt>
                <c:pt idx="21756">
                  <c:v>19.380987000000001</c:v>
                </c:pt>
                <c:pt idx="21757">
                  <c:v>18.634758999999999</c:v>
                </c:pt>
                <c:pt idx="21758">
                  <c:v>18.208717</c:v>
                </c:pt>
                <c:pt idx="21759">
                  <c:v>18.104143000000001</c:v>
                </c:pt>
                <c:pt idx="21760">
                  <c:v>19.010261</c:v>
                </c:pt>
                <c:pt idx="21761">
                  <c:v>20.175191999999999</c:v>
                </c:pt>
                <c:pt idx="21762">
                  <c:v>18.854993</c:v>
                </c:pt>
                <c:pt idx="21763">
                  <c:v>17.626825</c:v>
                </c:pt>
                <c:pt idx="21764">
                  <c:v>18.466967</c:v>
                </c:pt>
                <c:pt idx="21765">
                  <c:v>19.267209999999999</c:v>
                </c:pt>
                <c:pt idx="21766">
                  <c:v>19.271093</c:v>
                </c:pt>
                <c:pt idx="21767">
                  <c:v>18.528748</c:v>
                </c:pt>
                <c:pt idx="21768">
                  <c:v>17.942253999999998</c:v>
                </c:pt>
                <c:pt idx="21769">
                  <c:v>18.781813</c:v>
                </c:pt>
                <c:pt idx="21770">
                  <c:v>19.104154999999999</c:v>
                </c:pt>
                <c:pt idx="21771">
                  <c:v>19.052023999999999</c:v>
                </c:pt>
                <c:pt idx="21772">
                  <c:v>18.528611999999999</c:v>
                </c:pt>
                <c:pt idx="21773">
                  <c:v>18.481373999999999</c:v>
                </c:pt>
                <c:pt idx="21774">
                  <c:v>18.742205999999999</c:v>
                </c:pt>
                <c:pt idx="21775">
                  <c:v>19.110213000000002</c:v>
                </c:pt>
                <c:pt idx="21776">
                  <c:v>18.951198000000002</c:v>
                </c:pt>
                <c:pt idx="21777">
                  <c:v>18.736302999999999</c:v>
                </c:pt>
                <c:pt idx="21778">
                  <c:v>18.216484000000001</c:v>
                </c:pt>
                <c:pt idx="21779">
                  <c:v>18.908853000000001</c:v>
                </c:pt>
                <c:pt idx="21780">
                  <c:v>19.534390999999999</c:v>
                </c:pt>
                <c:pt idx="21781">
                  <c:v>18.417999999999999</c:v>
                </c:pt>
                <c:pt idx="21782">
                  <c:v>18.526457000000001</c:v>
                </c:pt>
                <c:pt idx="21783">
                  <c:v>18.748691000000001</c:v>
                </c:pt>
                <c:pt idx="21784">
                  <c:v>19.227602000000001</c:v>
                </c:pt>
                <c:pt idx="21785">
                  <c:v>18.945295000000002</c:v>
                </c:pt>
                <c:pt idx="21786">
                  <c:v>18.734283999999999</c:v>
                </c:pt>
                <c:pt idx="21787">
                  <c:v>18.631302000000002</c:v>
                </c:pt>
                <c:pt idx="21788">
                  <c:v>18.431242999999998</c:v>
                </c:pt>
                <c:pt idx="21789">
                  <c:v>19.006513999999999</c:v>
                </c:pt>
                <c:pt idx="21790">
                  <c:v>18.790317999999999</c:v>
                </c:pt>
                <c:pt idx="21791">
                  <c:v>18.532069</c:v>
                </c:pt>
                <c:pt idx="21792">
                  <c:v>19.377395</c:v>
                </c:pt>
                <c:pt idx="21793">
                  <c:v>18.907125000000001</c:v>
                </c:pt>
                <c:pt idx="21794">
                  <c:v>18.106162999999999</c:v>
                </c:pt>
                <c:pt idx="21795">
                  <c:v>18.26013</c:v>
                </c:pt>
                <c:pt idx="21796">
                  <c:v>18.368003999999999</c:v>
                </c:pt>
                <c:pt idx="21797">
                  <c:v>18.425339999999998</c:v>
                </c:pt>
                <c:pt idx="21798">
                  <c:v>18.793638999999999</c:v>
                </c:pt>
                <c:pt idx="21799">
                  <c:v>18.424486000000002</c:v>
                </c:pt>
                <c:pt idx="21800">
                  <c:v>18.431242999999998</c:v>
                </c:pt>
                <c:pt idx="21801">
                  <c:v>19.108329999999999</c:v>
                </c:pt>
                <c:pt idx="21802">
                  <c:v>19.265326000000002</c:v>
                </c:pt>
                <c:pt idx="21803">
                  <c:v>18.575558999999998</c:v>
                </c:pt>
                <c:pt idx="21804">
                  <c:v>18.157149</c:v>
                </c:pt>
                <c:pt idx="21805">
                  <c:v>19.483540999999999</c:v>
                </c:pt>
                <c:pt idx="21806">
                  <c:v>19.381277999999998</c:v>
                </c:pt>
                <c:pt idx="21807">
                  <c:v>19.266627</c:v>
                </c:pt>
                <c:pt idx="21808">
                  <c:v>18.045235000000002</c:v>
                </c:pt>
                <c:pt idx="21809">
                  <c:v>17.155836000000001</c:v>
                </c:pt>
                <c:pt idx="21810">
                  <c:v>19.534099999999999</c:v>
                </c:pt>
                <c:pt idx="21811">
                  <c:v>19.541011999999998</c:v>
                </c:pt>
                <c:pt idx="21812">
                  <c:v>18.792045999999999</c:v>
                </c:pt>
                <c:pt idx="21813">
                  <c:v>17.997997000000002</c:v>
                </c:pt>
                <c:pt idx="21814">
                  <c:v>17.954350999999999</c:v>
                </c:pt>
                <c:pt idx="21815">
                  <c:v>19.117844000000002</c:v>
                </c:pt>
                <c:pt idx="21816">
                  <c:v>19.747848999999999</c:v>
                </c:pt>
                <c:pt idx="21817">
                  <c:v>18.847788999999999</c:v>
                </c:pt>
                <c:pt idx="21818">
                  <c:v>17.847486</c:v>
                </c:pt>
                <c:pt idx="21819">
                  <c:v>18.376936000000001</c:v>
                </c:pt>
                <c:pt idx="21820">
                  <c:v>19.533808000000001</c:v>
                </c:pt>
                <c:pt idx="21821">
                  <c:v>19.158753000000001</c:v>
                </c:pt>
                <c:pt idx="21822">
                  <c:v>18.313427000000001</c:v>
                </c:pt>
                <c:pt idx="21823">
                  <c:v>18.058633</c:v>
                </c:pt>
                <c:pt idx="21824">
                  <c:v>18.800687</c:v>
                </c:pt>
                <c:pt idx="21825">
                  <c:v>19.32338</c:v>
                </c:pt>
                <c:pt idx="21826">
                  <c:v>18.527311000000001</c:v>
                </c:pt>
                <c:pt idx="21827">
                  <c:v>17.943691000000001</c:v>
                </c:pt>
                <c:pt idx="21828">
                  <c:v>18.368296000000001</c:v>
                </c:pt>
                <c:pt idx="21829">
                  <c:v>19.482240000000001</c:v>
                </c:pt>
                <c:pt idx="21830">
                  <c:v>19.374365999999998</c:v>
                </c:pt>
                <c:pt idx="21831">
                  <c:v>18.847498000000002</c:v>
                </c:pt>
                <c:pt idx="21832">
                  <c:v>17.950603000000001</c:v>
                </c:pt>
                <c:pt idx="21833">
                  <c:v>18.532495999999998</c:v>
                </c:pt>
                <c:pt idx="21834">
                  <c:v>19.157451999999999</c:v>
                </c:pt>
                <c:pt idx="21835">
                  <c:v>19.160053999999999</c:v>
                </c:pt>
                <c:pt idx="21836">
                  <c:v>18.426641</c:v>
                </c:pt>
                <c:pt idx="21837">
                  <c:v>18.115386000000001</c:v>
                </c:pt>
                <c:pt idx="21838">
                  <c:v>18.639225</c:v>
                </c:pt>
                <c:pt idx="21839">
                  <c:v>18.580024999999999</c:v>
                </c:pt>
                <c:pt idx="21840">
                  <c:v>18.47186</c:v>
                </c:pt>
                <c:pt idx="21841">
                  <c:v>18.740051000000001</c:v>
                </c:pt>
                <c:pt idx="21842">
                  <c:v>19.274840999999999</c:v>
                </c:pt>
                <c:pt idx="21843">
                  <c:v>19.222553999999999</c:v>
                </c:pt>
                <c:pt idx="21844">
                  <c:v>18.479355000000002</c:v>
                </c:pt>
                <c:pt idx="21845">
                  <c:v>18.36917</c:v>
                </c:pt>
                <c:pt idx="21846">
                  <c:v>18.374063</c:v>
                </c:pt>
                <c:pt idx="21847">
                  <c:v>18.641380000000002</c:v>
                </c:pt>
                <c:pt idx="21848">
                  <c:v>18.79391</c:v>
                </c:pt>
                <c:pt idx="21849">
                  <c:v>18.742069999999998</c:v>
                </c:pt>
                <c:pt idx="21850">
                  <c:v>18.581482000000001</c:v>
                </c:pt>
                <c:pt idx="21851">
                  <c:v>18.788881</c:v>
                </c:pt>
                <c:pt idx="21852">
                  <c:v>18.845770000000002</c:v>
                </c:pt>
                <c:pt idx="21853">
                  <c:v>18.787872</c:v>
                </c:pt>
                <c:pt idx="21854">
                  <c:v>19.428671999999999</c:v>
                </c:pt>
                <c:pt idx="21855">
                  <c:v>18.640953</c:v>
                </c:pt>
                <c:pt idx="21856">
                  <c:v>18.265022999999999</c:v>
                </c:pt>
                <c:pt idx="21857">
                  <c:v>18.364839</c:v>
                </c:pt>
                <c:pt idx="21858">
                  <c:v>18.843032000000001</c:v>
                </c:pt>
                <c:pt idx="21859">
                  <c:v>18.748556000000001</c:v>
                </c:pt>
                <c:pt idx="21860">
                  <c:v>18.378820000000001</c:v>
                </c:pt>
                <c:pt idx="21861">
                  <c:v>18.113503000000001</c:v>
                </c:pt>
                <c:pt idx="21862">
                  <c:v>18.584199999999999</c:v>
                </c:pt>
                <c:pt idx="21863">
                  <c:v>19.486279</c:v>
                </c:pt>
                <c:pt idx="21864">
                  <c:v>18.271509000000002</c:v>
                </c:pt>
                <c:pt idx="21865">
                  <c:v>17.420842</c:v>
                </c:pt>
                <c:pt idx="21866">
                  <c:v>18.258828999999999</c:v>
                </c:pt>
                <c:pt idx="21867">
                  <c:v>19.324525000000001</c:v>
                </c:pt>
                <c:pt idx="21868">
                  <c:v>19.378696000000001</c:v>
                </c:pt>
                <c:pt idx="21869">
                  <c:v>18.575714999999999</c:v>
                </c:pt>
                <c:pt idx="21870">
                  <c:v>17.938797999999998</c:v>
                </c:pt>
                <c:pt idx="21871">
                  <c:v>18.424620999999998</c:v>
                </c:pt>
                <c:pt idx="21872">
                  <c:v>19.913777</c:v>
                </c:pt>
                <c:pt idx="21873">
                  <c:v>19.645295000000001</c:v>
                </c:pt>
                <c:pt idx="21874">
                  <c:v>16.948281000000001</c:v>
                </c:pt>
                <c:pt idx="21875">
                  <c:v>17.513318999999999</c:v>
                </c:pt>
                <c:pt idx="21876">
                  <c:v>19.378405000000001</c:v>
                </c:pt>
                <c:pt idx="21877">
                  <c:v>20.021515999999998</c:v>
                </c:pt>
                <c:pt idx="21878">
                  <c:v>18.533660999999999</c:v>
                </c:pt>
                <c:pt idx="21879">
                  <c:v>16.782644000000001</c:v>
                </c:pt>
                <c:pt idx="21880">
                  <c:v>18.048691999999999</c:v>
                </c:pt>
                <c:pt idx="21881">
                  <c:v>20.171153</c:v>
                </c:pt>
                <c:pt idx="21882">
                  <c:v>20.381444999999999</c:v>
                </c:pt>
                <c:pt idx="21883">
                  <c:v>17.622358999999999</c:v>
                </c:pt>
                <c:pt idx="21884">
                  <c:v>16.619880999999999</c:v>
                </c:pt>
                <c:pt idx="21885">
                  <c:v>19.167528999999998</c:v>
                </c:pt>
                <c:pt idx="21886">
                  <c:v>20.435887000000001</c:v>
                </c:pt>
                <c:pt idx="21887">
                  <c:v>19.054043</c:v>
                </c:pt>
                <c:pt idx="21888">
                  <c:v>16.883043000000001</c:v>
                </c:pt>
                <c:pt idx="21889">
                  <c:v>17.320754999999998</c:v>
                </c:pt>
                <c:pt idx="21890">
                  <c:v>19.601939999999999</c:v>
                </c:pt>
                <c:pt idx="21891">
                  <c:v>19.805747</c:v>
                </c:pt>
                <c:pt idx="21892">
                  <c:v>17.883773000000001</c:v>
                </c:pt>
                <c:pt idx="21893">
                  <c:v>16.934882999999999</c:v>
                </c:pt>
                <c:pt idx="21894">
                  <c:v>18.486694</c:v>
                </c:pt>
                <c:pt idx="21895">
                  <c:v>20.07854</c:v>
                </c:pt>
                <c:pt idx="21896">
                  <c:v>19.903117000000002</c:v>
                </c:pt>
                <c:pt idx="21897">
                  <c:v>17.414804</c:v>
                </c:pt>
                <c:pt idx="21898">
                  <c:v>17.575548000000001</c:v>
                </c:pt>
                <c:pt idx="21899">
                  <c:v>18.911881999999999</c:v>
                </c:pt>
                <c:pt idx="21900">
                  <c:v>20.172027</c:v>
                </c:pt>
                <c:pt idx="21901">
                  <c:v>19.214496</c:v>
                </c:pt>
                <c:pt idx="21902">
                  <c:v>16.998548</c:v>
                </c:pt>
                <c:pt idx="21903">
                  <c:v>17.953050000000001</c:v>
                </c:pt>
                <c:pt idx="21904">
                  <c:v>19.745538</c:v>
                </c:pt>
                <c:pt idx="21905">
                  <c:v>19.631042999999998</c:v>
                </c:pt>
                <c:pt idx="21906">
                  <c:v>18.952362999999998</c:v>
                </c:pt>
                <c:pt idx="21907">
                  <c:v>18.066264</c:v>
                </c:pt>
                <c:pt idx="21908">
                  <c:v>18.228871999999999</c:v>
                </c:pt>
                <c:pt idx="21909">
                  <c:v>18.581752999999999</c:v>
                </c:pt>
                <c:pt idx="21910">
                  <c:v>18.464072999999999</c:v>
                </c:pt>
                <c:pt idx="21911">
                  <c:v>17.892704999999999</c:v>
                </c:pt>
                <c:pt idx="21912">
                  <c:v>18.223552000000002</c:v>
                </c:pt>
                <c:pt idx="21913">
                  <c:v>18.750710999999999</c:v>
                </c:pt>
                <c:pt idx="21914">
                  <c:v>18.740341999999998</c:v>
                </c:pt>
                <c:pt idx="21915">
                  <c:v>18.521699999999999</c:v>
                </c:pt>
                <c:pt idx="21916">
                  <c:v>18.369014</c:v>
                </c:pt>
                <c:pt idx="21917">
                  <c:v>18.856992999999999</c:v>
                </c:pt>
                <c:pt idx="21918">
                  <c:v>18.792764999999999</c:v>
                </c:pt>
                <c:pt idx="21919">
                  <c:v>18.997872999999998</c:v>
                </c:pt>
                <c:pt idx="21920">
                  <c:v>18.537972</c:v>
                </c:pt>
                <c:pt idx="21921">
                  <c:v>18.432096999999999</c:v>
                </c:pt>
                <c:pt idx="21922">
                  <c:v>18.790026999999998</c:v>
                </c:pt>
                <c:pt idx="21923">
                  <c:v>18.308961</c:v>
                </c:pt>
                <c:pt idx="21924">
                  <c:v>18.472014999999999</c:v>
                </c:pt>
                <c:pt idx="21925">
                  <c:v>18.806881000000001</c:v>
                </c:pt>
                <c:pt idx="21926">
                  <c:v>18.325232</c:v>
                </c:pt>
                <c:pt idx="21927">
                  <c:v>18.526883999999999</c:v>
                </c:pt>
                <c:pt idx="21928">
                  <c:v>18.466674999999999</c:v>
                </c:pt>
                <c:pt idx="21929">
                  <c:v>18.476617000000001</c:v>
                </c:pt>
                <c:pt idx="21930">
                  <c:v>18.958829000000001</c:v>
                </c:pt>
                <c:pt idx="21931">
                  <c:v>19.430690999999999</c:v>
                </c:pt>
                <c:pt idx="21932">
                  <c:v>18.478345000000001</c:v>
                </c:pt>
                <c:pt idx="21933">
                  <c:v>17.79419</c:v>
                </c:pt>
                <c:pt idx="21934">
                  <c:v>18.695395000000001</c:v>
                </c:pt>
                <c:pt idx="21935">
                  <c:v>19.634634999999999</c:v>
                </c:pt>
                <c:pt idx="21936">
                  <c:v>19.060237000000001</c:v>
                </c:pt>
                <c:pt idx="21937">
                  <c:v>18.587812</c:v>
                </c:pt>
                <c:pt idx="21938">
                  <c:v>18.065546000000001</c:v>
                </c:pt>
                <c:pt idx="21939">
                  <c:v>17.798791999999999</c:v>
                </c:pt>
                <c:pt idx="21940">
                  <c:v>19.313147000000001</c:v>
                </c:pt>
                <c:pt idx="21941">
                  <c:v>18.892717000000001</c:v>
                </c:pt>
                <c:pt idx="21942">
                  <c:v>17.795490999999998</c:v>
                </c:pt>
                <c:pt idx="21943">
                  <c:v>17.694665000000001</c:v>
                </c:pt>
                <c:pt idx="21944">
                  <c:v>18.748982999999999</c:v>
                </c:pt>
                <c:pt idx="21945">
                  <c:v>19.639392000000001</c:v>
                </c:pt>
                <c:pt idx="21946">
                  <c:v>18.364121000000001</c:v>
                </c:pt>
                <c:pt idx="21947">
                  <c:v>17.418396000000001</c:v>
                </c:pt>
                <c:pt idx="21948">
                  <c:v>18.152391000000001</c:v>
                </c:pt>
                <c:pt idx="21949">
                  <c:v>19.792932</c:v>
                </c:pt>
                <c:pt idx="21950">
                  <c:v>19.745401999999999</c:v>
                </c:pt>
                <c:pt idx="21951">
                  <c:v>18.270363</c:v>
                </c:pt>
                <c:pt idx="21952">
                  <c:v>17.426182000000001</c:v>
                </c:pt>
                <c:pt idx="21953">
                  <c:v>18.259119999999999</c:v>
                </c:pt>
                <c:pt idx="21954">
                  <c:v>18.947023000000002</c:v>
                </c:pt>
                <c:pt idx="21955">
                  <c:v>19.373512000000002</c:v>
                </c:pt>
                <c:pt idx="21956">
                  <c:v>18.014133000000001</c:v>
                </c:pt>
                <c:pt idx="21957">
                  <c:v>17.060058999999999</c:v>
                </c:pt>
                <c:pt idx="21958">
                  <c:v>18.212173</c:v>
                </c:pt>
                <c:pt idx="21959">
                  <c:v>19.890436999999999</c:v>
                </c:pt>
                <c:pt idx="21960">
                  <c:v>19.536411000000001</c:v>
                </c:pt>
                <c:pt idx="21961">
                  <c:v>18.064245</c:v>
                </c:pt>
                <c:pt idx="21962">
                  <c:v>17.479906</c:v>
                </c:pt>
                <c:pt idx="21963">
                  <c:v>19.010106</c:v>
                </c:pt>
                <c:pt idx="21964">
                  <c:v>20.166260000000001</c:v>
                </c:pt>
                <c:pt idx="21965">
                  <c:v>19.111068</c:v>
                </c:pt>
                <c:pt idx="21966">
                  <c:v>17.845894000000001</c:v>
                </c:pt>
                <c:pt idx="21967">
                  <c:v>17.955943000000001</c:v>
                </c:pt>
                <c:pt idx="21968">
                  <c:v>19.116699000000001</c:v>
                </c:pt>
                <c:pt idx="21969">
                  <c:v>19.704203</c:v>
                </c:pt>
                <c:pt idx="21970">
                  <c:v>18.801541</c:v>
                </c:pt>
                <c:pt idx="21971">
                  <c:v>17.681266999999998</c:v>
                </c:pt>
                <c:pt idx="21972">
                  <c:v>17.572091</c:v>
                </c:pt>
                <c:pt idx="21973">
                  <c:v>19.587395999999998</c:v>
                </c:pt>
                <c:pt idx="21974">
                  <c:v>19.761965</c:v>
                </c:pt>
                <c:pt idx="21975">
                  <c:v>18.803851999999999</c:v>
                </c:pt>
                <c:pt idx="21976">
                  <c:v>17.365973</c:v>
                </c:pt>
                <c:pt idx="21977">
                  <c:v>17.677945999999999</c:v>
                </c:pt>
                <c:pt idx="21978">
                  <c:v>19.056198999999999</c:v>
                </c:pt>
                <c:pt idx="21979">
                  <c:v>19.379840999999999</c:v>
                </c:pt>
                <c:pt idx="21980">
                  <c:v>18.011686999999998</c:v>
                </c:pt>
                <c:pt idx="21981">
                  <c:v>17.897753999999999</c:v>
                </c:pt>
                <c:pt idx="21982">
                  <c:v>18.639225</c:v>
                </c:pt>
                <c:pt idx="21983">
                  <c:v>18.790745000000001</c:v>
                </c:pt>
                <c:pt idx="21984">
                  <c:v>19.205991000000001</c:v>
                </c:pt>
                <c:pt idx="21985">
                  <c:v>18.154702</c:v>
                </c:pt>
                <c:pt idx="21986">
                  <c:v>18.427358999999999</c:v>
                </c:pt>
                <c:pt idx="21987">
                  <c:v>18.704481999999999</c:v>
                </c:pt>
                <c:pt idx="21988">
                  <c:v>19.332447999999999</c:v>
                </c:pt>
                <c:pt idx="21989">
                  <c:v>18.528611999999999</c:v>
                </c:pt>
                <c:pt idx="21990">
                  <c:v>18.044516999999999</c:v>
                </c:pt>
                <c:pt idx="21991">
                  <c:v>18.004190999999999</c:v>
                </c:pt>
                <c:pt idx="21992">
                  <c:v>18.436291000000001</c:v>
                </c:pt>
                <c:pt idx="21993">
                  <c:v>19.068878000000002</c:v>
                </c:pt>
                <c:pt idx="21994">
                  <c:v>18.689492000000001</c:v>
                </c:pt>
                <c:pt idx="21995">
                  <c:v>17.943263999999999</c:v>
                </c:pt>
                <c:pt idx="21996">
                  <c:v>18.628138</c:v>
                </c:pt>
                <c:pt idx="21997">
                  <c:v>18.850663000000001</c:v>
                </c:pt>
                <c:pt idx="21998">
                  <c:v>18.957975000000001</c:v>
                </c:pt>
                <c:pt idx="21999">
                  <c:v>18.797948999999999</c:v>
                </c:pt>
                <c:pt idx="22000">
                  <c:v>18.961138999999999</c:v>
                </c:pt>
                <c:pt idx="22001">
                  <c:v>18.589676000000001</c:v>
                </c:pt>
                <c:pt idx="22002">
                  <c:v>18.318028000000002</c:v>
                </c:pt>
                <c:pt idx="22003">
                  <c:v>18.575132</c:v>
                </c:pt>
                <c:pt idx="22004">
                  <c:v>18.481373999999999</c:v>
                </c:pt>
                <c:pt idx="22005">
                  <c:v>19.704494</c:v>
                </c:pt>
                <c:pt idx="22006">
                  <c:v>18.436426999999998</c:v>
                </c:pt>
                <c:pt idx="22007">
                  <c:v>17.309512000000002</c:v>
                </c:pt>
                <c:pt idx="22008">
                  <c:v>18.465083</c:v>
                </c:pt>
                <c:pt idx="22009">
                  <c:v>19.639818999999999</c:v>
                </c:pt>
                <c:pt idx="22010">
                  <c:v>19.176617</c:v>
                </c:pt>
                <c:pt idx="22011">
                  <c:v>18.011821999999999</c:v>
                </c:pt>
                <c:pt idx="22012">
                  <c:v>18.056905</c:v>
                </c:pt>
                <c:pt idx="22013">
                  <c:v>18.842313999999998</c:v>
                </c:pt>
                <c:pt idx="22014">
                  <c:v>19.902826000000001</c:v>
                </c:pt>
                <c:pt idx="22015">
                  <c:v>18.799676999999999</c:v>
                </c:pt>
                <c:pt idx="22016">
                  <c:v>16.838096</c:v>
                </c:pt>
                <c:pt idx="22017">
                  <c:v>17.792462</c:v>
                </c:pt>
                <c:pt idx="22018">
                  <c:v>19.540585</c:v>
                </c:pt>
                <c:pt idx="22019">
                  <c:v>19.694125</c:v>
                </c:pt>
                <c:pt idx="22020">
                  <c:v>17.942544999999999</c:v>
                </c:pt>
                <c:pt idx="22021">
                  <c:v>16.888946000000001</c:v>
                </c:pt>
                <c:pt idx="22022">
                  <c:v>18.222833999999999</c:v>
                </c:pt>
                <c:pt idx="22023">
                  <c:v>20.179658</c:v>
                </c:pt>
                <c:pt idx="22024">
                  <c:v>19.857451000000001</c:v>
                </c:pt>
                <c:pt idx="22025">
                  <c:v>17.472837999999999</c:v>
                </c:pt>
                <c:pt idx="22026">
                  <c:v>16.944241999999999</c:v>
                </c:pt>
                <c:pt idx="22027">
                  <c:v>18.793482999999998</c:v>
                </c:pt>
                <c:pt idx="22028">
                  <c:v>20.285958999999998</c:v>
                </c:pt>
                <c:pt idx="22029">
                  <c:v>19.38157</c:v>
                </c:pt>
                <c:pt idx="22030">
                  <c:v>17.263439000000002</c:v>
                </c:pt>
                <c:pt idx="22031">
                  <c:v>17.629563000000001</c:v>
                </c:pt>
                <c:pt idx="22032">
                  <c:v>19.43242</c:v>
                </c:pt>
                <c:pt idx="22033">
                  <c:v>20.067453</c:v>
                </c:pt>
                <c:pt idx="22034">
                  <c:v>18.421592</c:v>
                </c:pt>
                <c:pt idx="22035">
                  <c:v>16.842853000000002</c:v>
                </c:pt>
                <c:pt idx="22036">
                  <c:v>18.276557</c:v>
                </c:pt>
                <c:pt idx="22037">
                  <c:v>19.906282000000001</c:v>
                </c:pt>
                <c:pt idx="22038">
                  <c:v>19.687348</c:v>
                </c:pt>
                <c:pt idx="22039">
                  <c:v>17.783821</c:v>
                </c:pt>
                <c:pt idx="22040">
                  <c:v>17.481497999999998</c:v>
                </c:pt>
                <c:pt idx="22041">
                  <c:v>18.917065999999998</c:v>
                </c:pt>
                <c:pt idx="22042">
                  <c:v>19.755616</c:v>
                </c:pt>
                <c:pt idx="22043">
                  <c:v>18.952207000000001</c:v>
                </c:pt>
                <c:pt idx="22044">
                  <c:v>17.361080000000001</c:v>
                </c:pt>
                <c:pt idx="22045">
                  <c:v>17.478178</c:v>
                </c:pt>
                <c:pt idx="22046">
                  <c:v>19.541595000000001</c:v>
                </c:pt>
                <c:pt idx="22047">
                  <c:v>19.483114</c:v>
                </c:pt>
                <c:pt idx="22048">
                  <c:v>18.159751</c:v>
                </c:pt>
                <c:pt idx="22049">
                  <c:v>18.111211999999998</c:v>
                </c:pt>
                <c:pt idx="22050">
                  <c:v>18.588529999999999</c:v>
                </c:pt>
                <c:pt idx="22051">
                  <c:v>18.953935999999999</c:v>
                </c:pt>
                <c:pt idx="22052">
                  <c:v>18.999737</c:v>
                </c:pt>
                <c:pt idx="22053">
                  <c:v>18.43167</c:v>
                </c:pt>
                <c:pt idx="22054">
                  <c:v>17.907831000000002</c:v>
                </c:pt>
                <c:pt idx="22055">
                  <c:v>18.380548000000001</c:v>
                </c:pt>
                <c:pt idx="22056">
                  <c:v>18.845770000000002</c:v>
                </c:pt>
                <c:pt idx="22057">
                  <c:v>17.947011</c:v>
                </c:pt>
                <c:pt idx="22058">
                  <c:v>18.164352999999998</c:v>
                </c:pt>
                <c:pt idx="22059">
                  <c:v>18.808318</c:v>
                </c:pt>
                <c:pt idx="22060">
                  <c:v>19.069596000000001</c:v>
                </c:pt>
                <c:pt idx="22061">
                  <c:v>18.259702999999998</c:v>
                </c:pt>
                <c:pt idx="22062">
                  <c:v>18.153110000000002</c:v>
                </c:pt>
                <c:pt idx="22063">
                  <c:v>18.796357</c:v>
                </c:pt>
                <c:pt idx="22064">
                  <c:v>19.542739999999998</c:v>
                </c:pt>
                <c:pt idx="22065">
                  <c:v>19.590133999999999</c:v>
                </c:pt>
                <c:pt idx="22066">
                  <c:v>18.214776000000001</c:v>
                </c:pt>
                <c:pt idx="22067">
                  <c:v>18.059215999999999</c:v>
                </c:pt>
                <c:pt idx="22068">
                  <c:v>19.016300000000001</c:v>
                </c:pt>
                <c:pt idx="22069">
                  <c:v>18.698851000000001</c:v>
                </c:pt>
                <c:pt idx="22070">
                  <c:v>18.258402</c:v>
                </c:pt>
                <c:pt idx="22071">
                  <c:v>17.736719000000001</c:v>
                </c:pt>
                <c:pt idx="22072">
                  <c:v>18.431533999999999</c:v>
                </c:pt>
                <c:pt idx="22073">
                  <c:v>19.230340000000002</c:v>
                </c:pt>
                <c:pt idx="22074">
                  <c:v>19.164947000000002</c:v>
                </c:pt>
                <c:pt idx="22075">
                  <c:v>17.676082000000001</c:v>
                </c:pt>
                <c:pt idx="22076">
                  <c:v>18.000152</c:v>
                </c:pt>
                <c:pt idx="22077">
                  <c:v>19.171568000000001</c:v>
                </c:pt>
                <c:pt idx="22078">
                  <c:v>19.545770000000001</c:v>
                </c:pt>
                <c:pt idx="22079">
                  <c:v>18.476908000000002</c:v>
                </c:pt>
                <c:pt idx="22080">
                  <c:v>17.682704000000001</c:v>
                </c:pt>
                <c:pt idx="22081">
                  <c:v>18.371752000000001</c:v>
                </c:pt>
                <c:pt idx="22082">
                  <c:v>19.806329999999999</c:v>
                </c:pt>
                <c:pt idx="22083">
                  <c:v>18.957975000000001</c:v>
                </c:pt>
                <c:pt idx="22084">
                  <c:v>17.688334999999999</c:v>
                </c:pt>
                <c:pt idx="22085">
                  <c:v>17.900200000000002</c:v>
                </c:pt>
                <c:pt idx="22086">
                  <c:v>18.963159000000001</c:v>
                </c:pt>
                <c:pt idx="22087">
                  <c:v>19.273112999999999</c:v>
                </c:pt>
                <c:pt idx="22088">
                  <c:v>18.055603999999999</c:v>
                </c:pt>
                <c:pt idx="22089">
                  <c:v>17.637194000000001</c:v>
                </c:pt>
                <c:pt idx="22090">
                  <c:v>18.647438000000001</c:v>
                </c:pt>
                <c:pt idx="22091">
                  <c:v>19.591861999999999</c:v>
                </c:pt>
                <c:pt idx="22092">
                  <c:v>19.213777</c:v>
                </c:pt>
                <c:pt idx="22093">
                  <c:v>18.315446000000001</c:v>
                </c:pt>
                <c:pt idx="22094">
                  <c:v>18.06108</c:v>
                </c:pt>
                <c:pt idx="22095">
                  <c:v>19.229175000000001</c:v>
                </c:pt>
                <c:pt idx="22096">
                  <c:v>19.064257000000001</c:v>
                </c:pt>
                <c:pt idx="22097">
                  <c:v>18.045953999999998</c:v>
                </c:pt>
                <c:pt idx="22098">
                  <c:v>18.631167000000001</c:v>
                </c:pt>
                <c:pt idx="22099">
                  <c:v>18.755468</c:v>
                </c:pt>
                <c:pt idx="22100">
                  <c:v>18.917784999999999</c:v>
                </c:pt>
                <c:pt idx="22101">
                  <c:v>18.478054</c:v>
                </c:pt>
                <c:pt idx="22102">
                  <c:v>17.887812</c:v>
                </c:pt>
                <c:pt idx="22103">
                  <c:v>19.376968000000002</c:v>
                </c:pt>
                <c:pt idx="22104">
                  <c:v>18.855712</c:v>
                </c:pt>
                <c:pt idx="22105">
                  <c:v>18.379383000000001</c:v>
                </c:pt>
                <c:pt idx="22106">
                  <c:v>18.161750000000001</c:v>
                </c:pt>
                <c:pt idx="22107">
                  <c:v>18.538398999999998</c:v>
                </c:pt>
                <c:pt idx="22108">
                  <c:v>19.385317000000001</c:v>
                </c:pt>
                <c:pt idx="22109">
                  <c:v>18.739197000000001</c:v>
                </c:pt>
                <c:pt idx="22110">
                  <c:v>17.471848000000001</c:v>
                </c:pt>
                <c:pt idx="22111">
                  <c:v>18.739915</c:v>
                </c:pt>
                <c:pt idx="22112">
                  <c:v>19.549809</c:v>
                </c:pt>
                <c:pt idx="22113">
                  <c:v>18.858585000000001</c:v>
                </c:pt>
                <c:pt idx="22114">
                  <c:v>17.627970000000001</c:v>
                </c:pt>
                <c:pt idx="22115">
                  <c:v>17.092889</c:v>
                </c:pt>
                <c:pt idx="22116">
                  <c:v>19.269228999999999</c:v>
                </c:pt>
                <c:pt idx="22117">
                  <c:v>20.026409000000001</c:v>
                </c:pt>
                <c:pt idx="22118">
                  <c:v>19.014862999999998</c:v>
                </c:pt>
                <c:pt idx="22119">
                  <c:v>17.156127000000001</c:v>
                </c:pt>
                <c:pt idx="22120">
                  <c:v>17.791452</c:v>
                </c:pt>
                <c:pt idx="22121">
                  <c:v>19.750295000000001</c:v>
                </c:pt>
                <c:pt idx="22122">
                  <c:v>18.857576000000002</c:v>
                </c:pt>
                <c:pt idx="22123">
                  <c:v>18.111056000000001</c:v>
                </c:pt>
                <c:pt idx="22124">
                  <c:v>17.265302999999999</c:v>
                </c:pt>
                <c:pt idx="22125">
                  <c:v>18.493179999999999</c:v>
                </c:pt>
                <c:pt idx="22126">
                  <c:v>20.540887999999999</c:v>
                </c:pt>
                <c:pt idx="22127">
                  <c:v>19.106892999999999</c:v>
                </c:pt>
                <c:pt idx="22128">
                  <c:v>18.10127</c:v>
                </c:pt>
                <c:pt idx="22129">
                  <c:v>18.216504</c:v>
                </c:pt>
                <c:pt idx="22130">
                  <c:v>19.233505000000001</c:v>
                </c:pt>
                <c:pt idx="22131">
                  <c:v>19.384443000000001</c:v>
                </c:pt>
                <c:pt idx="22132">
                  <c:v>18.631730000000001</c:v>
                </c:pt>
                <c:pt idx="22133">
                  <c:v>17.417968999999999</c:v>
                </c:pt>
                <c:pt idx="22134">
                  <c:v>17.695383</c:v>
                </c:pt>
                <c:pt idx="22135">
                  <c:v>18.958402</c:v>
                </c:pt>
                <c:pt idx="22136">
                  <c:v>19.746839000000001</c:v>
                </c:pt>
                <c:pt idx="22137">
                  <c:v>18.479645999999999</c:v>
                </c:pt>
                <c:pt idx="22138">
                  <c:v>17.691209000000001</c:v>
                </c:pt>
                <c:pt idx="22139">
                  <c:v>18.221959999999999</c:v>
                </c:pt>
                <c:pt idx="22140">
                  <c:v>18.634758999999999</c:v>
                </c:pt>
                <c:pt idx="22141">
                  <c:v>19.425934000000002</c:v>
                </c:pt>
                <c:pt idx="22142">
                  <c:v>18.859885999999999</c:v>
                </c:pt>
                <c:pt idx="22143">
                  <c:v>17.849641999999999</c:v>
                </c:pt>
                <c:pt idx="22144">
                  <c:v>18.318611000000001</c:v>
                </c:pt>
                <c:pt idx="22145">
                  <c:v>19.155588000000002</c:v>
                </c:pt>
                <c:pt idx="22146">
                  <c:v>19.108350000000002</c:v>
                </c:pt>
                <c:pt idx="22147">
                  <c:v>18.596025000000001</c:v>
                </c:pt>
                <c:pt idx="22148">
                  <c:v>17.592828999999998</c:v>
                </c:pt>
                <c:pt idx="22149">
                  <c:v>18.21893</c:v>
                </c:pt>
                <c:pt idx="22150">
                  <c:v>19.003485000000001</c:v>
                </c:pt>
                <c:pt idx="22151">
                  <c:v>18.322067000000001</c:v>
                </c:pt>
                <c:pt idx="22152">
                  <c:v>17.957089</c:v>
                </c:pt>
                <c:pt idx="22153">
                  <c:v>18.00592</c:v>
                </c:pt>
                <c:pt idx="22154">
                  <c:v>19.375530999999999</c:v>
                </c:pt>
                <c:pt idx="22155">
                  <c:v>19.381724999999999</c:v>
                </c:pt>
                <c:pt idx="22156">
                  <c:v>18.163633999999998</c:v>
                </c:pt>
                <c:pt idx="22157">
                  <c:v>17.683130999999999</c:v>
                </c:pt>
                <c:pt idx="22158">
                  <c:v>18.422018999999999</c:v>
                </c:pt>
                <c:pt idx="22159">
                  <c:v>18.855129000000002</c:v>
                </c:pt>
                <c:pt idx="22160">
                  <c:v>18.754750000000001</c:v>
                </c:pt>
                <c:pt idx="22161">
                  <c:v>18.430097</c:v>
                </c:pt>
                <c:pt idx="22162">
                  <c:v>18.002755000000001</c:v>
                </c:pt>
                <c:pt idx="22163">
                  <c:v>18.898775000000001</c:v>
                </c:pt>
                <c:pt idx="22164">
                  <c:v>18.585073999999999</c:v>
                </c:pt>
                <c:pt idx="22165">
                  <c:v>18.170974000000001</c:v>
                </c:pt>
                <c:pt idx="22166">
                  <c:v>18.752438999999999</c:v>
                </c:pt>
                <c:pt idx="22167">
                  <c:v>19.121300999999999</c:v>
                </c:pt>
                <c:pt idx="22168">
                  <c:v>18.801404999999999</c:v>
                </c:pt>
                <c:pt idx="22169">
                  <c:v>17.897597999999999</c:v>
                </c:pt>
                <c:pt idx="22170">
                  <c:v>18.321058000000001</c:v>
                </c:pt>
                <c:pt idx="22171">
                  <c:v>19.221699999999998</c:v>
                </c:pt>
                <c:pt idx="22172">
                  <c:v>19.491910000000001</c:v>
                </c:pt>
                <c:pt idx="22173">
                  <c:v>18.486267000000002</c:v>
                </c:pt>
                <c:pt idx="22174">
                  <c:v>17.74334</c:v>
                </c:pt>
                <c:pt idx="22175">
                  <c:v>17.95204</c:v>
                </c:pt>
                <c:pt idx="22176">
                  <c:v>19.480084999999999</c:v>
                </c:pt>
                <c:pt idx="22177">
                  <c:v>19.117417</c:v>
                </c:pt>
                <c:pt idx="22178">
                  <c:v>18.113949000000002</c:v>
                </c:pt>
                <c:pt idx="22179">
                  <c:v>17.956662000000001</c:v>
                </c:pt>
                <c:pt idx="22180">
                  <c:v>18.640234</c:v>
                </c:pt>
                <c:pt idx="22181">
                  <c:v>19.480958999999999</c:v>
                </c:pt>
                <c:pt idx="22182">
                  <c:v>18.419864</c:v>
                </c:pt>
                <c:pt idx="22183">
                  <c:v>17.369138</c:v>
                </c:pt>
                <c:pt idx="22184">
                  <c:v>18.011531000000002</c:v>
                </c:pt>
                <c:pt idx="22185">
                  <c:v>19.388055000000001</c:v>
                </c:pt>
                <c:pt idx="22186">
                  <c:v>19.331885</c:v>
                </c:pt>
                <c:pt idx="22187">
                  <c:v>17.474722</c:v>
                </c:pt>
                <c:pt idx="22188">
                  <c:v>17.581741999999998</c:v>
                </c:pt>
                <c:pt idx="22189">
                  <c:v>18.746963000000001</c:v>
                </c:pt>
                <c:pt idx="22190">
                  <c:v>19.703776000000001</c:v>
                </c:pt>
                <c:pt idx="22191">
                  <c:v>19.38157</c:v>
                </c:pt>
                <c:pt idx="22192">
                  <c:v>17.585916999999998</c:v>
                </c:pt>
                <c:pt idx="22193">
                  <c:v>17.052699</c:v>
                </c:pt>
                <c:pt idx="22194">
                  <c:v>19.166810999999999</c:v>
                </c:pt>
                <c:pt idx="22195">
                  <c:v>19.748994</c:v>
                </c:pt>
                <c:pt idx="22196">
                  <c:v>18.479937</c:v>
                </c:pt>
                <c:pt idx="22197">
                  <c:v>17.901793000000001</c:v>
                </c:pt>
                <c:pt idx="22198">
                  <c:v>18.382567999999999</c:v>
                </c:pt>
                <c:pt idx="22199">
                  <c:v>18.697706</c:v>
                </c:pt>
                <c:pt idx="22200">
                  <c:v>18.947876999999998</c:v>
                </c:pt>
                <c:pt idx="22201">
                  <c:v>17.787704000000002</c:v>
                </c:pt>
                <c:pt idx="22202">
                  <c:v>17.953924000000001</c:v>
                </c:pt>
                <c:pt idx="22203">
                  <c:v>18.280595999999999</c:v>
                </c:pt>
                <c:pt idx="22204">
                  <c:v>19.281326</c:v>
                </c:pt>
                <c:pt idx="22205">
                  <c:v>18.845770000000002</c:v>
                </c:pt>
                <c:pt idx="22206">
                  <c:v>18.104725999999999</c:v>
                </c:pt>
                <c:pt idx="22207">
                  <c:v>18.955663999999999</c:v>
                </c:pt>
                <c:pt idx="22208">
                  <c:v>18.221397</c:v>
                </c:pt>
                <c:pt idx="22209">
                  <c:v>18.798959</c:v>
                </c:pt>
                <c:pt idx="22210">
                  <c:v>19.114678999999999</c:v>
                </c:pt>
                <c:pt idx="22211">
                  <c:v>18.171692</c:v>
                </c:pt>
                <c:pt idx="22212">
                  <c:v>18.268052000000001</c:v>
                </c:pt>
                <c:pt idx="22213">
                  <c:v>18.7896</c:v>
                </c:pt>
                <c:pt idx="22214">
                  <c:v>18.481373999999999</c:v>
                </c:pt>
                <c:pt idx="22215">
                  <c:v>18.172139000000001</c:v>
                </c:pt>
                <c:pt idx="22216">
                  <c:v>18.708074</c:v>
                </c:pt>
                <c:pt idx="22217">
                  <c:v>17.954778000000001</c:v>
                </c:pt>
                <c:pt idx="22218">
                  <c:v>17.999278</c:v>
                </c:pt>
                <c:pt idx="22219">
                  <c:v>18.736011999999999</c:v>
                </c:pt>
                <c:pt idx="22220">
                  <c:v>19.019193000000001</c:v>
                </c:pt>
                <c:pt idx="22221">
                  <c:v>19.181374000000002</c:v>
                </c:pt>
                <c:pt idx="22222">
                  <c:v>18.382702999999999</c:v>
                </c:pt>
                <c:pt idx="22223">
                  <c:v>18.15643</c:v>
                </c:pt>
                <c:pt idx="22224">
                  <c:v>18.841013</c:v>
                </c:pt>
                <c:pt idx="22225">
                  <c:v>19.124039</c:v>
                </c:pt>
                <c:pt idx="22226">
                  <c:v>18.855129000000002</c:v>
                </c:pt>
                <c:pt idx="22227">
                  <c:v>17.479906</c:v>
                </c:pt>
                <c:pt idx="22228">
                  <c:v>18.427358999999999</c:v>
                </c:pt>
                <c:pt idx="22229">
                  <c:v>18.641244</c:v>
                </c:pt>
                <c:pt idx="22230">
                  <c:v>19.114678999999999</c:v>
                </c:pt>
                <c:pt idx="22231">
                  <c:v>18.631302000000002</c:v>
                </c:pt>
                <c:pt idx="22232">
                  <c:v>18.004055999999999</c:v>
                </c:pt>
                <c:pt idx="22233">
                  <c:v>18.695841999999999</c:v>
                </c:pt>
                <c:pt idx="22234">
                  <c:v>19.126349000000001</c:v>
                </c:pt>
                <c:pt idx="22235">
                  <c:v>19.058354000000001</c:v>
                </c:pt>
                <c:pt idx="22236">
                  <c:v>17.840418</c:v>
                </c:pt>
                <c:pt idx="22237">
                  <c:v>17.896879999999999</c:v>
                </c:pt>
                <c:pt idx="22238">
                  <c:v>19.070898</c:v>
                </c:pt>
                <c:pt idx="22239">
                  <c:v>18.972518000000001</c:v>
                </c:pt>
                <c:pt idx="22240">
                  <c:v>18.691220000000001</c:v>
                </c:pt>
                <c:pt idx="22241">
                  <c:v>18.055468999999999</c:v>
                </c:pt>
                <c:pt idx="22242">
                  <c:v>18.580181</c:v>
                </c:pt>
                <c:pt idx="22243">
                  <c:v>18.642254000000001</c:v>
                </c:pt>
                <c:pt idx="22244">
                  <c:v>18.320339000000001</c:v>
                </c:pt>
                <c:pt idx="22245">
                  <c:v>18.321639999999999</c:v>
                </c:pt>
                <c:pt idx="22246">
                  <c:v>18.649457999999999</c:v>
                </c:pt>
                <c:pt idx="22247">
                  <c:v>19.230767</c:v>
                </c:pt>
                <c:pt idx="22248">
                  <c:v>18.791036999999999</c:v>
                </c:pt>
                <c:pt idx="22249">
                  <c:v>18.046672000000001</c:v>
                </c:pt>
                <c:pt idx="22250">
                  <c:v>18.533370000000001</c:v>
                </c:pt>
                <c:pt idx="22251">
                  <c:v>19.129805999999999</c:v>
                </c:pt>
                <c:pt idx="22252">
                  <c:v>18.655495999999999</c:v>
                </c:pt>
                <c:pt idx="22253">
                  <c:v>18.053293</c:v>
                </c:pt>
                <c:pt idx="22254">
                  <c:v>17.51361</c:v>
                </c:pt>
                <c:pt idx="22255">
                  <c:v>18.795210999999998</c:v>
                </c:pt>
                <c:pt idx="22256">
                  <c:v>18.971800000000002</c:v>
                </c:pt>
                <c:pt idx="22257">
                  <c:v>18.852974</c:v>
                </c:pt>
                <c:pt idx="22258">
                  <c:v>17.841000999999999</c:v>
                </c:pt>
                <c:pt idx="22259">
                  <c:v>18.321213</c:v>
                </c:pt>
                <c:pt idx="22260">
                  <c:v>19.379123</c:v>
                </c:pt>
                <c:pt idx="22261">
                  <c:v>19.061966000000002</c:v>
                </c:pt>
                <c:pt idx="22262">
                  <c:v>17.843447999999999</c:v>
                </c:pt>
                <c:pt idx="22263">
                  <c:v>17.690916999999999</c:v>
                </c:pt>
                <c:pt idx="22264">
                  <c:v>19.072334000000001</c:v>
                </c:pt>
                <c:pt idx="22265">
                  <c:v>18.912891999999999</c:v>
                </c:pt>
                <c:pt idx="22266">
                  <c:v>18.479645999999999</c:v>
                </c:pt>
                <c:pt idx="22267">
                  <c:v>17.519960000000001</c:v>
                </c:pt>
                <c:pt idx="22268">
                  <c:v>17.696393</c:v>
                </c:pt>
                <c:pt idx="22269">
                  <c:v>19.665604999999999</c:v>
                </c:pt>
                <c:pt idx="22270">
                  <c:v>19.126484999999999</c:v>
                </c:pt>
                <c:pt idx="22271">
                  <c:v>17.625951000000001</c:v>
                </c:pt>
                <c:pt idx="22272">
                  <c:v>17.835525000000001</c:v>
                </c:pt>
                <c:pt idx="22273">
                  <c:v>19.174733</c:v>
                </c:pt>
                <c:pt idx="22274">
                  <c:v>19.758645000000001</c:v>
                </c:pt>
                <c:pt idx="22275">
                  <c:v>18.694248999999999</c:v>
                </c:pt>
                <c:pt idx="22276">
                  <c:v>17.891559999999998</c:v>
                </c:pt>
                <c:pt idx="22277">
                  <c:v>17.845758</c:v>
                </c:pt>
                <c:pt idx="22278">
                  <c:v>19.326544999999999</c:v>
                </c:pt>
                <c:pt idx="22279">
                  <c:v>19.163354000000002</c:v>
                </c:pt>
                <c:pt idx="22280">
                  <c:v>17.154108000000001</c:v>
                </c:pt>
                <c:pt idx="22281">
                  <c:v>17.425037</c:v>
                </c:pt>
                <c:pt idx="22282">
                  <c:v>18.755894999999999</c:v>
                </c:pt>
                <c:pt idx="22283">
                  <c:v>19.382871000000002</c:v>
                </c:pt>
                <c:pt idx="22284">
                  <c:v>18.728672</c:v>
                </c:pt>
                <c:pt idx="22285">
                  <c:v>17.414667999999999</c:v>
                </c:pt>
                <c:pt idx="22286">
                  <c:v>17.957380000000001</c:v>
                </c:pt>
                <c:pt idx="22287">
                  <c:v>19.450419</c:v>
                </c:pt>
                <c:pt idx="22288">
                  <c:v>19.541730999999999</c:v>
                </c:pt>
                <c:pt idx="22289">
                  <c:v>17.938797999999998</c:v>
                </c:pt>
                <c:pt idx="22290">
                  <c:v>17.677091999999998</c:v>
                </c:pt>
                <c:pt idx="22291">
                  <c:v>19.012416999999999</c:v>
                </c:pt>
                <c:pt idx="22292">
                  <c:v>19.285927999999998</c:v>
                </c:pt>
                <c:pt idx="22293">
                  <c:v>18.691511999999999</c:v>
                </c:pt>
                <c:pt idx="22294">
                  <c:v>18.053312999999999</c:v>
                </c:pt>
                <c:pt idx="22295">
                  <c:v>18.748556000000001</c:v>
                </c:pt>
                <c:pt idx="22296">
                  <c:v>19.336777999999999</c:v>
                </c:pt>
                <c:pt idx="22297">
                  <c:v>18.799385999999998</c:v>
                </c:pt>
                <c:pt idx="22298">
                  <c:v>17.520814000000001</c:v>
                </c:pt>
                <c:pt idx="22299">
                  <c:v>17.588946</c:v>
                </c:pt>
                <c:pt idx="22300">
                  <c:v>19.495501999999998</c:v>
                </c:pt>
                <c:pt idx="22301">
                  <c:v>19.864947000000001</c:v>
                </c:pt>
                <c:pt idx="22302">
                  <c:v>18.259276</c:v>
                </c:pt>
                <c:pt idx="22303">
                  <c:v>17.313414999999999</c:v>
                </c:pt>
                <c:pt idx="22304">
                  <c:v>18.596879999999999</c:v>
                </c:pt>
                <c:pt idx="22305">
                  <c:v>20.288115000000001</c:v>
                </c:pt>
                <c:pt idx="22306">
                  <c:v>19.270665999999999</c:v>
                </c:pt>
                <c:pt idx="22307">
                  <c:v>17.519086000000001</c:v>
                </c:pt>
                <c:pt idx="22308">
                  <c:v>17.317724999999999</c:v>
                </c:pt>
                <c:pt idx="22309">
                  <c:v>19.233214</c:v>
                </c:pt>
                <c:pt idx="22310">
                  <c:v>19.600930000000002</c:v>
                </c:pt>
                <c:pt idx="22311">
                  <c:v>17.788713999999999</c:v>
                </c:pt>
                <c:pt idx="22312">
                  <c:v>17.260701000000001</c:v>
                </c:pt>
                <c:pt idx="22313">
                  <c:v>18.435282000000001</c:v>
                </c:pt>
                <c:pt idx="22314">
                  <c:v>19.495501999999998</c:v>
                </c:pt>
                <c:pt idx="22315">
                  <c:v>18.584199999999999</c:v>
                </c:pt>
                <c:pt idx="22316">
                  <c:v>17.629407</c:v>
                </c:pt>
                <c:pt idx="22317">
                  <c:v>17.907831000000002</c:v>
                </c:pt>
                <c:pt idx="22318">
                  <c:v>19.492045999999998</c:v>
                </c:pt>
                <c:pt idx="22319">
                  <c:v>19.379123</c:v>
                </c:pt>
                <c:pt idx="22320">
                  <c:v>17.728078</c:v>
                </c:pt>
                <c:pt idx="22321">
                  <c:v>17.732544000000001</c:v>
                </c:pt>
                <c:pt idx="22322">
                  <c:v>18.912891999999999</c:v>
                </c:pt>
                <c:pt idx="22323">
                  <c:v>19.605687</c:v>
                </c:pt>
                <c:pt idx="22324">
                  <c:v>17.948875000000001</c:v>
                </c:pt>
                <c:pt idx="22325">
                  <c:v>17.200627999999998</c:v>
                </c:pt>
                <c:pt idx="22326">
                  <c:v>18.056905</c:v>
                </c:pt>
                <c:pt idx="22327">
                  <c:v>19.599357999999999</c:v>
                </c:pt>
                <c:pt idx="22328">
                  <c:v>19.226883999999998</c:v>
                </c:pt>
                <c:pt idx="22329">
                  <c:v>17.629135999999999</c:v>
                </c:pt>
                <c:pt idx="22330">
                  <c:v>17.685306000000001</c:v>
                </c:pt>
                <c:pt idx="22331">
                  <c:v>19.225874000000001</c:v>
                </c:pt>
                <c:pt idx="22332">
                  <c:v>19.594736000000001</c:v>
                </c:pt>
                <c:pt idx="22333">
                  <c:v>17.946137</c:v>
                </c:pt>
                <c:pt idx="22334">
                  <c:v>17.364245</c:v>
                </c:pt>
                <c:pt idx="22335">
                  <c:v>18.706346</c:v>
                </c:pt>
                <c:pt idx="22336">
                  <c:v>19.974412999999998</c:v>
                </c:pt>
                <c:pt idx="22337">
                  <c:v>18.588957000000001</c:v>
                </c:pt>
                <c:pt idx="22338">
                  <c:v>17.626397999999998</c:v>
                </c:pt>
                <c:pt idx="22339">
                  <c:v>17.951477000000001</c:v>
                </c:pt>
                <c:pt idx="22340">
                  <c:v>19.288530000000002</c:v>
                </c:pt>
                <c:pt idx="22341">
                  <c:v>19.387764000000001</c:v>
                </c:pt>
                <c:pt idx="22342">
                  <c:v>17.681266999999998</c:v>
                </c:pt>
                <c:pt idx="22343">
                  <c:v>17.367566</c:v>
                </c:pt>
                <c:pt idx="22344">
                  <c:v>19.071325000000002</c:v>
                </c:pt>
                <c:pt idx="22345">
                  <c:v>20.339818999999999</c:v>
                </c:pt>
                <c:pt idx="22346">
                  <c:v>18.636196000000002</c:v>
                </c:pt>
                <c:pt idx="22347">
                  <c:v>16.936767</c:v>
                </c:pt>
                <c:pt idx="22348">
                  <c:v>18.112221000000002</c:v>
                </c:pt>
                <c:pt idx="22349">
                  <c:v>19.656965</c:v>
                </c:pt>
                <c:pt idx="22350">
                  <c:v>19.330719999999999</c:v>
                </c:pt>
                <c:pt idx="22351">
                  <c:v>17.307492</c:v>
                </c:pt>
                <c:pt idx="22352">
                  <c:v>17.365973</c:v>
                </c:pt>
                <c:pt idx="22353">
                  <c:v>18.601209999999998</c:v>
                </c:pt>
                <c:pt idx="22354">
                  <c:v>20.125215000000001</c:v>
                </c:pt>
                <c:pt idx="22355">
                  <c:v>18.521991</c:v>
                </c:pt>
                <c:pt idx="22356">
                  <c:v>17.727224</c:v>
                </c:pt>
                <c:pt idx="22357">
                  <c:v>18.964033000000001</c:v>
                </c:pt>
                <c:pt idx="22358">
                  <c:v>19.502414999999999</c:v>
                </c:pt>
                <c:pt idx="22359">
                  <c:v>18.903085999999998</c:v>
                </c:pt>
                <c:pt idx="22360">
                  <c:v>17.620339000000001</c:v>
                </c:pt>
                <c:pt idx="22361">
                  <c:v>18.165361999999998</c:v>
                </c:pt>
                <c:pt idx="22362">
                  <c:v>18.774342000000001</c:v>
                </c:pt>
                <c:pt idx="22363">
                  <c:v>19.178771999999999</c:v>
                </c:pt>
                <c:pt idx="22364">
                  <c:v>18.044225999999998</c:v>
                </c:pt>
                <c:pt idx="22365">
                  <c:v>17.573392999999999</c:v>
                </c:pt>
                <c:pt idx="22366">
                  <c:v>19.017174000000001</c:v>
                </c:pt>
                <c:pt idx="22367">
                  <c:v>19.129223</c:v>
                </c:pt>
                <c:pt idx="22368">
                  <c:v>18.426485</c:v>
                </c:pt>
                <c:pt idx="22369">
                  <c:v>17.990210999999999</c:v>
                </c:pt>
                <c:pt idx="22370">
                  <c:v>18.063527000000001</c:v>
                </c:pt>
                <c:pt idx="22371">
                  <c:v>19.446672</c:v>
                </c:pt>
                <c:pt idx="22372">
                  <c:v>19.27787</c:v>
                </c:pt>
                <c:pt idx="22373">
                  <c:v>18.307231999999999</c:v>
                </c:pt>
                <c:pt idx="22374">
                  <c:v>18.058205999999998</c:v>
                </c:pt>
                <c:pt idx="22375">
                  <c:v>19.181083000000001</c:v>
                </c:pt>
                <c:pt idx="22376">
                  <c:v>19.123747000000002</c:v>
                </c:pt>
                <c:pt idx="22377">
                  <c:v>17.261264000000001</c:v>
                </c:pt>
                <c:pt idx="22378">
                  <c:v>17.890550000000001</c:v>
                </c:pt>
                <c:pt idx="22379">
                  <c:v>18.758633</c:v>
                </c:pt>
                <c:pt idx="22380">
                  <c:v>19.504434</c:v>
                </c:pt>
                <c:pt idx="22381">
                  <c:v>18.692229999999999</c:v>
                </c:pt>
                <c:pt idx="22382">
                  <c:v>17.729088000000001</c:v>
                </c:pt>
                <c:pt idx="22383">
                  <c:v>17.900492</c:v>
                </c:pt>
                <c:pt idx="22384">
                  <c:v>18.704326999999999</c:v>
                </c:pt>
                <c:pt idx="22385">
                  <c:v>19.220534000000001</c:v>
                </c:pt>
                <c:pt idx="22386">
                  <c:v>18.579598000000001</c:v>
                </c:pt>
                <c:pt idx="22387">
                  <c:v>17.788869999999999</c:v>
                </c:pt>
                <c:pt idx="22388">
                  <c:v>18.330998999999998</c:v>
                </c:pt>
                <c:pt idx="22389">
                  <c:v>19.231193999999999</c:v>
                </c:pt>
                <c:pt idx="22390">
                  <c:v>18.950771</c:v>
                </c:pt>
                <c:pt idx="22391">
                  <c:v>18.630020999999999</c:v>
                </c:pt>
                <c:pt idx="22392">
                  <c:v>18.435437</c:v>
                </c:pt>
                <c:pt idx="22393">
                  <c:v>17.757321000000001</c:v>
                </c:pt>
                <c:pt idx="22394">
                  <c:v>18.695822</c:v>
                </c:pt>
                <c:pt idx="22395">
                  <c:v>18.426485</c:v>
                </c:pt>
                <c:pt idx="22396">
                  <c:v>18.484539000000002</c:v>
                </c:pt>
                <c:pt idx="22397">
                  <c:v>18.704326999999999</c:v>
                </c:pt>
                <c:pt idx="22398">
                  <c:v>18.173711999999998</c:v>
                </c:pt>
                <c:pt idx="22399">
                  <c:v>18.578589000000001</c:v>
                </c:pt>
                <c:pt idx="22400">
                  <c:v>19.16452</c:v>
                </c:pt>
                <c:pt idx="22401">
                  <c:v>19.176617</c:v>
                </c:pt>
                <c:pt idx="22402">
                  <c:v>18.011666999999999</c:v>
                </c:pt>
                <c:pt idx="22403">
                  <c:v>17.784675</c:v>
                </c:pt>
                <c:pt idx="22404">
                  <c:v>18.890853</c:v>
                </c:pt>
                <c:pt idx="22405">
                  <c:v>18.963450000000002</c:v>
                </c:pt>
                <c:pt idx="22406">
                  <c:v>18.756613999999999</c:v>
                </c:pt>
                <c:pt idx="22407">
                  <c:v>17.475439999999999</c:v>
                </c:pt>
                <c:pt idx="22408">
                  <c:v>17.625814999999999</c:v>
                </c:pt>
                <c:pt idx="22409">
                  <c:v>19.641703</c:v>
                </c:pt>
                <c:pt idx="22410">
                  <c:v>19.660149000000001</c:v>
                </c:pt>
                <c:pt idx="22411">
                  <c:v>17.800093</c:v>
                </c:pt>
                <c:pt idx="22412">
                  <c:v>16.626366000000001</c:v>
                </c:pt>
                <c:pt idx="22413">
                  <c:v>17.891831</c:v>
                </c:pt>
                <c:pt idx="22414">
                  <c:v>19.913194000000001</c:v>
                </c:pt>
                <c:pt idx="22415">
                  <c:v>19.021775999999999</c:v>
                </c:pt>
                <c:pt idx="22416">
                  <c:v>17.420144000000001</c:v>
                </c:pt>
                <c:pt idx="22417">
                  <c:v>17.630728000000001</c:v>
                </c:pt>
                <c:pt idx="22418">
                  <c:v>18.81193</c:v>
                </c:pt>
                <c:pt idx="22419">
                  <c:v>19.547205999999999</c:v>
                </c:pt>
                <c:pt idx="22420">
                  <c:v>18.314999</c:v>
                </c:pt>
                <c:pt idx="22421">
                  <c:v>17.466080999999999</c:v>
                </c:pt>
                <c:pt idx="22422">
                  <c:v>18.326398000000001</c:v>
                </c:pt>
                <c:pt idx="22423">
                  <c:v>19.61159</c:v>
                </c:pt>
                <c:pt idx="22424">
                  <c:v>19.439758999999999</c:v>
                </c:pt>
                <c:pt idx="22425">
                  <c:v>17.728660999999999</c:v>
                </c:pt>
                <c:pt idx="22426">
                  <c:v>17.892278000000001</c:v>
                </c:pt>
                <c:pt idx="22427">
                  <c:v>18.653205</c:v>
                </c:pt>
                <c:pt idx="22428">
                  <c:v>18.649592999999999</c:v>
                </c:pt>
                <c:pt idx="22429">
                  <c:v>18.849945000000002</c:v>
                </c:pt>
                <c:pt idx="22430">
                  <c:v>17.791025000000001</c:v>
                </c:pt>
                <c:pt idx="22431">
                  <c:v>18.115812999999999</c:v>
                </c:pt>
                <c:pt idx="22432">
                  <c:v>18.485685</c:v>
                </c:pt>
                <c:pt idx="22433">
                  <c:v>18.689064999999999</c:v>
                </c:pt>
                <c:pt idx="22434">
                  <c:v>19.475055999999999</c:v>
                </c:pt>
                <c:pt idx="22435">
                  <c:v>18.860042</c:v>
                </c:pt>
                <c:pt idx="22436">
                  <c:v>18.178896000000002</c:v>
                </c:pt>
                <c:pt idx="22437">
                  <c:v>18.220230999999998</c:v>
                </c:pt>
                <c:pt idx="22438">
                  <c:v>18.842158000000001</c:v>
                </c:pt>
                <c:pt idx="22439">
                  <c:v>19.006805</c:v>
                </c:pt>
                <c:pt idx="22440">
                  <c:v>18.811637999999999</c:v>
                </c:pt>
                <c:pt idx="22441">
                  <c:v>18.126473000000001</c:v>
                </c:pt>
                <c:pt idx="22442">
                  <c:v>17.635757000000002</c:v>
                </c:pt>
                <c:pt idx="22443">
                  <c:v>18.792764999999999</c:v>
                </c:pt>
                <c:pt idx="22444">
                  <c:v>18.745235000000001</c:v>
                </c:pt>
                <c:pt idx="22445">
                  <c:v>18.221377</c:v>
                </c:pt>
                <c:pt idx="22446">
                  <c:v>17.900044999999999</c:v>
                </c:pt>
                <c:pt idx="22447">
                  <c:v>18.423902999999999</c:v>
                </c:pt>
                <c:pt idx="22448">
                  <c:v>19.017037999999999</c:v>
                </c:pt>
                <c:pt idx="22449">
                  <c:v>18.912891999999999</c:v>
                </c:pt>
                <c:pt idx="22450">
                  <c:v>18.324221999999999</c:v>
                </c:pt>
                <c:pt idx="22451">
                  <c:v>18.519098</c:v>
                </c:pt>
                <c:pt idx="22452">
                  <c:v>18.843615</c:v>
                </c:pt>
                <c:pt idx="22453">
                  <c:v>18.965605</c:v>
                </c:pt>
                <c:pt idx="22454">
                  <c:v>18.174856999999999</c:v>
                </c:pt>
                <c:pt idx="22455">
                  <c:v>17.847622000000001</c:v>
                </c:pt>
                <c:pt idx="22456">
                  <c:v>17.791025000000001</c:v>
                </c:pt>
                <c:pt idx="22457">
                  <c:v>18.798105</c:v>
                </c:pt>
                <c:pt idx="22458">
                  <c:v>18.755177</c:v>
                </c:pt>
                <c:pt idx="22459">
                  <c:v>18.064108999999998</c:v>
                </c:pt>
                <c:pt idx="22460">
                  <c:v>18.265179</c:v>
                </c:pt>
                <c:pt idx="22461">
                  <c:v>18.271664000000001</c:v>
                </c:pt>
                <c:pt idx="22462">
                  <c:v>18.533640999999999</c:v>
                </c:pt>
                <c:pt idx="22463">
                  <c:v>17.792014999999999</c:v>
                </c:pt>
                <c:pt idx="22464">
                  <c:v>18.535952000000002</c:v>
                </c:pt>
                <c:pt idx="22465">
                  <c:v>18.912464</c:v>
                </c:pt>
                <c:pt idx="22466">
                  <c:v>18.443204000000001</c:v>
                </c:pt>
                <c:pt idx="22467">
                  <c:v>18.325524000000001</c:v>
                </c:pt>
                <c:pt idx="22468">
                  <c:v>18.213318999999998</c:v>
                </c:pt>
                <c:pt idx="22469">
                  <c:v>19.006941000000001</c:v>
                </c:pt>
                <c:pt idx="22470">
                  <c:v>18.166080999999998</c:v>
                </c:pt>
                <c:pt idx="22471">
                  <c:v>17.745941999999999</c:v>
                </c:pt>
                <c:pt idx="22472">
                  <c:v>18.587385000000001</c:v>
                </c:pt>
                <c:pt idx="22473">
                  <c:v>19.120446999999999</c:v>
                </c:pt>
                <c:pt idx="22474">
                  <c:v>18.6447</c:v>
                </c:pt>
                <c:pt idx="22475">
                  <c:v>18.421301</c:v>
                </c:pt>
                <c:pt idx="22476">
                  <c:v>17.793607000000002</c:v>
                </c:pt>
                <c:pt idx="22477">
                  <c:v>18.961003999999999</c:v>
                </c:pt>
                <c:pt idx="22478">
                  <c:v>19.440925</c:v>
                </c:pt>
                <c:pt idx="22479">
                  <c:v>18.064108999999998</c:v>
                </c:pt>
                <c:pt idx="22480">
                  <c:v>17.208977000000001</c:v>
                </c:pt>
                <c:pt idx="22481">
                  <c:v>17.791295999999999</c:v>
                </c:pt>
                <c:pt idx="22482">
                  <c:v>19.115106999999998</c:v>
                </c:pt>
                <c:pt idx="22483">
                  <c:v>19.384172</c:v>
                </c:pt>
                <c:pt idx="22484">
                  <c:v>18.433261999999999</c:v>
                </c:pt>
                <c:pt idx="22485">
                  <c:v>17.845466999999999</c:v>
                </c:pt>
                <c:pt idx="22486">
                  <c:v>18.482384</c:v>
                </c:pt>
                <c:pt idx="22487">
                  <c:v>19.958860000000001</c:v>
                </c:pt>
                <c:pt idx="22488">
                  <c:v>18.695978</c:v>
                </c:pt>
                <c:pt idx="22489">
                  <c:v>17.320889999999999</c:v>
                </c:pt>
                <c:pt idx="22490">
                  <c:v>18.117249999999999</c:v>
                </c:pt>
                <c:pt idx="22491">
                  <c:v>19.072043000000001</c:v>
                </c:pt>
                <c:pt idx="22492">
                  <c:v>18.641535000000001</c:v>
                </c:pt>
                <c:pt idx="22493">
                  <c:v>17.997706000000001</c:v>
                </c:pt>
                <c:pt idx="22494">
                  <c:v>17.734563000000001</c:v>
                </c:pt>
                <c:pt idx="22495">
                  <c:v>18.389772000000001</c:v>
                </c:pt>
                <c:pt idx="22496">
                  <c:v>18.758341999999999</c:v>
                </c:pt>
                <c:pt idx="22497">
                  <c:v>18.584491</c:v>
                </c:pt>
                <c:pt idx="22498">
                  <c:v>18.365421999999999</c:v>
                </c:pt>
                <c:pt idx="22499">
                  <c:v>18.428795999999998</c:v>
                </c:pt>
                <c:pt idx="22500">
                  <c:v>18.335173999999999</c:v>
                </c:pt>
                <c:pt idx="22501">
                  <c:v>18.59055</c:v>
                </c:pt>
                <c:pt idx="22502">
                  <c:v>18.797094999999999</c:v>
                </c:pt>
                <c:pt idx="22503">
                  <c:v>19.698882999999999</c:v>
                </c:pt>
                <c:pt idx="22504">
                  <c:v>18.430389000000002</c:v>
                </c:pt>
                <c:pt idx="22505">
                  <c:v>17.847622000000001</c:v>
                </c:pt>
                <c:pt idx="22506">
                  <c:v>18.214464</c:v>
                </c:pt>
                <c:pt idx="22507">
                  <c:v>18.334591</c:v>
                </c:pt>
                <c:pt idx="22508">
                  <c:v>18.961857999999999</c:v>
                </c:pt>
                <c:pt idx="22509">
                  <c:v>17.795918</c:v>
                </c:pt>
                <c:pt idx="22510">
                  <c:v>17.787569000000001</c:v>
                </c:pt>
                <c:pt idx="22511">
                  <c:v>18.79494</c:v>
                </c:pt>
                <c:pt idx="22512">
                  <c:v>19.501269000000001</c:v>
                </c:pt>
                <c:pt idx="22513">
                  <c:v>18.654350999999998</c:v>
                </c:pt>
                <c:pt idx="22514">
                  <c:v>17.160729</c:v>
                </c:pt>
                <c:pt idx="22515">
                  <c:v>17.9434</c:v>
                </c:pt>
                <c:pt idx="22516">
                  <c:v>19.954685000000001</c:v>
                </c:pt>
                <c:pt idx="22517">
                  <c:v>19.755479999999999</c:v>
                </c:pt>
                <c:pt idx="22518">
                  <c:v>17.907540000000001</c:v>
                </c:pt>
                <c:pt idx="22519">
                  <c:v>16.84328</c:v>
                </c:pt>
                <c:pt idx="22520">
                  <c:v>18.532069</c:v>
                </c:pt>
                <c:pt idx="22521">
                  <c:v>19.803165</c:v>
                </c:pt>
                <c:pt idx="22522">
                  <c:v>19.223001</c:v>
                </c:pt>
                <c:pt idx="22523">
                  <c:v>17.317724999999999</c:v>
                </c:pt>
                <c:pt idx="22524">
                  <c:v>17.169370000000001</c:v>
                </c:pt>
                <c:pt idx="22525">
                  <c:v>18.603791999999999</c:v>
                </c:pt>
                <c:pt idx="22526">
                  <c:v>19.435585</c:v>
                </c:pt>
                <c:pt idx="22527">
                  <c:v>18.313718000000001</c:v>
                </c:pt>
                <c:pt idx="22528">
                  <c:v>17.519378</c:v>
                </c:pt>
                <c:pt idx="22529">
                  <c:v>18.862487999999999</c:v>
                </c:pt>
                <c:pt idx="22530">
                  <c:v>19.350894</c:v>
                </c:pt>
                <c:pt idx="22531">
                  <c:v>18.169673</c:v>
                </c:pt>
                <c:pt idx="22532">
                  <c:v>17.256215000000001</c:v>
                </c:pt>
                <c:pt idx="22533">
                  <c:v>18.262014000000001</c:v>
                </c:pt>
                <c:pt idx="22534">
                  <c:v>19.341107999999998</c:v>
                </c:pt>
                <c:pt idx="22535">
                  <c:v>18.601345999999999</c:v>
                </c:pt>
                <c:pt idx="22536">
                  <c:v>17.740893</c:v>
                </c:pt>
                <c:pt idx="22537">
                  <c:v>17.948156999999998</c:v>
                </c:pt>
                <c:pt idx="22538">
                  <c:v>19.279171000000002</c:v>
                </c:pt>
                <c:pt idx="22539">
                  <c:v>19.017600999999999</c:v>
                </c:pt>
                <c:pt idx="22540">
                  <c:v>18.160314</c:v>
                </c:pt>
                <c:pt idx="22541">
                  <c:v>17.842865</c:v>
                </c:pt>
                <c:pt idx="22542">
                  <c:v>17.958099000000001</c:v>
                </c:pt>
                <c:pt idx="22543">
                  <c:v>18.702172000000001</c:v>
                </c:pt>
                <c:pt idx="22544">
                  <c:v>18.268343999999999</c:v>
                </c:pt>
                <c:pt idx="22545">
                  <c:v>17.884647000000001</c:v>
                </c:pt>
                <c:pt idx="22546">
                  <c:v>18.425204000000001</c:v>
                </c:pt>
                <c:pt idx="22547">
                  <c:v>19.340389999999999</c:v>
                </c:pt>
                <c:pt idx="22548">
                  <c:v>18.392645000000002</c:v>
                </c:pt>
                <c:pt idx="22549">
                  <c:v>17.781219</c:v>
                </c:pt>
                <c:pt idx="22550">
                  <c:v>18.102124</c:v>
                </c:pt>
                <c:pt idx="22551">
                  <c:v>19.546488</c:v>
                </c:pt>
                <c:pt idx="22552">
                  <c:v>19.870131000000001</c:v>
                </c:pt>
                <c:pt idx="22553">
                  <c:v>18.064536</c:v>
                </c:pt>
                <c:pt idx="22554">
                  <c:v>17.418842999999999</c:v>
                </c:pt>
                <c:pt idx="22555">
                  <c:v>18.587812</c:v>
                </c:pt>
                <c:pt idx="22556">
                  <c:v>18.651903999999998</c:v>
                </c:pt>
                <c:pt idx="22557">
                  <c:v>18.637497</c:v>
                </c:pt>
                <c:pt idx="22558">
                  <c:v>17.633582000000001</c:v>
                </c:pt>
                <c:pt idx="22559">
                  <c:v>17.904375000000002</c:v>
                </c:pt>
                <c:pt idx="22560">
                  <c:v>18.549213999999999</c:v>
                </c:pt>
                <c:pt idx="22561">
                  <c:v>18.799969000000001</c:v>
                </c:pt>
                <c:pt idx="22562">
                  <c:v>17.938797999999998</c:v>
                </c:pt>
                <c:pt idx="22563">
                  <c:v>18.261721999999999</c:v>
                </c:pt>
                <c:pt idx="22564">
                  <c:v>19.288103</c:v>
                </c:pt>
                <c:pt idx="22565">
                  <c:v>18.819561</c:v>
                </c:pt>
                <c:pt idx="22566">
                  <c:v>18.111483</c:v>
                </c:pt>
                <c:pt idx="22567">
                  <c:v>17.933031</c:v>
                </c:pt>
                <c:pt idx="22568">
                  <c:v>18.472577999999999</c:v>
                </c:pt>
                <c:pt idx="22569">
                  <c:v>19.020339</c:v>
                </c:pt>
                <c:pt idx="22570">
                  <c:v>18.757622999999999</c:v>
                </c:pt>
                <c:pt idx="22571">
                  <c:v>18.379111000000002</c:v>
                </c:pt>
                <c:pt idx="22572">
                  <c:v>18.959140000000001</c:v>
                </c:pt>
                <c:pt idx="22573">
                  <c:v>18.541291999999999</c:v>
                </c:pt>
                <c:pt idx="22574">
                  <c:v>17.897307000000001</c:v>
                </c:pt>
                <c:pt idx="22575">
                  <c:v>17.787413000000001</c:v>
                </c:pt>
                <c:pt idx="22576">
                  <c:v>18.903824</c:v>
                </c:pt>
                <c:pt idx="22577">
                  <c:v>18.978867999999999</c:v>
                </c:pt>
                <c:pt idx="22578">
                  <c:v>18.447806</c:v>
                </c:pt>
                <c:pt idx="22579">
                  <c:v>17.733398000000001</c:v>
                </c:pt>
                <c:pt idx="22580">
                  <c:v>17.775742999999999</c:v>
                </c:pt>
                <c:pt idx="22581">
                  <c:v>19.848966000000001</c:v>
                </c:pt>
                <c:pt idx="22582">
                  <c:v>19.562197000000001</c:v>
                </c:pt>
                <c:pt idx="22583">
                  <c:v>17.759611</c:v>
                </c:pt>
                <c:pt idx="22584">
                  <c:v>17.212433000000001</c:v>
                </c:pt>
                <c:pt idx="22585">
                  <c:v>18.577286999999998</c:v>
                </c:pt>
                <c:pt idx="22586">
                  <c:v>19.168403000000001</c:v>
                </c:pt>
                <c:pt idx="22587">
                  <c:v>18.433980999999999</c:v>
                </c:pt>
                <c:pt idx="22588">
                  <c:v>17.479479000000001</c:v>
                </c:pt>
                <c:pt idx="22589">
                  <c:v>18.161342999999999</c:v>
                </c:pt>
                <c:pt idx="22590">
                  <c:v>19.758372999999999</c:v>
                </c:pt>
                <c:pt idx="22591">
                  <c:v>18.957682999999999</c:v>
                </c:pt>
                <c:pt idx="22592">
                  <c:v>17.676645000000001</c:v>
                </c:pt>
                <c:pt idx="22593">
                  <c:v>17.413793999999999</c:v>
                </c:pt>
                <c:pt idx="22594">
                  <c:v>18.914193000000001</c:v>
                </c:pt>
                <c:pt idx="22595">
                  <c:v>19.356369999999998</c:v>
                </c:pt>
                <c:pt idx="22596">
                  <c:v>18.118977999999998</c:v>
                </c:pt>
                <c:pt idx="22597">
                  <c:v>16.938203999999999</c:v>
                </c:pt>
                <c:pt idx="22598">
                  <c:v>18.359811000000001</c:v>
                </c:pt>
                <c:pt idx="22599">
                  <c:v>19.495075</c:v>
                </c:pt>
                <c:pt idx="22600">
                  <c:v>18.709803000000001</c:v>
                </c:pt>
                <c:pt idx="22601">
                  <c:v>17.590091000000001</c:v>
                </c:pt>
                <c:pt idx="22602">
                  <c:v>17.580013999999998</c:v>
                </c:pt>
                <c:pt idx="22603">
                  <c:v>18.795794000000001</c:v>
                </c:pt>
                <c:pt idx="22604">
                  <c:v>19.114388000000002</c:v>
                </c:pt>
                <c:pt idx="22605">
                  <c:v>18.425184000000002</c:v>
                </c:pt>
                <c:pt idx="22606">
                  <c:v>17.642961</c:v>
                </c:pt>
                <c:pt idx="22607">
                  <c:v>18.763255000000001</c:v>
                </c:pt>
                <c:pt idx="22608">
                  <c:v>19.029271000000001</c:v>
                </c:pt>
                <c:pt idx="22609">
                  <c:v>17.949010999999999</c:v>
                </c:pt>
                <c:pt idx="22610">
                  <c:v>17.822554</c:v>
                </c:pt>
                <c:pt idx="22611">
                  <c:v>18.268343999999999</c:v>
                </c:pt>
                <c:pt idx="22612">
                  <c:v>18.984188</c:v>
                </c:pt>
                <c:pt idx="22613">
                  <c:v>18.712540000000001</c:v>
                </c:pt>
                <c:pt idx="22614">
                  <c:v>18.361674000000001</c:v>
                </c:pt>
                <c:pt idx="22615">
                  <c:v>18.252071999999998</c:v>
                </c:pt>
                <c:pt idx="22616">
                  <c:v>19.115981000000001</c:v>
                </c:pt>
                <c:pt idx="22617">
                  <c:v>18.862041999999999</c:v>
                </c:pt>
                <c:pt idx="22618">
                  <c:v>17.963418999999998</c:v>
                </c:pt>
                <c:pt idx="22619">
                  <c:v>18.164352999999998</c:v>
                </c:pt>
                <c:pt idx="22620">
                  <c:v>18.533370000000001</c:v>
                </c:pt>
                <c:pt idx="22621">
                  <c:v>18.751002</c:v>
                </c:pt>
                <c:pt idx="22622">
                  <c:v>18.424039</c:v>
                </c:pt>
                <c:pt idx="22623">
                  <c:v>17.679247</c:v>
                </c:pt>
                <c:pt idx="22624">
                  <c:v>18.379829999999998</c:v>
                </c:pt>
                <c:pt idx="22625">
                  <c:v>19.40089</c:v>
                </c:pt>
                <c:pt idx="22626">
                  <c:v>18.704191000000002</c:v>
                </c:pt>
                <c:pt idx="22627">
                  <c:v>17.468236000000001</c:v>
                </c:pt>
                <c:pt idx="22628">
                  <c:v>17.621485</c:v>
                </c:pt>
                <c:pt idx="22629">
                  <c:v>19.287229</c:v>
                </c:pt>
                <c:pt idx="22630">
                  <c:v>19.140173999999998</c:v>
                </c:pt>
                <c:pt idx="22631">
                  <c:v>18.170838</c:v>
                </c:pt>
                <c:pt idx="22632">
                  <c:v>17.999590000000001</c:v>
                </c:pt>
                <c:pt idx="22633">
                  <c:v>18.950634999999998</c:v>
                </c:pt>
                <c:pt idx="22634">
                  <c:v>19.226593000000001</c:v>
                </c:pt>
                <c:pt idx="22635">
                  <c:v>18.324358</c:v>
                </c:pt>
                <c:pt idx="22636">
                  <c:v>17.740893</c:v>
                </c:pt>
                <c:pt idx="22637">
                  <c:v>17.801976</c:v>
                </c:pt>
                <c:pt idx="22638">
                  <c:v>18.763818000000001</c:v>
                </c:pt>
                <c:pt idx="22639">
                  <c:v>18.857866999999999</c:v>
                </c:pt>
                <c:pt idx="22640">
                  <c:v>18.042071</c:v>
                </c:pt>
                <c:pt idx="22641">
                  <c:v>18.315736999999999</c:v>
                </c:pt>
                <c:pt idx="22642">
                  <c:v>18.819852000000001</c:v>
                </c:pt>
                <c:pt idx="22643">
                  <c:v>18.663419000000001</c:v>
                </c:pt>
                <c:pt idx="22644">
                  <c:v>18.161750000000001</c:v>
                </c:pt>
                <c:pt idx="22645">
                  <c:v>18.356490000000001</c:v>
                </c:pt>
                <c:pt idx="22646">
                  <c:v>18.632176000000001</c:v>
                </c:pt>
                <c:pt idx="22647">
                  <c:v>19.127786</c:v>
                </c:pt>
                <c:pt idx="22648">
                  <c:v>18.496772</c:v>
                </c:pt>
                <c:pt idx="22649">
                  <c:v>17.901637000000001</c:v>
                </c:pt>
                <c:pt idx="22650">
                  <c:v>18.798105</c:v>
                </c:pt>
                <c:pt idx="22651">
                  <c:v>18.852119999999999</c:v>
                </c:pt>
                <c:pt idx="22652">
                  <c:v>18.110765000000001</c:v>
                </c:pt>
                <c:pt idx="22653">
                  <c:v>18.428640999999999</c:v>
                </c:pt>
                <c:pt idx="22654">
                  <c:v>17.966021000000001</c:v>
                </c:pt>
                <c:pt idx="22655">
                  <c:v>18.499374</c:v>
                </c:pt>
                <c:pt idx="22656">
                  <c:v>18.385732999999998</c:v>
                </c:pt>
                <c:pt idx="22657">
                  <c:v>17.94239</c:v>
                </c:pt>
                <c:pt idx="22658">
                  <c:v>18.416990999999999</c:v>
                </c:pt>
                <c:pt idx="22659">
                  <c:v>19.444672000000001</c:v>
                </c:pt>
                <c:pt idx="22660">
                  <c:v>18.826473</c:v>
                </c:pt>
                <c:pt idx="22661">
                  <c:v>17.753416999999999</c:v>
                </c:pt>
                <c:pt idx="22662">
                  <c:v>17.677519</c:v>
                </c:pt>
                <c:pt idx="22663">
                  <c:v>18.841750999999999</c:v>
                </c:pt>
                <c:pt idx="22664">
                  <c:v>19.547070999999999</c:v>
                </c:pt>
                <c:pt idx="22665">
                  <c:v>17.914453000000002</c:v>
                </c:pt>
                <c:pt idx="22666">
                  <c:v>17.426901000000001</c:v>
                </c:pt>
                <c:pt idx="22667">
                  <c:v>18.638370999999999</c:v>
                </c:pt>
                <c:pt idx="22668">
                  <c:v>19.598348000000001</c:v>
                </c:pt>
                <c:pt idx="22669">
                  <c:v>18.963159000000001</c:v>
                </c:pt>
                <c:pt idx="22670">
                  <c:v>17.837098000000001</c:v>
                </c:pt>
                <c:pt idx="22671">
                  <c:v>16.997247000000002</c:v>
                </c:pt>
                <c:pt idx="22672">
                  <c:v>18.548922999999998</c:v>
                </c:pt>
                <c:pt idx="22673">
                  <c:v>19.451429000000001</c:v>
                </c:pt>
                <c:pt idx="22674">
                  <c:v>18.066555999999999</c:v>
                </c:pt>
                <c:pt idx="22675">
                  <c:v>17.406455000000001</c:v>
                </c:pt>
                <c:pt idx="22676">
                  <c:v>18.366586999999999</c:v>
                </c:pt>
                <c:pt idx="22677">
                  <c:v>19.496085000000001</c:v>
                </c:pt>
                <c:pt idx="22678">
                  <c:v>18.864778999999999</c:v>
                </c:pt>
                <c:pt idx="22679">
                  <c:v>17.370574999999999</c:v>
                </c:pt>
                <c:pt idx="22680">
                  <c:v>17.734698999999999</c:v>
                </c:pt>
                <c:pt idx="22681">
                  <c:v>19.489172</c:v>
                </c:pt>
                <c:pt idx="22682">
                  <c:v>20.182103999999999</c:v>
                </c:pt>
                <c:pt idx="22683">
                  <c:v>18.004909999999999</c:v>
                </c:pt>
                <c:pt idx="22684">
                  <c:v>17.638786</c:v>
                </c:pt>
                <c:pt idx="22685">
                  <c:v>18.864934999999999</c:v>
                </c:pt>
                <c:pt idx="22686">
                  <c:v>18.553525</c:v>
                </c:pt>
                <c:pt idx="22687">
                  <c:v>18.313562000000001</c:v>
                </c:pt>
                <c:pt idx="22688">
                  <c:v>18.096513000000002</c:v>
                </c:pt>
                <c:pt idx="22689">
                  <c:v>17.903948</c:v>
                </c:pt>
                <c:pt idx="22690">
                  <c:v>18.187110000000001</c:v>
                </c:pt>
                <c:pt idx="22691">
                  <c:v>18.812201000000002</c:v>
                </c:pt>
                <c:pt idx="22692">
                  <c:v>18.364704</c:v>
                </c:pt>
                <c:pt idx="22693">
                  <c:v>18.418583000000002</c:v>
                </c:pt>
                <c:pt idx="22694">
                  <c:v>19.069033999999998</c:v>
                </c:pt>
                <c:pt idx="22695">
                  <c:v>18.444932000000001</c:v>
                </c:pt>
                <c:pt idx="22696">
                  <c:v>18.589383999999999</c:v>
                </c:pt>
                <c:pt idx="22697">
                  <c:v>18.480636000000001</c:v>
                </c:pt>
                <c:pt idx="22698">
                  <c:v>18.435843999999999</c:v>
                </c:pt>
                <c:pt idx="22699">
                  <c:v>18.329270999999999</c:v>
                </c:pt>
                <c:pt idx="22700">
                  <c:v>18.42332</c:v>
                </c:pt>
                <c:pt idx="22701">
                  <c:v>18.793638999999999</c:v>
                </c:pt>
                <c:pt idx="22702">
                  <c:v>18.596608</c:v>
                </c:pt>
                <c:pt idx="22703">
                  <c:v>18.182935000000001</c:v>
                </c:pt>
                <c:pt idx="22704">
                  <c:v>17.27206</c:v>
                </c:pt>
                <c:pt idx="22705">
                  <c:v>18.09694</c:v>
                </c:pt>
                <c:pt idx="22706">
                  <c:v>19.207875000000001</c:v>
                </c:pt>
                <c:pt idx="22707">
                  <c:v>18.915493999999999</c:v>
                </c:pt>
                <c:pt idx="22708">
                  <c:v>18.283897</c:v>
                </c:pt>
                <c:pt idx="22709">
                  <c:v>17.901346</c:v>
                </c:pt>
                <c:pt idx="22710">
                  <c:v>18.842178000000001</c:v>
                </c:pt>
                <c:pt idx="22711">
                  <c:v>19.432711000000001</c:v>
                </c:pt>
                <c:pt idx="22712">
                  <c:v>18.653632000000002</c:v>
                </c:pt>
                <c:pt idx="22713">
                  <c:v>18.015122999999999</c:v>
                </c:pt>
                <c:pt idx="22714">
                  <c:v>17.480623999999999</c:v>
                </c:pt>
                <c:pt idx="22715">
                  <c:v>18.747973000000002</c:v>
                </c:pt>
                <c:pt idx="22716">
                  <c:v>18.59055</c:v>
                </c:pt>
                <c:pt idx="22717">
                  <c:v>18.270363</c:v>
                </c:pt>
                <c:pt idx="22718">
                  <c:v>18.588103</c:v>
                </c:pt>
                <c:pt idx="22719">
                  <c:v>19.173316</c:v>
                </c:pt>
                <c:pt idx="22720">
                  <c:v>18.751721</c:v>
                </c:pt>
                <c:pt idx="22721">
                  <c:v>17.582169</c:v>
                </c:pt>
                <c:pt idx="22722">
                  <c:v>18.152818</c:v>
                </c:pt>
                <c:pt idx="22723">
                  <c:v>18.795503</c:v>
                </c:pt>
                <c:pt idx="22724">
                  <c:v>18.709375999999999</c:v>
                </c:pt>
                <c:pt idx="22725">
                  <c:v>18.180916</c:v>
                </c:pt>
                <c:pt idx="22726">
                  <c:v>17.902063999999999</c:v>
                </c:pt>
                <c:pt idx="22727">
                  <c:v>18.423185</c:v>
                </c:pt>
                <c:pt idx="22728">
                  <c:v>19.430847</c:v>
                </c:pt>
                <c:pt idx="22729">
                  <c:v>18.548496</c:v>
                </c:pt>
                <c:pt idx="22730">
                  <c:v>17.490275</c:v>
                </c:pt>
                <c:pt idx="22731">
                  <c:v>18.601054000000001</c:v>
                </c:pt>
                <c:pt idx="22732">
                  <c:v>19.388773</c:v>
                </c:pt>
                <c:pt idx="22733">
                  <c:v>18.904969000000001</c:v>
                </c:pt>
                <c:pt idx="22734">
                  <c:v>17.576985000000001</c:v>
                </c:pt>
                <c:pt idx="22735">
                  <c:v>18.263877999999998</c:v>
                </c:pt>
                <c:pt idx="22736">
                  <c:v>19.028843999999999</c:v>
                </c:pt>
                <c:pt idx="22737">
                  <c:v>18.870118999999999</c:v>
                </c:pt>
                <c:pt idx="22738">
                  <c:v>17.687169999999998</c:v>
                </c:pt>
                <c:pt idx="22739">
                  <c:v>16.617861000000001</c:v>
                </c:pt>
                <c:pt idx="22740">
                  <c:v>18.474015000000001</c:v>
                </c:pt>
                <c:pt idx="22741">
                  <c:v>19.599785000000001</c:v>
                </c:pt>
                <c:pt idx="22742">
                  <c:v>18.708366000000002</c:v>
                </c:pt>
                <c:pt idx="22743">
                  <c:v>16.849339000000001</c:v>
                </c:pt>
                <c:pt idx="22744">
                  <c:v>18.152546999999998</c:v>
                </c:pt>
                <c:pt idx="22745">
                  <c:v>19.637236999999999</c:v>
                </c:pt>
                <c:pt idx="22746">
                  <c:v>19.643139000000001</c:v>
                </c:pt>
                <c:pt idx="22747">
                  <c:v>18.170974000000001</c:v>
                </c:pt>
                <c:pt idx="22748">
                  <c:v>17.696102</c:v>
                </c:pt>
                <c:pt idx="22749">
                  <c:v>18.283470000000001</c:v>
                </c:pt>
                <c:pt idx="22750">
                  <c:v>19.280608000000001</c:v>
                </c:pt>
                <c:pt idx="22751">
                  <c:v>18.523564</c:v>
                </c:pt>
                <c:pt idx="22752">
                  <c:v>17.628553</c:v>
                </c:pt>
                <c:pt idx="22753">
                  <c:v>18.489878999999998</c:v>
                </c:pt>
                <c:pt idx="22754">
                  <c:v>18.665593999999999</c:v>
                </c:pt>
                <c:pt idx="22755">
                  <c:v>18.019745</c:v>
                </c:pt>
                <c:pt idx="22756">
                  <c:v>18.361383</c:v>
                </c:pt>
                <c:pt idx="22757">
                  <c:v>18.102841999999999</c:v>
                </c:pt>
                <c:pt idx="22758">
                  <c:v>18.275255999999999</c:v>
                </c:pt>
                <c:pt idx="22759">
                  <c:v>18.652622999999998</c:v>
                </c:pt>
                <c:pt idx="22760">
                  <c:v>18.547913000000001</c:v>
                </c:pt>
                <c:pt idx="22761">
                  <c:v>18.855575999999999</c:v>
                </c:pt>
                <c:pt idx="22762">
                  <c:v>18.902096</c:v>
                </c:pt>
                <c:pt idx="22763">
                  <c:v>18.632604000000001</c:v>
                </c:pt>
                <c:pt idx="22764">
                  <c:v>17.845603000000001</c:v>
                </c:pt>
                <c:pt idx="22765">
                  <c:v>18.591404000000001</c:v>
                </c:pt>
                <c:pt idx="22766">
                  <c:v>19.135999999999999</c:v>
                </c:pt>
                <c:pt idx="22767">
                  <c:v>17.757321000000001</c:v>
                </c:pt>
                <c:pt idx="22768">
                  <c:v>17.942972999999999</c:v>
                </c:pt>
                <c:pt idx="22769">
                  <c:v>18.198484000000001</c:v>
                </c:pt>
                <c:pt idx="22770">
                  <c:v>19.063984999999999</c:v>
                </c:pt>
                <c:pt idx="22771">
                  <c:v>18.712986999999998</c:v>
                </c:pt>
                <c:pt idx="22772">
                  <c:v>17.390322999999999</c:v>
                </c:pt>
                <c:pt idx="22773">
                  <c:v>17.425891</c:v>
                </c:pt>
                <c:pt idx="22774">
                  <c:v>18.899920999999999</c:v>
                </c:pt>
                <c:pt idx="22775">
                  <c:v>19.476628999999999</c:v>
                </c:pt>
                <c:pt idx="22776">
                  <c:v>18.066555999999999</c:v>
                </c:pt>
                <c:pt idx="22777">
                  <c:v>17.222666</c:v>
                </c:pt>
                <c:pt idx="22778">
                  <c:v>18.548204999999999</c:v>
                </c:pt>
                <c:pt idx="22779">
                  <c:v>19.762257000000002</c:v>
                </c:pt>
                <c:pt idx="22780">
                  <c:v>18.323077000000001</c:v>
                </c:pt>
                <c:pt idx="22781">
                  <c:v>16.725891000000001</c:v>
                </c:pt>
                <c:pt idx="22782">
                  <c:v>17.361215999999999</c:v>
                </c:pt>
                <c:pt idx="22783">
                  <c:v>18.917649000000001</c:v>
                </c:pt>
                <c:pt idx="22784">
                  <c:v>19.556429999999999</c:v>
                </c:pt>
                <c:pt idx="22785">
                  <c:v>17.481207000000001</c:v>
                </c:pt>
                <c:pt idx="22786">
                  <c:v>16.934747000000002</c:v>
                </c:pt>
                <c:pt idx="22787">
                  <c:v>18.940693</c:v>
                </c:pt>
                <c:pt idx="22788">
                  <c:v>19.759091999999999</c:v>
                </c:pt>
                <c:pt idx="22789">
                  <c:v>18.705919000000002</c:v>
                </c:pt>
                <c:pt idx="22790">
                  <c:v>17.382109</c:v>
                </c:pt>
                <c:pt idx="22791">
                  <c:v>17.850787</c:v>
                </c:pt>
                <c:pt idx="22792">
                  <c:v>19.378405000000001</c:v>
                </c:pt>
                <c:pt idx="22793">
                  <c:v>19.586386999999998</c:v>
                </c:pt>
                <c:pt idx="22794">
                  <c:v>18.21462</c:v>
                </c:pt>
                <c:pt idx="22795">
                  <c:v>17.120695000000001</c:v>
                </c:pt>
                <c:pt idx="22796">
                  <c:v>19.193762</c:v>
                </c:pt>
                <c:pt idx="22797">
                  <c:v>19.346292999999999</c:v>
                </c:pt>
                <c:pt idx="22798">
                  <c:v>17.626961000000001</c:v>
                </c:pt>
                <c:pt idx="22799">
                  <c:v>16.769382</c:v>
                </c:pt>
                <c:pt idx="22800">
                  <c:v>17.849641999999999</c:v>
                </c:pt>
                <c:pt idx="22801">
                  <c:v>19.087751999999998</c:v>
                </c:pt>
                <c:pt idx="22802">
                  <c:v>18.287644</c:v>
                </c:pt>
                <c:pt idx="22803">
                  <c:v>17.944991999999999</c:v>
                </c:pt>
                <c:pt idx="22804">
                  <c:v>18.151828999999999</c:v>
                </c:pt>
                <c:pt idx="22805">
                  <c:v>18.954090999999998</c:v>
                </c:pt>
                <c:pt idx="22806">
                  <c:v>18.862624</c:v>
                </c:pt>
                <c:pt idx="22807">
                  <c:v>17.700275999999999</c:v>
                </c:pt>
                <c:pt idx="22808">
                  <c:v>17.961981999999999</c:v>
                </c:pt>
                <c:pt idx="22809">
                  <c:v>18.496345000000002</c:v>
                </c:pt>
                <c:pt idx="22810">
                  <c:v>18.848507999999999</c:v>
                </c:pt>
                <c:pt idx="22811">
                  <c:v>18.207706999999999</c:v>
                </c:pt>
                <c:pt idx="22812">
                  <c:v>17.842010999999999</c:v>
                </c:pt>
                <c:pt idx="22813">
                  <c:v>18.553972000000002</c:v>
                </c:pt>
                <c:pt idx="22814">
                  <c:v>18.559583</c:v>
                </c:pt>
                <c:pt idx="22815">
                  <c:v>18.112356999999999</c:v>
                </c:pt>
                <c:pt idx="22816">
                  <c:v>18.194018</c:v>
                </c:pt>
                <c:pt idx="22817">
                  <c:v>17.938642000000002</c:v>
                </c:pt>
                <c:pt idx="22818">
                  <c:v>18.017007</c:v>
                </c:pt>
                <c:pt idx="22819">
                  <c:v>18.38616</c:v>
                </c:pt>
                <c:pt idx="22820">
                  <c:v>18.011104</c:v>
                </c:pt>
                <c:pt idx="22821">
                  <c:v>18.423476000000001</c:v>
                </c:pt>
                <c:pt idx="22822">
                  <c:v>18.690949</c:v>
                </c:pt>
                <c:pt idx="22823">
                  <c:v>18.271373000000001</c:v>
                </c:pt>
                <c:pt idx="22824">
                  <c:v>17.849350000000001</c:v>
                </c:pt>
                <c:pt idx="22825">
                  <c:v>18.537680000000002</c:v>
                </c:pt>
                <c:pt idx="22826">
                  <c:v>18.765546000000001</c:v>
                </c:pt>
                <c:pt idx="22827">
                  <c:v>18.177751000000001</c:v>
                </c:pt>
                <c:pt idx="22828">
                  <c:v>17.949031000000002</c:v>
                </c:pt>
                <c:pt idx="22829">
                  <c:v>18.363693999999999</c:v>
                </c:pt>
                <c:pt idx="22830">
                  <c:v>19.544916000000001</c:v>
                </c:pt>
                <c:pt idx="22831">
                  <c:v>18.871420000000001</c:v>
                </c:pt>
                <c:pt idx="22832">
                  <c:v>17.488547000000001</c:v>
                </c:pt>
                <c:pt idx="22833">
                  <c:v>17.106131999999999</c:v>
                </c:pt>
                <c:pt idx="22834">
                  <c:v>18.790317999999999</c:v>
                </c:pt>
                <c:pt idx="22835">
                  <c:v>19.328855999999998</c:v>
                </c:pt>
                <c:pt idx="22836">
                  <c:v>17.698840000000001</c:v>
                </c:pt>
                <c:pt idx="22837">
                  <c:v>17.429639000000002</c:v>
                </c:pt>
                <c:pt idx="22838">
                  <c:v>18.753022000000001</c:v>
                </c:pt>
                <c:pt idx="22839">
                  <c:v>19.544916000000001</c:v>
                </c:pt>
                <c:pt idx="22840">
                  <c:v>17.905676</c:v>
                </c:pt>
                <c:pt idx="22841">
                  <c:v>17.464489</c:v>
                </c:pt>
                <c:pt idx="22842">
                  <c:v>18.425476</c:v>
                </c:pt>
                <c:pt idx="22843">
                  <c:v>19.076799999999999</c:v>
                </c:pt>
                <c:pt idx="22844">
                  <c:v>19.023795</c:v>
                </c:pt>
                <c:pt idx="22845">
                  <c:v>17.850224000000001</c:v>
                </c:pt>
                <c:pt idx="22846">
                  <c:v>17.674937</c:v>
                </c:pt>
                <c:pt idx="22847">
                  <c:v>18.6859</c:v>
                </c:pt>
                <c:pt idx="22848">
                  <c:v>19.442788</c:v>
                </c:pt>
                <c:pt idx="22849">
                  <c:v>17.863330999999999</c:v>
                </c:pt>
                <c:pt idx="22850">
                  <c:v>17.167214999999999</c:v>
                </c:pt>
                <c:pt idx="22851">
                  <c:v>17.741612</c:v>
                </c:pt>
                <c:pt idx="22852">
                  <c:v>18.482520000000001</c:v>
                </c:pt>
                <c:pt idx="22853">
                  <c:v>18.691511999999999</c:v>
                </c:pt>
                <c:pt idx="22854">
                  <c:v>17.795335000000001</c:v>
                </c:pt>
                <c:pt idx="22855">
                  <c:v>18.119561000000001</c:v>
                </c:pt>
                <c:pt idx="22856">
                  <c:v>19.496803</c:v>
                </c:pt>
                <c:pt idx="22857">
                  <c:v>18.388179000000001</c:v>
                </c:pt>
                <c:pt idx="22858">
                  <c:v>17.788132000000001</c:v>
                </c:pt>
                <c:pt idx="22859">
                  <c:v>18.050419999999999</c:v>
                </c:pt>
                <c:pt idx="22860">
                  <c:v>19.706222</c:v>
                </c:pt>
                <c:pt idx="22861">
                  <c:v>18.978421000000001</c:v>
                </c:pt>
                <c:pt idx="22862">
                  <c:v>17.539104999999999</c:v>
                </c:pt>
                <c:pt idx="22863">
                  <c:v>17.787277</c:v>
                </c:pt>
                <c:pt idx="22864">
                  <c:v>18.318767000000001</c:v>
                </c:pt>
                <c:pt idx="22865">
                  <c:v>19.275579</c:v>
                </c:pt>
                <c:pt idx="22866">
                  <c:v>18.118551</c:v>
                </c:pt>
                <c:pt idx="22867">
                  <c:v>17.223092999999999</c:v>
                </c:pt>
                <c:pt idx="22868">
                  <c:v>17.534348000000001</c:v>
                </c:pt>
                <c:pt idx="22869">
                  <c:v>18.907416000000001</c:v>
                </c:pt>
                <c:pt idx="22870">
                  <c:v>18.799541000000001</c:v>
                </c:pt>
                <c:pt idx="22871">
                  <c:v>18.000734999999999</c:v>
                </c:pt>
                <c:pt idx="22872">
                  <c:v>18.327833999999999</c:v>
                </c:pt>
                <c:pt idx="22873">
                  <c:v>18.605249000000001</c:v>
                </c:pt>
                <c:pt idx="22874">
                  <c:v>18.914911</c:v>
                </c:pt>
                <c:pt idx="22875">
                  <c:v>18.214328999999999</c:v>
                </c:pt>
                <c:pt idx="22876">
                  <c:v>18.154119999999999</c:v>
                </c:pt>
                <c:pt idx="22877">
                  <c:v>18.5397</c:v>
                </c:pt>
                <c:pt idx="22878">
                  <c:v>18.496345000000002</c:v>
                </c:pt>
                <c:pt idx="22879">
                  <c:v>17.908258</c:v>
                </c:pt>
                <c:pt idx="22880">
                  <c:v>17.795200000000001</c:v>
                </c:pt>
                <c:pt idx="22881">
                  <c:v>18.844332999999999</c:v>
                </c:pt>
                <c:pt idx="22882">
                  <c:v>18.277139999999999</c:v>
                </c:pt>
                <c:pt idx="22883">
                  <c:v>18.065118999999999</c:v>
                </c:pt>
                <c:pt idx="22884">
                  <c:v>18.167518000000001</c:v>
                </c:pt>
                <c:pt idx="22885">
                  <c:v>18.333154</c:v>
                </c:pt>
                <c:pt idx="22886">
                  <c:v>18.433980999999999</c:v>
                </c:pt>
                <c:pt idx="22887">
                  <c:v>18.168392000000001</c:v>
                </c:pt>
                <c:pt idx="22888">
                  <c:v>17.946719999999999</c:v>
                </c:pt>
                <c:pt idx="22889">
                  <c:v>18.956537999999998</c:v>
                </c:pt>
                <c:pt idx="22890">
                  <c:v>19.548079999999999</c:v>
                </c:pt>
                <c:pt idx="22891">
                  <c:v>18.072030999999999</c:v>
                </c:pt>
                <c:pt idx="22892">
                  <c:v>16.844581000000002</c:v>
                </c:pt>
                <c:pt idx="22893">
                  <c:v>18.052866000000002</c:v>
                </c:pt>
                <c:pt idx="22894">
                  <c:v>19.280315999999999</c:v>
                </c:pt>
                <c:pt idx="22895">
                  <c:v>18.547622</c:v>
                </c:pt>
                <c:pt idx="22896">
                  <c:v>17.161739000000001</c:v>
                </c:pt>
                <c:pt idx="22897">
                  <c:v>17.694956000000001</c:v>
                </c:pt>
                <c:pt idx="22898">
                  <c:v>18.586666000000001</c:v>
                </c:pt>
                <c:pt idx="22899">
                  <c:v>18.904250999999999</c:v>
                </c:pt>
                <c:pt idx="22900">
                  <c:v>18.105445</c:v>
                </c:pt>
                <c:pt idx="22901">
                  <c:v>17.744641000000001</c:v>
                </c:pt>
                <c:pt idx="22902">
                  <c:v>18.441184</c:v>
                </c:pt>
                <c:pt idx="22903">
                  <c:v>18.916775000000001</c:v>
                </c:pt>
                <c:pt idx="22904">
                  <c:v>18.160605</c:v>
                </c:pt>
                <c:pt idx="22905">
                  <c:v>17.633737</c:v>
                </c:pt>
                <c:pt idx="22906">
                  <c:v>18.535098000000001</c:v>
                </c:pt>
                <c:pt idx="22907">
                  <c:v>18.867246000000002</c:v>
                </c:pt>
                <c:pt idx="22908">
                  <c:v>17.967904999999998</c:v>
                </c:pt>
                <c:pt idx="22909">
                  <c:v>17.687460999999999</c:v>
                </c:pt>
                <c:pt idx="22910">
                  <c:v>17.842865</c:v>
                </c:pt>
                <c:pt idx="22911">
                  <c:v>18.853110000000001</c:v>
                </c:pt>
                <c:pt idx="22912">
                  <c:v>18.706346</c:v>
                </c:pt>
                <c:pt idx="22913">
                  <c:v>17.959827000000001</c:v>
                </c:pt>
                <c:pt idx="22914">
                  <c:v>17.846903999999999</c:v>
                </c:pt>
                <c:pt idx="22915">
                  <c:v>19.010261</c:v>
                </c:pt>
                <c:pt idx="22916">
                  <c:v>19.324971999999999</c:v>
                </c:pt>
                <c:pt idx="22917">
                  <c:v>17.216472</c:v>
                </c:pt>
                <c:pt idx="22918">
                  <c:v>16.686284000000001</c:v>
                </c:pt>
                <c:pt idx="22919">
                  <c:v>18.600335999999999</c:v>
                </c:pt>
                <c:pt idx="22920">
                  <c:v>19.443507</c:v>
                </c:pt>
                <c:pt idx="22921">
                  <c:v>18.171555999999999</c:v>
                </c:pt>
                <c:pt idx="22922">
                  <c:v>16.835222000000002</c:v>
                </c:pt>
                <c:pt idx="22923">
                  <c:v>18.325388</c:v>
                </c:pt>
                <c:pt idx="22924">
                  <c:v>19.129379</c:v>
                </c:pt>
                <c:pt idx="22925">
                  <c:v>18.756905</c:v>
                </c:pt>
                <c:pt idx="22926">
                  <c:v>17.735709</c:v>
                </c:pt>
                <c:pt idx="22927">
                  <c:v>17.574401999999999</c:v>
                </c:pt>
                <c:pt idx="22928">
                  <c:v>18.385441</c:v>
                </c:pt>
                <c:pt idx="22929">
                  <c:v>19.281462000000001</c:v>
                </c:pt>
                <c:pt idx="22930">
                  <c:v>17.955497000000001</c:v>
                </c:pt>
                <c:pt idx="22931">
                  <c:v>17.688471</c:v>
                </c:pt>
                <c:pt idx="22932">
                  <c:v>18.695841999999999</c:v>
                </c:pt>
                <c:pt idx="22933">
                  <c:v>18.383576999999999</c:v>
                </c:pt>
                <c:pt idx="22934">
                  <c:v>18.375071999999999</c:v>
                </c:pt>
                <c:pt idx="22935">
                  <c:v>18.005337000000001</c:v>
                </c:pt>
                <c:pt idx="22936">
                  <c:v>17.960681000000001</c:v>
                </c:pt>
                <c:pt idx="22937">
                  <c:v>18.129638</c:v>
                </c:pt>
                <c:pt idx="22938">
                  <c:v>18.847071</c:v>
                </c:pt>
                <c:pt idx="22939">
                  <c:v>18.097094999999999</c:v>
                </c:pt>
                <c:pt idx="22940">
                  <c:v>18.163207</c:v>
                </c:pt>
                <c:pt idx="22941">
                  <c:v>19.600366999999999</c:v>
                </c:pt>
                <c:pt idx="22942">
                  <c:v>18.866954</c:v>
                </c:pt>
                <c:pt idx="22943">
                  <c:v>17.536231999999998</c:v>
                </c:pt>
                <c:pt idx="22944">
                  <c:v>17.472411000000001</c:v>
                </c:pt>
                <c:pt idx="22945">
                  <c:v>18.700870999999999</c:v>
                </c:pt>
                <c:pt idx="22946">
                  <c:v>19.179355000000001</c:v>
                </c:pt>
                <c:pt idx="22947">
                  <c:v>17.850359999999998</c:v>
                </c:pt>
                <c:pt idx="22948">
                  <c:v>17.215463</c:v>
                </c:pt>
                <c:pt idx="22949">
                  <c:v>18.114377000000001</c:v>
                </c:pt>
                <c:pt idx="22950">
                  <c:v>19.394832000000001</c:v>
                </c:pt>
                <c:pt idx="22951">
                  <c:v>18.854275000000001</c:v>
                </c:pt>
                <c:pt idx="22952">
                  <c:v>17.200918999999999</c:v>
                </c:pt>
                <c:pt idx="22953">
                  <c:v>17.687597</c:v>
                </c:pt>
                <c:pt idx="22954">
                  <c:v>18.920095</c:v>
                </c:pt>
                <c:pt idx="22955">
                  <c:v>19.182227999999999</c:v>
                </c:pt>
                <c:pt idx="22956">
                  <c:v>17.894432999999999</c:v>
                </c:pt>
                <c:pt idx="22957">
                  <c:v>17.570945999999999</c:v>
                </c:pt>
                <c:pt idx="22958">
                  <c:v>18.546049</c:v>
                </c:pt>
                <c:pt idx="22959">
                  <c:v>19.345282999999998</c:v>
                </c:pt>
                <c:pt idx="22960">
                  <c:v>18.648875</c:v>
                </c:pt>
                <c:pt idx="22961">
                  <c:v>17.204084000000002</c:v>
                </c:pt>
                <c:pt idx="22962">
                  <c:v>17.636901999999999</c:v>
                </c:pt>
                <c:pt idx="22963">
                  <c:v>18.340357999999998</c:v>
                </c:pt>
                <c:pt idx="22964">
                  <c:v>18.703316999999998</c:v>
                </c:pt>
                <c:pt idx="22965">
                  <c:v>18.259702999999998</c:v>
                </c:pt>
                <c:pt idx="22966">
                  <c:v>17.897034999999999</c:v>
                </c:pt>
                <c:pt idx="22967">
                  <c:v>18.655943000000001</c:v>
                </c:pt>
                <c:pt idx="22968">
                  <c:v>18.124745000000001</c:v>
                </c:pt>
                <c:pt idx="22969">
                  <c:v>18.053585000000002</c:v>
                </c:pt>
                <c:pt idx="22970">
                  <c:v>18.414680000000001</c:v>
                </c:pt>
                <c:pt idx="22971">
                  <c:v>18.491160000000001</c:v>
                </c:pt>
                <c:pt idx="22972">
                  <c:v>18.598181</c:v>
                </c:pt>
                <c:pt idx="22973">
                  <c:v>17.21921</c:v>
                </c:pt>
                <c:pt idx="22974">
                  <c:v>17.993531000000001</c:v>
                </c:pt>
                <c:pt idx="22975">
                  <c:v>19.170286999999998</c:v>
                </c:pt>
                <c:pt idx="22976">
                  <c:v>19.029854</c:v>
                </c:pt>
                <c:pt idx="22977">
                  <c:v>17.854399000000001</c:v>
                </c:pt>
                <c:pt idx="22978">
                  <c:v>17.105568999999999</c:v>
                </c:pt>
                <c:pt idx="22979">
                  <c:v>18.480499999999999</c:v>
                </c:pt>
                <c:pt idx="22980">
                  <c:v>19.34571</c:v>
                </c:pt>
                <c:pt idx="22981">
                  <c:v>18.914755</c:v>
                </c:pt>
                <c:pt idx="22982">
                  <c:v>17.208259000000002</c:v>
                </c:pt>
                <c:pt idx="22983">
                  <c:v>17.890550000000001</c:v>
                </c:pt>
                <c:pt idx="22984">
                  <c:v>19.392385000000001</c:v>
                </c:pt>
                <c:pt idx="22985">
                  <c:v>19.029561999999999</c:v>
                </c:pt>
                <c:pt idx="22986">
                  <c:v>17.375332</c:v>
                </c:pt>
                <c:pt idx="22987">
                  <c:v>16.991344999999999</c:v>
                </c:pt>
                <c:pt idx="22988">
                  <c:v>18.588529999999999</c:v>
                </c:pt>
                <c:pt idx="22989">
                  <c:v>18.813367</c:v>
                </c:pt>
                <c:pt idx="22990">
                  <c:v>18.328261000000001</c:v>
                </c:pt>
                <c:pt idx="22991">
                  <c:v>17.473285000000001</c:v>
                </c:pt>
                <c:pt idx="22992">
                  <c:v>18.162489000000001</c:v>
                </c:pt>
                <c:pt idx="22993">
                  <c:v>19.021212999999999</c:v>
                </c:pt>
                <c:pt idx="22994">
                  <c:v>18.694967999999999</c:v>
                </c:pt>
                <c:pt idx="22995">
                  <c:v>18.001588999999999</c:v>
                </c:pt>
                <c:pt idx="22996">
                  <c:v>17.687752</c:v>
                </c:pt>
                <c:pt idx="22997">
                  <c:v>18.335757000000001</c:v>
                </c:pt>
                <c:pt idx="22998">
                  <c:v>18.706054999999999</c:v>
                </c:pt>
                <c:pt idx="22999">
                  <c:v>18.16478</c:v>
                </c:pt>
                <c:pt idx="23000">
                  <c:v>18.36816</c:v>
                </c:pt>
                <c:pt idx="23001">
                  <c:v>18.432117000000002</c:v>
                </c:pt>
                <c:pt idx="23002">
                  <c:v>18.492616999999999</c:v>
                </c:pt>
                <c:pt idx="23003">
                  <c:v>18.113793999999999</c:v>
                </c:pt>
                <c:pt idx="23004">
                  <c:v>18.113503000000001</c:v>
                </c:pt>
                <c:pt idx="23005">
                  <c:v>18.374354</c:v>
                </c:pt>
                <c:pt idx="23006">
                  <c:v>18.647729999999999</c:v>
                </c:pt>
                <c:pt idx="23007">
                  <c:v>18.066690999999999</c:v>
                </c:pt>
                <c:pt idx="23008">
                  <c:v>18.373052999999999</c:v>
                </c:pt>
                <c:pt idx="23009">
                  <c:v>18.325388</c:v>
                </c:pt>
                <c:pt idx="23010">
                  <c:v>18.913474000000001</c:v>
                </c:pt>
                <c:pt idx="23011">
                  <c:v>17.646125999999999</c:v>
                </c:pt>
                <c:pt idx="23012">
                  <c:v>17.049825999999999</c:v>
                </c:pt>
                <c:pt idx="23013">
                  <c:v>18.319329</c:v>
                </c:pt>
                <c:pt idx="23014">
                  <c:v>18.593578999999998</c:v>
                </c:pt>
                <c:pt idx="23015">
                  <c:v>18.179479000000001</c:v>
                </c:pt>
                <c:pt idx="23016">
                  <c:v>17.537085999999999</c:v>
                </c:pt>
                <c:pt idx="23017">
                  <c:v>17.739457000000002</c:v>
                </c:pt>
                <c:pt idx="23018">
                  <c:v>19.371783000000001</c:v>
                </c:pt>
                <c:pt idx="23019">
                  <c:v>19.018765999999999</c:v>
                </c:pt>
                <c:pt idx="23020">
                  <c:v>18.177458999999999</c:v>
                </c:pt>
                <c:pt idx="23021">
                  <c:v>17.854534999999998</c:v>
                </c:pt>
                <c:pt idx="23022">
                  <c:v>18.431961000000001</c:v>
                </c:pt>
                <c:pt idx="23023">
                  <c:v>18.852974</c:v>
                </c:pt>
                <c:pt idx="23024">
                  <c:v>18.327252000000001</c:v>
                </c:pt>
                <c:pt idx="23025">
                  <c:v>18.111056000000001</c:v>
                </c:pt>
                <c:pt idx="23026">
                  <c:v>18.115969</c:v>
                </c:pt>
                <c:pt idx="23027">
                  <c:v>18.754322999999999</c:v>
                </c:pt>
                <c:pt idx="23028">
                  <c:v>18.651185999999999</c:v>
                </c:pt>
                <c:pt idx="23029">
                  <c:v>17.267885</c:v>
                </c:pt>
                <c:pt idx="23030">
                  <c:v>17.576692999999999</c:v>
                </c:pt>
                <c:pt idx="23031">
                  <c:v>18.432544</c:v>
                </c:pt>
                <c:pt idx="23032">
                  <c:v>18.388470000000002</c:v>
                </c:pt>
                <c:pt idx="23033">
                  <c:v>17.961555000000001</c:v>
                </c:pt>
                <c:pt idx="23034">
                  <c:v>18.532069</c:v>
                </c:pt>
                <c:pt idx="23035">
                  <c:v>18.43169</c:v>
                </c:pt>
                <c:pt idx="23036">
                  <c:v>18.112221000000002</c:v>
                </c:pt>
                <c:pt idx="23037">
                  <c:v>17.794481000000001</c:v>
                </c:pt>
                <c:pt idx="23038">
                  <c:v>18.645128</c:v>
                </c:pt>
                <c:pt idx="23039">
                  <c:v>18.919086</c:v>
                </c:pt>
                <c:pt idx="23040">
                  <c:v>18.441903</c:v>
                </c:pt>
                <c:pt idx="23041">
                  <c:v>17.531610000000001</c:v>
                </c:pt>
                <c:pt idx="23042">
                  <c:v>17.419270000000001</c:v>
                </c:pt>
                <c:pt idx="23043">
                  <c:v>19.008669000000001</c:v>
                </c:pt>
                <c:pt idx="23044">
                  <c:v>19.291423000000002</c:v>
                </c:pt>
                <c:pt idx="23045">
                  <c:v>17.494178000000002</c:v>
                </c:pt>
                <c:pt idx="23046">
                  <c:v>17.480623999999999</c:v>
                </c:pt>
                <c:pt idx="23047">
                  <c:v>18.215765000000001</c:v>
                </c:pt>
                <c:pt idx="23048">
                  <c:v>18.903668</c:v>
                </c:pt>
                <c:pt idx="23049">
                  <c:v>18.321776</c:v>
                </c:pt>
                <c:pt idx="23050">
                  <c:v>17.483226999999999</c:v>
                </c:pt>
                <c:pt idx="23051">
                  <c:v>18.326398000000001</c:v>
                </c:pt>
                <c:pt idx="23052">
                  <c:v>19.391511000000001</c:v>
                </c:pt>
                <c:pt idx="23053">
                  <c:v>18.908134</c:v>
                </c:pt>
                <c:pt idx="23054">
                  <c:v>16.832912</c:v>
                </c:pt>
                <c:pt idx="23055">
                  <c:v>17.313551</c:v>
                </c:pt>
                <c:pt idx="23056">
                  <c:v>18.815386</c:v>
                </c:pt>
                <c:pt idx="23057">
                  <c:v>18.979295</c:v>
                </c:pt>
                <c:pt idx="23058">
                  <c:v>17.960545</c:v>
                </c:pt>
                <c:pt idx="23059">
                  <c:v>16.782935999999999</c:v>
                </c:pt>
                <c:pt idx="23060">
                  <c:v>18.367868999999999</c:v>
                </c:pt>
                <c:pt idx="23061">
                  <c:v>19.333904</c:v>
                </c:pt>
                <c:pt idx="23062">
                  <c:v>18.073332000000001</c:v>
                </c:pt>
                <c:pt idx="23063">
                  <c:v>17.540406000000001</c:v>
                </c:pt>
                <c:pt idx="23064">
                  <c:v>18.227143999999999</c:v>
                </c:pt>
                <c:pt idx="23065">
                  <c:v>18.965313999999999</c:v>
                </c:pt>
                <c:pt idx="23066">
                  <c:v>18.522845</c:v>
                </c:pt>
                <c:pt idx="23067">
                  <c:v>17.265730000000001</c:v>
                </c:pt>
                <c:pt idx="23068">
                  <c:v>18.020036000000001</c:v>
                </c:pt>
                <c:pt idx="23069">
                  <c:v>19.190014999999999</c:v>
                </c:pt>
                <c:pt idx="23070">
                  <c:v>18.332008999999999</c:v>
                </c:pt>
                <c:pt idx="23071">
                  <c:v>17.24672</c:v>
                </c:pt>
                <c:pt idx="23072">
                  <c:v>17.299861</c:v>
                </c:pt>
                <c:pt idx="23073">
                  <c:v>18.909434999999998</c:v>
                </c:pt>
                <c:pt idx="23074">
                  <c:v>19.406210000000002</c:v>
                </c:pt>
                <c:pt idx="23075">
                  <c:v>18.074905000000001</c:v>
                </c:pt>
                <c:pt idx="23076">
                  <c:v>17.212433000000001</c:v>
                </c:pt>
                <c:pt idx="23077">
                  <c:v>18.150236</c:v>
                </c:pt>
                <c:pt idx="23078">
                  <c:v>19.43141</c:v>
                </c:pt>
                <c:pt idx="23079">
                  <c:v>18.389479999999999</c:v>
                </c:pt>
                <c:pt idx="23080">
                  <c:v>17.332424</c:v>
                </c:pt>
                <c:pt idx="23081">
                  <c:v>18.025939000000001</c:v>
                </c:pt>
                <c:pt idx="23082">
                  <c:v>18.976557</c:v>
                </c:pt>
                <c:pt idx="23083">
                  <c:v>18.632604000000001</c:v>
                </c:pt>
                <c:pt idx="23084">
                  <c:v>17.925827000000002</c:v>
                </c:pt>
                <c:pt idx="23085">
                  <c:v>17.686743</c:v>
                </c:pt>
                <c:pt idx="23086">
                  <c:v>19.620678000000002</c:v>
                </c:pt>
                <c:pt idx="23087">
                  <c:v>19.359107999999999</c:v>
                </c:pt>
                <c:pt idx="23088">
                  <c:v>17.738873999999999</c:v>
                </c:pt>
                <c:pt idx="23089">
                  <c:v>17.350847000000002</c:v>
                </c:pt>
                <c:pt idx="23090">
                  <c:v>18.157575999999999</c:v>
                </c:pt>
                <c:pt idx="23091">
                  <c:v>19.031426</c:v>
                </c:pt>
                <c:pt idx="23092">
                  <c:v>18.242134</c:v>
                </c:pt>
                <c:pt idx="23093">
                  <c:v>17.482935000000001</c:v>
                </c:pt>
                <c:pt idx="23094">
                  <c:v>17.895306999999999</c:v>
                </c:pt>
                <c:pt idx="23095">
                  <c:v>18.314008999999999</c:v>
                </c:pt>
                <c:pt idx="23096">
                  <c:v>18.312999999999999</c:v>
                </c:pt>
                <c:pt idx="23097">
                  <c:v>17.904375000000002</c:v>
                </c:pt>
                <c:pt idx="23098">
                  <c:v>18.079235000000001</c:v>
                </c:pt>
                <c:pt idx="23099">
                  <c:v>18.771021000000001</c:v>
                </c:pt>
                <c:pt idx="23100">
                  <c:v>18.013842</c:v>
                </c:pt>
                <c:pt idx="23101">
                  <c:v>17.930584</c:v>
                </c:pt>
                <c:pt idx="23102">
                  <c:v>18.355772000000002</c:v>
                </c:pt>
                <c:pt idx="23103">
                  <c:v>19.07882</c:v>
                </c:pt>
                <c:pt idx="23104">
                  <c:v>18.571971000000001</c:v>
                </c:pt>
                <c:pt idx="23105">
                  <c:v>17.974952999999999</c:v>
                </c:pt>
                <c:pt idx="23106">
                  <c:v>18.052147999999999</c:v>
                </c:pt>
                <c:pt idx="23107">
                  <c:v>17.83005</c:v>
                </c:pt>
                <c:pt idx="23108">
                  <c:v>18.798085</c:v>
                </c:pt>
                <c:pt idx="23109">
                  <c:v>18.287353</c:v>
                </c:pt>
                <c:pt idx="23110">
                  <c:v>17.496759999999998</c:v>
                </c:pt>
                <c:pt idx="23111">
                  <c:v>18.546631999999999</c:v>
                </c:pt>
                <c:pt idx="23112">
                  <c:v>19.328292999999999</c:v>
                </c:pt>
                <c:pt idx="23113">
                  <c:v>17.786695000000002</c:v>
                </c:pt>
                <c:pt idx="23114">
                  <c:v>17.094325999999999</c:v>
                </c:pt>
                <c:pt idx="23115">
                  <c:v>18.487121999999999</c:v>
                </c:pt>
                <c:pt idx="23116">
                  <c:v>19.092509</c:v>
                </c:pt>
                <c:pt idx="23117">
                  <c:v>18.709667</c:v>
                </c:pt>
                <c:pt idx="23118">
                  <c:v>17.522542000000001</c:v>
                </c:pt>
                <c:pt idx="23119">
                  <c:v>17.937788000000001</c:v>
                </c:pt>
                <c:pt idx="23120">
                  <c:v>18.908716999999999</c:v>
                </c:pt>
                <c:pt idx="23121">
                  <c:v>18.772749999999998</c:v>
                </c:pt>
                <c:pt idx="23122">
                  <c:v>17.815937000000002</c:v>
                </c:pt>
                <c:pt idx="23123">
                  <c:v>17.645699</c:v>
                </c:pt>
                <c:pt idx="23124">
                  <c:v>18.484539000000002</c:v>
                </c:pt>
                <c:pt idx="23125">
                  <c:v>18.325524000000001</c:v>
                </c:pt>
                <c:pt idx="23126">
                  <c:v>17.743476000000001</c:v>
                </c:pt>
                <c:pt idx="23127">
                  <c:v>18.272518000000002</c:v>
                </c:pt>
                <c:pt idx="23128">
                  <c:v>18.602938000000002</c:v>
                </c:pt>
                <c:pt idx="23129">
                  <c:v>18.758789</c:v>
                </c:pt>
                <c:pt idx="23130">
                  <c:v>17.846477</c:v>
                </c:pt>
                <c:pt idx="23131">
                  <c:v>17.674780999999999</c:v>
                </c:pt>
                <c:pt idx="23132">
                  <c:v>18.417262000000001</c:v>
                </c:pt>
                <c:pt idx="23133">
                  <c:v>18.601773000000001</c:v>
                </c:pt>
                <c:pt idx="23134">
                  <c:v>18.288226999999999</c:v>
                </c:pt>
                <c:pt idx="23135">
                  <c:v>17.167797</c:v>
                </c:pt>
                <c:pt idx="23136">
                  <c:v>18.425204000000001</c:v>
                </c:pt>
                <c:pt idx="23137">
                  <c:v>19.001621</c:v>
                </c:pt>
                <c:pt idx="23138">
                  <c:v>18.217358000000001</c:v>
                </c:pt>
                <c:pt idx="23139">
                  <c:v>17.380381</c:v>
                </c:pt>
                <c:pt idx="23140">
                  <c:v>17.806577999999998</c:v>
                </c:pt>
                <c:pt idx="23141">
                  <c:v>18.969353000000002</c:v>
                </c:pt>
                <c:pt idx="23142">
                  <c:v>18.746963000000001</c:v>
                </c:pt>
                <c:pt idx="23143">
                  <c:v>17.889676000000001</c:v>
                </c:pt>
                <c:pt idx="23144">
                  <c:v>17.319589000000001</c:v>
                </c:pt>
                <c:pt idx="23145">
                  <c:v>18.277994</c:v>
                </c:pt>
                <c:pt idx="23146">
                  <c:v>18.819133999999998</c:v>
                </c:pt>
                <c:pt idx="23147">
                  <c:v>18.440622000000001</c:v>
                </c:pt>
                <c:pt idx="23148">
                  <c:v>17.584771</c:v>
                </c:pt>
                <c:pt idx="23149">
                  <c:v>18.108181999999999</c:v>
                </c:pt>
                <c:pt idx="23150">
                  <c:v>18.955663999999999</c:v>
                </c:pt>
                <c:pt idx="23151">
                  <c:v>18.176158000000001</c:v>
                </c:pt>
                <c:pt idx="23152">
                  <c:v>17.802831000000001</c:v>
                </c:pt>
                <c:pt idx="23153">
                  <c:v>18.487568</c:v>
                </c:pt>
                <c:pt idx="23154">
                  <c:v>19.170577999999999</c:v>
                </c:pt>
                <c:pt idx="23155">
                  <c:v>18.322649999999999</c:v>
                </c:pt>
                <c:pt idx="23156">
                  <c:v>17.950312</c:v>
                </c:pt>
                <c:pt idx="23157">
                  <c:v>17.699694000000001</c:v>
                </c:pt>
                <c:pt idx="23158">
                  <c:v>18.605812</c:v>
                </c:pt>
                <c:pt idx="23159">
                  <c:v>18.332008999999999</c:v>
                </c:pt>
                <c:pt idx="23160">
                  <c:v>17.476023000000001</c:v>
                </c:pt>
                <c:pt idx="23161">
                  <c:v>18.158023</c:v>
                </c:pt>
                <c:pt idx="23162">
                  <c:v>18.434563000000001</c:v>
                </c:pt>
                <c:pt idx="23163">
                  <c:v>18.494617000000002</c:v>
                </c:pt>
                <c:pt idx="23164">
                  <c:v>18.062090000000001</c:v>
                </c:pt>
                <c:pt idx="23165">
                  <c:v>17.743631000000001</c:v>
                </c:pt>
                <c:pt idx="23166">
                  <c:v>18.644856000000001</c:v>
                </c:pt>
                <c:pt idx="23167">
                  <c:v>19.073343999999999</c:v>
                </c:pt>
                <c:pt idx="23168">
                  <c:v>18.587229000000001</c:v>
                </c:pt>
                <c:pt idx="23169">
                  <c:v>17.474722</c:v>
                </c:pt>
                <c:pt idx="23170">
                  <c:v>18.118551</c:v>
                </c:pt>
                <c:pt idx="23171">
                  <c:v>19.130388</c:v>
                </c:pt>
                <c:pt idx="23172">
                  <c:v>18.073041</c:v>
                </c:pt>
                <c:pt idx="23173">
                  <c:v>17.793471</c:v>
                </c:pt>
                <c:pt idx="23174">
                  <c:v>17.47645</c:v>
                </c:pt>
                <c:pt idx="23175">
                  <c:v>18.277702999999999</c:v>
                </c:pt>
                <c:pt idx="23176">
                  <c:v>18.758633</c:v>
                </c:pt>
                <c:pt idx="23177">
                  <c:v>18.165654</c:v>
                </c:pt>
                <c:pt idx="23178">
                  <c:v>17.906686000000001</c:v>
                </c:pt>
                <c:pt idx="23179">
                  <c:v>18.487995999999999</c:v>
                </c:pt>
                <c:pt idx="23180">
                  <c:v>18.693531</c:v>
                </c:pt>
                <c:pt idx="23181">
                  <c:v>17.899909000000001</c:v>
                </c:pt>
                <c:pt idx="23182">
                  <c:v>17.639213000000002</c:v>
                </c:pt>
                <c:pt idx="23183">
                  <c:v>18.496500000000001</c:v>
                </c:pt>
                <c:pt idx="23184">
                  <c:v>18.712249</c:v>
                </c:pt>
                <c:pt idx="23185">
                  <c:v>18.223687999999999</c:v>
                </c:pt>
                <c:pt idx="23186">
                  <c:v>18.206697999999999</c:v>
                </c:pt>
                <c:pt idx="23187">
                  <c:v>17.788423000000002</c:v>
                </c:pt>
                <c:pt idx="23188">
                  <c:v>17.652028000000001</c:v>
                </c:pt>
                <c:pt idx="23189">
                  <c:v>18.763525999999999</c:v>
                </c:pt>
                <c:pt idx="23190">
                  <c:v>18.071313</c:v>
                </c:pt>
                <c:pt idx="23191">
                  <c:v>18.061236000000001</c:v>
                </c:pt>
                <c:pt idx="23192">
                  <c:v>18.637360999999999</c:v>
                </c:pt>
                <c:pt idx="23193">
                  <c:v>18.059352000000001</c:v>
                </c:pt>
                <c:pt idx="23194">
                  <c:v>18.326242000000001</c:v>
                </c:pt>
                <c:pt idx="23195">
                  <c:v>17.851661</c:v>
                </c:pt>
                <c:pt idx="23196">
                  <c:v>18.437301000000001</c:v>
                </c:pt>
                <c:pt idx="23197">
                  <c:v>18.914193000000001</c:v>
                </c:pt>
                <c:pt idx="23198">
                  <c:v>18.109328000000001</c:v>
                </c:pt>
                <c:pt idx="23199">
                  <c:v>18.209436</c:v>
                </c:pt>
                <c:pt idx="23200">
                  <c:v>17.903791999999999</c:v>
                </c:pt>
                <c:pt idx="23201">
                  <c:v>18.498363999999999</c:v>
                </c:pt>
                <c:pt idx="23202">
                  <c:v>18.342378</c:v>
                </c:pt>
                <c:pt idx="23203">
                  <c:v>17.801102</c:v>
                </c:pt>
                <c:pt idx="23204">
                  <c:v>17.992522000000001</c:v>
                </c:pt>
                <c:pt idx="23205">
                  <c:v>18.268635</c:v>
                </c:pt>
                <c:pt idx="23206">
                  <c:v>18.437010000000001</c:v>
                </c:pt>
                <c:pt idx="23207">
                  <c:v>17.962565000000001</c:v>
                </c:pt>
                <c:pt idx="23208">
                  <c:v>18.386023999999999</c:v>
                </c:pt>
                <c:pt idx="23209">
                  <c:v>18.758633</c:v>
                </c:pt>
                <c:pt idx="23210">
                  <c:v>18.755313000000001</c:v>
                </c:pt>
                <c:pt idx="23211">
                  <c:v>17.787839999999999</c:v>
                </c:pt>
                <c:pt idx="23212">
                  <c:v>17.415814000000001</c:v>
                </c:pt>
                <c:pt idx="23213">
                  <c:v>18.123308999999999</c:v>
                </c:pt>
                <c:pt idx="23214">
                  <c:v>18.933648999999999</c:v>
                </c:pt>
                <c:pt idx="23215">
                  <c:v>18.237667999999999</c:v>
                </c:pt>
                <c:pt idx="23216">
                  <c:v>17.573236999999999</c:v>
                </c:pt>
                <c:pt idx="23217">
                  <c:v>18.094356999999999</c:v>
                </c:pt>
                <c:pt idx="23218">
                  <c:v>18.429514999999999</c:v>
                </c:pt>
                <c:pt idx="23219">
                  <c:v>18.611287000000001</c:v>
                </c:pt>
                <c:pt idx="23220">
                  <c:v>17.811043999999999</c:v>
                </c:pt>
                <c:pt idx="23221">
                  <c:v>18.322786000000001</c:v>
                </c:pt>
                <c:pt idx="23222">
                  <c:v>18.426058000000001</c:v>
                </c:pt>
                <c:pt idx="23223">
                  <c:v>18.372198999999998</c:v>
                </c:pt>
                <c:pt idx="23224">
                  <c:v>18.217065999999999</c:v>
                </c:pt>
                <c:pt idx="23225">
                  <c:v>17.490138999999999</c:v>
                </c:pt>
                <c:pt idx="23226">
                  <c:v>18.233920999999999</c:v>
                </c:pt>
                <c:pt idx="23227">
                  <c:v>18.817250000000001</c:v>
                </c:pt>
                <c:pt idx="23228">
                  <c:v>18.109328000000001</c:v>
                </c:pt>
                <c:pt idx="23229">
                  <c:v>18.301912000000002</c:v>
                </c:pt>
                <c:pt idx="23230">
                  <c:v>17.949458</c:v>
                </c:pt>
                <c:pt idx="23231">
                  <c:v>18.768284000000001</c:v>
                </c:pt>
                <c:pt idx="23232">
                  <c:v>19.143495000000001</c:v>
                </c:pt>
                <c:pt idx="23233">
                  <c:v>18.330708000000001</c:v>
                </c:pt>
                <c:pt idx="23234">
                  <c:v>17.624804999999999</c:v>
                </c:pt>
                <c:pt idx="23235">
                  <c:v>18.257391999999999</c:v>
                </c:pt>
                <c:pt idx="23236">
                  <c:v>18.433689000000001</c:v>
                </c:pt>
                <c:pt idx="23237">
                  <c:v>18.293119999999998</c:v>
                </c:pt>
                <c:pt idx="23238">
                  <c:v>18.182798999999999</c:v>
                </c:pt>
                <c:pt idx="23239">
                  <c:v>17.535222000000001</c:v>
                </c:pt>
                <c:pt idx="23240">
                  <c:v>17.631717999999999</c:v>
                </c:pt>
                <c:pt idx="23241">
                  <c:v>18.313853999999999</c:v>
                </c:pt>
                <c:pt idx="23242">
                  <c:v>18.480208999999999</c:v>
                </c:pt>
                <c:pt idx="23243">
                  <c:v>17.861739</c:v>
                </c:pt>
                <c:pt idx="23244">
                  <c:v>18.083273999999999</c:v>
                </c:pt>
                <c:pt idx="23245">
                  <c:v>18.445941999999999</c:v>
                </c:pt>
                <c:pt idx="23246">
                  <c:v>18.684172</c:v>
                </c:pt>
                <c:pt idx="23247">
                  <c:v>18.992106</c:v>
                </c:pt>
                <c:pt idx="23248">
                  <c:v>18.322786000000001</c:v>
                </c:pt>
                <c:pt idx="23249">
                  <c:v>17.712665000000001</c:v>
                </c:pt>
                <c:pt idx="23250">
                  <c:v>18.238386999999999</c:v>
                </c:pt>
                <c:pt idx="23251">
                  <c:v>18.484112</c:v>
                </c:pt>
                <c:pt idx="23252">
                  <c:v>18.310262000000002</c:v>
                </c:pt>
                <c:pt idx="23253">
                  <c:v>17.838846</c:v>
                </c:pt>
                <c:pt idx="23254">
                  <c:v>17.540541999999999</c:v>
                </c:pt>
                <c:pt idx="23255">
                  <c:v>18.024929</c:v>
                </c:pt>
                <c:pt idx="23256">
                  <c:v>18.498656</c:v>
                </c:pt>
                <c:pt idx="23257">
                  <c:v>18.642118</c:v>
                </c:pt>
                <c:pt idx="23258">
                  <c:v>17.369294</c:v>
                </c:pt>
                <c:pt idx="23259">
                  <c:v>17.680976000000001</c:v>
                </c:pt>
                <c:pt idx="23260">
                  <c:v>18.423185</c:v>
                </c:pt>
                <c:pt idx="23261">
                  <c:v>19.079111000000001</c:v>
                </c:pt>
                <c:pt idx="23262">
                  <c:v>18.556127</c:v>
                </c:pt>
                <c:pt idx="23263">
                  <c:v>17.862748</c:v>
                </c:pt>
                <c:pt idx="23264">
                  <c:v>17.837679999999999</c:v>
                </c:pt>
                <c:pt idx="23265">
                  <c:v>17.673052999999999</c:v>
                </c:pt>
                <c:pt idx="23266">
                  <c:v>18.644409</c:v>
                </c:pt>
                <c:pt idx="23267">
                  <c:v>18.134395999999999</c:v>
                </c:pt>
                <c:pt idx="23268">
                  <c:v>17.714548000000001</c:v>
                </c:pt>
                <c:pt idx="23269">
                  <c:v>17.905967</c:v>
                </c:pt>
                <c:pt idx="23270">
                  <c:v>18.473742999999999</c:v>
                </c:pt>
                <c:pt idx="23271">
                  <c:v>18.628564999999998</c:v>
                </c:pt>
                <c:pt idx="23272">
                  <c:v>17.639485000000001</c:v>
                </c:pt>
                <c:pt idx="23273">
                  <c:v>18.127618999999999</c:v>
                </c:pt>
                <c:pt idx="23274">
                  <c:v>17.973516</c:v>
                </c:pt>
                <c:pt idx="23275">
                  <c:v>18.436582999999999</c:v>
                </c:pt>
                <c:pt idx="23276">
                  <c:v>18.686191000000001</c:v>
                </c:pt>
                <c:pt idx="23277">
                  <c:v>18.209436</c:v>
                </c:pt>
                <c:pt idx="23278">
                  <c:v>17.645116000000002</c:v>
                </c:pt>
                <c:pt idx="23279">
                  <c:v>18.026657</c:v>
                </c:pt>
                <c:pt idx="23280">
                  <c:v>18.446795999999999</c:v>
                </c:pt>
                <c:pt idx="23281">
                  <c:v>18.065973</c:v>
                </c:pt>
                <c:pt idx="23282">
                  <c:v>18.262149000000001</c:v>
                </c:pt>
                <c:pt idx="23283">
                  <c:v>17.572382999999999</c:v>
                </c:pt>
                <c:pt idx="23284">
                  <c:v>17.962720000000001</c:v>
                </c:pt>
                <c:pt idx="23285">
                  <c:v>18.658681000000001</c:v>
                </c:pt>
                <c:pt idx="23286">
                  <c:v>18.866799</c:v>
                </c:pt>
                <c:pt idx="23287">
                  <c:v>17.909851</c:v>
                </c:pt>
                <c:pt idx="23288">
                  <c:v>17.308365999999999</c:v>
                </c:pt>
                <c:pt idx="23289">
                  <c:v>17.366399999999999</c:v>
                </c:pt>
                <c:pt idx="23290">
                  <c:v>18.064245</c:v>
                </c:pt>
                <c:pt idx="23291">
                  <c:v>18.971373</c:v>
                </c:pt>
                <c:pt idx="23292">
                  <c:v>18.234076000000002</c:v>
                </c:pt>
                <c:pt idx="23293">
                  <c:v>17.695539</c:v>
                </c:pt>
                <c:pt idx="23294">
                  <c:v>18.159751</c:v>
                </c:pt>
                <c:pt idx="23295">
                  <c:v>18.951916000000001</c:v>
                </c:pt>
                <c:pt idx="23296">
                  <c:v>18.910288999999999</c:v>
                </c:pt>
                <c:pt idx="23297">
                  <c:v>17.652747000000002</c:v>
                </c:pt>
                <c:pt idx="23298">
                  <c:v>17.911287999999999</c:v>
                </c:pt>
                <c:pt idx="23299">
                  <c:v>18.013842</c:v>
                </c:pt>
                <c:pt idx="23300">
                  <c:v>19.112815999999999</c:v>
                </c:pt>
                <c:pt idx="23301">
                  <c:v>18.898347999999999</c:v>
                </c:pt>
                <c:pt idx="23302">
                  <c:v>17.544153999999999</c:v>
                </c:pt>
                <c:pt idx="23303">
                  <c:v>17.549047000000002</c:v>
                </c:pt>
                <c:pt idx="23304">
                  <c:v>17.806713999999999</c:v>
                </c:pt>
                <c:pt idx="23305">
                  <c:v>18.796512</c:v>
                </c:pt>
                <c:pt idx="23306">
                  <c:v>18.319621000000001</c:v>
                </c:pt>
                <c:pt idx="23307">
                  <c:v>17.585197999999998</c:v>
                </c:pt>
                <c:pt idx="23308">
                  <c:v>17.693228000000001</c:v>
                </c:pt>
                <c:pt idx="23309">
                  <c:v>18.497219000000001</c:v>
                </c:pt>
                <c:pt idx="23310">
                  <c:v>19.440342000000001</c:v>
                </c:pt>
                <c:pt idx="23311">
                  <c:v>18.649885000000001</c:v>
                </c:pt>
                <c:pt idx="23312">
                  <c:v>17.580441</c:v>
                </c:pt>
                <c:pt idx="23313">
                  <c:v>17.101821000000001</c:v>
                </c:pt>
                <c:pt idx="23314">
                  <c:v>18.481936999999999</c:v>
                </c:pt>
                <c:pt idx="23315">
                  <c:v>19.235816</c:v>
                </c:pt>
                <c:pt idx="23316">
                  <c:v>18.498947000000001</c:v>
                </c:pt>
                <c:pt idx="23317">
                  <c:v>17.804423</c:v>
                </c:pt>
                <c:pt idx="23318">
                  <c:v>17.265885000000001</c:v>
                </c:pt>
                <c:pt idx="23319">
                  <c:v>18.581461999999998</c:v>
                </c:pt>
                <c:pt idx="23320">
                  <c:v>18.961566999999999</c:v>
                </c:pt>
                <c:pt idx="23321">
                  <c:v>18.391344</c:v>
                </c:pt>
                <c:pt idx="23322">
                  <c:v>17.491149</c:v>
                </c:pt>
                <c:pt idx="23323">
                  <c:v>17.589955</c:v>
                </c:pt>
                <c:pt idx="23324">
                  <c:v>18.481373999999999</c:v>
                </c:pt>
                <c:pt idx="23325">
                  <c:v>19.059228000000001</c:v>
                </c:pt>
                <c:pt idx="23326">
                  <c:v>18.485976000000001</c:v>
                </c:pt>
                <c:pt idx="23327">
                  <c:v>17.590674</c:v>
                </c:pt>
                <c:pt idx="23328">
                  <c:v>17.910568999999999</c:v>
                </c:pt>
                <c:pt idx="23329">
                  <c:v>18.482520000000001</c:v>
                </c:pt>
                <c:pt idx="23330">
                  <c:v>18.742069999999998</c:v>
                </c:pt>
                <c:pt idx="23331">
                  <c:v>18.638798000000001</c:v>
                </c:pt>
                <c:pt idx="23332">
                  <c:v>17.536950000000001</c:v>
                </c:pt>
                <c:pt idx="23333">
                  <c:v>17.438862</c:v>
                </c:pt>
                <c:pt idx="23334">
                  <c:v>18.279430999999999</c:v>
                </c:pt>
                <c:pt idx="23335">
                  <c:v>18.541001000000001</c:v>
                </c:pt>
                <c:pt idx="23336">
                  <c:v>18.007356000000001</c:v>
                </c:pt>
                <c:pt idx="23337">
                  <c:v>17.425464000000002</c:v>
                </c:pt>
                <c:pt idx="23338">
                  <c:v>17.901637000000001</c:v>
                </c:pt>
                <c:pt idx="23339">
                  <c:v>18.650175999999998</c:v>
                </c:pt>
                <c:pt idx="23340">
                  <c:v>19.286083000000001</c:v>
                </c:pt>
                <c:pt idx="23341">
                  <c:v>18.067274000000001</c:v>
                </c:pt>
                <c:pt idx="23342">
                  <c:v>17.054583000000001</c:v>
                </c:pt>
                <c:pt idx="23343">
                  <c:v>18.107308</c:v>
                </c:pt>
                <c:pt idx="23344">
                  <c:v>18.750419999999998</c:v>
                </c:pt>
                <c:pt idx="23345">
                  <c:v>19.01962</c:v>
                </c:pt>
                <c:pt idx="23346">
                  <c:v>17.861602999999999</c:v>
                </c:pt>
                <c:pt idx="23347">
                  <c:v>17.539978999999999</c:v>
                </c:pt>
                <c:pt idx="23348">
                  <c:v>17.688471</c:v>
                </c:pt>
                <c:pt idx="23349">
                  <c:v>18.951062</c:v>
                </c:pt>
                <c:pt idx="23350">
                  <c:v>19.176324999999999</c:v>
                </c:pt>
                <c:pt idx="23351">
                  <c:v>17.961555000000001</c:v>
                </c:pt>
                <c:pt idx="23352">
                  <c:v>16.851493999999999</c:v>
                </c:pt>
                <c:pt idx="23353">
                  <c:v>18.061662999999999</c:v>
                </c:pt>
                <c:pt idx="23354">
                  <c:v>19.537420000000001</c:v>
                </c:pt>
                <c:pt idx="23355">
                  <c:v>18.904969000000001</c:v>
                </c:pt>
                <c:pt idx="23356">
                  <c:v>17.330404999999999</c:v>
                </c:pt>
                <c:pt idx="23357">
                  <c:v>17.276389999999999</c:v>
                </c:pt>
                <c:pt idx="23358">
                  <c:v>18.336183999999999</c:v>
                </c:pt>
                <c:pt idx="23359">
                  <c:v>19.123902999999999</c:v>
                </c:pt>
                <c:pt idx="23360">
                  <c:v>18.639516</c:v>
                </c:pt>
                <c:pt idx="23361">
                  <c:v>17.422726000000001</c:v>
                </c:pt>
                <c:pt idx="23362">
                  <c:v>17.059339999999999</c:v>
                </c:pt>
                <c:pt idx="23363">
                  <c:v>18.650466999999999</c:v>
                </c:pt>
                <c:pt idx="23364">
                  <c:v>19.443370999999999</c:v>
                </c:pt>
                <c:pt idx="23365">
                  <c:v>18.333736999999999</c:v>
                </c:pt>
                <c:pt idx="23366">
                  <c:v>17.266739999999999</c:v>
                </c:pt>
                <c:pt idx="23367">
                  <c:v>17.216899000000002</c:v>
                </c:pt>
                <c:pt idx="23368">
                  <c:v>17.851078000000001</c:v>
                </c:pt>
                <c:pt idx="23369">
                  <c:v>19.279171000000002</c:v>
                </c:pt>
                <c:pt idx="23370">
                  <c:v>18.067564999999998</c:v>
                </c:pt>
                <c:pt idx="23371">
                  <c:v>16.749521999999999</c:v>
                </c:pt>
                <c:pt idx="23372">
                  <c:v>17.427056</c:v>
                </c:pt>
                <c:pt idx="23373">
                  <c:v>18.746244999999998</c:v>
                </c:pt>
                <c:pt idx="23374">
                  <c:v>19.433138</c:v>
                </c:pt>
                <c:pt idx="23375">
                  <c:v>18.380683999999999</c:v>
                </c:pt>
                <c:pt idx="23376">
                  <c:v>16.907955000000001</c:v>
                </c:pt>
                <c:pt idx="23377">
                  <c:v>17.696393</c:v>
                </c:pt>
                <c:pt idx="23378">
                  <c:v>18.851537</c:v>
                </c:pt>
                <c:pt idx="23379">
                  <c:v>19.903835000000001</c:v>
                </c:pt>
                <c:pt idx="23380">
                  <c:v>18.227008000000001</c:v>
                </c:pt>
                <c:pt idx="23381">
                  <c:v>17.068698999999999</c:v>
                </c:pt>
                <c:pt idx="23382">
                  <c:v>17.645834000000001</c:v>
                </c:pt>
                <c:pt idx="23383">
                  <c:v>18.806163000000002</c:v>
                </c:pt>
                <c:pt idx="23384">
                  <c:v>18.851828000000001</c:v>
                </c:pt>
                <c:pt idx="23385">
                  <c:v>17.744931999999999</c:v>
                </c:pt>
                <c:pt idx="23386">
                  <c:v>16.903780999999999</c:v>
                </c:pt>
                <c:pt idx="23387">
                  <c:v>17.542134999999998</c:v>
                </c:pt>
                <c:pt idx="23388">
                  <c:v>18.807172000000001</c:v>
                </c:pt>
                <c:pt idx="23389">
                  <c:v>19.176617</c:v>
                </c:pt>
                <c:pt idx="23390">
                  <c:v>17.798365</c:v>
                </c:pt>
                <c:pt idx="23391">
                  <c:v>16.999130999999998</c:v>
                </c:pt>
                <c:pt idx="23392">
                  <c:v>18.325232</c:v>
                </c:pt>
                <c:pt idx="23393">
                  <c:v>19.282919</c:v>
                </c:pt>
                <c:pt idx="23394">
                  <c:v>18.806453999999999</c:v>
                </c:pt>
                <c:pt idx="23395">
                  <c:v>17.745650999999999</c:v>
                </c:pt>
                <c:pt idx="23396">
                  <c:v>17.427775</c:v>
                </c:pt>
                <c:pt idx="23397">
                  <c:v>18.270790000000002</c:v>
                </c:pt>
                <c:pt idx="23398">
                  <c:v>19.175315999999999</c:v>
                </c:pt>
                <c:pt idx="23399">
                  <c:v>18.069293999999999</c:v>
                </c:pt>
                <c:pt idx="23400">
                  <c:v>17.37275</c:v>
                </c:pt>
                <c:pt idx="23401">
                  <c:v>17.056602000000002</c:v>
                </c:pt>
                <c:pt idx="23402">
                  <c:v>18.751002</c:v>
                </c:pt>
                <c:pt idx="23403">
                  <c:v>19.487152999999999</c:v>
                </c:pt>
                <c:pt idx="23404">
                  <c:v>18.118551</c:v>
                </c:pt>
                <c:pt idx="23405">
                  <c:v>16.744765000000001</c:v>
                </c:pt>
                <c:pt idx="23406">
                  <c:v>17.484954999999999</c:v>
                </c:pt>
                <c:pt idx="23407">
                  <c:v>19.176752</c:v>
                </c:pt>
                <c:pt idx="23408">
                  <c:v>19.436886000000001</c:v>
                </c:pt>
                <c:pt idx="23409">
                  <c:v>18.162915999999999</c:v>
                </c:pt>
                <c:pt idx="23410">
                  <c:v>17.008063</c:v>
                </c:pt>
                <c:pt idx="23411">
                  <c:v>17.806577999999998</c:v>
                </c:pt>
                <c:pt idx="23412">
                  <c:v>19.285074000000002</c:v>
                </c:pt>
                <c:pt idx="23413">
                  <c:v>19.016164</c:v>
                </c:pt>
                <c:pt idx="23414">
                  <c:v>17.587935999999999</c:v>
                </c:pt>
                <c:pt idx="23415">
                  <c:v>16.795031999999999</c:v>
                </c:pt>
                <c:pt idx="23416">
                  <c:v>17.702296</c:v>
                </c:pt>
                <c:pt idx="23417">
                  <c:v>18.753740000000001</c:v>
                </c:pt>
                <c:pt idx="23418">
                  <c:v>18.649749</c:v>
                </c:pt>
                <c:pt idx="23419">
                  <c:v>17.904375000000002</c:v>
                </c:pt>
                <c:pt idx="23420">
                  <c:v>17.223385</c:v>
                </c:pt>
                <c:pt idx="23421">
                  <c:v>18.269780000000001</c:v>
                </c:pt>
                <c:pt idx="23422">
                  <c:v>19.114971000000001</c:v>
                </c:pt>
                <c:pt idx="23423">
                  <c:v>18.701453000000001</c:v>
                </c:pt>
                <c:pt idx="23424">
                  <c:v>17.806287000000001</c:v>
                </c:pt>
                <c:pt idx="23425">
                  <c:v>17.331123000000002</c:v>
                </c:pt>
                <c:pt idx="23426">
                  <c:v>18.536535000000001</c:v>
                </c:pt>
                <c:pt idx="23427">
                  <c:v>18.536398999999999</c:v>
                </c:pt>
                <c:pt idx="23428">
                  <c:v>18.377092000000001</c:v>
                </c:pt>
                <c:pt idx="23429">
                  <c:v>17.486391999999999</c:v>
                </c:pt>
                <c:pt idx="23430">
                  <c:v>17.702003999999999</c:v>
                </c:pt>
                <c:pt idx="23431">
                  <c:v>18.595151000000001</c:v>
                </c:pt>
                <c:pt idx="23432">
                  <c:v>18.906269999999999</c:v>
                </c:pt>
                <c:pt idx="23433">
                  <c:v>18.163633999999998</c:v>
                </c:pt>
                <c:pt idx="23434">
                  <c:v>17.379663000000001</c:v>
                </c:pt>
                <c:pt idx="23435">
                  <c:v>18.438447</c:v>
                </c:pt>
                <c:pt idx="23436">
                  <c:v>18.175013</c:v>
                </c:pt>
                <c:pt idx="23437">
                  <c:v>18.648157000000001</c:v>
                </c:pt>
                <c:pt idx="23438">
                  <c:v>18.218076</c:v>
                </c:pt>
                <c:pt idx="23439">
                  <c:v>17.157990999999999</c:v>
                </c:pt>
                <c:pt idx="23440">
                  <c:v>17.696393</c:v>
                </c:pt>
                <c:pt idx="23441">
                  <c:v>18.704774</c:v>
                </c:pt>
                <c:pt idx="23442">
                  <c:v>18.591267999999999</c:v>
                </c:pt>
                <c:pt idx="23443">
                  <c:v>17.638922000000001</c:v>
                </c:pt>
                <c:pt idx="23444">
                  <c:v>18.163633999999998</c:v>
                </c:pt>
                <c:pt idx="23445">
                  <c:v>18.011104</c:v>
                </c:pt>
                <c:pt idx="23446">
                  <c:v>17.96472</c:v>
                </c:pt>
                <c:pt idx="23447">
                  <c:v>18.541428</c:v>
                </c:pt>
                <c:pt idx="23448">
                  <c:v>18.379829999999998</c:v>
                </c:pt>
                <c:pt idx="23449">
                  <c:v>17.695091999999999</c:v>
                </c:pt>
                <c:pt idx="23450">
                  <c:v>18.223842999999999</c:v>
                </c:pt>
                <c:pt idx="23451">
                  <c:v>18.488287</c:v>
                </c:pt>
                <c:pt idx="23452">
                  <c:v>17.640066999999998</c:v>
                </c:pt>
                <c:pt idx="23453">
                  <c:v>17.909268000000001</c:v>
                </c:pt>
                <c:pt idx="23454">
                  <c:v>18.330280999999999</c:v>
                </c:pt>
                <c:pt idx="23455">
                  <c:v>18.06541</c:v>
                </c:pt>
                <c:pt idx="23456">
                  <c:v>17.482935000000001</c:v>
                </c:pt>
                <c:pt idx="23457">
                  <c:v>18.374936999999999</c:v>
                </c:pt>
                <c:pt idx="23458">
                  <c:v>18.804006999999999</c:v>
                </c:pt>
                <c:pt idx="23459">
                  <c:v>18.067564999999998</c:v>
                </c:pt>
                <c:pt idx="23460">
                  <c:v>18.00592</c:v>
                </c:pt>
                <c:pt idx="23461">
                  <c:v>17.902356000000001</c:v>
                </c:pt>
                <c:pt idx="23462">
                  <c:v>18.273101</c:v>
                </c:pt>
                <c:pt idx="23463">
                  <c:v>18.650894999999998</c:v>
                </c:pt>
                <c:pt idx="23464">
                  <c:v>18.328261000000001</c:v>
                </c:pt>
                <c:pt idx="23465">
                  <c:v>17.432531999999998</c:v>
                </c:pt>
                <c:pt idx="23466">
                  <c:v>17.855117</c:v>
                </c:pt>
                <c:pt idx="23467">
                  <c:v>18.538981</c:v>
                </c:pt>
                <c:pt idx="23468">
                  <c:v>18.380548000000001</c:v>
                </c:pt>
                <c:pt idx="23469">
                  <c:v>17.536659</c:v>
                </c:pt>
                <c:pt idx="23470">
                  <c:v>17.534931</c:v>
                </c:pt>
                <c:pt idx="23471">
                  <c:v>18.118259999999999</c:v>
                </c:pt>
                <c:pt idx="23472">
                  <c:v>19.064995</c:v>
                </c:pt>
                <c:pt idx="23473">
                  <c:v>18.803716000000001</c:v>
                </c:pt>
                <c:pt idx="23474">
                  <c:v>17.430513000000001</c:v>
                </c:pt>
                <c:pt idx="23475">
                  <c:v>17.480197</c:v>
                </c:pt>
                <c:pt idx="23476">
                  <c:v>19.121592</c:v>
                </c:pt>
                <c:pt idx="23477">
                  <c:v>18.752866000000001</c:v>
                </c:pt>
                <c:pt idx="23478">
                  <c:v>18.061798</c:v>
                </c:pt>
                <c:pt idx="23479">
                  <c:v>17.376788999999999</c:v>
                </c:pt>
                <c:pt idx="23480">
                  <c:v>17.542853000000001</c:v>
                </c:pt>
                <c:pt idx="23481">
                  <c:v>18.171848000000001</c:v>
                </c:pt>
                <c:pt idx="23482">
                  <c:v>18.960712000000001</c:v>
                </c:pt>
                <c:pt idx="23483">
                  <c:v>18.116531999999999</c:v>
                </c:pt>
                <c:pt idx="23484">
                  <c:v>16.803964000000001</c:v>
                </c:pt>
                <c:pt idx="23485">
                  <c:v>17.168651000000001</c:v>
                </c:pt>
                <c:pt idx="23486">
                  <c:v>18.641244</c:v>
                </c:pt>
                <c:pt idx="23487">
                  <c:v>19.066723</c:v>
                </c:pt>
                <c:pt idx="23488">
                  <c:v>18.224135</c:v>
                </c:pt>
                <c:pt idx="23489">
                  <c:v>17.382109</c:v>
                </c:pt>
                <c:pt idx="23490">
                  <c:v>17.855117</c:v>
                </c:pt>
                <c:pt idx="23491">
                  <c:v>19.010687999999998</c:v>
                </c:pt>
                <c:pt idx="23492">
                  <c:v>19.278296999999998</c:v>
                </c:pt>
                <c:pt idx="23493">
                  <c:v>17.751553000000001</c:v>
                </c:pt>
                <c:pt idx="23494">
                  <c:v>17.223248999999999</c:v>
                </c:pt>
                <c:pt idx="23495">
                  <c:v>17.694374</c:v>
                </c:pt>
                <c:pt idx="23496">
                  <c:v>18.751002</c:v>
                </c:pt>
                <c:pt idx="23497">
                  <c:v>19.325982</c:v>
                </c:pt>
                <c:pt idx="23498">
                  <c:v>17.694665000000001</c:v>
                </c:pt>
                <c:pt idx="23499">
                  <c:v>16.904499000000001</c:v>
                </c:pt>
                <c:pt idx="23500">
                  <c:v>17.794908</c:v>
                </c:pt>
                <c:pt idx="23501">
                  <c:v>18.853691999999999</c:v>
                </c:pt>
                <c:pt idx="23502">
                  <c:v>18.964168999999998</c:v>
                </c:pt>
                <c:pt idx="23503">
                  <c:v>17.432241000000001</c:v>
                </c:pt>
                <c:pt idx="23504">
                  <c:v>17.112773000000001</c:v>
                </c:pt>
                <c:pt idx="23505">
                  <c:v>18.641826999999999</c:v>
                </c:pt>
                <c:pt idx="23506">
                  <c:v>19.484124000000001</c:v>
                </c:pt>
                <c:pt idx="23507">
                  <c:v>18.593423000000001</c:v>
                </c:pt>
                <c:pt idx="23508">
                  <c:v>16.853221999999999</c:v>
                </c:pt>
                <c:pt idx="23509">
                  <c:v>17.53594</c:v>
                </c:pt>
                <c:pt idx="23510">
                  <c:v>18.433553</c:v>
                </c:pt>
                <c:pt idx="23511">
                  <c:v>19.334914000000001</c:v>
                </c:pt>
                <c:pt idx="23512">
                  <c:v>18.488714000000002</c:v>
                </c:pt>
                <c:pt idx="23513">
                  <c:v>16.750532</c:v>
                </c:pt>
                <c:pt idx="23514">
                  <c:v>16.846601</c:v>
                </c:pt>
                <c:pt idx="23515">
                  <c:v>18.536242999999999</c:v>
                </c:pt>
                <c:pt idx="23516">
                  <c:v>19.751732000000001</c:v>
                </c:pt>
                <c:pt idx="23517">
                  <c:v>17.904802</c:v>
                </c:pt>
                <c:pt idx="23518">
                  <c:v>17.112054000000001</c:v>
                </c:pt>
                <c:pt idx="23519">
                  <c:v>17.801684999999999</c:v>
                </c:pt>
                <c:pt idx="23520">
                  <c:v>18.804006999999999</c:v>
                </c:pt>
                <c:pt idx="23521">
                  <c:v>19.227602000000001</c:v>
                </c:pt>
                <c:pt idx="23522">
                  <c:v>17.698547999999999</c:v>
                </c:pt>
                <c:pt idx="23523">
                  <c:v>17.117666</c:v>
                </c:pt>
                <c:pt idx="23524">
                  <c:v>17.166205000000001</c:v>
                </c:pt>
                <c:pt idx="23525">
                  <c:v>19.014144999999999</c:v>
                </c:pt>
                <c:pt idx="23526">
                  <c:v>19.225446999999999</c:v>
                </c:pt>
                <c:pt idx="23527">
                  <c:v>17.751709000000002</c:v>
                </c:pt>
                <c:pt idx="23528">
                  <c:v>16.697527000000001</c:v>
                </c:pt>
                <c:pt idx="23529">
                  <c:v>17.955943000000001</c:v>
                </c:pt>
                <c:pt idx="23530">
                  <c:v>19.008669000000001</c:v>
                </c:pt>
                <c:pt idx="23531">
                  <c:v>18.326242000000001</c:v>
                </c:pt>
                <c:pt idx="23532">
                  <c:v>17.640650000000001</c:v>
                </c:pt>
                <c:pt idx="23533">
                  <c:v>17.063514999999999</c:v>
                </c:pt>
                <c:pt idx="23534">
                  <c:v>18.226289999999999</c:v>
                </c:pt>
                <c:pt idx="23535">
                  <c:v>18.907706999999998</c:v>
                </c:pt>
                <c:pt idx="23536">
                  <c:v>18.695259</c:v>
                </c:pt>
                <c:pt idx="23537">
                  <c:v>17.382109</c:v>
                </c:pt>
                <c:pt idx="23538">
                  <c:v>17.064952000000002</c:v>
                </c:pt>
                <c:pt idx="23539">
                  <c:v>18.430233000000001</c:v>
                </c:pt>
                <c:pt idx="23540">
                  <c:v>18.960712000000001</c:v>
                </c:pt>
                <c:pt idx="23541">
                  <c:v>18.594297000000001</c:v>
                </c:pt>
                <c:pt idx="23542">
                  <c:v>17.273225</c:v>
                </c:pt>
                <c:pt idx="23543">
                  <c:v>17.482507999999999</c:v>
                </c:pt>
                <c:pt idx="23544">
                  <c:v>18.749565</c:v>
                </c:pt>
                <c:pt idx="23545">
                  <c:v>19.384307</c:v>
                </c:pt>
                <c:pt idx="23546">
                  <c:v>17.540541999999999</c:v>
                </c:pt>
                <c:pt idx="23547">
                  <c:v>17.166495999999999</c:v>
                </c:pt>
                <c:pt idx="23548">
                  <c:v>17.640941000000002</c:v>
                </c:pt>
                <c:pt idx="23549">
                  <c:v>18.388179000000001</c:v>
                </c:pt>
                <c:pt idx="23550">
                  <c:v>18.803288999999999</c:v>
                </c:pt>
                <c:pt idx="23551">
                  <c:v>17.962565000000001</c:v>
                </c:pt>
                <c:pt idx="23552">
                  <c:v>17.697111</c:v>
                </c:pt>
                <c:pt idx="23553">
                  <c:v>17.376206</c:v>
                </c:pt>
                <c:pt idx="23554">
                  <c:v>18.847633999999999</c:v>
                </c:pt>
                <c:pt idx="23555">
                  <c:v>19.121883</c:v>
                </c:pt>
                <c:pt idx="23556">
                  <c:v>17.909851</c:v>
                </c:pt>
                <c:pt idx="23557">
                  <c:v>17.321337</c:v>
                </c:pt>
                <c:pt idx="23558">
                  <c:v>17.747378999999999</c:v>
                </c:pt>
                <c:pt idx="23559">
                  <c:v>19.281326</c:v>
                </c:pt>
                <c:pt idx="23560">
                  <c:v>18.753876000000002</c:v>
                </c:pt>
                <c:pt idx="23561">
                  <c:v>17.221792000000001</c:v>
                </c:pt>
                <c:pt idx="23562">
                  <c:v>16.957795999999998</c:v>
                </c:pt>
                <c:pt idx="23563">
                  <c:v>18.328844</c:v>
                </c:pt>
                <c:pt idx="23564">
                  <c:v>18.597170999999999</c:v>
                </c:pt>
                <c:pt idx="23565">
                  <c:v>18.064827999999999</c:v>
                </c:pt>
                <c:pt idx="23566">
                  <c:v>17.694237999999999</c:v>
                </c:pt>
                <c:pt idx="23567">
                  <c:v>17.747669999999999</c:v>
                </c:pt>
                <c:pt idx="23568">
                  <c:v>17.964001</c:v>
                </c:pt>
                <c:pt idx="23569">
                  <c:v>18.745954000000001</c:v>
                </c:pt>
                <c:pt idx="23570">
                  <c:v>19.011406999999998</c:v>
                </c:pt>
                <c:pt idx="23571">
                  <c:v>17.693946</c:v>
                </c:pt>
                <c:pt idx="23572">
                  <c:v>17.273225</c:v>
                </c:pt>
                <c:pt idx="23573">
                  <c:v>18.910444999999999</c:v>
                </c:pt>
                <c:pt idx="23574">
                  <c:v>19.488454000000001</c:v>
                </c:pt>
                <c:pt idx="23575">
                  <c:v>18.012114</c:v>
                </c:pt>
                <c:pt idx="23576">
                  <c:v>16.900169000000002</c:v>
                </c:pt>
                <c:pt idx="23577">
                  <c:v>17.538969999999999</c:v>
                </c:pt>
                <c:pt idx="23578">
                  <c:v>18.802706000000001</c:v>
                </c:pt>
                <c:pt idx="23579">
                  <c:v>18.701162</c:v>
                </c:pt>
                <c:pt idx="23580">
                  <c:v>17.591819000000001</c:v>
                </c:pt>
                <c:pt idx="23581">
                  <c:v>17.431813999999999</c:v>
                </c:pt>
                <c:pt idx="23582">
                  <c:v>18.174294</c:v>
                </c:pt>
                <c:pt idx="23583">
                  <c:v>18.169827999999999</c:v>
                </c:pt>
                <c:pt idx="23584">
                  <c:v>18.06007</c:v>
                </c:pt>
                <c:pt idx="23585">
                  <c:v>18.694541000000001</c:v>
                </c:pt>
                <c:pt idx="23586">
                  <c:v>17.541416000000002</c:v>
                </c:pt>
                <c:pt idx="23587">
                  <c:v>17.909268000000001</c:v>
                </c:pt>
                <c:pt idx="23588">
                  <c:v>18.800260000000002</c:v>
                </c:pt>
                <c:pt idx="23589">
                  <c:v>18.849809</c:v>
                </c:pt>
                <c:pt idx="23590">
                  <c:v>17.804131999999999</c:v>
                </c:pt>
                <c:pt idx="23591">
                  <c:v>17.111180000000001</c:v>
                </c:pt>
                <c:pt idx="23592">
                  <c:v>18.484831</c:v>
                </c:pt>
                <c:pt idx="23593">
                  <c:v>18.537835999999999</c:v>
                </c:pt>
                <c:pt idx="23594">
                  <c:v>18.065973</c:v>
                </c:pt>
                <c:pt idx="23595">
                  <c:v>17.269186000000001</c:v>
                </c:pt>
                <c:pt idx="23596">
                  <c:v>17.903230000000001</c:v>
                </c:pt>
                <c:pt idx="23597">
                  <c:v>18.699589</c:v>
                </c:pt>
                <c:pt idx="23598">
                  <c:v>18.120998</c:v>
                </c:pt>
                <c:pt idx="23599">
                  <c:v>18.013549999999999</c:v>
                </c:pt>
                <c:pt idx="23600">
                  <c:v>18.217358000000001</c:v>
                </c:pt>
                <c:pt idx="23601">
                  <c:v>18.068574999999999</c:v>
                </c:pt>
                <c:pt idx="23602">
                  <c:v>18.009084000000001</c:v>
                </c:pt>
                <c:pt idx="23603">
                  <c:v>18.693531</c:v>
                </c:pt>
                <c:pt idx="23604">
                  <c:v>18.646293</c:v>
                </c:pt>
                <c:pt idx="23605">
                  <c:v>17.753572999999999</c:v>
                </c:pt>
                <c:pt idx="23606">
                  <c:v>17.851078000000001</c:v>
                </c:pt>
                <c:pt idx="23607">
                  <c:v>18.330998999999998</c:v>
                </c:pt>
                <c:pt idx="23608">
                  <c:v>18.699725000000001</c:v>
                </c:pt>
                <c:pt idx="23609">
                  <c:v>17.485382000000001</c:v>
                </c:pt>
                <c:pt idx="23610">
                  <c:v>17.380672000000001</c:v>
                </c:pt>
                <c:pt idx="23611">
                  <c:v>18.169692999999999</c:v>
                </c:pt>
                <c:pt idx="23612">
                  <c:v>18.488578</c:v>
                </c:pt>
                <c:pt idx="23613">
                  <c:v>17.956797999999999</c:v>
                </c:pt>
                <c:pt idx="23614">
                  <c:v>18.109618999999999</c:v>
                </c:pt>
                <c:pt idx="23615">
                  <c:v>18.325814999999999</c:v>
                </c:pt>
                <c:pt idx="23616">
                  <c:v>18.069002000000001</c:v>
                </c:pt>
                <c:pt idx="23617">
                  <c:v>17.644825000000001</c:v>
                </c:pt>
                <c:pt idx="23618">
                  <c:v>18.114668000000002</c:v>
                </c:pt>
                <c:pt idx="23619">
                  <c:v>18.538126999999999</c:v>
                </c:pt>
                <c:pt idx="23620">
                  <c:v>17.966739</c:v>
                </c:pt>
                <c:pt idx="23621">
                  <c:v>17.115646000000002</c:v>
                </c:pt>
                <c:pt idx="23622">
                  <c:v>18.062964000000001</c:v>
                </c:pt>
                <c:pt idx="23623">
                  <c:v>18.328844</c:v>
                </c:pt>
                <c:pt idx="23624">
                  <c:v>18.015996999999999</c:v>
                </c:pt>
                <c:pt idx="23625">
                  <c:v>17.800810999999999</c:v>
                </c:pt>
                <c:pt idx="23626">
                  <c:v>18.692094000000001</c:v>
                </c:pt>
                <c:pt idx="23627">
                  <c:v>18.175304000000001</c:v>
                </c:pt>
                <c:pt idx="23628">
                  <c:v>17.593547000000001</c:v>
                </c:pt>
                <c:pt idx="23629">
                  <c:v>18.057331999999999</c:v>
                </c:pt>
                <c:pt idx="23630">
                  <c:v>18.375654999999998</c:v>
                </c:pt>
                <c:pt idx="23631">
                  <c:v>17.805568000000001</c:v>
                </c:pt>
                <c:pt idx="23632">
                  <c:v>17.383545999999999</c:v>
                </c:pt>
                <c:pt idx="23633">
                  <c:v>18.269936000000001</c:v>
                </c:pt>
                <c:pt idx="23634">
                  <c:v>18.486132000000001</c:v>
                </c:pt>
                <c:pt idx="23635">
                  <c:v>18.120571000000002</c:v>
                </c:pt>
                <c:pt idx="23636">
                  <c:v>17.752272000000001</c:v>
                </c:pt>
                <c:pt idx="23637">
                  <c:v>17.954215000000001</c:v>
                </c:pt>
                <c:pt idx="23638">
                  <c:v>18.484403</c:v>
                </c:pt>
                <c:pt idx="23639">
                  <c:v>17.958099000000001</c:v>
                </c:pt>
                <c:pt idx="23640">
                  <c:v>18.171983999999998</c:v>
                </c:pt>
                <c:pt idx="23641">
                  <c:v>18.065118999999999</c:v>
                </c:pt>
                <c:pt idx="23642">
                  <c:v>18.064536</c:v>
                </c:pt>
                <c:pt idx="23643">
                  <c:v>17.966448</c:v>
                </c:pt>
                <c:pt idx="23644">
                  <c:v>18.437010000000001</c:v>
                </c:pt>
                <c:pt idx="23645">
                  <c:v>18.172274999999999</c:v>
                </c:pt>
                <c:pt idx="23646">
                  <c:v>17.064952000000002</c:v>
                </c:pt>
                <c:pt idx="23647">
                  <c:v>17.590091000000001</c:v>
                </c:pt>
                <c:pt idx="23648">
                  <c:v>18.752438999999999</c:v>
                </c:pt>
                <c:pt idx="23649">
                  <c:v>18.492753</c:v>
                </c:pt>
                <c:pt idx="23650">
                  <c:v>17.273942999999999</c:v>
                </c:pt>
                <c:pt idx="23651">
                  <c:v>17.899618</c:v>
                </c:pt>
                <c:pt idx="23652">
                  <c:v>18.433980999999999</c:v>
                </c:pt>
                <c:pt idx="23653">
                  <c:v>18.645710000000001</c:v>
                </c:pt>
                <c:pt idx="23654">
                  <c:v>18.327970000000001</c:v>
                </c:pt>
                <c:pt idx="23655">
                  <c:v>17.484663000000001</c:v>
                </c:pt>
                <c:pt idx="23656">
                  <c:v>18.171129000000001</c:v>
                </c:pt>
                <c:pt idx="23657">
                  <c:v>18.2273</c:v>
                </c:pt>
                <c:pt idx="23658">
                  <c:v>17.694800999999998</c:v>
                </c:pt>
                <c:pt idx="23659">
                  <c:v>18.05677</c:v>
                </c:pt>
                <c:pt idx="23660">
                  <c:v>18.064108999999998</c:v>
                </c:pt>
                <c:pt idx="23661">
                  <c:v>17.386866000000001</c:v>
                </c:pt>
                <c:pt idx="23662">
                  <c:v>17.542562</c:v>
                </c:pt>
                <c:pt idx="23663">
                  <c:v>18.636351000000001</c:v>
                </c:pt>
                <c:pt idx="23664">
                  <c:v>18.326824999999999</c:v>
                </c:pt>
                <c:pt idx="23665">
                  <c:v>17.857990999999998</c:v>
                </c:pt>
                <c:pt idx="23666">
                  <c:v>18.386451000000001</c:v>
                </c:pt>
                <c:pt idx="23667">
                  <c:v>17.804131999999999</c:v>
                </c:pt>
                <c:pt idx="23668">
                  <c:v>18.009084000000001</c:v>
                </c:pt>
                <c:pt idx="23669">
                  <c:v>18.272518000000002</c:v>
                </c:pt>
                <c:pt idx="23670">
                  <c:v>18.274965000000002</c:v>
                </c:pt>
                <c:pt idx="23671">
                  <c:v>18.114668000000002</c:v>
                </c:pt>
                <c:pt idx="23672">
                  <c:v>17.698121</c:v>
                </c:pt>
                <c:pt idx="23673">
                  <c:v>18.487995999999999</c:v>
                </c:pt>
                <c:pt idx="23674">
                  <c:v>18.601928000000001</c:v>
                </c:pt>
                <c:pt idx="23675">
                  <c:v>17.748524</c:v>
                </c:pt>
                <c:pt idx="23676">
                  <c:v>16.839106000000001</c:v>
                </c:pt>
                <c:pt idx="23677">
                  <c:v>17.740758</c:v>
                </c:pt>
                <c:pt idx="23678">
                  <c:v>18.962731999999999</c:v>
                </c:pt>
                <c:pt idx="23679">
                  <c:v>18.445650000000001</c:v>
                </c:pt>
                <c:pt idx="23680">
                  <c:v>17.430648000000001</c:v>
                </c:pt>
                <c:pt idx="23681">
                  <c:v>17.637775999999999</c:v>
                </c:pt>
                <c:pt idx="23682">
                  <c:v>18.485548999999999</c:v>
                </c:pt>
                <c:pt idx="23683">
                  <c:v>19.117417</c:v>
                </c:pt>
                <c:pt idx="23684">
                  <c:v>18.540845000000001</c:v>
                </c:pt>
                <c:pt idx="23685">
                  <c:v>17.854825999999999</c:v>
                </c:pt>
                <c:pt idx="23686">
                  <c:v>17.066253</c:v>
                </c:pt>
                <c:pt idx="23687">
                  <c:v>17.959108000000001</c:v>
                </c:pt>
                <c:pt idx="23688">
                  <c:v>18.801269999999999</c:v>
                </c:pt>
                <c:pt idx="23689">
                  <c:v>18.591987</c:v>
                </c:pt>
                <c:pt idx="23690">
                  <c:v>17.328968</c:v>
                </c:pt>
                <c:pt idx="23691">
                  <c:v>17.177447999999998</c:v>
                </c:pt>
                <c:pt idx="23692">
                  <c:v>18.326824999999999</c:v>
                </c:pt>
                <c:pt idx="23693">
                  <c:v>18.799969000000001</c:v>
                </c:pt>
                <c:pt idx="23694">
                  <c:v>18.587520999999999</c:v>
                </c:pt>
                <c:pt idx="23695">
                  <c:v>17.274953</c:v>
                </c:pt>
                <c:pt idx="23696">
                  <c:v>17.491149</c:v>
                </c:pt>
                <c:pt idx="23697">
                  <c:v>18.330280999999999</c:v>
                </c:pt>
                <c:pt idx="23698">
                  <c:v>18.797231</c:v>
                </c:pt>
                <c:pt idx="23699">
                  <c:v>17.961981999999999</c:v>
                </c:pt>
                <c:pt idx="23700">
                  <c:v>17.009927000000001</c:v>
                </c:pt>
                <c:pt idx="23701">
                  <c:v>17.534212</c:v>
                </c:pt>
                <c:pt idx="23702">
                  <c:v>18.220096000000002</c:v>
                </c:pt>
                <c:pt idx="23703">
                  <c:v>19.121748</c:v>
                </c:pt>
                <c:pt idx="23704">
                  <c:v>17.962855999999999</c:v>
                </c:pt>
                <c:pt idx="23705">
                  <c:v>16.847318999999999</c:v>
                </c:pt>
                <c:pt idx="23706">
                  <c:v>17.528737</c:v>
                </c:pt>
                <c:pt idx="23707">
                  <c:v>19.428381000000002</c:v>
                </c:pt>
                <c:pt idx="23708">
                  <c:v>18.863343</c:v>
                </c:pt>
                <c:pt idx="23709">
                  <c:v>17.384419999999999</c:v>
                </c:pt>
                <c:pt idx="23710">
                  <c:v>16.955058000000001</c:v>
                </c:pt>
                <c:pt idx="23711">
                  <c:v>17.642378000000001</c:v>
                </c:pt>
                <c:pt idx="23712">
                  <c:v>19.491619</c:v>
                </c:pt>
                <c:pt idx="23713">
                  <c:v>18.752438999999999</c:v>
                </c:pt>
                <c:pt idx="23714">
                  <c:v>17.116947</c:v>
                </c:pt>
                <c:pt idx="23715">
                  <c:v>16.588059999999999</c:v>
                </c:pt>
                <c:pt idx="23716">
                  <c:v>18.585501000000001</c:v>
                </c:pt>
                <c:pt idx="23717">
                  <c:v>19.596620000000001</c:v>
                </c:pt>
                <c:pt idx="23718">
                  <c:v>18.385014000000002</c:v>
                </c:pt>
                <c:pt idx="23719">
                  <c:v>17.111044</c:v>
                </c:pt>
                <c:pt idx="23720">
                  <c:v>17.799665999999998</c:v>
                </c:pt>
                <c:pt idx="23721">
                  <c:v>18.647438000000001</c:v>
                </c:pt>
                <c:pt idx="23722">
                  <c:v>19.068587000000001</c:v>
                </c:pt>
                <c:pt idx="23723">
                  <c:v>17.802247999999999</c:v>
                </c:pt>
                <c:pt idx="23724">
                  <c:v>16.641784000000001</c:v>
                </c:pt>
                <c:pt idx="23725">
                  <c:v>17.591391999999999</c:v>
                </c:pt>
                <c:pt idx="23726">
                  <c:v>18.439748000000002</c:v>
                </c:pt>
                <c:pt idx="23727">
                  <c:v>18.275411999999999</c:v>
                </c:pt>
                <c:pt idx="23728">
                  <c:v>17.796928000000001</c:v>
                </c:pt>
                <c:pt idx="23729">
                  <c:v>17.377934</c:v>
                </c:pt>
                <c:pt idx="23730">
                  <c:v>17.274079</c:v>
                </c:pt>
                <c:pt idx="23731">
                  <c:v>18.954226999999999</c:v>
                </c:pt>
                <c:pt idx="23732">
                  <c:v>18.910444999999999</c:v>
                </c:pt>
                <c:pt idx="23733">
                  <c:v>17.752427000000001</c:v>
                </c:pt>
                <c:pt idx="23734">
                  <c:v>17.168516</c:v>
                </c:pt>
                <c:pt idx="23735">
                  <c:v>18.481801000000001</c:v>
                </c:pt>
                <c:pt idx="23736">
                  <c:v>19.118427000000001</c:v>
                </c:pt>
                <c:pt idx="23737">
                  <c:v>18.648157000000001</c:v>
                </c:pt>
                <c:pt idx="23738">
                  <c:v>17.117666</c:v>
                </c:pt>
                <c:pt idx="23739">
                  <c:v>16.696808000000001</c:v>
                </c:pt>
                <c:pt idx="23740">
                  <c:v>18.426641</c:v>
                </c:pt>
                <c:pt idx="23741">
                  <c:v>19.170423</c:v>
                </c:pt>
                <c:pt idx="23742">
                  <c:v>18.437728</c:v>
                </c:pt>
                <c:pt idx="23743">
                  <c:v>17.272079999999999</c:v>
                </c:pt>
                <c:pt idx="23744">
                  <c:v>17.117666</c:v>
                </c:pt>
                <c:pt idx="23745">
                  <c:v>18.062808</c:v>
                </c:pt>
                <c:pt idx="23746">
                  <c:v>19.067150000000002</c:v>
                </c:pt>
                <c:pt idx="23747">
                  <c:v>19.012708</c:v>
                </c:pt>
                <c:pt idx="23748">
                  <c:v>16.69811</c:v>
                </c:pt>
                <c:pt idx="23749">
                  <c:v>17.326948999999999</c:v>
                </c:pt>
                <c:pt idx="23750">
                  <c:v>19.175606999999999</c:v>
                </c:pt>
                <c:pt idx="23751">
                  <c:v>19.227311</c:v>
                </c:pt>
                <c:pt idx="23752">
                  <c:v>18.223552000000002</c:v>
                </c:pt>
                <c:pt idx="23753">
                  <c:v>16.687584999999999</c:v>
                </c:pt>
                <c:pt idx="23754">
                  <c:v>17.428201999999999</c:v>
                </c:pt>
                <c:pt idx="23755">
                  <c:v>18.701025999999999</c:v>
                </c:pt>
                <c:pt idx="23756">
                  <c:v>18.543738999999999</c:v>
                </c:pt>
                <c:pt idx="23757">
                  <c:v>17.490138999999999</c:v>
                </c:pt>
                <c:pt idx="23758">
                  <c:v>16.902343999999999</c:v>
                </c:pt>
                <c:pt idx="23759">
                  <c:v>18.110337999999999</c:v>
                </c:pt>
                <c:pt idx="23760">
                  <c:v>19.067868000000001</c:v>
                </c:pt>
                <c:pt idx="23761">
                  <c:v>18.486986000000002</c:v>
                </c:pt>
                <c:pt idx="23762">
                  <c:v>17.590247000000002</c:v>
                </c:pt>
                <c:pt idx="23763">
                  <c:v>17.121413</c:v>
                </c:pt>
                <c:pt idx="23764">
                  <c:v>18.487413</c:v>
                </c:pt>
                <c:pt idx="23765">
                  <c:v>19.007950999999998</c:v>
                </c:pt>
                <c:pt idx="23766">
                  <c:v>18.746535999999999</c:v>
                </c:pt>
                <c:pt idx="23767">
                  <c:v>17.386438999999999</c:v>
                </c:pt>
                <c:pt idx="23768">
                  <c:v>17.231598000000002</c:v>
                </c:pt>
                <c:pt idx="23769">
                  <c:v>17.539532000000001</c:v>
                </c:pt>
                <c:pt idx="23770">
                  <c:v>18.799969000000001</c:v>
                </c:pt>
                <c:pt idx="23771">
                  <c:v>18.538981</c:v>
                </c:pt>
                <c:pt idx="23772">
                  <c:v>17.015985000000001</c:v>
                </c:pt>
                <c:pt idx="23773">
                  <c:v>16.853086000000001</c:v>
                </c:pt>
                <c:pt idx="23774">
                  <c:v>18.065118999999999</c:v>
                </c:pt>
                <c:pt idx="23775">
                  <c:v>19.808776000000002</c:v>
                </c:pt>
                <c:pt idx="23776">
                  <c:v>18.119696999999999</c:v>
                </c:pt>
                <c:pt idx="23777">
                  <c:v>16.736260000000001</c:v>
                </c:pt>
                <c:pt idx="23778">
                  <c:v>17.584771</c:v>
                </c:pt>
                <c:pt idx="23779">
                  <c:v>18.756478000000001</c:v>
                </c:pt>
                <c:pt idx="23780">
                  <c:v>19.391802999999999</c:v>
                </c:pt>
                <c:pt idx="23781">
                  <c:v>17.851797000000001</c:v>
                </c:pt>
                <c:pt idx="23782">
                  <c:v>17.479769999999998</c:v>
                </c:pt>
                <c:pt idx="23783">
                  <c:v>17.270779000000001</c:v>
                </c:pt>
                <c:pt idx="23784">
                  <c:v>18.118977999999998</c:v>
                </c:pt>
                <c:pt idx="23785">
                  <c:v>18.537972</c:v>
                </c:pt>
                <c:pt idx="23786">
                  <c:v>18.069876000000001</c:v>
                </c:pt>
                <c:pt idx="23787">
                  <c:v>17.430221</c:v>
                </c:pt>
                <c:pt idx="23788">
                  <c:v>17.269342000000002</c:v>
                </c:pt>
                <c:pt idx="23789">
                  <c:v>18.369596999999999</c:v>
                </c:pt>
                <c:pt idx="23790">
                  <c:v>18.748982999999999</c:v>
                </c:pt>
                <c:pt idx="23791">
                  <c:v>18.126608999999998</c:v>
                </c:pt>
                <c:pt idx="23792">
                  <c:v>16.850911</c:v>
                </c:pt>
                <c:pt idx="23793">
                  <c:v>18.061662999999999</c:v>
                </c:pt>
                <c:pt idx="23794">
                  <c:v>18.753740000000001</c:v>
                </c:pt>
                <c:pt idx="23795">
                  <c:v>18.277567000000001</c:v>
                </c:pt>
                <c:pt idx="23796">
                  <c:v>17.592110999999999</c:v>
                </c:pt>
                <c:pt idx="23797">
                  <c:v>18.064692000000001</c:v>
                </c:pt>
                <c:pt idx="23798">
                  <c:v>18.436717999999999</c:v>
                </c:pt>
                <c:pt idx="23799">
                  <c:v>18.228871999999999</c:v>
                </c:pt>
                <c:pt idx="23800">
                  <c:v>18.429223</c:v>
                </c:pt>
                <c:pt idx="23801">
                  <c:v>18.380120999999999</c:v>
                </c:pt>
                <c:pt idx="23802">
                  <c:v>17.805140999999999</c:v>
                </c:pt>
                <c:pt idx="23803">
                  <c:v>17.593412000000001</c:v>
                </c:pt>
                <c:pt idx="23804">
                  <c:v>18.697997000000001</c:v>
                </c:pt>
                <c:pt idx="23805">
                  <c:v>18.701453000000001</c:v>
                </c:pt>
                <c:pt idx="23806">
                  <c:v>17.383545999999999</c:v>
                </c:pt>
                <c:pt idx="23807">
                  <c:v>17.004587000000001</c:v>
                </c:pt>
                <c:pt idx="23808">
                  <c:v>17.851952000000001</c:v>
                </c:pt>
                <c:pt idx="23809">
                  <c:v>19.019776</c:v>
                </c:pt>
                <c:pt idx="23810">
                  <c:v>17.916627999999999</c:v>
                </c:pt>
                <c:pt idx="23811">
                  <c:v>17.483654000000001</c:v>
                </c:pt>
                <c:pt idx="23812">
                  <c:v>18.317038</c:v>
                </c:pt>
                <c:pt idx="23813">
                  <c:v>18.484966</c:v>
                </c:pt>
                <c:pt idx="23814">
                  <c:v>17.645969999999998</c:v>
                </c:pt>
                <c:pt idx="23815">
                  <c:v>18.167225999999999</c:v>
                </c:pt>
                <c:pt idx="23816">
                  <c:v>18.696133</c:v>
                </c:pt>
                <c:pt idx="23817">
                  <c:v>18.017161999999999</c:v>
                </c:pt>
                <c:pt idx="23818">
                  <c:v>18.063099000000001</c:v>
                </c:pt>
                <c:pt idx="23819">
                  <c:v>18.324086999999999</c:v>
                </c:pt>
                <c:pt idx="23820">
                  <c:v>18.012114</c:v>
                </c:pt>
                <c:pt idx="23821">
                  <c:v>17.856262999999998</c:v>
                </c:pt>
                <c:pt idx="23822">
                  <c:v>17.219055000000001</c:v>
                </c:pt>
                <c:pt idx="23823">
                  <c:v>18.010386</c:v>
                </c:pt>
                <c:pt idx="23824">
                  <c:v>18.588685999999999</c:v>
                </c:pt>
                <c:pt idx="23825">
                  <c:v>18.174159</c:v>
                </c:pt>
                <c:pt idx="23826">
                  <c:v>17.908840999999999</c:v>
                </c:pt>
                <c:pt idx="23827">
                  <c:v>17.959108000000001</c:v>
                </c:pt>
                <c:pt idx="23828">
                  <c:v>18.382702999999999</c:v>
                </c:pt>
                <c:pt idx="23829">
                  <c:v>17.911715000000001</c:v>
                </c:pt>
                <c:pt idx="23830">
                  <c:v>18.538689999999999</c:v>
                </c:pt>
                <c:pt idx="23831">
                  <c:v>17.959827000000001</c:v>
                </c:pt>
                <c:pt idx="23832">
                  <c:v>17.754874000000001</c:v>
                </c:pt>
                <c:pt idx="23833">
                  <c:v>18.173148999999999</c:v>
                </c:pt>
                <c:pt idx="23834">
                  <c:v>18.541291999999999</c:v>
                </c:pt>
                <c:pt idx="23835">
                  <c:v>18.169536999999998</c:v>
                </c:pt>
                <c:pt idx="23836">
                  <c:v>17.317433999999999</c:v>
                </c:pt>
                <c:pt idx="23837">
                  <c:v>17.164904</c:v>
                </c:pt>
                <c:pt idx="23838">
                  <c:v>18.333310000000001</c:v>
                </c:pt>
                <c:pt idx="23839">
                  <c:v>18.595597999999999</c:v>
                </c:pt>
                <c:pt idx="23840">
                  <c:v>18.222114999999999</c:v>
                </c:pt>
                <c:pt idx="23841">
                  <c:v>17.747669999999999</c:v>
                </c:pt>
                <c:pt idx="23842">
                  <c:v>18.274829</c:v>
                </c:pt>
                <c:pt idx="23843">
                  <c:v>18.282169</c:v>
                </c:pt>
                <c:pt idx="23844">
                  <c:v>17.749960999999999</c:v>
                </c:pt>
                <c:pt idx="23845">
                  <c:v>18.010812999999999</c:v>
                </c:pt>
                <c:pt idx="23846">
                  <c:v>18.282032999999998</c:v>
                </c:pt>
                <c:pt idx="23847">
                  <c:v>18.174294</c:v>
                </c:pt>
                <c:pt idx="23848">
                  <c:v>17.855117</c:v>
                </c:pt>
                <c:pt idx="23849">
                  <c:v>18.324669</c:v>
                </c:pt>
                <c:pt idx="23850">
                  <c:v>17.908840999999999</c:v>
                </c:pt>
                <c:pt idx="23851">
                  <c:v>17.488254999999999</c:v>
                </c:pt>
                <c:pt idx="23852">
                  <c:v>17.903791999999999</c:v>
                </c:pt>
                <c:pt idx="23853">
                  <c:v>18.533370000000001</c:v>
                </c:pt>
                <c:pt idx="23854">
                  <c:v>17.748816000000001</c:v>
                </c:pt>
                <c:pt idx="23855">
                  <c:v>17.644106000000001</c:v>
                </c:pt>
                <c:pt idx="23856">
                  <c:v>18.493471</c:v>
                </c:pt>
                <c:pt idx="23857">
                  <c:v>18.222542000000001</c:v>
                </c:pt>
                <c:pt idx="23858">
                  <c:v>18.117540999999999</c:v>
                </c:pt>
                <c:pt idx="23859">
                  <c:v>17.533338000000001</c:v>
                </c:pt>
                <c:pt idx="23860">
                  <c:v>17.69783</c:v>
                </c:pt>
                <c:pt idx="23861">
                  <c:v>17.699849</c:v>
                </c:pt>
                <c:pt idx="23862">
                  <c:v>18.116105000000001</c:v>
                </c:pt>
                <c:pt idx="23863">
                  <c:v>18.437301000000001</c:v>
                </c:pt>
                <c:pt idx="23864">
                  <c:v>18.068148000000001</c:v>
                </c:pt>
                <c:pt idx="23865">
                  <c:v>17.590674</c:v>
                </c:pt>
                <c:pt idx="23866">
                  <c:v>17.478895999999999</c:v>
                </c:pt>
                <c:pt idx="23867">
                  <c:v>18.329989999999999</c:v>
                </c:pt>
                <c:pt idx="23868">
                  <c:v>18.385014000000002</c:v>
                </c:pt>
                <c:pt idx="23869">
                  <c:v>17.964001</c:v>
                </c:pt>
                <c:pt idx="23870">
                  <c:v>17.004743000000001</c:v>
                </c:pt>
                <c:pt idx="23871">
                  <c:v>17.794772999999999</c:v>
                </c:pt>
                <c:pt idx="23872">
                  <c:v>18.483820999999999</c:v>
                </c:pt>
                <c:pt idx="23873">
                  <c:v>18.179479000000001</c:v>
                </c:pt>
                <c:pt idx="23874">
                  <c:v>17.382109</c:v>
                </c:pt>
                <c:pt idx="23875">
                  <c:v>17.482935000000001</c:v>
                </c:pt>
                <c:pt idx="23876">
                  <c:v>18.433553</c:v>
                </c:pt>
                <c:pt idx="23877">
                  <c:v>18.647010999999999</c:v>
                </c:pt>
                <c:pt idx="23878">
                  <c:v>18.485258000000002</c:v>
                </c:pt>
                <c:pt idx="23879">
                  <c:v>17.957245</c:v>
                </c:pt>
                <c:pt idx="23880">
                  <c:v>17.805140999999999</c:v>
                </c:pt>
                <c:pt idx="23881">
                  <c:v>18.599326000000001</c:v>
                </c:pt>
                <c:pt idx="23882">
                  <c:v>18.544301000000001</c:v>
                </c:pt>
                <c:pt idx="23883">
                  <c:v>17.737437</c:v>
                </c:pt>
                <c:pt idx="23884">
                  <c:v>17.262855999999999</c:v>
                </c:pt>
                <c:pt idx="23885">
                  <c:v>17.704024</c:v>
                </c:pt>
                <c:pt idx="23886">
                  <c:v>18.444504999999999</c:v>
                </c:pt>
                <c:pt idx="23887">
                  <c:v>18.54504</c:v>
                </c:pt>
                <c:pt idx="23888">
                  <c:v>17.426765</c:v>
                </c:pt>
                <c:pt idx="23889">
                  <c:v>16.746784999999999</c:v>
                </c:pt>
                <c:pt idx="23890">
                  <c:v>18.120415000000001</c:v>
                </c:pt>
                <c:pt idx="23891">
                  <c:v>18.540709</c:v>
                </c:pt>
                <c:pt idx="23892">
                  <c:v>18.012114</c:v>
                </c:pt>
                <c:pt idx="23893">
                  <c:v>17.534503999999998</c:v>
                </c:pt>
                <c:pt idx="23894">
                  <c:v>17.907112999999999</c:v>
                </c:pt>
                <c:pt idx="23895">
                  <c:v>18.538981</c:v>
                </c:pt>
                <c:pt idx="23896">
                  <c:v>18.908425999999999</c:v>
                </c:pt>
                <c:pt idx="23897">
                  <c:v>18.378955999999999</c:v>
                </c:pt>
                <c:pt idx="23898">
                  <c:v>17.220355999999999</c:v>
                </c:pt>
                <c:pt idx="23899">
                  <c:v>17.537376999999999</c:v>
                </c:pt>
                <c:pt idx="23900">
                  <c:v>18.431107000000001</c:v>
                </c:pt>
                <c:pt idx="23901">
                  <c:v>18.116686999999999</c:v>
                </c:pt>
                <c:pt idx="23902">
                  <c:v>18.379694000000001</c:v>
                </c:pt>
                <c:pt idx="23903">
                  <c:v>17.489128999999998</c:v>
                </c:pt>
                <c:pt idx="23904">
                  <c:v>17.436260000000001</c:v>
                </c:pt>
                <c:pt idx="23905">
                  <c:v>18.005763999999999</c:v>
                </c:pt>
                <c:pt idx="23906">
                  <c:v>18.324086999999999</c:v>
                </c:pt>
                <c:pt idx="23907">
                  <c:v>17.697693999999998</c:v>
                </c:pt>
                <c:pt idx="23908">
                  <c:v>17.597159000000001</c:v>
                </c:pt>
                <c:pt idx="23909">
                  <c:v>18.543312</c:v>
                </c:pt>
                <c:pt idx="23910">
                  <c:v>18.910601</c:v>
                </c:pt>
                <c:pt idx="23911">
                  <c:v>18.437728</c:v>
                </c:pt>
                <c:pt idx="23912">
                  <c:v>17.326792999999999</c:v>
                </c:pt>
                <c:pt idx="23913">
                  <c:v>17.109587999999999</c:v>
                </c:pt>
                <c:pt idx="23914">
                  <c:v>18.537544</c:v>
                </c:pt>
                <c:pt idx="23915">
                  <c:v>18.492034</c:v>
                </c:pt>
                <c:pt idx="23916">
                  <c:v>17.913598</c:v>
                </c:pt>
                <c:pt idx="23917">
                  <c:v>17.643969999999999</c:v>
                </c:pt>
                <c:pt idx="23918">
                  <c:v>18.062090000000001</c:v>
                </c:pt>
                <c:pt idx="23919">
                  <c:v>17.641368</c:v>
                </c:pt>
                <c:pt idx="23920">
                  <c:v>17.373604</c:v>
                </c:pt>
                <c:pt idx="23921">
                  <c:v>18.597598000000001</c:v>
                </c:pt>
                <c:pt idx="23922">
                  <c:v>18.015861000000001</c:v>
                </c:pt>
                <c:pt idx="23923">
                  <c:v>17.806151</c:v>
                </c:pt>
                <c:pt idx="23924">
                  <c:v>18.270945999999999</c:v>
                </c:pt>
                <c:pt idx="23925">
                  <c:v>18.429670000000002</c:v>
                </c:pt>
                <c:pt idx="23926">
                  <c:v>18.543583000000002</c:v>
                </c:pt>
                <c:pt idx="23927">
                  <c:v>17.646979999999999</c:v>
                </c:pt>
                <c:pt idx="23928">
                  <c:v>17.74334</c:v>
                </c:pt>
                <c:pt idx="23929">
                  <c:v>18.012405000000001</c:v>
                </c:pt>
                <c:pt idx="23930">
                  <c:v>18.227591</c:v>
                </c:pt>
                <c:pt idx="23931">
                  <c:v>17.695675000000001</c:v>
                </c:pt>
                <c:pt idx="23932">
                  <c:v>18.271236999999999</c:v>
                </c:pt>
                <c:pt idx="23933">
                  <c:v>18.806027</c:v>
                </c:pt>
                <c:pt idx="23934">
                  <c:v>17.756311</c:v>
                </c:pt>
                <c:pt idx="23935">
                  <c:v>17.589936000000002</c:v>
                </c:pt>
                <c:pt idx="23936">
                  <c:v>17.902063999999999</c:v>
                </c:pt>
                <c:pt idx="23937">
                  <c:v>18.694967999999999</c:v>
                </c:pt>
                <c:pt idx="23938">
                  <c:v>17.752855</c:v>
                </c:pt>
                <c:pt idx="23939">
                  <c:v>18.012114</c:v>
                </c:pt>
                <c:pt idx="23940">
                  <c:v>18.804590000000001</c:v>
                </c:pt>
                <c:pt idx="23941">
                  <c:v>18.281023000000001</c:v>
                </c:pt>
                <c:pt idx="23942">
                  <c:v>17.170807</c:v>
                </c:pt>
                <c:pt idx="23943">
                  <c:v>17.583897</c:v>
                </c:pt>
                <c:pt idx="23944">
                  <c:v>18.852974</c:v>
                </c:pt>
                <c:pt idx="23945">
                  <c:v>18.072030999999999</c:v>
                </c:pt>
                <c:pt idx="23946">
                  <c:v>17.751418000000001</c:v>
                </c:pt>
                <c:pt idx="23947">
                  <c:v>17.959982</c:v>
                </c:pt>
                <c:pt idx="23948">
                  <c:v>18.220677999999999</c:v>
                </c:pt>
                <c:pt idx="23949">
                  <c:v>18.065255000000001</c:v>
                </c:pt>
                <c:pt idx="23950">
                  <c:v>18.327814</c:v>
                </c:pt>
                <c:pt idx="23951">
                  <c:v>17.491866999999999</c:v>
                </c:pt>
                <c:pt idx="23952">
                  <c:v>17.752855</c:v>
                </c:pt>
                <c:pt idx="23953">
                  <c:v>17.855836</c:v>
                </c:pt>
                <c:pt idx="23954">
                  <c:v>18.012114</c:v>
                </c:pt>
                <c:pt idx="23955">
                  <c:v>18.429670000000002</c:v>
                </c:pt>
                <c:pt idx="23956">
                  <c:v>17.805140999999999</c:v>
                </c:pt>
                <c:pt idx="23957">
                  <c:v>17.383545999999999</c:v>
                </c:pt>
                <c:pt idx="23958">
                  <c:v>18.482655999999999</c:v>
                </c:pt>
                <c:pt idx="23959">
                  <c:v>18.691939000000001</c:v>
                </c:pt>
                <c:pt idx="23960">
                  <c:v>18.273819</c:v>
                </c:pt>
                <c:pt idx="23961">
                  <c:v>17.700140999999999</c:v>
                </c:pt>
                <c:pt idx="23962">
                  <c:v>18.379403</c:v>
                </c:pt>
                <c:pt idx="23963">
                  <c:v>18.277857999999998</c:v>
                </c:pt>
                <c:pt idx="23964">
                  <c:v>18.757196</c:v>
                </c:pt>
                <c:pt idx="23965">
                  <c:v>17.90653</c:v>
                </c:pt>
                <c:pt idx="23966">
                  <c:v>16.744474</c:v>
                </c:pt>
                <c:pt idx="23967">
                  <c:v>17.636184</c:v>
                </c:pt>
                <c:pt idx="23968">
                  <c:v>18.434272</c:v>
                </c:pt>
                <c:pt idx="23969">
                  <c:v>18.549213999999999</c:v>
                </c:pt>
                <c:pt idx="23970">
                  <c:v>17.700431999999999</c:v>
                </c:pt>
                <c:pt idx="23971">
                  <c:v>17.111044</c:v>
                </c:pt>
                <c:pt idx="23972">
                  <c:v>17.798072999999999</c:v>
                </c:pt>
                <c:pt idx="23973">
                  <c:v>18.748108999999999</c:v>
                </c:pt>
                <c:pt idx="23974">
                  <c:v>18.753585000000001</c:v>
                </c:pt>
                <c:pt idx="23975">
                  <c:v>16.957077000000002</c:v>
                </c:pt>
                <c:pt idx="23976">
                  <c:v>17.428066000000001</c:v>
                </c:pt>
                <c:pt idx="23977">
                  <c:v>18.588103</c:v>
                </c:pt>
                <c:pt idx="23978">
                  <c:v>18.962440999999998</c:v>
                </c:pt>
                <c:pt idx="23979">
                  <c:v>17.952622999999999</c:v>
                </c:pt>
                <c:pt idx="23980">
                  <c:v>17.120403</c:v>
                </c:pt>
                <c:pt idx="23981">
                  <c:v>17.647271</c:v>
                </c:pt>
                <c:pt idx="23982">
                  <c:v>18.329270999999999</c:v>
                </c:pt>
                <c:pt idx="23983">
                  <c:v>18.113074999999998</c:v>
                </c:pt>
                <c:pt idx="23984">
                  <c:v>18.013997</c:v>
                </c:pt>
                <c:pt idx="23985">
                  <c:v>17.490003000000002</c:v>
                </c:pt>
                <c:pt idx="23986">
                  <c:v>17.804849999999998</c:v>
                </c:pt>
                <c:pt idx="23987">
                  <c:v>18.329989999999999</c:v>
                </c:pt>
                <c:pt idx="23988">
                  <c:v>18.6447</c:v>
                </c:pt>
                <c:pt idx="23989">
                  <c:v>17.855253000000001</c:v>
                </c:pt>
                <c:pt idx="23990">
                  <c:v>17.221657</c:v>
                </c:pt>
                <c:pt idx="23991">
                  <c:v>17.801102</c:v>
                </c:pt>
                <c:pt idx="23992">
                  <c:v>18.648021</c:v>
                </c:pt>
                <c:pt idx="23993">
                  <c:v>18.595734</c:v>
                </c:pt>
                <c:pt idx="23994">
                  <c:v>17.326229999999999</c:v>
                </c:pt>
                <c:pt idx="23995">
                  <c:v>17.374478</c:v>
                </c:pt>
                <c:pt idx="23996">
                  <c:v>17.533338000000001</c:v>
                </c:pt>
                <c:pt idx="23997">
                  <c:v>18.276983999999999</c:v>
                </c:pt>
                <c:pt idx="23998">
                  <c:v>18.384004000000001</c:v>
                </c:pt>
                <c:pt idx="23999">
                  <c:v>17.590537999999999</c:v>
                </c:pt>
                <c:pt idx="24000">
                  <c:v>17.585353999999999</c:v>
                </c:pt>
                <c:pt idx="24001">
                  <c:v>17.798656000000001</c:v>
                </c:pt>
                <c:pt idx="24002">
                  <c:v>19.022067</c:v>
                </c:pt>
                <c:pt idx="24003">
                  <c:v>18.280868000000002</c:v>
                </c:pt>
                <c:pt idx="24004">
                  <c:v>17.433095000000002</c:v>
                </c:pt>
                <c:pt idx="24005">
                  <c:v>17.588653999999998</c:v>
                </c:pt>
                <c:pt idx="24006">
                  <c:v>18.225863</c:v>
                </c:pt>
                <c:pt idx="24007">
                  <c:v>18.653205</c:v>
                </c:pt>
                <c:pt idx="24008">
                  <c:v>18.064399999999999</c:v>
                </c:pt>
                <c:pt idx="24009">
                  <c:v>17.693655</c:v>
                </c:pt>
                <c:pt idx="24010">
                  <c:v>17.804849999999998</c:v>
                </c:pt>
                <c:pt idx="24011">
                  <c:v>17.908258</c:v>
                </c:pt>
                <c:pt idx="24012">
                  <c:v>18.113793999999999</c:v>
                </c:pt>
                <c:pt idx="24013">
                  <c:v>18.268926</c:v>
                </c:pt>
                <c:pt idx="24014">
                  <c:v>17.646844000000002</c:v>
                </c:pt>
                <c:pt idx="24015">
                  <c:v>18.017298</c:v>
                </c:pt>
                <c:pt idx="24016">
                  <c:v>17.486682999999999</c:v>
                </c:pt>
                <c:pt idx="24017">
                  <c:v>18.431107000000001</c:v>
                </c:pt>
                <c:pt idx="24018">
                  <c:v>18.169246000000001</c:v>
                </c:pt>
                <c:pt idx="24019">
                  <c:v>17.274370999999999</c:v>
                </c:pt>
                <c:pt idx="24020">
                  <c:v>17.596285000000002</c:v>
                </c:pt>
                <c:pt idx="24021">
                  <c:v>17.799665999999998</c:v>
                </c:pt>
                <c:pt idx="24022">
                  <c:v>18.750284000000001</c:v>
                </c:pt>
                <c:pt idx="24023">
                  <c:v>19.066004</c:v>
                </c:pt>
                <c:pt idx="24024">
                  <c:v>17.811471000000001</c:v>
                </c:pt>
                <c:pt idx="24025">
                  <c:v>17.376925</c:v>
                </c:pt>
                <c:pt idx="24026">
                  <c:v>17.687169999999998</c:v>
                </c:pt>
                <c:pt idx="24027">
                  <c:v>19.223855</c:v>
                </c:pt>
                <c:pt idx="24028">
                  <c:v>18.59919</c:v>
                </c:pt>
                <c:pt idx="24029">
                  <c:v>17.384129000000001</c:v>
                </c:pt>
                <c:pt idx="24030">
                  <c:v>17.271070000000002</c:v>
                </c:pt>
                <c:pt idx="24031">
                  <c:v>17.747961</c:v>
                </c:pt>
                <c:pt idx="24032">
                  <c:v>18.749993</c:v>
                </c:pt>
                <c:pt idx="24033">
                  <c:v>17.963709999999999</c:v>
                </c:pt>
                <c:pt idx="24034">
                  <c:v>16.68974</c:v>
                </c:pt>
                <c:pt idx="24035">
                  <c:v>16.956786000000001</c:v>
                </c:pt>
                <c:pt idx="24036">
                  <c:v>18.381557999999998</c:v>
                </c:pt>
                <c:pt idx="24037">
                  <c:v>18.701453000000001</c:v>
                </c:pt>
                <c:pt idx="24038">
                  <c:v>18.062380999999998</c:v>
                </c:pt>
                <c:pt idx="24039">
                  <c:v>17.689772000000001</c:v>
                </c:pt>
                <c:pt idx="24040">
                  <c:v>17.226123000000001</c:v>
                </c:pt>
                <c:pt idx="24041">
                  <c:v>18.337620000000001</c:v>
                </c:pt>
                <c:pt idx="24042">
                  <c:v>18.963159000000001</c:v>
                </c:pt>
                <c:pt idx="24043">
                  <c:v>18.537972</c:v>
                </c:pt>
                <c:pt idx="24044">
                  <c:v>16.901626</c:v>
                </c:pt>
                <c:pt idx="24045">
                  <c:v>17.170961999999999</c:v>
                </c:pt>
                <c:pt idx="24046">
                  <c:v>18.757196</c:v>
                </c:pt>
                <c:pt idx="24047">
                  <c:v>18.387169</c:v>
                </c:pt>
                <c:pt idx="24048">
                  <c:v>17.583179000000001</c:v>
                </c:pt>
                <c:pt idx="24049">
                  <c:v>16.894556999999999</c:v>
                </c:pt>
                <c:pt idx="24050">
                  <c:v>17.535222000000001</c:v>
                </c:pt>
                <c:pt idx="24051">
                  <c:v>18.970362999999999</c:v>
                </c:pt>
                <c:pt idx="24052">
                  <c:v>18.114084999999999</c:v>
                </c:pt>
                <c:pt idx="24053">
                  <c:v>17.375060999999999</c:v>
                </c:pt>
                <c:pt idx="24054">
                  <c:v>17.484528000000001</c:v>
                </c:pt>
                <c:pt idx="24055">
                  <c:v>17.962992</c:v>
                </c:pt>
                <c:pt idx="24056">
                  <c:v>18.533505999999999</c:v>
                </c:pt>
                <c:pt idx="24057">
                  <c:v>18.849518</c:v>
                </c:pt>
                <c:pt idx="24058">
                  <c:v>17.697111</c:v>
                </c:pt>
                <c:pt idx="24059">
                  <c:v>16.806994</c:v>
                </c:pt>
                <c:pt idx="24060">
                  <c:v>18.010386</c:v>
                </c:pt>
                <c:pt idx="24061">
                  <c:v>19.168558999999998</c:v>
                </c:pt>
                <c:pt idx="24062">
                  <c:v>18.439029000000001</c:v>
                </c:pt>
                <c:pt idx="24063">
                  <c:v>17.175564000000001</c:v>
                </c:pt>
                <c:pt idx="24064">
                  <c:v>16.803964000000001</c:v>
                </c:pt>
                <c:pt idx="24065">
                  <c:v>18.222833999999999</c:v>
                </c:pt>
                <c:pt idx="24066">
                  <c:v>18.857731000000001</c:v>
                </c:pt>
                <c:pt idx="24067">
                  <c:v>18.063527000000001</c:v>
                </c:pt>
                <c:pt idx="24068">
                  <c:v>17.64498</c:v>
                </c:pt>
                <c:pt idx="24069">
                  <c:v>18.064264999999999</c:v>
                </c:pt>
                <c:pt idx="24070">
                  <c:v>17.800674999999998</c:v>
                </c:pt>
                <c:pt idx="24071">
                  <c:v>18.169246000000001</c:v>
                </c:pt>
                <c:pt idx="24072">
                  <c:v>18.273664</c:v>
                </c:pt>
                <c:pt idx="24073">
                  <c:v>17.487828</c:v>
                </c:pt>
                <c:pt idx="24074">
                  <c:v>17.537669000000001</c:v>
                </c:pt>
                <c:pt idx="24075">
                  <c:v>17.692937000000001</c:v>
                </c:pt>
                <c:pt idx="24076">
                  <c:v>18.750865999999998</c:v>
                </c:pt>
                <c:pt idx="24077">
                  <c:v>18.655225000000002</c:v>
                </c:pt>
                <c:pt idx="24078">
                  <c:v>17.966448</c:v>
                </c:pt>
                <c:pt idx="24079">
                  <c:v>16.951737000000001</c:v>
                </c:pt>
                <c:pt idx="24080">
                  <c:v>17.896879999999999</c:v>
                </c:pt>
                <c:pt idx="24081">
                  <c:v>18.80659</c:v>
                </c:pt>
                <c:pt idx="24082">
                  <c:v>18.285625</c:v>
                </c:pt>
                <c:pt idx="24083">
                  <c:v>17.590674</c:v>
                </c:pt>
                <c:pt idx="24084">
                  <c:v>17.167079000000001</c:v>
                </c:pt>
                <c:pt idx="24085">
                  <c:v>18.277567000000001</c:v>
                </c:pt>
                <c:pt idx="24086">
                  <c:v>18.595151000000001</c:v>
                </c:pt>
                <c:pt idx="24087">
                  <c:v>18.166215999999999</c:v>
                </c:pt>
                <c:pt idx="24088">
                  <c:v>17.009499999999999</c:v>
                </c:pt>
                <c:pt idx="24089">
                  <c:v>17.586635000000001</c:v>
                </c:pt>
                <c:pt idx="24090">
                  <c:v>18.545757999999999</c:v>
                </c:pt>
                <c:pt idx="24091">
                  <c:v>18.804725999999999</c:v>
                </c:pt>
                <c:pt idx="24092">
                  <c:v>18.535388999999999</c:v>
                </c:pt>
                <c:pt idx="24093">
                  <c:v>17.064233000000002</c:v>
                </c:pt>
                <c:pt idx="24094">
                  <c:v>17.486819000000001</c:v>
                </c:pt>
                <c:pt idx="24095">
                  <c:v>18.592414000000002</c:v>
                </c:pt>
                <c:pt idx="24096">
                  <c:v>19.065849</c:v>
                </c:pt>
                <c:pt idx="24097">
                  <c:v>17.593993999999999</c:v>
                </c:pt>
                <c:pt idx="24098">
                  <c:v>16.643376</c:v>
                </c:pt>
                <c:pt idx="24099">
                  <c:v>17.751418000000001</c:v>
                </c:pt>
                <c:pt idx="24100">
                  <c:v>18.386023999999999</c:v>
                </c:pt>
                <c:pt idx="24101">
                  <c:v>18.806881000000001</c:v>
                </c:pt>
                <c:pt idx="24102">
                  <c:v>17.485809</c:v>
                </c:pt>
                <c:pt idx="24103">
                  <c:v>16.798196999999998</c:v>
                </c:pt>
                <c:pt idx="24104">
                  <c:v>18.060362000000001</c:v>
                </c:pt>
                <c:pt idx="24105">
                  <c:v>19.328429</c:v>
                </c:pt>
                <c:pt idx="24106">
                  <c:v>18.595306999999998</c:v>
                </c:pt>
                <c:pt idx="24107">
                  <c:v>17.437134</c:v>
                </c:pt>
                <c:pt idx="24108">
                  <c:v>17.856553999999999</c:v>
                </c:pt>
                <c:pt idx="24109">
                  <c:v>18.221240999999999</c:v>
                </c:pt>
                <c:pt idx="24110">
                  <c:v>18.534223999999998</c:v>
                </c:pt>
                <c:pt idx="24111">
                  <c:v>18.274965000000002</c:v>
                </c:pt>
                <c:pt idx="24112">
                  <c:v>16.965717999999999</c:v>
                </c:pt>
                <c:pt idx="24113">
                  <c:v>17.219501000000001</c:v>
                </c:pt>
                <c:pt idx="24114">
                  <c:v>18.113949000000002</c:v>
                </c:pt>
                <c:pt idx="24115">
                  <c:v>18.851537</c:v>
                </c:pt>
                <c:pt idx="24116">
                  <c:v>18.015861000000001</c:v>
                </c:pt>
                <c:pt idx="24117">
                  <c:v>17.486819000000001</c:v>
                </c:pt>
                <c:pt idx="24118">
                  <c:v>17.111471000000002</c:v>
                </c:pt>
                <c:pt idx="24119">
                  <c:v>18.332008999999999</c:v>
                </c:pt>
                <c:pt idx="24120">
                  <c:v>19.389064999999999</c:v>
                </c:pt>
                <c:pt idx="24121">
                  <c:v>17.754874000000001</c:v>
                </c:pt>
                <c:pt idx="24122">
                  <c:v>17.636047999999999</c:v>
                </c:pt>
                <c:pt idx="24123">
                  <c:v>18.010967999999998</c:v>
                </c:pt>
                <c:pt idx="24124">
                  <c:v>18.597598000000001</c:v>
                </c:pt>
                <c:pt idx="24125">
                  <c:v>18.545311000000002</c:v>
                </c:pt>
                <c:pt idx="24126">
                  <c:v>17.691344000000001</c:v>
                </c:pt>
                <c:pt idx="24127">
                  <c:v>17.313414999999999</c:v>
                </c:pt>
                <c:pt idx="24128">
                  <c:v>17.113354999999999</c:v>
                </c:pt>
                <c:pt idx="24129">
                  <c:v>18.595443</c:v>
                </c:pt>
                <c:pt idx="24130">
                  <c:v>18.699725000000001</c:v>
                </c:pt>
                <c:pt idx="24131">
                  <c:v>18.012114</c:v>
                </c:pt>
                <c:pt idx="24132">
                  <c:v>16.634153000000001</c:v>
                </c:pt>
                <c:pt idx="24133">
                  <c:v>17.216899000000002</c:v>
                </c:pt>
                <c:pt idx="24134">
                  <c:v>18.486986000000002</c:v>
                </c:pt>
                <c:pt idx="24135">
                  <c:v>18.435282000000001</c:v>
                </c:pt>
                <c:pt idx="24136">
                  <c:v>18.221105000000001</c:v>
                </c:pt>
                <c:pt idx="24137">
                  <c:v>17.121569000000001</c:v>
                </c:pt>
                <c:pt idx="24138">
                  <c:v>18.015861000000001</c:v>
                </c:pt>
                <c:pt idx="24139">
                  <c:v>18.804435000000002</c:v>
                </c:pt>
                <c:pt idx="24140">
                  <c:v>18.43167</c:v>
                </c:pt>
                <c:pt idx="24141">
                  <c:v>17.856553999999999</c:v>
                </c:pt>
                <c:pt idx="24142">
                  <c:v>16.960961000000001</c:v>
                </c:pt>
                <c:pt idx="24143">
                  <c:v>17.751418000000001</c:v>
                </c:pt>
                <c:pt idx="24144">
                  <c:v>18.488578</c:v>
                </c:pt>
                <c:pt idx="24145">
                  <c:v>18.757196</c:v>
                </c:pt>
                <c:pt idx="24146">
                  <c:v>17.333434</c:v>
                </c:pt>
                <c:pt idx="24147">
                  <c:v>16.850776</c:v>
                </c:pt>
                <c:pt idx="24148">
                  <c:v>17.792306</c:v>
                </c:pt>
                <c:pt idx="24149">
                  <c:v>18.958693</c:v>
                </c:pt>
                <c:pt idx="24150">
                  <c:v>18.862915999999998</c:v>
                </c:pt>
                <c:pt idx="24151">
                  <c:v>17.379235999999999</c:v>
                </c:pt>
                <c:pt idx="24152">
                  <c:v>16.904790999999999</c:v>
                </c:pt>
                <c:pt idx="24153">
                  <c:v>18.797522000000001</c:v>
                </c:pt>
                <c:pt idx="24154">
                  <c:v>19.547070999999999</c:v>
                </c:pt>
                <c:pt idx="24155">
                  <c:v>18.018735</c:v>
                </c:pt>
                <c:pt idx="24156">
                  <c:v>16.005876000000001</c:v>
                </c:pt>
                <c:pt idx="24157">
                  <c:v>16.846018000000001</c:v>
                </c:pt>
                <c:pt idx="24158">
                  <c:v>18.694113999999999</c:v>
                </c:pt>
                <c:pt idx="24159">
                  <c:v>19.180947</c:v>
                </c:pt>
                <c:pt idx="24160">
                  <c:v>18.228601000000001</c:v>
                </c:pt>
                <c:pt idx="24161">
                  <c:v>16.585768999999999</c:v>
                </c:pt>
                <c:pt idx="24162">
                  <c:v>17.319745000000001</c:v>
                </c:pt>
                <c:pt idx="24163">
                  <c:v>18.749836999999999</c:v>
                </c:pt>
                <c:pt idx="24164">
                  <c:v>18.803269</c:v>
                </c:pt>
                <c:pt idx="24165">
                  <c:v>17.640650000000001</c:v>
                </c:pt>
                <c:pt idx="24166">
                  <c:v>17.066544</c:v>
                </c:pt>
                <c:pt idx="24167">
                  <c:v>17.918783000000001</c:v>
                </c:pt>
                <c:pt idx="24168">
                  <c:v>18.806453999999999</c:v>
                </c:pt>
                <c:pt idx="24169">
                  <c:v>18.272518000000002</c:v>
                </c:pt>
                <c:pt idx="24170">
                  <c:v>17.801393999999998</c:v>
                </c:pt>
                <c:pt idx="24171">
                  <c:v>17.169661000000001</c:v>
                </c:pt>
                <c:pt idx="24172">
                  <c:v>17.488838000000001</c:v>
                </c:pt>
                <c:pt idx="24173">
                  <c:v>18.748263999999999</c:v>
                </c:pt>
                <c:pt idx="24174">
                  <c:v>18.380120999999999</c:v>
                </c:pt>
                <c:pt idx="24175">
                  <c:v>17.642242</c:v>
                </c:pt>
                <c:pt idx="24176">
                  <c:v>17.434978999999998</c:v>
                </c:pt>
                <c:pt idx="24177">
                  <c:v>18.221532</c:v>
                </c:pt>
                <c:pt idx="24178">
                  <c:v>18.276693000000002</c:v>
                </c:pt>
                <c:pt idx="24179">
                  <c:v>17.805413000000001</c:v>
                </c:pt>
                <c:pt idx="24180">
                  <c:v>17.532620000000001</c:v>
                </c:pt>
                <c:pt idx="24181">
                  <c:v>17.430803999999998</c:v>
                </c:pt>
                <c:pt idx="24182">
                  <c:v>18.017880999999999</c:v>
                </c:pt>
                <c:pt idx="24183">
                  <c:v>18.2273</c:v>
                </c:pt>
                <c:pt idx="24184">
                  <c:v>18.28145</c:v>
                </c:pt>
                <c:pt idx="24185">
                  <c:v>17.592693000000001</c:v>
                </c:pt>
                <c:pt idx="24186">
                  <c:v>17.211288</c:v>
                </c:pt>
                <c:pt idx="24187">
                  <c:v>17.739884</c:v>
                </c:pt>
                <c:pt idx="24188">
                  <c:v>18.647438000000001</c:v>
                </c:pt>
                <c:pt idx="24189">
                  <c:v>18.650040000000001</c:v>
                </c:pt>
                <c:pt idx="24190">
                  <c:v>17.649155</c:v>
                </c:pt>
                <c:pt idx="24191">
                  <c:v>17.483226999999999</c:v>
                </c:pt>
                <c:pt idx="24192">
                  <c:v>18.009376</c:v>
                </c:pt>
                <c:pt idx="24193">
                  <c:v>18.806298000000002</c:v>
                </c:pt>
                <c:pt idx="24194">
                  <c:v>17.704450999999999</c:v>
                </c:pt>
                <c:pt idx="24195">
                  <c:v>17.270914000000001</c:v>
                </c:pt>
                <c:pt idx="24196">
                  <c:v>17.428785000000001</c:v>
                </c:pt>
                <c:pt idx="24197">
                  <c:v>17.384284000000001</c:v>
                </c:pt>
                <c:pt idx="24198">
                  <c:v>18.595734</c:v>
                </c:pt>
                <c:pt idx="24199">
                  <c:v>18.117540999999999</c:v>
                </c:pt>
                <c:pt idx="24200">
                  <c:v>17.589663999999999</c:v>
                </c:pt>
                <c:pt idx="24201">
                  <c:v>16.958223</c:v>
                </c:pt>
                <c:pt idx="24202">
                  <c:v>18.327679</c:v>
                </c:pt>
                <c:pt idx="24203">
                  <c:v>18.961138999999999</c:v>
                </c:pt>
                <c:pt idx="24204">
                  <c:v>18.274401999999998</c:v>
                </c:pt>
                <c:pt idx="24205">
                  <c:v>17.956235</c:v>
                </c:pt>
                <c:pt idx="24206">
                  <c:v>17.599178999999999</c:v>
                </c:pt>
                <c:pt idx="24207">
                  <c:v>18.069721000000001</c:v>
                </c:pt>
                <c:pt idx="24208">
                  <c:v>18.797231</c:v>
                </c:pt>
                <c:pt idx="24209">
                  <c:v>18.011958</c:v>
                </c:pt>
                <c:pt idx="24210">
                  <c:v>16.799790000000002</c:v>
                </c:pt>
                <c:pt idx="24211">
                  <c:v>17.376925</c:v>
                </c:pt>
                <c:pt idx="24212">
                  <c:v>18.438601999999999</c:v>
                </c:pt>
                <c:pt idx="24213">
                  <c:v>18.598336</c:v>
                </c:pt>
                <c:pt idx="24214">
                  <c:v>17.860302000000001</c:v>
                </c:pt>
                <c:pt idx="24215">
                  <c:v>17.009208999999998</c:v>
                </c:pt>
                <c:pt idx="24216">
                  <c:v>17.212724999999999</c:v>
                </c:pt>
                <c:pt idx="24217">
                  <c:v>18.957819000000001</c:v>
                </c:pt>
                <c:pt idx="24218">
                  <c:v>18.498656</c:v>
                </c:pt>
                <c:pt idx="24219">
                  <c:v>17.651600999999999</c:v>
                </c:pt>
                <c:pt idx="24220">
                  <c:v>17.009073000000001</c:v>
                </c:pt>
                <c:pt idx="24221">
                  <c:v>17.691209000000001</c:v>
                </c:pt>
                <c:pt idx="24222">
                  <c:v>19.220690000000001</c:v>
                </c:pt>
                <c:pt idx="24223">
                  <c:v>18.542729000000001</c:v>
                </c:pt>
                <c:pt idx="24224">
                  <c:v>16.964843999999999</c:v>
                </c:pt>
                <c:pt idx="24225">
                  <c:v>16.322742999999999</c:v>
                </c:pt>
                <c:pt idx="24226">
                  <c:v>18.267334000000002</c:v>
                </c:pt>
                <c:pt idx="24227">
                  <c:v>19.068451</c:v>
                </c:pt>
                <c:pt idx="24228">
                  <c:v>18.333601000000002</c:v>
                </c:pt>
                <c:pt idx="24229">
                  <c:v>17.379527</c:v>
                </c:pt>
                <c:pt idx="24230">
                  <c:v>17.327667000000002</c:v>
                </c:pt>
                <c:pt idx="24231">
                  <c:v>18.172993000000002</c:v>
                </c:pt>
                <c:pt idx="24232">
                  <c:v>18.811774</c:v>
                </c:pt>
                <c:pt idx="24233">
                  <c:v>17.849777</c:v>
                </c:pt>
                <c:pt idx="24234">
                  <c:v>16.948436999999998</c:v>
                </c:pt>
                <c:pt idx="24235">
                  <c:v>18.120144</c:v>
                </c:pt>
                <c:pt idx="24236">
                  <c:v>18.601500999999999</c:v>
                </c:pt>
                <c:pt idx="24237">
                  <c:v>18.390198999999999</c:v>
                </c:pt>
                <c:pt idx="24238">
                  <c:v>17.63964</c:v>
                </c:pt>
                <c:pt idx="24239">
                  <c:v>16.895567</c:v>
                </c:pt>
                <c:pt idx="24240">
                  <c:v>17.535066</c:v>
                </c:pt>
                <c:pt idx="24241">
                  <c:v>18.490869</c:v>
                </c:pt>
                <c:pt idx="24242">
                  <c:v>18.336631000000001</c:v>
                </c:pt>
                <c:pt idx="24243">
                  <c:v>17.485109999999999</c:v>
                </c:pt>
                <c:pt idx="24244">
                  <c:v>17.055883999999999</c:v>
                </c:pt>
                <c:pt idx="24245">
                  <c:v>18.273527999999999</c:v>
                </c:pt>
                <c:pt idx="24246">
                  <c:v>18.750128</c:v>
                </c:pt>
                <c:pt idx="24247">
                  <c:v>18.386586999999999</c:v>
                </c:pt>
                <c:pt idx="24248">
                  <c:v>17.119394</c:v>
                </c:pt>
                <c:pt idx="24249">
                  <c:v>17.218782999999998</c:v>
                </c:pt>
                <c:pt idx="24250">
                  <c:v>18.124027000000002</c:v>
                </c:pt>
                <c:pt idx="24251">
                  <c:v>19.067733</c:v>
                </c:pt>
                <c:pt idx="24252">
                  <c:v>18.438310999999999</c:v>
                </c:pt>
                <c:pt idx="24253">
                  <c:v>17.169525</c:v>
                </c:pt>
                <c:pt idx="24254">
                  <c:v>17.069126000000001</c:v>
                </c:pt>
                <c:pt idx="24255">
                  <c:v>17.907966999999999</c:v>
                </c:pt>
                <c:pt idx="24256">
                  <c:v>18.798666999999998</c:v>
                </c:pt>
                <c:pt idx="24257">
                  <c:v>18.168392000000001</c:v>
                </c:pt>
                <c:pt idx="24258">
                  <c:v>17.325803000000001</c:v>
                </c:pt>
                <c:pt idx="24259">
                  <c:v>17.493168000000001</c:v>
                </c:pt>
                <c:pt idx="24260">
                  <c:v>18.59919</c:v>
                </c:pt>
                <c:pt idx="24261">
                  <c:v>18.906406</c:v>
                </c:pt>
                <c:pt idx="24262">
                  <c:v>17.265574000000001</c:v>
                </c:pt>
                <c:pt idx="24263">
                  <c:v>17.004743000000001</c:v>
                </c:pt>
                <c:pt idx="24264">
                  <c:v>17.857855000000001</c:v>
                </c:pt>
                <c:pt idx="24265">
                  <c:v>18.176314000000001</c:v>
                </c:pt>
                <c:pt idx="24266">
                  <c:v>17.912452999999999</c:v>
                </c:pt>
                <c:pt idx="24267">
                  <c:v>18.116979000000001</c:v>
                </c:pt>
                <c:pt idx="24268">
                  <c:v>17.750834999999999</c:v>
                </c:pt>
                <c:pt idx="24269">
                  <c:v>17.639348999999999</c:v>
                </c:pt>
                <c:pt idx="24270">
                  <c:v>18.114084999999999</c:v>
                </c:pt>
                <c:pt idx="24271">
                  <c:v>18.541001000000001</c:v>
                </c:pt>
                <c:pt idx="24272">
                  <c:v>17.969049999999999</c:v>
                </c:pt>
                <c:pt idx="24273">
                  <c:v>17.223966999999998</c:v>
                </c:pt>
                <c:pt idx="24274">
                  <c:v>18.274111000000001</c:v>
                </c:pt>
                <c:pt idx="24275">
                  <c:v>18.274401999999998</c:v>
                </c:pt>
                <c:pt idx="24276">
                  <c:v>17.855543999999998</c:v>
                </c:pt>
                <c:pt idx="24277">
                  <c:v>17.169796999999999</c:v>
                </c:pt>
                <c:pt idx="24278">
                  <c:v>17.229579000000001</c:v>
                </c:pt>
                <c:pt idx="24279">
                  <c:v>18.172566</c:v>
                </c:pt>
                <c:pt idx="24280">
                  <c:v>17.802695</c:v>
                </c:pt>
                <c:pt idx="24281">
                  <c:v>17.743203999999999</c:v>
                </c:pt>
                <c:pt idx="24282">
                  <c:v>18.592860999999999</c:v>
                </c:pt>
                <c:pt idx="24283">
                  <c:v>18.596879999999999</c:v>
                </c:pt>
                <c:pt idx="24284">
                  <c:v>17.329530999999999</c:v>
                </c:pt>
                <c:pt idx="24285">
                  <c:v>17.586051999999999</c:v>
                </c:pt>
                <c:pt idx="24286">
                  <c:v>19.066431999999999</c:v>
                </c:pt>
                <c:pt idx="24287">
                  <c:v>18.2273</c:v>
                </c:pt>
                <c:pt idx="24288">
                  <c:v>17.218064999999999</c:v>
                </c:pt>
                <c:pt idx="24289">
                  <c:v>17.698995</c:v>
                </c:pt>
                <c:pt idx="24290">
                  <c:v>18.233785000000001</c:v>
                </c:pt>
                <c:pt idx="24291">
                  <c:v>18.386877999999999</c:v>
                </c:pt>
                <c:pt idx="24292">
                  <c:v>17.421268999999999</c:v>
                </c:pt>
                <c:pt idx="24293">
                  <c:v>17.684004999999999</c:v>
                </c:pt>
                <c:pt idx="24294">
                  <c:v>18.653497000000002</c:v>
                </c:pt>
                <c:pt idx="24295">
                  <c:v>17.92022</c:v>
                </c:pt>
                <c:pt idx="24296">
                  <c:v>17.537669000000001</c:v>
                </c:pt>
                <c:pt idx="24297">
                  <c:v>18.102861999999998</c:v>
                </c:pt>
                <c:pt idx="24298">
                  <c:v>18.379111000000002</c:v>
                </c:pt>
                <c:pt idx="24299">
                  <c:v>17.545726999999999</c:v>
                </c:pt>
                <c:pt idx="24300">
                  <c:v>17.803393</c:v>
                </c:pt>
                <c:pt idx="24301">
                  <c:v>18.27281</c:v>
                </c:pt>
                <c:pt idx="24302">
                  <c:v>17.856846000000001</c:v>
                </c:pt>
                <c:pt idx="24303">
                  <c:v>17.856846000000001</c:v>
                </c:pt>
                <c:pt idx="24304">
                  <c:v>18.008949000000001</c:v>
                </c:pt>
                <c:pt idx="24305">
                  <c:v>18.273257000000001</c:v>
                </c:pt>
                <c:pt idx="24306">
                  <c:v>17.595140000000001</c:v>
                </c:pt>
                <c:pt idx="24307">
                  <c:v>17.389448999999999</c:v>
                </c:pt>
                <c:pt idx="24308">
                  <c:v>18.384004000000001</c:v>
                </c:pt>
                <c:pt idx="24309">
                  <c:v>17.795490999999998</c:v>
                </c:pt>
                <c:pt idx="24310">
                  <c:v>17.424745999999999</c:v>
                </c:pt>
                <c:pt idx="24311">
                  <c:v>17.698412000000001</c:v>
                </c:pt>
                <c:pt idx="24312">
                  <c:v>18.866662999999999</c:v>
                </c:pt>
                <c:pt idx="24313">
                  <c:v>18.544612999999998</c:v>
                </c:pt>
                <c:pt idx="24314">
                  <c:v>16.954474999999999</c:v>
                </c:pt>
                <c:pt idx="24315">
                  <c:v>17.523396999999999</c:v>
                </c:pt>
                <c:pt idx="24316">
                  <c:v>18.908134</c:v>
                </c:pt>
                <c:pt idx="24317">
                  <c:v>18.652622999999998</c:v>
                </c:pt>
                <c:pt idx="24318">
                  <c:v>17.44059</c:v>
                </c:pt>
                <c:pt idx="24319">
                  <c:v>17.113064000000001</c:v>
                </c:pt>
                <c:pt idx="24320">
                  <c:v>17.641950999999999</c:v>
                </c:pt>
                <c:pt idx="24321">
                  <c:v>18.808609000000001</c:v>
                </c:pt>
                <c:pt idx="24322">
                  <c:v>18.171983999999998</c:v>
                </c:pt>
                <c:pt idx="24323">
                  <c:v>17.163039999999999</c:v>
                </c:pt>
                <c:pt idx="24324">
                  <c:v>17.219792999999999</c:v>
                </c:pt>
                <c:pt idx="24325">
                  <c:v>17.861602999999999</c:v>
                </c:pt>
                <c:pt idx="24326">
                  <c:v>19.021640000000001</c:v>
                </c:pt>
                <c:pt idx="24327">
                  <c:v>18.322649999999999</c:v>
                </c:pt>
                <c:pt idx="24328">
                  <c:v>17.475887</c:v>
                </c:pt>
                <c:pt idx="24329">
                  <c:v>17.013966</c:v>
                </c:pt>
                <c:pt idx="24330">
                  <c:v>18.075332</c:v>
                </c:pt>
                <c:pt idx="24331">
                  <c:v>18.495335000000001</c:v>
                </c:pt>
                <c:pt idx="24332">
                  <c:v>17.68948</c:v>
                </c:pt>
                <c:pt idx="24333">
                  <c:v>17.058622</c:v>
                </c:pt>
                <c:pt idx="24334">
                  <c:v>17.701442</c:v>
                </c:pt>
                <c:pt idx="24335">
                  <c:v>18.386023999999999</c:v>
                </c:pt>
                <c:pt idx="24336">
                  <c:v>18.222114999999999</c:v>
                </c:pt>
                <c:pt idx="24337">
                  <c:v>17.645543</c:v>
                </c:pt>
                <c:pt idx="24338">
                  <c:v>17.275089000000001</c:v>
                </c:pt>
                <c:pt idx="24339">
                  <c:v>17.739884</c:v>
                </c:pt>
                <c:pt idx="24340">
                  <c:v>18.374063</c:v>
                </c:pt>
                <c:pt idx="24341">
                  <c:v>18.223416</c:v>
                </c:pt>
                <c:pt idx="24342">
                  <c:v>17.760349999999999</c:v>
                </c:pt>
                <c:pt idx="24343">
                  <c:v>17.549337999999999</c:v>
                </c:pt>
                <c:pt idx="24344">
                  <c:v>17.904084000000001</c:v>
                </c:pt>
                <c:pt idx="24345">
                  <c:v>17.897597999999999</c:v>
                </c:pt>
                <c:pt idx="24346">
                  <c:v>18.065255000000001</c:v>
                </c:pt>
                <c:pt idx="24347">
                  <c:v>17.336599</c:v>
                </c:pt>
                <c:pt idx="24348">
                  <c:v>17.863330999999999</c:v>
                </c:pt>
                <c:pt idx="24349">
                  <c:v>18.271954999999998</c:v>
                </c:pt>
                <c:pt idx="24350">
                  <c:v>18.481666000000001</c:v>
                </c:pt>
                <c:pt idx="24351">
                  <c:v>18.543447</c:v>
                </c:pt>
                <c:pt idx="24352">
                  <c:v>17.698975000000001</c:v>
                </c:pt>
                <c:pt idx="24353">
                  <c:v>17.270623000000001</c:v>
                </c:pt>
                <c:pt idx="24354">
                  <c:v>17.957380000000001</c:v>
                </c:pt>
                <c:pt idx="24355">
                  <c:v>18.234639000000001</c:v>
                </c:pt>
                <c:pt idx="24356">
                  <c:v>17.814073</c:v>
                </c:pt>
                <c:pt idx="24357">
                  <c:v>17.581315</c:v>
                </c:pt>
                <c:pt idx="24358">
                  <c:v>18.057196999999999</c:v>
                </c:pt>
                <c:pt idx="24359">
                  <c:v>17.965593999999999</c:v>
                </c:pt>
                <c:pt idx="24360">
                  <c:v>17.606363000000002</c:v>
                </c:pt>
                <c:pt idx="24361">
                  <c:v>17.432511999999999</c:v>
                </c:pt>
                <c:pt idx="24362">
                  <c:v>17.523844</c:v>
                </c:pt>
                <c:pt idx="24363">
                  <c:v>18.528904000000001</c:v>
                </c:pt>
                <c:pt idx="24364">
                  <c:v>18.393228000000001</c:v>
                </c:pt>
                <c:pt idx="24365">
                  <c:v>17.655058</c:v>
                </c:pt>
                <c:pt idx="24366">
                  <c:v>18.014852000000001</c:v>
                </c:pt>
                <c:pt idx="24367">
                  <c:v>18.112784000000001</c:v>
                </c:pt>
                <c:pt idx="24368">
                  <c:v>17.638629999999999</c:v>
                </c:pt>
                <c:pt idx="24369">
                  <c:v>18.269780000000001</c:v>
                </c:pt>
                <c:pt idx="24370">
                  <c:v>18.173148999999999</c:v>
                </c:pt>
                <c:pt idx="24371">
                  <c:v>17.225268</c:v>
                </c:pt>
                <c:pt idx="24372">
                  <c:v>17.590674</c:v>
                </c:pt>
                <c:pt idx="24373">
                  <c:v>17.960837000000001</c:v>
                </c:pt>
                <c:pt idx="24374">
                  <c:v>18.430816</c:v>
                </c:pt>
                <c:pt idx="24375">
                  <c:v>17.634747000000001</c:v>
                </c:pt>
                <c:pt idx="24376">
                  <c:v>17.215890000000002</c:v>
                </c:pt>
                <c:pt idx="24377">
                  <c:v>18.021764000000001</c:v>
                </c:pt>
                <c:pt idx="24378">
                  <c:v>18.133386000000002</c:v>
                </c:pt>
                <c:pt idx="24379">
                  <c:v>18.069876000000001</c:v>
                </c:pt>
                <c:pt idx="24380">
                  <c:v>18.044964</c:v>
                </c:pt>
                <c:pt idx="24381">
                  <c:v>18.216211999999999</c:v>
                </c:pt>
                <c:pt idx="24382">
                  <c:v>18.135541</c:v>
                </c:pt>
                <c:pt idx="24383">
                  <c:v>17.546289000000002</c:v>
                </c:pt>
                <c:pt idx="24384">
                  <c:v>17.900335999999999</c:v>
                </c:pt>
                <c:pt idx="24385">
                  <c:v>18.267780999999999</c:v>
                </c:pt>
                <c:pt idx="24386">
                  <c:v>17.646708</c:v>
                </c:pt>
                <c:pt idx="24387">
                  <c:v>17.702296</c:v>
                </c:pt>
                <c:pt idx="24388">
                  <c:v>17.902802000000001</c:v>
                </c:pt>
                <c:pt idx="24389">
                  <c:v>18.331446</c:v>
                </c:pt>
                <c:pt idx="24390">
                  <c:v>17.387294000000001</c:v>
                </c:pt>
                <c:pt idx="24391">
                  <c:v>17.378924000000001</c:v>
                </c:pt>
                <c:pt idx="24392">
                  <c:v>18.108318000000001</c:v>
                </c:pt>
                <c:pt idx="24393">
                  <c:v>18.426214000000002</c:v>
                </c:pt>
                <c:pt idx="24394">
                  <c:v>17.97006</c:v>
                </c:pt>
                <c:pt idx="24395">
                  <c:v>17.869952000000001</c:v>
                </c:pt>
                <c:pt idx="24396">
                  <c:v>18.440466000000001</c:v>
                </c:pt>
                <c:pt idx="24397">
                  <c:v>18.110337999999999</c:v>
                </c:pt>
                <c:pt idx="24398">
                  <c:v>17.631135</c:v>
                </c:pt>
                <c:pt idx="24399">
                  <c:v>17.643096</c:v>
                </c:pt>
                <c:pt idx="24400">
                  <c:v>18.491025</c:v>
                </c:pt>
                <c:pt idx="24401">
                  <c:v>17.812636999999999</c:v>
                </c:pt>
                <c:pt idx="24402">
                  <c:v>17.646417</c:v>
                </c:pt>
                <c:pt idx="24403">
                  <c:v>18.010386</c:v>
                </c:pt>
                <c:pt idx="24404">
                  <c:v>18.376082</c:v>
                </c:pt>
                <c:pt idx="24405">
                  <c:v>18.321058000000001</c:v>
                </c:pt>
                <c:pt idx="24406">
                  <c:v>17.383119000000001</c:v>
                </c:pt>
                <c:pt idx="24407">
                  <c:v>17.384419999999999</c:v>
                </c:pt>
                <c:pt idx="24408">
                  <c:v>18.020462999999999</c:v>
                </c:pt>
                <c:pt idx="24409">
                  <c:v>18.275547</c:v>
                </c:pt>
                <c:pt idx="24410">
                  <c:v>18.262732</c:v>
                </c:pt>
                <c:pt idx="24411">
                  <c:v>17.631446</c:v>
                </c:pt>
                <c:pt idx="24412">
                  <c:v>17.446649000000001</c:v>
                </c:pt>
                <c:pt idx="24413">
                  <c:v>18.456154999999999</c:v>
                </c:pt>
                <c:pt idx="24414">
                  <c:v>17.856107000000002</c:v>
                </c:pt>
                <c:pt idx="24415">
                  <c:v>17.722311000000001</c:v>
                </c:pt>
                <c:pt idx="24416">
                  <c:v>17.834962000000001</c:v>
                </c:pt>
                <c:pt idx="24417">
                  <c:v>18.237106000000001</c:v>
                </c:pt>
                <c:pt idx="24418">
                  <c:v>18.671068999999999</c:v>
                </c:pt>
                <c:pt idx="24419">
                  <c:v>17.702587000000001</c:v>
                </c:pt>
                <c:pt idx="24420">
                  <c:v>17.788423000000002</c:v>
                </c:pt>
                <c:pt idx="24421">
                  <c:v>17.321899999999999</c:v>
                </c:pt>
                <c:pt idx="24422">
                  <c:v>17.747087000000001</c:v>
                </c:pt>
                <c:pt idx="24423">
                  <c:v>17.908550000000002</c:v>
                </c:pt>
                <c:pt idx="24424">
                  <c:v>17.334153000000001</c:v>
                </c:pt>
                <c:pt idx="24425">
                  <c:v>18.295722000000001</c:v>
                </c:pt>
                <c:pt idx="24426">
                  <c:v>17.864768000000002</c:v>
                </c:pt>
                <c:pt idx="24427">
                  <c:v>17.521533000000002</c:v>
                </c:pt>
                <c:pt idx="24428">
                  <c:v>18.087444999999999</c:v>
                </c:pt>
                <c:pt idx="24429">
                  <c:v>18.706346</c:v>
                </c:pt>
                <c:pt idx="24430">
                  <c:v>18.517081999999998</c:v>
                </c:pt>
                <c:pt idx="24431">
                  <c:v>17.069552999999999</c:v>
                </c:pt>
                <c:pt idx="24432">
                  <c:v>17.827894000000001</c:v>
                </c:pt>
                <c:pt idx="24433">
                  <c:v>18.308398</c:v>
                </c:pt>
                <c:pt idx="24434">
                  <c:v>18.550224</c:v>
                </c:pt>
                <c:pt idx="24435">
                  <c:v>18.030404999999998</c:v>
                </c:pt>
                <c:pt idx="24436">
                  <c:v>17.291516000000001</c:v>
                </c:pt>
                <c:pt idx="24437">
                  <c:v>17.903074</c:v>
                </c:pt>
                <c:pt idx="24438">
                  <c:v>18.003025999999998</c:v>
                </c:pt>
                <c:pt idx="24439">
                  <c:v>17.467226</c:v>
                </c:pt>
                <c:pt idx="24440">
                  <c:v>18.114532000000001</c:v>
                </c:pt>
                <c:pt idx="24441">
                  <c:v>18.079391000000001</c:v>
                </c:pt>
                <c:pt idx="24442">
                  <c:v>17.772738</c:v>
                </c:pt>
                <c:pt idx="24443">
                  <c:v>18.343679000000002</c:v>
                </c:pt>
                <c:pt idx="24444">
                  <c:v>18.315581999999999</c:v>
                </c:pt>
                <c:pt idx="24445">
                  <c:v>16.928688999999999</c:v>
                </c:pt>
                <c:pt idx="24446">
                  <c:v>17.679966</c:v>
                </c:pt>
                <c:pt idx="24447">
                  <c:v>18.769158000000001</c:v>
                </c:pt>
                <c:pt idx="24448">
                  <c:v>18.572263</c:v>
                </c:pt>
                <c:pt idx="24449">
                  <c:v>16.966728</c:v>
                </c:pt>
                <c:pt idx="24450">
                  <c:v>17.249167</c:v>
                </c:pt>
                <c:pt idx="24451">
                  <c:v>18.783697</c:v>
                </c:pt>
                <c:pt idx="24452">
                  <c:v>18.546029999999998</c:v>
                </c:pt>
                <c:pt idx="24453">
                  <c:v>16.979814999999999</c:v>
                </c:pt>
                <c:pt idx="24454">
                  <c:v>16.43553</c:v>
                </c:pt>
                <c:pt idx="24455">
                  <c:v>18.323815</c:v>
                </c:pt>
                <c:pt idx="24456">
                  <c:v>19.539013000000001</c:v>
                </c:pt>
                <c:pt idx="24457">
                  <c:v>17.955069000000002</c:v>
                </c:pt>
                <c:pt idx="24458">
                  <c:v>17.104268000000001</c:v>
                </c:pt>
                <c:pt idx="24459">
                  <c:v>17.860883999999999</c:v>
                </c:pt>
                <c:pt idx="24460">
                  <c:v>18.724928999999999</c:v>
                </c:pt>
                <c:pt idx="24461">
                  <c:v>18.234192</c:v>
                </c:pt>
                <c:pt idx="24462">
                  <c:v>17.145893999999998</c:v>
                </c:pt>
                <c:pt idx="24463">
                  <c:v>17.927147999999999</c:v>
                </c:pt>
                <c:pt idx="24464">
                  <c:v>17.918084</c:v>
                </c:pt>
                <c:pt idx="24465">
                  <c:v>18.635054</c:v>
                </c:pt>
                <c:pt idx="24466">
                  <c:v>18.034579000000001</c:v>
                </c:pt>
                <c:pt idx="24467">
                  <c:v>17.417542000000001</c:v>
                </c:pt>
                <c:pt idx="24468">
                  <c:v>17.515765999999999</c:v>
                </c:pt>
                <c:pt idx="24469">
                  <c:v>18.266169000000001</c:v>
                </c:pt>
                <c:pt idx="24470">
                  <c:v>18.440601999999998</c:v>
                </c:pt>
                <c:pt idx="24471">
                  <c:v>18.135560999999999</c:v>
                </c:pt>
                <c:pt idx="24472">
                  <c:v>17.553668999999999</c:v>
                </c:pt>
                <c:pt idx="24473">
                  <c:v>18.071313</c:v>
                </c:pt>
                <c:pt idx="24474">
                  <c:v>18.256381999999999</c:v>
                </c:pt>
                <c:pt idx="24475">
                  <c:v>17.933167000000001</c:v>
                </c:pt>
                <c:pt idx="24476">
                  <c:v>17.695228</c:v>
                </c:pt>
                <c:pt idx="24477">
                  <c:v>17.408905000000001</c:v>
                </c:pt>
                <c:pt idx="24478">
                  <c:v>18.028541000000001</c:v>
                </c:pt>
                <c:pt idx="24479">
                  <c:v>18.321213</c:v>
                </c:pt>
                <c:pt idx="24480">
                  <c:v>18.246461</c:v>
                </c:pt>
                <c:pt idx="24481">
                  <c:v>18.414543999999999</c:v>
                </c:pt>
                <c:pt idx="24482">
                  <c:v>18.078226000000001</c:v>
                </c:pt>
                <c:pt idx="24483">
                  <c:v>17.825005000000001</c:v>
                </c:pt>
                <c:pt idx="24484">
                  <c:v>18.241551999999999</c:v>
                </c:pt>
                <c:pt idx="24485">
                  <c:v>17.475439999999999</c:v>
                </c:pt>
                <c:pt idx="24486">
                  <c:v>17.458023000000001</c:v>
                </c:pt>
                <c:pt idx="24487">
                  <c:v>17.789297000000001</c:v>
                </c:pt>
                <c:pt idx="24488">
                  <c:v>18.345697999999999</c:v>
                </c:pt>
                <c:pt idx="24489">
                  <c:v>17.936938000000001</c:v>
                </c:pt>
                <c:pt idx="24490">
                  <c:v>17.758756999999999</c:v>
                </c:pt>
                <c:pt idx="24491">
                  <c:v>17.684139999999999</c:v>
                </c:pt>
                <c:pt idx="24492">
                  <c:v>17.774014999999999</c:v>
                </c:pt>
                <c:pt idx="24493">
                  <c:v>18.419573</c:v>
                </c:pt>
                <c:pt idx="24494">
                  <c:v>17.704606999999999</c:v>
                </c:pt>
                <c:pt idx="24495">
                  <c:v>17.986487</c:v>
                </c:pt>
                <c:pt idx="24496">
                  <c:v>17.870244</c:v>
                </c:pt>
                <c:pt idx="24497">
                  <c:v>18.162333</c:v>
                </c:pt>
                <c:pt idx="24498">
                  <c:v>18.036303</c:v>
                </c:pt>
                <c:pt idx="24499">
                  <c:v>17.733262</c:v>
                </c:pt>
                <c:pt idx="24500">
                  <c:v>17.925830999999999</c:v>
                </c:pt>
                <c:pt idx="24501">
                  <c:v>17.351143</c:v>
                </c:pt>
                <c:pt idx="24502">
                  <c:v>17.488410999999999</c:v>
                </c:pt>
                <c:pt idx="24503">
                  <c:v>18.420894000000001</c:v>
                </c:pt>
                <c:pt idx="24504">
                  <c:v>17.789161</c:v>
                </c:pt>
                <c:pt idx="24505">
                  <c:v>17.692354000000002</c:v>
                </c:pt>
                <c:pt idx="24506">
                  <c:v>18.338339000000001</c:v>
                </c:pt>
                <c:pt idx="24507">
                  <c:v>18.239823999999999</c:v>
                </c:pt>
                <c:pt idx="24508">
                  <c:v>17.705461</c:v>
                </c:pt>
                <c:pt idx="24509">
                  <c:v>16.951018999999999</c:v>
                </c:pt>
                <c:pt idx="24510">
                  <c:v>17.987045999999999</c:v>
                </c:pt>
                <c:pt idx="24511">
                  <c:v>19.272123000000001</c:v>
                </c:pt>
                <c:pt idx="24512">
                  <c:v>18.618064</c:v>
                </c:pt>
                <c:pt idx="24513">
                  <c:v>17.090154999999999</c:v>
                </c:pt>
                <c:pt idx="24514">
                  <c:v>17.599315000000001</c:v>
                </c:pt>
                <c:pt idx="24515">
                  <c:v>18.044944000000001</c:v>
                </c:pt>
                <c:pt idx="24516">
                  <c:v>17.622495000000001</c:v>
                </c:pt>
                <c:pt idx="24517">
                  <c:v>17.845603000000001</c:v>
                </c:pt>
                <c:pt idx="24518">
                  <c:v>18.340668999999998</c:v>
                </c:pt>
                <c:pt idx="24519">
                  <c:v>18.248774999999998</c:v>
                </c:pt>
                <c:pt idx="24520">
                  <c:v>17.286332000000002</c:v>
                </c:pt>
                <c:pt idx="24521">
                  <c:v>17.994385000000001</c:v>
                </c:pt>
                <c:pt idx="24522">
                  <c:v>18.305212999999998</c:v>
                </c:pt>
                <c:pt idx="24523">
                  <c:v>18.323931000000002</c:v>
                </c:pt>
                <c:pt idx="24524">
                  <c:v>17.129044</c:v>
                </c:pt>
                <c:pt idx="24525">
                  <c:v>17.183350000000001</c:v>
                </c:pt>
                <c:pt idx="24526">
                  <c:v>18.338222999999999</c:v>
                </c:pt>
                <c:pt idx="24527">
                  <c:v>18.690949</c:v>
                </c:pt>
                <c:pt idx="24528">
                  <c:v>17.731960999999998</c:v>
                </c:pt>
                <c:pt idx="24529">
                  <c:v>17.524270999999999</c:v>
                </c:pt>
                <c:pt idx="24530">
                  <c:v>18.291391999999998</c:v>
                </c:pt>
                <c:pt idx="24531">
                  <c:v>18.147638000000001</c:v>
                </c:pt>
                <c:pt idx="24532">
                  <c:v>17.488254999999999</c:v>
                </c:pt>
                <c:pt idx="24533">
                  <c:v>17.403580999999999</c:v>
                </c:pt>
                <c:pt idx="24534">
                  <c:v>18.413981</c:v>
                </c:pt>
                <c:pt idx="24535">
                  <c:v>17.716567999999999</c:v>
                </c:pt>
                <c:pt idx="24536">
                  <c:v>17.830772</c:v>
                </c:pt>
                <c:pt idx="24537">
                  <c:v>17.862456999999999</c:v>
                </c:pt>
                <c:pt idx="24538">
                  <c:v>17.749397999999999</c:v>
                </c:pt>
                <c:pt idx="24539">
                  <c:v>17.317861000000001</c:v>
                </c:pt>
                <c:pt idx="24540">
                  <c:v>17.053418000000001</c:v>
                </c:pt>
                <c:pt idx="24541">
                  <c:v>18.533660999999999</c:v>
                </c:pt>
                <c:pt idx="24542">
                  <c:v>18.716308000000001</c:v>
                </c:pt>
                <c:pt idx="24543">
                  <c:v>18.195032000000001</c:v>
                </c:pt>
                <c:pt idx="24544">
                  <c:v>17.751262000000001</c:v>
                </c:pt>
                <c:pt idx="24545">
                  <c:v>18.249760999999999</c:v>
                </c:pt>
                <c:pt idx="24546">
                  <c:v>18.729391</c:v>
                </c:pt>
                <c:pt idx="24547">
                  <c:v>17.868068000000001</c:v>
                </c:pt>
                <c:pt idx="24548">
                  <c:v>17.557531999999998</c:v>
                </c:pt>
                <c:pt idx="24549">
                  <c:v>17.755457</c:v>
                </c:pt>
                <c:pt idx="24550">
                  <c:v>17.323647999999999</c:v>
                </c:pt>
                <c:pt idx="24551">
                  <c:v>17.680121</c:v>
                </c:pt>
                <c:pt idx="24552">
                  <c:v>18.158877</c:v>
                </c:pt>
                <c:pt idx="24553">
                  <c:v>18.174294</c:v>
                </c:pt>
                <c:pt idx="24554">
                  <c:v>17.714974999999999</c:v>
                </c:pt>
                <c:pt idx="24555">
                  <c:v>17.074738</c:v>
                </c:pt>
                <c:pt idx="24556">
                  <c:v>17.47645</c:v>
                </c:pt>
                <c:pt idx="24557">
                  <c:v>18.416563</c:v>
                </c:pt>
                <c:pt idx="24558">
                  <c:v>18.272673999999999</c:v>
                </c:pt>
                <c:pt idx="24559">
                  <c:v>17.180904000000002</c:v>
                </c:pt>
                <c:pt idx="24560">
                  <c:v>18.344397000000001</c:v>
                </c:pt>
                <c:pt idx="24561">
                  <c:v>18.602354999999999</c:v>
                </c:pt>
                <c:pt idx="24562">
                  <c:v>17.748951000000002</c:v>
                </c:pt>
                <c:pt idx="24563">
                  <c:v>16.726026999999998</c:v>
                </c:pt>
                <c:pt idx="24564">
                  <c:v>17.309376</c:v>
                </c:pt>
                <c:pt idx="24565">
                  <c:v>18.75807</c:v>
                </c:pt>
                <c:pt idx="24566">
                  <c:v>18.35463</c:v>
                </c:pt>
                <c:pt idx="24567">
                  <c:v>17.132072999999998</c:v>
                </c:pt>
                <c:pt idx="24568">
                  <c:v>17.151233999999999</c:v>
                </c:pt>
                <c:pt idx="24569">
                  <c:v>18.152256000000001</c:v>
                </c:pt>
                <c:pt idx="24570">
                  <c:v>18.432096999999999</c:v>
                </c:pt>
                <c:pt idx="24571">
                  <c:v>17.388439000000002</c:v>
                </c:pt>
                <c:pt idx="24572">
                  <c:v>17.597451</c:v>
                </c:pt>
                <c:pt idx="24573">
                  <c:v>18.338222999999999</c:v>
                </c:pt>
                <c:pt idx="24574">
                  <c:v>18.235513000000001</c:v>
                </c:pt>
                <c:pt idx="24575">
                  <c:v>18.061216000000002</c:v>
                </c:pt>
                <c:pt idx="24576">
                  <c:v>17.892704999999999</c:v>
                </c:pt>
                <c:pt idx="24577">
                  <c:v>18.440466000000001</c:v>
                </c:pt>
                <c:pt idx="24578">
                  <c:v>17.56128</c:v>
                </c:pt>
                <c:pt idx="24579">
                  <c:v>17.283010999999998</c:v>
                </c:pt>
                <c:pt idx="24580">
                  <c:v>17.942409999999999</c:v>
                </c:pt>
                <c:pt idx="24581">
                  <c:v>18.36919</c:v>
                </c:pt>
                <c:pt idx="24582">
                  <c:v>17.755592</c:v>
                </c:pt>
                <c:pt idx="24583">
                  <c:v>18.235358000000002</c:v>
                </c:pt>
                <c:pt idx="24584">
                  <c:v>17.646979999999999</c:v>
                </c:pt>
                <c:pt idx="24585">
                  <c:v>17.639348999999999</c:v>
                </c:pt>
                <c:pt idx="24586">
                  <c:v>17.318287999999999</c:v>
                </c:pt>
                <c:pt idx="24587">
                  <c:v>17.001712999999999</c:v>
                </c:pt>
                <c:pt idx="24588">
                  <c:v>18.216504</c:v>
                </c:pt>
                <c:pt idx="24589">
                  <c:v>18.344417</c:v>
                </c:pt>
                <c:pt idx="24590">
                  <c:v>17.981729999999999</c:v>
                </c:pt>
                <c:pt idx="24591">
                  <c:v>17.436124</c:v>
                </c:pt>
                <c:pt idx="24592">
                  <c:v>18.310106000000001</c:v>
                </c:pt>
                <c:pt idx="24593">
                  <c:v>18.315290000000001</c:v>
                </c:pt>
                <c:pt idx="24594">
                  <c:v>17.697966000000001</c:v>
                </c:pt>
                <c:pt idx="24595">
                  <c:v>17.701577</c:v>
                </c:pt>
                <c:pt idx="24596">
                  <c:v>18.020192000000002</c:v>
                </c:pt>
                <c:pt idx="24597">
                  <c:v>18.497374000000001</c:v>
                </c:pt>
                <c:pt idx="24598">
                  <c:v>17.795918</c:v>
                </c:pt>
                <c:pt idx="24599">
                  <c:v>17.317007</c:v>
                </c:pt>
                <c:pt idx="24600">
                  <c:v>18.160177999999998</c:v>
                </c:pt>
                <c:pt idx="24601">
                  <c:v>17.709344000000002</c:v>
                </c:pt>
                <c:pt idx="24602">
                  <c:v>16.972183999999999</c:v>
                </c:pt>
                <c:pt idx="24603">
                  <c:v>17.480779999999999</c:v>
                </c:pt>
                <c:pt idx="24604">
                  <c:v>18.267354000000001</c:v>
                </c:pt>
                <c:pt idx="24605">
                  <c:v>18.277723000000002</c:v>
                </c:pt>
                <c:pt idx="24606">
                  <c:v>17.705752</c:v>
                </c:pt>
                <c:pt idx="24607">
                  <c:v>18.388179000000001</c:v>
                </c:pt>
                <c:pt idx="24608">
                  <c:v>18.231047</c:v>
                </c:pt>
                <c:pt idx="24609">
                  <c:v>17.912859999999998</c:v>
                </c:pt>
                <c:pt idx="24610">
                  <c:v>17.368129</c:v>
                </c:pt>
                <c:pt idx="24611">
                  <c:v>17.308658000000001</c:v>
                </c:pt>
                <c:pt idx="24612">
                  <c:v>18.439475999999999</c:v>
                </c:pt>
                <c:pt idx="24613">
                  <c:v>17.719441</c:v>
                </c:pt>
                <c:pt idx="24614">
                  <c:v>17.821121999999999</c:v>
                </c:pt>
                <c:pt idx="24615">
                  <c:v>18.15643</c:v>
                </c:pt>
                <c:pt idx="24616">
                  <c:v>17.631291000000001</c:v>
                </c:pt>
                <c:pt idx="24617">
                  <c:v>17.329239999999999</c:v>
                </c:pt>
                <c:pt idx="24618">
                  <c:v>17.173544</c:v>
                </c:pt>
                <c:pt idx="24619">
                  <c:v>18.382859</c:v>
                </c:pt>
                <c:pt idx="24620">
                  <c:v>18.657827000000001</c:v>
                </c:pt>
                <c:pt idx="24621">
                  <c:v>17.495615000000001</c:v>
                </c:pt>
                <c:pt idx="24622">
                  <c:v>17.899618</c:v>
                </c:pt>
                <c:pt idx="24623">
                  <c:v>18.262440999999999</c:v>
                </c:pt>
                <c:pt idx="24624">
                  <c:v>17.856981000000001</c:v>
                </c:pt>
                <c:pt idx="24625">
                  <c:v>17.713092</c:v>
                </c:pt>
                <c:pt idx="24626">
                  <c:v>17.810461</c:v>
                </c:pt>
                <c:pt idx="24627">
                  <c:v>17.746098</c:v>
                </c:pt>
                <c:pt idx="24628">
                  <c:v>18.322804999999999</c:v>
                </c:pt>
                <c:pt idx="24629">
                  <c:v>17.376498000000002</c:v>
                </c:pt>
                <c:pt idx="24630">
                  <c:v>17.910278000000002</c:v>
                </c:pt>
                <c:pt idx="24631">
                  <c:v>18.125755000000002</c:v>
                </c:pt>
                <c:pt idx="24632">
                  <c:v>17.910122000000001</c:v>
                </c:pt>
                <c:pt idx="24633">
                  <c:v>17.002859000000001</c:v>
                </c:pt>
                <c:pt idx="24634">
                  <c:v>17.627835000000001</c:v>
                </c:pt>
                <c:pt idx="24635">
                  <c:v>18.696424</c:v>
                </c:pt>
                <c:pt idx="24636">
                  <c:v>17.765398000000001</c:v>
                </c:pt>
                <c:pt idx="24637">
                  <c:v>17.555240999999999</c:v>
                </c:pt>
                <c:pt idx="24638">
                  <c:v>17.914317</c:v>
                </c:pt>
                <c:pt idx="24639">
                  <c:v>18.057624000000001</c:v>
                </c:pt>
                <c:pt idx="24640">
                  <c:v>18.316727</c:v>
                </c:pt>
                <c:pt idx="24641">
                  <c:v>18.061216000000002</c:v>
                </c:pt>
                <c:pt idx="24642">
                  <c:v>17.433678</c:v>
                </c:pt>
                <c:pt idx="24643">
                  <c:v>17.916919</c:v>
                </c:pt>
                <c:pt idx="24644">
                  <c:v>18.391791000000001</c:v>
                </c:pt>
                <c:pt idx="24645">
                  <c:v>18.272518000000002</c:v>
                </c:pt>
                <c:pt idx="24646">
                  <c:v>18.207280000000001</c:v>
                </c:pt>
                <c:pt idx="24647">
                  <c:v>17.532192999999999</c:v>
                </c:pt>
                <c:pt idx="24648">
                  <c:v>17.078913</c:v>
                </c:pt>
                <c:pt idx="24649">
                  <c:v>17.602478999999999</c:v>
                </c:pt>
                <c:pt idx="24650">
                  <c:v>17.842302</c:v>
                </c:pt>
                <c:pt idx="24651">
                  <c:v>17.947749999999999</c:v>
                </c:pt>
                <c:pt idx="24652">
                  <c:v>17.169098000000002</c:v>
                </c:pt>
                <c:pt idx="24653">
                  <c:v>18.075488</c:v>
                </c:pt>
                <c:pt idx="24654">
                  <c:v>17.96472</c:v>
                </c:pt>
                <c:pt idx="24655">
                  <c:v>17.908258</c:v>
                </c:pt>
                <c:pt idx="24656">
                  <c:v>18.121852000000001</c:v>
                </c:pt>
                <c:pt idx="24657">
                  <c:v>17.062640999999999</c:v>
                </c:pt>
                <c:pt idx="24658">
                  <c:v>17.736874</c:v>
                </c:pt>
                <c:pt idx="24659">
                  <c:v>18.599055</c:v>
                </c:pt>
                <c:pt idx="24660">
                  <c:v>18.243144000000001</c:v>
                </c:pt>
                <c:pt idx="24661">
                  <c:v>17.447210999999999</c:v>
                </c:pt>
                <c:pt idx="24662">
                  <c:v>17.210277999999999</c:v>
                </c:pt>
                <c:pt idx="24663">
                  <c:v>17.733262</c:v>
                </c:pt>
                <c:pt idx="24664">
                  <c:v>18.378236999999999</c:v>
                </c:pt>
                <c:pt idx="24665">
                  <c:v>17.660668999999999</c:v>
                </c:pt>
                <c:pt idx="24666">
                  <c:v>17.283885000000001</c:v>
                </c:pt>
                <c:pt idx="24667">
                  <c:v>17.491304</c:v>
                </c:pt>
                <c:pt idx="24668">
                  <c:v>18.272383000000001</c:v>
                </c:pt>
                <c:pt idx="24669">
                  <c:v>18.064962999999999</c:v>
                </c:pt>
                <c:pt idx="24670">
                  <c:v>18.007783</c:v>
                </c:pt>
                <c:pt idx="24671">
                  <c:v>17.279554999999998</c:v>
                </c:pt>
                <c:pt idx="24672">
                  <c:v>17.069552999999999</c:v>
                </c:pt>
                <c:pt idx="24673">
                  <c:v>17.640650000000001</c:v>
                </c:pt>
                <c:pt idx="24674">
                  <c:v>18.639672000000001</c:v>
                </c:pt>
                <c:pt idx="24675">
                  <c:v>18.753603999999999</c:v>
                </c:pt>
                <c:pt idx="24676">
                  <c:v>17.125743</c:v>
                </c:pt>
                <c:pt idx="24677">
                  <c:v>17.599022999999999</c:v>
                </c:pt>
                <c:pt idx="24678">
                  <c:v>18.020171999999999</c:v>
                </c:pt>
                <c:pt idx="24679">
                  <c:v>18.116959000000001</c:v>
                </c:pt>
                <c:pt idx="24680">
                  <c:v>17.634882999999999</c:v>
                </c:pt>
                <c:pt idx="24681">
                  <c:v>17.097511000000001</c:v>
                </c:pt>
                <c:pt idx="24682">
                  <c:v>17.805724000000001</c:v>
                </c:pt>
                <c:pt idx="24683">
                  <c:v>18.190429999999999</c:v>
                </c:pt>
                <c:pt idx="24684">
                  <c:v>18.445359</c:v>
                </c:pt>
                <c:pt idx="24685">
                  <c:v>17.738447000000001</c:v>
                </c:pt>
                <c:pt idx="24686">
                  <c:v>17.413658000000002</c:v>
                </c:pt>
                <c:pt idx="24687">
                  <c:v>17.801821</c:v>
                </c:pt>
                <c:pt idx="24688">
                  <c:v>18.081817999999998</c:v>
                </c:pt>
                <c:pt idx="24689">
                  <c:v>17.761921999999998</c:v>
                </c:pt>
                <c:pt idx="24690">
                  <c:v>17.483091000000002</c:v>
                </c:pt>
                <c:pt idx="24691">
                  <c:v>18.117560999999998</c:v>
                </c:pt>
                <c:pt idx="24692">
                  <c:v>17.484235999999999</c:v>
                </c:pt>
                <c:pt idx="24693">
                  <c:v>18.223979</c:v>
                </c:pt>
                <c:pt idx="24694">
                  <c:v>18.227435</c:v>
                </c:pt>
                <c:pt idx="24695">
                  <c:v>17.813625999999999</c:v>
                </c:pt>
                <c:pt idx="24696">
                  <c:v>17.122267000000001</c:v>
                </c:pt>
                <c:pt idx="24697">
                  <c:v>17.734407999999998</c:v>
                </c:pt>
                <c:pt idx="24698">
                  <c:v>18.314882999999998</c:v>
                </c:pt>
                <c:pt idx="24699">
                  <c:v>18.180644000000001</c:v>
                </c:pt>
                <c:pt idx="24700">
                  <c:v>17.881330999999999</c:v>
                </c:pt>
                <c:pt idx="24701">
                  <c:v>16.91947</c:v>
                </c:pt>
                <c:pt idx="24702">
                  <c:v>17.419696999999999</c:v>
                </c:pt>
                <c:pt idx="24703">
                  <c:v>18.261858</c:v>
                </c:pt>
                <c:pt idx="24704">
                  <c:v>18.171264999999998</c:v>
                </c:pt>
                <c:pt idx="24705">
                  <c:v>17.854399000000001</c:v>
                </c:pt>
                <c:pt idx="24706">
                  <c:v>17.865349999999999</c:v>
                </c:pt>
                <c:pt idx="24707">
                  <c:v>17.866651999999998</c:v>
                </c:pt>
                <c:pt idx="24708">
                  <c:v>18.014987000000001</c:v>
                </c:pt>
                <c:pt idx="24709">
                  <c:v>18.102550999999998</c:v>
                </c:pt>
                <c:pt idx="24710">
                  <c:v>17.731960999999998</c:v>
                </c:pt>
                <c:pt idx="24711">
                  <c:v>18.071021999999999</c:v>
                </c:pt>
                <c:pt idx="24712">
                  <c:v>17.660668999999999</c:v>
                </c:pt>
                <c:pt idx="24713">
                  <c:v>16.907820000000001</c:v>
                </c:pt>
                <c:pt idx="24714">
                  <c:v>18.21031</c:v>
                </c:pt>
                <c:pt idx="24715">
                  <c:v>17.787569000000001</c:v>
                </c:pt>
                <c:pt idx="24716">
                  <c:v>17.434396</c:v>
                </c:pt>
                <c:pt idx="24717">
                  <c:v>17.911579</c:v>
                </c:pt>
                <c:pt idx="24718">
                  <c:v>17.972505999999999</c:v>
                </c:pt>
                <c:pt idx="24719">
                  <c:v>17.862165999999998</c:v>
                </c:pt>
                <c:pt idx="24720">
                  <c:v>17.317433999999999</c:v>
                </c:pt>
                <c:pt idx="24721">
                  <c:v>17.675654999999999</c:v>
                </c:pt>
                <c:pt idx="24722">
                  <c:v>18.590997000000002</c:v>
                </c:pt>
                <c:pt idx="24723">
                  <c:v>18.562612000000001</c:v>
                </c:pt>
                <c:pt idx="24724">
                  <c:v>17.874845000000001</c:v>
                </c:pt>
                <c:pt idx="24725">
                  <c:v>16.90147</c:v>
                </c:pt>
                <c:pt idx="24726">
                  <c:v>17.730816000000001</c:v>
                </c:pt>
                <c:pt idx="24727">
                  <c:v>17.798500000000001</c:v>
                </c:pt>
                <c:pt idx="24728">
                  <c:v>17.965437999999999</c:v>
                </c:pt>
                <c:pt idx="24729">
                  <c:v>18.025085000000001</c:v>
                </c:pt>
                <c:pt idx="24730">
                  <c:v>17.449968999999999</c:v>
                </c:pt>
                <c:pt idx="24731">
                  <c:v>17.333143</c:v>
                </c:pt>
                <c:pt idx="24732">
                  <c:v>17.842573999999999</c:v>
                </c:pt>
                <c:pt idx="24733">
                  <c:v>18.834391</c:v>
                </c:pt>
                <c:pt idx="24734">
                  <c:v>17.434823000000002</c:v>
                </c:pt>
                <c:pt idx="24735">
                  <c:v>17.032392999999999</c:v>
                </c:pt>
                <c:pt idx="24736">
                  <c:v>17.333860999999999</c:v>
                </c:pt>
                <c:pt idx="24737">
                  <c:v>18.424776999999999</c:v>
                </c:pt>
                <c:pt idx="24738">
                  <c:v>18.317329999999998</c:v>
                </c:pt>
                <c:pt idx="24739">
                  <c:v>17.170535000000001</c:v>
                </c:pt>
                <c:pt idx="24740">
                  <c:v>17.707906999999999</c:v>
                </c:pt>
                <c:pt idx="24741">
                  <c:v>17.759475999999999</c:v>
                </c:pt>
                <c:pt idx="24742">
                  <c:v>18.123443999999999</c:v>
                </c:pt>
                <c:pt idx="24743">
                  <c:v>17.738873999999999</c:v>
                </c:pt>
                <c:pt idx="24744">
                  <c:v>16.834212999999998</c:v>
                </c:pt>
                <c:pt idx="24745">
                  <c:v>17.746233</c:v>
                </c:pt>
                <c:pt idx="24746">
                  <c:v>18.977858000000001</c:v>
                </c:pt>
                <c:pt idx="24747">
                  <c:v>17.932024999999999</c:v>
                </c:pt>
                <c:pt idx="24748">
                  <c:v>17.859583000000001</c:v>
                </c:pt>
                <c:pt idx="24749">
                  <c:v>17.366555999999999</c:v>
                </c:pt>
                <c:pt idx="24750">
                  <c:v>17.523396999999999</c:v>
                </c:pt>
                <c:pt idx="24751">
                  <c:v>17.799510000000001</c:v>
                </c:pt>
                <c:pt idx="24752">
                  <c:v>17.970486999999999</c:v>
                </c:pt>
                <c:pt idx="24753">
                  <c:v>18.182798999999999</c:v>
                </c:pt>
                <c:pt idx="24754">
                  <c:v>17.176884999999999</c:v>
                </c:pt>
                <c:pt idx="24755">
                  <c:v>18.056477999999998</c:v>
                </c:pt>
                <c:pt idx="24756">
                  <c:v>18.418136000000001</c:v>
                </c:pt>
                <c:pt idx="24757">
                  <c:v>18.112784000000001</c:v>
                </c:pt>
                <c:pt idx="24758">
                  <c:v>18.287061999999999</c:v>
                </c:pt>
                <c:pt idx="24759">
                  <c:v>17.026781</c:v>
                </c:pt>
                <c:pt idx="24760">
                  <c:v>17.325803000000001</c:v>
                </c:pt>
                <c:pt idx="24761">
                  <c:v>18.156586000000001</c:v>
                </c:pt>
                <c:pt idx="24762">
                  <c:v>17.693228000000001</c:v>
                </c:pt>
                <c:pt idx="24763">
                  <c:v>17.590091000000001</c:v>
                </c:pt>
                <c:pt idx="24764">
                  <c:v>17.275379999999998</c:v>
                </c:pt>
                <c:pt idx="24765">
                  <c:v>17.863467</c:v>
                </c:pt>
                <c:pt idx="24766">
                  <c:v>18.073177000000001</c:v>
                </c:pt>
                <c:pt idx="24767">
                  <c:v>17.478895999999999</c:v>
                </c:pt>
                <c:pt idx="24768">
                  <c:v>17.043203999999999</c:v>
                </c:pt>
                <c:pt idx="24769">
                  <c:v>18.058071000000002</c:v>
                </c:pt>
                <c:pt idx="24770">
                  <c:v>18.877614999999999</c:v>
                </c:pt>
                <c:pt idx="24771">
                  <c:v>18.148512</c:v>
                </c:pt>
                <c:pt idx="24772">
                  <c:v>17.642087</c:v>
                </c:pt>
                <c:pt idx="24773">
                  <c:v>17.409618999999999</c:v>
                </c:pt>
                <c:pt idx="24774">
                  <c:v>18.263294999999999</c:v>
                </c:pt>
                <c:pt idx="24775">
                  <c:v>18.440892999999999</c:v>
                </c:pt>
                <c:pt idx="24776">
                  <c:v>17.553804</c:v>
                </c:pt>
                <c:pt idx="24777">
                  <c:v>17.761651000000001</c:v>
                </c:pt>
                <c:pt idx="24778">
                  <c:v>17.541708</c:v>
                </c:pt>
                <c:pt idx="24779">
                  <c:v>18.063527000000001</c:v>
                </c:pt>
                <c:pt idx="24780">
                  <c:v>17.943981999999998</c:v>
                </c:pt>
                <c:pt idx="24781">
                  <c:v>17.375197</c:v>
                </c:pt>
                <c:pt idx="24782">
                  <c:v>17.601469999999999</c:v>
                </c:pt>
                <c:pt idx="24783">
                  <c:v>17.553940000000001</c:v>
                </c:pt>
                <c:pt idx="24784">
                  <c:v>17.960837000000001</c:v>
                </c:pt>
                <c:pt idx="24785">
                  <c:v>17.890414</c:v>
                </c:pt>
                <c:pt idx="24786">
                  <c:v>17.522697999999998</c:v>
                </c:pt>
                <c:pt idx="24787">
                  <c:v>18.013549999999999</c:v>
                </c:pt>
                <c:pt idx="24788">
                  <c:v>18.609694999999999</c:v>
                </c:pt>
                <c:pt idx="24789">
                  <c:v>18.239104999999999</c:v>
                </c:pt>
                <c:pt idx="24790">
                  <c:v>17.165914000000001</c:v>
                </c:pt>
                <c:pt idx="24791">
                  <c:v>17.044933</c:v>
                </c:pt>
                <c:pt idx="24792">
                  <c:v>18.269645000000001</c:v>
                </c:pt>
                <c:pt idx="24793">
                  <c:v>18.763973</c:v>
                </c:pt>
                <c:pt idx="24794">
                  <c:v>17.775476000000001</c:v>
                </c:pt>
                <c:pt idx="24795">
                  <c:v>17.020878</c:v>
                </c:pt>
                <c:pt idx="24796">
                  <c:v>17.471264999999999</c:v>
                </c:pt>
                <c:pt idx="24797">
                  <c:v>18.157575999999999</c:v>
                </c:pt>
                <c:pt idx="24798">
                  <c:v>18.267761</c:v>
                </c:pt>
                <c:pt idx="24799">
                  <c:v>16.955484999999999</c:v>
                </c:pt>
                <c:pt idx="24800">
                  <c:v>17.654202999999999</c:v>
                </c:pt>
                <c:pt idx="24801">
                  <c:v>18.030269000000001</c:v>
                </c:pt>
                <c:pt idx="24802">
                  <c:v>18.120998</c:v>
                </c:pt>
                <c:pt idx="24803">
                  <c:v>17.942544999999999</c:v>
                </c:pt>
                <c:pt idx="24804">
                  <c:v>17.679538999999998</c:v>
                </c:pt>
                <c:pt idx="24805">
                  <c:v>17.868651</c:v>
                </c:pt>
                <c:pt idx="24806">
                  <c:v>17.878729</c:v>
                </c:pt>
                <c:pt idx="24807">
                  <c:v>17.331415</c:v>
                </c:pt>
                <c:pt idx="24808">
                  <c:v>17.730971</c:v>
                </c:pt>
                <c:pt idx="24809">
                  <c:v>18.062536999999999</c:v>
                </c:pt>
                <c:pt idx="24810">
                  <c:v>17.758756999999999</c:v>
                </c:pt>
                <c:pt idx="24811">
                  <c:v>17.913869999999999</c:v>
                </c:pt>
                <c:pt idx="24812">
                  <c:v>17.434687</c:v>
                </c:pt>
                <c:pt idx="24813">
                  <c:v>17.806577999999998</c:v>
                </c:pt>
                <c:pt idx="24814">
                  <c:v>17.385273999999999</c:v>
                </c:pt>
                <c:pt idx="24815">
                  <c:v>17.000568000000001</c:v>
                </c:pt>
                <c:pt idx="24816">
                  <c:v>18.530495999999999</c:v>
                </c:pt>
                <c:pt idx="24817">
                  <c:v>18.394819999999999</c:v>
                </c:pt>
                <c:pt idx="24818">
                  <c:v>17.613430999999999</c:v>
                </c:pt>
                <c:pt idx="24819">
                  <c:v>16.958649999999999</c:v>
                </c:pt>
                <c:pt idx="24820">
                  <c:v>18.199203000000001</c:v>
                </c:pt>
                <c:pt idx="24821">
                  <c:v>18.794201000000001</c:v>
                </c:pt>
                <c:pt idx="24822">
                  <c:v>17.755009999999999</c:v>
                </c:pt>
                <c:pt idx="24823">
                  <c:v>17.388168</c:v>
                </c:pt>
                <c:pt idx="24824">
                  <c:v>18.071176999999999</c:v>
                </c:pt>
                <c:pt idx="24825">
                  <c:v>18.437591999999999</c:v>
                </c:pt>
                <c:pt idx="24826">
                  <c:v>17.751553000000001</c:v>
                </c:pt>
                <c:pt idx="24827">
                  <c:v>17.373604</c:v>
                </c:pt>
                <c:pt idx="24828">
                  <c:v>17.158864999999999</c:v>
                </c:pt>
                <c:pt idx="24829">
                  <c:v>18.015996999999999</c:v>
                </c:pt>
                <c:pt idx="24830">
                  <c:v>18.129930000000002</c:v>
                </c:pt>
                <c:pt idx="24831">
                  <c:v>17.063806</c:v>
                </c:pt>
                <c:pt idx="24832">
                  <c:v>17.582189</c:v>
                </c:pt>
                <c:pt idx="24833">
                  <c:v>17.634611</c:v>
                </c:pt>
                <c:pt idx="24834">
                  <c:v>18.018015999999999</c:v>
                </c:pt>
                <c:pt idx="24835">
                  <c:v>18.971508</c:v>
                </c:pt>
                <c:pt idx="24836">
                  <c:v>17.341065</c:v>
                </c:pt>
                <c:pt idx="24837">
                  <c:v>16.853358</c:v>
                </c:pt>
                <c:pt idx="24838">
                  <c:v>17.416240999999999</c:v>
                </c:pt>
                <c:pt idx="24839">
                  <c:v>18.368451</c:v>
                </c:pt>
                <c:pt idx="24840">
                  <c:v>18.708812999999999</c:v>
                </c:pt>
                <c:pt idx="24841">
                  <c:v>17.504837999999999</c:v>
                </c:pt>
                <c:pt idx="24842">
                  <c:v>16.862154</c:v>
                </c:pt>
                <c:pt idx="24843">
                  <c:v>17.635757000000002</c:v>
                </c:pt>
                <c:pt idx="24844">
                  <c:v>18.582763</c:v>
                </c:pt>
                <c:pt idx="24845">
                  <c:v>17.218045</c:v>
                </c:pt>
                <c:pt idx="24846">
                  <c:v>16.746493000000001</c:v>
                </c:pt>
                <c:pt idx="24847">
                  <c:v>18.123463999999998</c:v>
                </c:pt>
                <c:pt idx="24848">
                  <c:v>18.345134999999999</c:v>
                </c:pt>
                <c:pt idx="24849">
                  <c:v>17.759767</c:v>
                </c:pt>
                <c:pt idx="24850">
                  <c:v>17.312249999999999</c:v>
                </c:pt>
                <c:pt idx="24851">
                  <c:v>17.831641999999999</c:v>
                </c:pt>
                <c:pt idx="24852">
                  <c:v>18.543738999999999</c:v>
                </c:pt>
                <c:pt idx="24853">
                  <c:v>18.093623000000001</c:v>
                </c:pt>
                <c:pt idx="24854">
                  <c:v>17.758893</c:v>
                </c:pt>
                <c:pt idx="24855">
                  <c:v>17.526872999999998</c:v>
                </c:pt>
                <c:pt idx="24856">
                  <c:v>17.790171000000001</c:v>
                </c:pt>
                <c:pt idx="24857">
                  <c:v>17.805568000000001</c:v>
                </c:pt>
                <c:pt idx="24858">
                  <c:v>18.184372</c:v>
                </c:pt>
                <c:pt idx="24859">
                  <c:v>17.701286</c:v>
                </c:pt>
                <c:pt idx="24860">
                  <c:v>16.858834000000002</c:v>
                </c:pt>
                <c:pt idx="24861">
                  <c:v>17.060193999999999</c:v>
                </c:pt>
                <c:pt idx="24862">
                  <c:v>17.523551999999999</c:v>
                </c:pt>
                <c:pt idx="24863">
                  <c:v>18.635206</c:v>
                </c:pt>
                <c:pt idx="24864">
                  <c:v>17.921385000000001</c:v>
                </c:pt>
                <c:pt idx="24865">
                  <c:v>17.668164000000001</c:v>
                </c:pt>
                <c:pt idx="24866">
                  <c:v>17.598305</c:v>
                </c:pt>
                <c:pt idx="24867">
                  <c:v>17.519805000000002</c:v>
                </c:pt>
                <c:pt idx="24868">
                  <c:v>18.095638999999998</c:v>
                </c:pt>
                <c:pt idx="24869">
                  <c:v>17.856262999999998</c:v>
                </c:pt>
                <c:pt idx="24870">
                  <c:v>17.871252999999999</c:v>
                </c:pt>
                <c:pt idx="24871">
                  <c:v>17.244861</c:v>
                </c:pt>
                <c:pt idx="24872">
                  <c:v>17.807161000000001</c:v>
                </c:pt>
                <c:pt idx="24873">
                  <c:v>18.050284000000001</c:v>
                </c:pt>
                <c:pt idx="24874">
                  <c:v>18.315736999999999</c:v>
                </c:pt>
                <c:pt idx="24875">
                  <c:v>17.379370999999999</c:v>
                </c:pt>
                <c:pt idx="24876">
                  <c:v>17.391895000000002</c:v>
                </c:pt>
                <c:pt idx="24877">
                  <c:v>17.442163000000001</c:v>
                </c:pt>
                <c:pt idx="24878">
                  <c:v>17.639932000000002</c:v>
                </c:pt>
                <c:pt idx="24879">
                  <c:v>17.896317</c:v>
                </c:pt>
                <c:pt idx="24880">
                  <c:v>17.582616000000002</c:v>
                </c:pt>
                <c:pt idx="24881">
                  <c:v>17.807587999999999</c:v>
                </c:pt>
                <c:pt idx="24882">
                  <c:v>18.077933999999999</c:v>
                </c:pt>
                <c:pt idx="24883">
                  <c:v>17.919637000000002</c:v>
                </c:pt>
                <c:pt idx="24884">
                  <c:v>16.799634000000001</c:v>
                </c:pt>
                <c:pt idx="24885">
                  <c:v>17.406590000000001</c:v>
                </c:pt>
                <c:pt idx="24886">
                  <c:v>18.310843999999999</c:v>
                </c:pt>
                <c:pt idx="24887">
                  <c:v>18.606549999999999</c:v>
                </c:pt>
                <c:pt idx="24888">
                  <c:v>17.774466</c:v>
                </c:pt>
                <c:pt idx="24889">
                  <c:v>17.711946000000001</c:v>
                </c:pt>
                <c:pt idx="24890">
                  <c:v>17.954642</c:v>
                </c:pt>
                <c:pt idx="24891">
                  <c:v>17.5718</c:v>
                </c:pt>
                <c:pt idx="24892">
                  <c:v>17.212142</c:v>
                </c:pt>
                <c:pt idx="24893">
                  <c:v>17.441600000000001</c:v>
                </c:pt>
                <c:pt idx="24894">
                  <c:v>18.086012</c:v>
                </c:pt>
                <c:pt idx="24895">
                  <c:v>17.714839999999999</c:v>
                </c:pt>
                <c:pt idx="24896">
                  <c:v>17.167214999999999</c:v>
                </c:pt>
                <c:pt idx="24897">
                  <c:v>17.994541000000002</c:v>
                </c:pt>
                <c:pt idx="24898">
                  <c:v>18.162042</c:v>
                </c:pt>
                <c:pt idx="24899">
                  <c:v>17.761631000000001</c:v>
                </c:pt>
                <c:pt idx="24900">
                  <c:v>17.655484999999999</c:v>
                </c:pt>
                <c:pt idx="24901">
                  <c:v>17.063942000000001</c:v>
                </c:pt>
                <c:pt idx="24902">
                  <c:v>18.004774000000001</c:v>
                </c:pt>
                <c:pt idx="24903">
                  <c:v>18.532651000000001</c:v>
                </c:pt>
                <c:pt idx="24904">
                  <c:v>18.113367</c:v>
                </c:pt>
                <c:pt idx="24905">
                  <c:v>17.598168999999999</c:v>
                </c:pt>
                <c:pt idx="24906">
                  <c:v>17.660959999999999</c:v>
                </c:pt>
                <c:pt idx="24907">
                  <c:v>17.655619999999999</c:v>
                </c:pt>
                <c:pt idx="24908">
                  <c:v>17.000995</c:v>
                </c:pt>
                <c:pt idx="24909">
                  <c:v>17.66816</c:v>
                </c:pt>
                <c:pt idx="24910">
                  <c:v>17.641096999999998</c:v>
                </c:pt>
                <c:pt idx="24911">
                  <c:v>17.559999000000001</c:v>
                </c:pt>
                <c:pt idx="24912">
                  <c:v>18.246172999999999</c:v>
                </c:pt>
                <c:pt idx="24913">
                  <c:v>17.800384000000001</c:v>
                </c:pt>
                <c:pt idx="24914">
                  <c:v>17.205521000000001</c:v>
                </c:pt>
                <c:pt idx="24915">
                  <c:v>16.891237</c:v>
                </c:pt>
                <c:pt idx="24916">
                  <c:v>18.175148</c:v>
                </c:pt>
                <c:pt idx="24917">
                  <c:v>18.710677</c:v>
                </c:pt>
                <c:pt idx="24918">
                  <c:v>18.131385999999999</c:v>
                </c:pt>
                <c:pt idx="24919">
                  <c:v>17.436997999999999</c:v>
                </c:pt>
                <c:pt idx="24920">
                  <c:v>17.637194000000001</c:v>
                </c:pt>
                <c:pt idx="24921">
                  <c:v>18.314862999999999</c:v>
                </c:pt>
                <c:pt idx="24922">
                  <c:v>18.114221000000001</c:v>
                </c:pt>
                <c:pt idx="24923">
                  <c:v>17.286759</c:v>
                </c:pt>
                <c:pt idx="24924">
                  <c:v>16.817361999999999</c:v>
                </c:pt>
                <c:pt idx="24925">
                  <c:v>17.332716000000001</c:v>
                </c:pt>
                <c:pt idx="24926">
                  <c:v>18.207145000000001</c:v>
                </c:pt>
                <c:pt idx="24927">
                  <c:v>17.941827</c:v>
                </c:pt>
                <c:pt idx="24928">
                  <c:v>18.333019</c:v>
                </c:pt>
                <c:pt idx="24929">
                  <c:v>17.718432</c:v>
                </c:pt>
                <c:pt idx="24930">
                  <c:v>17.342638000000001</c:v>
                </c:pt>
                <c:pt idx="24931">
                  <c:v>17.845738000000001</c:v>
                </c:pt>
                <c:pt idx="24932">
                  <c:v>17.51361</c:v>
                </c:pt>
                <c:pt idx="24933">
                  <c:v>17.94773</c:v>
                </c:pt>
                <c:pt idx="24934">
                  <c:v>17.549921000000001</c:v>
                </c:pt>
                <c:pt idx="24935">
                  <c:v>18.249921000000001</c:v>
                </c:pt>
                <c:pt idx="24936">
                  <c:v>18.509180000000001</c:v>
                </c:pt>
                <c:pt idx="24937">
                  <c:v>17.911579</c:v>
                </c:pt>
                <c:pt idx="24938">
                  <c:v>16.732939999999999</c:v>
                </c:pt>
                <c:pt idx="24939">
                  <c:v>16.830309</c:v>
                </c:pt>
                <c:pt idx="24940">
                  <c:v>18.430816</c:v>
                </c:pt>
                <c:pt idx="24941">
                  <c:v>19.148116999999999</c:v>
                </c:pt>
                <c:pt idx="24942">
                  <c:v>17.673931</c:v>
                </c:pt>
                <c:pt idx="24943">
                  <c:v>16.223082000000002</c:v>
                </c:pt>
                <c:pt idx="24944">
                  <c:v>17.769121999999999</c:v>
                </c:pt>
                <c:pt idx="24945">
                  <c:v>18.470423</c:v>
                </c:pt>
                <c:pt idx="24946">
                  <c:v>18.507432000000001</c:v>
                </c:pt>
                <c:pt idx="24947">
                  <c:v>16.935897000000001</c:v>
                </c:pt>
                <c:pt idx="24948">
                  <c:v>16.808430000000001</c:v>
                </c:pt>
                <c:pt idx="24949">
                  <c:v>18.216076999999999</c:v>
                </c:pt>
                <c:pt idx="24950">
                  <c:v>18.733564999999999</c:v>
                </c:pt>
                <c:pt idx="24951">
                  <c:v>18.162042</c:v>
                </c:pt>
                <c:pt idx="24952">
                  <c:v>17.222238999999998</c:v>
                </c:pt>
                <c:pt idx="24953">
                  <c:v>17.657503999999999</c:v>
                </c:pt>
                <c:pt idx="24954">
                  <c:v>18.407188999999999</c:v>
                </c:pt>
                <c:pt idx="24955">
                  <c:v>17.794326000000002</c:v>
                </c:pt>
                <c:pt idx="24956">
                  <c:v>17.615310999999998</c:v>
                </c:pt>
                <c:pt idx="24957">
                  <c:v>16.944552999999999</c:v>
                </c:pt>
                <c:pt idx="24958">
                  <c:v>17.615314999999999</c:v>
                </c:pt>
                <c:pt idx="24959">
                  <c:v>18.633752999999999</c:v>
                </c:pt>
                <c:pt idx="24960">
                  <c:v>18.185089999999999</c:v>
                </c:pt>
                <c:pt idx="24961">
                  <c:v>16.884906999999998</c:v>
                </c:pt>
                <c:pt idx="24962">
                  <c:v>16.608794</c:v>
                </c:pt>
                <c:pt idx="24963">
                  <c:v>17.691635999999999</c:v>
                </c:pt>
                <c:pt idx="24964">
                  <c:v>19.412403999999999</c:v>
                </c:pt>
                <c:pt idx="24965">
                  <c:v>18.519976</c:v>
                </c:pt>
                <c:pt idx="24966">
                  <c:v>16.440287000000001</c:v>
                </c:pt>
                <c:pt idx="24967">
                  <c:v>17.463498999999999</c:v>
                </c:pt>
                <c:pt idx="24968">
                  <c:v>18.621516</c:v>
                </c:pt>
                <c:pt idx="24969">
                  <c:v>18.543292000000001</c:v>
                </c:pt>
                <c:pt idx="24970">
                  <c:v>17.239792000000001</c:v>
                </c:pt>
                <c:pt idx="24971">
                  <c:v>17.452687000000001</c:v>
                </c:pt>
                <c:pt idx="24972">
                  <c:v>18.123463999999998</c:v>
                </c:pt>
                <c:pt idx="24973">
                  <c:v>17.369157999999999</c:v>
                </c:pt>
                <c:pt idx="24974">
                  <c:v>17.881754000000001</c:v>
                </c:pt>
                <c:pt idx="24975">
                  <c:v>17.738738000000001</c:v>
                </c:pt>
                <c:pt idx="24976">
                  <c:v>17.513615000000001</c:v>
                </c:pt>
                <c:pt idx="24977">
                  <c:v>17.784388</c:v>
                </c:pt>
                <c:pt idx="24978">
                  <c:v>17.066096999999999</c:v>
                </c:pt>
                <c:pt idx="24979">
                  <c:v>17.76755</c:v>
                </c:pt>
                <c:pt idx="24980">
                  <c:v>18.148527999999999</c:v>
                </c:pt>
                <c:pt idx="24981">
                  <c:v>18.141891000000001</c:v>
                </c:pt>
                <c:pt idx="24982">
                  <c:v>18.096944000000001</c:v>
                </c:pt>
                <c:pt idx="24983">
                  <c:v>18.023201</c:v>
                </c:pt>
                <c:pt idx="24984">
                  <c:v>17.892704999999999</c:v>
                </c:pt>
                <c:pt idx="24985">
                  <c:v>17.520523000000001</c:v>
                </c:pt>
                <c:pt idx="24986">
                  <c:v>17.47212</c:v>
                </c:pt>
                <c:pt idx="24987">
                  <c:v>17.853389</c:v>
                </c:pt>
                <c:pt idx="24988">
                  <c:v>17.768563</c:v>
                </c:pt>
                <c:pt idx="24989">
                  <c:v>18.040928999999998</c:v>
                </c:pt>
                <c:pt idx="24990">
                  <c:v>17.700723</c:v>
                </c:pt>
                <c:pt idx="24991">
                  <c:v>17.928429000000001</c:v>
                </c:pt>
                <c:pt idx="24992">
                  <c:v>17.513027999999998</c:v>
                </c:pt>
                <c:pt idx="24993">
                  <c:v>17.755144999999999</c:v>
                </c:pt>
                <c:pt idx="24994">
                  <c:v>17.513750000000002</c:v>
                </c:pt>
                <c:pt idx="24995">
                  <c:v>17.816520000000001</c:v>
                </c:pt>
                <c:pt idx="24996">
                  <c:v>17.743359999999999</c:v>
                </c:pt>
                <c:pt idx="24997">
                  <c:v>17.576422000000001</c:v>
                </c:pt>
                <c:pt idx="24998">
                  <c:v>17.749397999999999</c:v>
                </c:pt>
                <c:pt idx="24999">
                  <c:v>18.335892000000001</c:v>
                </c:pt>
                <c:pt idx="25000">
                  <c:v>18.085273999999998</c:v>
                </c:pt>
                <c:pt idx="25001">
                  <c:v>16.966571999999999</c:v>
                </c:pt>
                <c:pt idx="25002">
                  <c:v>17.320328</c:v>
                </c:pt>
                <c:pt idx="25003">
                  <c:v>17.568498999999999</c:v>
                </c:pt>
                <c:pt idx="25004">
                  <c:v>18.376956</c:v>
                </c:pt>
                <c:pt idx="25005">
                  <c:v>18.237960000000001</c:v>
                </c:pt>
                <c:pt idx="25006">
                  <c:v>17.400400000000001</c:v>
                </c:pt>
                <c:pt idx="25007">
                  <c:v>17.123141</c:v>
                </c:pt>
                <c:pt idx="25008">
                  <c:v>17.426901000000001</c:v>
                </c:pt>
                <c:pt idx="25009">
                  <c:v>17.998132999999999</c:v>
                </c:pt>
                <c:pt idx="25010">
                  <c:v>17.369294</c:v>
                </c:pt>
                <c:pt idx="25011">
                  <c:v>17.863914000000001</c:v>
                </c:pt>
                <c:pt idx="25012">
                  <c:v>17.877020000000002</c:v>
                </c:pt>
                <c:pt idx="25013">
                  <c:v>17.821121999999999</c:v>
                </c:pt>
                <c:pt idx="25014">
                  <c:v>18.318028000000002</c:v>
                </c:pt>
                <c:pt idx="25015">
                  <c:v>18.152391000000001</c:v>
                </c:pt>
                <c:pt idx="25016">
                  <c:v>17.378070000000001</c:v>
                </c:pt>
                <c:pt idx="25017">
                  <c:v>17.285457999999998</c:v>
                </c:pt>
                <c:pt idx="25018">
                  <c:v>18.123736000000001</c:v>
                </c:pt>
                <c:pt idx="25019">
                  <c:v>18.651496999999999</c:v>
                </c:pt>
                <c:pt idx="25020">
                  <c:v>17.748835</c:v>
                </c:pt>
                <c:pt idx="25021">
                  <c:v>16.796468999999998</c:v>
                </c:pt>
                <c:pt idx="25022">
                  <c:v>17.584614999999999</c:v>
                </c:pt>
                <c:pt idx="25023">
                  <c:v>19.018028000000001</c:v>
                </c:pt>
                <c:pt idx="25024">
                  <c:v>17.714528000000001</c:v>
                </c:pt>
                <c:pt idx="25025">
                  <c:v>16.489681000000001</c:v>
                </c:pt>
                <c:pt idx="25026">
                  <c:v>17.310967999999999</c:v>
                </c:pt>
                <c:pt idx="25027">
                  <c:v>18.79927</c:v>
                </c:pt>
                <c:pt idx="25028">
                  <c:v>18.447669999999999</c:v>
                </c:pt>
                <c:pt idx="25029">
                  <c:v>17.340910000000001</c:v>
                </c:pt>
                <c:pt idx="25030">
                  <c:v>17.436843</c:v>
                </c:pt>
                <c:pt idx="25031">
                  <c:v>18.006055</c:v>
                </c:pt>
                <c:pt idx="25032">
                  <c:v>18.007919000000001</c:v>
                </c:pt>
                <c:pt idx="25033">
                  <c:v>17.580148999999999</c:v>
                </c:pt>
                <c:pt idx="25034">
                  <c:v>17.747534000000002</c:v>
                </c:pt>
                <c:pt idx="25035">
                  <c:v>18.185828000000001</c:v>
                </c:pt>
                <c:pt idx="25036">
                  <c:v>17.240822000000001</c:v>
                </c:pt>
                <c:pt idx="25037">
                  <c:v>17.802831000000001</c:v>
                </c:pt>
                <c:pt idx="25038">
                  <c:v>18.213902000000001</c:v>
                </c:pt>
                <c:pt idx="25039">
                  <c:v>17.426182000000001</c:v>
                </c:pt>
                <c:pt idx="25040">
                  <c:v>17.119529</c:v>
                </c:pt>
                <c:pt idx="25041">
                  <c:v>17.327957999999999</c:v>
                </c:pt>
                <c:pt idx="25042">
                  <c:v>18.752459000000002</c:v>
                </c:pt>
                <c:pt idx="25043">
                  <c:v>18.230193</c:v>
                </c:pt>
                <c:pt idx="25044">
                  <c:v>17.645116000000002</c:v>
                </c:pt>
                <c:pt idx="25045">
                  <c:v>17.684723000000002</c:v>
                </c:pt>
                <c:pt idx="25046">
                  <c:v>17.638922000000001</c:v>
                </c:pt>
                <c:pt idx="25047">
                  <c:v>17.550328</c:v>
                </c:pt>
                <c:pt idx="25048">
                  <c:v>17.126733000000002</c:v>
                </c:pt>
                <c:pt idx="25049">
                  <c:v>17.795918</c:v>
                </c:pt>
                <c:pt idx="25050">
                  <c:v>18.376819999999999</c:v>
                </c:pt>
                <c:pt idx="25051">
                  <c:v>17.704761999999999</c:v>
                </c:pt>
                <c:pt idx="25052">
                  <c:v>17.229869999999998</c:v>
                </c:pt>
                <c:pt idx="25053">
                  <c:v>18.012832</c:v>
                </c:pt>
                <c:pt idx="25054">
                  <c:v>18.277276000000001</c:v>
                </c:pt>
                <c:pt idx="25055">
                  <c:v>17.749669999999998</c:v>
                </c:pt>
                <c:pt idx="25056">
                  <c:v>16.482476999999999</c:v>
                </c:pt>
                <c:pt idx="25057">
                  <c:v>17.586207999999999</c:v>
                </c:pt>
                <c:pt idx="25058">
                  <c:v>18.284925999999999</c:v>
                </c:pt>
                <c:pt idx="25059">
                  <c:v>17.078931999999998</c:v>
                </c:pt>
                <c:pt idx="25060">
                  <c:v>17.541843</c:v>
                </c:pt>
                <c:pt idx="25061">
                  <c:v>17.686743</c:v>
                </c:pt>
                <c:pt idx="25062">
                  <c:v>18.222833999999999</c:v>
                </c:pt>
                <c:pt idx="25063">
                  <c:v>18.382839000000001</c:v>
                </c:pt>
                <c:pt idx="25064">
                  <c:v>17.174554000000001</c:v>
                </c:pt>
                <c:pt idx="25065">
                  <c:v>17.692800999999999</c:v>
                </c:pt>
                <c:pt idx="25066">
                  <c:v>18.330435999999999</c:v>
                </c:pt>
                <c:pt idx="25067">
                  <c:v>18.282032999999998</c:v>
                </c:pt>
                <c:pt idx="25068">
                  <c:v>17.961264</c:v>
                </c:pt>
                <c:pt idx="25069">
                  <c:v>17.903365000000001</c:v>
                </c:pt>
                <c:pt idx="25070">
                  <c:v>17.488973999999999</c:v>
                </c:pt>
                <c:pt idx="25071">
                  <c:v>16.650559999999999</c:v>
                </c:pt>
                <c:pt idx="25072">
                  <c:v>17.375197</c:v>
                </c:pt>
                <c:pt idx="25073">
                  <c:v>17.946876</c:v>
                </c:pt>
                <c:pt idx="25074">
                  <c:v>17.542581999999999</c:v>
                </c:pt>
                <c:pt idx="25075">
                  <c:v>17.077631</c:v>
                </c:pt>
                <c:pt idx="25076">
                  <c:v>18.184954000000001</c:v>
                </c:pt>
                <c:pt idx="25077">
                  <c:v>18.170546999999999</c:v>
                </c:pt>
                <c:pt idx="25078">
                  <c:v>17.537513000000001</c:v>
                </c:pt>
                <c:pt idx="25079">
                  <c:v>17.427036999999999</c:v>
                </c:pt>
                <c:pt idx="25080">
                  <c:v>17.747961</c:v>
                </c:pt>
                <c:pt idx="25081">
                  <c:v>18.868547</c:v>
                </c:pt>
                <c:pt idx="25082">
                  <c:v>17.762077999999999</c:v>
                </c:pt>
                <c:pt idx="25083">
                  <c:v>17.224530000000001</c:v>
                </c:pt>
                <c:pt idx="25084">
                  <c:v>18.011531000000002</c:v>
                </c:pt>
                <c:pt idx="25085">
                  <c:v>18.742205999999999</c:v>
                </c:pt>
                <c:pt idx="25086">
                  <c:v>17.434532000000001</c:v>
                </c:pt>
                <c:pt idx="25087">
                  <c:v>16.275796</c:v>
                </c:pt>
                <c:pt idx="25088">
                  <c:v>18.171129000000001</c:v>
                </c:pt>
                <c:pt idx="25089">
                  <c:v>18.390063000000001</c:v>
                </c:pt>
                <c:pt idx="25090">
                  <c:v>17.647134999999999</c:v>
                </c:pt>
                <c:pt idx="25091">
                  <c:v>17.632300999999998</c:v>
                </c:pt>
                <c:pt idx="25092">
                  <c:v>17.639503999999999</c:v>
                </c:pt>
                <c:pt idx="25093">
                  <c:v>17.815355</c:v>
                </c:pt>
                <c:pt idx="25094">
                  <c:v>17.229423000000001</c:v>
                </c:pt>
                <c:pt idx="25095">
                  <c:v>17.527863</c:v>
                </c:pt>
                <c:pt idx="25096">
                  <c:v>18.476344999999998</c:v>
                </c:pt>
                <c:pt idx="25097">
                  <c:v>18.439184999999998</c:v>
                </c:pt>
                <c:pt idx="25098">
                  <c:v>17.499071000000001</c:v>
                </c:pt>
                <c:pt idx="25099">
                  <c:v>17.762214</c:v>
                </c:pt>
                <c:pt idx="25100">
                  <c:v>18.386023999999999</c:v>
                </c:pt>
                <c:pt idx="25101">
                  <c:v>17.540251000000001</c:v>
                </c:pt>
                <c:pt idx="25102">
                  <c:v>16.740862</c:v>
                </c:pt>
                <c:pt idx="25103">
                  <c:v>17.582460000000001</c:v>
                </c:pt>
                <c:pt idx="25104">
                  <c:v>18.489452</c:v>
                </c:pt>
                <c:pt idx="25105">
                  <c:v>17.504837999999999</c:v>
                </c:pt>
                <c:pt idx="25106">
                  <c:v>17.284312</c:v>
                </c:pt>
                <c:pt idx="25107">
                  <c:v>18.107173</c:v>
                </c:pt>
                <c:pt idx="25108">
                  <c:v>18.153984000000001</c:v>
                </c:pt>
                <c:pt idx="25109">
                  <c:v>18.019162000000001</c:v>
                </c:pt>
                <c:pt idx="25110">
                  <c:v>16.861706999999999</c:v>
                </c:pt>
                <c:pt idx="25111">
                  <c:v>17.385138000000001</c:v>
                </c:pt>
                <c:pt idx="25112">
                  <c:v>17.648301</c:v>
                </c:pt>
                <c:pt idx="25113">
                  <c:v>17.852535</c:v>
                </c:pt>
                <c:pt idx="25114">
                  <c:v>18.011395</c:v>
                </c:pt>
                <c:pt idx="25115">
                  <c:v>17.323784</c:v>
                </c:pt>
                <c:pt idx="25116">
                  <c:v>17.863467</c:v>
                </c:pt>
                <c:pt idx="25117">
                  <c:v>17.547882000000001</c:v>
                </c:pt>
                <c:pt idx="25118">
                  <c:v>17.326366</c:v>
                </c:pt>
                <c:pt idx="25119">
                  <c:v>17.844749</c:v>
                </c:pt>
                <c:pt idx="25120">
                  <c:v>17.580596</c:v>
                </c:pt>
                <c:pt idx="25121">
                  <c:v>17.179894000000001</c:v>
                </c:pt>
                <c:pt idx="25122">
                  <c:v>18.026230000000002</c:v>
                </c:pt>
                <c:pt idx="25123">
                  <c:v>17.969477000000001</c:v>
                </c:pt>
                <c:pt idx="25124">
                  <c:v>17.119821000000002</c:v>
                </c:pt>
                <c:pt idx="25125">
                  <c:v>16.946688999999999</c:v>
                </c:pt>
                <c:pt idx="25126">
                  <c:v>17.315279</c:v>
                </c:pt>
                <c:pt idx="25127">
                  <c:v>18.172429999999999</c:v>
                </c:pt>
                <c:pt idx="25128">
                  <c:v>17.714413</c:v>
                </c:pt>
                <c:pt idx="25129">
                  <c:v>17.971496999999999</c:v>
                </c:pt>
                <c:pt idx="25130">
                  <c:v>17.847194999999999</c:v>
                </c:pt>
                <c:pt idx="25131">
                  <c:v>18.101987999999999</c:v>
                </c:pt>
                <c:pt idx="25132">
                  <c:v>18.330124999999999</c:v>
                </c:pt>
                <c:pt idx="25133">
                  <c:v>17.654902</c:v>
                </c:pt>
                <c:pt idx="25134">
                  <c:v>17.227851000000001</c:v>
                </c:pt>
                <c:pt idx="25135">
                  <c:v>17.803705000000001</c:v>
                </c:pt>
                <c:pt idx="25136">
                  <c:v>17.809180000000001</c:v>
                </c:pt>
                <c:pt idx="25137">
                  <c:v>18.063099000000001</c:v>
                </c:pt>
                <c:pt idx="25138">
                  <c:v>17.688897999999998</c:v>
                </c:pt>
                <c:pt idx="25139">
                  <c:v>16.899315000000001</c:v>
                </c:pt>
                <c:pt idx="25140">
                  <c:v>17.708625999999999</c:v>
                </c:pt>
                <c:pt idx="25141">
                  <c:v>17.868068000000001</c:v>
                </c:pt>
                <c:pt idx="25142">
                  <c:v>17.369002999999999</c:v>
                </c:pt>
                <c:pt idx="25143">
                  <c:v>17.786715000000001</c:v>
                </c:pt>
                <c:pt idx="25144">
                  <c:v>17.912744</c:v>
                </c:pt>
                <c:pt idx="25145">
                  <c:v>18.562321000000001</c:v>
                </c:pt>
                <c:pt idx="25146">
                  <c:v>18.020171999999999</c:v>
                </c:pt>
                <c:pt idx="25147">
                  <c:v>17.688897999999998</c:v>
                </c:pt>
                <c:pt idx="25148">
                  <c:v>17.267885</c:v>
                </c:pt>
                <c:pt idx="25149">
                  <c:v>17.008334999999999</c:v>
                </c:pt>
                <c:pt idx="25150">
                  <c:v>17.959827000000001</c:v>
                </c:pt>
                <c:pt idx="25151">
                  <c:v>18.708093999999999</c:v>
                </c:pt>
                <c:pt idx="25152">
                  <c:v>17.867660999999998</c:v>
                </c:pt>
                <c:pt idx="25153">
                  <c:v>16.923082000000001</c:v>
                </c:pt>
                <c:pt idx="25154">
                  <c:v>17.376342000000001</c:v>
                </c:pt>
                <c:pt idx="25155">
                  <c:v>17.576692999999999</c:v>
                </c:pt>
                <c:pt idx="25156">
                  <c:v>18.429223</c:v>
                </c:pt>
                <c:pt idx="25157">
                  <c:v>17.391760000000001</c:v>
                </c:pt>
                <c:pt idx="25158">
                  <c:v>17.440881000000001</c:v>
                </c:pt>
                <c:pt idx="25159">
                  <c:v>18.280460000000001</c:v>
                </c:pt>
                <c:pt idx="25160">
                  <c:v>17.428066000000001</c:v>
                </c:pt>
                <c:pt idx="25161">
                  <c:v>17.897597999999999</c:v>
                </c:pt>
                <c:pt idx="25162">
                  <c:v>18.012249000000001</c:v>
                </c:pt>
                <c:pt idx="25163">
                  <c:v>18.182352000000002</c:v>
                </c:pt>
                <c:pt idx="25164">
                  <c:v>17.024470000000001</c:v>
                </c:pt>
                <c:pt idx="25165">
                  <c:v>17.059049000000002</c:v>
                </c:pt>
                <c:pt idx="25166">
                  <c:v>18.057352000000002</c:v>
                </c:pt>
                <c:pt idx="25167">
                  <c:v>18.332028999999999</c:v>
                </c:pt>
                <c:pt idx="25168">
                  <c:v>17.445775000000001</c:v>
                </c:pt>
                <c:pt idx="25169">
                  <c:v>17.331415</c:v>
                </c:pt>
                <c:pt idx="25170">
                  <c:v>17.691344000000001</c:v>
                </c:pt>
                <c:pt idx="25171">
                  <c:v>17.483070999999999</c:v>
                </c:pt>
                <c:pt idx="25172">
                  <c:v>17.583314000000001</c:v>
                </c:pt>
                <c:pt idx="25173">
                  <c:v>17.262564999999999</c:v>
                </c:pt>
                <c:pt idx="25174">
                  <c:v>18.172003</c:v>
                </c:pt>
                <c:pt idx="25175">
                  <c:v>17.872554000000001</c:v>
                </c:pt>
                <c:pt idx="25176">
                  <c:v>17.717421999999999</c:v>
                </c:pt>
                <c:pt idx="25177">
                  <c:v>17.585197999999998</c:v>
                </c:pt>
                <c:pt idx="25178">
                  <c:v>17.678820000000002</c:v>
                </c:pt>
                <c:pt idx="25179">
                  <c:v>17.005887999999999</c:v>
                </c:pt>
                <c:pt idx="25180">
                  <c:v>17.390167000000002</c:v>
                </c:pt>
                <c:pt idx="25181">
                  <c:v>18.338494000000001</c:v>
                </c:pt>
                <c:pt idx="25182">
                  <c:v>18.332028999999999</c:v>
                </c:pt>
                <c:pt idx="25183">
                  <c:v>17.118694999999999</c:v>
                </c:pt>
                <c:pt idx="25184">
                  <c:v>17.117239000000001</c:v>
                </c:pt>
                <c:pt idx="25185">
                  <c:v>18.906832999999999</c:v>
                </c:pt>
                <c:pt idx="25186">
                  <c:v>18.073021000000001</c:v>
                </c:pt>
                <c:pt idx="25187">
                  <c:v>16.854659000000002</c:v>
                </c:pt>
                <c:pt idx="25188">
                  <c:v>16.592234999999999</c:v>
                </c:pt>
                <c:pt idx="25189">
                  <c:v>17.966467999999999</c:v>
                </c:pt>
                <c:pt idx="25190">
                  <c:v>18.544903999999999</c:v>
                </c:pt>
                <c:pt idx="25191">
                  <c:v>18.066129</c:v>
                </c:pt>
                <c:pt idx="25192">
                  <c:v>17.535648999999999</c:v>
                </c:pt>
                <c:pt idx="25193">
                  <c:v>17.862030000000001</c:v>
                </c:pt>
                <c:pt idx="25194">
                  <c:v>18.279567</c:v>
                </c:pt>
                <c:pt idx="25195">
                  <c:v>17.371876</c:v>
                </c:pt>
                <c:pt idx="25196">
                  <c:v>17.576266</c:v>
                </c:pt>
                <c:pt idx="25197">
                  <c:v>18.596608</c:v>
                </c:pt>
                <c:pt idx="25198">
                  <c:v>17.662552999999999</c:v>
                </c:pt>
                <c:pt idx="25199">
                  <c:v>17.863040000000002</c:v>
                </c:pt>
                <c:pt idx="25200">
                  <c:v>17.953633</c:v>
                </c:pt>
                <c:pt idx="25201">
                  <c:v>17.754583</c:v>
                </c:pt>
                <c:pt idx="25202">
                  <c:v>17.171816</c:v>
                </c:pt>
                <c:pt idx="25203">
                  <c:v>16.691604000000002</c:v>
                </c:pt>
                <c:pt idx="25204">
                  <c:v>17.745224</c:v>
                </c:pt>
                <c:pt idx="25205">
                  <c:v>18.603676</c:v>
                </c:pt>
                <c:pt idx="25206">
                  <c:v>17.507285</c:v>
                </c:pt>
                <c:pt idx="25207">
                  <c:v>17.223385</c:v>
                </c:pt>
                <c:pt idx="25208">
                  <c:v>17.522834</c:v>
                </c:pt>
                <c:pt idx="25209">
                  <c:v>18.797948999999999</c:v>
                </c:pt>
                <c:pt idx="25210">
                  <c:v>17.550910999999999</c:v>
                </c:pt>
                <c:pt idx="25211">
                  <c:v>16.963543000000001</c:v>
                </c:pt>
                <c:pt idx="25212">
                  <c:v>17.951768999999999</c:v>
                </c:pt>
                <c:pt idx="25213">
                  <c:v>18.379694000000001</c:v>
                </c:pt>
                <c:pt idx="25214">
                  <c:v>17.651893000000001</c:v>
                </c:pt>
                <c:pt idx="25215">
                  <c:v>17.486819000000001</c:v>
                </c:pt>
                <c:pt idx="25216">
                  <c:v>17.375488000000001</c:v>
                </c:pt>
                <c:pt idx="25217">
                  <c:v>17.591819000000001</c:v>
                </c:pt>
                <c:pt idx="25218">
                  <c:v>17.385992000000002</c:v>
                </c:pt>
                <c:pt idx="25219">
                  <c:v>16.749231000000002</c:v>
                </c:pt>
                <c:pt idx="25220">
                  <c:v>17.742349999999998</c:v>
                </c:pt>
                <c:pt idx="25221">
                  <c:v>18.169401000000001</c:v>
                </c:pt>
                <c:pt idx="25222">
                  <c:v>17.495324</c:v>
                </c:pt>
                <c:pt idx="25223">
                  <c:v>18.185382000000001</c:v>
                </c:pt>
                <c:pt idx="25224">
                  <c:v>17.539397000000001</c:v>
                </c:pt>
                <c:pt idx="25225">
                  <c:v>17.637329000000001</c:v>
                </c:pt>
                <c:pt idx="25226">
                  <c:v>17.949594000000001</c:v>
                </c:pt>
                <c:pt idx="25227">
                  <c:v>17.855543999999998</c:v>
                </c:pt>
                <c:pt idx="25228">
                  <c:v>17.751709000000002</c:v>
                </c:pt>
                <c:pt idx="25229">
                  <c:v>16.862310000000001</c:v>
                </c:pt>
                <c:pt idx="25230">
                  <c:v>18.017298</c:v>
                </c:pt>
                <c:pt idx="25231">
                  <c:v>18.593288000000001</c:v>
                </c:pt>
                <c:pt idx="25232">
                  <c:v>17.752562999999999</c:v>
                </c:pt>
                <c:pt idx="25233">
                  <c:v>16.693332000000002</c:v>
                </c:pt>
                <c:pt idx="25234">
                  <c:v>16.633997000000001</c:v>
                </c:pt>
                <c:pt idx="25235">
                  <c:v>18.322941</c:v>
                </c:pt>
                <c:pt idx="25236">
                  <c:v>18.442640999999998</c:v>
                </c:pt>
                <c:pt idx="25237">
                  <c:v>17.445639</c:v>
                </c:pt>
                <c:pt idx="25238">
                  <c:v>17.177156</c:v>
                </c:pt>
                <c:pt idx="25239">
                  <c:v>17.955943000000001</c:v>
                </c:pt>
                <c:pt idx="25240">
                  <c:v>18.330417000000001</c:v>
                </c:pt>
                <c:pt idx="25241">
                  <c:v>17.804694000000001</c:v>
                </c:pt>
                <c:pt idx="25242">
                  <c:v>16.432500999999998</c:v>
                </c:pt>
                <c:pt idx="25243">
                  <c:v>17.224550000000001</c:v>
                </c:pt>
                <c:pt idx="25244">
                  <c:v>18.441922999999999</c:v>
                </c:pt>
                <c:pt idx="25245">
                  <c:v>18.072323000000001</c:v>
                </c:pt>
                <c:pt idx="25246">
                  <c:v>17.69783</c:v>
                </c:pt>
                <c:pt idx="25247">
                  <c:v>17.157855999999999</c:v>
                </c:pt>
                <c:pt idx="25248">
                  <c:v>17.646979999999999</c:v>
                </c:pt>
                <c:pt idx="25249">
                  <c:v>18.239958999999999</c:v>
                </c:pt>
                <c:pt idx="25250">
                  <c:v>17.851506000000001</c:v>
                </c:pt>
                <c:pt idx="25251">
                  <c:v>16.996976</c:v>
                </c:pt>
                <c:pt idx="25252">
                  <c:v>17.325531999999999</c:v>
                </c:pt>
                <c:pt idx="25253">
                  <c:v>17.869524999999999</c:v>
                </c:pt>
                <c:pt idx="25254">
                  <c:v>17.816655999999998</c:v>
                </c:pt>
                <c:pt idx="25255">
                  <c:v>17.901772999999999</c:v>
                </c:pt>
                <c:pt idx="25256">
                  <c:v>17.373895999999998</c:v>
                </c:pt>
                <c:pt idx="25257">
                  <c:v>17.059902999999998</c:v>
                </c:pt>
                <c:pt idx="25258">
                  <c:v>17.745941999999999</c:v>
                </c:pt>
                <c:pt idx="25259">
                  <c:v>18.864934999999999</c:v>
                </c:pt>
                <c:pt idx="25260">
                  <c:v>18.291839</c:v>
                </c:pt>
                <c:pt idx="25261">
                  <c:v>17.393352</c:v>
                </c:pt>
                <c:pt idx="25262">
                  <c:v>17.587644999999998</c:v>
                </c:pt>
                <c:pt idx="25263">
                  <c:v>17.580732000000001</c:v>
                </c:pt>
                <c:pt idx="25264">
                  <c:v>18.221959999999999</c:v>
                </c:pt>
                <c:pt idx="25265">
                  <c:v>17.653174</c:v>
                </c:pt>
                <c:pt idx="25266">
                  <c:v>16.383243</c:v>
                </c:pt>
                <c:pt idx="25267">
                  <c:v>18.009530999999999</c:v>
                </c:pt>
                <c:pt idx="25268">
                  <c:v>18.168973999999999</c:v>
                </c:pt>
                <c:pt idx="25269">
                  <c:v>17.589955</c:v>
                </c:pt>
                <c:pt idx="25270">
                  <c:v>17.323920000000001</c:v>
                </c:pt>
                <c:pt idx="25271">
                  <c:v>17.591391999999999</c:v>
                </c:pt>
                <c:pt idx="25272">
                  <c:v>17.441444000000001</c:v>
                </c:pt>
                <c:pt idx="25273">
                  <c:v>17.649425999999998</c:v>
                </c:pt>
                <c:pt idx="25274">
                  <c:v>18.323367999999999</c:v>
                </c:pt>
                <c:pt idx="25275">
                  <c:v>17.533940999999999</c:v>
                </c:pt>
                <c:pt idx="25276">
                  <c:v>17.748252999999998</c:v>
                </c:pt>
                <c:pt idx="25277">
                  <c:v>18.020754</c:v>
                </c:pt>
                <c:pt idx="25278">
                  <c:v>18.388179000000001</c:v>
                </c:pt>
                <c:pt idx="25279">
                  <c:v>17.963283000000001</c:v>
                </c:pt>
                <c:pt idx="25280">
                  <c:v>16.849609999999998</c:v>
                </c:pt>
                <c:pt idx="25281">
                  <c:v>17.162883999999998</c:v>
                </c:pt>
                <c:pt idx="25282">
                  <c:v>18.273683999999999</c:v>
                </c:pt>
                <c:pt idx="25283">
                  <c:v>17.760932</c:v>
                </c:pt>
                <c:pt idx="25284">
                  <c:v>16.763503</c:v>
                </c:pt>
                <c:pt idx="25285">
                  <c:v>17.65232</c:v>
                </c:pt>
                <c:pt idx="25286">
                  <c:v>18.854410999999999</c:v>
                </c:pt>
                <c:pt idx="25287">
                  <c:v>17.372595</c:v>
                </c:pt>
                <c:pt idx="25288">
                  <c:v>16.736979000000002</c:v>
                </c:pt>
                <c:pt idx="25289">
                  <c:v>17.640650000000001</c:v>
                </c:pt>
                <c:pt idx="25290">
                  <c:v>18.870992999999999</c:v>
                </c:pt>
                <c:pt idx="25291">
                  <c:v>18.348436</c:v>
                </c:pt>
                <c:pt idx="25292">
                  <c:v>17.223385</c:v>
                </c:pt>
                <c:pt idx="25293">
                  <c:v>17.734563000000001</c:v>
                </c:pt>
                <c:pt idx="25294">
                  <c:v>17.900918999999998</c:v>
                </c:pt>
                <c:pt idx="25295">
                  <c:v>17.862884000000001</c:v>
                </c:pt>
                <c:pt idx="25296">
                  <c:v>16.859843000000001</c:v>
                </c:pt>
                <c:pt idx="25297">
                  <c:v>17.012820000000001</c:v>
                </c:pt>
                <c:pt idx="25298">
                  <c:v>18.280887</c:v>
                </c:pt>
                <c:pt idx="25299">
                  <c:v>17.802986000000001</c:v>
                </c:pt>
                <c:pt idx="25300">
                  <c:v>17.685732999999999</c:v>
                </c:pt>
                <c:pt idx="25301">
                  <c:v>17.532347999999999</c:v>
                </c:pt>
                <c:pt idx="25302">
                  <c:v>17.919927999999999</c:v>
                </c:pt>
                <c:pt idx="25303">
                  <c:v>17.395779000000001</c:v>
                </c:pt>
                <c:pt idx="25304">
                  <c:v>17.589217000000001</c:v>
                </c:pt>
                <c:pt idx="25305">
                  <c:v>17.572673999999999</c:v>
                </c:pt>
                <c:pt idx="25306">
                  <c:v>17.595295</c:v>
                </c:pt>
                <c:pt idx="25307">
                  <c:v>17.874417999999999</c:v>
                </c:pt>
                <c:pt idx="25308">
                  <c:v>18.133676999999999</c:v>
                </c:pt>
                <c:pt idx="25309">
                  <c:v>18.010812999999999</c:v>
                </c:pt>
                <c:pt idx="25310">
                  <c:v>17.216472</c:v>
                </c:pt>
                <c:pt idx="25311">
                  <c:v>16.793149</c:v>
                </c:pt>
                <c:pt idx="25312">
                  <c:v>17.164185</c:v>
                </c:pt>
                <c:pt idx="25313">
                  <c:v>18.383869000000001</c:v>
                </c:pt>
                <c:pt idx="25314">
                  <c:v>18.293566999999999</c:v>
                </c:pt>
                <c:pt idx="25315">
                  <c:v>17.602634999999999</c:v>
                </c:pt>
                <c:pt idx="25316">
                  <c:v>17.108307</c:v>
                </c:pt>
                <c:pt idx="25317">
                  <c:v>17.785841000000001</c:v>
                </c:pt>
                <c:pt idx="25318">
                  <c:v>18.485685</c:v>
                </c:pt>
                <c:pt idx="25319">
                  <c:v>17.395351999999999</c:v>
                </c:pt>
                <c:pt idx="25320">
                  <c:v>17.129335000000001</c:v>
                </c:pt>
                <c:pt idx="25321">
                  <c:v>17.380537</c:v>
                </c:pt>
                <c:pt idx="25322">
                  <c:v>17.903521000000001</c:v>
                </c:pt>
                <c:pt idx="25323">
                  <c:v>17.962855999999999</c:v>
                </c:pt>
                <c:pt idx="25324">
                  <c:v>17.746369000000001</c:v>
                </c:pt>
                <c:pt idx="25325">
                  <c:v>17.379370999999999</c:v>
                </c:pt>
                <c:pt idx="25326">
                  <c:v>17.333570000000002</c:v>
                </c:pt>
                <c:pt idx="25327">
                  <c:v>17.858281999999999</c:v>
                </c:pt>
                <c:pt idx="25328">
                  <c:v>17.684004999999999</c:v>
                </c:pt>
                <c:pt idx="25329">
                  <c:v>17.950040999999999</c:v>
                </c:pt>
                <c:pt idx="25330">
                  <c:v>17.37809</c:v>
                </c:pt>
                <c:pt idx="25331">
                  <c:v>18.127192000000001</c:v>
                </c:pt>
                <c:pt idx="25332">
                  <c:v>18.027239999999999</c:v>
                </c:pt>
                <c:pt idx="25333">
                  <c:v>17.859292</c:v>
                </c:pt>
                <c:pt idx="25334">
                  <c:v>16.952164</c:v>
                </c:pt>
                <c:pt idx="25335">
                  <c:v>16.530006</c:v>
                </c:pt>
                <c:pt idx="25336">
                  <c:v>17.958099000000001</c:v>
                </c:pt>
                <c:pt idx="25337">
                  <c:v>18.399286</c:v>
                </c:pt>
                <c:pt idx="25338">
                  <c:v>17.612577000000002</c:v>
                </c:pt>
                <c:pt idx="25339">
                  <c:v>16.647842000000001</c:v>
                </c:pt>
                <c:pt idx="25340">
                  <c:v>17.785976000000002</c:v>
                </c:pt>
                <c:pt idx="25341">
                  <c:v>18.533214000000001</c:v>
                </c:pt>
                <c:pt idx="25342">
                  <c:v>18.280284999999999</c:v>
                </c:pt>
                <c:pt idx="25343">
                  <c:v>17.379370999999999</c:v>
                </c:pt>
                <c:pt idx="25344">
                  <c:v>17.071010000000001</c:v>
                </c:pt>
                <c:pt idx="25345">
                  <c:v>18.283916999999999</c:v>
                </c:pt>
                <c:pt idx="25346">
                  <c:v>17.960837000000001</c:v>
                </c:pt>
                <c:pt idx="25347">
                  <c:v>17.583897</c:v>
                </c:pt>
                <c:pt idx="25348">
                  <c:v>17.366129000000001</c:v>
                </c:pt>
                <c:pt idx="25349">
                  <c:v>17.390457999999999</c:v>
                </c:pt>
                <c:pt idx="25350">
                  <c:v>17.557824</c:v>
                </c:pt>
                <c:pt idx="25351">
                  <c:v>16.959233000000001</c:v>
                </c:pt>
                <c:pt idx="25352">
                  <c:v>17.784268000000001</c:v>
                </c:pt>
                <c:pt idx="25353">
                  <c:v>17.634767</c:v>
                </c:pt>
                <c:pt idx="25354">
                  <c:v>17.441600000000001</c:v>
                </c:pt>
                <c:pt idx="25355">
                  <c:v>18.505277</c:v>
                </c:pt>
                <c:pt idx="25356">
                  <c:v>18.236076000000001</c:v>
                </c:pt>
                <c:pt idx="25357">
                  <c:v>16.743891000000001</c:v>
                </c:pt>
                <c:pt idx="25358">
                  <c:v>16.885760999999999</c:v>
                </c:pt>
                <c:pt idx="25359">
                  <c:v>18.102997999999999</c:v>
                </c:pt>
                <c:pt idx="25360">
                  <c:v>18.759663</c:v>
                </c:pt>
                <c:pt idx="25361">
                  <c:v>17.985476999999999</c:v>
                </c:pt>
                <c:pt idx="25362">
                  <c:v>16.921061999999999</c:v>
                </c:pt>
                <c:pt idx="25363">
                  <c:v>17.374770000000002</c:v>
                </c:pt>
                <c:pt idx="25364">
                  <c:v>18.098085000000001</c:v>
                </c:pt>
                <c:pt idx="25365">
                  <c:v>16.735250000000001</c:v>
                </c:pt>
                <c:pt idx="25366">
                  <c:v>17.061923</c:v>
                </c:pt>
                <c:pt idx="25367">
                  <c:v>18.346571999999998</c:v>
                </c:pt>
                <c:pt idx="25368">
                  <c:v>18.354495</c:v>
                </c:pt>
                <c:pt idx="25369">
                  <c:v>17.173991000000001</c:v>
                </c:pt>
                <c:pt idx="25370">
                  <c:v>17.306638</c:v>
                </c:pt>
                <c:pt idx="25371">
                  <c:v>18.366140000000001</c:v>
                </c:pt>
                <c:pt idx="25372">
                  <c:v>18.129346999999999</c:v>
                </c:pt>
                <c:pt idx="25373">
                  <c:v>17.449794000000001</c:v>
                </c:pt>
                <c:pt idx="25374">
                  <c:v>17.012238</c:v>
                </c:pt>
                <c:pt idx="25375">
                  <c:v>17.425193</c:v>
                </c:pt>
                <c:pt idx="25376">
                  <c:v>17.958254</c:v>
                </c:pt>
                <c:pt idx="25377">
                  <c:v>17.694374</c:v>
                </c:pt>
                <c:pt idx="25378">
                  <c:v>17.538387</c:v>
                </c:pt>
                <c:pt idx="25379">
                  <c:v>17.442318</c:v>
                </c:pt>
                <c:pt idx="25380">
                  <c:v>17.135238000000001</c:v>
                </c:pt>
                <c:pt idx="25381">
                  <c:v>17.061630999999998</c:v>
                </c:pt>
                <c:pt idx="25382">
                  <c:v>18.044516999999999</c:v>
                </c:pt>
                <c:pt idx="25383">
                  <c:v>18.213766</c:v>
                </c:pt>
                <c:pt idx="25384">
                  <c:v>17.077203999999998</c:v>
                </c:pt>
                <c:pt idx="25385">
                  <c:v>17.774466</c:v>
                </c:pt>
                <c:pt idx="25386">
                  <c:v>18.229319</c:v>
                </c:pt>
                <c:pt idx="25387">
                  <c:v>17.793899</c:v>
                </c:pt>
                <c:pt idx="25388">
                  <c:v>17.102810999999999</c:v>
                </c:pt>
                <c:pt idx="25389">
                  <c:v>17.223521000000002</c:v>
                </c:pt>
                <c:pt idx="25390">
                  <c:v>18.183226000000001</c:v>
                </c:pt>
                <c:pt idx="25391">
                  <c:v>17.502683000000001</c:v>
                </c:pt>
                <c:pt idx="25392">
                  <c:v>16.966728</c:v>
                </c:pt>
                <c:pt idx="25393">
                  <c:v>17.855409000000002</c:v>
                </c:pt>
                <c:pt idx="25394">
                  <c:v>18.003900000000002</c:v>
                </c:pt>
                <c:pt idx="25395">
                  <c:v>17.641504000000001</c:v>
                </c:pt>
                <c:pt idx="25396">
                  <c:v>16.537210000000002</c:v>
                </c:pt>
                <c:pt idx="25397">
                  <c:v>17.595858</c:v>
                </c:pt>
                <c:pt idx="25398">
                  <c:v>18.176178</c:v>
                </c:pt>
                <c:pt idx="25399">
                  <c:v>17.695965999999999</c:v>
                </c:pt>
                <c:pt idx="25400">
                  <c:v>17.102404</c:v>
                </c:pt>
                <c:pt idx="25401">
                  <c:v>17.957245</c:v>
                </c:pt>
                <c:pt idx="25402">
                  <c:v>18.342669000000001</c:v>
                </c:pt>
                <c:pt idx="25403">
                  <c:v>17.342638000000001</c:v>
                </c:pt>
                <c:pt idx="25404">
                  <c:v>16.847299</c:v>
                </c:pt>
                <c:pt idx="25405">
                  <c:v>17.366847</c:v>
                </c:pt>
                <c:pt idx="25406">
                  <c:v>18.061954</c:v>
                </c:pt>
                <c:pt idx="25407">
                  <c:v>17.552368000000001</c:v>
                </c:pt>
                <c:pt idx="25408">
                  <c:v>17.754155999999998</c:v>
                </c:pt>
                <c:pt idx="25409">
                  <c:v>17.807452000000001</c:v>
                </c:pt>
                <c:pt idx="25410">
                  <c:v>17.600033</c:v>
                </c:pt>
                <c:pt idx="25411">
                  <c:v>17.168496000000001</c:v>
                </c:pt>
                <c:pt idx="25412">
                  <c:v>17.359197000000002</c:v>
                </c:pt>
                <c:pt idx="25413">
                  <c:v>17.891987</c:v>
                </c:pt>
                <c:pt idx="25414">
                  <c:v>17.499227000000001</c:v>
                </c:pt>
                <c:pt idx="25415">
                  <c:v>17.727654999999999</c:v>
                </c:pt>
                <c:pt idx="25416">
                  <c:v>17.126598000000001</c:v>
                </c:pt>
                <c:pt idx="25417">
                  <c:v>17.518367999999999</c:v>
                </c:pt>
                <c:pt idx="25418">
                  <c:v>17.733262</c:v>
                </c:pt>
                <c:pt idx="25419">
                  <c:v>17.756155</c:v>
                </c:pt>
                <c:pt idx="25420">
                  <c:v>17.239812000000001</c:v>
                </c:pt>
                <c:pt idx="25421">
                  <c:v>17.70317</c:v>
                </c:pt>
                <c:pt idx="25422">
                  <c:v>18.018463000000001</c:v>
                </c:pt>
                <c:pt idx="25423">
                  <c:v>18.328844</c:v>
                </c:pt>
                <c:pt idx="25424">
                  <c:v>17.689188999999999</c:v>
                </c:pt>
                <c:pt idx="25425">
                  <c:v>17.473711999999999</c:v>
                </c:pt>
                <c:pt idx="25426">
                  <c:v>17.706469999999999</c:v>
                </c:pt>
                <c:pt idx="25427">
                  <c:v>17.662106000000001</c:v>
                </c:pt>
                <c:pt idx="25428">
                  <c:v>17.439716000000001</c:v>
                </c:pt>
                <c:pt idx="25429">
                  <c:v>16.887509000000001</c:v>
                </c:pt>
                <c:pt idx="25430">
                  <c:v>17.516368</c:v>
                </c:pt>
                <c:pt idx="25431">
                  <c:v>17.808461999999999</c:v>
                </c:pt>
                <c:pt idx="25432">
                  <c:v>17.613004</c:v>
                </c:pt>
                <c:pt idx="25433">
                  <c:v>17.603916000000002</c:v>
                </c:pt>
                <c:pt idx="25434">
                  <c:v>17.212142</c:v>
                </c:pt>
                <c:pt idx="25435">
                  <c:v>17.363954</c:v>
                </c:pt>
                <c:pt idx="25436">
                  <c:v>17.789005</c:v>
                </c:pt>
                <c:pt idx="25437">
                  <c:v>18.075061000000002</c:v>
                </c:pt>
                <c:pt idx="25438">
                  <c:v>17.767554000000001</c:v>
                </c:pt>
                <c:pt idx="25439">
                  <c:v>17.922239000000001</c:v>
                </c:pt>
                <c:pt idx="25440">
                  <c:v>18.543156</c:v>
                </c:pt>
                <c:pt idx="25441">
                  <c:v>17.583179000000001</c:v>
                </c:pt>
                <c:pt idx="25442">
                  <c:v>17.000995</c:v>
                </c:pt>
                <c:pt idx="25443">
                  <c:v>17.115646000000002</c:v>
                </c:pt>
                <c:pt idx="25444">
                  <c:v>17.451542</c:v>
                </c:pt>
                <c:pt idx="25445">
                  <c:v>18.289819000000001</c:v>
                </c:pt>
                <c:pt idx="25446">
                  <c:v>17.116520000000001</c:v>
                </c:pt>
                <c:pt idx="25447">
                  <c:v>16.730649</c:v>
                </c:pt>
                <c:pt idx="25448">
                  <c:v>17.845466999999999</c:v>
                </c:pt>
                <c:pt idx="25449">
                  <c:v>18.079370999999998</c:v>
                </c:pt>
                <c:pt idx="25450">
                  <c:v>17.297263000000001</c:v>
                </c:pt>
                <c:pt idx="25451">
                  <c:v>17.122558999999999</c:v>
                </c:pt>
                <c:pt idx="25452">
                  <c:v>18.158314000000001</c:v>
                </c:pt>
                <c:pt idx="25453">
                  <c:v>17.846924000000001</c:v>
                </c:pt>
                <c:pt idx="25454">
                  <c:v>17.913307</c:v>
                </c:pt>
                <c:pt idx="25455">
                  <c:v>17.542269999999998</c:v>
                </c:pt>
                <c:pt idx="25456">
                  <c:v>17.755300999999999</c:v>
                </c:pt>
                <c:pt idx="25457">
                  <c:v>17.542988999999999</c:v>
                </c:pt>
                <c:pt idx="25458">
                  <c:v>17.107859999999999</c:v>
                </c:pt>
                <c:pt idx="25459">
                  <c:v>17.25507</c:v>
                </c:pt>
                <c:pt idx="25460">
                  <c:v>18.215941000000001</c:v>
                </c:pt>
                <c:pt idx="25461">
                  <c:v>18.242153999999999</c:v>
                </c:pt>
                <c:pt idx="25462">
                  <c:v>17.195312000000001</c:v>
                </c:pt>
                <c:pt idx="25463">
                  <c:v>17.229288</c:v>
                </c:pt>
                <c:pt idx="25464">
                  <c:v>18.099385999999999</c:v>
                </c:pt>
                <c:pt idx="25465">
                  <c:v>17.782947</c:v>
                </c:pt>
                <c:pt idx="25466">
                  <c:v>17.222802000000001</c:v>
                </c:pt>
                <c:pt idx="25467">
                  <c:v>17.343512</c:v>
                </c:pt>
                <c:pt idx="25468">
                  <c:v>17.875292000000002</c:v>
                </c:pt>
                <c:pt idx="25469">
                  <c:v>18.1236</c:v>
                </c:pt>
                <c:pt idx="25470">
                  <c:v>18.210737000000002</c:v>
                </c:pt>
                <c:pt idx="25471">
                  <c:v>17.677384</c:v>
                </c:pt>
                <c:pt idx="25472">
                  <c:v>17.118092999999998</c:v>
                </c:pt>
                <c:pt idx="25473">
                  <c:v>17.396788000000001</c:v>
                </c:pt>
                <c:pt idx="25474">
                  <c:v>17.764368999999999</c:v>
                </c:pt>
                <c:pt idx="25475">
                  <c:v>17.800674999999998</c:v>
                </c:pt>
                <c:pt idx="25476">
                  <c:v>17.204395000000002</c:v>
                </c:pt>
                <c:pt idx="25477">
                  <c:v>17.264448999999999</c:v>
                </c:pt>
                <c:pt idx="25478">
                  <c:v>17.914608000000001</c:v>
                </c:pt>
                <c:pt idx="25479">
                  <c:v>18.031414000000002</c:v>
                </c:pt>
                <c:pt idx="25480">
                  <c:v>18.024346000000001</c:v>
                </c:pt>
                <c:pt idx="25481">
                  <c:v>16.532879999999999</c:v>
                </c:pt>
                <c:pt idx="25482">
                  <c:v>17.308074999999999</c:v>
                </c:pt>
                <c:pt idx="25483">
                  <c:v>18.379985000000001</c:v>
                </c:pt>
                <c:pt idx="25484">
                  <c:v>17.763670000000001</c:v>
                </c:pt>
                <c:pt idx="25485">
                  <c:v>17.714393000000001</c:v>
                </c:pt>
                <c:pt idx="25486">
                  <c:v>17.865486000000001</c:v>
                </c:pt>
                <c:pt idx="25487">
                  <c:v>18.165654</c:v>
                </c:pt>
                <c:pt idx="25488">
                  <c:v>16.893975000000001</c:v>
                </c:pt>
                <c:pt idx="25489">
                  <c:v>17.004159999999999</c:v>
                </c:pt>
                <c:pt idx="25490">
                  <c:v>17.698121</c:v>
                </c:pt>
                <c:pt idx="25491">
                  <c:v>18.191013000000002</c:v>
                </c:pt>
                <c:pt idx="25492">
                  <c:v>17.126035000000002</c:v>
                </c:pt>
                <c:pt idx="25493">
                  <c:v>16.683702</c:v>
                </c:pt>
                <c:pt idx="25494">
                  <c:v>18.206989</c:v>
                </c:pt>
                <c:pt idx="25495">
                  <c:v>18.382121000000001</c:v>
                </c:pt>
                <c:pt idx="25496">
                  <c:v>17.546872</c:v>
                </c:pt>
                <c:pt idx="25497">
                  <c:v>16.592234999999999</c:v>
                </c:pt>
                <c:pt idx="25498">
                  <c:v>17.539261</c:v>
                </c:pt>
                <c:pt idx="25499">
                  <c:v>18.384878</c:v>
                </c:pt>
              </c:numCache>
            </c:numRef>
          </c:yVal>
          <c:smooth val="0"/>
          <c:extLst>
            <c:ext xmlns:c16="http://schemas.microsoft.com/office/drawing/2014/chart" uri="{C3380CC4-5D6E-409C-BE32-E72D297353CC}">
              <c16:uniqueId val="{00000000-8A55-43E4-8EE0-5B07C6BEDB17}"/>
            </c:ext>
          </c:extLst>
        </c:ser>
        <c:dLbls>
          <c:showLegendKey val="0"/>
          <c:showVal val="0"/>
          <c:showCatName val="0"/>
          <c:showSerName val="0"/>
          <c:showPercent val="0"/>
          <c:showBubbleSize val="0"/>
        </c:dLbls>
        <c:axId val="40509074"/>
        <c:axId val="12218424"/>
      </c:scatterChart>
      <c:valAx>
        <c:axId val="40509074"/>
        <c:scaling>
          <c:orientation val="minMax"/>
          <c:max val="708"/>
          <c:min val="691"/>
        </c:scaling>
        <c:delete val="0"/>
        <c:axPos val="b"/>
        <c:majorGridlines>
          <c:spPr>
            <a:ln w="9360">
              <a:solidFill>
                <a:srgbClr val="D9D9D9"/>
              </a:solidFill>
              <a:round/>
            </a:ln>
          </c:spPr>
        </c:majorGridlines>
        <c:numFmt formatCode="General" sourceLinked="0"/>
        <c:majorTickMark val="none"/>
        <c:minorTickMark val="none"/>
        <c:tickLblPos val="nextTo"/>
        <c:spPr>
          <a:ln w="9360">
            <a:solidFill>
              <a:srgbClr val="BFBFBF"/>
            </a:solidFill>
            <a:round/>
          </a:ln>
        </c:spPr>
        <c:txPr>
          <a:bodyPr/>
          <a:lstStyle/>
          <a:p>
            <a:pPr>
              <a:defRPr sz="900" b="0" strike="noStrike" spc="-1">
                <a:solidFill>
                  <a:srgbClr val="595959"/>
                </a:solidFill>
                <a:uFill>
                  <a:solidFill>
                    <a:srgbClr val="FFFFFF"/>
                  </a:solidFill>
                </a:uFill>
                <a:latin typeface="Calibri"/>
              </a:defRPr>
            </a:pPr>
            <a:endParaRPr lang="en-US"/>
          </a:p>
        </c:txPr>
        <c:crossAx val="12218424"/>
        <c:crosses val="autoZero"/>
        <c:crossBetween val="midCat"/>
        <c:majorUnit val="1"/>
      </c:valAx>
      <c:valAx>
        <c:axId val="12218424"/>
        <c:scaling>
          <c:orientation val="minMax"/>
          <c:min val="-250"/>
        </c:scaling>
        <c:delete val="0"/>
        <c:axPos val="l"/>
        <c:majorGridlines>
          <c:spPr>
            <a:ln w="9360">
              <a:solidFill>
                <a:srgbClr val="D9D9D9"/>
              </a:solidFill>
              <a:round/>
            </a:ln>
          </c:spPr>
        </c:majorGridlines>
        <c:numFmt formatCode="General" sourceLinked="0"/>
        <c:majorTickMark val="none"/>
        <c:minorTickMark val="none"/>
        <c:tickLblPos val="nextTo"/>
        <c:spPr>
          <a:ln w="9360">
            <a:solidFill>
              <a:srgbClr val="BFBFBF"/>
            </a:solidFill>
            <a:round/>
          </a:ln>
        </c:spPr>
        <c:txPr>
          <a:bodyPr/>
          <a:lstStyle/>
          <a:p>
            <a:pPr>
              <a:defRPr sz="900" b="0" strike="noStrike" spc="-1">
                <a:solidFill>
                  <a:srgbClr val="595959"/>
                </a:solidFill>
                <a:uFill>
                  <a:solidFill>
                    <a:srgbClr val="FFFFFF"/>
                  </a:solidFill>
                </a:uFill>
                <a:latin typeface="Calibri"/>
              </a:defRPr>
            </a:pPr>
            <a:endParaRPr lang="en-US"/>
          </a:p>
        </c:txPr>
        <c:crossAx val="40509074"/>
        <c:crosses val="autoZero"/>
        <c:crossBetween val="midCat"/>
        <c:majorUnit val="50"/>
      </c:valAx>
      <c:spPr>
        <a:noFill/>
        <a:ln>
          <a:noFill/>
        </a:ln>
      </c:spPr>
    </c:plotArea>
    <c:plotVisOnly val="1"/>
    <c:dispBlanksAs val="gap"/>
    <c:showDLblsOverMax val="1"/>
  </c:chart>
  <c:spPr>
    <a:solidFill>
      <a:srgbClr val="FFF2CC"/>
    </a:solidFill>
    <a:ln w="9360">
      <a:solidFill>
        <a:srgbClr val="D9D9D9"/>
      </a:solidFill>
      <a:round/>
    </a:ln>
  </c:spPr>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5C20B00-A7DF-4F4B-8F36-7BFC0A7208E4}"/>
              </a:ext>
            </a:extLst>
          </p:cNvPr>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879B9BB-9473-42F8-B65C-63DD51B3DE31}"/>
              </a:ext>
            </a:extLst>
          </p:cNvPr>
          <p:cNvSpPr>
            <a:spLocks noGrp="1"/>
          </p:cNvSpPr>
          <p:nvPr>
            <p:ph type="dt" sz="quarter" idx="1"/>
          </p:nvPr>
        </p:nvSpPr>
        <p:spPr>
          <a:xfrm>
            <a:off x="4402138" y="0"/>
            <a:ext cx="3368675" cy="504825"/>
          </a:xfrm>
          <a:prstGeom prst="rect">
            <a:avLst/>
          </a:prstGeom>
        </p:spPr>
        <p:txBody>
          <a:bodyPr vert="horz" lIns="91440" tIns="45720" rIns="91440" bIns="45720" rtlCol="0"/>
          <a:lstStyle>
            <a:lvl1pPr algn="r">
              <a:defRPr sz="1200"/>
            </a:lvl1pPr>
          </a:lstStyle>
          <a:p>
            <a:fld id="{B4D65545-DFD5-4C5A-860A-1170146E261E}" type="datetimeFigureOut">
              <a:rPr lang="en-US" smtClean="0"/>
              <a:t>6/16/2023</a:t>
            </a:fld>
            <a:endParaRPr lang="en-US" dirty="0"/>
          </a:p>
        </p:txBody>
      </p:sp>
      <p:sp>
        <p:nvSpPr>
          <p:cNvPr id="4" name="Footer Placeholder 3">
            <a:extLst>
              <a:ext uri="{FF2B5EF4-FFF2-40B4-BE49-F238E27FC236}">
                <a16:creationId xmlns:a16="http://schemas.microsoft.com/office/drawing/2014/main" id="{EC72194F-3F20-471A-8777-027F0E124210}"/>
              </a:ext>
            </a:extLst>
          </p:cNvPr>
          <p:cNvSpPr>
            <a:spLocks noGrp="1"/>
          </p:cNvSpPr>
          <p:nvPr>
            <p:ph type="ftr" sz="quarter" idx="2"/>
          </p:nvPr>
        </p:nvSpPr>
        <p:spPr>
          <a:xfrm>
            <a:off x="0" y="9553575"/>
            <a:ext cx="3368675" cy="5048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D3F674D-705F-4A19-A394-C72E9C38B257}"/>
              </a:ext>
            </a:extLst>
          </p:cNvPr>
          <p:cNvSpPr>
            <a:spLocks noGrp="1"/>
          </p:cNvSpPr>
          <p:nvPr>
            <p:ph type="sldNum" sz="quarter" idx="3"/>
          </p:nvPr>
        </p:nvSpPr>
        <p:spPr>
          <a:xfrm>
            <a:off x="4402138" y="9553575"/>
            <a:ext cx="3368675" cy="504825"/>
          </a:xfrm>
          <a:prstGeom prst="rect">
            <a:avLst/>
          </a:prstGeom>
        </p:spPr>
        <p:txBody>
          <a:bodyPr vert="horz" lIns="91440" tIns="45720" rIns="91440" bIns="45720" rtlCol="0" anchor="b"/>
          <a:lstStyle>
            <a:lvl1pPr algn="r">
              <a:defRPr sz="1200"/>
            </a:lvl1pPr>
          </a:lstStyle>
          <a:p>
            <a:fld id="{8AE806C7-003C-43E0-8D15-08D4AFDBCA0A}" type="slidenum">
              <a:rPr lang="en-US" smtClean="0"/>
              <a:t>‹#›</a:t>
            </a:fld>
            <a:endParaRPr lang="en-US" dirty="0"/>
          </a:p>
        </p:txBody>
      </p:sp>
    </p:spTree>
    <p:extLst>
      <p:ext uri="{BB962C8B-B14F-4D97-AF65-F5344CB8AC3E}">
        <p14:creationId xmlns:p14="http://schemas.microsoft.com/office/powerpoint/2010/main" val="1300278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402138" y="0"/>
            <a:ext cx="3368675" cy="504825"/>
          </a:xfrm>
          <a:prstGeom prst="rect">
            <a:avLst/>
          </a:prstGeom>
        </p:spPr>
        <p:txBody>
          <a:bodyPr vert="horz" lIns="91440" tIns="45720" rIns="91440" bIns="45720" rtlCol="0"/>
          <a:lstStyle>
            <a:lvl1pPr algn="r">
              <a:defRPr sz="1200"/>
            </a:lvl1pPr>
          </a:lstStyle>
          <a:p>
            <a:fld id="{83ACB286-BFB8-4DD1-956E-68DE32460DDD}" type="datetimeFigureOut">
              <a:rPr lang="en-US" smtClean="0"/>
              <a:t>6/16/2023</a:t>
            </a:fld>
            <a:endParaRPr lang="en-US"/>
          </a:p>
        </p:txBody>
      </p:sp>
      <p:sp>
        <p:nvSpPr>
          <p:cNvPr id="4" name="Slide Image Placeholder 3"/>
          <p:cNvSpPr>
            <a:spLocks noGrp="1" noRot="1" noChangeAspect="1"/>
          </p:cNvSpPr>
          <p:nvPr>
            <p:ph type="sldImg" idx="2"/>
          </p:nvPr>
        </p:nvSpPr>
        <p:spPr>
          <a:xfrm>
            <a:off x="869950" y="1257300"/>
            <a:ext cx="6032500" cy="339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77875" y="4840288"/>
            <a:ext cx="6216650" cy="39608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553575"/>
            <a:ext cx="3368675" cy="5048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402138" y="9553575"/>
            <a:ext cx="3368675" cy="504825"/>
          </a:xfrm>
          <a:prstGeom prst="rect">
            <a:avLst/>
          </a:prstGeom>
        </p:spPr>
        <p:txBody>
          <a:bodyPr vert="horz" lIns="91440" tIns="45720" rIns="91440" bIns="45720" rtlCol="0" anchor="b"/>
          <a:lstStyle>
            <a:lvl1pPr algn="r">
              <a:defRPr sz="1200"/>
            </a:lvl1pPr>
          </a:lstStyle>
          <a:p>
            <a:fld id="{AD3E9223-4E3D-4A33-A10C-194034B0541F}" type="slidenum">
              <a:rPr lang="en-US" smtClean="0"/>
              <a:t>‹#›</a:t>
            </a:fld>
            <a:endParaRPr lang="en-US"/>
          </a:p>
        </p:txBody>
      </p:sp>
    </p:spTree>
    <p:extLst>
      <p:ext uri="{BB962C8B-B14F-4D97-AF65-F5344CB8AC3E}">
        <p14:creationId xmlns:p14="http://schemas.microsoft.com/office/powerpoint/2010/main" val="4029590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a:ln/>
        </p:spPr>
        <p:txBody>
          <a:bodyPr/>
          <a:lstStyle/>
          <a:p>
            <a:endParaRPr lang="en-US"/>
          </a:p>
        </p:txBody>
      </p:sp>
      <p:sp>
        <p:nvSpPr>
          <p:cNvPr id="409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785102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2999373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611114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47961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703088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387362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080416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691020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a:t>The American Rocketry Challenge—now in its 21st year—is the world’s largest rocket contest, with nearly 5,000 students nationwide competing annually. The contest provides students in 6th – 12th grades the opportunity to design, build, and launch model rockets and gain hands-on experience solving engineering problems. Sponsored by the Aerospace Industries Association, the National Association of Rocketry, and more than twenty aerospace industry partners, including NASA, the Federal Aviation Administration, and the Department of Defense, the challenge is the aerospace industry’s flagship program designed to encourage students to study science, technology, engineering and math.</a:t>
            </a:r>
            <a:endParaRPr dirty="0"/>
          </a:p>
        </p:txBody>
      </p:sp>
    </p:spTree>
    <p:extLst>
      <p:ext uri="{BB962C8B-B14F-4D97-AF65-F5344CB8AC3E}">
        <p14:creationId xmlns:p14="http://schemas.microsoft.com/office/powerpoint/2010/main" val="1249070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310427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031480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4098863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3E9223-4E3D-4A33-A10C-194034B0541F}" type="slidenum">
              <a:rPr lang="en-US" smtClean="0"/>
              <a:t>31</a:t>
            </a:fld>
            <a:endParaRPr lang="en-US"/>
          </a:p>
        </p:txBody>
      </p:sp>
    </p:spTree>
    <p:extLst>
      <p:ext uri="{BB962C8B-B14F-4D97-AF65-F5344CB8AC3E}">
        <p14:creationId xmlns:p14="http://schemas.microsoft.com/office/powerpoint/2010/main" val="250411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3E9223-4E3D-4A33-A10C-194034B0541F}" type="slidenum">
              <a:rPr lang="en-US" smtClean="0"/>
              <a:t>32</a:t>
            </a:fld>
            <a:endParaRPr lang="en-US"/>
          </a:p>
        </p:txBody>
      </p:sp>
    </p:spTree>
    <p:extLst>
      <p:ext uri="{BB962C8B-B14F-4D97-AF65-F5344CB8AC3E}">
        <p14:creationId xmlns:p14="http://schemas.microsoft.com/office/powerpoint/2010/main" val="4246564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3E9223-4E3D-4A33-A10C-194034B0541F}" type="slidenum">
              <a:rPr lang="en-US" smtClean="0"/>
              <a:t>33</a:t>
            </a:fld>
            <a:endParaRPr lang="en-US"/>
          </a:p>
        </p:txBody>
      </p:sp>
    </p:spTree>
    <p:extLst>
      <p:ext uri="{BB962C8B-B14F-4D97-AF65-F5344CB8AC3E}">
        <p14:creationId xmlns:p14="http://schemas.microsoft.com/office/powerpoint/2010/main" val="3103863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418094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526026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418847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961704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3E9223-4E3D-4A33-A10C-194034B0541F}" type="slidenum">
              <a:rPr lang="en-US" smtClean="0"/>
              <a:t>6</a:t>
            </a:fld>
            <a:endParaRPr lang="en-US"/>
          </a:p>
        </p:txBody>
      </p:sp>
    </p:spTree>
    <p:extLst>
      <p:ext uri="{BB962C8B-B14F-4D97-AF65-F5344CB8AC3E}">
        <p14:creationId xmlns:p14="http://schemas.microsoft.com/office/powerpoint/2010/main" val="2680802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585683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2355711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843320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420985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702984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30" name="PlaceHolder 2"/>
          <p:cNvSpPr>
            <a:spLocks noGrp="1"/>
          </p:cNvSpPr>
          <p:nvPr>
            <p:ph type="body"/>
          </p:nvPr>
        </p:nvSpPr>
        <p:spPr>
          <a:xfrm>
            <a:off x="609480" y="160452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31" name="PlaceHolder 3"/>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33"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34"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35"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36" name="PlaceHolder 5"/>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60948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39" name="PlaceHolder 3"/>
          <p:cNvSpPr>
            <a:spLocks noGrp="1"/>
          </p:cNvSpPr>
          <p:nvPr>
            <p:ph type="body"/>
          </p:nvPr>
        </p:nvSpPr>
        <p:spPr>
          <a:xfrm>
            <a:off x="431964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40" name="PlaceHolder 4"/>
          <p:cNvSpPr>
            <a:spLocks noGrp="1"/>
          </p:cNvSpPr>
          <p:nvPr>
            <p:ph type="body"/>
          </p:nvPr>
        </p:nvSpPr>
        <p:spPr>
          <a:xfrm>
            <a:off x="802980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41" name="PlaceHolder 5"/>
          <p:cNvSpPr>
            <a:spLocks noGrp="1"/>
          </p:cNvSpPr>
          <p:nvPr>
            <p:ph type="body"/>
          </p:nvPr>
        </p:nvSpPr>
        <p:spPr>
          <a:xfrm>
            <a:off x="802980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42" name="PlaceHolder 6"/>
          <p:cNvSpPr>
            <a:spLocks noGrp="1"/>
          </p:cNvSpPr>
          <p:nvPr>
            <p:ph type="body"/>
          </p:nvPr>
        </p:nvSpPr>
        <p:spPr>
          <a:xfrm>
            <a:off x="431964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43" name="PlaceHolder 7"/>
          <p:cNvSpPr>
            <a:spLocks noGrp="1"/>
          </p:cNvSpPr>
          <p:nvPr>
            <p:ph type="body"/>
          </p:nvPr>
        </p:nvSpPr>
        <p:spPr>
          <a:xfrm>
            <a:off x="60948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8259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53"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55" name="PlaceHolder 2"/>
          <p:cNvSpPr>
            <a:spLocks noGrp="1"/>
          </p:cNvSpPr>
          <p:nvPr>
            <p:ph type="body"/>
          </p:nvPr>
        </p:nvSpPr>
        <p:spPr>
          <a:xfrm>
            <a:off x="609480" y="1604520"/>
            <a:ext cx="1097244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57"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58" name="PlaceHolder 3"/>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0" name="PlaceHolder 1"/>
          <p:cNvSpPr>
            <a:spLocks noGrp="1"/>
          </p:cNvSpPr>
          <p:nvPr>
            <p:ph type="subTitle"/>
          </p:nvPr>
        </p:nvSpPr>
        <p:spPr>
          <a:xfrm>
            <a:off x="609480" y="273600"/>
            <a:ext cx="10972440" cy="53078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9"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62"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63" name="PlaceHolder 3"/>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64" name="PlaceHolder 4"/>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66"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67"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68"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70"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71"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72" name="PlaceHolder 4"/>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74" name="PlaceHolder 2"/>
          <p:cNvSpPr>
            <a:spLocks noGrp="1"/>
          </p:cNvSpPr>
          <p:nvPr>
            <p:ph type="body"/>
          </p:nvPr>
        </p:nvSpPr>
        <p:spPr>
          <a:xfrm>
            <a:off x="609480" y="160452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75" name="PlaceHolder 3"/>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77"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78"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79"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0" name="PlaceHolder 5"/>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1"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82" name="PlaceHolder 2"/>
          <p:cNvSpPr>
            <a:spLocks noGrp="1"/>
          </p:cNvSpPr>
          <p:nvPr>
            <p:ph type="body"/>
          </p:nvPr>
        </p:nvSpPr>
        <p:spPr>
          <a:xfrm>
            <a:off x="60948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3" name="PlaceHolder 3"/>
          <p:cNvSpPr>
            <a:spLocks noGrp="1"/>
          </p:cNvSpPr>
          <p:nvPr>
            <p:ph type="body"/>
          </p:nvPr>
        </p:nvSpPr>
        <p:spPr>
          <a:xfrm>
            <a:off x="431964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4" name="PlaceHolder 4"/>
          <p:cNvSpPr>
            <a:spLocks noGrp="1"/>
          </p:cNvSpPr>
          <p:nvPr>
            <p:ph type="body"/>
          </p:nvPr>
        </p:nvSpPr>
        <p:spPr>
          <a:xfrm>
            <a:off x="802980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5" name="PlaceHolder 5"/>
          <p:cNvSpPr>
            <a:spLocks noGrp="1"/>
          </p:cNvSpPr>
          <p:nvPr>
            <p:ph type="body"/>
          </p:nvPr>
        </p:nvSpPr>
        <p:spPr>
          <a:xfrm>
            <a:off x="802980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6" name="PlaceHolder 6"/>
          <p:cNvSpPr>
            <a:spLocks noGrp="1"/>
          </p:cNvSpPr>
          <p:nvPr>
            <p:ph type="body"/>
          </p:nvPr>
        </p:nvSpPr>
        <p:spPr>
          <a:xfrm>
            <a:off x="431964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87" name="PlaceHolder 7"/>
          <p:cNvSpPr>
            <a:spLocks noGrp="1"/>
          </p:cNvSpPr>
          <p:nvPr>
            <p:ph type="body"/>
          </p:nvPr>
        </p:nvSpPr>
        <p:spPr>
          <a:xfrm>
            <a:off x="60948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6"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97"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99" name="PlaceHolder 2"/>
          <p:cNvSpPr>
            <a:spLocks noGrp="1"/>
          </p:cNvSpPr>
          <p:nvPr>
            <p:ph type="body"/>
          </p:nvPr>
        </p:nvSpPr>
        <p:spPr>
          <a:xfrm>
            <a:off x="609480" y="1604520"/>
            <a:ext cx="1097244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01"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02" name="PlaceHolder 3"/>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1" name="PlaceHolder 2"/>
          <p:cNvSpPr>
            <a:spLocks noGrp="1"/>
          </p:cNvSpPr>
          <p:nvPr>
            <p:ph type="body"/>
          </p:nvPr>
        </p:nvSpPr>
        <p:spPr>
          <a:xfrm>
            <a:off x="609480" y="1604520"/>
            <a:ext cx="1097244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4" name="PlaceHolder 1"/>
          <p:cNvSpPr>
            <a:spLocks noGrp="1"/>
          </p:cNvSpPr>
          <p:nvPr>
            <p:ph type="subTitle"/>
          </p:nvPr>
        </p:nvSpPr>
        <p:spPr>
          <a:xfrm>
            <a:off x="609480" y="273600"/>
            <a:ext cx="10972440" cy="53078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06"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07" name="PlaceHolder 3"/>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08" name="PlaceHolder 4"/>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10"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11"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12"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15"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16" name="PlaceHolder 4"/>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18" name="PlaceHolder 2"/>
          <p:cNvSpPr>
            <a:spLocks noGrp="1"/>
          </p:cNvSpPr>
          <p:nvPr>
            <p:ph type="body"/>
          </p:nvPr>
        </p:nvSpPr>
        <p:spPr>
          <a:xfrm>
            <a:off x="609480" y="160452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19" name="PlaceHolder 3"/>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2"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3"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4" name="PlaceHolder 5"/>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26" name="PlaceHolder 2"/>
          <p:cNvSpPr>
            <a:spLocks noGrp="1"/>
          </p:cNvSpPr>
          <p:nvPr>
            <p:ph type="body"/>
          </p:nvPr>
        </p:nvSpPr>
        <p:spPr>
          <a:xfrm>
            <a:off x="60948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7" name="PlaceHolder 3"/>
          <p:cNvSpPr>
            <a:spLocks noGrp="1"/>
          </p:cNvSpPr>
          <p:nvPr>
            <p:ph type="body"/>
          </p:nvPr>
        </p:nvSpPr>
        <p:spPr>
          <a:xfrm>
            <a:off x="431964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8" name="PlaceHolder 4"/>
          <p:cNvSpPr>
            <a:spLocks noGrp="1"/>
          </p:cNvSpPr>
          <p:nvPr>
            <p:ph type="body"/>
          </p:nvPr>
        </p:nvSpPr>
        <p:spPr>
          <a:xfrm>
            <a:off x="8029800" y="160452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29" name="PlaceHolder 5"/>
          <p:cNvSpPr>
            <a:spLocks noGrp="1"/>
          </p:cNvSpPr>
          <p:nvPr>
            <p:ph type="body"/>
          </p:nvPr>
        </p:nvSpPr>
        <p:spPr>
          <a:xfrm>
            <a:off x="802980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30" name="PlaceHolder 6"/>
          <p:cNvSpPr>
            <a:spLocks noGrp="1"/>
          </p:cNvSpPr>
          <p:nvPr>
            <p:ph type="body"/>
          </p:nvPr>
        </p:nvSpPr>
        <p:spPr>
          <a:xfrm>
            <a:off x="431964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31" name="PlaceHolder 7"/>
          <p:cNvSpPr>
            <a:spLocks noGrp="1"/>
          </p:cNvSpPr>
          <p:nvPr>
            <p:ph type="body"/>
          </p:nvPr>
        </p:nvSpPr>
        <p:spPr>
          <a:xfrm>
            <a:off x="609480" y="3682080"/>
            <a:ext cx="35330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3"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4" name="PlaceHolder 3"/>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 name="PlaceHolder 1"/>
          <p:cNvSpPr>
            <a:spLocks noGrp="1"/>
          </p:cNvSpPr>
          <p:nvPr>
            <p:ph type="subTitle"/>
          </p:nvPr>
        </p:nvSpPr>
        <p:spPr>
          <a:xfrm>
            <a:off x="609480" y="273600"/>
            <a:ext cx="10972440" cy="53078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19" name="PlaceHolder 3"/>
          <p:cNvSpPr>
            <a:spLocks noGrp="1"/>
          </p:cNvSpPr>
          <p:nvPr>
            <p:ph type="body"/>
          </p:nvPr>
        </p:nvSpPr>
        <p:spPr>
          <a:xfrm>
            <a:off x="60948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20" name="PlaceHolder 4"/>
          <p:cNvSpPr>
            <a:spLocks noGrp="1"/>
          </p:cNvSpPr>
          <p:nvPr>
            <p:ph type="body"/>
          </p:nvPr>
        </p:nvSpPr>
        <p:spPr>
          <a:xfrm>
            <a:off x="623196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1"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22" name="PlaceHolder 2"/>
          <p:cNvSpPr>
            <a:spLocks noGrp="1"/>
          </p:cNvSpPr>
          <p:nvPr>
            <p:ph type="body"/>
          </p:nvPr>
        </p:nvSpPr>
        <p:spPr>
          <a:xfrm>
            <a:off x="609480" y="1604520"/>
            <a:ext cx="5354280" cy="397728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23"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24" name="PlaceHolder 4"/>
          <p:cNvSpPr>
            <a:spLocks noGrp="1"/>
          </p:cNvSpPr>
          <p:nvPr>
            <p:ph type="body"/>
          </p:nvPr>
        </p:nvSpPr>
        <p:spPr>
          <a:xfrm>
            <a:off x="6231960" y="368208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5" name="PlaceHolder 1"/>
          <p:cNvSpPr>
            <a:spLocks noGrp="1"/>
          </p:cNvSpPr>
          <p:nvPr>
            <p:ph type="title"/>
          </p:nvPr>
        </p:nvSpPr>
        <p:spPr>
          <a:xfrm>
            <a:off x="609480" y="273600"/>
            <a:ext cx="10972440" cy="1144800"/>
          </a:xfrm>
          <a:prstGeom prst="rect">
            <a:avLst/>
          </a:prstGeom>
        </p:spPr>
        <p:txBody>
          <a:bodyPr lIns="0" tIns="0" rIns="0" bIns="0" anchor="ctr"/>
          <a:lstStyle/>
          <a:p>
            <a:pPr algn="ctr"/>
            <a:endParaRPr lang="en-US" sz="4400" b="0" strike="noStrike" spc="-1">
              <a:solidFill>
                <a:srgbClr val="000000"/>
              </a:solidFill>
              <a:uFill>
                <a:solidFill>
                  <a:srgbClr val="FFFFFF"/>
                </a:solidFill>
              </a:uFill>
              <a:latin typeface="Arial"/>
            </a:endParaRPr>
          </a:p>
        </p:txBody>
      </p:sp>
      <p:sp>
        <p:nvSpPr>
          <p:cNvPr id="26" name="PlaceHolder 2"/>
          <p:cNvSpPr>
            <a:spLocks noGrp="1"/>
          </p:cNvSpPr>
          <p:nvPr>
            <p:ph type="body"/>
          </p:nvPr>
        </p:nvSpPr>
        <p:spPr>
          <a:xfrm>
            <a:off x="60948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27" name="PlaceHolder 3"/>
          <p:cNvSpPr>
            <a:spLocks noGrp="1"/>
          </p:cNvSpPr>
          <p:nvPr>
            <p:ph type="body"/>
          </p:nvPr>
        </p:nvSpPr>
        <p:spPr>
          <a:xfrm>
            <a:off x="6231960" y="1604520"/>
            <a:ext cx="535428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
        <p:nvSpPr>
          <p:cNvPr id="28" name="PlaceHolder 4"/>
          <p:cNvSpPr>
            <a:spLocks noGrp="1"/>
          </p:cNvSpPr>
          <p:nvPr>
            <p:ph type="body"/>
          </p:nvPr>
        </p:nvSpPr>
        <p:spPr>
          <a:xfrm>
            <a:off x="609480" y="3682080"/>
            <a:ext cx="10972440" cy="1896840"/>
          </a:xfrm>
          <a:prstGeom prst="rect">
            <a:avLst/>
          </a:prstGeom>
        </p:spPr>
        <p:txBody>
          <a:bodyPr lIns="0" tIns="0" rIns="0" bIns="0"/>
          <a:lstStyle/>
          <a:p>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18" Type="http://schemas.openxmlformats.org/officeDocument/2006/relationships/image" Target="../media/image5.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4.png"/><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18" Type="http://schemas.openxmlformats.org/officeDocument/2006/relationships/image" Target="../media/image5.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4.png"/><Relationship Id="rId2" Type="http://schemas.openxmlformats.org/officeDocument/2006/relationships/slideLayout" Target="../slideLayouts/slideLayout27.xml"/><Relationship Id="rId16" Type="http://schemas.openxmlformats.org/officeDocument/2006/relationships/image" Target="../media/image3.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5"/>
          <a:stretch>
            <a:fillRect/>
          </a:stretch>
        </a:blipFill>
        <a:effectLst/>
      </p:bgPr>
    </p:bg>
    <p:spTree>
      <p:nvGrpSpPr>
        <p:cNvPr id="1" name=""/>
        <p:cNvGrpSpPr/>
        <p:nvPr/>
      </p:nvGrpSpPr>
      <p:grpSpPr>
        <a:xfrm>
          <a:off x="0" y="0"/>
          <a:ext cx="0" cy="0"/>
          <a:chOff x="0" y="0"/>
          <a:chExt cx="0" cy="0"/>
        </a:xfrm>
      </p:grpSpPr>
      <p:pic>
        <p:nvPicPr>
          <p:cNvPr id="8" name="Picture 7"/>
          <p:cNvPicPr/>
          <p:nvPr/>
        </p:nvPicPr>
        <p:blipFill>
          <a:blip r:embed="rId16"/>
          <a:srcRect l="3610"/>
          <a:stretch/>
        </p:blipFill>
        <p:spPr>
          <a:xfrm>
            <a:off x="0" y="2669760"/>
            <a:ext cx="4034880" cy="4186080"/>
          </a:xfrm>
          <a:prstGeom prst="rect">
            <a:avLst/>
          </a:prstGeom>
          <a:ln>
            <a:noFill/>
          </a:ln>
        </p:spPr>
      </p:pic>
      <p:pic>
        <p:nvPicPr>
          <p:cNvPr id="9" name="Picture 6"/>
          <p:cNvPicPr/>
          <p:nvPr/>
        </p:nvPicPr>
        <p:blipFill>
          <a:blip r:embed="rId17"/>
          <a:srcRect l="35647"/>
          <a:stretch/>
        </p:blipFill>
        <p:spPr>
          <a:xfrm>
            <a:off x="0" y="2892240"/>
            <a:ext cx="1520280" cy="2363400"/>
          </a:xfrm>
          <a:prstGeom prst="rect">
            <a:avLst/>
          </a:prstGeom>
          <a:ln>
            <a:noFill/>
          </a:ln>
        </p:spPr>
      </p:pic>
      <p:sp>
        <p:nvSpPr>
          <p:cNvPr id="2" name="CustomShape 1"/>
          <p:cNvSpPr/>
          <p:nvPr/>
        </p:nvSpPr>
        <p:spPr>
          <a:xfrm>
            <a:off x="8609040" y="1676520"/>
            <a:ext cx="2817360" cy="2817360"/>
          </a:xfrm>
          <a:prstGeom prst="ellipse">
            <a:avLst/>
          </a:prstGeom>
          <a:gradFill>
            <a:gsLst>
              <a:gs pos="0">
                <a:schemeClr val="bg2">
                  <a:lumMod val="40000"/>
                  <a:lumOff val="60000"/>
                  <a:alpha val="7000"/>
                </a:schemeClr>
              </a:gs>
              <a:gs pos="36000">
                <a:schemeClr val="bg2">
                  <a:lumMod val="40000"/>
                  <a:lumOff val="60000"/>
                  <a:alpha val="6000"/>
                </a:schemeClr>
              </a:gs>
              <a:gs pos="69000">
                <a:schemeClr val="bg2">
                  <a:lumMod val="40000"/>
                  <a:lumOff val="60000"/>
                  <a:alpha val="0"/>
                </a:schemeClr>
              </a:gs>
            </a:gsLst>
            <a:lin ang="0"/>
          </a:gra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pic>
        <p:nvPicPr>
          <p:cNvPr id="3" name="Picture 8"/>
          <p:cNvPicPr/>
          <p:nvPr/>
        </p:nvPicPr>
        <p:blipFill>
          <a:blip r:embed="rId18"/>
          <a:srcRect t="28812"/>
          <a:stretch/>
        </p:blipFill>
        <p:spPr>
          <a:xfrm>
            <a:off x="7999560" y="0"/>
            <a:ext cx="1601280" cy="1139400"/>
          </a:xfrm>
          <a:prstGeom prst="rect">
            <a:avLst/>
          </a:prstGeom>
          <a:ln>
            <a:noFill/>
          </a:ln>
        </p:spPr>
      </p:pic>
      <p:pic>
        <p:nvPicPr>
          <p:cNvPr id="4" name="Picture 9"/>
          <p:cNvPicPr/>
          <p:nvPr/>
        </p:nvPicPr>
        <p:blipFill>
          <a:blip r:embed="rId19"/>
          <a:srcRect b="23333"/>
          <a:stretch/>
        </p:blipFill>
        <p:spPr>
          <a:xfrm>
            <a:off x="8609040" y="6095880"/>
            <a:ext cx="991440" cy="759960"/>
          </a:xfrm>
          <a:prstGeom prst="rect">
            <a:avLst/>
          </a:prstGeom>
          <a:ln>
            <a:noFill/>
          </a:ln>
        </p:spPr>
      </p:pic>
      <p:sp>
        <p:nvSpPr>
          <p:cNvPr id="5" name="CustomShape 2"/>
          <p:cNvSpPr/>
          <p:nvPr/>
        </p:nvSpPr>
        <p:spPr>
          <a:xfrm>
            <a:off x="10437840" y="0"/>
            <a:ext cx="683640" cy="1140840"/>
          </a:xfrm>
          <a:prstGeom prst="rect">
            <a:avLst/>
          </a:prstGeom>
          <a:solidFill>
            <a:schemeClr val="accent1"/>
          </a:soli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sp>
        <p:nvSpPr>
          <p:cNvPr id="6" name="PlaceHolder 3"/>
          <p:cNvSpPr>
            <a:spLocks noGrp="1"/>
          </p:cNvSpPr>
          <p:nvPr>
            <p:ph type="title"/>
          </p:nvPr>
        </p:nvSpPr>
        <p:spPr>
          <a:xfrm>
            <a:off x="609480" y="273600"/>
            <a:ext cx="10972440" cy="1144800"/>
          </a:xfrm>
          <a:prstGeom prst="rect">
            <a:avLst/>
          </a:prstGeom>
        </p:spPr>
        <p:txBody>
          <a:bodyPr lIns="0" tIns="0" rIns="0" bIns="0" anchor="ctr"/>
          <a:lstStyle/>
          <a:p>
            <a:pPr algn="ctr"/>
            <a:r>
              <a:rPr lang="en-US" sz="4400" b="0" strike="noStrike" spc="-1">
                <a:solidFill>
                  <a:srgbClr val="000000"/>
                </a:solidFill>
                <a:uFill>
                  <a:solidFill>
                    <a:srgbClr val="FFFFFF"/>
                  </a:solidFill>
                </a:uFill>
                <a:latin typeface="Arial"/>
              </a:rPr>
              <a:t>Click to edit the title text format</a:t>
            </a:r>
          </a:p>
        </p:txBody>
      </p:sp>
      <p:sp>
        <p:nvSpPr>
          <p:cNvPr id="7" name="PlaceHolder 4"/>
          <p:cNvSpPr>
            <a:spLocks noGrp="1"/>
          </p:cNvSpPr>
          <p:nvPr>
            <p:ph type="body"/>
          </p:nvPr>
        </p:nvSpPr>
        <p:spPr>
          <a:xfrm>
            <a:off x="609480" y="1604520"/>
            <a:ext cx="10972440" cy="3977280"/>
          </a:xfrm>
          <a:prstGeom prst="rect">
            <a:avLst/>
          </a:prstGeom>
        </p:spPr>
        <p:txBody>
          <a:bodyPr lIns="0" tIns="0" rIns="0" bIns="0"/>
          <a:lstStyle/>
          <a:p>
            <a:pPr marL="432000" indent="-324000">
              <a:spcBef>
                <a:spcPts val="1417"/>
              </a:spcBef>
              <a:buClr>
                <a:srgbClr val="000000"/>
              </a:buClr>
              <a:buSzPct val="45000"/>
              <a:buFont typeface="Wingdings" charset="2"/>
              <a:buChar char=""/>
            </a:pPr>
            <a:r>
              <a:rPr lang="en-US" sz="3200" b="0" strike="noStrike" spc="-1">
                <a:solidFill>
                  <a:srgbClr val="000000"/>
                </a:solidFill>
                <a:uFill>
                  <a:solidFill>
                    <a:srgbClr val="FFFFFF"/>
                  </a:solidFill>
                </a:uFill>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solidFill>
                  <a:srgbClr val="000000"/>
                </a:solidFill>
                <a:uFill>
                  <a:solidFill>
                    <a:srgbClr val="FFFFFF"/>
                  </a:solidFill>
                </a:uFill>
                <a:latin typeface="Arial"/>
              </a:rPr>
              <a:t>Second Outline Level</a:t>
            </a:r>
          </a:p>
          <a:p>
            <a:pPr marL="1296000" lvl="2" indent="-288000">
              <a:spcBef>
                <a:spcPts val="850"/>
              </a:spcBef>
              <a:buClr>
                <a:srgbClr val="000000"/>
              </a:buClr>
              <a:buSzPct val="45000"/>
              <a:buFont typeface="Wingdings" charset="2"/>
              <a:buChar char=""/>
            </a:pPr>
            <a:r>
              <a:rPr lang="en-US" sz="2400" b="0" strike="noStrike" spc="-1">
                <a:solidFill>
                  <a:srgbClr val="000000"/>
                </a:solidFill>
                <a:uFill>
                  <a:solidFill>
                    <a:srgbClr val="FFFFFF"/>
                  </a:solidFill>
                </a:uFill>
                <a:latin typeface="Arial"/>
              </a:rPr>
              <a:t>Third Outline Level</a:t>
            </a:r>
          </a:p>
          <a:p>
            <a:pPr marL="1728000" lvl="3" indent="-216000">
              <a:spcBef>
                <a:spcPts val="567"/>
              </a:spcBef>
              <a:buClr>
                <a:srgbClr val="000000"/>
              </a:buClr>
              <a:buSzPct val="75000"/>
              <a:buFont typeface="Symbol" charset="2"/>
              <a:buChar char=""/>
            </a:pPr>
            <a:r>
              <a:rPr lang="en-US" sz="2000" b="0" strike="noStrike" spc="-1">
                <a:solidFill>
                  <a:srgbClr val="000000"/>
                </a:solidFill>
                <a:uFill>
                  <a:solidFill>
                    <a:srgbClr val="FFFFFF"/>
                  </a:solidFill>
                </a:u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pic>
        <p:nvPicPr>
          <p:cNvPr id="44" name="Picture 7"/>
          <p:cNvPicPr/>
          <p:nvPr/>
        </p:nvPicPr>
        <p:blipFill>
          <a:blip r:embed="rId15"/>
          <a:srcRect l="3610"/>
          <a:stretch/>
        </p:blipFill>
        <p:spPr>
          <a:xfrm>
            <a:off x="0" y="2669760"/>
            <a:ext cx="4034880" cy="4186080"/>
          </a:xfrm>
          <a:prstGeom prst="rect">
            <a:avLst/>
          </a:prstGeom>
          <a:ln>
            <a:noFill/>
          </a:ln>
        </p:spPr>
      </p:pic>
      <p:pic>
        <p:nvPicPr>
          <p:cNvPr id="45" name="Picture 6"/>
          <p:cNvPicPr/>
          <p:nvPr/>
        </p:nvPicPr>
        <p:blipFill>
          <a:blip r:embed="rId16"/>
          <a:srcRect l="35647"/>
          <a:stretch/>
        </p:blipFill>
        <p:spPr>
          <a:xfrm>
            <a:off x="0" y="2892240"/>
            <a:ext cx="1520280" cy="2363400"/>
          </a:xfrm>
          <a:prstGeom prst="rect">
            <a:avLst/>
          </a:prstGeom>
          <a:ln>
            <a:noFill/>
          </a:ln>
        </p:spPr>
      </p:pic>
      <p:sp>
        <p:nvSpPr>
          <p:cNvPr id="46" name="CustomShape 1"/>
          <p:cNvSpPr/>
          <p:nvPr/>
        </p:nvSpPr>
        <p:spPr>
          <a:xfrm>
            <a:off x="8609040" y="1676520"/>
            <a:ext cx="2817360" cy="2817360"/>
          </a:xfrm>
          <a:prstGeom prst="ellipse">
            <a:avLst/>
          </a:prstGeom>
          <a:gradFill>
            <a:gsLst>
              <a:gs pos="0">
                <a:schemeClr val="bg2">
                  <a:lumMod val="40000"/>
                  <a:lumOff val="60000"/>
                  <a:alpha val="7000"/>
                </a:schemeClr>
              </a:gs>
              <a:gs pos="36000">
                <a:schemeClr val="bg2">
                  <a:lumMod val="40000"/>
                  <a:lumOff val="60000"/>
                  <a:alpha val="6000"/>
                </a:schemeClr>
              </a:gs>
              <a:gs pos="69000">
                <a:schemeClr val="bg2">
                  <a:lumMod val="40000"/>
                  <a:lumOff val="60000"/>
                  <a:alpha val="0"/>
                </a:schemeClr>
              </a:gs>
            </a:gsLst>
            <a:lin ang="0"/>
          </a:gra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pic>
        <p:nvPicPr>
          <p:cNvPr id="47" name="Picture 8"/>
          <p:cNvPicPr/>
          <p:nvPr/>
        </p:nvPicPr>
        <p:blipFill>
          <a:blip r:embed="rId17"/>
          <a:srcRect t="28812"/>
          <a:stretch/>
        </p:blipFill>
        <p:spPr>
          <a:xfrm>
            <a:off x="7999560" y="0"/>
            <a:ext cx="1601280" cy="1139400"/>
          </a:xfrm>
          <a:prstGeom prst="rect">
            <a:avLst/>
          </a:prstGeom>
          <a:ln>
            <a:noFill/>
          </a:ln>
        </p:spPr>
      </p:pic>
      <p:pic>
        <p:nvPicPr>
          <p:cNvPr id="48" name="Picture 9"/>
          <p:cNvPicPr/>
          <p:nvPr/>
        </p:nvPicPr>
        <p:blipFill>
          <a:blip r:embed="rId18"/>
          <a:srcRect b="23333"/>
          <a:stretch/>
        </p:blipFill>
        <p:spPr>
          <a:xfrm>
            <a:off x="8609040" y="6095880"/>
            <a:ext cx="991440" cy="759960"/>
          </a:xfrm>
          <a:prstGeom prst="rect">
            <a:avLst/>
          </a:prstGeom>
          <a:ln>
            <a:noFill/>
          </a:ln>
        </p:spPr>
      </p:pic>
      <p:sp>
        <p:nvSpPr>
          <p:cNvPr id="49" name="CustomShape 2"/>
          <p:cNvSpPr/>
          <p:nvPr/>
        </p:nvSpPr>
        <p:spPr>
          <a:xfrm>
            <a:off x="10437840" y="0"/>
            <a:ext cx="683640" cy="1140840"/>
          </a:xfrm>
          <a:prstGeom prst="rect">
            <a:avLst/>
          </a:prstGeom>
          <a:solidFill>
            <a:schemeClr val="accent1"/>
          </a:soli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sp>
        <p:nvSpPr>
          <p:cNvPr id="50" name="PlaceHolder 3"/>
          <p:cNvSpPr>
            <a:spLocks noGrp="1"/>
          </p:cNvSpPr>
          <p:nvPr>
            <p:ph type="title"/>
          </p:nvPr>
        </p:nvSpPr>
        <p:spPr>
          <a:xfrm>
            <a:off x="609480" y="273600"/>
            <a:ext cx="10972440" cy="1144800"/>
          </a:xfrm>
          <a:prstGeom prst="rect">
            <a:avLst/>
          </a:prstGeom>
        </p:spPr>
        <p:txBody>
          <a:bodyPr lIns="0" tIns="0" rIns="0" bIns="0" anchor="ctr"/>
          <a:lstStyle/>
          <a:p>
            <a:pPr algn="ctr"/>
            <a:r>
              <a:rPr lang="en-US" sz="4400" b="0" strike="noStrike" spc="-1">
                <a:solidFill>
                  <a:srgbClr val="000000"/>
                </a:solidFill>
                <a:uFill>
                  <a:solidFill>
                    <a:srgbClr val="FFFFFF"/>
                  </a:solidFill>
                </a:uFill>
                <a:latin typeface="Arial"/>
              </a:rPr>
              <a:t>Click to edit the title text format</a:t>
            </a:r>
          </a:p>
        </p:txBody>
      </p:sp>
      <p:sp>
        <p:nvSpPr>
          <p:cNvPr id="51" name="PlaceHolder 4"/>
          <p:cNvSpPr>
            <a:spLocks noGrp="1"/>
          </p:cNvSpPr>
          <p:nvPr>
            <p:ph type="body"/>
          </p:nvPr>
        </p:nvSpPr>
        <p:spPr>
          <a:xfrm>
            <a:off x="609480" y="1604520"/>
            <a:ext cx="10972440" cy="3977280"/>
          </a:xfrm>
          <a:prstGeom prst="rect">
            <a:avLst/>
          </a:prstGeom>
        </p:spPr>
        <p:txBody>
          <a:bodyPr lIns="0" tIns="0" rIns="0" bIns="0"/>
          <a:lstStyle/>
          <a:p>
            <a:pPr marL="432000" indent="-324000">
              <a:spcBef>
                <a:spcPts val="1417"/>
              </a:spcBef>
              <a:buClr>
                <a:srgbClr val="000000"/>
              </a:buClr>
              <a:buSzPct val="45000"/>
              <a:buFont typeface="Wingdings" charset="2"/>
              <a:buChar char=""/>
            </a:pPr>
            <a:r>
              <a:rPr lang="en-US" sz="3200" b="0" strike="noStrike" spc="-1">
                <a:solidFill>
                  <a:srgbClr val="000000"/>
                </a:solidFill>
                <a:uFill>
                  <a:solidFill>
                    <a:srgbClr val="FFFFFF"/>
                  </a:solidFill>
                </a:uFill>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solidFill>
                  <a:srgbClr val="000000"/>
                </a:solidFill>
                <a:uFill>
                  <a:solidFill>
                    <a:srgbClr val="FFFFFF"/>
                  </a:solidFill>
                </a:uFill>
                <a:latin typeface="Arial"/>
              </a:rPr>
              <a:t>Second Outline Level</a:t>
            </a:r>
          </a:p>
          <a:p>
            <a:pPr marL="1296000" lvl="2" indent="-288000">
              <a:spcBef>
                <a:spcPts val="850"/>
              </a:spcBef>
              <a:buClr>
                <a:srgbClr val="000000"/>
              </a:buClr>
              <a:buSzPct val="45000"/>
              <a:buFont typeface="Wingdings" charset="2"/>
              <a:buChar char=""/>
            </a:pPr>
            <a:r>
              <a:rPr lang="en-US" sz="2400" b="0" strike="noStrike" spc="-1">
                <a:solidFill>
                  <a:srgbClr val="000000"/>
                </a:solidFill>
                <a:uFill>
                  <a:solidFill>
                    <a:srgbClr val="FFFFFF"/>
                  </a:solidFill>
                </a:uFill>
                <a:latin typeface="Arial"/>
              </a:rPr>
              <a:t>Third Outline Level</a:t>
            </a:r>
          </a:p>
          <a:p>
            <a:pPr marL="1728000" lvl="3" indent="-216000">
              <a:spcBef>
                <a:spcPts val="567"/>
              </a:spcBef>
              <a:buClr>
                <a:srgbClr val="000000"/>
              </a:buClr>
              <a:buSzPct val="75000"/>
              <a:buFont typeface="Symbol" charset="2"/>
              <a:buChar char=""/>
            </a:pPr>
            <a:r>
              <a:rPr lang="en-US" sz="2000" b="0" strike="noStrike" spc="-1">
                <a:solidFill>
                  <a:srgbClr val="000000"/>
                </a:solidFill>
                <a:uFill>
                  <a:solidFill>
                    <a:srgbClr val="FFFFFF"/>
                  </a:solidFill>
                </a:u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pic>
        <p:nvPicPr>
          <p:cNvPr id="88" name="Picture 7"/>
          <p:cNvPicPr/>
          <p:nvPr/>
        </p:nvPicPr>
        <p:blipFill>
          <a:blip r:embed="rId15"/>
          <a:srcRect l="3610"/>
          <a:stretch/>
        </p:blipFill>
        <p:spPr>
          <a:xfrm>
            <a:off x="0" y="2669760"/>
            <a:ext cx="4034880" cy="4186080"/>
          </a:xfrm>
          <a:prstGeom prst="rect">
            <a:avLst/>
          </a:prstGeom>
          <a:ln>
            <a:noFill/>
          </a:ln>
        </p:spPr>
      </p:pic>
      <p:pic>
        <p:nvPicPr>
          <p:cNvPr id="89" name="Picture 6"/>
          <p:cNvPicPr/>
          <p:nvPr/>
        </p:nvPicPr>
        <p:blipFill>
          <a:blip r:embed="rId16"/>
          <a:srcRect l="35647"/>
          <a:stretch/>
        </p:blipFill>
        <p:spPr>
          <a:xfrm>
            <a:off x="0" y="2892240"/>
            <a:ext cx="1520280" cy="2363400"/>
          </a:xfrm>
          <a:prstGeom prst="rect">
            <a:avLst/>
          </a:prstGeom>
          <a:ln>
            <a:noFill/>
          </a:ln>
        </p:spPr>
      </p:pic>
      <p:sp>
        <p:nvSpPr>
          <p:cNvPr id="90" name="CustomShape 1"/>
          <p:cNvSpPr/>
          <p:nvPr/>
        </p:nvSpPr>
        <p:spPr>
          <a:xfrm>
            <a:off x="8609040" y="1676520"/>
            <a:ext cx="2817360" cy="2817360"/>
          </a:xfrm>
          <a:prstGeom prst="ellipse">
            <a:avLst/>
          </a:prstGeom>
          <a:gradFill>
            <a:gsLst>
              <a:gs pos="0">
                <a:schemeClr val="bg2">
                  <a:lumMod val="40000"/>
                  <a:lumOff val="60000"/>
                  <a:alpha val="7000"/>
                </a:schemeClr>
              </a:gs>
              <a:gs pos="36000">
                <a:schemeClr val="bg2">
                  <a:lumMod val="40000"/>
                  <a:lumOff val="60000"/>
                  <a:alpha val="6000"/>
                </a:schemeClr>
              </a:gs>
              <a:gs pos="69000">
                <a:schemeClr val="bg2">
                  <a:lumMod val="40000"/>
                  <a:lumOff val="60000"/>
                  <a:alpha val="0"/>
                </a:schemeClr>
              </a:gs>
            </a:gsLst>
            <a:lin ang="0"/>
          </a:gra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pic>
        <p:nvPicPr>
          <p:cNvPr id="91" name="Picture 8"/>
          <p:cNvPicPr/>
          <p:nvPr/>
        </p:nvPicPr>
        <p:blipFill>
          <a:blip r:embed="rId17"/>
          <a:srcRect t="28812"/>
          <a:stretch/>
        </p:blipFill>
        <p:spPr>
          <a:xfrm>
            <a:off x="7999560" y="0"/>
            <a:ext cx="1601280" cy="1139400"/>
          </a:xfrm>
          <a:prstGeom prst="rect">
            <a:avLst/>
          </a:prstGeom>
          <a:ln>
            <a:noFill/>
          </a:ln>
        </p:spPr>
      </p:pic>
      <p:pic>
        <p:nvPicPr>
          <p:cNvPr id="92" name="Picture 9"/>
          <p:cNvPicPr/>
          <p:nvPr/>
        </p:nvPicPr>
        <p:blipFill>
          <a:blip r:embed="rId18"/>
          <a:srcRect b="23333"/>
          <a:stretch/>
        </p:blipFill>
        <p:spPr>
          <a:xfrm>
            <a:off x="8609040" y="6095880"/>
            <a:ext cx="991440" cy="759960"/>
          </a:xfrm>
          <a:prstGeom prst="rect">
            <a:avLst/>
          </a:prstGeom>
          <a:ln>
            <a:noFill/>
          </a:ln>
        </p:spPr>
      </p:pic>
      <p:sp>
        <p:nvSpPr>
          <p:cNvPr id="93" name="CustomShape 2"/>
          <p:cNvSpPr/>
          <p:nvPr/>
        </p:nvSpPr>
        <p:spPr>
          <a:xfrm>
            <a:off x="10437840" y="0"/>
            <a:ext cx="683640" cy="1140840"/>
          </a:xfrm>
          <a:prstGeom prst="rect">
            <a:avLst/>
          </a:prstGeom>
          <a:solidFill>
            <a:schemeClr val="accent1"/>
          </a:solidFill>
          <a:ln>
            <a:noFill/>
          </a:ln>
          <a:effectLst>
            <a:outerShdw blurRad="38100" dist="25400" dir="5400000" rotWithShape="0">
              <a:srgbClr val="000000">
                <a:alpha val="45000"/>
              </a:srgbClr>
            </a:outerShdw>
          </a:effectLst>
        </p:spPr>
        <p:style>
          <a:lnRef idx="1">
            <a:schemeClr val="accent1"/>
          </a:lnRef>
          <a:fillRef idx="3">
            <a:schemeClr val="accent1"/>
          </a:fillRef>
          <a:effectRef idx="2">
            <a:schemeClr val="accent1"/>
          </a:effectRef>
          <a:fontRef idx="minor"/>
        </p:style>
      </p:sp>
      <p:sp>
        <p:nvSpPr>
          <p:cNvPr id="94" name="PlaceHolder 3"/>
          <p:cNvSpPr>
            <a:spLocks noGrp="1"/>
          </p:cNvSpPr>
          <p:nvPr>
            <p:ph type="title"/>
          </p:nvPr>
        </p:nvSpPr>
        <p:spPr>
          <a:xfrm>
            <a:off x="609480" y="273600"/>
            <a:ext cx="10972440" cy="1144800"/>
          </a:xfrm>
          <a:prstGeom prst="rect">
            <a:avLst/>
          </a:prstGeom>
        </p:spPr>
        <p:txBody>
          <a:bodyPr lIns="0" tIns="0" rIns="0" bIns="0" anchor="ctr"/>
          <a:lstStyle/>
          <a:p>
            <a:pPr algn="ctr"/>
            <a:r>
              <a:rPr lang="en-US" sz="4400" b="0" strike="noStrike" spc="-1">
                <a:solidFill>
                  <a:srgbClr val="000000"/>
                </a:solidFill>
                <a:uFill>
                  <a:solidFill>
                    <a:srgbClr val="FFFFFF"/>
                  </a:solidFill>
                </a:uFill>
                <a:latin typeface="Arial"/>
              </a:rPr>
              <a:t>Click to edit the title text format</a:t>
            </a:r>
          </a:p>
        </p:txBody>
      </p:sp>
      <p:sp>
        <p:nvSpPr>
          <p:cNvPr id="95" name="PlaceHolder 4"/>
          <p:cNvSpPr>
            <a:spLocks noGrp="1"/>
          </p:cNvSpPr>
          <p:nvPr>
            <p:ph type="body"/>
          </p:nvPr>
        </p:nvSpPr>
        <p:spPr>
          <a:xfrm>
            <a:off x="609480" y="1604520"/>
            <a:ext cx="10972440" cy="3977280"/>
          </a:xfrm>
          <a:prstGeom prst="rect">
            <a:avLst/>
          </a:prstGeom>
        </p:spPr>
        <p:txBody>
          <a:bodyPr lIns="0" tIns="0" rIns="0" bIns="0"/>
          <a:lstStyle/>
          <a:p>
            <a:pPr marL="432000" indent="-324000">
              <a:spcBef>
                <a:spcPts val="1417"/>
              </a:spcBef>
              <a:buClr>
                <a:srgbClr val="000000"/>
              </a:buClr>
              <a:buSzPct val="45000"/>
              <a:buFont typeface="Wingdings" charset="2"/>
              <a:buChar char=""/>
            </a:pPr>
            <a:r>
              <a:rPr lang="en-US" sz="3200" b="0" strike="noStrike" spc="-1">
                <a:solidFill>
                  <a:srgbClr val="000000"/>
                </a:solidFill>
                <a:uFill>
                  <a:solidFill>
                    <a:srgbClr val="FFFFFF"/>
                  </a:solidFill>
                </a:uFill>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solidFill>
                  <a:srgbClr val="000000"/>
                </a:solidFill>
                <a:uFill>
                  <a:solidFill>
                    <a:srgbClr val="FFFFFF"/>
                  </a:solidFill>
                </a:uFill>
                <a:latin typeface="Arial"/>
              </a:rPr>
              <a:t>Second Outline Level</a:t>
            </a:r>
          </a:p>
          <a:p>
            <a:pPr marL="1296000" lvl="2" indent="-288000">
              <a:spcBef>
                <a:spcPts val="850"/>
              </a:spcBef>
              <a:buClr>
                <a:srgbClr val="000000"/>
              </a:buClr>
              <a:buSzPct val="45000"/>
              <a:buFont typeface="Wingdings" charset="2"/>
              <a:buChar char=""/>
            </a:pPr>
            <a:r>
              <a:rPr lang="en-US" sz="2400" b="0" strike="noStrike" spc="-1">
                <a:solidFill>
                  <a:srgbClr val="000000"/>
                </a:solidFill>
                <a:uFill>
                  <a:solidFill>
                    <a:srgbClr val="FFFFFF"/>
                  </a:solidFill>
                </a:uFill>
                <a:latin typeface="Arial"/>
              </a:rPr>
              <a:t>Third Outline Level</a:t>
            </a:r>
          </a:p>
          <a:p>
            <a:pPr marL="1728000" lvl="3" indent="-216000">
              <a:spcBef>
                <a:spcPts val="567"/>
              </a:spcBef>
              <a:buClr>
                <a:srgbClr val="000000"/>
              </a:buClr>
              <a:buSzPct val="75000"/>
              <a:buFont typeface="Symbol" charset="2"/>
              <a:buChar char=""/>
            </a:pPr>
            <a:r>
              <a:rPr lang="en-US" sz="2000" b="0" strike="noStrike" spc="-1">
                <a:solidFill>
                  <a:srgbClr val="000000"/>
                </a:solidFill>
                <a:uFill>
                  <a:solidFill>
                    <a:srgbClr val="FFFFFF"/>
                  </a:solidFill>
                </a:u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www.nar.org/"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hyperlink" Target="https://www.nar.org/site/section703/"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www.tripolimidohio31.com/"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rocketcontest.org/"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3.png"/><Relationship Id="rId4"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mailto:davecombs@earthlink.net" TargetMode="External"/><Relationship Id="rId7" Type="http://schemas.openxmlformats.org/officeDocument/2006/relationships/hyperlink" Target="mailto:rstauffer001@gmail.com"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mailto:rick@nfaero.com" TargetMode="External"/><Relationship Id="rId5" Type="http://schemas.openxmlformats.org/officeDocument/2006/relationships/hyperlink" Target="http://www.tripolimidohio31.com/mailform.php" TargetMode="External"/><Relationship Id="rId4" Type="http://schemas.openxmlformats.org/officeDocument/2006/relationships/hyperlink" Target="mailto:erockets@rocketmail.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993422" y="539044"/>
            <a:ext cx="10001956" cy="5918199"/>
          </a:xfrm>
          <a:noFill/>
          <a:ln/>
        </p:spPr>
        <p:txBody>
          <a:bodyPr/>
          <a:lstStyle/>
          <a:p>
            <a:pPr algn="ctr">
              <a:buFontTx/>
              <a:buNone/>
            </a:pPr>
            <a:r>
              <a:rPr lang="en-US" sz="6000" dirty="0">
                <a:solidFill>
                  <a:schemeClr val="bg1"/>
                </a:solidFill>
              </a:rPr>
              <a:t>STEM Outreach through  Advanced Rocketry Projects</a:t>
            </a:r>
          </a:p>
          <a:p>
            <a:pPr algn="ctr">
              <a:buFontTx/>
              <a:buNone/>
            </a:pPr>
            <a:endParaRPr lang="en-US" sz="5400" dirty="0">
              <a:solidFill>
                <a:schemeClr val="bg1"/>
              </a:solidFill>
            </a:endParaRPr>
          </a:p>
          <a:p>
            <a:pPr algn="ctr">
              <a:buFontTx/>
              <a:buNone/>
            </a:pPr>
            <a:r>
              <a:rPr lang="en-US" sz="4000" dirty="0">
                <a:solidFill>
                  <a:schemeClr val="bg1"/>
                </a:solidFill>
              </a:rPr>
              <a:t>Friday, 16 June 2023</a:t>
            </a:r>
          </a:p>
          <a:p>
            <a:pPr algn="ctr">
              <a:buFontTx/>
              <a:buNone/>
            </a:pPr>
            <a:r>
              <a:rPr lang="en-US" sz="4000" dirty="0">
                <a:solidFill>
                  <a:schemeClr val="bg1"/>
                </a:solidFill>
              </a:rPr>
              <a:t>AIAA Lunch &amp; Learn</a:t>
            </a:r>
          </a:p>
          <a:p>
            <a:pPr algn="ctr">
              <a:buFontTx/>
              <a:buNone/>
            </a:pPr>
            <a:endParaRPr lang="en-US" sz="4000" dirty="0">
              <a:solidFill>
                <a:schemeClr val="bg1"/>
              </a:solidFill>
            </a:endParaRPr>
          </a:p>
          <a:p>
            <a:pPr algn="ctr">
              <a:buFontTx/>
              <a:buNone/>
            </a:pPr>
            <a:r>
              <a:rPr lang="en-US" sz="4000" dirty="0">
                <a:solidFill>
                  <a:schemeClr val="bg1"/>
                </a:solidFill>
              </a:rPr>
              <a:t>Ron Stauffer</a:t>
            </a:r>
            <a:br>
              <a:rPr lang="en-US" sz="4000" dirty="0">
                <a:solidFill>
                  <a:schemeClr val="bg1"/>
                </a:solidFill>
              </a:rPr>
            </a:br>
            <a:r>
              <a:rPr lang="en-US" sz="4000" dirty="0">
                <a:solidFill>
                  <a:schemeClr val="bg1"/>
                </a:solidFill>
              </a:rPr>
              <a:t>Rick Wills</a:t>
            </a:r>
          </a:p>
          <a:p>
            <a:pPr algn="ctr">
              <a:buFontTx/>
              <a:buNone/>
            </a:pPr>
            <a:endParaRPr lang="en-US" sz="4400" dirty="0"/>
          </a:p>
        </p:txBody>
      </p:sp>
    </p:spTree>
    <p:extLst>
      <p:ext uri="{BB962C8B-B14F-4D97-AF65-F5344CB8AC3E}">
        <p14:creationId xmlns:p14="http://schemas.microsoft.com/office/powerpoint/2010/main" val="4060922183"/>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6004" y="598796"/>
            <a:ext cx="9471377"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endParaRPr sz="4800" dirty="0">
              <a:solidFill>
                <a:schemeClr val="bg1"/>
              </a:solidFill>
            </a:endParaRPr>
          </a:p>
        </p:txBody>
      </p:sp>
      <p:sp>
        <p:nvSpPr>
          <p:cNvPr id="3" name="object 3"/>
          <p:cNvSpPr txBox="1"/>
          <p:nvPr/>
        </p:nvSpPr>
        <p:spPr>
          <a:xfrm>
            <a:off x="553113" y="1979747"/>
            <a:ext cx="10228040" cy="3708708"/>
          </a:xfrm>
          <a:prstGeom prst="rect">
            <a:avLst/>
          </a:prstGeom>
        </p:spPr>
        <p:txBody>
          <a:bodyPr vert="horz" wrap="square" lIns="0" tIns="0" rIns="0" bIns="0" rtlCol="0">
            <a:spAutoFit/>
          </a:bodyPr>
          <a:lstStyle/>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The oldest and largest organization for hobby rocket fliers in the world, founded in 1958</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Provides color magazine, $5M insurance, rocketry handbook, and high power certification to members</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Author of the hobby’s Safety Codes</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Safety testing authority for consumer rocket engines</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Representative of the hobby to national agencies and organizations such as 4-H, FAA, and NFPA</a:t>
            </a:r>
          </a:p>
          <a:p>
            <a:pPr marL="11397" marR="18235" algn="ctr">
              <a:spcBef>
                <a:spcPts val="600"/>
              </a:spcBef>
              <a:tabLst>
                <a:tab pos="319115" algn="l"/>
              </a:tabLst>
            </a:pPr>
            <a:r>
              <a:rPr lang="en-US" sz="2400" dirty="0">
                <a:solidFill>
                  <a:schemeClr val="bg1"/>
                </a:solidFill>
                <a:cs typeface="Arial"/>
                <a:hlinkClick r:id="rId3">
                  <a:extLst>
                    <a:ext uri="{A12FA001-AC4F-418D-AE19-62706E023703}">
                      <ahyp:hlinkClr xmlns:ahyp="http://schemas.microsoft.com/office/drawing/2018/hyperlinkcolor" val="tx"/>
                    </a:ext>
                  </a:extLst>
                </a:hlinkClick>
              </a:rPr>
              <a:t>www.nar.org</a:t>
            </a:r>
            <a:endParaRPr lang="en-US" sz="2400" dirty="0">
              <a:solidFill>
                <a:schemeClr val="bg1"/>
              </a:solidFill>
              <a:cs typeface="Arial"/>
            </a:endParaRPr>
          </a:p>
        </p:txBody>
      </p:sp>
      <p:sp>
        <p:nvSpPr>
          <p:cNvPr id="4" name="object 2">
            <a:extLst>
              <a:ext uri="{FF2B5EF4-FFF2-40B4-BE49-F238E27FC236}">
                <a16:creationId xmlns:a16="http://schemas.microsoft.com/office/drawing/2014/main" id="{B0878011-F5C6-FE81-5345-BA264383F161}"/>
              </a:ext>
            </a:extLst>
          </p:cNvPr>
          <p:cNvSpPr txBox="1"/>
          <p:nvPr/>
        </p:nvSpPr>
        <p:spPr>
          <a:xfrm>
            <a:off x="1535289" y="1235798"/>
            <a:ext cx="8263688" cy="551433"/>
          </a:xfrm>
          <a:prstGeom prst="rect">
            <a:avLst/>
          </a:prstGeom>
        </p:spPr>
        <p:txBody>
          <a:bodyPr vert="horz" wrap="square" lIns="0" tIns="0" rIns="0" bIns="0" rtlCol="0">
            <a:spAutoFit/>
          </a:bodyPr>
          <a:lstStyle/>
          <a:p>
            <a:pPr marL="11397" algn="ctr">
              <a:lnSpc>
                <a:spcPts val="4272"/>
              </a:lnSpc>
            </a:pPr>
            <a:r>
              <a:rPr lang="en-US" sz="3600" dirty="0">
                <a:solidFill>
                  <a:schemeClr val="bg1"/>
                </a:solidFill>
              </a:rPr>
              <a:t>National Association of Rocketry (NAR)</a:t>
            </a:r>
            <a:endParaRPr sz="3600" dirty="0">
              <a:solidFill>
                <a:schemeClr val="bg1"/>
              </a:solidFill>
            </a:endParaRPr>
          </a:p>
        </p:txBody>
      </p:sp>
      <p:grpSp>
        <p:nvGrpSpPr>
          <p:cNvPr id="5" name="Group 4">
            <a:extLst>
              <a:ext uri="{FF2B5EF4-FFF2-40B4-BE49-F238E27FC236}">
                <a16:creationId xmlns:a16="http://schemas.microsoft.com/office/drawing/2014/main" id="{A5B21F6A-08CE-0EED-B50F-D63F4D49DCD8}"/>
              </a:ext>
            </a:extLst>
          </p:cNvPr>
          <p:cNvGrpSpPr/>
          <p:nvPr/>
        </p:nvGrpSpPr>
        <p:grpSpPr>
          <a:xfrm>
            <a:off x="3006836" y="5754210"/>
            <a:ext cx="6178327" cy="952051"/>
            <a:chOff x="2981301" y="5722588"/>
            <a:chExt cx="6178327" cy="952051"/>
          </a:xfrm>
        </p:grpSpPr>
        <p:sp>
          <p:nvSpPr>
            <p:cNvPr id="8" name="object 6">
              <a:extLst>
                <a:ext uri="{FF2B5EF4-FFF2-40B4-BE49-F238E27FC236}">
                  <a16:creationId xmlns:a16="http://schemas.microsoft.com/office/drawing/2014/main" id="{7EF27AA0-C0B9-5840-BD7F-C9716FE27FD0}"/>
                </a:ext>
              </a:extLst>
            </p:cNvPr>
            <p:cNvSpPr/>
            <p:nvPr/>
          </p:nvSpPr>
          <p:spPr>
            <a:xfrm>
              <a:off x="3554299" y="5727883"/>
              <a:ext cx="5605329" cy="941462"/>
            </a:xfrm>
            <a:prstGeom prst="rect">
              <a:avLst/>
            </a:prstGeom>
            <a:blipFill>
              <a:blip r:embed="rId4" cstate="print"/>
              <a:stretch>
                <a:fillRect/>
              </a:stretch>
            </a:blipFill>
          </p:spPr>
          <p:txBody>
            <a:bodyPr wrap="square" lIns="0" tIns="0" rIns="0" bIns="0" rtlCol="0"/>
            <a:lstStyle/>
            <a:p>
              <a:endParaRPr/>
            </a:p>
          </p:txBody>
        </p:sp>
        <p:sp>
          <p:nvSpPr>
            <p:cNvPr id="9" name="object 3">
              <a:extLst>
                <a:ext uri="{FF2B5EF4-FFF2-40B4-BE49-F238E27FC236}">
                  <a16:creationId xmlns:a16="http://schemas.microsoft.com/office/drawing/2014/main" id="{9ADDF714-5746-BA02-BAD2-F0C0210AA2C9}"/>
                </a:ext>
              </a:extLst>
            </p:cNvPr>
            <p:cNvSpPr/>
            <p:nvPr/>
          </p:nvSpPr>
          <p:spPr>
            <a:xfrm>
              <a:off x="2981301" y="5722588"/>
              <a:ext cx="572998" cy="952051"/>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2957011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49111" y="1655049"/>
            <a:ext cx="11294533" cy="4601260"/>
          </a:xfrm>
          <a:prstGeom prst="rect">
            <a:avLst/>
          </a:prstGeom>
        </p:spPr>
        <p:txBody>
          <a:bodyPr vert="horz" wrap="square" lIns="0" tIns="0" rIns="0" bIns="0" rtlCol="0">
            <a:spAutoFit/>
          </a:bodyPr>
          <a:lstStyle/>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WSR – NAR Section 703; based in Dayton, serving greater southwestern Ohio region</a:t>
            </a:r>
          </a:p>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Well-equipped section, with complete low-power and high-power ground support equipment like launch systems, pads, rods and rails, and PA equipment for on-the-field communications</a:t>
            </a:r>
          </a:p>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Fly in accordance with the NAR Model and High Power Rocketry Safety Codes; covered by the NAR’s general liability insurance</a:t>
            </a:r>
          </a:p>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Manage access to one High Power field, one low/mid power field, as well supporting  access to other high and low/mid power fields managed by other NAR clubs in the tri-state area (~3 hour radius)</a:t>
            </a:r>
          </a:p>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Also provide launch access at launch events at NMUSAF, Armstrong Air &amp; Space, etc.</a:t>
            </a:r>
          </a:p>
          <a:p>
            <a:pPr marL="354297" marR="18235" indent="-342900">
              <a:spcBef>
                <a:spcPts val="600"/>
              </a:spcBef>
              <a:buFont typeface="Courier New" panose="02070309020205020404" pitchFamily="49" charset="0"/>
              <a:buChar char="o"/>
              <a:tabLst>
                <a:tab pos="319115" algn="l"/>
              </a:tabLst>
            </a:pPr>
            <a:r>
              <a:rPr lang="en-US" sz="2200" dirty="0">
                <a:solidFill>
                  <a:schemeClr val="bg1"/>
                </a:solidFill>
                <a:cs typeface="Arial"/>
              </a:rPr>
              <a:t>Well established and active STEM outreach program</a:t>
            </a:r>
          </a:p>
          <a:p>
            <a:pPr marL="11397" marR="18235" algn="ctr">
              <a:spcBef>
                <a:spcPts val="1200"/>
              </a:spcBef>
              <a:tabLst>
                <a:tab pos="319115" algn="l"/>
              </a:tabLst>
            </a:pPr>
            <a:r>
              <a:rPr lang="en-US" sz="2200" dirty="0">
                <a:solidFill>
                  <a:schemeClr val="bg1"/>
                </a:solidFill>
                <a:cs typeface="Arial"/>
                <a:hlinkClick r:id="rId3">
                  <a:extLst>
                    <a:ext uri="{A12FA001-AC4F-418D-AE19-62706E023703}">
                      <ahyp:hlinkClr xmlns:ahyp="http://schemas.microsoft.com/office/drawing/2018/hyperlinkcolor" val="tx"/>
                    </a:ext>
                  </a:extLst>
                </a:hlinkClick>
              </a:rPr>
              <a:t>https://www.nar.org/site/section703/</a:t>
            </a:r>
            <a:endParaRPr lang="en-US" sz="2200" dirty="0">
              <a:solidFill>
                <a:schemeClr val="bg1"/>
              </a:solidFill>
              <a:cs typeface="Arial"/>
            </a:endParaRPr>
          </a:p>
        </p:txBody>
      </p:sp>
      <p:sp>
        <p:nvSpPr>
          <p:cNvPr id="4" name="object 2">
            <a:extLst>
              <a:ext uri="{FF2B5EF4-FFF2-40B4-BE49-F238E27FC236}">
                <a16:creationId xmlns:a16="http://schemas.microsoft.com/office/drawing/2014/main" id="{B0878011-F5C6-FE81-5345-BA264383F161}"/>
              </a:ext>
            </a:extLst>
          </p:cNvPr>
          <p:cNvSpPr txBox="1"/>
          <p:nvPr/>
        </p:nvSpPr>
        <p:spPr>
          <a:xfrm>
            <a:off x="2482530" y="999924"/>
            <a:ext cx="6594764" cy="551433"/>
          </a:xfrm>
          <a:prstGeom prst="rect">
            <a:avLst/>
          </a:prstGeom>
        </p:spPr>
        <p:txBody>
          <a:bodyPr vert="horz" wrap="square" lIns="0" tIns="0" rIns="0" bIns="0" rtlCol="0">
            <a:spAutoFit/>
          </a:bodyPr>
          <a:lstStyle/>
          <a:p>
            <a:pPr marL="11397" algn="ctr">
              <a:lnSpc>
                <a:spcPts val="4272"/>
              </a:lnSpc>
            </a:pPr>
            <a:r>
              <a:rPr lang="en-US" sz="3600" dirty="0">
                <a:solidFill>
                  <a:schemeClr val="bg1"/>
                </a:solidFill>
              </a:rPr>
              <a:t>Wright Stuff Rocketeers (WSR)</a:t>
            </a:r>
            <a:endParaRPr sz="3600" dirty="0">
              <a:solidFill>
                <a:schemeClr val="bg1"/>
              </a:solidFill>
            </a:endParaRPr>
          </a:p>
        </p:txBody>
      </p:sp>
      <p:sp>
        <p:nvSpPr>
          <p:cNvPr id="5" name="object 2">
            <a:extLst>
              <a:ext uri="{FF2B5EF4-FFF2-40B4-BE49-F238E27FC236}">
                <a16:creationId xmlns:a16="http://schemas.microsoft.com/office/drawing/2014/main" id="{7906C58D-492E-4F77-EDDB-4A4410E3D945}"/>
              </a:ext>
            </a:extLst>
          </p:cNvPr>
          <p:cNvSpPr txBox="1"/>
          <p:nvPr/>
        </p:nvSpPr>
        <p:spPr>
          <a:xfrm>
            <a:off x="1044224" y="483031"/>
            <a:ext cx="9471377"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endParaRPr sz="4800" dirty="0">
              <a:solidFill>
                <a:schemeClr val="bg1"/>
              </a:solidFill>
            </a:endParaRPr>
          </a:p>
        </p:txBody>
      </p:sp>
    </p:spTree>
    <p:extLst>
      <p:ext uri="{BB962C8B-B14F-4D97-AF65-F5344CB8AC3E}">
        <p14:creationId xmlns:p14="http://schemas.microsoft.com/office/powerpoint/2010/main" val="4257580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49111" y="1835673"/>
            <a:ext cx="10893777" cy="6678751"/>
          </a:xfrm>
          <a:prstGeom prst="rect">
            <a:avLst/>
          </a:prstGeom>
        </p:spPr>
        <p:txBody>
          <a:bodyPr vert="horz" wrap="square" lIns="0" tIns="0" rIns="0" bIns="0" rtlCol="0">
            <a:spAutoFit/>
          </a:bodyPr>
          <a:lstStyle/>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Association of the Tripoli Rocketry Association (TRA)</a:t>
            </a:r>
          </a:p>
          <a:p>
            <a:pPr marL="811497" marR="18235" lvl="1" indent="-342900">
              <a:spcBef>
                <a:spcPts val="600"/>
              </a:spcBef>
              <a:buFont typeface="Courier New" panose="02070309020205020404" pitchFamily="49" charset="0"/>
              <a:buChar char="o"/>
              <a:tabLst>
                <a:tab pos="319115" algn="l"/>
              </a:tabLst>
            </a:pPr>
            <a:r>
              <a:rPr lang="en-US" sz="2400" dirty="0">
                <a:solidFill>
                  <a:schemeClr val="bg1"/>
                </a:solidFill>
                <a:cs typeface="Arial"/>
              </a:rPr>
              <a:t>TRA an international organization and one of the two major organizing bodies for high power rocketry in the United States</a:t>
            </a:r>
          </a:p>
          <a:p>
            <a:pPr marL="811497" marR="18235" lvl="1" indent="-342900">
              <a:spcBef>
                <a:spcPts val="600"/>
              </a:spcBef>
              <a:buFont typeface="Courier New" panose="02070309020205020404" pitchFamily="49" charset="0"/>
              <a:buChar char="o"/>
              <a:tabLst>
                <a:tab pos="319115" algn="l"/>
              </a:tabLst>
            </a:pPr>
            <a:r>
              <a:rPr lang="en-US" sz="2400" dirty="0">
                <a:solidFill>
                  <a:schemeClr val="bg1"/>
                </a:solidFill>
                <a:cs typeface="Arial"/>
              </a:rPr>
              <a:t>Prefecture #31: Tripoli Mid-Ohio</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Fly on the Standing Oaks Enterprises fields in South Charleston</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TMO in operation from November through May, depending of field availability due to crops</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TMO welcomes NAR and TRA fliers as well as school groups, scouts, and college students</a:t>
            </a:r>
          </a:p>
          <a:p>
            <a:pPr marL="354297" marR="18235" indent="-342900">
              <a:spcBef>
                <a:spcPts val="600"/>
              </a:spcBef>
              <a:buFont typeface="Courier New" panose="02070309020205020404" pitchFamily="49" charset="0"/>
              <a:buChar char="o"/>
              <a:tabLst>
                <a:tab pos="319115" algn="l"/>
              </a:tabLst>
            </a:pPr>
            <a:r>
              <a:rPr lang="en-US" sz="2400" dirty="0">
                <a:solidFill>
                  <a:schemeClr val="bg1"/>
                </a:solidFill>
                <a:cs typeface="Arial"/>
              </a:rPr>
              <a:t>Not just High Power; Visitors can expect to see flights ranging from tiny Estes-style model rockets flying on A impulse motors up to GIANT rockets towering over ten feet tall flying on HUGE N and O impulse motors</a:t>
            </a:r>
          </a:p>
          <a:p>
            <a:pPr marL="354297" marR="18235" indent="-342900">
              <a:spcBef>
                <a:spcPts val="600"/>
              </a:spcBef>
              <a:buFont typeface="Courier New" panose="02070309020205020404" pitchFamily="49" charset="0"/>
              <a:buChar char="o"/>
              <a:tabLst>
                <a:tab pos="319115" algn="l"/>
              </a:tabLst>
            </a:pPr>
            <a:endParaRPr lang="en-US" sz="2400" dirty="0">
              <a:solidFill>
                <a:schemeClr val="bg1"/>
              </a:solidFill>
              <a:cs typeface="Arial"/>
            </a:endParaRPr>
          </a:p>
          <a:p>
            <a:pPr marL="11397" marR="18235" algn="ctr">
              <a:spcBef>
                <a:spcPts val="600"/>
              </a:spcBef>
              <a:tabLst>
                <a:tab pos="319115" algn="l"/>
              </a:tabLst>
            </a:pPr>
            <a:endParaRPr lang="en-US" sz="2400" dirty="0">
              <a:solidFill>
                <a:schemeClr val="bg1"/>
              </a:solidFill>
              <a:cs typeface="Arial"/>
              <a:hlinkClick r:id="rId3"/>
            </a:endParaRPr>
          </a:p>
          <a:p>
            <a:pPr marL="11397" marR="18235" algn="ctr">
              <a:spcBef>
                <a:spcPts val="600"/>
              </a:spcBef>
              <a:tabLst>
                <a:tab pos="319115" algn="l"/>
              </a:tabLst>
            </a:pPr>
            <a:endParaRPr lang="en-US" sz="2400" dirty="0">
              <a:solidFill>
                <a:schemeClr val="bg1"/>
              </a:solidFill>
              <a:cs typeface="Arial"/>
              <a:hlinkClick r:id="rId3"/>
            </a:endParaRPr>
          </a:p>
          <a:p>
            <a:pPr marL="11397" marR="18235" algn="ctr">
              <a:spcBef>
                <a:spcPts val="600"/>
              </a:spcBef>
              <a:tabLst>
                <a:tab pos="319115" algn="l"/>
              </a:tabLst>
            </a:pPr>
            <a:r>
              <a:rPr lang="en-US" sz="2400" dirty="0">
                <a:solidFill>
                  <a:schemeClr val="bg1"/>
                </a:solidFill>
                <a:cs typeface="Arial"/>
                <a:hlinkClick r:id="rId3"/>
              </a:rPr>
              <a:t>http://www.tripolimidohio31.com/</a:t>
            </a:r>
            <a:r>
              <a:rPr lang="en-US" sz="2400" dirty="0">
                <a:solidFill>
                  <a:schemeClr val="bg1"/>
                </a:solidFill>
                <a:cs typeface="Arial"/>
              </a:rPr>
              <a:t> </a:t>
            </a:r>
          </a:p>
        </p:txBody>
      </p:sp>
      <p:sp>
        <p:nvSpPr>
          <p:cNvPr id="4" name="object 2">
            <a:extLst>
              <a:ext uri="{FF2B5EF4-FFF2-40B4-BE49-F238E27FC236}">
                <a16:creationId xmlns:a16="http://schemas.microsoft.com/office/drawing/2014/main" id="{B0878011-F5C6-FE81-5345-BA264383F161}"/>
              </a:ext>
            </a:extLst>
          </p:cNvPr>
          <p:cNvSpPr txBox="1"/>
          <p:nvPr/>
        </p:nvSpPr>
        <p:spPr>
          <a:xfrm>
            <a:off x="2482530" y="1236993"/>
            <a:ext cx="6594764" cy="551433"/>
          </a:xfrm>
          <a:prstGeom prst="rect">
            <a:avLst/>
          </a:prstGeom>
        </p:spPr>
        <p:txBody>
          <a:bodyPr vert="horz" wrap="square" lIns="0" tIns="0" rIns="0" bIns="0" rtlCol="0">
            <a:spAutoFit/>
          </a:bodyPr>
          <a:lstStyle/>
          <a:p>
            <a:pPr marL="11397" algn="ctr">
              <a:lnSpc>
                <a:spcPts val="4272"/>
              </a:lnSpc>
            </a:pPr>
            <a:r>
              <a:rPr lang="en-US" sz="3600" dirty="0">
                <a:solidFill>
                  <a:schemeClr val="bg1"/>
                </a:solidFill>
              </a:rPr>
              <a:t>Tripoli Mid-Ohio (TMO)</a:t>
            </a:r>
            <a:endParaRPr sz="3600" dirty="0">
              <a:solidFill>
                <a:schemeClr val="bg1"/>
              </a:solidFill>
            </a:endParaRPr>
          </a:p>
        </p:txBody>
      </p:sp>
      <p:sp>
        <p:nvSpPr>
          <p:cNvPr id="5" name="object 2">
            <a:extLst>
              <a:ext uri="{FF2B5EF4-FFF2-40B4-BE49-F238E27FC236}">
                <a16:creationId xmlns:a16="http://schemas.microsoft.com/office/drawing/2014/main" id="{7906C58D-492E-4F77-EDDB-4A4410E3D945}"/>
              </a:ext>
            </a:extLst>
          </p:cNvPr>
          <p:cNvSpPr txBox="1"/>
          <p:nvPr/>
        </p:nvSpPr>
        <p:spPr>
          <a:xfrm>
            <a:off x="1044224" y="652366"/>
            <a:ext cx="9471377"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endParaRPr sz="4800" dirty="0">
              <a:solidFill>
                <a:schemeClr val="bg1"/>
              </a:solidFill>
            </a:endParaRPr>
          </a:p>
        </p:txBody>
      </p:sp>
    </p:spTree>
    <p:extLst>
      <p:ext uri="{BB962C8B-B14F-4D97-AF65-F5344CB8AC3E}">
        <p14:creationId xmlns:p14="http://schemas.microsoft.com/office/powerpoint/2010/main" val="278130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1995311" y="266700"/>
            <a:ext cx="76962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AIAA STEM Outreach</a:t>
            </a:r>
          </a:p>
        </p:txBody>
      </p:sp>
      <p:sp>
        <p:nvSpPr>
          <p:cNvPr id="5246" name="Rectangle 126"/>
          <p:cNvSpPr>
            <a:spLocks noChangeArrowheads="1"/>
          </p:cNvSpPr>
          <p:nvPr/>
        </p:nvSpPr>
        <p:spPr bwMode="auto">
          <a:xfrm>
            <a:off x="462844" y="1380066"/>
            <a:ext cx="10761134" cy="5105400"/>
          </a:xfrm>
          <a:prstGeom prst="rect">
            <a:avLst/>
          </a:prstGeom>
          <a:noFill/>
          <a:ln w="12700">
            <a:noFill/>
            <a:miter lim="800000"/>
            <a:headEnd/>
            <a:tailEnd/>
          </a:ln>
          <a:effectLst/>
        </p:spPr>
        <p:txBody>
          <a:bodyPr lIns="90488" tIns="44450" rIns="90488" bIns="44450"/>
          <a:lstStyle/>
          <a:p>
            <a:pPr marL="342900" indent="-342900">
              <a:spcBef>
                <a:spcPts val="600"/>
              </a:spcBef>
              <a:buClr>
                <a:schemeClr val="bg1"/>
              </a:buClr>
              <a:buSzPct val="75000"/>
              <a:buFontTx/>
              <a:buChar char="o"/>
            </a:pPr>
            <a:r>
              <a:rPr lang="en-US" sz="2400" dirty="0">
                <a:solidFill>
                  <a:schemeClr val="bg1"/>
                </a:solidFill>
              </a:rPr>
              <a:t>STEM Outreach at core of AIAA</a:t>
            </a:r>
          </a:p>
          <a:p>
            <a:pPr marL="342900" indent="-342900">
              <a:spcBef>
                <a:spcPts val="600"/>
              </a:spcBef>
              <a:buClr>
                <a:schemeClr val="bg1"/>
              </a:buClr>
              <a:buSzPct val="75000"/>
              <a:buFontTx/>
              <a:buChar char="o"/>
            </a:pPr>
            <a:r>
              <a:rPr lang="en-US" sz="2400" dirty="0">
                <a:solidFill>
                  <a:schemeClr val="bg1"/>
                </a:solidFill>
              </a:rPr>
              <a:t>Key programs support </a:t>
            </a:r>
          </a:p>
          <a:p>
            <a:pPr marL="800100" lvl="1" indent="-342900">
              <a:spcBef>
                <a:spcPts val="600"/>
              </a:spcBef>
              <a:buClr>
                <a:schemeClr val="bg1"/>
              </a:buClr>
              <a:buSzPct val="75000"/>
              <a:buFontTx/>
              <a:buChar char="o"/>
            </a:pPr>
            <a:r>
              <a:rPr lang="en-US" sz="2400" u="sng" dirty="0">
                <a:solidFill>
                  <a:schemeClr val="bg1"/>
                </a:solidFill>
              </a:rPr>
              <a:t>Educators</a:t>
            </a:r>
            <a:r>
              <a:rPr lang="en-US" sz="2400" dirty="0">
                <a:solidFill>
                  <a:schemeClr val="bg1"/>
                </a:solidFill>
              </a:rPr>
              <a:t> (Classroom Grants, Trailblazing STEM</a:t>
            </a:r>
            <a:br>
              <a:rPr lang="en-US" sz="2400" dirty="0">
                <a:solidFill>
                  <a:schemeClr val="bg1"/>
                </a:solidFill>
              </a:rPr>
            </a:br>
            <a:r>
              <a:rPr lang="en-US" sz="2400" dirty="0">
                <a:solidFill>
                  <a:schemeClr val="bg1"/>
                </a:solidFill>
              </a:rPr>
              <a:t>Educator Award, Engineers Week, Exploration Generation, Ideas for Students at Home</a:t>
            </a:r>
          </a:p>
          <a:p>
            <a:pPr marL="800100" lvl="1" indent="-342900">
              <a:spcBef>
                <a:spcPts val="600"/>
              </a:spcBef>
              <a:buClr>
                <a:schemeClr val="bg1"/>
              </a:buClr>
              <a:buSzPct val="75000"/>
              <a:buFontTx/>
              <a:buChar char="o"/>
            </a:pPr>
            <a:r>
              <a:rPr lang="en-US" sz="2400" u="sng" dirty="0">
                <a:solidFill>
                  <a:schemeClr val="bg1"/>
                </a:solidFill>
              </a:rPr>
              <a:t>K-12 Students </a:t>
            </a:r>
            <a:r>
              <a:rPr lang="en-US" sz="2400" dirty="0">
                <a:solidFill>
                  <a:schemeClr val="bg1"/>
                </a:solidFill>
              </a:rPr>
              <a:t>(Careers in Aerospace, Design/Build/Launch Competition, Scholarships, Students in STEM Profiles, Students To Launch</a:t>
            </a:r>
          </a:p>
          <a:p>
            <a:pPr marL="800100" lvl="1" indent="-342900">
              <a:spcBef>
                <a:spcPts val="600"/>
              </a:spcBef>
              <a:buClr>
                <a:schemeClr val="bg1"/>
              </a:buClr>
              <a:buSzPct val="75000"/>
              <a:buFontTx/>
              <a:buChar char="o"/>
            </a:pPr>
            <a:r>
              <a:rPr lang="en-US" sz="2400" u="sng" dirty="0">
                <a:solidFill>
                  <a:schemeClr val="bg1"/>
                </a:solidFill>
              </a:rPr>
              <a:t>University Students </a:t>
            </a:r>
            <a:r>
              <a:rPr lang="en-US" sz="2400" dirty="0">
                <a:solidFill>
                  <a:schemeClr val="bg1"/>
                </a:solidFill>
              </a:rPr>
              <a:t>(Student Branches, Undergraduate Scholarships, Graduate Awards, Careers in Aerospace, Regional Student Conferences, Design Competitions, Design/Build/Fly Competition, Diversity Scholars Program, Spaceport America Cup)</a:t>
            </a:r>
          </a:p>
          <a:p>
            <a:pPr marL="800100" lvl="1" indent="-342900">
              <a:spcBef>
                <a:spcPts val="600"/>
              </a:spcBef>
              <a:buClr>
                <a:schemeClr val="bg1"/>
              </a:buClr>
              <a:buSzPct val="75000"/>
              <a:buFontTx/>
              <a:buChar char="o"/>
            </a:pPr>
            <a:r>
              <a:rPr lang="en-US" sz="2400" u="sng" dirty="0">
                <a:solidFill>
                  <a:schemeClr val="bg1"/>
                </a:solidFill>
              </a:rPr>
              <a:t>AIAA Foundation</a:t>
            </a:r>
          </a:p>
        </p:txBody>
      </p:sp>
      <p:pic>
        <p:nvPicPr>
          <p:cNvPr id="6" name="Picture 5">
            <a:extLst>
              <a:ext uri="{FF2B5EF4-FFF2-40B4-BE49-F238E27FC236}">
                <a16:creationId xmlns:a16="http://schemas.microsoft.com/office/drawing/2014/main" id="{D3D29983-E5C7-51A2-745B-CF9B6774CD86}"/>
              </a:ext>
            </a:extLst>
          </p:cNvPr>
          <p:cNvPicPr>
            <a:picLocks noChangeAspect="1"/>
          </p:cNvPicPr>
          <p:nvPr/>
        </p:nvPicPr>
        <p:blipFill rotWithShape="1">
          <a:blip r:embed="rId3"/>
          <a:srcRect l="17485" t="13713" r="16101" b="13145"/>
          <a:stretch/>
        </p:blipFill>
        <p:spPr>
          <a:xfrm>
            <a:off x="9014178" y="1275644"/>
            <a:ext cx="2514600" cy="1219200"/>
          </a:xfrm>
          <a:prstGeom prst="rect">
            <a:avLst/>
          </a:prstGeom>
        </p:spPr>
      </p:pic>
    </p:spTree>
    <p:extLst>
      <p:ext uri="{BB962C8B-B14F-4D97-AF65-F5344CB8AC3E}">
        <p14:creationId xmlns:p14="http://schemas.microsoft.com/office/powerpoint/2010/main" val="1325475656"/>
      </p:ext>
    </p:ext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1780822" y="279400"/>
            <a:ext cx="76962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Rocketry Programs</a:t>
            </a:r>
          </a:p>
        </p:txBody>
      </p:sp>
      <p:sp>
        <p:nvSpPr>
          <p:cNvPr id="5246" name="Rectangle 126"/>
          <p:cNvSpPr>
            <a:spLocks noChangeArrowheads="1"/>
          </p:cNvSpPr>
          <p:nvPr/>
        </p:nvSpPr>
        <p:spPr bwMode="auto">
          <a:xfrm>
            <a:off x="1165579" y="1738489"/>
            <a:ext cx="7456246" cy="3702755"/>
          </a:xfrm>
          <a:prstGeom prst="rect">
            <a:avLst/>
          </a:prstGeom>
          <a:noFill/>
          <a:ln w="12700">
            <a:noFill/>
            <a:miter lim="800000"/>
            <a:headEnd/>
            <a:tailEnd/>
          </a:ln>
          <a:effectLst/>
        </p:spPr>
        <p:txBody>
          <a:bodyPr lIns="90488" tIns="44450" rIns="90488" bIns="44450"/>
          <a:lstStyle/>
          <a:p>
            <a:pPr marL="342900" indent="-342900">
              <a:spcBef>
                <a:spcPts val="1800"/>
              </a:spcBef>
              <a:buClr>
                <a:schemeClr val="bg1"/>
              </a:buClr>
              <a:buSzPct val="75000"/>
              <a:buFontTx/>
              <a:buChar char="o"/>
            </a:pPr>
            <a:r>
              <a:rPr lang="en-US" sz="3200" dirty="0">
                <a:solidFill>
                  <a:schemeClr val="bg1"/>
                </a:solidFill>
              </a:rPr>
              <a:t>Demonstrations</a:t>
            </a:r>
          </a:p>
          <a:p>
            <a:pPr marL="342900" indent="-342900">
              <a:spcBef>
                <a:spcPts val="1800"/>
              </a:spcBef>
              <a:buClr>
                <a:schemeClr val="bg1"/>
              </a:buClr>
              <a:buSzPct val="75000"/>
              <a:buFontTx/>
              <a:buChar char="o"/>
            </a:pPr>
            <a:r>
              <a:rPr lang="en-US" sz="3200" dirty="0">
                <a:solidFill>
                  <a:schemeClr val="bg1"/>
                </a:solidFill>
              </a:rPr>
              <a:t>Build &amp; Fly Events</a:t>
            </a:r>
          </a:p>
          <a:p>
            <a:pPr marL="342900" indent="-342900">
              <a:spcBef>
                <a:spcPts val="1800"/>
              </a:spcBef>
              <a:buClr>
                <a:schemeClr val="bg1"/>
              </a:buClr>
              <a:buSzPct val="75000"/>
              <a:buFontTx/>
              <a:buChar char="o"/>
            </a:pPr>
            <a:r>
              <a:rPr lang="en-US" sz="3200" dirty="0">
                <a:solidFill>
                  <a:schemeClr val="bg1"/>
                </a:solidFill>
              </a:rPr>
              <a:t>Mentoring</a:t>
            </a:r>
          </a:p>
          <a:p>
            <a:pPr marL="342900" indent="-342900">
              <a:spcBef>
                <a:spcPts val="1800"/>
              </a:spcBef>
              <a:buClr>
                <a:schemeClr val="bg1"/>
              </a:buClr>
              <a:buSzPct val="75000"/>
              <a:buFontTx/>
              <a:buChar char="o"/>
            </a:pPr>
            <a:r>
              <a:rPr lang="en-US" sz="3200" dirty="0">
                <a:solidFill>
                  <a:schemeClr val="bg1"/>
                </a:solidFill>
              </a:rPr>
              <a:t>Competitions</a:t>
            </a:r>
          </a:p>
        </p:txBody>
      </p:sp>
    </p:spTree>
    <p:extLst>
      <p:ext uri="{BB962C8B-B14F-4D97-AF65-F5344CB8AC3E}">
        <p14:creationId xmlns:p14="http://schemas.microsoft.com/office/powerpoint/2010/main" val="4057951424"/>
      </p:ext>
    </p:ext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2129367" y="171476"/>
            <a:ext cx="76962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Demonstrations</a:t>
            </a:r>
          </a:p>
        </p:txBody>
      </p:sp>
      <p:sp>
        <p:nvSpPr>
          <p:cNvPr id="5246" name="Rectangle 126"/>
          <p:cNvSpPr>
            <a:spLocks noChangeArrowheads="1"/>
          </p:cNvSpPr>
          <p:nvPr/>
        </p:nvSpPr>
        <p:spPr bwMode="auto">
          <a:xfrm>
            <a:off x="270935" y="1128345"/>
            <a:ext cx="7535332" cy="2904339"/>
          </a:xfrm>
          <a:prstGeom prst="rect">
            <a:avLst/>
          </a:prstGeom>
          <a:noFill/>
          <a:ln w="12700">
            <a:noFill/>
            <a:miter lim="800000"/>
            <a:headEnd/>
            <a:tailEnd/>
          </a:ln>
          <a:effectLst/>
        </p:spPr>
        <p:txBody>
          <a:bodyPr lIns="90488" tIns="44450" rIns="90488" bIns="44450"/>
          <a:lstStyle/>
          <a:p>
            <a:pPr marL="342900" indent="-342900">
              <a:spcBef>
                <a:spcPts val="1200"/>
              </a:spcBef>
              <a:buClr>
                <a:schemeClr val="bg1"/>
              </a:buClr>
              <a:buSzPct val="75000"/>
              <a:buFontTx/>
              <a:buChar char="o"/>
            </a:pPr>
            <a:r>
              <a:rPr lang="en-US" sz="2400" dirty="0">
                <a:solidFill>
                  <a:schemeClr val="bg1"/>
                </a:solidFill>
              </a:rPr>
              <a:t>Volunteers bring own rockets, equipment &amp; supplies</a:t>
            </a:r>
          </a:p>
          <a:p>
            <a:pPr marL="342900" indent="-342900">
              <a:spcBef>
                <a:spcPts val="1200"/>
              </a:spcBef>
              <a:buClr>
                <a:schemeClr val="bg1"/>
              </a:buClr>
              <a:buSzPct val="75000"/>
              <a:buFontTx/>
              <a:buChar char="o"/>
            </a:pPr>
            <a:r>
              <a:rPr lang="en-US" sz="2400" dirty="0">
                <a:solidFill>
                  <a:schemeClr val="bg1"/>
                </a:solidFill>
              </a:rPr>
              <a:t>Provide Introduction to Rocketry - Hands on instruction of rocketry fundamentals, Newton’s Laws, etc.</a:t>
            </a:r>
          </a:p>
          <a:p>
            <a:pPr marL="342900" indent="-342900">
              <a:spcBef>
                <a:spcPts val="1200"/>
              </a:spcBef>
              <a:buClr>
                <a:schemeClr val="bg1"/>
              </a:buClr>
              <a:buSzPct val="75000"/>
              <a:buFontTx/>
              <a:buChar char="o"/>
            </a:pPr>
            <a:r>
              <a:rPr lang="en-US" sz="2400" dirty="0">
                <a:solidFill>
                  <a:schemeClr val="bg1"/>
                </a:solidFill>
              </a:rPr>
              <a:t>Strong collaboration between WSR, </a:t>
            </a:r>
            <a:br>
              <a:rPr lang="en-US" sz="2400" dirty="0">
                <a:solidFill>
                  <a:schemeClr val="bg1"/>
                </a:solidFill>
              </a:rPr>
            </a:br>
            <a:r>
              <a:rPr lang="en-US" sz="2400" dirty="0">
                <a:solidFill>
                  <a:schemeClr val="bg1"/>
                </a:solidFill>
              </a:rPr>
              <a:t>WPAFB Educational Outreach Office, NMUSAF, Armstrong Air &amp; Space Museum</a:t>
            </a:r>
            <a:endParaRPr lang="en-US" sz="2800" dirty="0">
              <a:solidFill>
                <a:schemeClr val="bg1"/>
              </a:solidFill>
            </a:endParaRPr>
          </a:p>
        </p:txBody>
      </p:sp>
      <p:pic>
        <p:nvPicPr>
          <p:cNvPr id="3" name="Picture 2" descr="A group of people standing around a table&#10;&#10;Description automatically generated with low confidence">
            <a:extLst>
              <a:ext uri="{FF2B5EF4-FFF2-40B4-BE49-F238E27FC236}">
                <a16:creationId xmlns:a16="http://schemas.microsoft.com/office/drawing/2014/main" id="{D594E6B8-4588-9A4F-C5F9-1AE7851CCB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056" y="4248124"/>
            <a:ext cx="3657600" cy="2438400"/>
          </a:xfrm>
          <a:prstGeom prst="rect">
            <a:avLst/>
          </a:prstGeom>
        </p:spPr>
      </p:pic>
      <p:pic>
        <p:nvPicPr>
          <p:cNvPr id="5" name="Picture 4" descr="A group of people outside a building&#10;&#10;Description automatically generated with medium confidence">
            <a:extLst>
              <a:ext uri="{FF2B5EF4-FFF2-40B4-BE49-F238E27FC236}">
                <a16:creationId xmlns:a16="http://schemas.microsoft.com/office/drawing/2014/main" id="{0782E311-588E-B47C-EB8D-38CADD6E31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7423856" y="2418492"/>
            <a:ext cx="5181600" cy="3454400"/>
          </a:xfrm>
          <a:prstGeom prst="rect">
            <a:avLst/>
          </a:prstGeom>
        </p:spPr>
      </p:pic>
      <p:pic>
        <p:nvPicPr>
          <p:cNvPr id="7" name="Picture 6">
            <a:extLst>
              <a:ext uri="{FF2B5EF4-FFF2-40B4-BE49-F238E27FC236}">
                <a16:creationId xmlns:a16="http://schemas.microsoft.com/office/drawing/2014/main" id="{D4BFE332-8234-9F63-F975-0ABF2ADDFAB9}"/>
              </a:ext>
            </a:extLst>
          </p:cNvPr>
          <p:cNvPicPr>
            <a:picLocks noChangeAspect="1"/>
          </p:cNvPicPr>
          <p:nvPr/>
        </p:nvPicPr>
        <p:blipFill rotWithShape="1">
          <a:blip r:embed="rId5"/>
          <a:srcRect l="5518" r="12654" b="5432"/>
          <a:stretch/>
        </p:blipFill>
        <p:spPr>
          <a:xfrm>
            <a:off x="4566356" y="4075153"/>
            <a:ext cx="3454400" cy="2661475"/>
          </a:xfrm>
          <a:prstGeom prst="rect">
            <a:avLst/>
          </a:prstGeom>
        </p:spPr>
      </p:pic>
    </p:spTree>
    <p:extLst>
      <p:ext uri="{BB962C8B-B14F-4D97-AF65-F5344CB8AC3E}">
        <p14:creationId xmlns:p14="http://schemas.microsoft.com/office/powerpoint/2010/main" val="350944387"/>
      </p:ext>
    </p:ext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1950155" y="85725"/>
            <a:ext cx="76962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Build &amp; Fly Events</a:t>
            </a:r>
          </a:p>
        </p:txBody>
      </p:sp>
      <p:sp>
        <p:nvSpPr>
          <p:cNvPr id="5246" name="Rectangle 126"/>
          <p:cNvSpPr>
            <a:spLocks noChangeArrowheads="1"/>
          </p:cNvSpPr>
          <p:nvPr/>
        </p:nvSpPr>
        <p:spPr bwMode="auto">
          <a:xfrm>
            <a:off x="527754" y="1042988"/>
            <a:ext cx="9609667" cy="2032652"/>
          </a:xfrm>
          <a:prstGeom prst="rect">
            <a:avLst/>
          </a:prstGeom>
          <a:noFill/>
          <a:ln w="12700">
            <a:noFill/>
            <a:miter lim="800000"/>
            <a:headEnd/>
            <a:tailEnd/>
          </a:ln>
          <a:effectLst/>
        </p:spPr>
        <p:txBody>
          <a:bodyPr lIns="90488" tIns="44450" rIns="90488" bIns="44450"/>
          <a:lstStyle/>
          <a:p>
            <a:pPr marL="342900" indent="-342900">
              <a:spcBef>
                <a:spcPts val="600"/>
              </a:spcBef>
              <a:buClr>
                <a:schemeClr val="bg1"/>
              </a:buClr>
              <a:buSzPct val="75000"/>
              <a:buFontTx/>
              <a:buChar char="o"/>
            </a:pPr>
            <a:r>
              <a:rPr lang="en-US" sz="2800" dirty="0">
                <a:solidFill>
                  <a:schemeClr val="bg1"/>
                </a:solidFill>
              </a:rPr>
              <a:t>Organizations provide kits &amp; motors; volunteers provide instruction to build then fly kits</a:t>
            </a:r>
          </a:p>
          <a:p>
            <a:pPr marL="342900" indent="-342900">
              <a:spcBef>
                <a:spcPts val="600"/>
              </a:spcBef>
              <a:buClr>
                <a:schemeClr val="bg1"/>
              </a:buClr>
              <a:buSzPct val="75000"/>
              <a:buFontTx/>
              <a:buChar char="o"/>
            </a:pPr>
            <a:r>
              <a:rPr lang="en-US" sz="2800" dirty="0">
                <a:solidFill>
                  <a:schemeClr val="bg1"/>
                </a:solidFill>
              </a:rPr>
              <a:t>Examples - Clubs, Schools, </a:t>
            </a:r>
            <a:r>
              <a:rPr lang="en-US" sz="2800" dirty="0" err="1">
                <a:solidFill>
                  <a:schemeClr val="bg1"/>
                </a:solidFill>
              </a:rPr>
              <a:t>TechFest</a:t>
            </a:r>
            <a:r>
              <a:rPr lang="en-US" sz="2800" dirty="0">
                <a:solidFill>
                  <a:schemeClr val="bg1"/>
                </a:solidFill>
              </a:rPr>
              <a:t> Dayton, NMUSAF  </a:t>
            </a:r>
            <a:r>
              <a:rPr lang="en-US" sz="2800" dirty="0" err="1">
                <a:solidFill>
                  <a:schemeClr val="bg1"/>
                </a:solidFill>
              </a:rPr>
              <a:t>SpaceFest</a:t>
            </a:r>
            <a:r>
              <a:rPr lang="en-US" sz="2800" dirty="0">
                <a:solidFill>
                  <a:schemeClr val="bg1"/>
                </a:solidFill>
              </a:rPr>
              <a:t>, Legacy Craftsman Camp</a:t>
            </a:r>
            <a:endParaRPr lang="en-US" dirty="0">
              <a:solidFill>
                <a:schemeClr val="bg1"/>
              </a:solidFill>
            </a:endParaRPr>
          </a:p>
        </p:txBody>
      </p:sp>
      <p:pic>
        <p:nvPicPr>
          <p:cNvPr id="3" name="Picture 2" descr="A picture containing grass, sky, outdoor, cloud&#10;&#10;Description automatically generated">
            <a:extLst>
              <a:ext uri="{FF2B5EF4-FFF2-40B4-BE49-F238E27FC236}">
                <a16:creationId xmlns:a16="http://schemas.microsoft.com/office/drawing/2014/main" id="{FA7A4314-122F-D70D-D42B-49B3D92E02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0635"/>
          <a:stretch/>
        </p:blipFill>
        <p:spPr>
          <a:xfrm>
            <a:off x="8012285" y="2844800"/>
            <a:ext cx="4025643" cy="3804233"/>
          </a:xfrm>
          <a:prstGeom prst="rect">
            <a:avLst/>
          </a:prstGeom>
        </p:spPr>
      </p:pic>
      <p:pic>
        <p:nvPicPr>
          <p:cNvPr id="5" name="Picture 4" descr="A picture containing grass, outdoor, sky, smoke&#10;&#10;Description automatically generated">
            <a:extLst>
              <a:ext uri="{FF2B5EF4-FFF2-40B4-BE49-F238E27FC236}">
                <a16:creationId xmlns:a16="http://schemas.microsoft.com/office/drawing/2014/main" id="{39745D4C-8616-B7F9-9B0E-E7ED063584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667" r="14167"/>
          <a:stretch/>
        </p:blipFill>
        <p:spPr>
          <a:xfrm>
            <a:off x="4536980" y="3075640"/>
            <a:ext cx="3439391" cy="3573393"/>
          </a:xfrm>
          <a:prstGeom prst="rect">
            <a:avLst/>
          </a:prstGeom>
        </p:spPr>
      </p:pic>
      <p:pic>
        <p:nvPicPr>
          <p:cNvPr id="7" name="Picture 6">
            <a:extLst>
              <a:ext uri="{FF2B5EF4-FFF2-40B4-BE49-F238E27FC236}">
                <a16:creationId xmlns:a16="http://schemas.microsoft.com/office/drawing/2014/main" id="{4782C058-E9C4-0A17-8602-FD2EBB233853}"/>
              </a:ext>
            </a:extLst>
          </p:cNvPr>
          <p:cNvPicPr>
            <a:picLocks noChangeAspect="1"/>
          </p:cNvPicPr>
          <p:nvPr/>
        </p:nvPicPr>
        <p:blipFill rotWithShape="1">
          <a:blip r:embed="rId5"/>
          <a:srcRect l="16038" t="14385" r="7887"/>
          <a:stretch/>
        </p:blipFill>
        <p:spPr>
          <a:xfrm>
            <a:off x="154072" y="3387602"/>
            <a:ext cx="4346995" cy="3261431"/>
          </a:xfrm>
          <a:prstGeom prst="rect">
            <a:avLst/>
          </a:prstGeom>
        </p:spPr>
      </p:pic>
    </p:spTree>
    <p:extLst>
      <p:ext uri="{BB962C8B-B14F-4D97-AF65-F5344CB8AC3E}">
        <p14:creationId xmlns:p14="http://schemas.microsoft.com/office/powerpoint/2010/main" val="3808616838"/>
      </p:ext>
    </p:ext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1803400" y="121355"/>
            <a:ext cx="76962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Mentoring</a:t>
            </a:r>
          </a:p>
        </p:txBody>
      </p:sp>
      <p:sp>
        <p:nvSpPr>
          <p:cNvPr id="5246" name="Rectangle 126"/>
          <p:cNvSpPr>
            <a:spLocks noChangeArrowheads="1"/>
          </p:cNvSpPr>
          <p:nvPr/>
        </p:nvSpPr>
        <p:spPr bwMode="auto">
          <a:xfrm>
            <a:off x="485422" y="1143000"/>
            <a:ext cx="10826045" cy="4572000"/>
          </a:xfrm>
          <a:prstGeom prst="rect">
            <a:avLst/>
          </a:prstGeom>
          <a:noFill/>
          <a:ln w="12700">
            <a:noFill/>
            <a:miter lim="800000"/>
            <a:headEnd/>
            <a:tailEnd/>
          </a:ln>
          <a:effectLst/>
        </p:spPr>
        <p:txBody>
          <a:bodyPr lIns="90488" tIns="44450" rIns="90488" bIns="44450"/>
          <a:lstStyle/>
          <a:p>
            <a:pPr marL="342900" indent="-342900">
              <a:spcBef>
                <a:spcPts val="1200"/>
              </a:spcBef>
              <a:buClr>
                <a:schemeClr val="bg1"/>
              </a:buClr>
              <a:buSzPct val="75000"/>
              <a:buFontTx/>
              <a:buChar char="o"/>
            </a:pPr>
            <a:r>
              <a:rPr lang="en-US" sz="3200" dirty="0">
                <a:solidFill>
                  <a:schemeClr val="bg1"/>
                </a:solidFill>
              </a:rPr>
              <a:t>Formal and Informal Mentoring Programs</a:t>
            </a:r>
          </a:p>
          <a:p>
            <a:pPr marL="342900" indent="-342900">
              <a:spcBef>
                <a:spcPts val="1200"/>
              </a:spcBef>
              <a:buClr>
                <a:schemeClr val="bg1"/>
              </a:buClr>
              <a:buSzPct val="75000"/>
              <a:buFontTx/>
              <a:buChar char="o"/>
            </a:pPr>
            <a:r>
              <a:rPr lang="en-US" sz="3200" dirty="0">
                <a:solidFill>
                  <a:schemeClr val="bg1"/>
                </a:solidFill>
              </a:rPr>
              <a:t>ARC Mentors – NAR &amp;/or AIAA members</a:t>
            </a:r>
          </a:p>
          <a:p>
            <a:pPr marL="342900" indent="-342900">
              <a:spcBef>
                <a:spcPts val="1200"/>
              </a:spcBef>
              <a:buClr>
                <a:schemeClr val="bg1"/>
              </a:buClr>
              <a:buSzPct val="75000"/>
              <a:buFontTx/>
              <a:buChar char="o"/>
            </a:pPr>
            <a:r>
              <a:rPr lang="en-US" sz="3200" dirty="0">
                <a:solidFill>
                  <a:schemeClr val="bg1"/>
                </a:solidFill>
              </a:rPr>
              <a:t>Mentoring University Teams - AIAA</a:t>
            </a:r>
          </a:p>
          <a:p>
            <a:pPr marL="342900" indent="-342900">
              <a:spcBef>
                <a:spcPts val="1200"/>
              </a:spcBef>
              <a:buClr>
                <a:schemeClr val="bg1"/>
              </a:buClr>
              <a:buSzPct val="75000"/>
              <a:buFontTx/>
              <a:buChar char="o"/>
            </a:pPr>
            <a:r>
              <a:rPr lang="en-US" sz="3200" dirty="0">
                <a:solidFill>
                  <a:schemeClr val="bg1"/>
                </a:solidFill>
              </a:rPr>
              <a:t>NAR Junior HPR Certification</a:t>
            </a:r>
          </a:p>
          <a:p>
            <a:pPr marL="342900" indent="-342900">
              <a:spcBef>
                <a:spcPts val="1200"/>
              </a:spcBef>
              <a:buClr>
                <a:schemeClr val="bg1"/>
              </a:buClr>
              <a:buSzPct val="75000"/>
              <a:buFontTx/>
              <a:buChar char="o"/>
            </a:pPr>
            <a:r>
              <a:rPr lang="en-US" sz="3200" dirty="0">
                <a:solidFill>
                  <a:schemeClr val="bg1"/>
                </a:solidFill>
              </a:rPr>
              <a:t>NARTREK Skills Challenge</a:t>
            </a:r>
          </a:p>
          <a:p>
            <a:pPr marL="342900" indent="-342900">
              <a:spcBef>
                <a:spcPts val="1200"/>
              </a:spcBef>
              <a:buClr>
                <a:schemeClr val="bg1"/>
              </a:buClr>
              <a:buSzPct val="75000"/>
              <a:buFontTx/>
              <a:buChar char="o"/>
            </a:pPr>
            <a:r>
              <a:rPr lang="en-US" sz="3200" dirty="0">
                <a:solidFill>
                  <a:schemeClr val="bg1"/>
                </a:solidFill>
              </a:rPr>
              <a:t>AIAA Engage</a:t>
            </a:r>
          </a:p>
          <a:p>
            <a:pPr marL="342900" indent="-342900">
              <a:spcBef>
                <a:spcPts val="1200"/>
              </a:spcBef>
              <a:buClr>
                <a:schemeClr val="bg1"/>
              </a:buClr>
              <a:buSzPct val="75000"/>
              <a:buFontTx/>
              <a:buChar char="o"/>
            </a:pPr>
            <a:r>
              <a:rPr lang="en-US" sz="3200" dirty="0">
                <a:solidFill>
                  <a:schemeClr val="bg1"/>
                </a:solidFill>
              </a:rPr>
              <a:t>AIAA Design, Build, Fly</a:t>
            </a:r>
          </a:p>
          <a:p>
            <a:pPr marL="342900" indent="-342900">
              <a:spcBef>
                <a:spcPts val="1200"/>
              </a:spcBef>
              <a:buClr>
                <a:schemeClr val="bg1"/>
              </a:buClr>
              <a:buSzPct val="75000"/>
              <a:buFontTx/>
              <a:buChar char="o"/>
            </a:pPr>
            <a:r>
              <a:rPr lang="en-US" sz="3200" dirty="0">
                <a:solidFill>
                  <a:schemeClr val="bg1"/>
                </a:solidFill>
              </a:rPr>
              <a:t>Science Fairs</a:t>
            </a:r>
            <a:endParaRPr lang="en-US" sz="2800" dirty="0">
              <a:solidFill>
                <a:schemeClr val="bg1"/>
              </a:solidFill>
            </a:endParaRPr>
          </a:p>
        </p:txBody>
      </p:sp>
      <p:pic>
        <p:nvPicPr>
          <p:cNvPr id="2" name="Picture 1">
            <a:extLst>
              <a:ext uri="{FF2B5EF4-FFF2-40B4-BE49-F238E27FC236}">
                <a16:creationId xmlns:a16="http://schemas.microsoft.com/office/drawing/2014/main" id="{8A80C630-E595-2872-2D28-103D268879AF}"/>
              </a:ext>
            </a:extLst>
          </p:cNvPr>
          <p:cNvPicPr>
            <a:picLocks noChangeAspect="1"/>
          </p:cNvPicPr>
          <p:nvPr/>
        </p:nvPicPr>
        <p:blipFill>
          <a:blip r:embed="rId3"/>
          <a:stretch>
            <a:fillRect/>
          </a:stretch>
        </p:blipFill>
        <p:spPr>
          <a:xfrm>
            <a:off x="7404551" y="2404533"/>
            <a:ext cx="3821186" cy="4250267"/>
          </a:xfrm>
          <a:prstGeom prst="rect">
            <a:avLst/>
          </a:prstGeom>
        </p:spPr>
      </p:pic>
    </p:spTree>
    <p:extLst>
      <p:ext uri="{BB962C8B-B14F-4D97-AF65-F5344CB8AC3E}">
        <p14:creationId xmlns:p14="http://schemas.microsoft.com/office/powerpoint/2010/main" val="2932237164"/>
      </p:ext>
    </p:ext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40010" y="91477"/>
            <a:ext cx="4810478" cy="691777"/>
          </a:xfrm>
          <a:prstGeom prst="rect">
            <a:avLst/>
          </a:prstGeom>
        </p:spPr>
        <p:txBody>
          <a:bodyPr vert="horz" wrap="square" lIns="0" tIns="136764" rIns="0" bIns="0" rtlCol="0" anchor="ctr">
            <a:spAutoFit/>
          </a:bodyPr>
          <a:lstStyle/>
          <a:p>
            <a:pPr>
              <a:lnSpc>
                <a:spcPts val="4272"/>
              </a:lnSpc>
            </a:pPr>
            <a:r>
              <a:rPr sz="4800" dirty="0">
                <a:solidFill>
                  <a:schemeClr val="bg1"/>
                </a:solidFill>
              </a:rPr>
              <a:t>Competition</a:t>
            </a:r>
            <a:r>
              <a:rPr lang="en-US" sz="4800" dirty="0">
                <a:solidFill>
                  <a:schemeClr val="bg1"/>
                </a:solidFill>
              </a:rPr>
              <a:t>s</a:t>
            </a:r>
            <a:endParaRPr sz="4800" dirty="0">
              <a:solidFill>
                <a:schemeClr val="bg1"/>
              </a:solidFill>
            </a:endParaRPr>
          </a:p>
        </p:txBody>
      </p:sp>
      <p:sp>
        <p:nvSpPr>
          <p:cNvPr id="3" name="object 3"/>
          <p:cNvSpPr txBox="1"/>
          <p:nvPr/>
        </p:nvSpPr>
        <p:spPr>
          <a:xfrm>
            <a:off x="506974" y="897394"/>
            <a:ext cx="8749915" cy="5793894"/>
          </a:xfrm>
          <a:prstGeom prst="rect">
            <a:avLst/>
          </a:prstGeom>
        </p:spPr>
        <p:txBody>
          <a:bodyPr vert="horz" wrap="square" lIns="0" tIns="0" rIns="0" bIns="0" rtlCol="0">
            <a:spAutoFit/>
          </a:bodyPr>
          <a:lstStyle/>
          <a:p>
            <a:pPr marL="354297" indent="-342900">
              <a:spcBef>
                <a:spcPts val="300"/>
              </a:spcBef>
              <a:buFont typeface="Courier New" panose="02070309020205020404" pitchFamily="49" charset="0"/>
              <a:buChar char="o"/>
              <a:tabLst>
                <a:tab pos="319115" algn="l"/>
              </a:tabLst>
            </a:pPr>
            <a:r>
              <a:rPr sz="2400" spc="-13" dirty="0">
                <a:solidFill>
                  <a:schemeClr val="bg1"/>
                </a:solidFill>
                <a:latin typeface="Arial"/>
                <a:cs typeface="Arial"/>
              </a:rPr>
              <a:t>NAR </a:t>
            </a:r>
            <a:r>
              <a:rPr sz="2400" spc="-4" dirty="0">
                <a:solidFill>
                  <a:schemeClr val="bg1"/>
                </a:solidFill>
                <a:latin typeface="Arial"/>
                <a:cs typeface="Arial"/>
              </a:rPr>
              <a:t>s</a:t>
            </a:r>
            <a:r>
              <a:rPr sz="2400" spc="-13" dirty="0">
                <a:solidFill>
                  <a:schemeClr val="bg1"/>
                </a:solidFill>
                <a:latin typeface="Arial"/>
                <a:cs typeface="Arial"/>
              </a:rPr>
              <a:t>ponsors</a:t>
            </a:r>
            <a:r>
              <a:rPr sz="2400" dirty="0">
                <a:solidFill>
                  <a:schemeClr val="bg1"/>
                </a:solidFill>
                <a:latin typeface="Arial"/>
                <a:cs typeface="Arial"/>
              </a:rPr>
              <a:t> </a:t>
            </a:r>
            <a:r>
              <a:rPr sz="2400" spc="-9" dirty="0">
                <a:solidFill>
                  <a:schemeClr val="bg1"/>
                </a:solidFill>
                <a:latin typeface="Arial"/>
                <a:cs typeface="Arial"/>
              </a:rPr>
              <a:t>all</a:t>
            </a:r>
            <a:r>
              <a:rPr sz="2400" dirty="0">
                <a:solidFill>
                  <a:schemeClr val="bg1"/>
                </a:solidFill>
                <a:latin typeface="Arial"/>
                <a:cs typeface="Arial"/>
              </a:rPr>
              <a:t> </a:t>
            </a:r>
            <a:r>
              <a:rPr sz="2400" spc="-13" dirty="0">
                <a:solidFill>
                  <a:schemeClr val="bg1"/>
                </a:solidFill>
                <a:latin typeface="Arial"/>
                <a:cs typeface="Arial"/>
              </a:rPr>
              <a:t>US</a:t>
            </a:r>
            <a:r>
              <a:rPr sz="2400" dirty="0">
                <a:solidFill>
                  <a:schemeClr val="bg1"/>
                </a:solidFill>
                <a:latin typeface="Arial"/>
                <a:cs typeface="Arial"/>
              </a:rPr>
              <a:t> </a:t>
            </a:r>
            <a:r>
              <a:rPr sz="2400" spc="-9" dirty="0">
                <a:solidFill>
                  <a:schemeClr val="bg1"/>
                </a:solidFill>
                <a:latin typeface="Arial"/>
                <a:cs typeface="Arial"/>
              </a:rPr>
              <a:t>rocket</a:t>
            </a:r>
            <a:r>
              <a:rPr sz="2400" dirty="0">
                <a:solidFill>
                  <a:schemeClr val="bg1"/>
                </a:solidFill>
                <a:latin typeface="Arial"/>
                <a:cs typeface="Arial"/>
              </a:rPr>
              <a:t> </a:t>
            </a:r>
            <a:r>
              <a:rPr sz="2400" spc="-9" dirty="0">
                <a:solidFill>
                  <a:schemeClr val="bg1"/>
                </a:solidFill>
                <a:latin typeface="Arial"/>
                <a:cs typeface="Arial"/>
              </a:rPr>
              <a:t>competition</a:t>
            </a:r>
            <a:r>
              <a:rPr lang="en-US" sz="2400" spc="-9" dirty="0">
                <a:solidFill>
                  <a:schemeClr val="bg1"/>
                </a:solidFill>
                <a:latin typeface="Arial"/>
                <a:cs typeface="Arial"/>
              </a:rPr>
              <a:t>s</a:t>
            </a:r>
            <a:endParaRPr sz="24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dirty="0">
                <a:solidFill>
                  <a:schemeClr val="bg1"/>
                </a:solidFill>
                <a:latin typeface="Arial"/>
                <a:cs typeface="Arial"/>
              </a:rPr>
              <a:t>National</a:t>
            </a:r>
          </a:p>
          <a:p>
            <a:pPr marL="764588" lvl="1" indent="-342900">
              <a:spcBef>
                <a:spcPts val="300"/>
              </a:spcBef>
              <a:buFont typeface="Courier New" panose="02070309020205020404" pitchFamily="49" charset="0"/>
              <a:buChar char="o"/>
              <a:tabLst>
                <a:tab pos="678120" algn="l"/>
              </a:tabLst>
            </a:pPr>
            <a:r>
              <a:rPr sz="2000" spc="-4" dirty="0">
                <a:solidFill>
                  <a:schemeClr val="bg1"/>
                </a:solidFill>
                <a:latin typeface="Arial"/>
                <a:cs typeface="Arial"/>
              </a:rPr>
              <a:t>International</a:t>
            </a:r>
            <a:endParaRPr sz="20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lang="en-US" sz="2000" dirty="0">
                <a:solidFill>
                  <a:schemeClr val="bg1"/>
                </a:solidFill>
                <a:latin typeface="Arial"/>
                <a:cs typeface="Arial"/>
              </a:rPr>
              <a:t>Low, Mid </a:t>
            </a:r>
            <a:r>
              <a:rPr sz="2000" dirty="0">
                <a:solidFill>
                  <a:schemeClr val="bg1"/>
                </a:solidFill>
                <a:latin typeface="Arial"/>
                <a:cs typeface="Arial"/>
              </a:rPr>
              <a:t>&amp;</a:t>
            </a:r>
            <a:r>
              <a:rPr sz="2000" spc="-9" dirty="0">
                <a:solidFill>
                  <a:schemeClr val="bg1"/>
                </a:solidFill>
                <a:latin typeface="Arial"/>
                <a:cs typeface="Arial"/>
              </a:rPr>
              <a:t> </a:t>
            </a:r>
            <a:r>
              <a:rPr lang="en-US" sz="2000" spc="-9" dirty="0">
                <a:solidFill>
                  <a:schemeClr val="bg1"/>
                </a:solidFill>
                <a:latin typeface="Arial"/>
                <a:cs typeface="Arial"/>
              </a:rPr>
              <a:t>H</a:t>
            </a:r>
            <a:r>
              <a:rPr sz="2000" dirty="0">
                <a:solidFill>
                  <a:schemeClr val="bg1"/>
                </a:solidFill>
                <a:latin typeface="Arial"/>
                <a:cs typeface="Arial"/>
              </a:rPr>
              <a:t>igh</a:t>
            </a:r>
            <a:r>
              <a:rPr sz="2000" spc="-9" dirty="0">
                <a:solidFill>
                  <a:schemeClr val="bg1"/>
                </a:solidFill>
                <a:latin typeface="Arial"/>
                <a:cs typeface="Arial"/>
              </a:rPr>
              <a:t> </a:t>
            </a:r>
            <a:r>
              <a:rPr lang="en-US" sz="2000" spc="-9" dirty="0">
                <a:solidFill>
                  <a:schemeClr val="bg1"/>
                </a:solidFill>
                <a:latin typeface="Arial"/>
                <a:cs typeface="Arial"/>
              </a:rPr>
              <a:t>P</a:t>
            </a:r>
            <a:r>
              <a:rPr sz="2000" dirty="0">
                <a:solidFill>
                  <a:schemeClr val="bg1"/>
                </a:solidFill>
                <a:latin typeface="Arial"/>
                <a:cs typeface="Arial"/>
              </a:rPr>
              <a:t>ower</a:t>
            </a:r>
            <a:r>
              <a:rPr sz="2000" spc="-9" dirty="0">
                <a:solidFill>
                  <a:schemeClr val="bg1"/>
                </a:solidFill>
                <a:latin typeface="Arial"/>
                <a:cs typeface="Arial"/>
              </a:rPr>
              <a:t> </a:t>
            </a:r>
            <a:r>
              <a:rPr sz="2000" dirty="0">
                <a:solidFill>
                  <a:schemeClr val="bg1"/>
                </a:solidFill>
                <a:latin typeface="Arial"/>
                <a:cs typeface="Arial"/>
              </a:rPr>
              <a:t>classes</a:t>
            </a:r>
          </a:p>
          <a:p>
            <a:pPr marL="354297" marR="1129441" indent="-342900">
              <a:spcBef>
                <a:spcPts val="300"/>
              </a:spcBef>
              <a:buFont typeface="Courier New" panose="02070309020205020404" pitchFamily="49" charset="0"/>
              <a:buChar char="o"/>
              <a:tabLst>
                <a:tab pos="319115" algn="l"/>
              </a:tabLst>
            </a:pPr>
            <a:r>
              <a:rPr sz="2400" spc="-9" dirty="0">
                <a:solidFill>
                  <a:schemeClr val="bg1"/>
                </a:solidFill>
                <a:latin typeface="Arial"/>
                <a:cs typeface="Arial"/>
              </a:rPr>
              <a:t>Contests </a:t>
            </a:r>
            <a:r>
              <a:rPr sz="2400" spc="-13" dirty="0">
                <a:solidFill>
                  <a:schemeClr val="bg1"/>
                </a:solidFill>
                <a:latin typeface="Arial"/>
                <a:cs typeface="Arial"/>
              </a:rPr>
              <a:t>have </a:t>
            </a:r>
            <a:r>
              <a:rPr sz="2400" spc="-9" dirty="0">
                <a:solidFill>
                  <a:schemeClr val="bg1"/>
                </a:solidFill>
                <a:latin typeface="Arial"/>
                <a:cs typeface="Arial"/>
              </a:rPr>
              <a:t>multiple kinds of </a:t>
            </a:r>
            <a:r>
              <a:rPr sz="2400" spc="-13" dirty="0">
                <a:solidFill>
                  <a:schemeClr val="bg1"/>
                </a:solidFill>
                <a:latin typeface="Arial"/>
                <a:cs typeface="Arial"/>
              </a:rPr>
              <a:t>event</a:t>
            </a:r>
            <a:r>
              <a:rPr sz="2400" spc="-9" dirty="0">
                <a:solidFill>
                  <a:schemeClr val="bg1"/>
                </a:solidFill>
                <a:latin typeface="Arial"/>
                <a:cs typeface="Arial"/>
              </a:rPr>
              <a:t>s</a:t>
            </a:r>
            <a:r>
              <a:rPr sz="2400" dirty="0">
                <a:solidFill>
                  <a:schemeClr val="bg1"/>
                </a:solidFill>
                <a:latin typeface="Arial"/>
                <a:cs typeface="Arial"/>
              </a:rPr>
              <a:t> </a:t>
            </a:r>
            <a:r>
              <a:rPr lang="en-US" sz="2400" spc="-18" dirty="0">
                <a:solidFill>
                  <a:schemeClr val="bg1"/>
                </a:solidFill>
                <a:latin typeface="Arial"/>
                <a:cs typeface="Arial"/>
              </a:rPr>
              <a:t>&amp;</a:t>
            </a:r>
            <a:r>
              <a:rPr sz="2400" dirty="0">
                <a:solidFill>
                  <a:schemeClr val="bg1"/>
                </a:solidFill>
                <a:latin typeface="Arial"/>
                <a:cs typeface="Arial"/>
              </a:rPr>
              <a:t> </a:t>
            </a:r>
            <a:r>
              <a:rPr sz="2400" spc="-18" dirty="0">
                <a:solidFill>
                  <a:schemeClr val="bg1"/>
                </a:solidFill>
                <a:latin typeface="Arial"/>
                <a:cs typeface="Arial"/>
              </a:rPr>
              <a:t>ag</a:t>
            </a:r>
            <a:r>
              <a:rPr sz="2400" spc="-13" dirty="0">
                <a:solidFill>
                  <a:schemeClr val="bg1"/>
                </a:solidFill>
                <a:latin typeface="Arial"/>
                <a:cs typeface="Arial"/>
              </a:rPr>
              <a:t>e</a:t>
            </a:r>
            <a:r>
              <a:rPr sz="2400" dirty="0">
                <a:solidFill>
                  <a:schemeClr val="bg1"/>
                </a:solidFill>
                <a:latin typeface="Arial"/>
                <a:cs typeface="Arial"/>
              </a:rPr>
              <a:t> </a:t>
            </a:r>
            <a:r>
              <a:rPr sz="2400" spc="-13" dirty="0">
                <a:solidFill>
                  <a:schemeClr val="bg1"/>
                </a:solidFill>
                <a:latin typeface="Arial"/>
                <a:cs typeface="Arial"/>
              </a:rPr>
              <a:t>di</a:t>
            </a:r>
            <a:r>
              <a:rPr sz="2400" spc="-4" dirty="0">
                <a:solidFill>
                  <a:schemeClr val="bg1"/>
                </a:solidFill>
                <a:latin typeface="Arial"/>
                <a:cs typeface="Arial"/>
              </a:rPr>
              <a:t>v</a:t>
            </a:r>
            <a:r>
              <a:rPr sz="2400" dirty="0">
                <a:solidFill>
                  <a:schemeClr val="bg1"/>
                </a:solidFill>
                <a:latin typeface="Arial"/>
                <a:cs typeface="Arial"/>
              </a:rPr>
              <a:t>i</a:t>
            </a:r>
            <a:r>
              <a:rPr sz="2400" spc="-13" dirty="0">
                <a:solidFill>
                  <a:schemeClr val="bg1"/>
                </a:solidFill>
                <a:latin typeface="Arial"/>
                <a:cs typeface="Arial"/>
              </a:rPr>
              <a:t>sions</a:t>
            </a:r>
            <a:endParaRPr sz="2400" dirty="0">
              <a:solidFill>
                <a:schemeClr val="bg1"/>
              </a:solidFill>
              <a:latin typeface="Arial"/>
              <a:cs typeface="Arial"/>
            </a:endParaRPr>
          </a:p>
          <a:p>
            <a:pPr marL="354297" marR="536798" indent="-342900">
              <a:spcBef>
                <a:spcPts val="300"/>
              </a:spcBef>
              <a:buFont typeface="Courier New" panose="02070309020205020404" pitchFamily="49" charset="0"/>
              <a:buChar char="o"/>
              <a:tabLst>
                <a:tab pos="319115" algn="l"/>
              </a:tabLst>
            </a:pPr>
            <a:r>
              <a:rPr sz="2400" spc="-13" dirty="0">
                <a:solidFill>
                  <a:schemeClr val="bg1"/>
                </a:solidFill>
                <a:latin typeface="Arial"/>
                <a:cs typeface="Arial"/>
              </a:rPr>
              <a:t>Goal </a:t>
            </a:r>
            <a:r>
              <a:rPr sz="2400" spc="-9" dirty="0">
                <a:solidFill>
                  <a:schemeClr val="bg1"/>
                </a:solidFill>
                <a:latin typeface="Arial"/>
                <a:cs typeface="Arial"/>
              </a:rPr>
              <a:t>is </a:t>
            </a:r>
            <a:r>
              <a:rPr sz="2400" spc="-13" dirty="0">
                <a:solidFill>
                  <a:schemeClr val="bg1"/>
                </a:solidFill>
                <a:latin typeface="Arial"/>
                <a:cs typeface="Arial"/>
              </a:rPr>
              <a:t>maximum performance </a:t>
            </a:r>
            <a:r>
              <a:rPr sz="2400" spc="-9" dirty="0">
                <a:solidFill>
                  <a:schemeClr val="bg1"/>
                </a:solidFill>
                <a:latin typeface="Arial"/>
                <a:cs typeface="Arial"/>
              </a:rPr>
              <a:t>within a </a:t>
            </a:r>
            <a:r>
              <a:rPr sz="2400" spc="-13" dirty="0">
                <a:solidFill>
                  <a:schemeClr val="bg1"/>
                </a:solidFill>
                <a:latin typeface="Arial"/>
                <a:cs typeface="Arial"/>
              </a:rPr>
              <a:t>given</a:t>
            </a:r>
            <a:r>
              <a:rPr sz="2400" dirty="0">
                <a:solidFill>
                  <a:schemeClr val="bg1"/>
                </a:solidFill>
                <a:latin typeface="Arial"/>
                <a:cs typeface="Arial"/>
              </a:rPr>
              <a:t> </a:t>
            </a:r>
            <a:r>
              <a:rPr sz="2400" spc="-13" dirty="0">
                <a:solidFill>
                  <a:schemeClr val="bg1"/>
                </a:solidFill>
                <a:latin typeface="Arial"/>
                <a:cs typeface="Arial"/>
              </a:rPr>
              <a:t>rocke</a:t>
            </a:r>
            <a:r>
              <a:rPr sz="2400" spc="-9" dirty="0">
                <a:solidFill>
                  <a:schemeClr val="bg1"/>
                </a:solidFill>
                <a:latin typeface="Arial"/>
                <a:cs typeface="Arial"/>
              </a:rPr>
              <a:t>t</a:t>
            </a:r>
            <a:r>
              <a:rPr sz="2400" dirty="0">
                <a:solidFill>
                  <a:schemeClr val="bg1"/>
                </a:solidFill>
                <a:latin typeface="Arial"/>
                <a:cs typeface="Arial"/>
              </a:rPr>
              <a:t> </a:t>
            </a:r>
            <a:r>
              <a:rPr sz="2400" spc="-18" dirty="0">
                <a:solidFill>
                  <a:schemeClr val="bg1"/>
                </a:solidFill>
                <a:latin typeface="Arial"/>
                <a:cs typeface="Arial"/>
              </a:rPr>
              <a:t>powe</a:t>
            </a:r>
            <a:r>
              <a:rPr sz="2400" spc="-9" dirty="0">
                <a:solidFill>
                  <a:schemeClr val="bg1"/>
                </a:solidFill>
                <a:latin typeface="Arial"/>
                <a:cs typeface="Arial"/>
              </a:rPr>
              <a:t>r</a:t>
            </a:r>
            <a:r>
              <a:rPr sz="2400" dirty="0">
                <a:solidFill>
                  <a:schemeClr val="bg1"/>
                </a:solidFill>
                <a:latin typeface="Arial"/>
                <a:cs typeface="Arial"/>
              </a:rPr>
              <a:t> </a:t>
            </a:r>
            <a:r>
              <a:rPr sz="2400" spc="-13" dirty="0">
                <a:solidFill>
                  <a:schemeClr val="bg1"/>
                </a:solidFill>
                <a:latin typeface="Arial"/>
                <a:cs typeface="Arial"/>
              </a:rPr>
              <a:t>class</a:t>
            </a:r>
            <a:endParaRPr sz="24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spc="-4" dirty="0">
                <a:solidFill>
                  <a:schemeClr val="bg1"/>
                </a:solidFill>
                <a:latin typeface="Arial"/>
                <a:cs typeface="Arial"/>
              </a:rPr>
              <a:t>Duratio</a:t>
            </a:r>
            <a:r>
              <a:rPr sz="2000" dirty="0">
                <a:solidFill>
                  <a:schemeClr val="bg1"/>
                </a:solidFill>
                <a:latin typeface="Arial"/>
                <a:cs typeface="Arial"/>
              </a:rPr>
              <a:t>n</a:t>
            </a:r>
            <a:r>
              <a:rPr sz="2000" spc="-4" dirty="0">
                <a:solidFill>
                  <a:schemeClr val="bg1"/>
                </a:solidFill>
                <a:latin typeface="Arial"/>
                <a:cs typeface="Arial"/>
              </a:rPr>
              <a:t> (parachute</a:t>
            </a:r>
            <a:r>
              <a:rPr sz="2000" dirty="0">
                <a:solidFill>
                  <a:schemeClr val="bg1"/>
                </a:solidFill>
                <a:latin typeface="Arial"/>
                <a:cs typeface="Arial"/>
              </a:rPr>
              <a:t>,</a:t>
            </a:r>
            <a:r>
              <a:rPr sz="2000" spc="-4" dirty="0">
                <a:solidFill>
                  <a:schemeClr val="bg1"/>
                </a:solidFill>
                <a:latin typeface="Arial"/>
                <a:cs typeface="Arial"/>
              </a:rPr>
              <a:t> streamer</a:t>
            </a:r>
            <a:r>
              <a:rPr sz="2000" dirty="0">
                <a:solidFill>
                  <a:schemeClr val="bg1"/>
                </a:solidFill>
                <a:latin typeface="Arial"/>
                <a:cs typeface="Arial"/>
              </a:rPr>
              <a:t>,</a:t>
            </a:r>
            <a:r>
              <a:rPr sz="2000" spc="-4" dirty="0">
                <a:solidFill>
                  <a:schemeClr val="bg1"/>
                </a:solidFill>
                <a:latin typeface="Arial"/>
                <a:cs typeface="Arial"/>
              </a:rPr>
              <a:t> glider</a:t>
            </a:r>
            <a:r>
              <a:rPr sz="2000" dirty="0">
                <a:solidFill>
                  <a:schemeClr val="bg1"/>
                </a:solidFill>
                <a:latin typeface="Arial"/>
                <a:cs typeface="Arial"/>
              </a:rPr>
              <a:t>,</a:t>
            </a:r>
            <a:r>
              <a:rPr sz="2000" spc="-4" dirty="0">
                <a:solidFill>
                  <a:schemeClr val="bg1"/>
                </a:solidFill>
                <a:latin typeface="Arial"/>
                <a:cs typeface="Arial"/>
              </a:rPr>
              <a:t> helo)</a:t>
            </a:r>
            <a:endParaRPr sz="20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dirty="0">
                <a:solidFill>
                  <a:schemeClr val="bg1"/>
                </a:solidFill>
                <a:latin typeface="Arial"/>
                <a:cs typeface="Arial"/>
              </a:rPr>
              <a:t>Altitude</a:t>
            </a:r>
          </a:p>
          <a:p>
            <a:pPr marL="764588" lvl="1" indent="-342900">
              <a:spcBef>
                <a:spcPts val="300"/>
              </a:spcBef>
              <a:buFont typeface="Courier New" panose="02070309020205020404" pitchFamily="49" charset="0"/>
              <a:buChar char="o"/>
              <a:tabLst>
                <a:tab pos="678120" algn="l"/>
              </a:tabLst>
            </a:pPr>
            <a:r>
              <a:rPr sz="2000" dirty="0">
                <a:solidFill>
                  <a:schemeClr val="bg1"/>
                </a:solidFill>
                <a:latin typeface="Arial"/>
                <a:cs typeface="Arial"/>
              </a:rPr>
              <a:t>Egg-lo</a:t>
            </a:r>
            <a:r>
              <a:rPr sz="2000" spc="-9" dirty="0">
                <a:solidFill>
                  <a:schemeClr val="bg1"/>
                </a:solidFill>
                <a:latin typeface="Arial"/>
                <a:cs typeface="Arial"/>
              </a:rPr>
              <a:t>f</a:t>
            </a:r>
            <a:r>
              <a:rPr sz="2000" spc="-4" dirty="0">
                <a:solidFill>
                  <a:schemeClr val="bg1"/>
                </a:solidFill>
                <a:latin typeface="Arial"/>
                <a:cs typeface="Arial"/>
              </a:rPr>
              <a:t>t</a:t>
            </a:r>
            <a:r>
              <a:rPr sz="2000" dirty="0">
                <a:solidFill>
                  <a:schemeClr val="bg1"/>
                </a:solidFill>
                <a:latin typeface="Arial"/>
                <a:cs typeface="Arial"/>
              </a:rPr>
              <a:t>ing</a:t>
            </a:r>
          </a:p>
          <a:p>
            <a:pPr marL="764588" lvl="1" indent="-342900">
              <a:spcBef>
                <a:spcPts val="300"/>
              </a:spcBef>
              <a:buFont typeface="Courier New" panose="02070309020205020404" pitchFamily="49" charset="0"/>
              <a:buChar char="o"/>
              <a:tabLst>
                <a:tab pos="678120" algn="l"/>
              </a:tabLst>
            </a:pPr>
            <a:r>
              <a:rPr sz="2000" dirty="0">
                <a:solidFill>
                  <a:schemeClr val="bg1"/>
                </a:solidFill>
                <a:latin typeface="Arial"/>
                <a:cs typeface="Arial"/>
              </a:rPr>
              <a:t>Scale</a:t>
            </a:r>
          </a:p>
          <a:p>
            <a:pPr marL="354297" indent="-342900">
              <a:spcBef>
                <a:spcPts val="300"/>
              </a:spcBef>
              <a:buFont typeface="Courier New" panose="02070309020205020404" pitchFamily="49" charset="0"/>
              <a:buChar char="o"/>
              <a:tabLst>
                <a:tab pos="319115" algn="l"/>
              </a:tabLst>
            </a:pPr>
            <a:r>
              <a:rPr sz="2400" spc="-13" dirty="0">
                <a:solidFill>
                  <a:schemeClr val="bg1"/>
                </a:solidFill>
                <a:latin typeface="Arial"/>
                <a:cs typeface="Arial"/>
              </a:rPr>
              <a:t>America</a:t>
            </a:r>
            <a:r>
              <a:rPr lang="en-US" sz="2400" spc="-13" dirty="0">
                <a:solidFill>
                  <a:schemeClr val="bg1"/>
                </a:solidFill>
                <a:latin typeface="Arial"/>
                <a:cs typeface="Arial"/>
              </a:rPr>
              <a:t>n</a:t>
            </a:r>
            <a:r>
              <a:rPr sz="2400" spc="-13" dirty="0">
                <a:solidFill>
                  <a:schemeClr val="bg1"/>
                </a:solidFill>
                <a:latin typeface="Arial"/>
                <a:cs typeface="Arial"/>
              </a:rPr>
              <a:t> </a:t>
            </a:r>
            <a:r>
              <a:rPr sz="2400" spc="-9" dirty="0">
                <a:solidFill>
                  <a:schemeClr val="bg1"/>
                </a:solidFill>
                <a:latin typeface="Arial"/>
                <a:cs typeface="Arial"/>
              </a:rPr>
              <a:t>Rocketry Challenge</a:t>
            </a:r>
            <a:r>
              <a:rPr lang="en-US" sz="2400" spc="-9" dirty="0">
                <a:solidFill>
                  <a:schemeClr val="bg1"/>
                </a:solidFill>
                <a:latin typeface="Arial"/>
                <a:cs typeface="Arial"/>
              </a:rPr>
              <a:t> (ARC)</a:t>
            </a:r>
            <a:endParaRPr sz="24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spc="-4" dirty="0">
                <a:solidFill>
                  <a:schemeClr val="bg1"/>
                </a:solidFill>
                <a:latin typeface="Arial"/>
                <a:cs typeface="Arial"/>
              </a:rPr>
              <a:t>Annua</a:t>
            </a:r>
            <a:r>
              <a:rPr sz="2000" dirty="0">
                <a:solidFill>
                  <a:schemeClr val="bg1"/>
                </a:solidFill>
                <a:latin typeface="Arial"/>
                <a:cs typeface="Arial"/>
              </a:rPr>
              <a:t>l</a:t>
            </a:r>
            <a:r>
              <a:rPr sz="2000" spc="-4" dirty="0">
                <a:solidFill>
                  <a:schemeClr val="bg1"/>
                </a:solidFill>
                <a:latin typeface="Arial"/>
                <a:cs typeface="Arial"/>
              </a:rPr>
              <a:t> nationa</a:t>
            </a:r>
            <a:r>
              <a:rPr sz="2000" dirty="0">
                <a:solidFill>
                  <a:schemeClr val="bg1"/>
                </a:solidFill>
                <a:latin typeface="Arial"/>
                <a:cs typeface="Arial"/>
              </a:rPr>
              <a:t>l</a:t>
            </a:r>
            <a:r>
              <a:rPr sz="2000" spc="-4" dirty="0">
                <a:solidFill>
                  <a:schemeClr val="bg1"/>
                </a:solidFill>
                <a:latin typeface="Arial"/>
                <a:cs typeface="Arial"/>
              </a:rPr>
              <a:t> </a:t>
            </a:r>
            <a:r>
              <a:rPr sz="2000" dirty="0">
                <a:solidFill>
                  <a:schemeClr val="bg1"/>
                </a:solidFill>
                <a:latin typeface="Arial"/>
                <a:cs typeface="Arial"/>
              </a:rPr>
              <a:t>7</a:t>
            </a:r>
            <a:r>
              <a:rPr sz="2000" baseline="23148" dirty="0">
                <a:solidFill>
                  <a:schemeClr val="bg1"/>
                </a:solidFill>
                <a:latin typeface="Arial"/>
                <a:cs typeface="Arial"/>
              </a:rPr>
              <a:t>t</a:t>
            </a:r>
            <a:r>
              <a:rPr sz="2000" spc="-6" baseline="23148" dirty="0">
                <a:solidFill>
                  <a:schemeClr val="bg1"/>
                </a:solidFill>
                <a:latin typeface="Arial"/>
                <a:cs typeface="Arial"/>
              </a:rPr>
              <a:t>h</a:t>
            </a:r>
            <a:r>
              <a:rPr sz="2000" dirty="0">
                <a:solidFill>
                  <a:schemeClr val="bg1"/>
                </a:solidFill>
                <a:latin typeface="Arial"/>
                <a:cs typeface="Arial"/>
              </a:rPr>
              <a:t>-12</a:t>
            </a:r>
            <a:r>
              <a:rPr sz="2000" spc="-6" baseline="23148" dirty="0">
                <a:solidFill>
                  <a:schemeClr val="bg1"/>
                </a:solidFill>
                <a:latin typeface="Arial"/>
                <a:cs typeface="Arial"/>
              </a:rPr>
              <a:t>t</a:t>
            </a:r>
            <a:r>
              <a:rPr sz="2000" baseline="23148" dirty="0">
                <a:solidFill>
                  <a:schemeClr val="bg1"/>
                </a:solidFill>
                <a:latin typeface="Arial"/>
                <a:cs typeface="Arial"/>
              </a:rPr>
              <a:t>h</a:t>
            </a:r>
            <a:r>
              <a:rPr sz="2000" spc="215" baseline="23148" dirty="0">
                <a:solidFill>
                  <a:schemeClr val="bg1"/>
                </a:solidFill>
                <a:latin typeface="Arial"/>
                <a:cs typeface="Arial"/>
              </a:rPr>
              <a:t> </a:t>
            </a:r>
            <a:r>
              <a:rPr sz="2000" spc="-4" dirty="0">
                <a:solidFill>
                  <a:schemeClr val="bg1"/>
                </a:solidFill>
                <a:latin typeface="Arial"/>
                <a:cs typeface="Arial"/>
              </a:rPr>
              <a:t>grad</a:t>
            </a:r>
            <a:r>
              <a:rPr sz="2000" dirty="0">
                <a:solidFill>
                  <a:schemeClr val="bg1"/>
                </a:solidFill>
                <a:latin typeface="Arial"/>
                <a:cs typeface="Arial"/>
              </a:rPr>
              <a:t>e</a:t>
            </a:r>
            <a:r>
              <a:rPr sz="2000" spc="-4" dirty="0">
                <a:solidFill>
                  <a:schemeClr val="bg1"/>
                </a:solidFill>
                <a:latin typeface="Arial"/>
                <a:cs typeface="Arial"/>
              </a:rPr>
              <a:t> contest</a:t>
            </a:r>
            <a:endParaRPr sz="20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spc="-4" dirty="0">
                <a:solidFill>
                  <a:schemeClr val="bg1"/>
                </a:solidFill>
                <a:latin typeface="Arial"/>
                <a:cs typeface="Arial"/>
              </a:rPr>
              <a:t>$</a:t>
            </a:r>
            <a:r>
              <a:rPr lang="en-US" sz="2000" spc="-4" dirty="0">
                <a:solidFill>
                  <a:schemeClr val="bg1"/>
                </a:solidFill>
                <a:latin typeface="Arial"/>
                <a:cs typeface="Arial"/>
              </a:rPr>
              <a:t>100K+ </a:t>
            </a:r>
            <a:r>
              <a:rPr sz="2000" spc="-4" dirty="0">
                <a:solidFill>
                  <a:schemeClr val="bg1"/>
                </a:solidFill>
                <a:latin typeface="Arial"/>
                <a:cs typeface="Arial"/>
              </a:rPr>
              <a:t>i</a:t>
            </a:r>
            <a:r>
              <a:rPr sz="2000" dirty="0">
                <a:solidFill>
                  <a:schemeClr val="bg1"/>
                </a:solidFill>
                <a:latin typeface="Arial"/>
                <a:cs typeface="Arial"/>
              </a:rPr>
              <a:t>n</a:t>
            </a:r>
            <a:r>
              <a:rPr sz="2000" spc="-4" dirty="0">
                <a:solidFill>
                  <a:schemeClr val="bg1"/>
                </a:solidFill>
                <a:latin typeface="Arial"/>
                <a:cs typeface="Arial"/>
              </a:rPr>
              <a:t> </a:t>
            </a:r>
            <a:r>
              <a:rPr lang="en-US" sz="2000" spc="-4" dirty="0">
                <a:solidFill>
                  <a:schemeClr val="bg1"/>
                </a:solidFill>
                <a:latin typeface="Arial"/>
                <a:cs typeface="Arial"/>
              </a:rPr>
              <a:t>scholarships/</a:t>
            </a:r>
            <a:r>
              <a:rPr sz="2000" spc="-4" dirty="0">
                <a:solidFill>
                  <a:schemeClr val="bg1"/>
                </a:solidFill>
                <a:latin typeface="Arial"/>
                <a:cs typeface="Arial"/>
              </a:rPr>
              <a:t>prize</a:t>
            </a:r>
            <a:r>
              <a:rPr sz="2000" dirty="0">
                <a:solidFill>
                  <a:schemeClr val="bg1"/>
                </a:solidFill>
                <a:latin typeface="Arial"/>
                <a:cs typeface="Arial"/>
              </a:rPr>
              <a:t>s</a:t>
            </a:r>
            <a:r>
              <a:rPr sz="2000" spc="-4" dirty="0">
                <a:solidFill>
                  <a:schemeClr val="bg1"/>
                </a:solidFill>
                <a:latin typeface="Arial"/>
                <a:cs typeface="Arial"/>
              </a:rPr>
              <a:t> fo</a:t>
            </a:r>
            <a:r>
              <a:rPr sz="2000" dirty="0">
                <a:solidFill>
                  <a:schemeClr val="bg1"/>
                </a:solidFill>
                <a:latin typeface="Arial"/>
                <a:cs typeface="Arial"/>
              </a:rPr>
              <a:t>r</a:t>
            </a:r>
            <a:r>
              <a:rPr sz="2000" spc="-4" dirty="0">
                <a:solidFill>
                  <a:schemeClr val="bg1"/>
                </a:solidFill>
                <a:latin typeface="Arial"/>
                <a:cs typeface="Arial"/>
              </a:rPr>
              <a:t> to</a:t>
            </a:r>
            <a:r>
              <a:rPr sz="2000" dirty="0">
                <a:solidFill>
                  <a:schemeClr val="bg1"/>
                </a:solidFill>
                <a:latin typeface="Arial"/>
                <a:cs typeface="Arial"/>
              </a:rPr>
              <a:t>p</a:t>
            </a:r>
            <a:r>
              <a:rPr sz="2000" spc="-4" dirty="0">
                <a:solidFill>
                  <a:schemeClr val="bg1"/>
                </a:solidFill>
                <a:latin typeface="Arial"/>
                <a:cs typeface="Arial"/>
              </a:rPr>
              <a:t> teams</a:t>
            </a:r>
            <a:endParaRPr sz="2000" dirty="0">
              <a:solidFill>
                <a:schemeClr val="bg1"/>
              </a:solidFill>
              <a:latin typeface="Arial"/>
              <a:cs typeface="Arial"/>
            </a:endParaRPr>
          </a:p>
          <a:p>
            <a:pPr marL="764588" lvl="1" indent="-342900">
              <a:spcBef>
                <a:spcPts val="300"/>
              </a:spcBef>
              <a:buFont typeface="Courier New" panose="02070309020205020404" pitchFamily="49" charset="0"/>
              <a:buChar char="o"/>
              <a:tabLst>
                <a:tab pos="678120" algn="l"/>
              </a:tabLst>
            </a:pPr>
            <a:r>
              <a:rPr sz="2000" dirty="0">
                <a:solidFill>
                  <a:schemeClr val="bg1"/>
                </a:solidFill>
                <a:latin typeface="Arial"/>
                <a:cs typeface="Arial"/>
              </a:rPr>
              <a:t>See</a:t>
            </a:r>
            <a:r>
              <a:rPr sz="2000" spc="-4" dirty="0">
                <a:solidFill>
                  <a:schemeClr val="bg1"/>
                </a:solidFill>
                <a:latin typeface="Arial"/>
                <a:cs typeface="Arial"/>
              </a:rPr>
              <a:t> </a:t>
            </a:r>
            <a:r>
              <a:rPr sz="2000" u="heavy" spc="-4" dirty="0">
                <a:solidFill>
                  <a:schemeClr val="bg1"/>
                </a:solidFill>
                <a:latin typeface="Arial"/>
                <a:cs typeface="Arial"/>
                <a:hlinkClick r:id="rId3">
                  <a:extLst>
                    <a:ext uri="{A12FA001-AC4F-418D-AE19-62706E023703}">
                      <ahyp:hlinkClr xmlns:ahyp="http://schemas.microsoft.com/office/drawing/2018/hyperlinkcolor" val="tx"/>
                    </a:ext>
                  </a:extLst>
                </a:hlinkClick>
              </a:rPr>
              <a:t>www.rocketcontest.org</a:t>
            </a:r>
            <a:endParaRPr sz="2000" dirty="0">
              <a:solidFill>
                <a:schemeClr val="bg1"/>
              </a:solidFill>
              <a:latin typeface="Arial"/>
              <a:cs typeface="Arial"/>
            </a:endParaRPr>
          </a:p>
        </p:txBody>
      </p:sp>
      <p:sp>
        <p:nvSpPr>
          <p:cNvPr id="4" name="object 4"/>
          <p:cNvSpPr/>
          <p:nvPr/>
        </p:nvSpPr>
        <p:spPr>
          <a:xfrm>
            <a:off x="9417448" y="3428999"/>
            <a:ext cx="2514907" cy="320639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8715021" y="952107"/>
            <a:ext cx="3163404" cy="2308039"/>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65507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32178" y="339911"/>
            <a:ext cx="10792178" cy="691777"/>
          </a:xfrm>
          <a:prstGeom prst="rect">
            <a:avLst/>
          </a:prstGeom>
        </p:spPr>
        <p:txBody>
          <a:bodyPr vert="horz" wrap="square" lIns="0" tIns="136764" rIns="0" bIns="0" rtlCol="0" anchor="ctr">
            <a:spAutoFit/>
          </a:bodyPr>
          <a:lstStyle/>
          <a:p>
            <a:pPr>
              <a:lnSpc>
                <a:spcPts val="4272"/>
              </a:lnSpc>
            </a:pPr>
            <a:r>
              <a:rPr lang="en-US" sz="4800" dirty="0">
                <a:solidFill>
                  <a:schemeClr val="bg1"/>
                </a:solidFill>
              </a:rPr>
              <a:t>American Rocketry Challenge (ARC)</a:t>
            </a:r>
            <a:endParaRPr sz="4800" dirty="0">
              <a:solidFill>
                <a:schemeClr val="bg1"/>
              </a:solidFill>
            </a:endParaRPr>
          </a:p>
        </p:txBody>
      </p:sp>
      <p:sp>
        <p:nvSpPr>
          <p:cNvPr id="4" name="Content Placeholder 3">
            <a:extLst>
              <a:ext uri="{FF2B5EF4-FFF2-40B4-BE49-F238E27FC236}">
                <a16:creationId xmlns:a16="http://schemas.microsoft.com/office/drawing/2014/main" id="{71B1380C-647C-A513-B7DB-61B11371DC43}"/>
              </a:ext>
            </a:extLst>
          </p:cNvPr>
          <p:cNvSpPr>
            <a:spLocks noGrp="1"/>
          </p:cNvSpPr>
          <p:nvPr>
            <p:ph idx="1"/>
          </p:nvPr>
        </p:nvSpPr>
        <p:spPr>
          <a:xfrm>
            <a:off x="714022" y="1184089"/>
            <a:ext cx="4298245" cy="4821600"/>
          </a:xfrm>
        </p:spPr>
        <p:txBody>
          <a:bodyPr/>
          <a:lstStyle/>
          <a:p>
            <a:pPr>
              <a:buFont typeface="Courier New" panose="02070309020205020404" pitchFamily="49" charset="0"/>
              <a:buChar char="o"/>
            </a:pPr>
            <a:r>
              <a:rPr lang="en-US" sz="2400" dirty="0">
                <a:solidFill>
                  <a:schemeClr val="bg1"/>
                </a:solidFill>
              </a:rPr>
              <a:t>World’s largest rocket contest; aerospace industry’s flagship STEM program</a:t>
            </a:r>
          </a:p>
          <a:p>
            <a:pPr>
              <a:buFont typeface="Courier New" panose="02070309020205020404" pitchFamily="49" charset="0"/>
              <a:buChar char="o"/>
            </a:pPr>
            <a:r>
              <a:rPr lang="en-US" sz="2400" dirty="0">
                <a:solidFill>
                  <a:schemeClr val="bg1"/>
                </a:solidFill>
              </a:rPr>
              <a:t>~5,000 students nationwide compete annually</a:t>
            </a:r>
          </a:p>
          <a:p>
            <a:pPr>
              <a:buFont typeface="Courier New" panose="02070309020205020404" pitchFamily="49" charset="0"/>
              <a:buChar char="o"/>
            </a:pPr>
            <a:r>
              <a:rPr lang="en-US" sz="2400" dirty="0">
                <a:solidFill>
                  <a:schemeClr val="bg1"/>
                </a:solidFill>
              </a:rPr>
              <a:t>Provides middle &amp; high school students the opportunity to design, build and launch model rockets and hands-on experience solving engineering problems</a:t>
            </a:r>
          </a:p>
          <a:p>
            <a:pPr>
              <a:buFont typeface="Courier New" panose="02070309020205020404" pitchFamily="49" charset="0"/>
              <a:buChar char="o"/>
            </a:pPr>
            <a:r>
              <a:rPr lang="en-US" sz="2400" dirty="0">
                <a:solidFill>
                  <a:schemeClr val="bg1"/>
                </a:solidFill>
              </a:rPr>
              <a:t>Sponsored by IAI &amp; NAR with over 20 Industry and Government partners (e.g., NASA, FAA, DoD, AIAA)</a:t>
            </a:r>
          </a:p>
          <a:p>
            <a:endParaRPr lang="en-US" dirty="0"/>
          </a:p>
        </p:txBody>
      </p:sp>
      <p:pic>
        <p:nvPicPr>
          <p:cNvPr id="3" name="Picture 2">
            <a:extLst>
              <a:ext uri="{FF2B5EF4-FFF2-40B4-BE49-F238E27FC236}">
                <a16:creationId xmlns:a16="http://schemas.microsoft.com/office/drawing/2014/main" id="{84053263-E8B7-1360-4D66-800AD111DC16}"/>
              </a:ext>
            </a:extLst>
          </p:cNvPr>
          <p:cNvPicPr>
            <a:picLocks noChangeAspect="1"/>
          </p:cNvPicPr>
          <p:nvPr/>
        </p:nvPicPr>
        <p:blipFill>
          <a:blip r:embed="rId3"/>
          <a:stretch>
            <a:fillRect/>
          </a:stretch>
        </p:blipFill>
        <p:spPr>
          <a:xfrm>
            <a:off x="5123391" y="1235638"/>
            <a:ext cx="6822015" cy="4438273"/>
          </a:xfrm>
          <a:prstGeom prst="rect">
            <a:avLst/>
          </a:prstGeom>
        </p:spPr>
      </p:pic>
      <p:sp>
        <p:nvSpPr>
          <p:cNvPr id="5" name="Content Placeholder 3">
            <a:extLst>
              <a:ext uri="{FF2B5EF4-FFF2-40B4-BE49-F238E27FC236}">
                <a16:creationId xmlns:a16="http://schemas.microsoft.com/office/drawing/2014/main" id="{AE73F4CA-6FF1-B04B-A613-5F19CD261F7B}"/>
              </a:ext>
            </a:extLst>
          </p:cNvPr>
          <p:cNvSpPr txBox="1">
            <a:spLocks/>
          </p:cNvSpPr>
          <p:nvPr/>
        </p:nvSpPr>
        <p:spPr>
          <a:xfrm>
            <a:off x="5579533" y="5832289"/>
            <a:ext cx="5709356" cy="6858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bg1"/>
                </a:solidFill>
              </a:rPr>
              <a:t>NMUSAF’s Team Prometheus - 2023</a:t>
            </a:r>
          </a:p>
        </p:txBody>
      </p:sp>
    </p:spTree>
    <p:extLst>
      <p:ext uri="{BB962C8B-B14F-4D97-AF65-F5344CB8AC3E}">
        <p14:creationId xmlns:p14="http://schemas.microsoft.com/office/powerpoint/2010/main" val="1686965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09510" y="506084"/>
            <a:ext cx="9200445"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Supporters</a:t>
            </a:r>
          </a:p>
        </p:txBody>
      </p:sp>
      <p:pic>
        <p:nvPicPr>
          <p:cNvPr id="4" name="Picture 3">
            <a:extLst>
              <a:ext uri="{FF2B5EF4-FFF2-40B4-BE49-F238E27FC236}">
                <a16:creationId xmlns:a16="http://schemas.microsoft.com/office/drawing/2014/main" id="{37FAA33E-E735-313F-6533-38156D2371BF}"/>
              </a:ext>
            </a:extLst>
          </p:cNvPr>
          <p:cNvPicPr>
            <a:picLocks noChangeAspect="1"/>
          </p:cNvPicPr>
          <p:nvPr/>
        </p:nvPicPr>
        <p:blipFill>
          <a:blip r:embed="rId3"/>
          <a:stretch>
            <a:fillRect/>
          </a:stretch>
        </p:blipFill>
        <p:spPr>
          <a:xfrm>
            <a:off x="3481672" y="2306647"/>
            <a:ext cx="5115766" cy="1335441"/>
          </a:xfrm>
          <a:prstGeom prst="rect">
            <a:avLst/>
          </a:prstGeom>
        </p:spPr>
      </p:pic>
      <p:pic>
        <p:nvPicPr>
          <p:cNvPr id="5" name="Picture 4">
            <a:extLst>
              <a:ext uri="{FF2B5EF4-FFF2-40B4-BE49-F238E27FC236}">
                <a16:creationId xmlns:a16="http://schemas.microsoft.com/office/drawing/2014/main" id="{71C3FBD7-4FAB-704B-C0CA-AE6A145BBA46}"/>
              </a:ext>
            </a:extLst>
          </p:cNvPr>
          <p:cNvPicPr>
            <a:picLocks noChangeAspect="1"/>
          </p:cNvPicPr>
          <p:nvPr/>
        </p:nvPicPr>
        <p:blipFill>
          <a:blip r:embed="rId4"/>
          <a:stretch>
            <a:fillRect/>
          </a:stretch>
        </p:blipFill>
        <p:spPr>
          <a:xfrm>
            <a:off x="1743145" y="4217711"/>
            <a:ext cx="8766810" cy="1123950"/>
          </a:xfrm>
          <a:prstGeom prst="rect">
            <a:avLst/>
          </a:prstGeom>
        </p:spPr>
      </p:pic>
    </p:spTree>
    <p:extLst>
      <p:ext uri="{BB962C8B-B14F-4D97-AF65-F5344CB8AC3E}">
        <p14:creationId xmlns:p14="http://schemas.microsoft.com/office/powerpoint/2010/main" val="4016997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52870" y="183444"/>
            <a:ext cx="9381067" cy="709346"/>
          </a:xfrm>
          <a:prstGeom prst="rect">
            <a:avLst/>
          </a:prstGeom>
        </p:spPr>
        <p:txBody>
          <a:bodyPr vert="horz" wrap="square" lIns="0" tIns="136764" rIns="0" bIns="0" rtlCol="0" anchor="ctr">
            <a:spAutoFit/>
          </a:bodyPr>
          <a:lstStyle/>
          <a:p>
            <a:pPr>
              <a:lnSpc>
                <a:spcPts val="4272"/>
              </a:lnSpc>
            </a:pPr>
            <a:r>
              <a:rPr lang="en-US" sz="5400" dirty="0">
                <a:solidFill>
                  <a:schemeClr val="bg1"/>
                </a:solidFill>
              </a:rPr>
              <a:t>American Rocketry Challenge</a:t>
            </a:r>
            <a:endParaRPr sz="5400" dirty="0">
              <a:solidFill>
                <a:schemeClr val="bg1"/>
              </a:solidFill>
            </a:endParaRPr>
          </a:p>
        </p:txBody>
      </p:sp>
      <p:pic>
        <p:nvPicPr>
          <p:cNvPr id="3" name="American Rocketry Challenge 20 Year Anniversar">
            <a:hlinkClick r:id="" action="ppaction://media"/>
            <a:extLst>
              <a:ext uri="{FF2B5EF4-FFF2-40B4-BE49-F238E27FC236}">
                <a16:creationId xmlns:a16="http://schemas.microsoft.com/office/drawing/2014/main" id="{D789BE72-4F1C-79F0-52F2-35E2771DDCC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14008" y="984029"/>
            <a:ext cx="10205548" cy="5740621"/>
          </a:xfrm>
          <a:prstGeom prst="rect">
            <a:avLst/>
          </a:prstGeom>
        </p:spPr>
      </p:pic>
    </p:spTree>
    <p:extLst>
      <p:ext uri="{BB962C8B-B14F-4D97-AF65-F5344CB8AC3E}">
        <p14:creationId xmlns:p14="http://schemas.microsoft.com/office/powerpoint/2010/main" val="31112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0" y="-135467"/>
            <a:ext cx="12192000" cy="1840089"/>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Advanced Amateur Rocketry Programs</a:t>
            </a:r>
          </a:p>
        </p:txBody>
      </p:sp>
      <p:pic>
        <p:nvPicPr>
          <p:cNvPr id="2" name="2019 Sept 28 Mwpg Static Test Firing Xenia Test Site001">
            <a:hlinkClick r:id="" action="ppaction://media"/>
            <a:extLst>
              <a:ext uri="{FF2B5EF4-FFF2-40B4-BE49-F238E27FC236}">
                <a16:creationId xmlns:a16="http://schemas.microsoft.com/office/drawing/2014/main" id="{291C1626-D833-6B51-6516-F9B07D18C4C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77911" y="1272822"/>
            <a:ext cx="7236178" cy="5427134"/>
          </a:xfrm>
          <a:prstGeom prst="rect">
            <a:avLst/>
          </a:prstGeom>
        </p:spPr>
      </p:pic>
    </p:spTree>
    <p:extLst>
      <p:ext uri="{BB962C8B-B14F-4D97-AF65-F5344CB8AC3E}">
        <p14:creationId xmlns:p14="http://schemas.microsoft.com/office/powerpoint/2010/main" val="2033299977"/>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0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ustomShape 1"/>
          <p:cNvSpPr/>
          <p:nvPr/>
        </p:nvSpPr>
        <p:spPr>
          <a:xfrm>
            <a:off x="183960" y="442800"/>
            <a:ext cx="10386360" cy="9415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0" strike="noStrike" spc="-1" dirty="0">
                <a:solidFill>
                  <a:srgbClr val="EBEBEB"/>
                </a:solidFill>
                <a:uFill>
                  <a:solidFill>
                    <a:srgbClr val="FFFFFF"/>
                  </a:solidFill>
                </a:uFill>
                <a:latin typeface="Century Gothic"/>
                <a:ea typeface="DejaVu Sans"/>
              </a:rPr>
              <a:t>Midwest Propulsion Group</a:t>
            </a:r>
            <a:endParaRPr lang="en-US" sz="4500" b="0" strike="noStrike" spc="-1" dirty="0">
              <a:solidFill>
                <a:srgbClr val="000000"/>
              </a:solidFill>
              <a:uFill>
                <a:solidFill>
                  <a:srgbClr val="FFFFFF"/>
                </a:solidFill>
              </a:uFill>
              <a:latin typeface="Arial"/>
            </a:endParaRPr>
          </a:p>
        </p:txBody>
      </p:sp>
      <p:sp>
        <p:nvSpPr>
          <p:cNvPr id="136" name="CustomShape 2"/>
          <p:cNvSpPr/>
          <p:nvPr/>
        </p:nvSpPr>
        <p:spPr>
          <a:xfrm>
            <a:off x="720668" y="1384300"/>
            <a:ext cx="9929160"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573660" indent="-571500">
              <a:lnSpc>
                <a:spcPct val="100000"/>
              </a:lnSpc>
              <a:spcBef>
                <a:spcPts val="1001"/>
              </a:spcBef>
              <a:buClr>
                <a:schemeClr val="bg1"/>
              </a:buClr>
              <a:buSzPct val="80000"/>
              <a:buFont typeface="Courier New" panose="02070309020205020404" pitchFamily="49" charset="0"/>
              <a:buChar char="o"/>
            </a:pPr>
            <a:r>
              <a:rPr lang="en-US" sz="3200" b="1" spc="-1" dirty="0">
                <a:solidFill>
                  <a:srgbClr val="FFFFFF"/>
                </a:solidFill>
                <a:uFill>
                  <a:solidFill>
                    <a:srgbClr val="FFFFFF"/>
                  </a:solidFill>
                </a:uFill>
                <a:latin typeface="Century Gothic"/>
                <a:ea typeface="DejaVu Sans"/>
              </a:rPr>
              <a:t>LR-101 static test - 28 September 2019</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a:t>
            </a:r>
            <a:r>
              <a:rPr lang="en-US" sz="3200" b="1" spc="-1" dirty="0">
                <a:solidFill>
                  <a:srgbClr val="FFFFFF"/>
                </a:solidFill>
                <a:uFill>
                  <a:solidFill>
                    <a:srgbClr val="FFFFFF"/>
                  </a:solidFill>
                </a:uFill>
                <a:latin typeface="Century Gothic"/>
                <a:ea typeface="DejaVu Sans"/>
              </a:rPr>
              <a:t>Burn Time - 7.6 seconds</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a:t>
            </a:r>
            <a:r>
              <a:rPr lang="en-US" sz="3200" b="1" spc="-1" dirty="0">
                <a:solidFill>
                  <a:srgbClr val="FFFFFF"/>
                </a:solidFill>
                <a:uFill>
                  <a:solidFill>
                    <a:srgbClr val="FFFFFF"/>
                  </a:solidFill>
                </a:uFill>
                <a:latin typeface="Century Gothic"/>
                <a:ea typeface="DejaVu Sans"/>
              </a:rPr>
              <a:t>Thrust – 3110 N to 2335 N (700 lbf to 525 lbf) </a:t>
            </a:r>
            <a:r>
              <a:rPr lang="en-US" sz="3200" b="1" strike="noStrike" spc="-1" dirty="0">
                <a:solidFill>
                  <a:srgbClr val="FFFFFF"/>
                </a:solidFill>
                <a:uFill>
                  <a:solidFill>
                    <a:srgbClr val="FFFFFF"/>
                  </a:solidFill>
                </a:uFill>
                <a:latin typeface="Century Gothic"/>
                <a:ea typeface="DejaVu Sans"/>
              </a:rPr>
              <a:t> </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Total Impulse 18950 N sec (4260 lbf sec)</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a:t>
            </a:r>
            <a:r>
              <a:rPr lang="en-US" sz="3200" b="1" spc="-1" dirty="0" err="1">
                <a:solidFill>
                  <a:srgbClr val="FFFFFF"/>
                </a:solidFill>
                <a:uFill>
                  <a:solidFill>
                    <a:srgbClr val="FFFFFF"/>
                  </a:solidFill>
                </a:uFill>
                <a:latin typeface="Century Gothic"/>
                <a:ea typeface="DejaVu Sans"/>
              </a:rPr>
              <a:t>Isp</a:t>
            </a:r>
            <a:r>
              <a:rPr lang="en-US" sz="3200" b="1" spc="-1" dirty="0">
                <a:solidFill>
                  <a:srgbClr val="FFFFFF"/>
                </a:solidFill>
                <a:uFill>
                  <a:solidFill>
                    <a:srgbClr val="FFFFFF"/>
                  </a:solidFill>
                </a:uFill>
                <a:latin typeface="Century Gothic"/>
                <a:ea typeface="DejaVu Sans"/>
              </a:rPr>
              <a:t> -165 sec (1620 m/sec)</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a:t>
            </a:r>
            <a:r>
              <a:rPr lang="en-US" sz="3200" b="1" spc="-1" dirty="0">
                <a:solidFill>
                  <a:srgbClr val="FFFFFF"/>
                </a:solidFill>
                <a:uFill>
                  <a:solidFill>
                    <a:srgbClr val="FFFFFF"/>
                  </a:solidFill>
                </a:uFill>
                <a:latin typeface="Century Gothic"/>
                <a:ea typeface="DejaVu Sans"/>
              </a:rPr>
              <a:t>Main issue – pressure regulator could not keep maintain level pressure</a:t>
            </a:r>
            <a:endParaRPr lang="en-US" sz="18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200" b="1" strike="noStrike" spc="-1" dirty="0">
                <a:solidFill>
                  <a:srgbClr val="FFFFFF"/>
                </a:solidFill>
                <a:uFill>
                  <a:solidFill>
                    <a:srgbClr val="FFFFFF"/>
                  </a:solidFill>
                </a:uFill>
                <a:latin typeface="Century Gothic"/>
                <a:ea typeface="DejaVu Sans"/>
              </a:rPr>
              <a:t> </a:t>
            </a:r>
            <a:r>
              <a:rPr lang="en-US" sz="3200" b="1" spc="-1" dirty="0">
                <a:solidFill>
                  <a:srgbClr val="FFFFFF"/>
                </a:solidFill>
                <a:uFill>
                  <a:solidFill>
                    <a:srgbClr val="FFFFFF"/>
                  </a:solidFill>
                </a:uFill>
                <a:latin typeface="Century Gothic"/>
                <a:ea typeface="DejaVu Sans"/>
              </a:rPr>
              <a:t>LOX load too high by .9 kg (2 </a:t>
            </a:r>
            <a:r>
              <a:rPr lang="en-US" sz="3200" b="1" spc="-1" dirty="0" err="1">
                <a:solidFill>
                  <a:srgbClr val="FFFFFF"/>
                </a:solidFill>
                <a:uFill>
                  <a:solidFill>
                    <a:srgbClr val="FFFFFF"/>
                  </a:solidFill>
                </a:uFill>
                <a:latin typeface="Century Gothic"/>
                <a:ea typeface="DejaVu Sans"/>
              </a:rPr>
              <a:t>lb</a:t>
            </a:r>
            <a:r>
              <a:rPr lang="en-US" sz="3200" b="1" spc="-1" dirty="0">
                <a:solidFill>
                  <a:srgbClr val="FFFFFF"/>
                </a:solidFill>
                <a:uFill>
                  <a:solidFill>
                    <a:srgbClr val="FFFFFF"/>
                  </a:solidFill>
                </a:uFill>
                <a:latin typeface="Century Gothic"/>
                <a:ea typeface="DejaVu Sans"/>
              </a:rPr>
              <a:t>)</a:t>
            </a:r>
            <a:endParaRPr lang="en-US" sz="1800" b="0" strike="noStrike" spc="-1" dirty="0">
              <a:solidFill>
                <a:srgbClr val="000000"/>
              </a:solidFill>
              <a:uFill>
                <a:solidFill>
                  <a:srgbClr val="FFFFFF"/>
                </a:solidFill>
              </a:uFill>
              <a:latin typeface="Arial"/>
            </a:endParaRPr>
          </a:p>
          <a:p>
            <a:pPr marL="285750" indent="-285750">
              <a:lnSpc>
                <a:spcPct val="100000"/>
              </a:lnSpc>
              <a:spcBef>
                <a:spcPts val="1001"/>
              </a:spcBef>
              <a:buClr>
                <a:schemeClr val="bg1"/>
              </a:buClr>
              <a:buFont typeface="Courier New" panose="02070309020205020404" pitchFamily="49" charset="0"/>
              <a:buChar char="o"/>
            </a:pPr>
            <a:r>
              <a:rPr lang="en-US" sz="1800" b="1" strike="noStrike" spc="-1" dirty="0">
                <a:solidFill>
                  <a:srgbClr val="FFFFFF"/>
                </a:solidFill>
                <a:uFill>
                  <a:solidFill>
                    <a:srgbClr val="FFFFFF"/>
                  </a:solidFill>
                </a:uFill>
                <a:latin typeface="Century Gothic"/>
                <a:ea typeface="DejaVu Sans"/>
              </a:rPr>
              <a:t> </a:t>
            </a:r>
            <a:endParaRPr lang="en-US" sz="18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71602003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E1017-99C8-4EB2-9378-8FCC30FDD9BC}"/>
              </a:ext>
            </a:extLst>
          </p:cNvPr>
          <p:cNvSpPr>
            <a:spLocks noGrp="1"/>
          </p:cNvSpPr>
          <p:nvPr>
            <p:ph type="title"/>
          </p:nvPr>
        </p:nvSpPr>
        <p:spPr/>
        <p:txBody>
          <a:bodyPr/>
          <a:lstStyle/>
          <a:p>
            <a:r>
              <a:rPr lang="en-US" sz="4500" dirty="0">
                <a:solidFill>
                  <a:schemeClr val="bg1"/>
                </a:solidFill>
              </a:rPr>
              <a:t>MWPG LR-101 – Thrust (lbf vs sec)</a:t>
            </a:r>
          </a:p>
        </p:txBody>
      </p:sp>
      <p:graphicFrame>
        <p:nvGraphicFramePr>
          <p:cNvPr id="3" name="Chart 2">
            <a:extLst>
              <a:ext uri="{FF2B5EF4-FFF2-40B4-BE49-F238E27FC236}">
                <a16:creationId xmlns:a16="http://schemas.microsoft.com/office/drawing/2014/main" id="{2CF0AC87-F015-4C99-AE59-85CEFB599501}"/>
              </a:ext>
            </a:extLst>
          </p:cNvPr>
          <p:cNvGraphicFramePr/>
          <p:nvPr>
            <p:extLst>
              <p:ext uri="{D42A27DB-BD31-4B8C-83A1-F6EECF244321}">
                <p14:modId xmlns:p14="http://schemas.microsoft.com/office/powerpoint/2010/main" val="3185702007"/>
              </p:ext>
            </p:extLst>
          </p:nvPr>
        </p:nvGraphicFramePr>
        <p:xfrm>
          <a:off x="505691" y="1418400"/>
          <a:ext cx="11076230" cy="503380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C556A4ED-6F16-4F03-9466-669CA1DCD56C}"/>
              </a:ext>
            </a:extLst>
          </p:cNvPr>
          <p:cNvSpPr txBox="1"/>
          <p:nvPr/>
        </p:nvSpPr>
        <p:spPr>
          <a:xfrm>
            <a:off x="4849092" y="5604163"/>
            <a:ext cx="1146468" cy="369332"/>
          </a:xfrm>
          <a:prstGeom prst="rect">
            <a:avLst/>
          </a:prstGeom>
          <a:noFill/>
        </p:spPr>
        <p:txBody>
          <a:bodyPr wrap="none" rtlCol="0">
            <a:spAutoFit/>
          </a:bodyPr>
          <a:lstStyle/>
          <a:p>
            <a:r>
              <a:rPr lang="en-US" b="1" dirty="0"/>
              <a:t>Seconds</a:t>
            </a:r>
          </a:p>
        </p:txBody>
      </p:sp>
    </p:spTree>
    <p:extLst>
      <p:ext uri="{BB962C8B-B14F-4D97-AF65-F5344CB8AC3E}">
        <p14:creationId xmlns:p14="http://schemas.microsoft.com/office/powerpoint/2010/main" val="2334645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CustomShape 1"/>
          <p:cNvSpPr/>
          <p:nvPr/>
        </p:nvSpPr>
        <p:spPr>
          <a:xfrm>
            <a:off x="241582" y="-180110"/>
            <a:ext cx="9402480" cy="13982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90000"/>
              </a:lnSpc>
            </a:pPr>
            <a:r>
              <a:rPr lang="en-US" sz="4400" b="0" strike="noStrike" spc="-1" dirty="0">
                <a:solidFill>
                  <a:srgbClr val="FFFFFF"/>
                </a:solidFill>
                <a:uFill>
                  <a:solidFill>
                    <a:srgbClr val="FFFFFF"/>
                  </a:solidFill>
                </a:uFill>
                <a:latin typeface="Arial"/>
                <a:ea typeface="DejaVu Sans"/>
              </a:rPr>
              <a:t>What is Amateur Rocketry?</a:t>
            </a:r>
            <a:endParaRPr lang="en-US" sz="1800" b="0" strike="noStrike" spc="-1" dirty="0">
              <a:solidFill>
                <a:srgbClr val="000000"/>
              </a:solidFill>
              <a:uFill>
                <a:solidFill>
                  <a:srgbClr val="FFFFFF"/>
                </a:solidFill>
              </a:uFill>
              <a:latin typeface="Arial"/>
            </a:endParaRPr>
          </a:p>
        </p:txBody>
      </p:sp>
      <p:sp>
        <p:nvSpPr>
          <p:cNvPr id="142" name="CustomShape 2"/>
          <p:cNvSpPr/>
          <p:nvPr/>
        </p:nvSpPr>
        <p:spPr>
          <a:xfrm>
            <a:off x="297000" y="837130"/>
            <a:ext cx="10908030" cy="5820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ea typeface="DejaVu Sans"/>
              </a:rPr>
              <a:t>Various Ways to Categorize Rockets/Activities:</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Size (model, high-power, larger/bigger)</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Propulsion (solid, hybrid, liquids)</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Activities (DIY motors, VTVL, carrying people)</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Amateur/Non-Professional to Making Money</a:t>
            </a:r>
            <a:endParaRPr lang="en-US" sz="1800" b="0" strike="noStrike" spc="-1" dirty="0">
              <a:solidFill>
                <a:srgbClr val="000000"/>
              </a:solidFill>
              <a:uFill>
                <a:solidFill>
                  <a:srgbClr val="FFFFFF"/>
                </a:solidFill>
              </a:uFil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ea typeface="DejaVu Sans"/>
              </a:rPr>
              <a:t> </a:t>
            </a:r>
            <a:r>
              <a:rPr lang="en-US" sz="3000" spc="-1" dirty="0">
                <a:solidFill>
                  <a:srgbClr val="FFFFFF"/>
                </a:solidFill>
                <a:uFill>
                  <a:solidFill>
                    <a:srgbClr val="FFFFFF"/>
                  </a:solidFill>
                </a:uFill>
                <a:ea typeface="DejaVu Sans"/>
              </a:rPr>
              <a:t>Challenges</a:t>
            </a:r>
            <a:r>
              <a:rPr lang="en-US" sz="3000" b="0" strike="noStrike" spc="-1" dirty="0">
                <a:solidFill>
                  <a:srgbClr val="FFFFFF"/>
                </a:solidFill>
                <a:uFill>
                  <a:solidFill>
                    <a:srgbClr val="FFFFFF"/>
                  </a:solidFill>
                </a:uFill>
                <a:ea typeface="DejaVu Sans"/>
              </a:rPr>
              <a:t> to Amateur/Experimental Rocketry</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Financial – The faster &amp; higher you go, the more it costs. How much money do you got?</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Governmental – launch &amp; airspace use restrictions</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Geography – need lots of land to fly</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Physics/Chemistry/Engineering </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Specific Know-How</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Life gets in the way – Always takes more time than you think</a:t>
            </a:r>
            <a:endParaRPr lang="en-US" sz="1800" b="0" strike="noStrike" spc="-1" dirty="0">
              <a:solidFill>
                <a:srgbClr val="000000"/>
              </a:solidFill>
              <a:uFill>
                <a:solidFill>
                  <a:srgbClr val="FFFFFF"/>
                </a:solidFill>
              </a:uFill>
            </a:endParaRPr>
          </a:p>
        </p:txBody>
      </p:sp>
    </p:spTree>
    <p:extLst>
      <p:ext uri="{BB962C8B-B14F-4D97-AF65-F5344CB8AC3E}">
        <p14:creationId xmlns:p14="http://schemas.microsoft.com/office/powerpoint/2010/main" val="19110776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CustomShape 1"/>
          <p:cNvSpPr/>
          <p:nvPr/>
        </p:nvSpPr>
        <p:spPr>
          <a:xfrm>
            <a:off x="373320" y="-99720"/>
            <a:ext cx="9402480" cy="13982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90000"/>
              </a:lnSpc>
            </a:pPr>
            <a:r>
              <a:rPr lang="en-US" sz="4400" b="0" strike="noStrike" spc="-1" dirty="0">
                <a:solidFill>
                  <a:srgbClr val="FFFFFF"/>
                </a:solidFill>
                <a:uFill>
                  <a:solidFill>
                    <a:srgbClr val="FFFFFF"/>
                  </a:solidFill>
                </a:uFill>
                <a:latin typeface="Arial"/>
                <a:ea typeface="DejaVu Sans"/>
              </a:rPr>
              <a:t>Amateur Rocketry History</a:t>
            </a:r>
            <a:endParaRPr lang="en-US" sz="1800" b="0" strike="noStrike" spc="-1" dirty="0">
              <a:solidFill>
                <a:srgbClr val="000000"/>
              </a:solidFill>
              <a:uFill>
                <a:solidFill>
                  <a:srgbClr val="FFFFFF"/>
                </a:solidFill>
              </a:uFill>
              <a:latin typeface="Arial"/>
            </a:endParaRPr>
          </a:p>
        </p:txBody>
      </p:sp>
      <p:sp>
        <p:nvSpPr>
          <p:cNvPr id="144" name="CustomShape 2"/>
          <p:cNvSpPr/>
          <p:nvPr/>
        </p:nvSpPr>
        <p:spPr>
          <a:xfrm>
            <a:off x="311233" y="823532"/>
            <a:ext cx="7645320" cy="569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2800" b="0" strike="noStrike" spc="-1" dirty="0">
                <a:solidFill>
                  <a:srgbClr val="FFFFFF"/>
                </a:solidFill>
                <a:uFill>
                  <a:solidFill>
                    <a:srgbClr val="FFFFFF"/>
                  </a:solidFill>
                </a:uFill>
                <a:latin typeface="Century Gothic"/>
                <a:ea typeface="DejaVu Sans"/>
              </a:rPr>
              <a:t>Early</a:t>
            </a:r>
            <a:r>
              <a:rPr lang="en-US" sz="3000" b="0" strike="noStrike" spc="-1" dirty="0">
                <a:solidFill>
                  <a:srgbClr val="FFFFFF"/>
                </a:solidFill>
                <a:uFill>
                  <a:solidFill>
                    <a:srgbClr val="FFFFFF"/>
                  </a:solidFill>
                </a:uFill>
                <a:latin typeface="Century Gothic"/>
                <a:ea typeface="DejaVu Sans"/>
              </a:rPr>
              <a:t> </a:t>
            </a:r>
            <a:endParaRPr lang="en-US" sz="30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Robert Goddard started as self funded</a:t>
            </a:r>
            <a:endParaRPr lang="en-US" sz="16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German &amp; Soviet Rockery in 1930s – formed rocketry clubs</a:t>
            </a:r>
            <a:endParaRPr lang="en-US" sz="16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Reaction Research Society - 1943</a:t>
            </a:r>
            <a:endParaRPr lang="en-US" sz="16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Basement Bombers 1950s &amp; 60s</a:t>
            </a:r>
          </a:p>
          <a:p>
            <a:pPr marL="745110" lvl="1" indent="-285750">
              <a:lnSpc>
                <a:spcPct val="100000"/>
              </a:lnSpc>
              <a:spcBef>
                <a:spcPts val="1001"/>
              </a:spcBef>
              <a:buClr>
                <a:schemeClr val="bg1"/>
              </a:buClr>
              <a:buSzPct val="80000"/>
              <a:buFont typeface="Courier New" panose="02070309020205020404" pitchFamily="49" charset="0"/>
              <a:buChar char="o"/>
            </a:pPr>
            <a:r>
              <a:rPr lang="en-US" sz="1600" spc="-1" dirty="0">
                <a:solidFill>
                  <a:srgbClr val="FFFFFF"/>
                </a:solidFill>
                <a:uFill>
                  <a:solidFill>
                    <a:srgbClr val="FFFFFF"/>
                  </a:solidFill>
                </a:uFill>
                <a:latin typeface="Century Gothic"/>
                <a:ea typeface="DejaVu Sans"/>
              </a:rPr>
              <a:t>Model Rocketry develops being in the late 1950s</a:t>
            </a:r>
            <a:endParaRPr lang="en-US" sz="16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High Power rocketry develops in 1960s &amp; 70s, grows.   </a:t>
            </a:r>
            <a:endParaRPr lang="en-US" sz="16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 </a:t>
            </a:r>
            <a:r>
              <a:rPr lang="en-US" sz="2800" b="0" strike="noStrike" spc="-1" dirty="0">
                <a:solidFill>
                  <a:srgbClr val="FFFFFF"/>
                </a:solidFill>
                <a:uFill>
                  <a:solidFill>
                    <a:srgbClr val="FFFFFF"/>
                  </a:solidFill>
                </a:uFill>
                <a:latin typeface="Century Gothic"/>
                <a:ea typeface="DejaVu Sans"/>
              </a:rPr>
              <a:t>Late 20</a:t>
            </a:r>
            <a:r>
              <a:rPr lang="en-US" sz="2800" b="0" strike="noStrike" spc="-1" baseline="30000" dirty="0">
                <a:solidFill>
                  <a:srgbClr val="FFFFFF"/>
                </a:solidFill>
                <a:uFill>
                  <a:solidFill>
                    <a:srgbClr val="FFFFFF"/>
                  </a:solidFill>
                </a:uFill>
                <a:latin typeface="Century Gothic"/>
                <a:ea typeface="DejaVu Sans"/>
              </a:rPr>
              <a:t>th</a:t>
            </a:r>
            <a:r>
              <a:rPr lang="en-US" sz="2800" b="0" strike="noStrike" spc="-1" dirty="0">
                <a:solidFill>
                  <a:srgbClr val="FFFFFF"/>
                </a:solidFill>
                <a:uFill>
                  <a:solidFill>
                    <a:srgbClr val="FFFFFF"/>
                  </a:solidFill>
                </a:uFill>
                <a:latin typeface="Century Gothic"/>
                <a:ea typeface="DejaVu Sans"/>
              </a:rPr>
              <a:t> Century </a:t>
            </a:r>
            <a:endParaRPr lang="en-US" sz="28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Century Gothic"/>
                <a:ea typeface="DejaVu Sans"/>
              </a:rPr>
              <a:t>Many Organizations form FAR, Tripoli, CAR  </a:t>
            </a:r>
            <a:endParaRPr lang="en-US" sz="16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spc="-1" dirty="0">
                <a:solidFill>
                  <a:srgbClr val="FFFFFF"/>
                </a:solidFill>
                <a:uFill>
                  <a:solidFill>
                    <a:srgbClr val="FFFFFF"/>
                  </a:solidFill>
                </a:uFill>
                <a:latin typeface="Arial"/>
                <a:ea typeface="DejaVu Sans"/>
              </a:rPr>
              <a:t>Hybrids are developed, solids become larger</a:t>
            </a:r>
          </a:p>
          <a:p>
            <a:pPr marL="745110" lvl="1" indent="-285750">
              <a:lnSpc>
                <a:spcPct val="100000"/>
              </a:lnSpc>
              <a:spcBef>
                <a:spcPts val="1001"/>
              </a:spcBef>
              <a:buClr>
                <a:schemeClr val="bg1"/>
              </a:buClr>
              <a:buSzPct val="80000"/>
              <a:buFont typeface="Courier New" panose="02070309020205020404" pitchFamily="49" charset="0"/>
              <a:buChar char="o"/>
            </a:pPr>
            <a:r>
              <a:rPr lang="en-US" sz="1600" b="0" strike="noStrike" spc="-1" dirty="0">
                <a:solidFill>
                  <a:srgbClr val="FFFFFF"/>
                </a:solidFill>
                <a:uFill>
                  <a:solidFill>
                    <a:srgbClr val="FFFFFF"/>
                  </a:solidFill>
                </a:uFill>
                <a:latin typeface="Arial"/>
                <a:ea typeface="DejaVu Sans"/>
              </a:rPr>
              <a:t>Legal fr</a:t>
            </a:r>
            <a:r>
              <a:rPr lang="en-US" sz="1600" spc="-1" dirty="0">
                <a:solidFill>
                  <a:srgbClr val="FFFFFF"/>
                </a:solidFill>
                <a:uFill>
                  <a:solidFill>
                    <a:srgbClr val="FFFFFF"/>
                  </a:solidFill>
                </a:uFill>
                <a:latin typeface="Arial"/>
                <a:ea typeface="DejaVu Sans"/>
              </a:rPr>
              <a:t>amework is created in US &amp; some states</a:t>
            </a:r>
            <a:endParaRPr lang="en-US" sz="16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rPr>
              <a:t> </a:t>
            </a:r>
            <a:r>
              <a:rPr lang="en-US" sz="2800" spc="-1" dirty="0">
                <a:solidFill>
                  <a:srgbClr val="FFFFFF"/>
                </a:solidFill>
                <a:uFill>
                  <a:solidFill>
                    <a:srgbClr val="FFFFFF"/>
                  </a:solidFill>
                </a:uFill>
                <a:latin typeface="Century Gothic"/>
              </a:rPr>
              <a:t>21</a:t>
            </a:r>
            <a:r>
              <a:rPr lang="en-US" sz="2800" spc="-1" baseline="30000" dirty="0">
                <a:solidFill>
                  <a:srgbClr val="FFFFFF"/>
                </a:solidFill>
                <a:uFill>
                  <a:solidFill>
                    <a:srgbClr val="FFFFFF"/>
                  </a:solidFill>
                </a:uFill>
                <a:latin typeface="Century Gothic"/>
              </a:rPr>
              <a:t>st</a:t>
            </a:r>
            <a:r>
              <a:rPr lang="en-US" sz="2800" spc="-1" dirty="0">
                <a:solidFill>
                  <a:srgbClr val="FFFFFF"/>
                </a:solidFill>
                <a:uFill>
                  <a:solidFill>
                    <a:srgbClr val="FFFFFF"/>
                  </a:solidFill>
                </a:uFill>
                <a:latin typeface="Century Gothic"/>
              </a:rPr>
              <a:t> Century</a:t>
            </a:r>
            <a:r>
              <a:rPr lang="en-US" sz="3000" spc="-1" dirty="0">
                <a:solidFill>
                  <a:srgbClr val="FFFFFF"/>
                </a:solidFill>
                <a:uFill>
                  <a:solidFill>
                    <a:srgbClr val="FFFFFF"/>
                  </a:solidFill>
                </a:uFill>
                <a:latin typeface="Century Gothic"/>
              </a:rPr>
              <a:t> </a:t>
            </a:r>
            <a:endParaRPr lang="en-US" spc="-1" dirty="0">
              <a:solidFill>
                <a:srgbClr val="000000"/>
              </a:solidFill>
              <a:uFill>
                <a:solidFill>
                  <a:srgbClr val="FFFFFF"/>
                </a:solidFill>
              </a:uFil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600" spc="-1" dirty="0">
                <a:solidFill>
                  <a:srgbClr val="FFFFFF"/>
                </a:solidFill>
                <a:uFill>
                  <a:solidFill>
                    <a:srgbClr val="FFFFFF"/>
                  </a:solidFill>
                </a:uFill>
                <a:latin typeface="Century Gothic"/>
              </a:rPr>
              <a:t>Large prizes start being offered for liquids system flights (Students)</a:t>
            </a:r>
          </a:p>
          <a:p>
            <a:pPr marL="745110" lvl="1" indent="-285750">
              <a:lnSpc>
                <a:spcPct val="100000"/>
              </a:lnSpc>
              <a:spcBef>
                <a:spcPts val="1001"/>
              </a:spcBef>
              <a:buClr>
                <a:schemeClr val="bg1"/>
              </a:buClr>
              <a:buSzPct val="80000"/>
              <a:buFont typeface="Courier New" panose="02070309020205020404" pitchFamily="49" charset="0"/>
              <a:buChar char="o"/>
            </a:pPr>
            <a:r>
              <a:rPr lang="en-US" sz="1600" spc="-1" dirty="0">
                <a:solidFill>
                  <a:srgbClr val="FFFFFF"/>
                </a:solidFill>
                <a:uFill>
                  <a:solidFill>
                    <a:srgbClr val="FFFFFF"/>
                  </a:solidFill>
                </a:uFill>
                <a:latin typeface="Century Gothic"/>
              </a:rPr>
              <a:t>Various technologies become pervasive and cost drops</a:t>
            </a:r>
            <a:endParaRPr lang="en-US" sz="3000" b="0" strike="noStrike" spc="-1" dirty="0">
              <a:solidFill>
                <a:srgbClr val="FFFFFF"/>
              </a:solidFill>
              <a:uFill>
                <a:solidFill>
                  <a:srgbClr val="FFFFFF"/>
                </a:solidFill>
              </a:uFill>
              <a:latin typeface="Arial"/>
              <a:ea typeface="DejaVu Sans"/>
            </a:endParaRPr>
          </a:p>
          <a:p>
            <a:pPr marL="743040" lvl="1" indent="-283680">
              <a:spcBef>
                <a:spcPts val="1001"/>
              </a:spcBef>
              <a:buClr>
                <a:srgbClr val="ACD433"/>
              </a:buClr>
              <a:buSzPct val="80000"/>
              <a:buFont typeface="Wingdings 3" charset="2"/>
              <a:buChar char=""/>
            </a:pPr>
            <a:endParaRPr lang="en-US" b="0" strike="noStrike" spc="-1" dirty="0">
              <a:solidFill>
                <a:srgbClr val="000000"/>
              </a:solidFill>
              <a:uFill>
                <a:solidFill>
                  <a:srgbClr val="FFFFFF"/>
                </a:solidFill>
              </a:uFill>
              <a:latin typeface="Arial"/>
            </a:endParaRPr>
          </a:p>
          <a:p>
            <a:pPr>
              <a:lnSpc>
                <a:spcPct val="100000"/>
              </a:lnSpc>
              <a:spcBef>
                <a:spcPts val="1001"/>
              </a:spcBef>
            </a:pPr>
            <a:endParaRPr lang="en-US" sz="1800" b="0" strike="noStrike" spc="-1" dirty="0">
              <a:solidFill>
                <a:srgbClr val="000000"/>
              </a:solidFill>
              <a:uFill>
                <a:solidFill>
                  <a:srgbClr val="FFFFFF"/>
                </a:solidFill>
              </a:uFill>
              <a:latin typeface="Arial"/>
            </a:endParaRPr>
          </a:p>
          <a:p>
            <a:pPr>
              <a:lnSpc>
                <a:spcPct val="100000"/>
              </a:lnSpc>
              <a:spcBef>
                <a:spcPts val="1001"/>
              </a:spcBef>
            </a:pPr>
            <a:endParaRPr lang="en-US" sz="1800" b="0" strike="noStrike" spc="-1" dirty="0">
              <a:solidFill>
                <a:srgbClr val="000000"/>
              </a:solidFill>
              <a:uFill>
                <a:solidFill>
                  <a:srgbClr val="FFFFFF"/>
                </a:solidFill>
              </a:uFill>
              <a:latin typeface="Arial"/>
            </a:endParaRPr>
          </a:p>
        </p:txBody>
      </p:sp>
      <p:pic>
        <p:nvPicPr>
          <p:cNvPr id="4" name="Picture 145">
            <a:extLst>
              <a:ext uri="{FF2B5EF4-FFF2-40B4-BE49-F238E27FC236}">
                <a16:creationId xmlns:a16="http://schemas.microsoft.com/office/drawing/2014/main" id="{063C17A9-2D19-4C62-B9CB-126BEAB4F6E6}"/>
              </a:ext>
            </a:extLst>
          </p:cNvPr>
          <p:cNvPicPr>
            <a:picLocks noChangeAspect="1"/>
          </p:cNvPicPr>
          <p:nvPr/>
        </p:nvPicPr>
        <p:blipFill>
          <a:blip r:embed="rId2"/>
          <a:stretch/>
        </p:blipFill>
        <p:spPr>
          <a:xfrm>
            <a:off x="7599200" y="485364"/>
            <a:ext cx="2238687" cy="2943636"/>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CustomShape 1"/>
          <p:cNvSpPr/>
          <p:nvPr/>
        </p:nvSpPr>
        <p:spPr>
          <a:xfrm>
            <a:off x="2724480" y="766440"/>
            <a:ext cx="6022440" cy="6361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3600" b="0" strike="noStrike" spc="-1">
                <a:solidFill>
                  <a:srgbClr val="FFFFFF"/>
                </a:solidFill>
                <a:uFill>
                  <a:solidFill>
                    <a:srgbClr val="FFFFFF"/>
                  </a:solidFill>
                </a:uFill>
                <a:latin typeface="Arial"/>
                <a:ea typeface="DejaVu Sans"/>
              </a:rPr>
              <a:t>1935 – First Practical Rocket</a:t>
            </a:r>
            <a:endParaRPr lang="en-US" sz="1800" b="0" strike="noStrike" spc="-1">
              <a:solidFill>
                <a:srgbClr val="000000"/>
              </a:solidFill>
              <a:uFill>
                <a:solidFill>
                  <a:srgbClr val="FFFFFF"/>
                </a:solidFill>
              </a:uFill>
              <a:latin typeface="Arial"/>
            </a:endParaRPr>
          </a:p>
        </p:txBody>
      </p:sp>
      <p:sp>
        <p:nvSpPr>
          <p:cNvPr id="169" name="CustomShape 2"/>
          <p:cNvSpPr/>
          <p:nvPr/>
        </p:nvSpPr>
        <p:spPr>
          <a:xfrm>
            <a:off x="1886040" y="2084040"/>
            <a:ext cx="2031480" cy="3931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a:solidFill>
                  <a:srgbClr val="FFFFFF"/>
                </a:solidFill>
                <a:uFill>
                  <a:solidFill>
                    <a:srgbClr val="FFFFFF"/>
                  </a:solidFill>
                </a:uFill>
                <a:latin typeface="Arial"/>
                <a:ea typeface="DejaVu Sans"/>
              </a:rPr>
              <a:t>Active Guidance</a:t>
            </a:r>
            <a:endParaRPr lang="en-US" sz="1800" b="0" strike="noStrike" spc="-1">
              <a:solidFill>
                <a:srgbClr val="000000"/>
              </a:solidFill>
              <a:uFill>
                <a:solidFill>
                  <a:srgbClr val="FFFFFF"/>
                </a:solidFill>
              </a:uFill>
              <a:latin typeface="Arial"/>
            </a:endParaRPr>
          </a:p>
        </p:txBody>
      </p:sp>
      <p:sp>
        <p:nvSpPr>
          <p:cNvPr id="170" name="CustomShape 3"/>
          <p:cNvSpPr/>
          <p:nvPr/>
        </p:nvSpPr>
        <p:spPr>
          <a:xfrm>
            <a:off x="4706280" y="2041560"/>
            <a:ext cx="2058480" cy="3931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a:solidFill>
                  <a:srgbClr val="FFFFFF"/>
                </a:solidFill>
                <a:uFill>
                  <a:solidFill>
                    <a:srgbClr val="FFFFFF"/>
                  </a:solidFill>
                </a:uFill>
                <a:latin typeface="Arial"/>
                <a:ea typeface="DejaVu Sans"/>
              </a:rPr>
              <a:t>Propellant Tanks</a:t>
            </a:r>
            <a:endParaRPr lang="en-US" sz="1800" b="0" strike="noStrike" spc="-1">
              <a:solidFill>
                <a:srgbClr val="000000"/>
              </a:solidFill>
              <a:uFill>
                <a:solidFill>
                  <a:srgbClr val="FFFFFF"/>
                </a:solidFill>
              </a:uFill>
              <a:latin typeface="Arial"/>
            </a:endParaRPr>
          </a:p>
        </p:txBody>
      </p:sp>
      <p:sp>
        <p:nvSpPr>
          <p:cNvPr id="171" name="CustomShape 4"/>
          <p:cNvSpPr/>
          <p:nvPr/>
        </p:nvSpPr>
        <p:spPr>
          <a:xfrm>
            <a:off x="7225200" y="1943280"/>
            <a:ext cx="2486880" cy="6980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2000" b="0" strike="noStrike" spc="-1">
                <a:solidFill>
                  <a:srgbClr val="FFFFFF"/>
                </a:solidFill>
                <a:uFill>
                  <a:solidFill>
                    <a:srgbClr val="FFFFFF"/>
                  </a:solidFill>
                </a:uFill>
                <a:latin typeface="Arial"/>
                <a:ea typeface="DejaVu Sans"/>
              </a:rPr>
              <a:t>Parachute Recovery</a:t>
            </a:r>
            <a:endParaRPr lang="en-US" sz="1800" b="0" strike="noStrike" spc="-1">
              <a:solidFill>
                <a:srgbClr val="000000"/>
              </a:solidFill>
              <a:uFill>
                <a:solidFill>
                  <a:srgbClr val="FFFFFF"/>
                </a:solidFill>
              </a:uFill>
              <a:latin typeface="Arial"/>
            </a:endParaRPr>
          </a:p>
          <a:p>
            <a:pPr algn="ctr">
              <a:lnSpc>
                <a:spcPct val="100000"/>
              </a:lnSpc>
            </a:pPr>
            <a:r>
              <a:rPr lang="en-US" sz="2000" b="0" strike="noStrike" spc="-1">
                <a:solidFill>
                  <a:srgbClr val="FFFFFF"/>
                </a:solidFill>
                <a:uFill>
                  <a:solidFill>
                    <a:srgbClr val="FFFFFF"/>
                  </a:solidFill>
                </a:uFill>
                <a:latin typeface="Arial"/>
                <a:ea typeface="DejaVu Sans"/>
              </a:rPr>
              <a:t>System</a:t>
            </a:r>
            <a:endParaRPr lang="en-US" sz="1800" b="0" strike="noStrike" spc="-1">
              <a:solidFill>
                <a:srgbClr val="000000"/>
              </a:solidFill>
              <a:uFill>
                <a:solidFill>
                  <a:srgbClr val="FFFFFF"/>
                </a:solidFill>
              </a:uFill>
              <a:latin typeface="Arial"/>
            </a:endParaRPr>
          </a:p>
        </p:txBody>
      </p:sp>
      <p:pic>
        <p:nvPicPr>
          <p:cNvPr id="172" name="Picture 150"/>
          <p:cNvPicPr/>
          <p:nvPr/>
        </p:nvPicPr>
        <p:blipFill>
          <a:blip r:embed="rId2"/>
          <a:stretch/>
        </p:blipFill>
        <p:spPr>
          <a:xfrm>
            <a:off x="1270080" y="2832120"/>
            <a:ext cx="8583480" cy="33508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CustomShape 1"/>
          <p:cNvSpPr/>
          <p:nvPr/>
        </p:nvSpPr>
        <p:spPr>
          <a:xfrm>
            <a:off x="646200" y="452880"/>
            <a:ext cx="9402480" cy="1398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200" spc="-1" dirty="0">
                <a:solidFill>
                  <a:srgbClr val="EBEBEB"/>
                </a:solidFill>
                <a:uFill>
                  <a:solidFill>
                    <a:srgbClr val="FFFFFF"/>
                  </a:solidFill>
                </a:uFill>
                <a:latin typeface="Century Gothic"/>
                <a:ea typeface="DejaVu Sans"/>
              </a:rPr>
              <a:t>Current Status</a:t>
            </a:r>
            <a:endParaRPr lang="en-US" sz="1800" b="0" strike="noStrike" spc="-1" dirty="0">
              <a:solidFill>
                <a:srgbClr val="000000"/>
              </a:solidFill>
              <a:uFill>
                <a:solidFill>
                  <a:srgbClr val="FFFFFF"/>
                </a:solidFill>
              </a:uFill>
              <a:latin typeface="Arial"/>
            </a:endParaRPr>
          </a:p>
        </p:txBody>
      </p:sp>
      <p:sp>
        <p:nvSpPr>
          <p:cNvPr id="152" name="CustomShape 2"/>
          <p:cNvSpPr/>
          <p:nvPr/>
        </p:nvSpPr>
        <p:spPr>
          <a:xfrm>
            <a:off x="1104120" y="1152000"/>
            <a:ext cx="8944560" cy="510249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5060" indent="-342900">
              <a:lnSpc>
                <a:spcPct val="100000"/>
              </a:lnSpc>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latin typeface="Century Gothic"/>
                <a:ea typeface="DejaVu Sans"/>
              </a:rPr>
              <a:t>Numerous groups developing liquid propelled rockets</a:t>
            </a:r>
          </a:p>
          <a:p>
            <a:pPr marL="345060" indent="-342900">
              <a:lnSpc>
                <a:spcPct val="100000"/>
              </a:lnSpc>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latin typeface="Century Gothic"/>
                <a:ea typeface="DejaVu Sans"/>
              </a:rPr>
              <a:t>Business environment spurred student interest</a:t>
            </a:r>
          </a:p>
          <a:p>
            <a:pPr marL="345060" indent="-342900">
              <a:lnSpc>
                <a:spcPct val="100000"/>
              </a:lnSpc>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latin typeface="Century Gothic"/>
                <a:ea typeface="DejaVu Sans"/>
              </a:rPr>
              <a:t>Competition also influenced student interest</a:t>
            </a:r>
            <a:endParaRPr lang="en-US" sz="1800" b="0" strike="noStrike" spc="-1" dirty="0">
              <a:solidFill>
                <a:srgbClr val="000000"/>
              </a:solidFill>
              <a:uFill>
                <a:solidFill>
                  <a:srgbClr val="FFFFFF"/>
                </a:solidFill>
              </a:uFill>
              <a:latin typeface="Arial"/>
            </a:endParaRPr>
          </a:p>
          <a:p>
            <a:pPr marL="345060"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latin typeface="Century Gothic"/>
                <a:ea typeface="DejaVu Sans"/>
              </a:rPr>
              <a:t> </a:t>
            </a:r>
            <a:r>
              <a:rPr lang="en-US" sz="2000" spc="-1" dirty="0">
                <a:solidFill>
                  <a:srgbClr val="FFFFFF"/>
                </a:solidFill>
                <a:uFill>
                  <a:solidFill>
                    <a:srgbClr val="FFFFFF"/>
                  </a:solidFill>
                </a:uFill>
                <a:latin typeface="Century Gothic"/>
                <a:ea typeface="DejaVu Sans"/>
              </a:rPr>
              <a:t>Major Amateur Groups:</a:t>
            </a:r>
          </a:p>
          <a:p>
            <a:pPr marL="800280" lvl="1" indent="-340920">
              <a:spcBef>
                <a:spcPts val="1001"/>
              </a:spcBef>
              <a:buClr>
                <a:schemeClr val="bg1"/>
              </a:buClr>
              <a:buSzPct val="80000"/>
              <a:buFont typeface="Courier New" panose="02070309020205020404" pitchFamily="49" charset="0"/>
              <a:buChar char="o"/>
            </a:pPr>
            <a:r>
              <a:rPr lang="en-US" b="0" strike="noStrike" spc="-1" dirty="0">
                <a:solidFill>
                  <a:srgbClr val="FFFFFF"/>
                </a:solidFill>
                <a:uFill>
                  <a:solidFill>
                    <a:srgbClr val="FFFFFF"/>
                  </a:solidFill>
                </a:uFill>
                <a:latin typeface="Century Gothic"/>
                <a:ea typeface="DejaVu Sans"/>
              </a:rPr>
              <a:t>Fr</a:t>
            </a:r>
            <a:r>
              <a:rPr lang="en-US" spc="-1" dirty="0">
                <a:solidFill>
                  <a:srgbClr val="FFFFFF"/>
                </a:solidFill>
                <a:uFill>
                  <a:solidFill>
                    <a:srgbClr val="FFFFFF"/>
                  </a:solidFill>
                </a:uFill>
                <a:latin typeface="Century Gothic"/>
                <a:ea typeface="DejaVu Sans"/>
              </a:rPr>
              <a:t>iends of Amateur Rocketry – LA/Mojave </a:t>
            </a:r>
          </a:p>
          <a:p>
            <a:pPr marL="800280" lvl="1" indent="-340920">
              <a:spcBef>
                <a:spcPts val="1001"/>
              </a:spcBef>
              <a:buClr>
                <a:schemeClr val="bg1"/>
              </a:buClr>
              <a:buSzPct val="80000"/>
              <a:buFont typeface="Courier New" panose="02070309020205020404" pitchFamily="49" charset="0"/>
              <a:buChar char="o"/>
            </a:pPr>
            <a:r>
              <a:rPr lang="en-US" b="0" strike="noStrike" spc="-1" dirty="0">
                <a:solidFill>
                  <a:srgbClr val="FFFFFF"/>
                </a:solidFill>
                <a:uFill>
                  <a:solidFill>
                    <a:srgbClr val="FFFFFF"/>
                  </a:solidFill>
                </a:uFill>
                <a:latin typeface="Century Gothic"/>
                <a:ea typeface="DejaVu Sans"/>
              </a:rPr>
              <a:t>Reaction Research Society -  LA/Mojave</a:t>
            </a:r>
          </a:p>
          <a:p>
            <a:pPr marL="800280" lvl="1" indent="-340920">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Experimental  Rocket Propulsion Society – San Jose  </a:t>
            </a:r>
          </a:p>
          <a:p>
            <a:pPr marL="800280" lvl="1" indent="-340920">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Experimental Sounding Rocket Association/Spaceport America Cup</a:t>
            </a:r>
          </a:p>
          <a:p>
            <a:pPr marL="800280" lvl="1" indent="-340920">
              <a:spcBef>
                <a:spcPts val="1001"/>
              </a:spcBef>
              <a:buClr>
                <a:schemeClr val="bg1"/>
              </a:buClr>
              <a:buSzPct val="80000"/>
              <a:buFont typeface="Courier New" panose="02070309020205020404" pitchFamily="49" charset="0"/>
              <a:buChar char="o"/>
            </a:pPr>
            <a:r>
              <a:rPr lang="en-US" b="0" strike="noStrike" spc="-1" dirty="0">
                <a:solidFill>
                  <a:srgbClr val="FFFFFF"/>
                </a:solidFill>
                <a:uFill>
                  <a:solidFill>
                    <a:srgbClr val="FFFFFF"/>
                  </a:solidFill>
                </a:uFill>
                <a:latin typeface="Century Gothic"/>
                <a:ea typeface="DejaVu Sans"/>
              </a:rPr>
              <a:t>Tripoli </a:t>
            </a:r>
            <a:r>
              <a:rPr lang="en-US" spc="-1" dirty="0">
                <a:solidFill>
                  <a:srgbClr val="FFFFFF"/>
                </a:solidFill>
                <a:uFill>
                  <a:solidFill>
                    <a:srgbClr val="FFFFFF"/>
                  </a:solidFill>
                </a:uFill>
                <a:latin typeface="Century Gothic"/>
                <a:ea typeface="DejaVu Sans"/>
              </a:rPr>
              <a:t>Rocketry Association</a:t>
            </a:r>
            <a:endParaRPr lang="en-US" b="0" strike="noStrike" spc="-1" dirty="0">
              <a:solidFill>
                <a:srgbClr val="FFFFFF"/>
              </a:solidFill>
              <a:uFill>
                <a:solidFill>
                  <a:srgbClr val="FFFFFF"/>
                </a:solidFill>
              </a:uFill>
              <a:latin typeface="Century Gothic"/>
              <a:ea typeface="DejaVu Sans"/>
            </a:endParaRPr>
          </a:p>
          <a:p>
            <a:pPr marL="800280" lvl="1" indent="-340920">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Canadian Association of Rocketry</a:t>
            </a:r>
          </a:p>
          <a:p>
            <a:pPr marL="800280" lvl="1" indent="-340920">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Launch Canada</a:t>
            </a:r>
          </a:p>
          <a:p>
            <a:pPr marL="800280" lvl="1" indent="-340920">
              <a:spcBef>
                <a:spcPts val="1001"/>
              </a:spcBef>
              <a:buClr>
                <a:schemeClr val="bg1"/>
              </a:buClr>
              <a:buSzPct val="80000"/>
              <a:buFont typeface="Courier New" panose="02070309020205020404" pitchFamily="49" charset="0"/>
              <a:buChar char="o"/>
            </a:pPr>
            <a:r>
              <a:rPr lang="en-US" b="0" strike="noStrike" spc="-1" dirty="0">
                <a:solidFill>
                  <a:srgbClr val="FFFFFF"/>
                </a:solidFill>
                <a:uFill>
                  <a:solidFill>
                    <a:srgbClr val="FFFFFF"/>
                  </a:solidFill>
                </a:uFill>
                <a:latin typeface="Century Gothic"/>
                <a:ea typeface="DejaVu Sans"/>
              </a:rPr>
              <a:t>Copenhagen Subor</a:t>
            </a:r>
            <a:r>
              <a:rPr lang="en-US" spc="-1" dirty="0">
                <a:solidFill>
                  <a:srgbClr val="FFFFFF"/>
                </a:solidFill>
                <a:uFill>
                  <a:solidFill>
                    <a:srgbClr val="FFFFFF"/>
                  </a:solidFill>
                </a:uFill>
                <a:latin typeface="Century Gothic"/>
                <a:ea typeface="DejaVu Sans"/>
              </a:rPr>
              <a:t>bital (Crewed) Denmark</a:t>
            </a:r>
          </a:p>
          <a:p>
            <a:pPr marL="800280" lvl="1" indent="-340920">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Midwest Propulsion Group – Dayton Ohio</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646200" y="452880"/>
            <a:ext cx="9828720" cy="785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200" b="0" strike="noStrike" spc="-1" dirty="0">
                <a:solidFill>
                  <a:srgbClr val="EBEBEB"/>
                </a:solidFill>
                <a:uFill>
                  <a:solidFill>
                    <a:srgbClr val="FFFFFF"/>
                  </a:solidFill>
                </a:uFill>
                <a:latin typeface="Century Gothic"/>
                <a:ea typeface="DejaVu Sans"/>
              </a:rPr>
              <a:t>Amateur Liquids Organizational Status </a:t>
            </a:r>
            <a:endParaRPr lang="en-US" sz="1800" b="0" strike="noStrike" spc="-1" dirty="0">
              <a:solidFill>
                <a:srgbClr val="000000"/>
              </a:solidFill>
              <a:uFill>
                <a:solidFill>
                  <a:srgbClr val="FFFFFF"/>
                </a:solidFill>
              </a:uFill>
              <a:latin typeface="Arial"/>
            </a:endParaRPr>
          </a:p>
        </p:txBody>
      </p:sp>
      <p:sp>
        <p:nvSpPr>
          <p:cNvPr id="162" name="CustomShape 2"/>
          <p:cNvSpPr/>
          <p:nvPr/>
        </p:nvSpPr>
        <p:spPr>
          <a:xfrm>
            <a:off x="571512" y="2038204"/>
            <a:ext cx="11048976" cy="339462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No organization for certification in liquids</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No best practice published for amateurs (have one in draft)</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No over arching amateur liquid powered rocket groups</a:t>
            </a:r>
            <a:endParaRPr lang="en-US" sz="18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48727015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CustomShape 1"/>
          <p:cNvSpPr/>
          <p:nvPr/>
        </p:nvSpPr>
        <p:spPr>
          <a:xfrm>
            <a:off x="172990" y="74382"/>
            <a:ext cx="9402480" cy="813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200" b="0" strike="noStrike" spc="-1" dirty="0">
                <a:solidFill>
                  <a:srgbClr val="EBEBEB"/>
                </a:solidFill>
                <a:uFill>
                  <a:solidFill>
                    <a:srgbClr val="FFFFFF"/>
                  </a:solidFill>
                </a:uFill>
                <a:latin typeface="Century Gothic"/>
                <a:ea typeface="DejaVu Sans"/>
              </a:rPr>
              <a:t>Rocket Prizes</a:t>
            </a:r>
            <a:endParaRPr lang="en-US" sz="1800" b="0" strike="noStrike" spc="-1" dirty="0">
              <a:solidFill>
                <a:srgbClr val="000000"/>
              </a:solidFill>
              <a:uFill>
                <a:solidFill>
                  <a:srgbClr val="FFFFFF"/>
                </a:solidFill>
              </a:uFill>
              <a:latin typeface="Arial"/>
            </a:endParaRPr>
          </a:p>
        </p:txBody>
      </p:sp>
      <p:sp>
        <p:nvSpPr>
          <p:cNvPr id="213" name="CustomShape 2"/>
          <p:cNvSpPr/>
          <p:nvPr/>
        </p:nvSpPr>
        <p:spPr>
          <a:xfrm>
            <a:off x="1047466" y="727209"/>
            <a:ext cx="8944560" cy="5798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5060"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latin typeface="Century Gothic"/>
                <a:ea typeface="DejaVu Sans"/>
              </a:rPr>
              <a:t>Friends of Amateur Rocketry/Mars Society - $100,000 </a:t>
            </a:r>
            <a:endParaRPr lang="en-US" sz="18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800" b="0" strike="noStrike" spc="-1" dirty="0">
                <a:solidFill>
                  <a:srgbClr val="FFFFFF"/>
                </a:solidFill>
                <a:uFill>
                  <a:solidFill>
                    <a:srgbClr val="FFFFFF"/>
                  </a:solidFill>
                </a:uFill>
                <a:latin typeface="Century Gothic"/>
                <a:ea typeface="DejaVu Sans"/>
              </a:rPr>
              <a:t>1</a:t>
            </a:r>
            <a:r>
              <a:rPr lang="en-US" sz="1800" b="0" strike="noStrike" spc="-1" baseline="30000" dirty="0">
                <a:solidFill>
                  <a:srgbClr val="FFFFFF"/>
                </a:solidFill>
                <a:uFill>
                  <a:solidFill>
                    <a:srgbClr val="FFFFFF"/>
                  </a:solidFill>
                </a:uFill>
                <a:latin typeface="Century Gothic"/>
                <a:ea typeface="DejaVu Sans"/>
              </a:rPr>
              <a:t>st</a:t>
            </a:r>
            <a:r>
              <a:rPr lang="en-US" sz="1800" b="0" strike="noStrike" spc="-1" dirty="0">
                <a:solidFill>
                  <a:srgbClr val="FFFFFF"/>
                </a:solidFill>
                <a:uFill>
                  <a:solidFill>
                    <a:srgbClr val="FFFFFF"/>
                  </a:solidFill>
                </a:uFill>
                <a:latin typeface="Century Gothic"/>
                <a:ea typeface="DejaVu Sans"/>
              </a:rPr>
              <a:t> university team to fly a bi propellant liquid powered rocket of their design to 40,000 feet - $50,000</a:t>
            </a:r>
            <a:endParaRPr lang="en-US" sz="18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800" b="0" strike="noStrike" spc="-1" dirty="0">
                <a:solidFill>
                  <a:srgbClr val="FFFFFF"/>
                </a:solidFill>
                <a:uFill>
                  <a:solidFill>
                    <a:srgbClr val="FFFFFF"/>
                  </a:solidFill>
                </a:uFill>
                <a:latin typeface="Century Gothic"/>
                <a:ea typeface="DejaVu Sans"/>
              </a:rPr>
              <a:t>1</a:t>
            </a:r>
            <a:r>
              <a:rPr lang="en-US" sz="1800" b="0" strike="noStrike" spc="-1" baseline="30000" dirty="0">
                <a:solidFill>
                  <a:srgbClr val="FFFFFF"/>
                </a:solidFill>
                <a:uFill>
                  <a:solidFill>
                    <a:srgbClr val="FFFFFF"/>
                  </a:solidFill>
                </a:uFill>
                <a:latin typeface="Century Gothic"/>
                <a:ea typeface="DejaVu Sans"/>
              </a:rPr>
              <a:t>st</a:t>
            </a:r>
            <a:r>
              <a:rPr lang="en-US" sz="1800" b="0" strike="noStrike" spc="-1" dirty="0">
                <a:solidFill>
                  <a:srgbClr val="FFFFFF"/>
                </a:solidFill>
                <a:uFill>
                  <a:solidFill>
                    <a:srgbClr val="FFFFFF"/>
                  </a:solidFill>
                </a:uFill>
                <a:latin typeface="Century Gothic"/>
                <a:ea typeface="DejaVu Sans"/>
              </a:rPr>
              <a:t> university team to fly a Methane/Liquid Oxygen powered rocket of their design to 40,000 feet - $50,000 </a:t>
            </a:r>
            <a:endParaRPr lang="en-US" sz="18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800" b="0" strike="noStrike" spc="-1" dirty="0">
                <a:solidFill>
                  <a:srgbClr val="FFFFFF"/>
                </a:solidFill>
                <a:uFill>
                  <a:solidFill>
                    <a:srgbClr val="FFFFFF"/>
                  </a:solidFill>
                </a:uFill>
                <a:latin typeface="Century Gothic"/>
                <a:ea typeface="DejaVu Sans"/>
              </a:rPr>
              <a:t>Could win both on same flight – all flights take back on Mojave FAR test range, third weekend in May  until prize is won.  Only 2 hours on stand.</a:t>
            </a:r>
          </a:p>
          <a:p>
            <a:pPr marL="745110" lvl="1" indent="-285750">
              <a:lnSpc>
                <a:spcPct val="100000"/>
              </a:lnSpc>
              <a:spcBef>
                <a:spcPts val="1001"/>
              </a:spcBef>
              <a:buClr>
                <a:schemeClr val="bg1"/>
              </a:buClr>
              <a:buSzPct val="80000"/>
              <a:buFont typeface="Courier New" panose="02070309020205020404" pitchFamily="49" charset="0"/>
              <a:buChar char="o"/>
            </a:pPr>
            <a:r>
              <a:rPr lang="en-US" spc="-1" dirty="0">
                <a:solidFill>
                  <a:srgbClr val="FFFFFF"/>
                </a:solidFill>
                <a:uFill>
                  <a:solidFill>
                    <a:srgbClr val="FFFFFF"/>
                  </a:solidFill>
                </a:uFill>
                <a:latin typeface="Century Gothic"/>
                <a:ea typeface="DejaVu Sans"/>
              </a:rPr>
              <a:t>Dollar A Foot Challenge – Cash for altitude using bi propellant liquids</a:t>
            </a:r>
            <a:endParaRPr lang="en-US" sz="1800" b="0" strike="noStrike" spc="-1" dirty="0">
              <a:solidFill>
                <a:srgbClr val="000000"/>
              </a:solidFill>
              <a:uFill>
                <a:solidFill>
                  <a:srgbClr val="FFFFFF"/>
                </a:solidFill>
              </a:uFill>
              <a:latin typeface="Arial"/>
            </a:endParaRPr>
          </a:p>
          <a:p>
            <a:pPr marL="345060"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latin typeface="Century Gothic"/>
                <a:ea typeface="DejaVu Sans"/>
              </a:rPr>
              <a:t>Hero X Base 11 Prize - $1,000,000 </a:t>
            </a:r>
            <a:endParaRPr lang="en-US" sz="1800" b="0" strike="noStrike" spc="-1" dirty="0">
              <a:solidFill>
                <a:srgbClr val="000000"/>
              </a:solidFill>
              <a:uFill>
                <a:solidFill>
                  <a:srgbClr val="FFFFFF"/>
                </a:solidFill>
              </a:uFill>
              <a:latin typeface="Arial"/>
            </a:endParaRPr>
          </a:p>
          <a:p>
            <a:pPr marL="745110" lvl="1" indent="-285750">
              <a:lnSpc>
                <a:spcPct val="100000"/>
              </a:lnSpc>
              <a:spcBef>
                <a:spcPts val="1001"/>
              </a:spcBef>
              <a:buClr>
                <a:schemeClr val="bg1"/>
              </a:buClr>
              <a:buSzPct val="80000"/>
              <a:buFont typeface="Courier New" panose="02070309020205020404" pitchFamily="49" charset="0"/>
              <a:buChar char="o"/>
            </a:pPr>
            <a:r>
              <a:rPr lang="en-US" sz="1800" b="0" strike="noStrike" spc="-1" dirty="0">
                <a:solidFill>
                  <a:srgbClr val="FFFFFF"/>
                </a:solidFill>
                <a:uFill>
                  <a:solidFill>
                    <a:srgbClr val="FFFFFF"/>
                  </a:solidFill>
                </a:uFill>
                <a:latin typeface="Century Gothic"/>
                <a:ea typeface="DejaVu Sans"/>
              </a:rPr>
              <a:t>1</a:t>
            </a:r>
            <a:r>
              <a:rPr lang="en-US" sz="1800" b="0" strike="noStrike" spc="-1" baseline="30000" dirty="0">
                <a:solidFill>
                  <a:srgbClr val="FFFFFF"/>
                </a:solidFill>
                <a:uFill>
                  <a:solidFill>
                    <a:srgbClr val="FFFFFF"/>
                  </a:solidFill>
                </a:uFill>
                <a:latin typeface="Century Gothic"/>
                <a:ea typeface="DejaVu Sans"/>
              </a:rPr>
              <a:t>st</a:t>
            </a:r>
            <a:r>
              <a:rPr lang="en-US" sz="1800" b="0" strike="noStrike" spc="-1" dirty="0">
                <a:solidFill>
                  <a:srgbClr val="FFFFFF"/>
                </a:solidFill>
                <a:uFill>
                  <a:solidFill>
                    <a:srgbClr val="FFFFFF"/>
                  </a:solidFill>
                </a:uFill>
                <a:latin typeface="Century Gothic"/>
                <a:ea typeface="DejaVu Sans"/>
              </a:rPr>
              <a:t> university team to reach 100km (62 miles) and recover rocket using bi propellant engine.  Expires December 11, 2021</a:t>
            </a:r>
            <a:endParaRPr lang="en-US" sz="1800" b="0" strike="noStrike" spc="-1" dirty="0">
              <a:solidFill>
                <a:srgbClr val="000000"/>
              </a:solidFill>
              <a:uFill>
                <a:solidFill>
                  <a:srgbClr val="FFFFFF"/>
                </a:solidFill>
              </a:uFill>
              <a:latin typeface="Arial"/>
            </a:endParaRPr>
          </a:p>
          <a:p>
            <a:pPr marL="345060"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latin typeface="Century Gothic"/>
                <a:ea typeface="DejaVu Sans"/>
              </a:rPr>
              <a:t>Spaceport America Cup – </a:t>
            </a:r>
            <a:r>
              <a:rPr lang="en-US" sz="2000" spc="-1" dirty="0">
                <a:solidFill>
                  <a:srgbClr val="FFFFFF"/>
                </a:solidFill>
                <a:uFill>
                  <a:solidFill>
                    <a:srgbClr val="FFFFFF"/>
                  </a:solidFill>
                </a:uFill>
                <a:latin typeface="Century Gothic"/>
                <a:ea typeface="DejaVu Sans"/>
              </a:rPr>
              <a:t>125</a:t>
            </a:r>
            <a:r>
              <a:rPr lang="en-US" sz="2000" b="0" strike="noStrike" spc="-1" dirty="0">
                <a:solidFill>
                  <a:srgbClr val="FFFFFF"/>
                </a:solidFill>
                <a:uFill>
                  <a:solidFill>
                    <a:srgbClr val="FFFFFF"/>
                  </a:solidFill>
                </a:uFill>
                <a:latin typeface="Century Gothic"/>
                <a:ea typeface="DejaVu Sans"/>
              </a:rPr>
              <a:t> teams with over 1500 students compete for 15 awards.  2019 Cup – University of Washington, 2018 Cup - Waterloo University in Montreal, CA.  1</a:t>
            </a:r>
            <a:r>
              <a:rPr lang="en-US" sz="2000" b="0" strike="noStrike" spc="-1" baseline="30000" dirty="0">
                <a:solidFill>
                  <a:srgbClr val="FFFFFF"/>
                </a:solidFill>
                <a:uFill>
                  <a:solidFill>
                    <a:srgbClr val="FFFFFF"/>
                  </a:solidFill>
                </a:uFill>
                <a:latin typeface="Century Gothic"/>
                <a:ea typeface="DejaVu Sans"/>
              </a:rPr>
              <a:t>st</a:t>
            </a:r>
            <a:r>
              <a:rPr lang="en-US" sz="2000" b="0" strike="noStrike" spc="-1" dirty="0">
                <a:solidFill>
                  <a:srgbClr val="FFFFFF"/>
                </a:solidFill>
                <a:uFill>
                  <a:solidFill>
                    <a:srgbClr val="FFFFFF"/>
                  </a:solidFill>
                </a:uFill>
                <a:latin typeface="Century Gothic"/>
                <a:ea typeface="DejaVu Sans"/>
              </a:rPr>
              <a:t> Spaceport America Cup went to University of Michigan</a:t>
            </a:r>
          </a:p>
          <a:p>
            <a:pPr marL="345060" indent="-342900">
              <a:lnSpc>
                <a:spcPct val="100000"/>
              </a:lnSpc>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latin typeface="Century Gothic"/>
                <a:ea typeface="DejaVu Sans"/>
              </a:rPr>
              <a:t>Colligate Propulsive Lander Challenge – hovering rocket, prize money given for different levels of achievement $15k to $50K</a:t>
            </a:r>
            <a:endParaRPr lang="en-US" sz="1800" b="0" strike="noStrike" spc="-1" dirty="0">
              <a:solidFill>
                <a:srgbClr val="000000"/>
              </a:solidFill>
              <a:uFill>
                <a:solidFill>
                  <a:srgbClr val="FFFFFF"/>
                </a:solidFill>
              </a:uFill>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2819400" y="117473"/>
            <a:ext cx="6324600" cy="914400"/>
          </a:xfrm>
          <a:prstGeom prst="rect">
            <a:avLst/>
          </a:prstGeom>
          <a:noFill/>
          <a:ln w="12700">
            <a:noFill/>
            <a:miter lim="800000"/>
            <a:headEnd/>
            <a:tailEnd/>
          </a:ln>
          <a:effectLst/>
        </p:spPr>
        <p:txBody>
          <a:bodyPr lIns="90488" tIns="44450" rIns="90488" bIns="44450" anchor="ctr"/>
          <a:lstStyle/>
          <a:p>
            <a:pPr algn="ctr"/>
            <a:r>
              <a:rPr lang="en-US" sz="4800" dirty="0">
                <a:solidFill>
                  <a:schemeClr val="bg1"/>
                </a:solidFill>
              </a:rPr>
              <a:t>Overview</a:t>
            </a:r>
          </a:p>
        </p:txBody>
      </p:sp>
      <p:grpSp>
        <p:nvGrpSpPr>
          <p:cNvPr id="5245" name="Group 125"/>
          <p:cNvGrpSpPr>
            <a:grpSpLocks/>
          </p:cNvGrpSpPr>
          <p:nvPr/>
        </p:nvGrpSpPr>
        <p:grpSpPr bwMode="auto">
          <a:xfrm>
            <a:off x="9144000" y="2786593"/>
            <a:ext cx="2092325" cy="3394075"/>
            <a:chOff x="4343" y="1280"/>
            <a:chExt cx="1318" cy="2138"/>
          </a:xfrm>
        </p:grpSpPr>
        <p:sp>
          <p:nvSpPr>
            <p:cNvPr id="5124" name="Freeform 4"/>
            <p:cNvSpPr>
              <a:spLocks/>
            </p:cNvSpPr>
            <p:nvPr/>
          </p:nvSpPr>
          <p:spPr bwMode="auto">
            <a:xfrm>
              <a:off x="5072" y="1688"/>
              <a:ext cx="432" cy="744"/>
            </a:xfrm>
            <a:custGeom>
              <a:avLst/>
              <a:gdLst/>
              <a:ahLst/>
              <a:cxnLst>
                <a:cxn ang="0">
                  <a:pos x="431" y="0"/>
                </a:cxn>
                <a:cxn ang="0">
                  <a:pos x="0" y="743"/>
                </a:cxn>
                <a:cxn ang="0">
                  <a:pos x="138" y="711"/>
                </a:cxn>
                <a:cxn ang="0">
                  <a:pos x="431" y="0"/>
                </a:cxn>
              </a:cxnLst>
              <a:rect l="0" t="0" r="r" b="b"/>
              <a:pathLst>
                <a:path w="432" h="744">
                  <a:moveTo>
                    <a:pt x="431" y="0"/>
                  </a:moveTo>
                  <a:lnTo>
                    <a:pt x="0" y="743"/>
                  </a:lnTo>
                  <a:lnTo>
                    <a:pt x="138" y="711"/>
                  </a:lnTo>
                  <a:lnTo>
                    <a:pt x="431" y="0"/>
                  </a:lnTo>
                </a:path>
              </a:pathLst>
            </a:custGeom>
            <a:solidFill>
              <a:srgbClr val="999999"/>
            </a:solidFill>
            <a:ln w="12700" cap="rnd" cmpd="sng">
              <a:noFill/>
              <a:prstDash val="solid"/>
              <a:round/>
              <a:headEnd type="none" w="med" len="med"/>
              <a:tailEnd type="none" w="med" len="med"/>
            </a:ln>
            <a:effectLst/>
          </p:spPr>
          <p:txBody>
            <a:bodyPr/>
            <a:lstStyle/>
            <a:p>
              <a:endParaRPr lang="en-US"/>
            </a:p>
          </p:txBody>
        </p:sp>
        <p:sp>
          <p:nvSpPr>
            <p:cNvPr id="5125" name="Freeform 5"/>
            <p:cNvSpPr>
              <a:spLocks/>
            </p:cNvSpPr>
            <p:nvPr/>
          </p:nvSpPr>
          <p:spPr bwMode="auto">
            <a:xfrm>
              <a:off x="5068" y="1685"/>
              <a:ext cx="438" cy="748"/>
            </a:xfrm>
            <a:custGeom>
              <a:avLst/>
              <a:gdLst/>
              <a:ahLst/>
              <a:cxnLst>
                <a:cxn ang="0">
                  <a:pos x="437" y="0"/>
                </a:cxn>
                <a:cxn ang="0">
                  <a:pos x="0" y="747"/>
                </a:cxn>
                <a:cxn ang="0">
                  <a:pos x="143" y="718"/>
                </a:cxn>
                <a:cxn ang="0">
                  <a:pos x="437" y="0"/>
                </a:cxn>
              </a:cxnLst>
              <a:rect l="0" t="0" r="r" b="b"/>
              <a:pathLst>
                <a:path w="438" h="748">
                  <a:moveTo>
                    <a:pt x="437" y="0"/>
                  </a:moveTo>
                  <a:lnTo>
                    <a:pt x="0" y="747"/>
                  </a:lnTo>
                  <a:lnTo>
                    <a:pt x="143" y="718"/>
                  </a:lnTo>
                  <a:lnTo>
                    <a:pt x="437"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26" name="Freeform 6"/>
            <p:cNvSpPr>
              <a:spLocks/>
            </p:cNvSpPr>
            <p:nvPr/>
          </p:nvSpPr>
          <p:spPr bwMode="auto">
            <a:xfrm>
              <a:off x="4866" y="1579"/>
              <a:ext cx="433" cy="773"/>
            </a:xfrm>
            <a:custGeom>
              <a:avLst/>
              <a:gdLst/>
              <a:ahLst/>
              <a:cxnLst>
                <a:cxn ang="0">
                  <a:pos x="432" y="0"/>
                </a:cxn>
                <a:cxn ang="0">
                  <a:pos x="56" y="772"/>
                </a:cxn>
                <a:cxn ang="0">
                  <a:pos x="0" y="650"/>
                </a:cxn>
                <a:cxn ang="0">
                  <a:pos x="432" y="0"/>
                </a:cxn>
              </a:cxnLst>
              <a:rect l="0" t="0" r="r" b="b"/>
              <a:pathLst>
                <a:path w="433" h="773">
                  <a:moveTo>
                    <a:pt x="432" y="0"/>
                  </a:moveTo>
                  <a:lnTo>
                    <a:pt x="56" y="772"/>
                  </a:lnTo>
                  <a:lnTo>
                    <a:pt x="0" y="650"/>
                  </a:lnTo>
                  <a:lnTo>
                    <a:pt x="43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5127" name="Freeform 7"/>
            <p:cNvSpPr>
              <a:spLocks/>
            </p:cNvSpPr>
            <p:nvPr/>
          </p:nvSpPr>
          <p:spPr bwMode="auto">
            <a:xfrm>
              <a:off x="4862" y="1577"/>
              <a:ext cx="440" cy="779"/>
            </a:xfrm>
            <a:custGeom>
              <a:avLst/>
              <a:gdLst/>
              <a:ahLst/>
              <a:cxnLst>
                <a:cxn ang="0">
                  <a:pos x="439" y="0"/>
                </a:cxn>
                <a:cxn ang="0">
                  <a:pos x="62" y="778"/>
                </a:cxn>
                <a:cxn ang="0">
                  <a:pos x="0" y="653"/>
                </a:cxn>
                <a:cxn ang="0">
                  <a:pos x="439" y="0"/>
                </a:cxn>
              </a:cxnLst>
              <a:rect l="0" t="0" r="r" b="b"/>
              <a:pathLst>
                <a:path w="440" h="779">
                  <a:moveTo>
                    <a:pt x="439" y="0"/>
                  </a:moveTo>
                  <a:lnTo>
                    <a:pt x="62" y="778"/>
                  </a:lnTo>
                  <a:lnTo>
                    <a:pt x="0" y="653"/>
                  </a:lnTo>
                  <a:lnTo>
                    <a:pt x="439"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28" name="Freeform 8"/>
            <p:cNvSpPr>
              <a:spLocks/>
            </p:cNvSpPr>
            <p:nvPr/>
          </p:nvSpPr>
          <p:spPr bwMode="auto">
            <a:xfrm>
              <a:off x="4897" y="2595"/>
              <a:ext cx="216" cy="167"/>
            </a:xfrm>
            <a:custGeom>
              <a:avLst/>
              <a:gdLst/>
              <a:ahLst/>
              <a:cxnLst>
                <a:cxn ang="0">
                  <a:pos x="59" y="55"/>
                </a:cxn>
                <a:cxn ang="0">
                  <a:pos x="0" y="166"/>
                </a:cxn>
                <a:cxn ang="0">
                  <a:pos x="164" y="94"/>
                </a:cxn>
                <a:cxn ang="0">
                  <a:pos x="215" y="0"/>
                </a:cxn>
                <a:cxn ang="0">
                  <a:pos x="59" y="55"/>
                </a:cxn>
              </a:cxnLst>
              <a:rect l="0" t="0" r="r" b="b"/>
              <a:pathLst>
                <a:path w="216" h="167">
                  <a:moveTo>
                    <a:pt x="59" y="55"/>
                  </a:moveTo>
                  <a:lnTo>
                    <a:pt x="0" y="166"/>
                  </a:lnTo>
                  <a:lnTo>
                    <a:pt x="164" y="94"/>
                  </a:lnTo>
                  <a:lnTo>
                    <a:pt x="215" y="0"/>
                  </a:lnTo>
                  <a:lnTo>
                    <a:pt x="59" y="55"/>
                  </a:lnTo>
                </a:path>
              </a:pathLst>
            </a:custGeom>
            <a:solidFill>
              <a:srgbClr val="999999"/>
            </a:solidFill>
            <a:ln w="12700" cap="rnd" cmpd="sng">
              <a:noFill/>
              <a:prstDash val="solid"/>
              <a:round/>
              <a:headEnd type="none" w="med" len="med"/>
              <a:tailEnd type="none" w="med" len="med"/>
            </a:ln>
            <a:effectLst/>
          </p:spPr>
          <p:txBody>
            <a:bodyPr/>
            <a:lstStyle/>
            <a:p>
              <a:endParaRPr lang="en-US"/>
            </a:p>
          </p:txBody>
        </p:sp>
        <p:sp>
          <p:nvSpPr>
            <p:cNvPr id="5129" name="Freeform 9"/>
            <p:cNvSpPr>
              <a:spLocks/>
            </p:cNvSpPr>
            <p:nvPr/>
          </p:nvSpPr>
          <p:spPr bwMode="auto">
            <a:xfrm>
              <a:off x="4894" y="2592"/>
              <a:ext cx="223" cy="171"/>
            </a:xfrm>
            <a:custGeom>
              <a:avLst/>
              <a:gdLst/>
              <a:ahLst/>
              <a:cxnLst>
                <a:cxn ang="0">
                  <a:pos x="61" y="56"/>
                </a:cxn>
                <a:cxn ang="0">
                  <a:pos x="0" y="170"/>
                </a:cxn>
                <a:cxn ang="0">
                  <a:pos x="171" y="98"/>
                </a:cxn>
                <a:cxn ang="0">
                  <a:pos x="222" y="0"/>
                </a:cxn>
                <a:cxn ang="0">
                  <a:pos x="61" y="56"/>
                </a:cxn>
              </a:cxnLst>
              <a:rect l="0" t="0" r="r" b="b"/>
              <a:pathLst>
                <a:path w="223" h="171">
                  <a:moveTo>
                    <a:pt x="61" y="56"/>
                  </a:moveTo>
                  <a:lnTo>
                    <a:pt x="0" y="170"/>
                  </a:lnTo>
                  <a:lnTo>
                    <a:pt x="171" y="98"/>
                  </a:lnTo>
                  <a:lnTo>
                    <a:pt x="222" y="0"/>
                  </a:lnTo>
                  <a:lnTo>
                    <a:pt x="61" y="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30" name="Freeform 10"/>
            <p:cNvSpPr>
              <a:spLocks/>
            </p:cNvSpPr>
            <p:nvPr/>
          </p:nvSpPr>
          <p:spPr bwMode="auto">
            <a:xfrm>
              <a:off x="4717" y="2411"/>
              <a:ext cx="95" cy="274"/>
            </a:xfrm>
            <a:custGeom>
              <a:avLst/>
              <a:gdLst/>
              <a:ahLst/>
              <a:cxnLst>
                <a:cxn ang="0">
                  <a:pos x="94" y="162"/>
                </a:cxn>
                <a:cxn ang="0">
                  <a:pos x="35" y="273"/>
                </a:cxn>
                <a:cxn ang="0">
                  <a:pos x="0" y="94"/>
                </a:cxn>
                <a:cxn ang="0">
                  <a:pos x="51" y="0"/>
                </a:cxn>
                <a:cxn ang="0">
                  <a:pos x="94" y="162"/>
                </a:cxn>
              </a:cxnLst>
              <a:rect l="0" t="0" r="r" b="b"/>
              <a:pathLst>
                <a:path w="95" h="274">
                  <a:moveTo>
                    <a:pt x="94" y="162"/>
                  </a:moveTo>
                  <a:lnTo>
                    <a:pt x="35" y="273"/>
                  </a:lnTo>
                  <a:lnTo>
                    <a:pt x="0" y="94"/>
                  </a:lnTo>
                  <a:lnTo>
                    <a:pt x="51" y="0"/>
                  </a:lnTo>
                  <a:lnTo>
                    <a:pt x="94" y="1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5131" name="Freeform 11"/>
            <p:cNvSpPr>
              <a:spLocks/>
            </p:cNvSpPr>
            <p:nvPr/>
          </p:nvSpPr>
          <p:spPr bwMode="auto">
            <a:xfrm>
              <a:off x="4715" y="2406"/>
              <a:ext cx="100" cy="282"/>
            </a:xfrm>
            <a:custGeom>
              <a:avLst/>
              <a:gdLst/>
              <a:ahLst/>
              <a:cxnLst>
                <a:cxn ang="0">
                  <a:pos x="99" y="167"/>
                </a:cxn>
                <a:cxn ang="0">
                  <a:pos x="38" y="281"/>
                </a:cxn>
                <a:cxn ang="0">
                  <a:pos x="0" y="98"/>
                </a:cxn>
                <a:cxn ang="0">
                  <a:pos x="51" y="0"/>
                </a:cxn>
                <a:cxn ang="0">
                  <a:pos x="99" y="167"/>
                </a:cxn>
              </a:cxnLst>
              <a:rect l="0" t="0" r="r" b="b"/>
              <a:pathLst>
                <a:path w="100" h="282">
                  <a:moveTo>
                    <a:pt x="99" y="167"/>
                  </a:moveTo>
                  <a:lnTo>
                    <a:pt x="38" y="281"/>
                  </a:lnTo>
                  <a:lnTo>
                    <a:pt x="0" y="98"/>
                  </a:lnTo>
                  <a:lnTo>
                    <a:pt x="51" y="0"/>
                  </a:lnTo>
                  <a:lnTo>
                    <a:pt x="99" y="167"/>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32" name="Freeform 12"/>
            <p:cNvSpPr>
              <a:spLocks/>
            </p:cNvSpPr>
            <p:nvPr/>
          </p:nvSpPr>
          <p:spPr bwMode="auto">
            <a:xfrm>
              <a:off x="4639" y="1285"/>
              <a:ext cx="1014" cy="1657"/>
            </a:xfrm>
            <a:custGeom>
              <a:avLst/>
              <a:gdLst/>
              <a:ahLst/>
              <a:cxnLst>
                <a:cxn ang="0">
                  <a:pos x="961" y="360"/>
                </a:cxn>
                <a:cxn ang="0">
                  <a:pos x="963" y="356"/>
                </a:cxn>
                <a:cxn ang="0">
                  <a:pos x="967" y="349"/>
                </a:cxn>
                <a:cxn ang="0">
                  <a:pos x="971" y="333"/>
                </a:cxn>
                <a:cxn ang="0">
                  <a:pos x="979" y="316"/>
                </a:cxn>
                <a:cxn ang="0">
                  <a:pos x="985" y="294"/>
                </a:cxn>
                <a:cxn ang="0">
                  <a:pos x="993" y="270"/>
                </a:cxn>
                <a:cxn ang="0">
                  <a:pos x="1000" y="242"/>
                </a:cxn>
                <a:cxn ang="0">
                  <a:pos x="1006" y="214"/>
                </a:cxn>
                <a:cxn ang="0">
                  <a:pos x="1009" y="185"/>
                </a:cxn>
                <a:cxn ang="0">
                  <a:pos x="1012" y="156"/>
                </a:cxn>
                <a:cxn ang="0">
                  <a:pos x="1011" y="127"/>
                </a:cxn>
                <a:cxn ang="0">
                  <a:pos x="1007" y="98"/>
                </a:cxn>
                <a:cxn ang="0">
                  <a:pos x="1000" y="74"/>
                </a:cxn>
                <a:cxn ang="0">
                  <a:pos x="986" y="49"/>
                </a:cxn>
                <a:cxn ang="0">
                  <a:pos x="967" y="30"/>
                </a:cxn>
                <a:cxn ang="0">
                  <a:pos x="946" y="13"/>
                </a:cxn>
                <a:cxn ang="0">
                  <a:pos x="918" y="3"/>
                </a:cxn>
                <a:cxn ang="0">
                  <a:pos x="893" y="0"/>
                </a:cxn>
                <a:cxn ang="0">
                  <a:pos x="865" y="3"/>
                </a:cxn>
                <a:cxn ang="0">
                  <a:pos x="839" y="11"/>
                </a:cxn>
                <a:cxn ang="0">
                  <a:pos x="812" y="24"/>
                </a:cxn>
                <a:cxn ang="0">
                  <a:pos x="786" y="39"/>
                </a:cxn>
                <a:cxn ang="0">
                  <a:pos x="761" y="57"/>
                </a:cxn>
                <a:cxn ang="0">
                  <a:pos x="738" y="77"/>
                </a:cxn>
                <a:cxn ang="0">
                  <a:pos x="717" y="99"/>
                </a:cxn>
                <a:cxn ang="0">
                  <a:pos x="697" y="120"/>
                </a:cxn>
                <a:cxn ang="0">
                  <a:pos x="680" y="141"/>
                </a:cxn>
                <a:cxn ang="0">
                  <a:pos x="665" y="158"/>
                </a:cxn>
                <a:cxn ang="0">
                  <a:pos x="654" y="174"/>
                </a:cxn>
                <a:cxn ang="0">
                  <a:pos x="644" y="186"/>
                </a:cxn>
                <a:cxn ang="0">
                  <a:pos x="638" y="196"/>
                </a:cxn>
                <a:cxn ang="0">
                  <a:pos x="0" y="1527"/>
                </a:cxn>
                <a:cxn ang="0">
                  <a:pos x="5" y="1557"/>
                </a:cxn>
                <a:cxn ang="0">
                  <a:pos x="21" y="1586"/>
                </a:cxn>
                <a:cxn ang="0">
                  <a:pos x="47" y="1610"/>
                </a:cxn>
                <a:cxn ang="0">
                  <a:pos x="77" y="1633"/>
                </a:cxn>
                <a:cxn ang="0">
                  <a:pos x="113" y="1647"/>
                </a:cxn>
                <a:cxn ang="0">
                  <a:pos x="150" y="1655"/>
                </a:cxn>
                <a:cxn ang="0">
                  <a:pos x="184" y="1654"/>
                </a:cxn>
                <a:cxn ang="0">
                  <a:pos x="214" y="1640"/>
                </a:cxn>
              </a:cxnLst>
              <a:rect l="0" t="0" r="r" b="b"/>
              <a:pathLst>
                <a:path w="1014" h="1657">
                  <a:moveTo>
                    <a:pt x="214" y="1640"/>
                  </a:moveTo>
                  <a:lnTo>
                    <a:pt x="961" y="360"/>
                  </a:lnTo>
                  <a:lnTo>
                    <a:pt x="961" y="359"/>
                  </a:lnTo>
                  <a:lnTo>
                    <a:pt x="963" y="356"/>
                  </a:lnTo>
                  <a:lnTo>
                    <a:pt x="965" y="353"/>
                  </a:lnTo>
                  <a:lnTo>
                    <a:pt x="967" y="349"/>
                  </a:lnTo>
                  <a:lnTo>
                    <a:pt x="969" y="342"/>
                  </a:lnTo>
                  <a:lnTo>
                    <a:pt x="971" y="333"/>
                  </a:lnTo>
                  <a:lnTo>
                    <a:pt x="974" y="325"/>
                  </a:lnTo>
                  <a:lnTo>
                    <a:pt x="979" y="316"/>
                  </a:lnTo>
                  <a:lnTo>
                    <a:pt x="983" y="306"/>
                  </a:lnTo>
                  <a:lnTo>
                    <a:pt x="985" y="294"/>
                  </a:lnTo>
                  <a:lnTo>
                    <a:pt x="989" y="282"/>
                  </a:lnTo>
                  <a:lnTo>
                    <a:pt x="993" y="270"/>
                  </a:lnTo>
                  <a:lnTo>
                    <a:pt x="997" y="257"/>
                  </a:lnTo>
                  <a:lnTo>
                    <a:pt x="1000" y="242"/>
                  </a:lnTo>
                  <a:lnTo>
                    <a:pt x="1003" y="229"/>
                  </a:lnTo>
                  <a:lnTo>
                    <a:pt x="1006" y="214"/>
                  </a:lnTo>
                  <a:lnTo>
                    <a:pt x="1008" y="200"/>
                  </a:lnTo>
                  <a:lnTo>
                    <a:pt x="1009" y="185"/>
                  </a:lnTo>
                  <a:lnTo>
                    <a:pt x="1011" y="169"/>
                  </a:lnTo>
                  <a:lnTo>
                    <a:pt x="1012" y="156"/>
                  </a:lnTo>
                  <a:lnTo>
                    <a:pt x="1013" y="141"/>
                  </a:lnTo>
                  <a:lnTo>
                    <a:pt x="1011" y="127"/>
                  </a:lnTo>
                  <a:lnTo>
                    <a:pt x="1010" y="111"/>
                  </a:lnTo>
                  <a:lnTo>
                    <a:pt x="1007" y="98"/>
                  </a:lnTo>
                  <a:lnTo>
                    <a:pt x="1003" y="85"/>
                  </a:lnTo>
                  <a:lnTo>
                    <a:pt x="1000" y="74"/>
                  </a:lnTo>
                  <a:lnTo>
                    <a:pt x="992" y="62"/>
                  </a:lnTo>
                  <a:lnTo>
                    <a:pt x="986" y="49"/>
                  </a:lnTo>
                  <a:lnTo>
                    <a:pt x="979" y="38"/>
                  </a:lnTo>
                  <a:lnTo>
                    <a:pt x="967" y="30"/>
                  </a:lnTo>
                  <a:lnTo>
                    <a:pt x="959" y="21"/>
                  </a:lnTo>
                  <a:lnTo>
                    <a:pt x="946" y="13"/>
                  </a:lnTo>
                  <a:lnTo>
                    <a:pt x="932" y="7"/>
                  </a:lnTo>
                  <a:lnTo>
                    <a:pt x="918" y="3"/>
                  </a:lnTo>
                  <a:lnTo>
                    <a:pt x="906" y="0"/>
                  </a:lnTo>
                  <a:lnTo>
                    <a:pt x="893" y="0"/>
                  </a:lnTo>
                  <a:lnTo>
                    <a:pt x="877" y="1"/>
                  </a:lnTo>
                  <a:lnTo>
                    <a:pt x="865" y="3"/>
                  </a:lnTo>
                  <a:lnTo>
                    <a:pt x="851" y="6"/>
                  </a:lnTo>
                  <a:lnTo>
                    <a:pt x="839" y="11"/>
                  </a:lnTo>
                  <a:lnTo>
                    <a:pt x="824" y="16"/>
                  </a:lnTo>
                  <a:lnTo>
                    <a:pt x="812" y="24"/>
                  </a:lnTo>
                  <a:lnTo>
                    <a:pt x="798" y="31"/>
                  </a:lnTo>
                  <a:lnTo>
                    <a:pt x="786" y="39"/>
                  </a:lnTo>
                  <a:lnTo>
                    <a:pt x="774" y="48"/>
                  </a:lnTo>
                  <a:lnTo>
                    <a:pt x="761" y="57"/>
                  </a:lnTo>
                  <a:lnTo>
                    <a:pt x="751" y="68"/>
                  </a:lnTo>
                  <a:lnTo>
                    <a:pt x="738" y="77"/>
                  </a:lnTo>
                  <a:lnTo>
                    <a:pt x="727" y="87"/>
                  </a:lnTo>
                  <a:lnTo>
                    <a:pt x="717" y="99"/>
                  </a:lnTo>
                  <a:lnTo>
                    <a:pt x="707" y="110"/>
                  </a:lnTo>
                  <a:lnTo>
                    <a:pt x="697" y="120"/>
                  </a:lnTo>
                  <a:lnTo>
                    <a:pt x="688" y="131"/>
                  </a:lnTo>
                  <a:lnTo>
                    <a:pt x="680" y="141"/>
                  </a:lnTo>
                  <a:lnTo>
                    <a:pt x="671" y="149"/>
                  </a:lnTo>
                  <a:lnTo>
                    <a:pt x="665" y="158"/>
                  </a:lnTo>
                  <a:lnTo>
                    <a:pt x="659" y="167"/>
                  </a:lnTo>
                  <a:lnTo>
                    <a:pt x="654" y="174"/>
                  </a:lnTo>
                  <a:lnTo>
                    <a:pt x="649" y="182"/>
                  </a:lnTo>
                  <a:lnTo>
                    <a:pt x="644" y="186"/>
                  </a:lnTo>
                  <a:lnTo>
                    <a:pt x="641" y="192"/>
                  </a:lnTo>
                  <a:lnTo>
                    <a:pt x="638" y="196"/>
                  </a:lnTo>
                  <a:lnTo>
                    <a:pt x="637" y="198"/>
                  </a:lnTo>
                  <a:lnTo>
                    <a:pt x="0" y="1527"/>
                  </a:lnTo>
                  <a:lnTo>
                    <a:pt x="1" y="1541"/>
                  </a:lnTo>
                  <a:lnTo>
                    <a:pt x="5" y="1557"/>
                  </a:lnTo>
                  <a:lnTo>
                    <a:pt x="11" y="1572"/>
                  </a:lnTo>
                  <a:lnTo>
                    <a:pt x="21" y="1586"/>
                  </a:lnTo>
                  <a:lnTo>
                    <a:pt x="33" y="1599"/>
                  </a:lnTo>
                  <a:lnTo>
                    <a:pt x="47" y="1610"/>
                  </a:lnTo>
                  <a:lnTo>
                    <a:pt x="61" y="1623"/>
                  </a:lnTo>
                  <a:lnTo>
                    <a:pt x="77" y="1633"/>
                  </a:lnTo>
                  <a:lnTo>
                    <a:pt x="96" y="1641"/>
                  </a:lnTo>
                  <a:lnTo>
                    <a:pt x="113" y="1647"/>
                  </a:lnTo>
                  <a:lnTo>
                    <a:pt x="132" y="1654"/>
                  </a:lnTo>
                  <a:lnTo>
                    <a:pt x="150" y="1655"/>
                  </a:lnTo>
                  <a:lnTo>
                    <a:pt x="167" y="1656"/>
                  </a:lnTo>
                  <a:lnTo>
                    <a:pt x="184" y="1654"/>
                  </a:lnTo>
                  <a:lnTo>
                    <a:pt x="200" y="1649"/>
                  </a:lnTo>
                  <a:lnTo>
                    <a:pt x="214" y="164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5133" name="Freeform 13"/>
            <p:cNvSpPr>
              <a:spLocks/>
            </p:cNvSpPr>
            <p:nvPr/>
          </p:nvSpPr>
          <p:spPr bwMode="auto">
            <a:xfrm>
              <a:off x="4642" y="1280"/>
              <a:ext cx="1019" cy="1664"/>
            </a:xfrm>
            <a:custGeom>
              <a:avLst/>
              <a:gdLst/>
              <a:ahLst/>
              <a:cxnLst>
                <a:cxn ang="0">
                  <a:pos x="967" y="363"/>
                </a:cxn>
                <a:cxn ang="0">
                  <a:pos x="969" y="359"/>
                </a:cxn>
                <a:cxn ang="0">
                  <a:pos x="973" y="351"/>
                </a:cxn>
                <a:cxn ang="0">
                  <a:pos x="977" y="336"/>
                </a:cxn>
                <a:cxn ang="0">
                  <a:pos x="985" y="318"/>
                </a:cxn>
                <a:cxn ang="0">
                  <a:pos x="992" y="298"/>
                </a:cxn>
                <a:cxn ang="0">
                  <a:pos x="999" y="272"/>
                </a:cxn>
                <a:cxn ang="0">
                  <a:pos x="1006" y="245"/>
                </a:cxn>
                <a:cxn ang="0">
                  <a:pos x="1012" y="216"/>
                </a:cxn>
                <a:cxn ang="0">
                  <a:pos x="1016" y="187"/>
                </a:cxn>
                <a:cxn ang="0">
                  <a:pos x="1017" y="157"/>
                </a:cxn>
                <a:cxn ang="0">
                  <a:pos x="1016" y="127"/>
                </a:cxn>
                <a:cxn ang="0">
                  <a:pos x="1012" y="101"/>
                </a:cxn>
                <a:cxn ang="0">
                  <a:pos x="1004" y="75"/>
                </a:cxn>
                <a:cxn ang="0">
                  <a:pos x="991" y="50"/>
                </a:cxn>
                <a:cxn ang="0">
                  <a:pos x="973" y="29"/>
                </a:cxn>
                <a:cxn ang="0">
                  <a:pos x="950" y="14"/>
                </a:cxn>
                <a:cxn ang="0">
                  <a:pos x="922" y="2"/>
                </a:cxn>
                <a:cxn ang="0">
                  <a:pos x="895" y="0"/>
                </a:cxn>
                <a:cxn ang="0">
                  <a:pos x="867" y="4"/>
                </a:cxn>
                <a:cxn ang="0">
                  <a:pos x="841" y="11"/>
                </a:cxn>
                <a:cxn ang="0">
                  <a:pos x="815" y="23"/>
                </a:cxn>
                <a:cxn ang="0">
                  <a:pos x="788" y="38"/>
                </a:cxn>
                <a:cxn ang="0">
                  <a:pos x="764" y="58"/>
                </a:cxn>
                <a:cxn ang="0">
                  <a:pos x="740" y="77"/>
                </a:cxn>
                <a:cxn ang="0">
                  <a:pos x="718" y="99"/>
                </a:cxn>
                <a:cxn ang="0">
                  <a:pos x="700" y="119"/>
                </a:cxn>
                <a:cxn ang="0">
                  <a:pos x="682" y="141"/>
                </a:cxn>
                <a:cxn ang="0">
                  <a:pos x="666" y="159"/>
                </a:cxn>
                <a:cxn ang="0">
                  <a:pos x="655" y="175"/>
                </a:cxn>
                <a:cxn ang="0">
                  <a:pos x="645" y="186"/>
                </a:cxn>
                <a:cxn ang="0">
                  <a:pos x="639" y="195"/>
                </a:cxn>
                <a:cxn ang="0">
                  <a:pos x="0" y="1532"/>
                </a:cxn>
                <a:cxn ang="0">
                  <a:pos x="5" y="1561"/>
                </a:cxn>
                <a:cxn ang="0">
                  <a:pos x="21" y="1592"/>
                </a:cxn>
                <a:cxn ang="0">
                  <a:pos x="47" y="1617"/>
                </a:cxn>
                <a:cxn ang="0">
                  <a:pos x="79" y="1639"/>
                </a:cxn>
                <a:cxn ang="0">
                  <a:pos x="115" y="1653"/>
                </a:cxn>
                <a:cxn ang="0">
                  <a:pos x="151" y="1662"/>
                </a:cxn>
                <a:cxn ang="0">
                  <a:pos x="187" y="1661"/>
                </a:cxn>
                <a:cxn ang="0">
                  <a:pos x="217" y="1647"/>
                </a:cxn>
              </a:cxnLst>
              <a:rect l="0" t="0" r="r" b="b"/>
              <a:pathLst>
                <a:path w="1019" h="1664">
                  <a:moveTo>
                    <a:pt x="217" y="1647"/>
                  </a:moveTo>
                  <a:lnTo>
                    <a:pt x="967" y="363"/>
                  </a:lnTo>
                  <a:lnTo>
                    <a:pt x="967" y="362"/>
                  </a:lnTo>
                  <a:lnTo>
                    <a:pt x="969" y="359"/>
                  </a:lnTo>
                  <a:lnTo>
                    <a:pt x="970" y="356"/>
                  </a:lnTo>
                  <a:lnTo>
                    <a:pt x="973" y="351"/>
                  </a:lnTo>
                  <a:lnTo>
                    <a:pt x="975" y="345"/>
                  </a:lnTo>
                  <a:lnTo>
                    <a:pt x="977" y="336"/>
                  </a:lnTo>
                  <a:lnTo>
                    <a:pt x="981" y="328"/>
                  </a:lnTo>
                  <a:lnTo>
                    <a:pt x="985" y="318"/>
                  </a:lnTo>
                  <a:lnTo>
                    <a:pt x="989" y="308"/>
                  </a:lnTo>
                  <a:lnTo>
                    <a:pt x="992" y="298"/>
                  </a:lnTo>
                  <a:lnTo>
                    <a:pt x="995" y="285"/>
                  </a:lnTo>
                  <a:lnTo>
                    <a:pt x="999" y="272"/>
                  </a:lnTo>
                  <a:lnTo>
                    <a:pt x="1001" y="258"/>
                  </a:lnTo>
                  <a:lnTo>
                    <a:pt x="1006" y="245"/>
                  </a:lnTo>
                  <a:lnTo>
                    <a:pt x="1010" y="232"/>
                  </a:lnTo>
                  <a:lnTo>
                    <a:pt x="1012" y="216"/>
                  </a:lnTo>
                  <a:lnTo>
                    <a:pt x="1014" y="202"/>
                  </a:lnTo>
                  <a:lnTo>
                    <a:pt x="1016" y="187"/>
                  </a:lnTo>
                  <a:lnTo>
                    <a:pt x="1017" y="172"/>
                  </a:lnTo>
                  <a:lnTo>
                    <a:pt x="1017" y="157"/>
                  </a:lnTo>
                  <a:lnTo>
                    <a:pt x="1018" y="143"/>
                  </a:lnTo>
                  <a:lnTo>
                    <a:pt x="1016" y="127"/>
                  </a:lnTo>
                  <a:lnTo>
                    <a:pt x="1015" y="114"/>
                  </a:lnTo>
                  <a:lnTo>
                    <a:pt x="1012" y="101"/>
                  </a:lnTo>
                  <a:lnTo>
                    <a:pt x="1008" y="86"/>
                  </a:lnTo>
                  <a:lnTo>
                    <a:pt x="1004" y="75"/>
                  </a:lnTo>
                  <a:lnTo>
                    <a:pt x="997" y="61"/>
                  </a:lnTo>
                  <a:lnTo>
                    <a:pt x="991" y="50"/>
                  </a:lnTo>
                  <a:lnTo>
                    <a:pt x="983" y="39"/>
                  </a:lnTo>
                  <a:lnTo>
                    <a:pt x="973" y="29"/>
                  </a:lnTo>
                  <a:lnTo>
                    <a:pt x="962" y="22"/>
                  </a:lnTo>
                  <a:lnTo>
                    <a:pt x="950" y="14"/>
                  </a:lnTo>
                  <a:lnTo>
                    <a:pt x="936" y="8"/>
                  </a:lnTo>
                  <a:lnTo>
                    <a:pt x="922" y="2"/>
                  </a:lnTo>
                  <a:lnTo>
                    <a:pt x="909" y="0"/>
                  </a:lnTo>
                  <a:lnTo>
                    <a:pt x="895" y="0"/>
                  </a:lnTo>
                  <a:lnTo>
                    <a:pt x="882" y="0"/>
                  </a:lnTo>
                  <a:lnTo>
                    <a:pt x="867" y="4"/>
                  </a:lnTo>
                  <a:lnTo>
                    <a:pt x="854" y="5"/>
                  </a:lnTo>
                  <a:lnTo>
                    <a:pt x="841" y="11"/>
                  </a:lnTo>
                  <a:lnTo>
                    <a:pt x="827" y="17"/>
                  </a:lnTo>
                  <a:lnTo>
                    <a:pt x="815" y="23"/>
                  </a:lnTo>
                  <a:lnTo>
                    <a:pt x="801" y="30"/>
                  </a:lnTo>
                  <a:lnTo>
                    <a:pt x="788" y="38"/>
                  </a:lnTo>
                  <a:lnTo>
                    <a:pt x="776" y="48"/>
                  </a:lnTo>
                  <a:lnTo>
                    <a:pt x="764" y="58"/>
                  </a:lnTo>
                  <a:lnTo>
                    <a:pt x="752" y="66"/>
                  </a:lnTo>
                  <a:lnTo>
                    <a:pt x="740" y="77"/>
                  </a:lnTo>
                  <a:lnTo>
                    <a:pt x="729" y="88"/>
                  </a:lnTo>
                  <a:lnTo>
                    <a:pt x="718" y="99"/>
                  </a:lnTo>
                  <a:lnTo>
                    <a:pt x="710" y="110"/>
                  </a:lnTo>
                  <a:lnTo>
                    <a:pt x="700" y="119"/>
                  </a:lnTo>
                  <a:lnTo>
                    <a:pt x="690" y="130"/>
                  </a:lnTo>
                  <a:lnTo>
                    <a:pt x="682" y="141"/>
                  </a:lnTo>
                  <a:lnTo>
                    <a:pt x="673" y="150"/>
                  </a:lnTo>
                  <a:lnTo>
                    <a:pt x="666" y="159"/>
                  </a:lnTo>
                  <a:lnTo>
                    <a:pt x="660" y="167"/>
                  </a:lnTo>
                  <a:lnTo>
                    <a:pt x="655" y="175"/>
                  </a:lnTo>
                  <a:lnTo>
                    <a:pt x="649" y="182"/>
                  </a:lnTo>
                  <a:lnTo>
                    <a:pt x="645" y="186"/>
                  </a:lnTo>
                  <a:lnTo>
                    <a:pt x="642" y="191"/>
                  </a:lnTo>
                  <a:lnTo>
                    <a:pt x="639" y="195"/>
                  </a:lnTo>
                  <a:lnTo>
                    <a:pt x="638" y="198"/>
                  </a:lnTo>
                  <a:lnTo>
                    <a:pt x="0" y="1532"/>
                  </a:lnTo>
                  <a:lnTo>
                    <a:pt x="0" y="1546"/>
                  </a:lnTo>
                  <a:lnTo>
                    <a:pt x="5" y="1561"/>
                  </a:lnTo>
                  <a:lnTo>
                    <a:pt x="12" y="1578"/>
                  </a:lnTo>
                  <a:lnTo>
                    <a:pt x="21" y="1592"/>
                  </a:lnTo>
                  <a:lnTo>
                    <a:pt x="32" y="1604"/>
                  </a:lnTo>
                  <a:lnTo>
                    <a:pt x="47" y="1617"/>
                  </a:lnTo>
                  <a:lnTo>
                    <a:pt x="62" y="1629"/>
                  </a:lnTo>
                  <a:lnTo>
                    <a:pt x="79" y="1639"/>
                  </a:lnTo>
                  <a:lnTo>
                    <a:pt x="96" y="1647"/>
                  </a:lnTo>
                  <a:lnTo>
                    <a:pt x="115" y="1653"/>
                  </a:lnTo>
                  <a:lnTo>
                    <a:pt x="134" y="1659"/>
                  </a:lnTo>
                  <a:lnTo>
                    <a:pt x="151" y="1662"/>
                  </a:lnTo>
                  <a:lnTo>
                    <a:pt x="170" y="1663"/>
                  </a:lnTo>
                  <a:lnTo>
                    <a:pt x="187" y="1661"/>
                  </a:lnTo>
                  <a:lnTo>
                    <a:pt x="203" y="1655"/>
                  </a:lnTo>
                  <a:lnTo>
                    <a:pt x="217" y="1647"/>
                  </a:lnTo>
                </a:path>
              </a:pathLst>
            </a:custGeom>
            <a:noFill/>
            <a:ln w="25400" cap="rnd" cmpd="sng">
              <a:solidFill>
                <a:srgbClr val="000000"/>
              </a:solidFill>
              <a:prstDash val="solid"/>
              <a:round/>
              <a:headEnd type="none" w="med" len="med"/>
              <a:tailEnd type="none" w="med" len="med"/>
            </a:ln>
            <a:effectLst/>
          </p:spPr>
          <p:txBody>
            <a:bodyPr/>
            <a:lstStyle/>
            <a:p>
              <a:endParaRPr lang="en-US"/>
            </a:p>
          </p:txBody>
        </p:sp>
        <p:sp>
          <p:nvSpPr>
            <p:cNvPr id="5134" name="Freeform 14"/>
            <p:cNvSpPr>
              <a:spLocks/>
            </p:cNvSpPr>
            <p:nvPr/>
          </p:nvSpPr>
          <p:spPr bwMode="auto">
            <a:xfrm>
              <a:off x="4797" y="1385"/>
              <a:ext cx="854" cy="1553"/>
            </a:xfrm>
            <a:custGeom>
              <a:avLst/>
              <a:gdLst/>
              <a:ahLst/>
              <a:cxnLst>
                <a:cxn ang="0">
                  <a:pos x="3" y="1552"/>
                </a:cxn>
                <a:cxn ang="0">
                  <a:pos x="15" y="1552"/>
                </a:cxn>
                <a:cxn ang="0">
                  <a:pos x="34" y="1548"/>
                </a:cxn>
                <a:cxn ang="0">
                  <a:pos x="56" y="1533"/>
                </a:cxn>
                <a:cxn ang="0">
                  <a:pos x="784" y="288"/>
                </a:cxn>
                <a:cxn ang="0">
                  <a:pos x="795" y="265"/>
                </a:cxn>
                <a:cxn ang="0">
                  <a:pos x="805" y="240"/>
                </a:cxn>
                <a:cxn ang="0">
                  <a:pos x="815" y="218"/>
                </a:cxn>
                <a:cxn ang="0">
                  <a:pos x="823" y="196"/>
                </a:cxn>
                <a:cxn ang="0">
                  <a:pos x="831" y="172"/>
                </a:cxn>
                <a:cxn ang="0">
                  <a:pos x="837" y="149"/>
                </a:cxn>
                <a:cxn ang="0">
                  <a:pos x="841" y="127"/>
                </a:cxn>
                <a:cxn ang="0">
                  <a:pos x="845" y="108"/>
                </a:cxn>
                <a:cxn ang="0">
                  <a:pos x="847" y="87"/>
                </a:cxn>
                <a:cxn ang="0">
                  <a:pos x="850" y="69"/>
                </a:cxn>
                <a:cxn ang="0">
                  <a:pos x="851" y="52"/>
                </a:cxn>
                <a:cxn ang="0">
                  <a:pos x="852" y="37"/>
                </a:cxn>
                <a:cxn ang="0">
                  <a:pos x="851" y="24"/>
                </a:cxn>
                <a:cxn ang="0">
                  <a:pos x="850" y="14"/>
                </a:cxn>
                <a:cxn ang="0">
                  <a:pos x="848" y="6"/>
                </a:cxn>
                <a:cxn ang="0">
                  <a:pos x="846" y="0"/>
                </a:cxn>
                <a:cxn ang="0">
                  <a:pos x="802" y="30"/>
                </a:cxn>
                <a:cxn ang="0">
                  <a:pos x="797" y="60"/>
                </a:cxn>
                <a:cxn ang="0">
                  <a:pos x="789" y="95"/>
                </a:cxn>
                <a:cxn ang="0">
                  <a:pos x="778" y="133"/>
                </a:cxn>
                <a:cxn ang="0">
                  <a:pos x="764" y="173"/>
                </a:cxn>
                <a:cxn ang="0">
                  <a:pos x="745" y="215"/>
                </a:cxn>
                <a:cxn ang="0">
                  <a:pos x="727" y="255"/>
                </a:cxn>
                <a:cxn ang="0">
                  <a:pos x="706" y="299"/>
                </a:cxn>
                <a:cxn ang="0">
                  <a:pos x="685" y="338"/>
                </a:cxn>
                <a:cxn ang="0">
                  <a:pos x="665" y="377"/>
                </a:cxn>
                <a:cxn ang="0">
                  <a:pos x="646" y="413"/>
                </a:cxn>
                <a:cxn ang="0">
                  <a:pos x="627" y="445"/>
                </a:cxn>
                <a:cxn ang="0">
                  <a:pos x="611" y="472"/>
                </a:cxn>
                <a:cxn ang="0">
                  <a:pos x="599" y="495"/>
                </a:cxn>
                <a:cxn ang="0">
                  <a:pos x="588" y="509"/>
                </a:cxn>
                <a:cxn ang="0">
                  <a:pos x="584" y="516"/>
                </a:cxn>
                <a:cxn ang="0">
                  <a:pos x="0" y="1552"/>
                </a:cxn>
              </a:cxnLst>
              <a:rect l="0" t="0" r="r" b="b"/>
              <a:pathLst>
                <a:path w="854" h="1553">
                  <a:moveTo>
                    <a:pt x="0" y="1552"/>
                  </a:moveTo>
                  <a:lnTo>
                    <a:pt x="3" y="1552"/>
                  </a:lnTo>
                  <a:lnTo>
                    <a:pt x="7" y="1552"/>
                  </a:lnTo>
                  <a:lnTo>
                    <a:pt x="15" y="1552"/>
                  </a:lnTo>
                  <a:lnTo>
                    <a:pt x="24" y="1551"/>
                  </a:lnTo>
                  <a:lnTo>
                    <a:pt x="34" y="1548"/>
                  </a:lnTo>
                  <a:lnTo>
                    <a:pt x="45" y="1542"/>
                  </a:lnTo>
                  <a:lnTo>
                    <a:pt x="56" y="1533"/>
                  </a:lnTo>
                  <a:lnTo>
                    <a:pt x="66" y="1521"/>
                  </a:lnTo>
                  <a:lnTo>
                    <a:pt x="784" y="288"/>
                  </a:lnTo>
                  <a:lnTo>
                    <a:pt x="790" y="277"/>
                  </a:lnTo>
                  <a:lnTo>
                    <a:pt x="795" y="265"/>
                  </a:lnTo>
                  <a:lnTo>
                    <a:pt x="801" y="253"/>
                  </a:lnTo>
                  <a:lnTo>
                    <a:pt x="805" y="240"/>
                  </a:lnTo>
                  <a:lnTo>
                    <a:pt x="811" y="229"/>
                  </a:lnTo>
                  <a:lnTo>
                    <a:pt x="815" y="218"/>
                  </a:lnTo>
                  <a:lnTo>
                    <a:pt x="820" y="206"/>
                  </a:lnTo>
                  <a:lnTo>
                    <a:pt x="823" y="196"/>
                  </a:lnTo>
                  <a:lnTo>
                    <a:pt x="827" y="183"/>
                  </a:lnTo>
                  <a:lnTo>
                    <a:pt x="831" y="172"/>
                  </a:lnTo>
                  <a:lnTo>
                    <a:pt x="832" y="161"/>
                  </a:lnTo>
                  <a:lnTo>
                    <a:pt x="837" y="149"/>
                  </a:lnTo>
                  <a:lnTo>
                    <a:pt x="839" y="139"/>
                  </a:lnTo>
                  <a:lnTo>
                    <a:pt x="841" y="127"/>
                  </a:lnTo>
                  <a:lnTo>
                    <a:pt x="843" y="116"/>
                  </a:lnTo>
                  <a:lnTo>
                    <a:pt x="845" y="108"/>
                  </a:lnTo>
                  <a:lnTo>
                    <a:pt x="846" y="97"/>
                  </a:lnTo>
                  <a:lnTo>
                    <a:pt x="847" y="87"/>
                  </a:lnTo>
                  <a:lnTo>
                    <a:pt x="849" y="78"/>
                  </a:lnTo>
                  <a:lnTo>
                    <a:pt x="850" y="69"/>
                  </a:lnTo>
                  <a:lnTo>
                    <a:pt x="851" y="60"/>
                  </a:lnTo>
                  <a:lnTo>
                    <a:pt x="851" y="52"/>
                  </a:lnTo>
                  <a:lnTo>
                    <a:pt x="853" y="45"/>
                  </a:lnTo>
                  <a:lnTo>
                    <a:pt x="852" y="37"/>
                  </a:lnTo>
                  <a:lnTo>
                    <a:pt x="852" y="30"/>
                  </a:lnTo>
                  <a:lnTo>
                    <a:pt x="851" y="24"/>
                  </a:lnTo>
                  <a:lnTo>
                    <a:pt x="851" y="19"/>
                  </a:lnTo>
                  <a:lnTo>
                    <a:pt x="850" y="14"/>
                  </a:lnTo>
                  <a:lnTo>
                    <a:pt x="849" y="8"/>
                  </a:lnTo>
                  <a:lnTo>
                    <a:pt x="848" y="6"/>
                  </a:lnTo>
                  <a:lnTo>
                    <a:pt x="847" y="2"/>
                  </a:lnTo>
                  <a:lnTo>
                    <a:pt x="846" y="0"/>
                  </a:lnTo>
                  <a:lnTo>
                    <a:pt x="801" y="17"/>
                  </a:lnTo>
                  <a:lnTo>
                    <a:pt x="802" y="30"/>
                  </a:lnTo>
                  <a:lnTo>
                    <a:pt x="800" y="44"/>
                  </a:lnTo>
                  <a:lnTo>
                    <a:pt x="797" y="60"/>
                  </a:lnTo>
                  <a:lnTo>
                    <a:pt x="794" y="76"/>
                  </a:lnTo>
                  <a:lnTo>
                    <a:pt x="789" y="95"/>
                  </a:lnTo>
                  <a:lnTo>
                    <a:pt x="784" y="115"/>
                  </a:lnTo>
                  <a:lnTo>
                    <a:pt x="778" y="133"/>
                  </a:lnTo>
                  <a:lnTo>
                    <a:pt x="770" y="152"/>
                  </a:lnTo>
                  <a:lnTo>
                    <a:pt x="764" y="173"/>
                  </a:lnTo>
                  <a:lnTo>
                    <a:pt x="755" y="193"/>
                  </a:lnTo>
                  <a:lnTo>
                    <a:pt x="745" y="215"/>
                  </a:lnTo>
                  <a:lnTo>
                    <a:pt x="737" y="235"/>
                  </a:lnTo>
                  <a:lnTo>
                    <a:pt x="727" y="255"/>
                  </a:lnTo>
                  <a:lnTo>
                    <a:pt x="717" y="277"/>
                  </a:lnTo>
                  <a:lnTo>
                    <a:pt x="706" y="299"/>
                  </a:lnTo>
                  <a:lnTo>
                    <a:pt x="696" y="318"/>
                  </a:lnTo>
                  <a:lnTo>
                    <a:pt x="685" y="338"/>
                  </a:lnTo>
                  <a:lnTo>
                    <a:pt x="675" y="358"/>
                  </a:lnTo>
                  <a:lnTo>
                    <a:pt x="665" y="377"/>
                  </a:lnTo>
                  <a:lnTo>
                    <a:pt x="655" y="396"/>
                  </a:lnTo>
                  <a:lnTo>
                    <a:pt x="646" y="413"/>
                  </a:lnTo>
                  <a:lnTo>
                    <a:pt x="636" y="429"/>
                  </a:lnTo>
                  <a:lnTo>
                    <a:pt x="627" y="445"/>
                  </a:lnTo>
                  <a:lnTo>
                    <a:pt x="620" y="459"/>
                  </a:lnTo>
                  <a:lnTo>
                    <a:pt x="611" y="472"/>
                  </a:lnTo>
                  <a:lnTo>
                    <a:pt x="605" y="484"/>
                  </a:lnTo>
                  <a:lnTo>
                    <a:pt x="599" y="495"/>
                  </a:lnTo>
                  <a:lnTo>
                    <a:pt x="594" y="503"/>
                  </a:lnTo>
                  <a:lnTo>
                    <a:pt x="588" y="509"/>
                  </a:lnTo>
                  <a:lnTo>
                    <a:pt x="586" y="514"/>
                  </a:lnTo>
                  <a:lnTo>
                    <a:pt x="584" y="516"/>
                  </a:lnTo>
                  <a:lnTo>
                    <a:pt x="584" y="518"/>
                  </a:lnTo>
                  <a:lnTo>
                    <a:pt x="0" y="1552"/>
                  </a:lnTo>
                </a:path>
              </a:pathLst>
            </a:custGeom>
            <a:solidFill>
              <a:srgbClr val="E6E6E6"/>
            </a:solidFill>
            <a:ln w="12700" cap="rnd" cmpd="sng">
              <a:noFill/>
              <a:prstDash val="solid"/>
              <a:round/>
              <a:headEnd type="none" w="med" len="med"/>
              <a:tailEnd type="none" w="med" len="med"/>
            </a:ln>
            <a:effectLst/>
          </p:spPr>
          <p:txBody>
            <a:bodyPr/>
            <a:lstStyle/>
            <a:p>
              <a:endParaRPr lang="en-US"/>
            </a:p>
          </p:txBody>
        </p:sp>
        <p:sp>
          <p:nvSpPr>
            <p:cNvPr id="5135" name="Freeform 15"/>
            <p:cNvSpPr>
              <a:spLocks/>
            </p:cNvSpPr>
            <p:nvPr/>
          </p:nvSpPr>
          <p:spPr bwMode="auto">
            <a:xfrm>
              <a:off x="4647" y="2817"/>
              <a:ext cx="200" cy="116"/>
            </a:xfrm>
            <a:custGeom>
              <a:avLst/>
              <a:gdLst/>
              <a:ahLst/>
              <a:cxnLst>
                <a:cxn ang="0">
                  <a:pos x="0" y="0"/>
                </a:cxn>
                <a:cxn ang="0">
                  <a:pos x="0" y="11"/>
                </a:cxn>
                <a:cxn ang="0">
                  <a:pos x="5" y="22"/>
                </a:cxn>
                <a:cxn ang="0">
                  <a:pos x="11" y="33"/>
                </a:cxn>
                <a:cxn ang="0">
                  <a:pos x="18" y="44"/>
                </a:cxn>
                <a:cxn ang="0">
                  <a:pos x="27" y="54"/>
                </a:cxn>
                <a:cxn ang="0">
                  <a:pos x="39" y="67"/>
                </a:cxn>
                <a:cxn ang="0">
                  <a:pos x="51" y="77"/>
                </a:cxn>
                <a:cxn ang="0">
                  <a:pos x="64" y="86"/>
                </a:cxn>
                <a:cxn ang="0">
                  <a:pos x="79" y="95"/>
                </a:cxn>
                <a:cxn ang="0">
                  <a:pos x="94" y="103"/>
                </a:cxn>
                <a:cxn ang="0">
                  <a:pos x="110" y="108"/>
                </a:cxn>
                <a:cxn ang="0">
                  <a:pos x="128" y="114"/>
                </a:cxn>
                <a:cxn ang="0">
                  <a:pos x="145" y="115"/>
                </a:cxn>
                <a:cxn ang="0">
                  <a:pos x="162" y="114"/>
                </a:cxn>
                <a:cxn ang="0">
                  <a:pos x="180" y="113"/>
                </a:cxn>
                <a:cxn ang="0">
                  <a:pos x="199" y="108"/>
                </a:cxn>
              </a:cxnLst>
              <a:rect l="0" t="0" r="r" b="b"/>
              <a:pathLst>
                <a:path w="200" h="116">
                  <a:moveTo>
                    <a:pt x="0" y="0"/>
                  </a:moveTo>
                  <a:lnTo>
                    <a:pt x="0" y="11"/>
                  </a:lnTo>
                  <a:lnTo>
                    <a:pt x="5" y="22"/>
                  </a:lnTo>
                  <a:lnTo>
                    <a:pt x="11" y="33"/>
                  </a:lnTo>
                  <a:lnTo>
                    <a:pt x="18" y="44"/>
                  </a:lnTo>
                  <a:lnTo>
                    <a:pt x="27" y="54"/>
                  </a:lnTo>
                  <a:lnTo>
                    <a:pt x="39" y="67"/>
                  </a:lnTo>
                  <a:lnTo>
                    <a:pt x="51" y="77"/>
                  </a:lnTo>
                  <a:lnTo>
                    <a:pt x="64" y="86"/>
                  </a:lnTo>
                  <a:lnTo>
                    <a:pt x="79" y="95"/>
                  </a:lnTo>
                  <a:lnTo>
                    <a:pt x="94" y="103"/>
                  </a:lnTo>
                  <a:lnTo>
                    <a:pt x="110" y="108"/>
                  </a:lnTo>
                  <a:lnTo>
                    <a:pt x="128" y="114"/>
                  </a:lnTo>
                  <a:lnTo>
                    <a:pt x="145" y="115"/>
                  </a:lnTo>
                  <a:lnTo>
                    <a:pt x="162" y="114"/>
                  </a:lnTo>
                  <a:lnTo>
                    <a:pt x="180" y="113"/>
                  </a:lnTo>
                  <a:lnTo>
                    <a:pt x="199" y="10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36" name="Freeform 16"/>
            <p:cNvSpPr>
              <a:spLocks/>
            </p:cNvSpPr>
            <p:nvPr/>
          </p:nvSpPr>
          <p:spPr bwMode="auto">
            <a:xfrm>
              <a:off x="4705" y="2781"/>
              <a:ext cx="140" cy="76"/>
            </a:xfrm>
            <a:custGeom>
              <a:avLst/>
              <a:gdLst/>
              <a:ahLst/>
              <a:cxnLst>
                <a:cxn ang="0">
                  <a:pos x="0" y="0"/>
                </a:cxn>
                <a:cxn ang="0">
                  <a:pos x="8" y="15"/>
                </a:cxn>
                <a:cxn ang="0">
                  <a:pos x="24" y="29"/>
                </a:cxn>
                <a:cxn ang="0">
                  <a:pos x="40" y="44"/>
                </a:cxn>
                <a:cxn ang="0">
                  <a:pos x="62" y="56"/>
                </a:cxn>
                <a:cxn ang="0">
                  <a:pos x="85" y="65"/>
                </a:cxn>
                <a:cxn ang="0">
                  <a:pos x="107" y="73"/>
                </a:cxn>
                <a:cxn ang="0">
                  <a:pos x="125" y="75"/>
                </a:cxn>
                <a:cxn ang="0">
                  <a:pos x="139" y="74"/>
                </a:cxn>
              </a:cxnLst>
              <a:rect l="0" t="0" r="r" b="b"/>
              <a:pathLst>
                <a:path w="140" h="76">
                  <a:moveTo>
                    <a:pt x="0" y="0"/>
                  </a:moveTo>
                  <a:lnTo>
                    <a:pt x="8" y="15"/>
                  </a:lnTo>
                  <a:lnTo>
                    <a:pt x="24" y="29"/>
                  </a:lnTo>
                  <a:lnTo>
                    <a:pt x="40" y="44"/>
                  </a:lnTo>
                  <a:lnTo>
                    <a:pt x="62" y="56"/>
                  </a:lnTo>
                  <a:lnTo>
                    <a:pt x="85" y="65"/>
                  </a:lnTo>
                  <a:lnTo>
                    <a:pt x="107" y="73"/>
                  </a:lnTo>
                  <a:lnTo>
                    <a:pt x="125" y="75"/>
                  </a:lnTo>
                  <a:lnTo>
                    <a:pt x="139" y="7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37" name="Freeform 17"/>
            <p:cNvSpPr>
              <a:spLocks/>
            </p:cNvSpPr>
            <p:nvPr/>
          </p:nvSpPr>
          <p:spPr bwMode="auto">
            <a:xfrm>
              <a:off x="4713" y="2665"/>
              <a:ext cx="224" cy="136"/>
            </a:xfrm>
            <a:custGeom>
              <a:avLst/>
              <a:gdLst/>
              <a:ahLst/>
              <a:cxnLst>
                <a:cxn ang="0">
                  <a:pos x="1" y="0"/>
                </a:cxn>
                <a:cxn ang="0">
                  <a:pos x="0" y="14"/>
                </a:cxn>
                <a:cxn ang="0">
                  <a:pos x="3" y="28"/>
                </a:cxn>
                <a:cxn ang="0">
                  <a:pos x="10" y="43"/>
                </a:cxn>
                <a:cxn ang="0">
                  <a:pos x="19" y="57"/>
                </a:cxn>
                <a:cxn ang="0">
                  <a:pos x="32" y="69"/>
                </a:cxn>
                <a:cxn ang="0">
                  <a:pos x="45" y="83"/>
                </a:cxn>
                <a:cxn ang="0">
                  <a:pos x="61" y="94"/>
                </a:cxn>
                <a:cxn ang="0">
                  <a:pos x="79" y="105"/>
                </a:cxn>
                <a:cxn ang="0">
                  <a:pos x="97" y="115"/>
                </a:cxn>
                <a:cxn ang="0">
                  <a:pos x="117" y="122"/>
                </a:cxn>
                <a:cxn ang="0">
                  <a:pos x="136" y="127"/>
                </a:cxn>
                <a:cxn ang="0">
                  <a:pos x="154" y="133"/>
                </a:cxn>
                <a:cxn ang="0">
                  <a:pos x="174" y="135"/>
                </a:cxn>
                <a:cxn ang="0">
                  <a:pos x="191" y="135"/>
                </a:cxn>
                <a:cxn ang="0">
                  <a:pos x="208" y="132"/>
                </a:cxn>
                <a:cxn ang="0">
                  <a:pos x="223" y="127"/>
                </a:cxn>
              </a:cxnLst>
              <a:rect l="0" t="0" r="r" b="b"/>
              <a:pathLst>
                <a:path w="224" h="136">
                  <a:moveTo>
                    <a:pt x="1" y="0"/>
                  </a:moveTo>
                  <a:lnTo>
                    <a:pt x="0" y="14"/>
                  </a:lnTo>
                  <a:lnTo>
                    <a:pt x="3" y="28"/>
                  </a:lnTo>
                  <a:lnTo>
                    <a:pt x="10" y="43"/>
                  </a:lnTo>
                  <a:lnTo>
                    <a:pt x="19" y="57"/>
                  </a:lnTo>
                  <a:lnTo>
                    <a:pt x="32" y="69"/>
                  </a:lnTo>
                  <a:lnTo>
                    <a:pt x="45" y="83"/>
                  </a:lnTo>
                  <a:lnTo>
                    <a:pt x="61" y="94"/>
                  </a:lnTo>
                  <a:lnTo>
                    <a:pt x="79" y="105"/>
                  </a:lnTo>
                  <a:lnTo>
                    <a:pt x="97" y="115"/>
                  </a:lnTo>
                  <a:lnTo>
                    <a:pt x="117" y="122"/>
                  </a:lnTo>
                  <a:lnTo>
                    <a:pt x="136" y="127"/>
                  </a:lnTo>
                  <a:lnTo>
                    <a:pt x="154" y="133"/>
                  </a:lnTo>
                  <a:lnTo>
                    <a:pt x="174" y="135"/>
                  </a:lnTo>
                  <a:lnTo>
                    <a:pt x="191" y="135"/>
                  </a:lnTo>
                  <a:lnTo>
                    <a:pt x="208" y="132"/>
                  </a:lnTo>
                  <a:lnTo>
                    <a:pt x="223" y="127"/>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38" name="Freeform 18"/>
            <p:cNvSpPr>
              <a:spLocks/>
            </p:cNvSpPr>
            <p:nvPr/>
          </p:nvSpPr>
          <p:spPr bwMode="auto">
            <a:xfrm>
              <a:off x="4889" y="2391"/>
              <a:ext cx="162" cy="108"/>
            </a:xfrm>
            <a:custGeom>
              <a:avLst/>
              <a:gdLst/>
              <a:ahLst/>
              <a:cxnLst>
                <a:cxn ang="0">
                  <a:pos x="146" y="107"/>
                </a:cxn>
                <a:cxn ang="0">
                  <a:pos x="131" y="107"/>
                </a:cxn>
                <a:cxn ang="0">
                  <a:pos x="112" y="102"/>
                </a:cxn>
                <a:cxn ang="0">
                  <a:pos x="89" y="95"/>
                </a:cxn>
                <a:cxn ang="0">
                  <a:pos x="66" y="83"/>
                </a:cxn>
                <a:cxn ang="0">
                  <a:pos x="43" y="70"/>
                </a:cxn>
                <a:cxn ang="0">
                  <a:pos x="24" y="56"/>
                </a:cxn>
                <a:cxn ang="0">
                  <a:pos x="8" y="42"/>
                </a:cxn>
                <a:cxn ang="0">
                  <a:pos x="0" y="30"/>
                </a:cxn>
                <a:cxn ang="0">
                  <a:pos x="14" y="0"/>
                </a:cxn>
                <a:cxn ang="0">
                  <a:pos x="21" y="13"/>
                </a:cxn>
                <a:cxn ang="0">
                  <a:pos x="38" y="27"/>
                </a:cxn>
                <a:cxn ang="0">
                  <a:pos x="59" y="42"/>
                </a:cxn>
                <a:cxn ang="0">
                  <a:pos x="83" y="56"/>
                </a:cxn>
                <a:cxn ang="0">
                  <a:pos x="106" y="67"/>
                </a:cxn>
                <a:cxn ang="0">
                  <a:pos x="129" y="75"/>
                </a:cxn>
                <a:cxn ang="0">
                  <a:pos x="148" y="80"/>
                </a:cxn>
                <a:cxn ang="0">
                  <a:pos x="161" y="78"/>
                </a:cxn>
                <a:cxn ang="0">
                  <a:pos x="146" y="107"/>
                </a:cxn>
              </a:cxnLst>
              <a:rect l="0" t="0" r="r" b="b"/>
              <a:pathLst>
                <a:path w="162" h="108">
                  <a:moveTo>
                    <a:pt x="146" y="107"/>
                  </a:moveTo>
                  <a:lnTo>
                    <a:pt x="131" y="107"/>
                  </a:lnTo>
                  <a:lnTo>
                    <a:pt x="112" y="102"/>
                  </a:lnTo>
                  <a:lnTo>
                    <a:pt x="89" y="95"/>
                  </a:lnTo>
                  <a:lnTo>
                    <a:pt x="66" y="83"/>
                  </a:lnTo>
                  <a:lnTo>
                    <a:pt x="43" y="70"/>
                  </a:lnTo>
                  <a:lnTo>
                    <a:pt x="24" y="56"/>
                  </a:lnTo>
                  <a:lnTo>
                    <a:pt x="8" y="42"/>
                  </a:lnTo>
                  <a:lnTo>
                    <a:pt x="0" y="30"/>
                  </a:lnTo>
                  <a:lnTo>
                    <a:pt x="14" y="0"/>
                  </a:lnTo>
                  <a:lnTo>
                    <a:pt x="21" y="13"/>
                  </a:lnTo>
                  <a:lnTo>
                    <a:pt x="38" y="27"/>
                  </a:lnTo>
                  <a:lnTo>
                    <a:pt x="59" y="42"/>
                  </a:lnTo>
                  <a:lnTo>
                    <a:pt x="83" y="56"/>
                  </a:lnTo>
                  <a:lnTo>
                    <a:pt x="106" y="67"/>
                  </a:lnTo>
                  <a:lnTo>
                    <a:pt x="129" y="75"/>
                  </a:lnTo>
                  <a:lnTo>
                    <a:pt x="148" y="80"/>
                  </a:lnTo>
                  <a:lnTo>
                    <a:pt x="161" y="78"/>
                  </a:lnTo>
                  <a:lnTo>
                    <a:pt x="146" y="107"/>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39" name="Freeform 19"/>
            <p:cNvSpPr>
              <a:spLocks/>
            </p:cNvSpPr>
            <p:nvPr/>
          </p:nvSpPr>
          <p:spPr bwMode="auto">
            <a:xfrm>
              <a:off x="4850" y="2498"/>
              <a:ext cx="147" cy="75"/>
            </a:xfrm>
            <a:custGeom>
              <a:avLst/>
              <a:gdLst/>
              <a:ahLst/>
              <a:cxnLst>
                <a:cxn ang="0">
                  <a:pos x="0" y="0"/>
                </a:cxn>
                <a:cxn ang="0">
                  <a:pos x="9" y="12"/>
                </a:cxn>
                <a:cxn ang="0">
                  <a:pos x="24" y="26"/>
                </a:cxn>
                <a:cxn ang="0">
                  <a:pos x="44" y="41"/>
                </a:cxn>
                <a:cxn ang="0">
                  <a:pos x="67" y="53"/>
                </a:cxn>
                <a:cxn ang="0">
                  <a:pos x="89" y="64"/>
                </a:cxn>
                <a:cxn ang="0">
                  <a:pos x="111" y="70"/>
                </a:cxn>
                <a:cxn ang="0">
                  <a:pos x="131" y="74"/>
                </a:cxn>
                <a:cxn ang="0">
                  <a:pos x="146" y="73"/>
                </a:cxn>
              </a:cxnLst>
              <a:rect l="0" t="0" r="r" b="b"/>
              <a:pathLst>
                <a:path w="147" h="75">
                  <a:moveTo>
                    <a:pt x="0" y="0"/>
                  </a:moveTo>
                  <a:lnTo>
                    <a:pt x="9" y="12"/>
                  </a:lnTo>
                  <a:lnTo>
                    <a:pt x="24" y="26"/>
                  </a:lnTo>
                  <a:lnTo>
                    <a:pt x="44" y="41"/>
                  </a:lnTo>
                  <a:lnTo>
                    <a:pt x="67" y="53"/>
                  </a:lnTo>
                  <a:lnTo>
                    <a:pt x="89" y="64"/>
                  </a:lnTo>
                  <a:lnTo>
                    <a:pt x="111" y="70"/>
                  </a:lnTo>
                  <a:lnTo>
                    <a:pt x="131" y="74"/>
                  </a:lnTo>
                  <a:lnTo>
                    <a:pt x="146" y="73"/>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0" name="Freeform 20"/>
            <p:cNvSpPr>
              <a:spLocks/>
            </p:cNvSpPr>
            <p:nvPr/>
          </p:nvSpPr>
          <p:spPr bwMode="auto">
            <a:xfrm>
              <a:off x="5068" y="1914"/>
              <a:ext cx="291" cy="165"/>
            </a:xfrm>
            <a:custGeom>
              <a:avLst/>
              <a:gdLst/>
              <a:ahLst/>
              <a:cxnLst>
                <a:cxn ang="0">
                  <a:pos x="0" y="0"/>
                </a:cxn>
                <a:cxn ang="0">
                  <a:pos x="3" y="19"/>
                </a:cxn>
                <a:cxn ang="0">
                  <a:pos x="11" y="37"/>
                </a:cxn>
                <a:cxn ang="0">
                  <a:pos x="24" y="56"/>
                </a:cxn>
                <a:cxn ang="0">
                  <a:pos x="40" y="73"/>
                </a:cxn>
                <a:cxn ang="0">
                  <a:pos x="60" y="89"/>
                </a:cxn>
                <a:cxn ang="0">
                  <a:pos x="81" y="105"/>
                </a:cxn>
                <a:cxn ang="0">
                  <a:pos x="104" y="117"/>
                </a:cxn>
                <a:cxn ang="0">
                  <a:pos x="129" y="131"/>
                </a:cxn>
                <a:cxn ang="0">
                  <a:pos x="152" y="143"/>
                </a:cxn>
                <a:cxn ang="0">
                  <a:pos x="177" y="152"/>
                </a:cxn>
                <a:cxn ang="0">
                  <a:pos x="202" y="158"/>
                </a:cxn>
                <a:cxn ang="0">
                  <a:pos x="223" y="162"/>
                </a:cxn>
                <a:cxn ang="0">
                  <a:pos x="245" y="164"/>
                </a:cxn>
                <a:cxn ang="0">
                  <a:pos x="263" y="162"/>
                </a:cxn>
                <a:cxn ang="0">
                  <a:pos x="280" y="157"/>
                </a:cxn>
                <a:cxn ang="0">
                  <a:pos x="290" y="150"/>
                </a:cxn>
              </a:cxnLst>
              <a:rect l="0" t="0" r="r" b="b"/>
              <a:pathLst>
                <a:path w="291" h="165">
                  <a:moveTo>
                    <a:pt x="0" y="0"/>
                  </a:moveTo>
                  <a:lnTo>
                    <a:pt x="3" y="19"/>
                  </a:lnTo>
                  <a:lnTo>
                    <a:pt x="11" y="37"/>
                  </a:lnTo>
                  <a:lnTo>
                    <a:pt x="24" y="56"/>
                  </a:lnTo>
                  <a:lnTo>
                    <a:pt x="40" y="73"/>
                  </a:lnTo>
                  <a:lnTo>
                    <a:pt x="60" y="89"/>
                  </a:lnTo>
                  <a:lnTo>
                    <a:pt x="81" y="105"/>
                  </a:lnTo>
                  <a:lnTo>
                    <a:pt x="104" y="117"/>
                  </a:lnTo>
                  <a:lnTo>
                    <a:pt x="129" y="131"/>
                  </a:lnTo>
                  <a:lnTo>
                    <a:pt x="152" y="143"/>
                  </a:lnTo>
                  <a:lnTo>
                    <a:pt x="177" y="152"/>
                  </a:lnTo>
                  <a:lnTo>
                    <a:pt x="202" y="158"/>
                  </a:lnTo>
                  <a:lnTo>
                    <a:pt x="223" y="162"/>
                  </a:lnTo>
                  <a:lnTo>
                    <a:pt x="245" y="164"/>
                  </a:lnTo>
                  <a:lnTo>
                    <a:pt x="263" y="162"/>
                  </a:lnTo>
                  <a:lnTo>
                    <a:pt x="280" y="157"/>
                  </a:lnTo>
                  <a:lnTo>
                    <a:pt x="290" y="15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1" name="Freeform 21"/>
            <p:cNvSpPr>
              <a:spLocks/>
            </p:cNvSpPr>
            <p:nvPr/>
          </p:nvSpPr>
          <p:spPr bwMode="auto">
            <a:xfrm>
              <a:off x="5083" y="1884"/>
              <a:ext cx="294" cy="159"/>
            </a:xfrm>
            <a:custGeom>
              <a:avLst/>
              <a:gdLst/>
              <a:ahLst/>
              <a:cxnLst>
                <a:cxn ang="0">
                  <a:pos x="0" y="0"/>
                </a:cxn>
                <a:cxn ang="0">
                  <a:pos x="2" y="14"/>
                </a:cxn>
                <a:cxn ang="0">
                  <a:pos x="11" y="29"/>
                </a:cxn>
                <a:cxn ang="0">
                  <a:pos x="21" y="44"/>
                </a:cxn>
                <a:cxn ang="0">
                  <a:pos x="35" y="60"/>
                </a:cxn>
                <a:cxn ang="0">
                  <a:pos x="52" y="75"/>
                </a:cxn>
                <a:cxn ang="0">
                  <a:pos x="71" y="90"/>
                </a:cxn>
                <a:cxn ang="0">
                  <a:pos x="92" y="106"/>
                </a:cxn>
                <a:cxn ang="0">
                  <a:pos x="115" y="119"/>
                </a:cxn>
                <a:cxn ang="0">
                  <a:pos x="138" y="130"/>
                </a:cxn>
                <a:cxn ang="0">
                  <a:pos x="164" y="140"/>
                </a:cxn>
                <a:cxn ang="0">
                  <a:pos x="188" y="148"/>
                </a:cxn>
                <a:cxn ang="0">
                  <a:pos x="211" y="155"/>
                </a:cxn>
                <a:cxn ang="0">
                  <a:pos x="233" y="157"/>
                </a:cxn>
                <a:cxn ang="0">
                  <a:pos x="255" y="158"/>
                </a:cxn>
                <a:cxn ang="0">
                  <a:pos x="276" y="157"/>
                </a:cxn>
                <a:cxn ang="0">
                  <a:pos x="293" y="150"/>
                </a:cxn>
              </a:cxnLst>
              <a:rect l="0" t="0" r="r" b="b"/>
              <a:pathLst>
                <a:path w="294" h="159">
                  <a:moveTo>
                    <a:pt x="0" y="0"/>
                  </a:moveTo>
                  <a:lnTo>
                    <a:pt x="2" y="14"/>
                  </a:lnTo>
                  <a:lnTo>
                    <a:pt x="11" y="29"/>
                  </a:lnTo>
                  <a:lnTo>
                    <a:pt x="21" y="44"/>
                  </a:lnTo>
                  <a:lnTo>
                    <a:pt x="35" y="60"/>
                  </a:lnTo>
                  <a:lnTo>
                    <a:pt x="52" y="75"/>
                  </a:lnTo>
                  <a:lnTo>
                    <a:pt x="71" y="90"/>
                  </a:lnTo>
                  <a:lnTo>
                    <a:pt x="92" y="106"/>
                  </a:lnTo>
                  <a:lnTo>
                    <a:pt x="115" y="119"/>
                  </a:lnTo>
                  <a:lnTo>
                    <a:pt x="138" y="130"/>
                  </a:lnTo>
                  <a:lnTo>
                    <a:pt x="164" y="140"/>
                  </a:lnTo>
                  <a:lnTo>
                    <a:pt x="188" y="148"/>
                  </a:lnTo>
                  <a:lnTo>
                    <a:pt x="211" y="155"/>
                  </a:lnTo>
                  <a:lnTo>
                    <a:pt x="233" y="157"/>
                  </a:lnTo>
                  <a:lnTo>
                    <a:pt x="255" y="158"/>
                  </a:lnTo>
                  <a:lnTo>
                    <a:pt x="276" y="157"/>
                  </a:lnTo>
                  <a:lnTo>
                    <a:pt x="293" y="15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2" name="Freeform 22"/>
            <p:cNvSpPr>
              <a:spLocks/>
            </p:cNvSpPr>
            <p:nvPr/>
          </p:nvSpPr>
          <p:spPr bwMode="auto">
            <a:xfrm>
              <a:off x="5440" y="1285"/>
              <a:ext cx="213" cy="160"/>
            </a:xfrm>
            <a:custGeom>
              <a:avLst/>
              <a:gdLst/>
              <a:ahLst/>
              <a:cxnLst>
                <a:cxn ang="0">
                  <a:pos x="0" y="30"/>
                </a:cxn>
                <a:cxn ang="0">
                  <a:pos x="2" y="46"/>
                </a:cxn>
                <a:cxn ang="0">
                  <a:pos x="5" y="59"/>
                </a:cxn>
                <a:cxn ang="0">
                  <a:pos x="14" y="76"/>
                </a:cxn>
                <a:cxn ang="0">
                  <a:pos x="24" y="90"/>
                </a:cxn>
                <a:cxn ang="0">
                  <a:pos x="37" y="104"/>
                </a:cxn>
                <a:cxn ang="0">
                  <a:pos x="51" y="114"/>
                </a:cxn>
                <a:cxn ang="0">
                  <a:pos x="67" y="127"/>
                </a:cxn>
                <a:cxn ang="0">
                  <a:pos x="84" y="136"/>
                </a:cxn>
                <a:cxn ang="0">
                  <a:pos x="102" y="144"/>
                </a:cxn>
                <a:cxn ang="0">
                  <a:pos x="121" y="151"/>
                </a:cxn>
                <a:cxn ang="0">
                  <a:pos x="139" y="156"/>
                </a:cxn>
                <a:cxn ang="0">
                  <a:pos x="156" y="158"/>
                </a:cxn>
                <a:cxn ang="0">
                  <a:pos x="173" y="159"/>
                </a:cxn>
                <a:cxn ang="0">
                  <a:pos x="188" y="156"/>
                </a:cxn>
                <a:cxn ang="0">
                  <a:pos x="201" y="150"/>
                </a:cxn>
                <a:cxn ang="0">
                  <a:pos x="211" y="142"/>
                </a:cxn>
                <a:cxn ang="0">
                  <a:pos x="212" y="141"/>
                </a:cxn>
                <a:cxn ang="0">
                  <a:pos x="211" y="138"/>
                </a:cxn>
                <a:cxn ang="0">
                  <a:pos x="212" y="133"/>
                </a:cxn>
                <a:cxn ang="0">
                  <a:pos x="211" y="126"/>
                </a:cxn>
                <a:cxn ang="0">
                  <a:pos x="211" y="120"/>
                </a:cxn>
                <a:cxn ang="0">
                  <a:pos x="210" y="112"/>
                </a:cxn>
                <a:cxn ang="0">
                  <a:pos x="208" y="103"/>
                </a:cxn>
                <a:cxn ang="0">
                  <a:pos x="207" y="93"/>
                </a:cxn>
                <a:cxn ang="0">
                  <a:pos x="203" y="81"/>
                </a:cxn>
                <a:cxn ang="0">
                  <a:pos x="200" y="72"/>
                </a:cxn>
                <a:cxn ang="0">
                  <a:pos x="193" y="61"/>
                </a:cxn>
                <a:cxn ang="0">
                  <a:pos x="187" y="51"/>
                </a:cxn>
                <a:cxn ang="0">
                  <a:pos x="179" y="39"/>
                </a:cxn>
                <a:cxn ang="0">
                  <a:pos x="169" y="31"/>
                </a:cxn>
                <a:cxn ang="0">
                  <a:pos x="158" y="21"/>
                </a:cxn>
                <a:cxn ang="0">
                  <a:pos x="145" y="13"/>
                </a:cxn>
                <a:cxn ang="0">
                  <a:pos x="132" y="7"/>
                </a:cxn>
                <a:cxn ang="0">
                  <a:pos x="117" y="3"/>
                </a:cxn>
                <a:cxn ang="0">
                  <a:pos x="105" y="0"/>
                </a:cxn>
                <a:cxn ang="0">
                  <a:pos x="92" y="0"/>
                </a:cxn>
                <a:cxn ang="0">
                  <a:pos x="78" y="0"/>
                </a:cxn>
                <a:cxn ang="0">
                  <a:pos x="67" y="1"/>
                </a:cxn>
                <a:cxn ang="0">
                  <a:pos x="56" y="3"/>
                </a:cxn>
                <a:cxn ang="0">
                  <a:pos x="46" y="8"/>
                </a:cxn>
                <a:cxn ang="0">
                  <a:pos x="36" y="11"/>
                </a:cxn>
                <a:cxn ang="0">
                  <a:pos x="28" y="15"/>
                </a:cxn>
                <a:cxn ang="0">
                  <a:pos x="19" y="18"/>
                </a:cxn>
                <a:cxn ang="0">
                  <a:pos x="15" y="22"/>
                </a:cxn>
                <a:cxn ang="0">
                  <a:pos x="8" y="25"/>
                </a:cxn>
                <a:cxn ang="0">
                  <a:pos x="5" y="28"/>
                </a:cxn>
                <a:cxn ang="0">
                  <a:pos x="2" y="29"/>
                </a:cxn>
                <a:cxn ang="0">
                  <a:pos x="0" y="30"/>
                </a:cxn>
              </a:cxnLst>
              <a:rect l="0" t="0" r="r" b="b"/>
              <a:pathLst>
                <a:path w="213" h="160">
                  <a:moveTo>
                    <a:pt x="0" y="30"/>
                  </a:moveTo>
                  <a:lnTo>
                    <a:pt x="2" y="46"/>
                  </a:lnTo>
                  <a:lnTo>
                    <a:pt x="5" y="59"/>
                  </a:lnTo>
                  <a:lnTo>
                    <a:pt x="14" y="76"/>
                  </a:lnTo>
                  <a:lnTo>
                    <a:pt x="24" y="90"/>
                  </a:lnTo>
                  <a:lnTo>
                    <a:pt x="37" y="104"/>
                  </a:lnTo>
                  <a:lnTo>
                    <a:pt x="51" y="114"/>
                  </a:lnTo>
                  <a:lnTo>
                    <a:pt x="67" y="127"/>
                  </a:lnTo>
                  <a:lnTo>
                    <a:pt x="84" y="136"/>
                  </a:lnTo>
                  <a:lnTo>
                    <a:pt x="102" y="144"/>
                  </a:lnTo>
                  <a:lnTo>
                    <a:pt x="121" y="151"/>
                  </a:lnTo>
                  <a:lnTo>
                    <a:pt x="139" y="156"/>
                  </a:lnTo>
                  <a:lnTo>
                    <a:pt x="156" y="158"/>
                  </a:lnTo>
                  <a:lnTo>
                    <a:pt x="173" y="159"/>
                  </a:lnTo>
                  <a:lnTo>
                    <a:pt x="188" y="156"/>
                  </a:lnTo>
                  <a:lnTo>
                    <a:pt x="201" y="150"/>
                  </a:lnTo>
                  <a:lnTo>
                    <a:pt x="211" y="142"/>
                  </a:lnTo>
                  <a:lnTo>
                    <a:pt x="212" y="141"/>
                  </a:lnTo>
                  <a:lnTo>
                    <a:pt x="211" y="138"/>
                  </a:lnTo>
                  <a:lnTo>
                    <a:pt x="212" y="133"/>
                  </a:lnTo>
                  <a:lnTo>
                    <a:pt x="211" y="126"/>
                  </a:lnTo>
                  <a:lnTo>
                    <a:pt x="211" y="120"/>
                  </a:lnTo>
                  <a:lnTo>
                    <a:pt x="210" y="112"/>
                  </a:lnTo>
                  <a:lnTo>
                    <a:pt x="208" y="103"/>
                  </a:lnTo>
                  <a:lnTo>
                    <a:pt x="207" y="93"/>
                  </a:lnTo>
                  <a:lnTo>
                    <a:pt x="203" y="81"/>
                  </a:lnTo>
                  <a:lnTo>
                    <a:pt x="200" y="72"/>
                  </a:lnTo>
                  <a:lnTo>
                    <a:pt x="193" y="61"/>
                  </a:lnTo>
                  <a:lnTo>
                    <a:pt x="187" y="51"/>
                  </a:lnTo>
                  <a:lnTo>
                    <a:pt x="179" y="39"/>
                  </a:lnTo>
                  <a:lnTo>
                    <a:pt x="169" y="31"/>
                  </a:lnTo>
                  <a:lnTo>
                    <a:pt x="158" y="21"/>
                  </a:lnTo>
                  <a:lnTo>
                    <a:pt x="145" y="13"/>
                  </a:lnTo>
                  <a:lnTo>
                    <a:pt x="132" y="7"/>
                  </a:lnTo>
                  <a:lnTo>
                    <a:pt x="117" y="3"/>
                  </a:lnTo>
                  <a:lnTo>
                    <a:pt x="105" y="0"/>
                  </a:lnTo>
                  <a:lnTo>
                    <a:pt x="92" y="0"/>
                  </a:lnTo>
                  <a:lnTo>
                    <a:pt x="78" y="0"/>
                  </a:lnTo>
                  <a:lnTo>
                    <a:pt x="67" y="1"/>
                  </a:lnTo>
                  <a:lnTo>
                    <a:pt x="56" y="3"/>
                  </a:lnTo>
                  <a:lnTo>
                    <a:pt x="46" y="8"/>
                  </a:lnTo>
                  <a:lnTo>
                    <a:pt x="36" y="11"/>
                  </a:lnTo>
                  <a:lnTo>
                    <a:pt x="28" y="15"/>
                  </a:lnTo>
                  <a:lnTo>
                    <a:pt x="19" y="18"/>
                  </a:lnTo>
                  <a:lnTo>
                    <a:pt x="15" y="22"/>
                  </a:lnTo>
                  <a:lnTo>
                    <a:pt x="8" y="25"/>
                  </a:lnTo>
                  <a:lnTo>
                    <a:pt x="5" y="28"/>
                  </a:lnTo>
                  <a:lnTo>
                    <a:pt x="2" y="29"/>
                  </a:lnTo>
                  <a:lnTo>
                    <a:pt x="0" y="3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43" name="Freeform 23"/>
            <p:cNvSpPr>
              <a:spLocks/>
            </p:cNvSpPr>
            <p:nvPr/>
          </p:nvSpPr>
          <p:spPr bwMode="auto">
            <a:xfrm>
              <a:off x="5325" y="1421"/>
              <a:ext cx="305" cy="176"/>
            </a:xfrm>
            <a:custGeom>
              <a:avLst/>
              <a:gdLst/>
              <a:ahLst/>
              <a:cxnLst>
                <a:cxn ang="0">
                  <a:pos x="0" y="0"/>
                </a:cxn>
                <a:cxn ang="0">
                  <a:pos x="2" y="20"/>
                </a:cxn>
                <a:cxn ang="0">
                  <a:pos x="10" y="39"/>
                </a:cxn>
                <a:cxn ang="0">
                  <a:pos x="21" y="60"/>
                </a:cxn>
                <a:cxn ang="0">
                  <a:pos x="35" y="78"/>
                </a:cxn>
                <a:cxn ang="0">
                  <a:pos x="54" y="97"/>
                </a:cxn>
                <a:cxn ang="0">
                  <a:pos x="74" y="113"/>
                </a:cxn>
                <a:cxn ang="0">
                  <a:pos x="97" y="129"/>
                </a:cxn>
                <a:cxn ang="0">
                  <a:pos x="120" y="143"/>
                </a:cxn>
                <a:cxn ang="0">
                  <a:pos x="146" y="152"/>
                </a:cxn>
                <a:cxn ang="0">
                  <a:pos x="172" y="162"/>
                </a:cxn>
                <a:cxn ang="0">
                  <a:pos x="197" y="169"/>
                </a:cxn>
                <a:cxn ang="0">
                  <a:pos x="221" y="175"/>
                </a:cxn>
                <a:cxn ang="0">
                  <a:pos x="247" y="175"/>
                </a:cxn>
                <a:cxn ang="0">
                  <a:pos x="269" y="173"/>
                </a:cxn>
                <a:cxn ang="0">
                  <a:pos x="288" y="169"/>
                </a:cxn>
                <a:cxn ang="0">
                  <a:pos x="304" y="159"/>
                </a:cxn>
              </a:cxnLst>
              <a:rect l="0" t="0" r="r" b="b"/>
              <a:pathLst>
                <a:path w="305" h="176">
                  <a:moveTo>
                    <a:pt x="0" y="0"/>
                  </a:moveTo>
                  <a:lnTo>
                    <a:pt x="2" y="20"/>
                  </a:lnTo>
                  <a:lnTo>
                    <a:pt x="10" y="39"/>
                  </a:lnTo>
                  <a:lnTo>
                    <a:pt x="21" y="60"/>
                  </a:lnTo>
                  <a:lnTo>
                    <a:pt x="35" y="78"/>
                  </a:lnTo>
                  <a:lnTo>
                    <a:pt x="54" y="97"/>
                  </a:lnTo>
                  <a:lnTo>
                    <a:pt x="74" y="113"/>
                  </a:lnTo>
                  <a:lnTo>
                    <a:pt x="97" y="129"/>
                  </a:lnTo>
                  <a:lnTo>
                    <a:pt x="120" y="143"/>
                  </a:lnTo>
                  <a:lnTo>
                    <a:pt x="146" y="152"/>
                  </a:lnTo>
                  <a:lnTo>
                    <a:pt x="172" y="162"/>
                  </a:lnTo>
                  <a:lnTo>
                    <a:pt x="197" y="169"/>
                  </a:lnTo>
                  <a:lnTo>
                    <a:pt x="221" y="175"/>
                  </a:lnTo>
                  <a:lnTo>
                    <a:pt x="247" y="175"/>
                  </a:lnTo>
                  <a:lnTo>
                    <a:pt x="269" y="173"/>
                  </a:lnTo>
                  <a:lnTo>
                    <a:pt x="288" y="169"/>
                  </a:lnTo>
                  <a:lnTo>
                    <a:pt x="304" y="159"/>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4" name="Freeform 24"/>
            <p:cNvSpPr>
              <a:spLocks/>
            </p:cNvSpPr>
            <p:nvPr/>
          </p:nvSpPr>
          <p:spPr bwMode="auto">
            <a:xfrm>
              <a:off x="5285" y="1468"/>
              <a:ext cx="323" cy="189"/>
            </a:xfrm>
            <a:custGeom>
              <a:avLst/>
              <a:gdLst/>
              <a:ahLst/>
              <a:cxnLst>
                <a:cxn ang="0">
                  <a:pos x="0" y="0"/>
                </a:cxn>
                <a:cxn ang="0">
                  <a:pos x="2" y="18"/>
                </a:cxn>
                <a:cxn ang="0">
                  <a:pos x="8" y="38"/>
                </a:cxn>
                <a:cxn ang="0">
                  <a:pos x="18" y="59"/>
                </a:cxn>
                <a:cxn ang="0">
                  <a:pos x="33" y="78"/>
                </a:cxn>
                <a:cxn ang="0">
                  <a:pos x="52" y="97"/>
                </a:cxn>
                <a:cxn ang="0">
                  <a:pos x="73" y="115"/>
                </a:cxn>
                <a:cxn ang="0">
                  <a:pos x="98" y="133"/>
                </a:cxn>
                <a:cxn ang="0">
                  <a:pos x="122" y="146"/>
                </a:cxn>
                <a:cxn ang="0">
                  <a:pos x="150" y="161"/>
                </a:cxn>
                <a:cxn ang="0">
                  <a:pos x="177" y="171"/>
                </a:cxn>
                <a:cxn ang="0">
                  <a:pos x="204" y="180"/>
                </a:cxn>
                <a:cxn ang="0">
                  <a:pos x="231" y="185"/>
                </a:cxn>
                <a:cxn ang="0">
                  <a:pos x="257" y="188"/>
                </a:cxn>
                <a:cxn ang="0">
                  <a:pos x="281" y="185"/>
                </a:cxn>
                <a:cxn ang="0">
                  <a:pos x="304" y="181"/>
                </a:cxn>
                <a:cxn ang="0">
                  <a:pos x="322" y="171"/>
                </a:cxn>
              </a:cxnLst>
              <a:rect l="0" t="0" r="r" b="b"/>
              <a:pathLst>
                <a:path w="323" h="189">
                  <a:moveTo>
                    <a:pt x="0" y="0"/>
                  </a:moveTo>
                  <a:lnTo>
                    <a:pt x="2" y="18"/>
                  </a:lnTo>
                  <a:lnTo>
                    <a:pt x="8" y="38"/>
                  </a:lnTo>
                  <a:lnTo>
                    <a:pt x="18" y="59"/>
                  </a:lnTo>
                  <a:lnTo>
                    <a:pt x="33" y="78"/>
                  </a:lnTo>
                  <a:lnTo>
                    <a:pt x="52" y="97"/>
                  </a:lnTo>
                  <a:lnTo>
                    <a:pt x="73" y="115"/>
                  </a:lnTo>
                  <a:lnTo>
                    <a:pt x="98" y="133"/>
                  </a:lnTo>
                  <a:lnTo>
                    <a:pt x="122" y="146"/>
                  </a:lnTo>
                  <a:lnTo>
                    <a:pt x="150" y="161"/>
                  </a:lnTo>
                  <a:lnTo>
                    <a:pt x="177" y="171"/>
                  </a:lnTo>
                  <a:lnTo>
                    <a:pt x="204" y="180"/>
                  </a:lnTo>
                  <a:lnTo>
                    <a:pt x="231" y="185"/>
                  </a:lnTo>
                  <a:lnTo>
                    <a:pt x="257" y="188"/>
                  </a:lnTo>
                  <a:lnTo>
                    <a:pt x="281" y="185"/>
                  </a:lnTo>
                  <a:lnTo>
                    <a:pt x="304" y="181"/>
                  </a:lnTo>
                  <a:lnTo>
                    <a:pt x="322" y="171"/>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5" name="Freeform 25"/>
            <p:cNvSpPr>
              <a:spLocks/>
            </p:cNvSpPr>
            <p:nvPr/>
          </p:nvSpPr>
          <p:spPr bwMode="auto">
            <a:xfrm>
              <a:off x="5189" y="1633"/>
              <a:ext cx="319" cy="205"/>
            </a:xfrm>
            <a:custGeom>
              <a:avLst/>
              <a:gdLst/>
              <a:ahLst/>
              <a:cxnLst>
                <a:cxn ang="0">
                  <a:pos x="0" y="31"/>
                </a:cxn>
                <a:cxn ang="0">
                  <a:pos x="5" y="49"/>
                </a:cxn>
                <a:cxn ang="0">
                  <a:pos x="14" y="67"/>
                </a:cxn>
                <a:cxn ang="0">
                  <a:pos x="27" y="86"/>
                </a:cxn>
                <a:cxn ang="0">
                  <a:pos x="44" y="103"/>
                </a:cxn>
                <a:cxn ang="0">
                  <a:pos x="64" y="121"/>
                </a:cxn>
                <a:cxn ang="0">
                  <a:pos x="87" y="137"/>
                </a:cxn>
                <a:cxn ang="0">
                  <a:pos x="112" y="152"/>
                </a:cxn>
                <a:cxn ang="0">
                  <a:pos x="137" y="165"/>
                </a:cxn>
                <a:cxn ang="0">
                  <a:pos x="162" y="177"/>
                </a:cxn>
                <a:cxn ang="0">
                  <a:pos x="189" y="187"/>
                </a:cxn>
                <a:cxn ang="0">
                  <a:pos x="213" y="196"/>
                </a:cxn>
                <a:cxn ang="0">
                  <a:pos x="237" y="200"/>
                </a:cxn>
                <a:cxn ang="0">
                  <a:pos x="259" y="204"/>
                </a:cxn>
                <a:cxn ang="0">
                  <a:pos x="278" y="204"/>
                </a:cxn>
                <a:cxn ang="0">
                  <a:pos x="294" y="200"/>
                </a:cxn>
                <a:cxn ang="0">
                  <a:pos x="304" y="192"/>
                </a:cxn>
                <a:cxn ang="0">
                  <a:pos x="318" y="166"/>
                </a:cxn>
                <a:cxn ang="0">
                  <a:pos x="301" y="172"/>
                </a:cxn>
                <a:cxn ang="0">
                  <a:pos x="283" y="173"/>
                </a:cxn>
                <a:cxn ang="0">
                  <a:pos x="261" y="170"/>
                </a:cxn>
                <a:cxn ang="0">
                  <a:pos x="236" y="166"/>
                </a:cxn>
                <a:cxn ang="0">
                  <a:pos x="212" y="159"/>
                </a:cxn>
                <a:cxn ang="0">
                  <a:pos x="187" y="149"/>
                </a:cxn>
                <a:cxn ang="0">
                  <a:pos x="163" y="136"/>
                </a:cxn>
                <a:cxn ang="0">
                  <a:pos x="138" y="123"/>
                </a:cxn>
                <a:cxn ang="0">
                  <a:pos x="113" y="109"/>
                </a:cxn>
                <a:cxn ang="0">
                  <a:pos x="90" y="94"/>
                </a:cxn>
                <a:cxn ang="0">
                  <a:pos x="73" y="77"/>
                </a:cxn>
                <a:cxn ang="0">
                  <a:pos x="54" y="59"/>
                </a:cxn>
                <a:cxn ang="0">
                  <a:pos x="40" y="44"/>
                </a:cxn>
                <a:cxn ang="0">
                  <a:pos x="28" y="27"/>
                </a:cxn>
                <a:cxn ang="0">
                  <a:pos x="20" y="13"/>
                </a:cxn>
                <a:cxn ang="0">
                  <a:pos x="17" y="0"/>
                </a:cxn>
                <a:cxn ang="0">
                  <a:pos x="0" y="31"/>
                </a:cxn>
              </a:cxnLst>
              <a:rect l="0" t="0" r="r" b="b"/>
              <a:pathLst>
                <a:path w="319" h="205">
                  <a:moveTo>
                    <a:pt x="0" y="31"/>
                  </a:moveTo>
                  <a:lnTo>
                    <a:pt x="5" y="49"/>
                  </a:lnTo>
                  <a:lnTo>
                    <a:pt x="14" y="67"/>
                  </a:lnTo>
                  <a:lnTo>
                    <a:pt x="27" y="86"/>
                  </a:lnTo>
                  <a:lnTo>
                    <a:pt x="44" y="103"/>
                  </a:lnTo>
                  <a:lnTo>
                    <a:pt x="64" y="121"/>
                  </a:lnTo>
                  <a:lnTo>
                    <a:pt x="87" y="137"/>
                  </a:lnTo>
                  <a:lnTo>
                    <a:pt x="112" y="152"/>
                  </a:lnTo>
                  <a:lnTo>
                    <a:pt x="137" y="165"/>
                  </a:lnTo>
                  <a:lnTo>
                    <a:pt x="162" y="177"/>
                  </a:lnTo>
                  <a:lnTo>
                    <a:pt x="189" y="187"/>
                  </a:lnTo>
                  <a:lnTo>
                    <a:pt x="213" y="196"/>
                  </a:lnTo>
                  <a:lnTo>
                    <a:pt x="237" y="200"/>
                  </a:lnTo>
                  <a:lnTo>
                    <a:pt x="259" y="204"/>
                  </a:lnTo>
                  <a:lnTo>
                    <a:pt x="278" y="204"/>
                  </a:lnTo>
                  <a:lnTo>
                    <a:pt x="294" y="200"/>
                  </a:lnTo>
                  <a:lnTo>
                    <a:pt x="304" y="192"/>
                  </a:lnTo>
                  <a:lnTo>
                    <a:pt x="318" y="166"/>
                  </a:lnTo>
                  <a:lnTo>
                    <a:pt x="301" y="172"/>
                  </a:lnTo>
                  <a:lnTo>
                    <a:pt x="283" y="173"/>
                  </a:lnTo>
                  <a:lnTo>
                    <a:pt x="261" y="170"/>
                  </a:lnTo>
                  <a:lnTo>
                    <a:pt x="236" y="166"/>
                  </a:lnTo>
                  <a:lnTo>
                    <a:pt x="212" y="159"/>
                  </a:lnTo>
                  <a:lnTo>
                    <a:pt x="187" y="149"/>
                  </a:lnTo>
                  <a:lnTo>
                    <a:pt x="163" y="136"/>
                  </a:lnTo>
                  <a:lnTo>
                    <a:pt x="138" y="123"/>
                  </a:lnTo>
                  <a:lnTo>
                    <a:pt x="113" y="109"/>
                  </a:lnTo>
                  <a:lnTo>
                    <a:pt x="90" y="94"/>
                  </a:lnTo>
                  <a:lnTo>
                    <a:pt x="73" y="77"/>
                  </a:lnTo>
                  <a:lnTo>
                    <a:pt x="54" y="59"/>
                  </a:lnTo>
                  <a:lnTo>
                    <a:pt x="40" y="44"/>
                  </a:lnTo>
                  <a:lnTo>
                    <a:pt x="28" y="27"/>
                  </a:lnTo>
                  <a:lnTo>
                    <a:pt x="20" y="13"/>
                  </a:lnTo>
                  <a:lnTo>
                    <a:pt x="17" y="0"/>
                  </a:lnTo>
                  <a:lnTo>
                    <a:pt x="0" y="3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46" name="Freeform 26"/>
            <p:cNvSpPr>
              <a:spLocks/>
            </p:cNvSpPr>
            <p:nvPr/>
          </p:nvSpPr>
          <p:spPr bwMode="auto">
            <a:xfrm>
              <a:off x="5236" y="1566"/>
              <a:ext cx="317" cy="179"/>
            </a:xfrm>
            <a:custGeom>
              <a:avLst/>
              <a:gdLst/>
              <a:ahLst/>
              <a:cxnLst>
                <a:cxn ang="0">
                  <a:pos x="0" y="0"/>
                </a:cxn>
                <a:cxn ang="0">
                  <a:pos x="2" y="14"/>
                </a:cxn>
                <a:cxn ang="0">
                  <a:pos x="9" y="30"/>
                </a:cxn>
                <a:cxn ang="0">
                  <a:pos x="22" y="47"/>
                </a:cxn>
                <a:cxn ang="0">
                  <a:pos x="37" y="64"/>
                </a:cxn>
                <a:cxn ang="0">
                  <a:pos x="57" y="79"/>
                </a:cxn>
                <a:cxn ang="0">
                  <a:pos x="78" y="95"/>
                </a:cxn>
                <a:cxn ang="0">
                  <a:pos x="101" y="113"/>
                </a:cxn>
                <a:cxn ang="0">
                  <a:pos x="126" y="128"/>
                </a:cxn>
                <a:cxn ang="0">
                  <a:pos x="151" y="141"/>
                </a:cxn>
                <a:cxn ang="0">
                  <a:pos x="177" y="152"/>
                </a:cxn>
                <a:cxn ang="0">
                  <a:pos x="204" y="163"/>
                </a:cxn>
                <a:cxn ang="0">
                  <a:pos x="229" y="170"/>
                </a:cxn>
                <a:cxn ang="0">
                  <a:pos x="255" y="176"/>
                </a:cxn>
                <a:cxn ang="0">
                  <a:pos x="276" y="178"/>
                </a:cxn>
                <a:cxn ang="0">
                  <a:pos x="297" y="175"/>
                </a:cxn>
                <a:cxn ang="0">
                  <a:pos x="316" y="170"/>
                </a:cxn>
              </a:cxnLst>
              <a:rect l="0" t="0" r="r" b="b"/>
              <a:pathLst>
                <a:path w="317" h="179">
                  <a:moveTo>
                    <a:pt x="0" y="0"/>
                  </a:moveTo>
                  <a:lnTo>
                    <a:pt x="2" y="14"/>
                  </a:lnTo>
                  <a:lnTo>
                    <a:pt x="9" y="30"/>
                  </a:lnTo>
                  <a:lnTo>
                    <a:pt x="22" y="47"/>
                  </a:lnTo>
                  <a:lnTo>
                    <a:pt x="37" y="64"/>
                  </a:lnTo>
                  <a:lnTo>
                    <a:pt x="57" y="79"/>
                  </a:lnTo>
                  <a:lnTo>
                    <a:pt x="78" y="95"/>
                  </a:lnTo>
                  <a:lnTo>
                    <a:pt x="101" y="113"/>
                  </a:lnTo>
                  <a:lnTo>
                    <a:pt x="126" y="128"/>
                  </a:lnTo>
                  <a:lnTo>
                    <a:pt x="151" y="141"/>
                  </a:lnTo>
                  <a:lnTo>
                    <a:pt x="177" y="152"/>
                  </a:lnTo>
                  <a:lnTo>
                    <a:pt x="204" y="163"/>
                  </a:lnTo>
                  <a:lnTo>
                    <a:pt x="229" y="170"/>
                  </a:lnTo>
                  <a:lnTo>
                    <a:pt x="255" y="176"/>
                  </a:lnTo>
                  <a:lnTo>
                    <a:pt x="276" y="178"/>
                  </a:lnTo>
                  <a:lnTo>
                    <a:pt x="297" y="175"/>
                  </a:lnTo>
                  <a:lnTo>
                    <a:pt x="316" y="17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7" name="Freeform 27"/>
            <p:cNvSpPr>
              <a:spLocks/>
            </p:cNvSpPr>
            <p:nvPr/>
          </p:nvSpPr>
          <p:spPr bwMode="auto">
            <a:xfrm>
              <a:off x="4988" y="1845"/>
              <a:ext cx="434" cy="895"/>
            </a:xfrm>
            <a:custGeom>
              <a:avLst/>
              <a:gdLst/>
              <a:ahLst/>
              <a:cxnLst>
                <a:cxn ang="0">
                  <a:pos x="433" y="0"/>
                </a:cxn>
                <a:cxn ang="0">
                  <a:pos x="0" y="744"/>
                </a:cxn>
                <a:cxn ang="0">
                  <a:pos x="45" y="894"/>
                </a:cxn>
                <a:cxn ang="0">
                  <a:pos x="433" y="0"/>
                </a:cxn>
              </a:cxnLst>
              <a:rect l="0" t="0" r="r" b="b"/>
              <a:pathLst>
                <a:path w="434" h="895">
                  <a:moveTo>
                    <a:pt x="433" y="0"/>
                  </a:moveTo>
                  <a:lnTo>
                    <a:pt x="0" y="744"/>
                  </a:lnTo>
                  <a:lnTo>
                    <a:pt x="45" y="894"/>
                  </a:lnTo>
                  <a:lnTo>
                    <a:pt x="43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5148" name="Freeform 28"/>
            <p:cNvSpPr>
              <a:spLocks/>
            </p:cNvSpPr>
            <p:nvPr/>
          </p:nvSpPr>
          <p:spPr bwMode="auto">
            <a:xfrm>
              <a:off x="4985" y="1842"/>
              <a:ext cx="438" cy="901"/>
            </a:xfrm>
            <a:custGeom>
              <a:avLst/>
              <a:gdLst/>
              <a:ahLst/>
              <a:cxnLst>
                <a:cxn ang="0">
                  <a:pos x="437" y="0"/>
                </a:cxn>
                <a:cxn ang="0">
                  <a:pos x="0" y="748"/>
                </a:cxn>
                <a:cxn ang="0">
                  <a:pos x="48" y="900"/>
                </a:cxn>
                <a:cxn ang="0">
                  <a:pos x="437" y="0"/>
                </a:cxn>
              </a:cxnLst>
              <a:rect l="0" t="0" r="r" b="b"/>
              <a:pathLst>
                <a:path w="438" h="901">
                  <a:moveTo>
                    <a:pt x="437" y="0"/>
                  </a:moveTo>
                  <a:lnTo>
                    <a:pt x="0" y="748"/>
                  </a:lnTo>
                  <a:lnTo>
                    <a:pt x="48" y="900"/>
                  </a:lnTo>
                  <a:lnTo>
                    <a:pt x="437"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49" name="Freeform 29"/>
            <p:cNvSpPr>
              <a:spLocks/>
            </p:cNvSpPr>
            <p:nvPr/>
          </p:nvSpPr>
          <p:spPr bwMode="auto">
            <a:xfrm>
              <a:off x="4700" y="1735"/>
              <a:ext cx="516" cy="806"/>
            </a:xfrm>
            <a:custGeom>
              <a:avLst/>
              <a:gdLst/>
              <a:ahLst/>
              <a:cxnLst>
                <a:cxn ang="0">
                  <a:pos x="515" y="0"/>
                </a:cxn>
                <a:cxn ang="0">
                  <a:pos x="138" y="773"/>
                </a:cxn>
                <a:cxn ang="0">
                  <a:pos x="0" y="805"/>
                </a:cxn>
                <a:cxn ang="0">
                  <a:pos x="515" y="0"/>
                </a:cxn>
              </a:cxnLst>
              <a:rect l="0" t="0" r="r" b="b"/>
              <a:pathLst>
                <a:path w="516" h="806">
                  <a:moveTo>
                    <a:pt x="515" y="0"/>
                  </a:moveTo>
                  <a:lnTo>
                    <a:pt x="138" y="773"/>
                  </a:lnTo>
                  <a:lnTo>
                    <a:pt x="0" y="805"/>
                  </a:lnTo>
                  <a:lnTo>
                    <a:pt x="515" y="0"/>
                  </a:lnTo>
                </a:path>
              </a:pathLst>
            </a:custGeom>
            <a:solidFill>
              <a:srgbClr val="E6E6E6"/>
            </a:solidFill>
            <a:ln w="12700" cap="rnd" cmpd="sng">
              <a:noFill/>
              <a:prstDash val="solid"/>
              <a:round/>
              <a:headEnd type="none" w="med" len="med"/>
              <a:tailEnd type="none" w="med" len="med"/>
            </a:ln>
            <a:effectLst/>
          </p:spPr>
          <p:txBody>
            <a:bodyPr/>
            <a:lstStyle/>
            <a:p>
              <a:endParaRPr lang="en-US"/>
            </a:p>
          </p:txBody>
        </p:sp>
        <p:sp>
          <p:nvSpPr>
            <p:cNvPr id="5150" name="Freeform 30"/>
            <p:cNvSpPr>
              <a:spLocks/>
            </p:cNvSpPr>
            <p:nvPr/>
          </p:nvSpPr>
          <p:spPr bwMode="auto">
            <a:xfrm>
              <a:off x="4697" y="1734"/>
              <a:ext cx="522" cy="808"/>
            </a:xfrm>
            <a:custGeom>
              <a:avLst/>
              <a:gdLst/>
              <a:ahLst/>
              <a:cxnLst>
                <a:cxn ang="0">
                  <a:pos x="521" y="0"/>
                </a:cxn>
                <a:cxn ang="0">
                  <a:pos x="144" y="778"/>
                </a:cxn>
                <a:cxn ang="0">
                  <a:pos x="0" y="807"/>
                </a:cxn>
                <a:cxn ang="0">
                  <a:pos x="521" y="0"/>
                </a:cxn>
              </a:cxnLst>
              <a:rect l="0" t="0" r="r" b="b"/>
              <a:pathLst>
                <a:path w="522" h="808">
                  <a:moveTo>
                    <a:pt x="521" y="0"/>
                  </a:moveTo>
                  <a:lnTo>
                    <a:pt x="144" y="778"/>
                  </a:lnTo>
                  <a:lnTo>
                    <a:pt x="0" y="807"/>
                  </a:lnTo>
                  <a:lnTo>
                    <a:pt x="521"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51" name="Freeform 31"/>
            <p:cNvSpPr>
              <a:spLocks/>
            </p:cNvSpPr>
            <p:nvPr/>
          </p:nvSpPr>
          <p:spPr bwMode="auto">
            <a:xfrm>
              <a:off x="4526" y="2687"/>
              <a:ext cx="226" cy="172"/>
            </a:xfrm>
            <a:custGeom>
              <a:avLst/>
              <a:gdLst/>
              <a:ahLst/>
              <a:cxnLst>
                <a:cxn ang="0">
                  <a:pos x="225" y="0"/>
                </a:cxn>
                <a:cxn ang="0">
                  <a:pos x="166" y="111"/>
                </a:cxn>
                <a:cxn ang="0">
                  <a:pos x="0" y="171"/>
                </a:cxn>
                <a:cxn ang="0">
                  <a:pos x="50" y="76"/>
                </a:cxn>
                <a:cxn ang="0">
                  <a:pos x="225" y="0"/>
                </a:cxn>
              </a:cxnLst>
              <a:rect l="0" t="0" r="r" b="b"/>
              <a:pathLst>
                <a:path w="226" h="172">
                  <a:moveTo>
                    <a:pt x="225" y="0"/>
                  </a:moveTo>
                  <a:lnTo>
                    <a:pt x="166" y="111"/>
                  </a:lnTo>
                  <a:lnTo>
                    <a:pt x="0" y="171"/>
                  </a:lnTo>
                  <a:lnTo>
                    <a:pt x="50" y="76"/>
                  </a:lnTo>
                  <a:lnTo>
                    <a:pt x="225" y="0"/>
                  </a:lnTo>
                </a:path>
              </a:pathLst>
            </a:custGeom>
            <a:solidFill>
              <a:srgbClr val="E6E6E6"/>
            </a:solidFill>
            <a:ln w="12700" cap="rnd" cmpd="sng">
              <a:noFill/>
              <a:prstDash val="solid"/>
              <a:round/>
              <a:headEnd type="none" w="med" len="med"/>
              <a:tailEnd type="none" w="med" len="med"/>
            </a:ln>
            <a:effectLst/>
          </p:spPr>
          <p:txBody>
            <a:bodyPr/>
            <a:lstStyle/>
            <a:p>
              <a:endParaRPr lang="en-US"/>
            </a:p>
          </p:txBody>
        </p:sp>
        <p:sp>
          <p:nvSpPr>
            <p:cNvPr id="5152" name="Freeform 32"/>
            <p:cNvSpPr>
              <a:spLocks/>
            </p:cNvSpPr>
            <p:nvPr/>
          </p:nvSpPr>
          <p:spPr bwMode="auto">
            <a:xfrm>
              <a:off x="4522" y="2685"/>
              <a:ext cx="233" cy="174"/>
            </a:xfrm>
            <a:custGeom>
              <a:avLst/>
              <a:gdLst/>
              <a:ahLst/>
              <a:cxnLst>
                <a:cxn ang="0">
                  <a:pos x="232" y="0"/>
                </a:cxn>
                <a:cxn ang="0">
                  <a:pos x="172" y="114"/>
                </a:cxn>
                <a:cxn ang="0">
                  <a:pos x="0" y="173"/>
                </a:cxn>
                <a:cxn ang="0">
                  <a:pos x="52" y="76"/>
                </a:cxn>
                <a:cxn ang="0">
                  <a:pos x="232" y="0"/>
                </a:cxn>
              </a:cxnLst>
              <a:rect l="0" t="0" r="r" b="b"/>
              <a:pathLst>
                <a:path w="233" h="174">
                  <a:moveTo>
                    <a:pt x="232" y="0"/>
                  </a:moveTo>
                  <a:lnTo>
                    <a:pt x="172" y="114"/>
                  </a:lnTo>
                  <a:lnTo>
                    <a:pt x="0" y="173"/>
                  </a:lnTo>
                  <a:lnTo>
                    <a:pt x="52" y="76"/>
                  </a:lnTo>
                  <a:lnTo>
                    <a:pt x="23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53" name="Freeform 33"/>
            <p:cNvSpPr>
              <a:spLocks/>
            </p:cNvSpPr>
            <p:nvPr/>
          </p:nvSpPr>
          <p:spPr bwMode="auto">
            <a:xfrm>
              <a:off x="5491" y="1308"/>
              <a:ext cx="63" cy="70"/>
            </a:xfrm>
            <a:custGeom>
              <a:avLst/>
              <a:gdLst/>
              <a:ahLst/>
              <a:cxnLst>
                <a:cxn ang="0">
                  <a:pos x="58" y="50"/>
                </a:cxn>
                <a:cxn ang="0">
                  <a:pos x="61" y="44"/>
                </a:cxn>
                <a:cxn ang="0">
                  <a:pos x="61" y="37"/>
                </a:cxn>
                <a:cxn ang="0">
                  <a:pos x="62" y="29"/>
                </a:cxn>
                <a:cxn ang="0">
                  <a:pos x="60" y="22"/>
                </a:cxn>
                <a:cxn ang="0">
                  <a:pos x="59" y="15"/>
                </a:cxn>
                <a:cxn ang="0">
                  <a:pos x="55" y="9"/>
                </a:cxn>
                <a:cxn ang="0">
                  <a:pos x="53" y="4"/>
                </a:cxn>
                <a:cxn ang="0">
                  <a:pos x="50" y="1"/>
                </a:cxn>
                <a:cxn ang="0">
                  <a:pos x="45" y="0"/>
                </a:cxn>
                <a:cxn ang="0">
                  <a:pos x="40" y="1"/>
                </a:cxn>
                <a:cxn ang="0">
                  <a:pos x="33" y="1"/>
                </a:cxn>
                <a:cxn ang="0">
                  <a:pos x="28" y="4"/>
                </a:cxn>
                <a:cxn ang="0">
                  <a:pos x="20" y="7"/>
                </a:cxn>
                <a:cxn ang="0">
                  <a:pos x="15" y="12"/>
                </a:cxn>
                <a:cxn ang="0">
                  <a:pos x="9" y="16"/>
                </a:cxn>
                <a:cxn ang="0">
                  <a:pos x="4" y="22"/>
                </a:cxn>
                <a:cxn ang="0">
                  <a:pos x="3" y="27"/>
                </a:cxn>
                <a:cxn ang="0">
                  <a:pos x="0" y="35"/>
                </a:cxn>
                <a:cxn ang="0">
                  <a:pos x="1" y="41"/>
                </a:cxn>
                <a:cxn ang="0">
                  <a:pos x="2" y="48"/>
                </a:cxn>
                <a:cxn ang="0">
                  <a:pos x="3" y="53"/>
                </a:cxn>
                <a:cxn ang="0">
                  <a:pos x="7" y="58"/>
                </a:cxn>
                <a:cxn ang="0">
                  <a:pos x="10" y="64"/>
                </a:cxn>
                <a:cxn ang="0">
                  <a:pos x="15" y="67"/>
                </a:cxn>
                <a:cxn ang="0">
                  <a:pos x="20" y="69"/>
                </a:cxn>
                <a:cxn ang="0">
                  <a:pos x="27" y="69"/>
                </a:cxn>
                <a:cxn ang="0">
                  <a:pos x="33" y="69"/>
                </a:cxn>
                <a:cxn ang="0">
                  <a:pos x="38" y="67"/>
                </a:cxn>
                <a:cxn ang="0">
                  <a:pos x="45" y="64"/>
                </a:cxn>
                <a:cxn ang="0">
                  <a:pos x="50" y="62"/>
                </a:cxn>
                <a:cxn ang="0">
                  <a:pos x="56" y="55"/>
                </a:cxn>
                <a:cxn ang="0">
                  <a:pos x="58" y="50"/>
                </a:cxn>
              </a:cxnLst>
              <a:rect l="0" t="0" r="r" b="b"/>
              <a:pathLst>
                <a:path w="63" h="70">
                  <a:moveTo>
                    <a:pt x="58" y="50"/>
                  </a:moveTo>
                  <a:lnTo>
                    <a:pt x="61" y="44"/>
                  </a:lnTo>
                  <a:lnTo>
                    <a:pt x="61" y="37"/>
                  </a:lnTo>
                  <a:lnTo>
                    <a:pt x="62" y="29"/>
                  </a:lnTo>
                  <a:lnTo>
                    <a:pt x="60" y="22"/>
                  </a:lnTo>
                  <a:lnTo>
                    <a:pt x="59" y="15"/>
                  </a:lnTo>
                  <a:lnTo>
                    <a:pt x="55" y="9"/>
                  </a:lnTo>
                  <a:lnTo>
                    <a:pt x="53" y="4"/>
                  </a:lnTo>
                  <a:lnTo>
                    <a:pt x="50" y="1"/>
                  </a:lnTo>
                  <a:lnTo>
                    <a:pt x="45" y="0"/>
                  </a:lnTo>
                  <a:lnTo>
                    <a:pt x="40" y="1"/>
                  </a:lnTo>
                  <a:lnTo>
                    <a:pt x="33" y="1"/>
                  </a:lnTo>
                  <a:lnTo>
                    <a:pt x="28" y="4"/>
                  </a:lnTo>
                  <a:lnTo>
                    <a:pt x="20" y="7"/>
                  </a:lnTo>
                  <a:lnTo>
                    <a:pt x="15" y="12"/>
                  </a:lnTo>
                  <a:lnTo>
                    <a:pt x="9" y="16"/>
                  </a:lnTo>
                  <a:lnTo>
                    <a:pt x="4" y="22"/>
                  </a:lnTo>
                  <a:lnTo>
                    <a:pt x="3" y="27"/>
                  </a:lnTo>
                  <a:lnTo>
                    <a:pt x="0" y="35"/>
                  </a:lnTo>
                  <a:lnTo>
                    <a:pt x="1" y="41"/>
                  </a:lnTo>
                  <a:lnTo>
                    <a:pt x="2" y="48"/>
                  </a:lnTo>
                  <a:lnTo>
                    <a:pt x="3" y="53"/>
                  </a:lnTo>
                  <a:lnTo>
                    <a:pt x="7" y="58"/>
                  </a:lnTo>
                  <a:lnTo>
                    <a:pt x="10" y="64"/>
                  </a:lnTo>
                  <a:lnTo>
                    <a:pt x="15" y="67"/>
                  </a:lnTo>
                  <a:lnTo>
                    <a:pt x="20" y="69"/>
                  </a:lnTo>
                  <a:lnTo>
                    <a:pt x="27" y="69"/>
                  </a:lnTo>
                  <a:lnTo>
                    <a:pt x="33" y="69"/>
                  </a:lnTo>
                  <a:lnTo>
                    <a:pt x="38" y="67"/>
                  </a:lnTo>
                  <a:lnTo>
                    <a:pt x="45" y="64"/>
                  </a:lnTo>
                  <a:lnTo>
                    <a:pt x="50" y="62"/>
                  </a:lnTo>
                  <a:lnTo>
                    <a:pt x="56" y="55"/>
                  </a:lnTo>
                  <a:lnTo>
                    <a:pt x="58" y="5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54" name="Freeform 34"/>
            <p:cNvSpPr>
              <a:spLocks/>
            </p:cNvSpPr>
            <p:nvPr/>
          </p:nvSpPr>
          <p:spPr bwMode="auto">
            <a:xfrm>
              <a:off x="4837" y="2764"/>
              <a:ext cx="86" cy="279"/>
            </a:xfrm>
            <a:custGeom>
              <a:avLst/>
              <a:gdLst/>
              <a:ahLst/>
              <a:cxnLst>
                <a:cxn ang="0">
                  <a:pos x="59" y="0"/>
                </a:cxn>
                <a:cxn ang="0">
                  <a:pos x="0" y="111"/>
                </a:cxn>
                <a:cxn ang="0">
                  <a:pos x="35" y="278"/>
                </a:cxn>
                <a:cxn ang="0">
                  <a:pos x="85" y="183"/>
                </a:cxn>
                <a:cxn ang="0">
                  <a:pos x="59" y="0"/>
                </a:cxn>
              </a:cxnLst>
              <a:rect l="0" t="0" r="r" b="b"/>
              <a:pathLst>
                <a:path w="86" h="279">
                  <a:moveTo>
                    <a:pt x="59" y="0"/>
                  </a:moveTo>
                  <a:lnTo>
                    <a:pt x="0" y="111"/>
                  </a:lnTo>
                  <a:lnTo>
                    <a:pt x="35" y="278"/>
                  </a:lnTo>
                  <a:lnTo>
                    <a:pt x="85" y="183"/>
                  </a:lnTo>
                  <a:lnTo>
                    <a:pt x="59"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5155" name="Freeform 35"/>
            <p:cNvSpPr>
              <a:spLocks/>
            </p:cNvSpPr>
            <p:nvPr/>
          </p:nvSpPr>
          <p:spPr bwMode="auto">
            <a:xfrm>
              <a:off x="4835" y="2760"/>
              <a:ext cx="90" cy="286"/>
            </a:xfrm>
            <a:custGeom>
              <a:avLst/>
              <a:gdLst/>
              <a:ahLst/>
              <a:cxnLst>
                <a:cxn ang="0">
                  <a:pos x="60" y="0"/>
                </a:cxn>
                <a:cxn ang="0">
                  <a:pos x="0" y="114"/>
                </a:cxn>
                <a:cxn ang="0">
                  <a:pos x="37" y="285"/>
                </a:cxn>
                <a:cxn ang="0">
                  <a:pos x="89" y="188"/>
                </a:cxn>
                <a:cxn ang="0">
                  <a:pos x="60" y="0"/>
                </a:cxn>
              </a:cxnLst>
              <a:rect l="0" t="0" r="r" b="b"/>
              <a:pathLst>
                <a:path w="90" h="286">
                  <a:moveTo>
                    <a:pt x="60" y="0"/>
                  </a:moveTo>
                  <a:lnTo>
                    <a:pt x="0" y="114"/>
                  </a:lnTo>
                  <a:lnTo>
                    <a:pt x="37" y="285"/>
                  </a:lnTo>
                  <a:lnTo>
                    <a:pt x="89" y="188"/>
                  </a:lnTo>
                  <a:lnTo>
                    <a:pt x="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5156" name="Freeform 36"/>
            <p:cNvSpPr>
              <a:spLocks/>
            </p:cNvSpPr>
            <p:nvPr/>
          </p:nvSpPr>
          <p:spPr bwMode="auto">
            <a:xfrm>
              <a:off x="4952" y="2366"/>
              <a:ext cx="12" cy="11"/>
            </a:xfrm>
            <a:custGeom>
              <a:avLst/>
              <a:gdLst/>
              <a:ahLst/>
              <a:cxnLst>
                <a:cxn ang="0">
                  <a:pos x="9" y="10"/>
                </a:cxn>
                <a:cxn ang="0">
                  <a:pos x="0" y="3"/>
                </a:cxn>
                <a:cxn ang="0">
                  <a:pos x="2" y="0"/>
                </a:cxn>
                <a:cxn ang="0">
                  <a:pos x="11" y="7"/>
                </a:cxn>
                <a:cxn ang="0">
                  <a:pos x="9" y="10"/>
                </a:cxn>
              </a:cxnLst>
              <a:rect l="0" t="0" r="r" b="b"/>
              <a:pathLst>
                <a:path w="12" h="11">
                  <a:moveTo>
                    <a:pt x="9" y="10"/>
                  </a:moveTo>
                  <a:lnTo>
                    <a:pt x="0" y="3"/>
                  </a:lnTo>
                  <a:lnTo>
                    <a:pt x="2" y="0"/>
                  </a:lnTo>
                  <a:lnTo>
                    <a:pt x="11" y="7"/>
                  </a:lnTo>
                  <a:lnTo>
                    <a:pt x="9" y="1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57" name="Freeform 37"/>
            <p:cNvSpPr>
              <a:spLocks/>
            </p:cNvSpPr>
            <p:nvPr/>
          </p:nvSpPr>
          <p:spPr bwMode="auto">
            <a:xfrm>
              <a:off x="4962" y="2346"/>
              <a:ext cx="12" cy="12"/>
            </a:xfrm>
            <a:custGeom>
              <a:avLst/>
              <a:gdLst/>
              <a:ahLst/>
              <a:cxnLst>
                <a:cxn ang="0">
                  <a:pos x="9" y="11"/>
                </a:cxn>
                <a:cxn ang="0">
                  <a:pos x="0" y="4"/>
                </a:cxn>
                <a:cxn ang="0">
                  <a:pos x="2" y="0"/>
                </a:cxn>
                <a:cxn ang="0">
                  <a:pos x="11" y="6"/>
                </a:cxn>
                <a:cxn ang="0">
                  <a:pos x="9" y="11"/>
                </a:cxn>
              </a:cxnLst>
              <a:rect l="0" t="0" r="r" b="b"/>
              <a:pathLst>
                <a:path w="12" h="12">
                  <a:moveTo>
                    <a:pt x="9" y="11"/>
                  </a:moveTo>
                  <a:lnTo>
                    <a:pt x="0" y="4"/>
                  </a:lnTo>
                  <a:lnTo>
                    <a:pt x="2" y="0"/>
                  </a:lnTo>
                  <a:lnTo>
                    <a:pt x="11" y="6"/>
                  </a:lnTo>
                  <a:lnTo>
                    <a:pt x="9" y="1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58" name="Freeform 38"/>
            <p:cNvSpPr>
              <a:spLocks/>
            </p:cNvSpPr>
            <p:nvPr/>
          </p:nvSpPr>
          <p:spPr bwMode="auto">
            <a:xfrm>
              <a:off x="4980" y="2304"/>
              <a:ext cx="14" cy="26"/>
            </a:xfrm>
            <a:custGeom>
              <a:avLst/>
              <a:gdLst/>
              <a:ahLst/>
              <a:cxnLst>
                <a:cxn ang="0">
                  <a:pos x="6" y="25"/>
                </a:cxn>
                <a:cxn ang="0">
                  <a:pos x="5" y="24"/>
                </a:cxn>
                <a:cxn ang="0">
                  <a:pos x="4" y="24"/>
                </a:cxn>
                <a:cxn ang="0">
                  <a:pos x="3" y="23"/>
                </a:cxn>
                <a:cxn ang="0">
                  <a:pos x="2" y="23"/>
                </a:cxn>
                <a:cxn ang="0">
                  <a:pos x="1" y="22"/>
                </a:cxn>
                <a:cxn ang="0">
                  <a:pos x="1" y="20"/>
                </a:cxn>
                <a:cxn ang="0">
                  <a:pos x="1" y="19"/>
                </a:cxn>
                <a:cxn ang="0">
                  <a:pos x="0" y="19"/>
                </a:cxn>
                <a:cxn ang="0">
                  <a:pos x="0" y="17"/>
                </a:cxn>
                <a:cxn ang="0">
                  <a:pos x="0" y="15"/>
                </a:cxn>
                <a:cxn ang="0">
                  <a:pos x="0" y="14"/>
                </a:cxn>
                <a:cxn ang="0">
                  <a:pos x="0" y="12"/>
                </a:cxn>
                <a:cxn ang="0">
                  <a:pos x="1" y="11"/>
                </a:cxn>
                <a:cxn ang="0">
                  <a:pos x="1" y="10"/>
                </a:cxn>
                <a:cxn ang="0">
                  <a:pos x="2" y="8"/>
                </a:cxn>
                <a:cxn ang="0">
                  <a:pos x="3" y="7"/>
                </a:cxn>
                <a:cxn ang="0">
                  <a:pos x="4" y="5"/>
                </a:cxn>
                <a:cxn ang="0">
                  <a:pos x="5" y="4"/>
                </a:cxn>
                <a:cxn ang="0">
                  <a:pos x="5" y="3"/>
                </a:cxn>
                <a:cxn ang="0">
                  <a:pos x="7" y="2"/>
                </a:cxn>
                <a:cxn ang="0">
                  <a:pos x="7" y="1"/>
                </a:cxn>
                <a:cxn ang="0">
                  <a:pos x="8" y="2"/>
                </a:cxn>
                <a:cxn ang="0">
                  <a:pos x="9" y="1"/>
                </a:cxn>
                <a:cxn ang="0">
                  <a:pos x="11" y="0"/>
                </a:cxn>
                <a:cxn ang="0">
                  <a:pos x="12" y="1"/>
                </a:cxn>
                <a:cxn ang="0">
                  <a:pos x="13" y="2"/>
                </a:cxn>
                <a:cxn ang="0">
                  <a:pos x="10" y="8"/>
                </a:cxn>
                <a:cxn ang="0">
                  <a:pos x="9" y="7"/>
                </a:cxn>
                <a:cxn ang="0">
                  <a:pos x="6" y="9"/>
                </a:cxn>
                <a:cxn ang="0">
                  <a:pos x="5" y="11"/>
                </a:cxn>
                <a:cxn ang="0">
                  <a:pos x="5" y="12"/>
                </a:cxn>
                <a:cxn ang="0">
                  <a:pos x="4" y="13"/>
                </a:cxn>
                <a:cxn ang="0">
                  <a:pos x="5" y="14"/>
                </a:cxn>
                <a:cxn ang="0">
                  <a:pos x="4" y="16"/>
                </a:cxn>
                <a:cxn ang="0">
                  <a:pos x="4" y="17"/>
                </a:cxn>
                <a:cxn ang="0">
                  <a:pos x="5" y="18"/>
                </a:cxn>
                <a:cxn ang="0">
                  <a:pos x="6" y="18"/>
                </a:cxn>
                <a:cxn ang="0">
                  <a:pos x="7" y="18"/>
                </a:cxn>
                <a:cxn ang="0">
                  <a:pos x="8" y="16"/>
                </a:cxn>
                <a:cxn ang="0">
                  <a:pos x="9" y="15"/>
                </a:cxn>
                <a:cxn ang="0">
                  <a:pos x="10" y="14"/>
                </a:cxn>
                <a:cxn ang="0">
                  <a:pos x="11" y="13"/>
                </a:cxn>
                <a:cxn ang="0">
                  <a:pos x="11" y="12"/>
                </a:cxn>
                <a:cxn ang="0">
                  <a:pos x="12" y="13"/>
                </a:cxn>
                <a:cxn ang="0">
                  <a:pos x="6" y="25"/>
                </a:cxn>
              </a:cxnLst>
              <a:rect l="0" t="0" r="r" b="b"/>
              <a:pathLst>
                <a:path w="14" h="26">
                  <a:moveTo>
                    <a:pt x="6" y="25"/>
                  </a:moveTo>
                  <a:lnTo>
                    <a:pt x="5" y="24"/>
                  </a:lnTo>
                  <a:lnTo>
                    <a:pt x="4" y="24"/>
                  </a:lnTo>
                  <a:lnTo>
                    <a:pt x="3" y="23"/>
                  </a:lnTo>
                  <a:lnTo>
                    <a:pt x="2" y="23"/>
                  </a:lnTo>
                  <a:lnTo>
                    <a:pt x="1" y="22"/>
                  </a:lnTo>
                  <a:lnTo>
                    <a:pt x="1" y="20"/>
                  </a:lnTo>
                  <a:lnTo>
                    <a:pt x="1" y="19"/>
                  </a:lnTo>
                  <a:lnTo>
                    <a:pt x="0" y="19"/>
                  </a:lnTo>
                  <a:lnTo>
                    <a:pt x="0" y="17"/>
                  </a:lnTo>
                  <a:lnTo>
                    <a:pt x="0" y="15"/>
                  </a:lnTo>
                  <a:lnTo>
                    <a:pt x="0" y="14"/>
                  </a:lnTo>
                  <a:lnTo>
                    <a:pt x="0" y="12"/>
                  </a:lnTo>
                  <a:lnTo>
                    <a:pt x="1" y="11"/>
                  </a:lnTo>
                  <a:lnTo>
                    <a:pt x="1" y="10"/>
                  </a:lnTo>
                  <a:lnTo>
                    <a:pt x="2" y="8"/>
                  </a:lnTo>
                  <a:lnTo>
                    <a:pt x="3" y="7"/>
                  </a:lnTo>
                  <a:lnTo>
                    <a:pt x="4" y="5"/>
                  </a:lnTo>
                  <a:lnTo>
                    <a:pt x="5" y="4"/>
                  </a:lnTo>
                  <a:lnTo>
                    <a:pt x="5" y="3"/>
                  </a:lnTo>
                  <a:lnTo>
                    <a:pt x="7" y="2"/>
                  </a:lnTo>
                  <a:lnTo>
                    <a:pt x="7" y="1"/>
                  </a:lnTo>
                  <a:lnTo>
                    <a:pt x="8" y="2"/>
                  </a:lnTo>
                  <a:lnTo>
                    <a:pt x="9" y="1"/>
                  </a:lnTo>
                  <a:lnTo>
                    <a:pt x="11" y="0"/>
                  </a:lnTo>
                  <a:lnTo>
                    <a:pt x="12" y="1"/>
                  </a:lnTo>
                  <a:lnTo>
                    <a:pt x="13" y="2"/>
                  </a:lnTo>
                  <a:lnTo>
                    <a:pt x="10" y="8"/>
                  </a:lnTo>
                  <a:lnTo>
                    <a:pt x="9" y="7"/>
                  </a:lnTo>
                  <a:lnTo>
                    <a:pt x="6" y="9"/>
                  </a:lnTo>
                  <a:lnTo>
                    <a:pt x="5" y="11"/>
                  </a:lnTo>
                  <a:lnTo>
                    <a:pt x="5" y="12"/>
                  </a:lnTo>
                  <a:lnTo>
                    <a:pt x="4" y="13"/>
                  </a:lnTo>
                  <a:lnTo>
                    <a:pt x="5" y="14"/>
                  </a:lnTo>
                  <a:lnTo>
                    <a:pt x="4" y="16"/>
                  </a:lnTo>
                  <a:lnTo>
                    <a:pt x="4" y="17"/>
                  </a:lnTo>
                  <a:lnTo>
                    <a:pt x="5" y="18"/>
                  </a:lnTo>
                  <a:lnTo>
                    <a:pt x="6" y="18"/>
                  </a:lnTo>
                  <a:lnTo>
                    <a:pt x="7" y="18"/>
                  </a:lnTo>
                  <a:lnTo>
                    <a:pt x="8" y="16"/>
                  </a:lnTo>
                  <a:lnTo>
                    <a:pt x="9" y="15"/>
                  </a:lnTo>
                  <a:lnTo>
                    <a:pt x="10" y="14"/>
                  </a:lnTo>
                  <a:lnTo>
                    <a:pt x="11" y="13"/>
                  </a:lnTo>
                  <a:lnTo>
                    <a:pt x="11" y="12"/>
                  </a:lnTo>
                  <a:lnTo>
                    <a:pt x="12" y="13"/>
                  </a:lnTo>
                  <a:lnTo>
                    <a:pt x="6" y="25"/>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59" name="Freeform 39"/>
            <p:cNvSpPr>
              <a:spLocks/>
            </p:cNvSpPr>
            <p:nvPr/>
          </p:nvSpPr>
          <p:spPr bwMode="auto">
            <a:xfrm>
              <a:off x="5012" y="2250"/>
              <a:ext cx="15" cy="20"/>
            </a:xfrm>
            <a:custGeom>
              <a:avLst/>
              <a:gdLst/>
              <a:ahLst/>
              <a:cxnLst>
                <a:cxn ang="0">
                  <a:pos x="6" y="19"/>
                </a:cxn>
                <a:cxn ang="0">
                  <a:pos x="0" y="6"/>
                </a:cxn>
                <a:cxn ang="0">
                  <a:pos x="3" y="0"/>
                </a:cxn>
                <a:cxn ang="0">
                  <a:pos x="14" y="4"/>
                </a:cxn>
                <a:cxn ang="0">
                  <a:pos x="11" y="10"/>
                </a:cxn>
                <a:cxn ang="0">
                  <a:pos x="6" y="7"/>
                </a:cxn>
                <a:cxn ang="0">
                  <a:pos x="9" y="13"/>
                </a:cxn>
                <a:cxn ang="0">
                  <a:pos x="6" y="19"/>
                </a:cxn>
              </a:cxnLst>
              <a:rect l="0" t="0" r="r" b="b"/>
              <a:pathLst>
                <a:path w="15" h="20">
                  <a:moveTo>
                    <a:pt x="6" y="19"/>
                  </a:moveTo>
                  <a:lnTo>
                    <a:pt x="0" y="6"/>
                  </a:lnTo>
                  <a:lnTo>
                    <a:pt x="3" y="0"/>
                  </a:lnTo>
                  <a:lnTo>
                    <a:pt x="14" y="4"/>
                  </a:lnTo>
                  <a:lnTo>
                    <a:pt x="11" y="10"/>
                  </a:lnTo>
                  <a:lnTo>
                    <a:pt x="6" y="7"/>
                  </a:lnTo>
                  <a:lnTo>
                    <a:pt x="9" y="13"/>
                  </a:lnTo>
                  <a:lnTo>
                    <a:pt x="6" y="1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0" name="Freeform 40"/>
            <p:cNvSpPr>
              <a:spLocks/>
            </p:cNvSpPr>
            <p:nvPr/>
          </p:nvSpPr>
          <p:spPr bwMode="auto">
            <a:xfrm>
              <a:off x="5025" y="2227"/>
              <a:ext cx="12" cy="12"/>
            </a:xfrm>
            <a:custGeom>
              <a:avLst/>
              <a:gdLst/>
              <a:ahLst/>
              <a:cxnLst>
                <a:cxn ang="0">
                  <a:pos x="9" y="11"/>
                </a:cxn>
                <a:cxn ang="0">
                  <a:pos x="0" y="5"/>
                </a:cxn>
                <a:cxn ang="0">
                  <a:pos x="2" y="0"/>
                </a:cxn>
                <a:cxn ang="0">
                  <a:pos x="11" y="7"/>
                </a:cxn>
                <a:cxn ang="0">
                  <a:pos x="9" y="11"/>
                </a:cxn>
              </a:cxnLst>
              <a:rect l="0" t="0" r="r" b="b"/>
              <a:pathLst>
                <a:path w="12" h="12">
                  <a:moveTo>
                    <a:pt x="9" y="11"/>
                  </a:moveTo>
                  <a:lnTo>
                    <a:pt x="0" y="5"/>
                  </a:lnTo>
                  <a:lnTo>
                    <a:pt x="2" y="0"/>
                  </a:lnTo>
                  <a:lnTo>
                    <a:pt x="11" y="7"/>
                  </a:lnTo>
                  <a:lnTo>
                    <a:pt x="9" y="1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1" name="Freeform 41"/>
            <p:cNvSpPr>
              <a:spLocks/>
            </p:cNvSpPr>
            <p:nvPr/>
          </p:nvSpPr>
          <p:spPr bwMode="auto">
            <a:xfrm>
              <a:off x="5032" y="2197"/>
              <a:ext cx="22" cy="29"/>
            </a:xfrm>
            <a:custGeom>
              <a:avLst/>
              <a:gdLst/>
              <a:ahLst/>
              <a:cxnLst>
                <a:cxn ang="0">
                  <a:pos x="9" y="28"/>
                </a:cxn>
                <a:cxn ang="0">
                  <a:pos x="0" y="21"/>
                </a:cxn>
                <a:cxn ang="0">
                  <a:pos x="8" y="6"/>
                </a:cxn>
                <a:cxn ang="0">
                  <a:pos x="9" y="5"/>
                </a:cxn>
                <a:cxn ang="0">
                  <a:pos x="10" y="3"/>
                </a:cxn>
                <a:cxn ang="0">
                  <a:pos x="11" y="2"/>
                </a:cxn>
                <a:cxn ang="0">
                  <a:pos x="12" y="1"/>
                </a:cxn>
                <a:cxn ang="0">
                  <a:pos x="13" y="1"/>
                </a:cxn>
                <a:cxn ang="0">
                  <a:pos x="15" y="0"/>
                </a:cxn>
                <a:cxn ang="0">
                  <a:pos x="16" y="0"/>
                </a:cxn>
                <a:cxn ang="0">
                  <a:pos x="17" y="1"/>
                </a:cxn>
                <a:cxn ang="0">
                  <a:pos x="18" y="2"/>
                </a:cxn>
                <a:cxn ang="0">
                  <a:pos x="19" y="2"/>
                </a:cxn>
                <a:cxn ang="0">
                  <a:pos x="20" y="3"/>
                </a:cxn>
                <a:cxn ang="0">
                  <a:pos x="19" y="4"/>
                </a:cxn>
                <a:cxn ang="0">
                  <a:pos x="20" y="4"/>
                </a:cxn>
                <a:cxn ang="0">
                  <a:pos x="20" y="5"/>
                </a:cxn>
                <a:cxn ang="0">
                  <a:pos x="21" y="6"/>
                </a:cxn>
                <a:cxn ang="0">
                  <a:pos x="17" y="13"/>
                </a:cxn>
                <a:cxn ang="0">
                  <a:pos x="16" y="12"/>
                </a:cxn>
                <a:cxn ang="0">
                  <a:pos x="17" y="10"/>
                </a:cxn>
                <a:cxn ang="0">
                  <a:pos x="17" y="9"/>
                </a:cxn>
                <a:cxn ang="0">
                  <a:pos x="16" y="8"/>
                </a:cxn>
                <a:cxn ang="0">
                  <a:pos x="15" y="8"/>
                </a:cxn>
                <a:cxn ang="0">
                  <a:pos x="14" y="7"/>
                </a:cxn>
                <a:cxn ang="0">
                  <a:pos x="13" y="8"/>
                </a:cxn>
                <a:cxn ang="0">
                  <a:pos x="12" y="7"/>
                </a:cxn>
                <a:cxn ang="0">
                  <a:pos x="11" y="9"/>
                </a:cxn>
                <a:cxn ang="0">
                  <a:pos x="7" y="16"/>
                </a:cxn>
                <a:cxn ang="0">
                  <a:pos x="12" y="22"/>
                </a:cxn>
                <a:cxn ang="0">
                  <a:pos x="9" y="28"/>
                </a:cxn>
              </a:cxnLst>
              <a:rect l="0" t="0" r="r" b="b"/>
              <a:pathLst>
                <a:path w="22" h="29">
                  <a:moveTo>
                    <a:pt x="9" y="28"/>
                  </a:moveTo>
                  <a:lnTo>
                    <a:pt x="0" y="21"/>
                  </a:lnTo>
                  <a:lnTo>
                    <a:pt x="8" y="6"/>
                  </a:lnTo>
                  <a:lnTo>
                    <a:pt x="9" y="5"/>
                  </a:lnTo>
                  <a:lnTo>
                    <a:pt x="10" y="3"/>
                  </a:lnTo>
                  <a:lnTo>
                    <a:pt x="11" y="2"/>
                  </a:lnTo>
                  <a:lnTo>
                    <a:pt x="12" y="1"/>
                  </a:lnTo>
                  <a:lnTo>
                    <a:pt x="13" y="1"/>
                  </a:lnTo>
                  <a:lnTo>
                    <a:pt x="15" y="0"/>
                  </a:lnTo>
                  <a:lnTo>
                    <a:pt x="16" y="0"/>
                  </a:lnTo>
                  <a:lnTo>
                    <a:pt x="17" y="1"/>
                  </a:lnTo>
                  <a:lnTo>
                    <a:pt x="18" y="2"/>
                  </a:lnTo>
                  <a:lnTo>
                    <a:pt x="19" y="2"/>
                  </a:lnTo>
                  <a:lnTo>
                    <a:pt x="20" y="3"/>
                  </a:lnTo>
                  <a:lnTo>
                    <a:pt x="19" y="4"/>
                  </a:lnTo>
                  <a:lnTo>
                    <a:pt x="20" y="4"/>
                  </a:lnTo>
                  <a:lnTo>
                    <a:pt x="20" y="5"/>
                  </a:lnTo>
                  <a:lnTo>
                    <a:pt x="21" y="6"/>
                  </a:lnTo>
                  <a:lnTo>
                    <a:pt x="17" y="13"/>
                  </a:lnTo>
                  <a:lnTo>
                    <a:pt x="16" y="12"/>
                  </a:lnTo>
                  <a:lnTo>
                    <a:pt x="17" y="10"/>
                  </a:lnTo>
                  <a:lnTo>
                    <a:pt x="17" y="9"/>
                  </a:lnTo>
                  <a:lnTo>
                    <a:pt x="16" y="8"/>
                  </a:lnTo>
                  <a:lnTo>
                    <a:pt x="15" y="8"/>
                  </a:lnTo>
                  <a:lnTo>
                    <a:pt x="14" y="7"/>
                  </a:lnTo>
                  <a:lnTo>
                    <a:pt x="13" y="8"/>
                  </a:lnTo>
                  <a:lnTo>
                    <a:pt x="12" y="7"/>
                  </a:lnTo>
                  <a:lnTo>
                    <a:pt x="11" y="9"/>
                  </a:lnTo>
                  <a:lnTo>
                    <a:pt x="7" y="16"/>
                  </a:lnTo>
                  <a:lnTo>
                    <a:pt x="12" y="22"/>
                  </a:lnTo>
                  <a:lnTo>
                    <a:pt x="9" y="2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2" name="Freeform 42"/>
            <p:cNvSpPr>
              <a:spLocks/>
            </p:cNvSpPr>
            <p:nvPr/>
          </p:nvSpPr>
          <p:spPr bwMode="auto">
            <a:xfrm>
              <a:off x="5057" y="2150"/>
              <a:ext cx="20" cy="29"/>
            </a:xfrm>
            <a:custGeom>
              <a:avLst/>
              <a:gdLst/>
              <a:ahLst/>
              <a:cxnLst>
                <a:cxn ang="0">
                  <a:pos x="9" y="28"/>
                </a:cxn>
                <a:cxn ang="0">
                  <a:pos x="0" y="21"/>
                </a:cxn>
                <a:cxn ang="0">
                  <a:pos x="11" y="0"/>
                </a:cxn>
                <a:cxn ang="0">
                  <a:pos x="15" y="2"/>
                </a:cxn>
                <a:cxn ang="0">
                  <a:pos x="7" y="17"/>
                </a:cxn>
                <a:cxn ang="0">
                  <a:pos x="12" y="20"/>
                </a:cxn>
                <a:cxn ang="0">
                  <a:pos x="18" y="8"/>
                </a:cxn>
                <a:cxn ang="0">
                  <a:pos x="19" y="9"/>
                </a:cxn>
                <a:cxn ang="0">
                  <a:pos x="9" y="28"/>
                </a:cxn>
              </a:cxnLst>
              <a:rect l="0" t="0" r="r" b="b"/>
              <a:pathLst>
                <a:path w="20" h="29">
                  <a:moveTo>
                    <a:pt x="9" y="28"/>
                  </a:moveTo>
                  <a:lnTo>
                    <a:pt x="0" y="21"/>
                  </a:lnTo>
                  <a:lnTo>
                    <a:pt x="11" y="0"/>
                  </a:lnTo>
                  <a:lnTo>
                    <a:pt x="15" y="2"/>
                  </a:lnTo>
                  <a:lnTo>
                    <a:pt x="7" y="17"/>
                  </a:lnTo>
                  <a:lnTo>
                    <a:pt x="12" y="20"/>
                  </a:lnTo>
                  <a:lnTo>
                    <a:pt x="18" y="8"/>
                  </a:lnTo>
                  <a:lnTo>
                    <a:pt x="19" y="9"/>
                  </a:lnTo>
                  <a:lnTo>
                    <a:pt x="9" y="2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3" name="Freeform 43"/>
            <p:cNvSpPr>
              <a:spLocks/>
            </p:cNvSpPr>
            <p:nvPr/>
          </p:nvSpPr>
          <p:spPr bwMode="auto">
            <a:xfrm>
              <a:off x="5077" y="2120"/>
              <a:ext cx="20" cy="31"/>
            </a:xfrm>
            <a:custGeom>
              <a:avLst/>
              <a:gdLst/>
              <a:ahLst/>
              <a:cxnLst>
                <a:cxn ang="0">
                  <a:pos x="4" y="30"/>
                </a:cxn>
                <a:cxn ang="0">
                  <a:pos x="2" y="29"/>
                </a:cxn>
                <a:cxn ang="0">
                  <a:pos x="0" y="27"/>
                </a:cxn>
                <a:cxn ang="0">
                  <a:pos x="0" y="25"/>
                </a:cxn>
                <a:cxn ang="0">
                  <a:pos x="0" y="22"/>
                </a:cxn>
                <a:cxn ang="0">
                  <a:pos x="1" y="21"/>
                </a:cxn>
                <a:cxn ang="0">
                  <a:pos x="1" y="19"/>
                </a:cxn>
                <a:cxn ang="0">
                  <a:pos x="0" y="18"/>
                </a:cxn>
                <a:cxn ang="0">
                  <a:pos x="0" y="15"/>
                </a:cxn>
                <a:cxn ang="0">
                  <a:pos x="1" y="13"/>
                </a:cxn>
                <a:cxn ang="0">
                  <a:pos x="2" y="10"/>
                </a:cxn>
                <a:cxn ang="0">
                  <a:pos x="3" y="8"/>
                </a:cxn>
                <a:cxn ang="0">
                  <a:pos x="4" y="6"/>
                </a:cxn>
                <a:cxn ang="0">
                  <a:pos x="5" y="4"/>
                </a:cxn>
                <a:cxn ang="0">
                  <a:pos x="6" y="3"/>
                </a:cxn>
                <a:cxn ang="0">
                  <a:pos x="7" y="2"/>
                </a:cxn>
                <a:cxn ang="0">
                  <a:pos x="8" y="3"/>
                </a:cxn>
                <a:cxn ang="0">
                  <a:pos x="9" y="1"/>
                </a:cxn>
                <a:cxn ang="0">
                  <a:pos x="11" y="1"/>
                </a:cxn>
                <a:cxn ang="0">
                  <a:pos x="12" y="0"/>
                </a:cxn>
                <a:cxn ang="0">
                  <a:pos x="14" y="0"/>
                </a:cxn>
                <a:cxn ang="0">
                  <a:pos x="15" y="1"/>
                </a:cxn>
                <a:cxn ang="0">
                  <a:pos x="17" y="2"/>
                </a:cxn>
                <a:cxn ang="0">
                  <a:pos x="19" y="3"/>
                </a:cxn>
                <a:cxn ang="0">
                  <a:pos x="16" y="8"/>
                </a:cxn>
                <a:cxn ang="0">
                  <a:pos x="15" y="7"/>
                </a:cxn>
                <a:cxn ang="0">
                  <a:pos x="13" y="6"/>
                </a:cxn>
                <a:cxn ang="0">
                  <a:pos x="12" y="6"/>
                </a:cxn>
                <a:cxn ang="0">
                  <a:pos x="10" y="6"/>
                </a:cxn>
                <a:cxn ang="0">
                  <a:pos x="9" y="9"/>
                </a:cxn>
                <a:cxn ang="0">
                  <a:pos x="7" y="9"/>
                </a:cxn>
                <a:cxn ang="0">
                  <a:pos x="6" y="11"/>
                </a:cxn>
                <a:cxn ang="0">
                  <a:pos x="5" y="13"/>
                </a:cxn>
                <a:cxn ang="0">
                  <a:pos x="5" y="14"/>
                </a:cxn>
                <a:cxn ang="0">
                  <a:pos x="5" y="16"/>
                </a:cxn>
                <a:cxn ang="0">
                  <a:pos x="5" y="17"/>
                </a:cxn>
                <a:cxn ang="0">
                  <a:pos x="4" y="17"/>
                </a:cxn>
                <a:cxn ang="0">
                  <a:pos x="5" y="19"/>
                </a:cxn>
                <a:cxn ang="0">
                  <a:pos x="4" y="20"/>
                </a:cxn>
                <a:cxn ang="0">
                  <a:pos x="5" y="21"/>
                </a:cxn>
                <a:cxn ang="0">
                  <a:pos x="6" y="22"/>
                </a:cxn>
                <a:cxn ang="0">
                  <a:pos x="6" y="23"/>
                </a:cxn>
                <a:cxn ang="0">
                  <a:pos x="7" y="24"/>
                </a:cxn>
                <a:cxn ang="0">
                  <a:pos x="4" y="30"/>
                </a:cxn>
              </a:cxnLst>
              <a:rect l="0" t="0" r="r" b="b"/>
              <a:pathLst>
                <a:path w="20" h="31">
                  <a:moveTo>
                    <a:pt x="4" y="30"/>
                  </a:moveTo>
                  <a:lnTo>
                    <a:pt x="2" y="29"/>
                  </a:lnTo>
                  <a:lnTo>
                    <a:pt x="0" y="27"/>
                  </a:lnTo>
                  <a:lnTo>
                    <a:pt x="0" y="25"/>
                  </a:lnTo>
                  <a:lnTo>
                    <a:pt x="0" y="22"/>
                  </a:lnTo>
                  <a:lnTo>
                    <a:pt x="1" y="21"/>
                  </a:lnTo>
                  <a:lnTo>
                    <a:pt x="1" y="19"/>
                  </a:lnTo>
                  <a:lnTo>
                    <a:pt x="0" y="18"/>
                  </a:lnTo>
                  <a:lnTo>
                    <a:pt x="0" y="15"/>
                  </a:lnTo>
                  <a:lnTo>
                    <a:pt x="1" y="13"/>
                  </a:lnTo>
                  <a:lnTo>
                    <a:pt x="2" y="10"/>
                  </a:lnTo>
                  <a:lnTo>
                    <a:pt x="3" y="8"/>
                  </a:lnTo>
                  <a:lnTo>
                    <a:pt x="4" y="6"/>
                  </a:lnTo>
                  <a:lnTo>
                    <a:pt x="5" y="4"/>
                  </a:lnTo>
                  <a:lnTo>
                    <a:pt x="6" y="3"/>
                  </a:lnTo>
                  <a:lnTo>
                    <a:pt x="7" y="2"/>
                  </a:lnTo>
                  <a:lnTo>
                    <a:pt x="8" y="3"/>
                  </a:lnTo>
                  <a:lnTo>
                    <a:pt x="9" y="1"/>
                  </a:lnTo>
                  <a:lnTo>
                    <a:pt x="11" y="1"/>
                  </a:lnTo>
                  <a:lnTo>
                    <a:pt x="12" y="0"/>
                  </a:lnTo>
                  <a:lnTo>
                    <a:pt x="14" y="0"/>
                  </a:lnTo>
                  <a:lnTo>
                    <a:pt x="15" y="1"/>
                  </a:lnTo>
                  <a:lnTo>
                    <a:pt x="17" y="2"/>
                  </a:lnTo>
                  <a:lnTo>
                    <a:pt x="19" y="3"/>
                  </a:lnTo>
                  <a:lnTo>
                    <a:pt x="16" y="8"/>
                  </a:lnTo>
                  <a:lnTo>
                    <a:pt x="15" y="7"/>
                  </a:lnTo>
                  <a:lnTo>
                    <a:pt x="13" y="6"/>
                  </a:lnTo>
                  <a:lnTo>
                    <a:pt x="12" y="6"/>
                  </a:lnTo>
                  <a:lnTo>
                    <a:pt x="10" y="6"/>
                  </a:lnTo>
                  <a:lnTo>
                    <a:pt x="9" y="9"/>
                  </a:lnTo>
                  <a:lnTo>
                    <a:pt x="7" y="9"/>
                  </a:lnTo>
                  <a:lnTo>
                    <a:pt x="6" y="11"/>
                  </a:lnTo>
                  <a:lnTo>
                    <a:pt x="5" y="13"/>
                  </a:lnTo>
                  <a:lnTo>
                    <a:pt x="5" y="14"/>
                  </a:lnTo>
                  <a:lnTo>
                    <a:pt x="5" y="16"/>
                  </a:lnTo>
                  <a:lnTo>
                    <a:pt x="5" y="17"/>
                  </a:lnTo>
                  <a:lnTo>
                    <a:pt x="4" y="17"/>
                  </a:lnTo>
                  <a:lnTo>
                    <a:pt x="5" y="19"/>
                  </a:lnTo>
                  <a:lnTo>
                    <a:pt x="4" y="20"/>
                  </a:lnTo>
                  <a:lnTo>
                    <a:pt x="5" y="21"/>
                  </a:lnTo>
                  <a:lnTo>
                    <a:pt x="6" y="22"/>
                  </a:lnTo>
                  <a:lnTo>
                    <a:pt x="6" y="23"/>
                  </a:lnTo>
                  <a:lnTo>
                    <a:pt x="7" y="24"/>
                  </a:lnTo>
                  <a:lnTo>
                    <a:pt x="4" y="3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4" name="Freeform 44"/>
            <p:cNvSpPr>
              <a:spLocks/>
            </p:cNvSpPr>
            <p:nvPr/>
          </p:nvSpPr>
          <p:spPr bwMode="auto">
            <a:xfrm>
              <a:off x="5093" y="2084"/>
              <a:ext cx="21" cy="29"/>
            </a:xfrm>
            <a:custGeom>
              <a:avLst/>
              <a:gdLst/>
              <a:ahLst/>
              <a:cxnLst>
                <a:cxn ang="0">
                  <a:pos x="8" y="28"/>
                </a:cxn>
                <a:cxn ang="0">
                  <a:pos x="0" y="21"/>
                </a:cxn>
                <a:cxn ang="0">
                  <a:pos x="7" y="6"/>
                </a:cxn>
                <a:cxn ang="0">
                  <a:pos x="8" y="6"/>
                </a:cxn>
                <a:cxn ang="0">
                  <a:pos x="9" y="4"/>
                </a:cxn>
                <a:cxn ang="0">
                  <a:pos x="10" y="2"/>
                </a:cxn>
                <a:cxn ang="0">
                  <a:pos x="11" y="1"/>
                </a:cxn>
                <a:cxn ang="0">
                  <a:pos x="12" y="1"/>
                </a:cxn>
                <a:cxn ang="0">
                  <a:pos x="13" y="1"/>
                </a:cxn>
                <a:cxn ang="0">
                  <a:pos x="14" y="0"/>
                </a:cxn>
                <a:cxn ang="0">
                  <a:pos x="15" y="0"/>
                </a:cxn>
                <a:cxn ang="0">
                  <a:pos x="16" y="1"/>
                </a:cxn>
                <a:cxn ang="0">
                  <a:pos x="17" y="2"/>
                </a:cxn>
                <a:cxn ang="0">
                  <a:pos x="18" y="2"/>
                </a:cxn>
                <a:cxn ang="0">
                  <a:pos x="18" y="4"/>
                </a:cxn>
                <a:cxn ang="0">
                  <a:pos x="19" y="5"/>
                </a:cxn>
                <a:cxn ang="0">
                  <a:pos x="20" y="6"/>
                </a:cxn>
                <a:cxn ang="0">
                  <a:pos x="16" y="13"/>
                </a:cxn>
                <a:cxn ang="0">
                  <a:pos x="15" y="12"/>
                </a:cxn>
                <a:cxn ang="0">
                  <a:pos x="16" y="11"/>
                </a:cxn>
                <a:cxn ang="0">
                  <a:pos x="16" y="10"/>
                </a:cxn>
                <a:cxn ang="0">
                  <a:pos x="15" y="9"/>
                </a:cxn>
                <a:cxn ang="0">
                  <a:pos x="14" y="9"/>
                </a:cxn>
                <a:cxn ang="0">
                  <a:pos x="13" y="8"/>
                </a:cxn>
                <a:cxn ang="0">
                  <a:pos x="12" y="8"/>
                </a:cxn>
                <a:cxn ang="0">
                  <a:pos x="12" y="9"/>
                </a:cxn>
                <a:cxn ang="0">
                  <a:pos x="10" y="9"/>
                </a:cxn>
                <a:cxn ang="0">
                  <a:pos x="6" y="17"/>
                </a:cxn>
                <a:cxn ang="0">
                  <a:pos x="11" y="23"/>
                </a:cxn>
                <a:cxn ang="0">
                  <a:pos x="8" y="28"/>
                </a:cxn>
              </a:cxnLst>
              <a:rect l="0" t="0" r="r" b="b"/>
              <a:pathLst>
                <a:path w="21" h="29">
                  <a:moveTo>
                    <a:pt x="8" y="28"/>
                  </a:moveTo>
                  <a:lnTo>
                    <a:pt x="0" y="21"/>
                  </a:lnTo>
                  <a:lnTo>
                    <a:pt x="7" y="6"/>
                  </a:lnTo>
                  <a:lnTo>
                    <a:pt x="8" y="6"/>
                  </a:lnTo>
                  <a:lnTo>
                    <a:pt x="9" y="4"/>
                  </a:lnTo>
                  <a:lnTo>
                    <a:pt x="10" y="2"/>
                  </a:lnTo>
                  <a:lnTo>
                    <a:pt x="11" y="1"/>
                  </a:lnTo>
                  <a:lnTo>
                    <a:pt x="12" y="1"/>
                  </a:lnTo>
                  <a:lnTo>
                    <a:pt x="13" y="1"/>
                  </a:lnTo>
                  <a:lnTo>
                    <a:pt x="14" y="0"/>
                  </a:lnTo>
                  <a:lnTo>
                    <a:pt x="15" y="0"/>
                  </a:lnTo>
                  <a:lnTo>
                    <a:pt x="16" y="1"/>
                  </a:lnTo>
                  <a:lnTo>
                    <a:pt x="17" y="2"/>
                  </a:lnTo>
                  <a:lnTo>
                    <a:pt x="18" y="2"/>
                  </a:lnTo>
                  <a:lnTo>
                    <a:pt x="18" y="4"/>
                  </a:lnTo>
                  <a:lnTo>
                    <a:pt x="19" y="5"/>
                  </a:lnTo>
                  <a:lnTo>
                    <a:pt x="20" y="6"/>
                  </a:lnTo>
                  <a:lnTo>
                    <a:pt x="16" y="13"/>
                  </a:lnTo>
                  <a:lnTo>
                    <a:pt x="15" y="12"/>
                  </a:lnTo>
                  <a:lnTo>
                    <a:pt x="16" y="11"/>
                  </a:lnTo>
                  <a:lnTo>
                    <a:pt x="16" y="10"/>
                  </a:lnTo>
                  <a:lnTo>
                    <a:pt x="15" y="9"/>
                  </a:lnTo>
                  <a:lnTo>
                    <a:pt x="14" y="9"/>
                  </a:lnTo>
                  <a:lnTo>
                    <a:pt x="13" y="8"/>
                  </a:lnTo>
                  <a:lnTo>
                    <a:pt x="12" y="8"/>
                  </a:lnTo>
                  <a:lnTo>
                    <a:pt x="12" y="9"/>
                  </a:lnTo>
                  <a:lnTo>
                    <a:pt x="10" y="9"/>
                  </a:lnTo>
                  <a:lnTo>
                    <a:pt x="6" y="17"/>
                  </a:lnTo>
                  <a:lnTo>
                    <a:pt x="11" y="23"/>
                  </a:lnTo>
                  <a:lnTo>
                    <a:pt x="8" y="2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5" name="Freeform 45"/>
            <p:cNvSpPr>
              <a:spLocks/>
            </p:cNvSpPr>
            <p:nvPr/>
          </p:nvSpPr>
          <p:spPr bwMode="auto">
            <a:xfrm>
              <a:off x="5114" y="2050"/>
              <a:ext cx="17" cy="30"/>
            </a:xfrm>
            <a:custGeom>
              <a:avLst/>
              <a:gdLst/>
              <a:ahLst/>
              <a:cxnLst>
                <a:cxn ang="0">
                  <a:pos x="5" y="29"/>
                </a:cxn>
                <a:cxn ang="0">
                  <a:pos x="4" y="28"/>
                </a:cxn>
                <a:cxn ang="0">
                  <a:pos x="3" y="28"/>
                </a:cxn>
                <a:cxn ang="0">
                  <a:pos x="1" y="26"/>
                </a:cxn>
                <a:cxn ang="0">
                  <a:pos x="2" y="25"/>
                </a:cxn>
                <a:cxn ang="0">
                  <a:pos x="1" y="24"/>
                </a:cxn>
                <a:cxn ang="0">
                  <a:pos x="1" y="23"/>
                </a:cxn>
                <a:cxn ang="0">
                  <a:pos x="1" y="21"/>
                </a:cxn>
                <a:cxn ang="0">
                  <a:pos x="0" y="20"/>
                </a:cxn>
                <a:cxn ang="0">
                  <a:pos x="1" y="19"/>
                </a:cxn>
                <a:cxn ang="0">
                  <a:pos x="1" y="17"/>
                </a:cxn>
                <a:cxn ang="0">
                  <a:pos x="1" y="15"/>
                </a:cxn>
                <a:cxn ang="0">
                  <a:pos x="2" y="13"/>
                </a:cxn>
                <a:cxn ang="0">
                  <a:pos x="1" y="12"/>
                </a:cxn>
                <a:cxn ang="0">
                  <a:pos x="2" y="11"/>
                </a:cxn>
                <a:cxn ang="0">
                  <a:pos x="3" y="10"/>
                </a:cxn>
                <a:cxn ang="0">
                  <a:pos x="3" y="8"/>
                </a:cxn>
                <a:cxn ang="0">
                  <a:pos x="4" y="7"/>
                </a:cxn>
                <a:cxn ang="0">
                  <a:pos x="5" y="4"/>
                </a:cxn>
                <a:cxn ang="0">
                  <a:pos x="6" y="3"/>
                </a:cxn>
                <a:cxn ang="0">
                  <a:pos x="7" y="2"/>
                </a:cxn>
                <a:cxn ang="0">
                  <a:pos x="9" y="2"/>
                </a:cxn>
                <a:cxn ang="0">
                  <a:pos x="11" y="1"/>
                </a:cxn>
                <a:cxn ang="0">
                  <a:pos x="11" y="0"/>
                </a:cxn>
                <a:cxn ang="0">
                  <a:pos x="12" y="0"/>
                </a:cxn>
                <a:cxn ang="0">
                  <a:pos x="13" y="1"/>
                </a:cxn>
                <a:cxn ang="0">
                  <a:pos x="14" y="0"/>
                </a:cxn>
                <a:cxn ang="0">
                  <a:pos x="15" y="1"/>
                </a:cxn>
                <a:cxn ang="0">
                  <a:pos x="16" y="1"/>
                </a:cxn>
                <a:cxn ang="0">
                  <a:pos x="12" y="7"/>
                </a:cxn>
                <a:cxn ang="0">
                  <a:pos x="11" y="7"/>
                </a:cxn>
                <a:cxn ang="0">
                  <a:pos x="9" y="8"/>
                </a:cxn>
                <a:cxn ang="0">
                  <a:pos x="7" y="9"/>
                </a:cxn>
                <a:cxn ang="0">
                  <a:pos x="7" y="11"/>
                </a:cxn>
                <a:cxn ang="0">
                  <a:pos x="6" y="11"/>
                </a:cxn>
                <a:cxn ang="0">
                  <a:pos x="6" y="14"/>
                </a:cxn>
                <a:cxn ang="0">
                  <a:pos x="5" y="16"/>
                </a:cxn>
                <a:cxn ang="0">
                  <a:pos x="6" y="18"/>
                </a:cxn>
                <a:cxn ang="0">
                  <a:pos x="5" y="19"/>
                </a:cxn>
                <a:cxn ang="0">
                  <a:pos x="6" y="22"/>
                </a:cxn>
                <a:cxn ang="0">
                  <a:pos x="8" y="23"/>
                </a:cxn>
                <a:cxn ang="0">
                  <a:pos x="5" y="29"/>
                </a:cxn>
              </a:cxnLst>
              <a:rect l="0" t="0" r="r" b="b"/>
              <a:pathLst>
                <a:path w="17" h="30">
                  <a:moveTo>
                    <a:pt x="5" y="29"/>
                  </a:moveTo>
                  <a:lnTo>
                    <a:pt x="4" y="28"/>
                  </a:lnTo>
                  <a:lnTo>
                    <a:pt x="3" y="28"/>
                  </a:lnTo>
                  <a:lnTo>
                    <a:pt x="1" y="26"/>
                  </a:lnTo>
                  <a:lnTo>
                    <a:pt x="2" y="25"/>
                  </a:lnTo>
                  <a:lnTo>
                    <a:pt x="1" y="24"/>
                  </a:lnTo>
                  <a:lnTo>
                    <a:pt x="1" y="23"/>
                  </a:lnTo>
                  <a:lnTo>
                    <a:pt x="1" y="21"/>
                  </a:lnTo>
                  <a:lnTo>
                    <a:pt x="0" y="20"/>
                  </a:lnTo>
                  <a:lnTo>
                    <a:pt x="1" y="19"/>
                  </a:lnTo>
                  <a:lnTo>
                    <a:pt x="1" y="17"/>
                  </a:lnTo>
                  <a:lnTo>
                    <a:pt x="1" y="15"/>
                  </a:lnTo>
                  <a:lnTo>
                    <a:pt x="2" y="13"/>
                  </a:lnTo>
                  <a:lnTo>
                    <a:pt x="1" y="12"/>
                  </a:lnTo>
                  <a:lnTo>
                    <a:pt x="2" y="11"/>
                  </a:lnTo>
                  <a:lnTo>
                    <a:pt x="3" y="10"/>
                  </a:lnTo>
                  <a:lnTo>
                    <a:pt x="3" y="8"/>
                  </a:lnTo>
                  <a:lnTo>
                    <a:pt x="4" y="7"/>
                  </a:lnTo>
                  <a:lnTo>
                    <a:pt x="5" y="4"/>
                  </a:lnTo>
                  <a:lnTo>
                    <a:pt x="6" y="3"/>
                  </a:lnTo>
                  <a:lnTo>
                    <a:pt x="7" y="2"/>
                  </a:lnTo>
                  <a:lnTo>
                    <a:pt x="9" y="2"/>
                  </a:lnTo>
                  <a:lnTo>
                    <a:pt x="11" y="1"/>
                  </a:lnTo>
                  <a:lnTo>
                    <a:pt x="11" y="0"/>
                  </a:lnTo>
                  <a:lnTo>
                    <a:pt x="12" y="0"/>
                  </a:lnTo>
                  <a:lnTo>
                    <a:pt x="13" y="1"/>
                  </a:lnTo>
                  <a:lnTo>
                    <a:pt x="14" y="0"/>
                  </a:lnTo>
                  <a:lnTo>
                    <a:pt x="15" y="1"/>
                  </a:lnTo>
                  <a:lnTo>
                    <a:pt x="16" y="1"/>
                  </a:lnTo>
                  <a:lnTo>
                    <a:pt x="12" y="7"/>
                  </a:lnTo>
                  <a:lnTo>
                    <a:pt x="11" y="7"/>
                  </a:lnTo>
                  <a:lnTo>
                    <a:pt x="9" y="8"/>
                  </a:lnTo>
                  <a:lnTo>
                    <a:pt x="7" y="9"/>
                  </a:lnTo>
                  <a:lnTo>
                    <a:pt x="7" y="11"/>
                  </a:lnTo>
                  <a:lnTo>
                    <a:pt x="6" y="11"/>
                  </a:lnTo>
                  <a:lnTo>
                    <a:pt x="6" y="14"/>
                  </a:lnTo>
                  <a:lnTo>
                    <a:pt x="5" y="16"/>
                  </a:lnTo>
                  <a:lnTo>
                    <a:pt x="6" y="18"/>
                  </a:lnTo>
                  <a:lnTo>
                    <a:pt x="5" y="19"/>
                  </a:lnTo>
                  <a:lnTo>
                    <a:pt x="6" y="22"/>
                  </a:lnTo>
                  <a:lnTo>
                    <a:pt x="8" y="23"/>
                  </a:lnTo>
                  <a:lnTo>
                    <a:pt x="5" y="2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6" name="Freeform 46"/>
            <p:cNvSpPr>
              <a:spLocks/>
            </p:cNvSpPr>
            <p:nvPr/>
          </p:nvSpPr>
          <p:spPr bwMode="auto">
            <a:xfrm>
              <a:off x="5129" y="2015"/>
              <a:ext cx="20" cy="30"/>
            </a:xfrm>
            <a:custGeom>
              <a:avLst/>
              <a:gdLst/>
              <a:ahLst/>
              <a:cxnLst>
                <a:cxn ang="0">
                  <a:pos x="8" y="29"/>
                </a:cxn>
                <a:cxn ang="0">
                  <a:pos x="0" y="22"/>
                </a:cxn>
                <a:cxn ang="0">
                  <a:pos x="11" y="0"/>
                </a:cxn>
                <a:cxn ang="0">
                  <a:pos x="15" y="2"/>
                </a:cxn>
                <a:cxn ang="0">
                  <a:pos x="7" y="17"/>
                </a:cxn>
                <a:cxn ang="0">
                  <a:pos x="11" y="22"/>
                </a:cxn>
                <a:cxn ang="0">
                  <a:pos x="18" y="8"/>
                </a:cxn>
                <a:cxn ang="0">
                  <a:pos x="19" y="9"/>
                </a:cxn>
                <a:cxn ang="0">
                  <a:pos x="8" y="29"/>
                </a:cxn>
              </a:cxnLst>
              <a:rect l="0" t="0" r="r" b="b"/>
              <a:pathLst>
                <a:path w="20" h="30">
                  <a:moveTo>
                    <a:pt x="8" y="29"/>
                  </a:moveTo>
                  <a:lnTo>
                    <a:pt x="0" y="22"/>
                  </a:lnTo>
                  <a:lnTo>
                    <a:pt x="11" y="0"/>
                  </a:lnTo>
                  <a:lnTo>
                    <a:pt x="15" y="2"/>
                  </a:lnTo>
                  <a:lnTo>
                    <a:pt x="7" y="17"/>
                  </a:lnTo>
                  <a:lnTo>
                    <a:pt x="11" y="22"/>
                  </a:lnTo>
                  <a:lnTo>
                    <a:pt x="18" y="8"/>
                  </a:lnTo>
                  <a:lnTo>
                    <a:pt x="19" y="9"/>
                  </a:lnTo>
                  <a:lnTo>
                    <a:pt x="8" y="2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7" name="Freeform 47"/>
            <p:cNvSpPr>
              <a:spLocks/>
            </p:cNvSpPr>
            <p:nvPr/>
          </p:nvSpPr>
          <p:spPr bwMode="auto">
            <a:xfrm>
              <a:off x="4964" y="2376"/>
              <a:ext cx="8" cy="8"/>
            </a:xfrm>
            <a:custGeom>
              <a:avLst/>
              <a:gdLst/>
              <a:ahLst/>
              <a:cxnLst>
                <a:cxn ang="0">
                  <a:pos x="6" y="7"/>
                </a:cxn>
                <a:cxn ang="0">
                  <a:pos x="5" y="6"/>
                </a:cxn>
                <a:cxn ang="0">
                  <a:pos x="0" y="3"/>
                </a:cxn>
                <a:cxn ang="0">
                  <a:pos x="2" y="0"/>
                </a:cxn>
                <a:cxn ang="0">
                  <a:pos x="5" y="3"/>
                </a:cxn>
                <a:cxn ang="0">
                  <a:pos x="6" y="3"/>
                </a:cxn>
                <a:cxn ang="0">
                  <a:pos x="7" y="4"/>
                </a:cxn>
                <a:cxn ang="0">
                  <a:pos x="6" y="7"/>
                </a:cxn>
              </a:cxnLst>
              <a:rect l="0" t="0" r="r" b="b"/>
              <a:pathLst>
                <a:path w="8" h="8">
                  <a:moveTo>
                    <a:pt x="6" y="7"/>
                  </a:moveTo>
                  <a:lnTo>
                    <a:pt x="5" y="6"/>
                  </a:lnTo>
                  <a:lnTo>
                    <a:pt x="0" y="3"/>
                  </a:lnTo>
                  <a:lnTo>
                    <a:pt x="2" y="0"/>
                  </a:lnTo>
                  <a:lnTo>
                    <a:pt x="5" y="3"/>
                  </a:lnTo>
                  <a:lnTo>
                    <a:pt x="6" y="3"/>
                  </a:lnTo>
                  <a:lnTo>
                    <a:pt x="7" y="4"/>
                  </a:lnTo>
                  <a:lnTo>
                    <a:pt x="6" y="7"/>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8" name="Freeform 48"/>
            <p:cNvSpPr>
              <a:spLocks/>
            </p:cNvSpPr>
            <p:nvPr/>
          </p:nvSpPr>
          <p:spPr bwMode="auto">
            <a:xfrm>
              <a:off x="4974" y="2357"/>
              <a:ext cx="9" cy="9"/>
            </a:xfrm>
            <a:custGeom>
              <a:avLst/>
              <a:gdLst/>
              <a:ahLst/>
              <a:cxnLst>
                <a:cxn ang="0">
                  <a:pos x="5" y="8"/>
                </a:cxn>
                <a:cxn ang="0">
                  <a:pos x="4" y="6"/>
                </a:cxn>
                <a:cxn ang="0">
                  <a:pos x="0" y="4"/>
                </a:cxn>
                <a:cxn ang="0">
                  <a:pos x="2" y="0"/>
                </a:cxn>
                <a:cxn ang="0">
                  <a:pos x="6" y="3"/>
                </a:cxn>
                <a:cxn ang="0">
                  <a:pos x="7" y="3"/>
                </a:cxn>
                <a:cxn ang="0">
                  <a:pos x="8" y="4"/>
                </a:cxn>
                <a:cxn ang="0">
                  <a:pos x="7" y="5"/>
                </a:cxn>
                <a:cxn ang="0">
                  <a:pos x="5" y="8"/>
                </a:cxn>
              </a:cxnLst>
              <a:rect l="0" t="0" r="r" b="b"/>
              <a:pathLst>
                <a:path w="9" h="9">
                  <a:moveTo>
                    <a:pt x="5" y="8"/>
                  </a:moveTo>
                  <a:lnTo>
                    <a:pt x="4" y="6"/>
                  </a:lnTo>
                  <a:lnTo>
                    <a:pt x="0" y="4"/>
                  </a:lnTo>
                  <a:lnTo>
                    <a:pt x="2" y="0"/>
                  </a:lnTo>
                  <a:lnTo>
                    <a:pt x="6" y="3"/>
                  </a:lnTo>
                  <a:lnTo>
                    <a:pt x="7" y="3"/>
                  </a:lnTo>
                  <a:lnTo>
                    <a:pt x="8" y="4"/>
                  </a:lnTo>
                  <a:lnTo>
                    <a:pt x="7" y="5"/>
                  </a:lnTo>
                  <a:lnTo>
                    <a:pt x="5" y="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69" name="Freeform 49"/>
            <p:cNvSpPr>
              <a:spLocks/>
            </p:cNvSpPr>
            <p:nvPr/>
          </p:nvSpPr>
          <p:spPr bwMode="auto">
            <a:xfrm>
              <a:off x="4994" y="2336"/>
              <a:ext cx="4" cy="4"/>
            </a:xfrm>
            <a:custGeom>
              <a:avLst/>
              <a:gdLst/>
              <a:ahLst/>
              <a:cxnLst>
                <a:cxn ang="0">
                  <a:pos x="2" y="3"/>
                </a:cxn>
                <a:cxn ang="0">
                  <a:pos x="0" y="2"/>
                </a:cxn>
                <a:cxn ang="0">
                  <a:pos x="1" y="0"/>
                </a:cxn>
                <a:cxn ang="0">
                  <a:pos x="3" y="1"/>
                </a:cxn>
                <a:cxn ang="0">
                  <a:pos x="2" y="3"/>
                </a:cxn>
              </a:cxnLst>
              <a:rect l="0" t="0" r="r" b="b"/>
              <a:pathLst>
                <a:path w="4" h="4">
                  <a:moveTo>
                    <a:pt x="2" y="3"/>
                  </a:moveTo>
                  <a:lnTo>
                    <a:pt x="0" y="2"/>
                  </a:lnTo>
                  <a:lnTo>
                    <a:pt x="1" y="0"/>
                  </a:lnTo>
                  <a:lnTo>
                    <a:pt x="3" y="1"/>
                  </a:lnTo>
                  <a:lnTo>
                    <a:pt x="2"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0" name="Freeform 50"/>
            <p:cNvSpPr>
              <a:spLocks/>
            </p:cNvSpPr>
            <p:nvPr/>
          </p:nvSpPr>
          <p:spPr bwMode="auto">
            <a:xfrm>
              <a:off x="4990" y="2313"/>
              <a:ext cx="17" cy="20"/>
            </a:xfrm>
            <a:custGeom>
              <a:avLst/>
              <a:gdLst/>
              <a:ahLst/>
              <a:cxnLst>
                <a:cxn ang="0">
                  <a:pos x="12" y="9"/>
                </a:cxn>
                <a:cxn ang="0">
                  <a:pos x="12" y="6"/>
                </a:cxn>
                <a:cxn ang="0">
                  <a:pos x="11" y="8"/>
                </a:cxn>
                <a:cxn ang="0">
                  <a:pos x="10" y="8"/>
                </a:cxn>
                <a:cxn ang="0">
                  <a:pos x="10" y="9"/>
                </a:cxn>
                <a:cxn ang="0">
                  <a:pos x="9" y="10"/>
                </a:cxn>
                <a:cxn ang="0">
                  <a:pos x="9" y="11"/>
                </a:cxn>
                <a:cxn ang="0">
                  <a:pos x="8" y="12"/>
                </a:cxn>
                <a:cxn ang="0">
                  <a:pos x="7" y="12"/>
                </a:cxn>
                <a:cxn ang="0">
                  <a:pos x="6" y="15"/>
                </a:cxn>
                <a:cxn ang="0">
                  <a:pos x="4" y="15"/>
                </a:cxn>
                <a:cxn ang="0">
                  <a:pos x="4" y="16"/>
                </a:cxn>
                <a:cxn ang="0">
                  <a:pos x="3" y="17"/>
                </a:cxn>
                <a:cxn ang="0">
                  <a:pos x="2" y="18"/>
                </a:cxn>
                <a:cxn ang="0">
                  <a:pos x="1" y="19"/>
                </a:cxn>
                <a:cxn ang="0">
                  <a:pos x="0" y="18"/>
                </a:cxn>
                <a:cxn ang="0">
                  <a:pos x="6" y="6"/>
                </a:cxn>
                <a:cxn ang="0">
                  <a:pos x="8" y="3"/>
                </a:cxn>
                <a:cxn ang="0">
                  <a:pos x="10" y="3"/>
                </a:cxn>
                <a:cxn ang="0">
                  <a:pos x="10" y="2"/>
                </a:cxn>
                <a:cxn ang="0">
                  <a:pos x="11" y="1"/>
                </a:cxn>
                <a:cxn ang="0">
                  <a:pos x="12" y="0"/>
                </a:cxn>
                <a:cxn ang="0">
                  <a:pos x="13" y="1"/>
                </a:cxn>
                <a:cxn ang="0">
                  <a:pos x="14" y="1"/>
                </a:cxn>
                <a:cxn ang="0">
                  <a:pos x="15" y="1"/>
                </a:cxn>
                <a:cxn ang="0">
                  <a:pos x="16" y="2"/>
                </a:cxn>
                <a:cxn ang="0">
                  <a:pos x="16" y="3"/>
                </a:cxn>
                <a:cxn ang="0">
                  <a:pos x="12" y="9"/>
                </a:cxn>
              </a:cxnLst>
              <a:rect l="0" t="0" r="r" b="b"/>
              <a:pathLst>
                <a:path w="17" h="20">
                  <a:moveTo>
                    <a:pt x="12" y="9"/>
                  </a:moveTo>
                  <a:lnTo>
                    <a:pt x="12" y="6"/>
                  </a:lnTo>
                  <a:lnTo>
                    <a:pt x="11" y="8"/>
                  </a:lnTo>
                  <a:lnTo>
                    <a:pt x="10" y="8"/>
                  </a:lnTo>
                  <a:lnTo>
                    <a:pt x="10" y="9"/>
                  </a:lnTo>
                  <a:lnTo>
                    <a:pt x="9" y="10"/>
                  </a:lnTo>
                  <a:lnTo>
                    <a:pt x="9" y="11"/>
                  </a:lnTo>
                  <a:lnTo>
                    <a:pt x="8" y="12"/>
                  </a:lnTo>
                  <a:lnTo>
                    <a:pt x="7" y="12"/>
                  </a:lnTo>
                  <a:lnTo>
                    <a:pt x="6" y="15"/>
                  </a:lnTo>
                  <a:lnTo>
                    <a:pt x="4" y="15"/>
                  </a:lnTo>
                  <a:lnTo>
                    <a:pt x="4" y="16"/>
                  </a:lnTo>
                  <a:lnTo>
                    <a:pt x="3" y="17"/>
                  </a:lnTo>
                  <a:lnTo>
                    <a:pt x="2" y="18"/>
                  </a:lnTo>
                  <a:lnTo>
                    <a:pt x="1" y="19"/>
                  </a:lnTo>
                  <a:lnTo>
                    <a:pt x="0" y="18"/>
                  </a:lnTo>
                  <a:lnTo>
                    <a:pt x="6" y="6"/>
                  </a:lnTo>
                  <a:lnTo>
                    <a:pt x="8" y="3"/>
                  </a:lnTo>
                  <a:lnTo>
                    <a:pt x="10" y="3"/>
                  </a:lnTo>
                  <a:lnTo>
                    <a:pt x="10" y="2"/>
                  </a:lnTo>
                  <a:lnTo>
                    <a:pt x="11" y="1"/>
                  </a:lnTo>
                  <a:lnTo>
                    <a:pt x="12" y="0"/>
                  </a:lnTo>
                  <a:lnTo>
                    <a:pt x="13" y="1"/>
                  </a:lnTo>
                  <a:lnTo>
                    <a:pt x="14" y="1"/>
                  </a:lnTo>
                  <a:lnTo>
                    <a:pt x="15" y="1"/>
                  </a:lnTo>
                  <a:lnTo>
                    <a:pt x="16" y="2"/>
                  </a:lnTo>
                  <a:lnTo>
                    <a:pt x="16" y="3"/>
                  </a:lnTo>
                  <a:lnTo>
                    <a:pt x="12" y="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1" name="Freeform 51"/>
            <p:cNvSpPr>
              <a:spLocks/>
            </p:cNvSpPr>
            <p:nvPr/>
          </p:nvSpPr>
          <p:spPr bwMode="auto">
            <a:xfrm>
              <a:off x="5022" y="2256"/>
              <a:ext cx="16" cy="25"/>
            </a:xfrm>
            <a:custGeom>
              <a:avLst/>
              <a:gdLst/>
              <a:ahLst/>
              <a:cxnLst>
                <a:cxn ang="0">
                  <a:pos x="3" y="24"/>
                </a:cxn>
                <a:cxn ang="0">
                  <a:pos x="0" y="15"/>
                </a:cxn>
                <a:cxn ang="0">
                  <a:pos x="2" y="10"/>
                </a:cxn>
                <a:cxn ang="0">
                  <a:pos x="5" y="15"/>
                </a:cxn>
                <a:cxn ang="0">
                  <a:pos x="9" y="8"/>
                </a:cxn>
                <a:cxn ang="0">
                  <a:pos x="5" y="6"/>
                </a:cxn>
                <a:cxn ang="0">
                  <a:pos x="8" y="0"/>
                </a:cxn>
                <a:cxn ang="0">
                  <a:pos x="15" y="2"/>
                </a:cxn>
                <a:cxn ang="0">
                  <a:pos x="3" y="24"/>
                </a:cxn>
              </a:cxnLst>
              <a:rect l="0" t="0" r="r" b="b"/>
              <a:pathLst>
                <a:path w="16" h="25">
                  <a:moveTo>
                    <a:pt x="3" y="24"/>
                  </a:moveTo>
                  <a:lnTo>
                    <a:pt x="0" y="15"/>
                  </a:lnTo>
                  <a:lnTo>
                    <a:pt x="2" y="10"/>
                  </a:lnTo>
                  <a:lnTo>
                    <a:pt x="5" y="15"/>
                  </a:lnTo>
                  <a:lnTo>
                    <a:pt x="9" y="8"/>
                  </a:lnTo>
                  <a:lnTo>
                    <a:pt x="5" y="6"/>
                  </a:lnTo>
                  <a:lnTo>
                    <a:pt x="8" y="0"/>
                  </a:lnTo>
                  <a:lnTo>
                    <a:pt x="15" y="2"/>
                  </a:lnTo>
                  <a:lnTo>
                    <a:pt x="3" y="2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2" name="Freeform 52"/>
            <p:cNvSpPr>
              <a:spLocks/>
            </p:cNvSpPr>
            <p:nvPr/>
          </p:nvSpPr>
          <p:spPr bwMode="auto">
            <a:xfrm>
              <a:off x="5037" y="2238"/>
              <a:ext cx="9" cy="9"/>
            </a:xfrm>
            <a:custGeom>
              <a:avLst/>
              <a:gdLst/>
              <a:ahLst/>
              <a:cxnLst>
                <a:cxn ang="0">
                  <a:pos x="6" y="8"/>
                </a:cxn>
                <a:cxn ang="0">
                  <a:pos x="0" y="4"/>
                </a:cxn>
                <a:cxn ang="0">
                  <a:pos x="2" y="0"/>
                </a:cxn>
                <a:cxn ang="0">
                  <a:pos x="8" y="5"/>
                </a:cxn>
                <a:cxn ang="0">
                  <a:pos x="6" y="8"/>
                </a:cxn>
              </a:cxnLst>
              <a:rect l="0" t="0" r="r" b="b"/>
              <a:pathLst>
                <a:path w="9" h="9">
                  <a:moveTo>
                    <a:pt x="6" y="8"/>
                  </a:moveTo>
                  <a:lnTo>
                    <a:pt x="0" y="4"/>
                  </a:lnTo>
                  <a:lnTo>
                    <a:pt x="2" y="0"/>
                  </a:lnTo>
                  <a:lnTo>
                    <a:pt x="8" y="5"/>
                  </a:lnTo>
                  <a:lnTo>
                    <a:pt x="6" y="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3" name="Freeform 53"/>
            <p:cNvSpPr>
              <a:spLocks/>
            </p:cNvSpPr>
            <p:nvPr/>
          </p:nvSpPr>
          <p:spPr bwMode="auto">
            <a:xfrm>
              <a:off x="5045" y="2205"/>
              <a:ext cx="18" cy="28"/>
            </a:xfrm>
            <a:custGeom>
              <a:avLst/>
              <a:gdLst/>
              <a:ahLst/>
              <a:cxnLst>
                <a:cxn ang="0">
                  <a:pos x="5" y="27"/>
                </a:cxn>
                <a:cxn ang="0">
                  <a:pos x="0" y="22"/>
                </a:cxn>
                <a:cxn ang="0">
                  <a:pos x="3" y="17"/>
                </a:cxn>
                <a:cxn ang="0">
                  <a:pos x="7" y="9"/>
                </a:cxn>
                <a:cxn ang="0">
                  <a:pos x="8" y="8"/>
                </a:cxn>
                <a:cxn ang="0">
                  <a:pos x="8" y="7"/>
                </a:cxn>
                <a:cxn ang="0">
                  <a:pos x="12" y="0"/>
                </a:cxn>
                <a:cxn ang="0">
                  <a:pos x="12" y="2"/>
                </a:cxn>
                <a:cxn ang="0">
                  <a:pos x="12" y="3"/>
                </a:cxn>
                <a:cxn ang="0">
                  <a:pos x="11" y="4"/>
                </a:cxn>
                <a:cxn ang="0">
                  <a:pos x="10" y="6"/>
                </a:cxn>
                <a:cxn ang="0">
                  <a:pos x="12" y="4"/>
                </a:cxn>
                <a:cxn ang="0">
                  <a:pos x="13" y="3"/>
                </a:cxn>
                <a:cxn ang="0">
                  <a:pos x="14" y="4"/>
                </a:cxn>
                <a:cxn ang="0">
                  <a:pos x="15" y="3"/>
                </a:cxn>
                <a:cxn ang="0">
                  <a:pos x="16" y="4"/>
                </a:cxn>
                <a:cxn ang="0">
                  <a:pos x="17" y="5"/>
                </a:cxn>
                <a:cxn ang="0">
                  <a:pos x="14" y="11"/>
                </a:cxn>
                <a:cxn ang="0">
                  <a:pos x="13" y="10"/>
                </a:cxn>
                <a:cxn ang="0">
                  <a:pos x="12" y="10"/>
                </a:cxn>
                <a:cxn ang="0">
                  <a:pos x="11" y="11"/>
                </a:cxn>
                <a:cxn ang="0">
                  <a:pos x="11" y="12"/>
                </a:cxn>
                <a:cxn ang="0">
                  <a:pos x="10" y="13"/>
                </a:cxn>
                <a:cxn ang="0">
                  <a:pos x="6" y="20"/>
                </a:cxn>
                <a:cxn ang="0">
                  <a:pos x="8" y="22"/>
                </a:cxn>
                <a:cxn ang="0">
                  <a:pos x="5" y="27"/>
                </a:cxn>
              </a:cxnLst>
              <a:rect l="0" t="0" r="r" b="b"/>
              <a:pathLst>
                <a:path w="18" h="28">
                  <a:moveTo>
                    <a:pt x="5" y="27"/>
                  </a:moveTo>
                  <a:lnTo>
                    <a:pt x="0" y="22"/>
                  </a:lnTo>
                  <a:lnTo>
                    <a:pt x="3" y="17"/>
                  </a:lnTo>
                  <a:lnTo>
                    <a:pt x="7" y="9"/>
                  </a:lnTo>
                  <a:lnTo>
                    <a:pt x="8" y="8"/>
                  </a:lnTo>
                  <a:lnTo>
                    <a:pt x="8" y="7"/>
                  </a:lnTo>
                  <a:lnTo>
                    <a:pt x="12" y="0"/>
                  </a:lnTo>
                  <a:lnTo>
                    <a:pt x="12" y="2"/>
                  </a:lnTo>
                  <a:lnTo>
                    <a:pt x="12" y="3"/>
                  </a:lnTo>
                  <a:lnTo>
                    <a:pt x="11" y="4"/>
                  </a:lnTo>
                  <a:lnTo>
                    <a:pt x="10" y="6"/>
                  </a:lnTo>
                  <a:lnTo>
                    <a:pt x="12" y="4"/>
                  </a:lnTo>
                  <a:lnTo>
                    <a:pt x="13" y="3"/>
                  </a:lnTo>
                  <a:lnTo>
                    <a:pt x="14" y="4"/>
                  </a:lnTo>
                  <a:lnTo>
                    <a:pt x="15" y="3"/>
                  </a:lnTo>
                  <a:lnTo>
                    <a:pt x="16" y="4"/>
                  </a:lnTo>
                  <a:lnTo>
                    <a:pt x="17" y="5"/>
                  </a:lnTo>
                  <a:lnTo>
                    <a:pt x="14" y="11"/>
                  </a:lnTo>
                  <a:lnTo>
                    <a:pt x="13" y="10"/>
                  </a:lnTo>
                  <a:lnTo>
                    <a:pt x="12" y="10"/>
                  </a:lnTo>
                  <a:lnTo>
                    <a:pt x="11" y="11"/>
                  </a:lnTo>
                  <a:lnTo>
                    <a:pt x="11" y="12"/>
                  </a:lnTo>
                  <a:lnTo>
                    <a:pt x="10" y="13"/>
                  </a:lnTo>
                  <a:lnTo>
                    <a:pt x="6" y="20"/>
                  </a:lnTo>
                  <a:lnTo>
                    <a:pt x="8" y="22"/>
                  </a:lnTo>
                  <a:lnTo>
                    <a:pt x="5" y="27"/>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4" name="Freeform 54"/>
            <p:cNvSpPr>
              <a:spLocks/>
            </p:cNvSpPr>
            <p:nvPr/>
          </p:nvSpPr>
          <p:spPr bwMode="auto">
            <a:xfrm>
              <a:off x="5070" y="2162"/>
              <a:ext cx="13" cy="24"/>
            </a:xfrm>
            <a:custGeom>
              <a:avLst/>
              <a:gdLst/>
              <a:ahLst/>
              <a:cxnLst>
                <a:cxn ang="0">
                  <a:pos x="5" y="23"/>
                </a:cxn>
                <a:cxn ang="0">
                  <a:pos x="0" y="18"/>
                </a:cxn>
                <a:cxn ang="0">
                  <a:pos x="10" y="0"/>
                </a:cxn>
                <a:cxn ang="0">
                  <a:pos x="12" y="4"/>
                </a:cxn>
                <a:cxn ang="0">
                  <a:pos x="5" y="16"/>
                </a:cxn>
                <a:cxn ang="0">
                  <a:pos x="8" y="18"/>
                </a:cxn>
                <a:cxn ang="0">
                  <a:pos x="5" y="23"/>
                </a:cxn>
              </a:cxnLst>
              <a:rect l="0" t="0" r="r" b="b"/>
              <a:pathLst>
                <a:path w="13" h="24">
                  <a:moveTo>
                    <a:pt x="5" y="23"/>
                  </a:moveTo>
                  <a:lnTo>
                    <a:pt x="0" y="18"/>
                  </a:lnTo>
                  <a:lnTo>
                    <a:pt x="10" y="0"/>
                  </a:lnTo>
                  <a:lnTo>
                    <a:pt x="12" y="4"/>
                  </a:lnTo>
                  <a:lnTo>
                    <a:pt x="5" y="16"/>
                  </a:lnTo>
                  <a:lnTo>
                    <a:pt x="8" y="18"/>
                  </a:lnTo>
                  <a:lnTo>
                    <a:pt x="5" y="2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5" name="Freeform 55"/>
            <p:cNvSpPr>
              <a:spLocks/>
            </p:cNvSpPr>
            <p:nvPr/>
          </p:nvSpPr>
          <p:spPr bwMode="auto">
            <a:xfrm>
              <a:off x="5085" y="2150"/>
              <a:ext cx="8" cy="8"/>
            </a:xfrm>
            <a:custGeom>
              <a:avLst/>
              <a:gdLst/>
              <a:ahLst/>
              <a:cxnLst>
                <a:cxn ang="0">
                  <a:pos x="5" y="7"/>
                </a:cxn>
                <a:cxn ang="0">
                  <a:pos x="4" y="6"/>
                </a:cxn>
                <a:cxn ang="0">
                  <a:pos x="3" y="6"/>
                </a:cxn>
                <a:cxn ang="0">
                  <a:pos x="2" y="4"/>
                </a:cxn>
                <a:cxn ang="0">
                  <a:pos x="1" y="4"/>
                </a:cxn>
                <a:cxn ang="0">
                  <a:pos x="0" y="3"/>
                </a:cxn>
                <a:cxn ang="0">
                  <a:pos x="1" y="0"/>
                </a:cxn>
                <a:cxn ang="0">
                  <a:pos x="2" y="1"/>
                </a:cxn>
                <a:cxn ang="0">
                  <a:pos x="3" y="1"/>
                </a:cxn>
                <a:cxn ang="0">
                  <a:pos x="5" y="2"/>
                </a:cxn>
                <a:cxn ang="0">
                  <a:pos x="6" y="2"/>
                </a:cxn>
                <a:cxn ang="0">
                  <a:pos x="7" y="3"/>
                </a:cxn>
                <a:cxn ang="0">
                  <a:pos x="5" y="7"/>
                </a:cxn>
              </a:cxnLst>
              <a:rect l="0" t="0" r="r" b="b"/>
              <a:pathLst>
                <a:path w="8" h="8">
                  <a:moveTo>
                    <a:pt x="5" y="7"/>
                  </a:moveTo>
                  <a:lnTo>
                    <a:pt x="4" y="6"/>
                  </a:lnTo>
                  <a:lnTo>
                    <a:pt x="3" y="6"/>
                  </a:lnTo>
                  <a:lnTo>
                    <a:pt x="2" y="4"/>
                  </a:lnTo>
                  <a:lnTo>
                    <a:pt x="1" y="4"/>
                  </a:lnTo>
                  <a:lnTo>
                    <a:pt x="0" y="3"/>
                  </a:lnTo>
                  <a:lnTo>
                    <a:pt x="1" y="0"/>
                  </a:lnTo>
                  <a:lnTo>
                    <a:pt x="2" y="1"/>
                  </a:lnTo>
                  <a:lnTo>
                    <a:pt x="3" y="1"/>
                  </a:lnTo>
                  <a:lnTo>
                    <a:pt x="5" y="2"/>
                  </a:lnTo>
                  <a:lnTo>
                    <a:pt x="6" y="2"/>
                  </a:lnTo>
                  <a:lnTo>
                    <a:pt x="7" y="3"/>
                  </a:lnTo>
                  <a:lnTo>
                    <a:pt x="5" y="7"/>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6" name="Freeform 56"/>
            <p:cNvSpPr>
              <a:spLocks/>
            </p:cNvSpPr>
            <p:nvPr/>
          </p:nvSpPr>
          <p:spPr bwMode="auto">
            <a:xfrm>
              <a:off x="5098" y="2125"/>
              <a:ext cx="7" cy="11"/>
            </a:xfrm>
            <a:custGeom>
              <a:avLst/>
              <a:gdLst/>
              <a:ahLst/>
              <a:cxnLst>
                <a:cxn ang="0">
                  <a:pos x="4" y="10"/>
                </a:cxn>
                <a:cxn ang="0">
                  <a:pos x="4" y="9"/>
                </a:cxn>
                <a:cxn ang="0">
                  <a:pos x="4" y="7"/>
                </a:cxn>
                <a:cxn ang="0">
                  <a:pos x="3" y="7"/>
                </a:cxn>
                <a:cxn ang="0">
                  <a:pos x="1" y="5"/>
                </a:cxn>
                <a:cxn ang="0">
                  <a:pos x="0" y="5"/>
                </a:cxn>
                <a:cxn ang="0">
                  <a:pos x="0" y="3"/>
                </a:cxn>
                <a:cxn ang="0">
                  <a:pos x="2" y="0"/>
                </a:cxn>
                <a:cxn ang="0">
                  <a:pos x="2" y="2"/>
                </a:cxn>
                <a:cxn ang="0">
                  <a:pos x="4" y="3"/>
                </a:cxn>
                <a:cxn ang="0">
                  <a:pos x="5" y="4"/>
                </a:cxn>
                <a:cxn ang="0">
                  <a:pos x="6" y="4"/>
                </a:cxn>
                <a:cxn ang="0">
                  <a:pos x="6" y="5"/>
                </a:cxn>
                <a:cxn ang="0">
                  <a:pos x="4" y="10"/>
                </a:cxn>
              </a:cxnLst>
              <a:rect l="0" t="0" r="r" b="b"/>
              <a:pathLst>
                <a:path w="7" h="11">
                  <a:moveTo>
                    <a:pt x="4" y="10"/>
                  </a:moveTo>
                  <a:lnTo>
                    <a:pt x="4" y="9"/>
                  </a:lnTo>
                  <a:lnTo>
                    <a:pt x="4" y="7"/>
                  </a:lnTo>
                  <a:lnTo>
                    <a:pt x="3" y="7"/>
                  </a:lnTo>
                  <a:lnTo>
                    <a:pt x="1" y="5"/>
                  </a:lnTo>
                  <a:lnTo>
                    <a:pt x="0" y="5"/>
                  </a:lnTo>
                  <a:lnTo>
                    <a:pt x="0" y="3"/>
                  </a:lnTo>
                  <a:lnTo>
                    <a:pt x="2" y="0"/>
                  </a:lnTo>
                  <a:lnTo>
                    <a:pt x="2" y="2"/>
                  </a:lnTo>
                  <a:lnTo>
                    <a:pt x="4" y="3"/>
                  </a:lnTo>
                  <a:lnTo>
                    <a:pt x="5" y="4"/>
                  </a:lnTo>
                  <a:lnTo>
                    <a:pt x="6" y="4"/>
                  </a:lnTo>
                  <a:lnTo>
                    <a:pt x="6" y="5"/>
                  </a:lnTo>
                  <a:lnTo>
                    <a:pt x="4" y="1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7" name="Freeform 57"/>
            <p:cNvSpPr>
              <a:spLocks/>
            </p:cNvSpPr>
            <p:nvPr/>
          </p:nvSpPr>
          <p:spPr bwMode="auto">
            <a:xfrm>
              <a:off x="5105" y="2093"/>
              <a:ext cx="18" cy="27"/>
            </a:xfrm>
            <a:custGeom>
              <a:avLst/>
              <a:gdLst/>
              <a:ahLst/>
              <a:cxnLst>
                <a:cxn ang="0">
                  <a:pos x="5" y="26"/>
                </a:cxn>
                <a:cxn ang="0">
                  <a:pos x="0" y="21"/>
                </a:cxn>
                <a:cxn ang="0">
                  <a:pos x="3" y="16"/>
                </a:cxn>
                <a:cxn ang="0">
                  <a:pos x="7" y="8"/>
                </a:cxn>
                <a:cxn ang="0">
                  <a:pos x="8" y="7"/>
                </a:cxn>
                <a:cxn ang="0">
                  <a:pos x="8" y="6"/>
                </a:cxn>
                <a:cxn ang="0">
                  <a:pos x="11" y="0"/>
                </a:cxn>
                <a:cxn ang="0">
                  <a:pos x="11" y="1"/>
                </a:cxn>
                <a:cxn ang="0">
                  <a:pos x="12" y="2"/>
                </a:cxn>
                <a:cxn ang="0">
                  <a:pos x="12" y="3"/>
                </a:cxn>
                <a:cxn ang="0">
                  <a:pos x="11" y="4"/>
                </a:cxn>
                <a:cxn ang="0">
                  <a:pos x="11" y="5"/>
                </a:cxn>
                <a:cxn ang="0">
                  <a:pos x="12" y="4"/>
                </a:cxn>
                <a:cxn ang="0">
                  <a:pos x="13" y="3"/>
                </a:cxn>
                <a:cxn ang="0">
                  <a:pos x="14" y="4"/>
                </a:cxn>
                <a:cxn ang="0">
                  <a:pos x="15" y="4"/>
                </a:cxn>
                <a:cxn ang="0">
                  <a:pos x="16" y="4"/>
                </a:cxn>
                <a:cxn ang="0">
                  <a:pos x="17" y="5"/>
                </a:cxn>
                <a:cxn ang="0">
                  <a:pos x="16" y="6"/>
                </a:cxn>
                <a:cxn ang="0">
                  <a:pos x="14" y="10"/>
                </a:cxn>
                <a:cxn ang="0">
                  <a:pos x="13" y="11"/>
                </a:cxn>
                <a:cxn ang="0">
                  <a:pos x="13" y="9"/>
                </a:cxn>
                <a:cxn ang="0">
                  <a:pos x="12" y="9"/>
                </a:cxn>
                <a:cxn ang="0">
                  <a:pos x="11" y="10"/>
                </a:cxn>
                <a:cxn ang="0">
                  <a:pos x="11" y="11"/>
                </a:cxn>
                <a:cxn ang="0">
                  <a:pos x="10" y="12"/>
                </a:cxn>
                <a:cxn ang="0">
                  <a:pos x="10" y="13"/>
                </a:cxn>
                <a:cxn ang="0">
                  <a:pos x="7" y="19"/>
                </a:cxn>
                <a:cxn ang="0">
                  <a:pos x="8" y="21"/>
                </a:cxn>
                <a:cxn ang="0">
                  <a:pos x="5" y="26"/>
                </a:cxn>
              </a:cxnLst>
              <a:rect l="0" t="0" r="r" b="b"/>
              <a:pathLst>
                <a:path w="18" h="27">
                  <a:moveTo>
                    <a:pt x="5" y="26"/>
                  </a:moveTo>
                  <a:lnTo>
                    <a:pt x="0" y="21"/>
                  </a:lnTo>
                  <a:lnTo>
                    <a:pt x="3" y="16"/>
                  </a:lnTo>
                  <a:lnTo>
                    <a:pt x="7" y="8"/>
                  </a:lnTo>
                  <a:lnTo>
                    <a:pt x="8" y="7"/>
                  </a:lnTo>
                  <a:lnTo>
                    <a:pt x="8" y="6"/>
                  </a:lnTo>
                  <a:lnTo>
                    <a:pt x="11" y="0"/>
                  </a:lnTo>
                  <a:lnTo>
                    <a:pt x="11" y="1"/>
                  </a:lnTo>
                  <a:lnTo>
                    <a:pt x="12" y="2"/>
                  </a:lnTo>
                  <a:lnTo>
                    <a:pt x="12" y="3"/>
                  </a:lnTo>
                  <a:lnTo>
                    <a:pt x="11" y="4"/>
                  </a:lnTo>
                  <a:lnTo>
                    <a:pt x="11" y="5"/>
                  </a:lnTo>
                  <a:lnTo>
                    <a:pt x="12" y="4"/>
                  </a:lnTo>
                  <a:lnTo>
                    <a:pt x="13" y="3"/>
                  </a:lnTo>
                  <a:lnTo>
                    <a:pt x="14" y="4"/>
                  </a:lnTo>
                  <a:lnTo>
                    <a:pt x="15" y="4"/>
                  </a:lnTo>
                  <a:lnTo>
                    <a:pt x="16" y="4"/>
                  </a:lnTo>
                  <a:lnTo>
                    <a:pt x="17" y="5"/>
                  </a:lnTo>
                  <a:lnTo>
                    <a:pt x="16" y="6"/>
                  </a:lnTo>
                  <a:lnTo>
                    <a:pt x="14" y="10"/>
                  </a:lnTo>
                  <a:lnTo>
                    <a:pt x="13" y="11"/>
                  </a:lnTo>
                  <a:lnTo>
                    <a:pt x="13" y="9"/>
                  </a:lnTo>
                  <a:lnTo>
                    <a:pt x="12" y="9"/>
                  </a:lnTo>
                  <a:lnTo>
                    <a:pt x="11" y="10"/>
                  </a:lnTo>
                  <a:lnTo>
                    <a:pt x="11" y="11"/>
                  </a:lnTo>
                  <a:lnTo>
                    <a:pt x="10" y="12"/>
                  </a:lnTo>
                  <a:lnTo>
                    <a:pt x="10" y="13"/>
                  </a:lnTo>
                  <a:lnTo>
                    <a:pt x="7" y="19"/>
                  </a:lnTo>
                  <a:lnTo>
                    <a:pt x="8" y="21"/>
                  </a:lnTo>
                  <a:lnTo>
                    <a:pt x="5" y="26"/>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8" name="Freeform 58"/>
            <p:cNvSpPr>
              <a:spLocks/>
            </p:cNvSpPr>
            <p:nvPr/>
          </p:nvSpPr>
          <p:spPr bwMode="auto">
            <a:xfrm>
              <a:off x="5122" y="2079"/>
              <a:ext cx="8" cy="8"/>
            </a:xfrm>
            <a:custGeom>
              <a:avLst/>
              <a:gdLst/>
              <a:ahLst/>
              <a:cxnLst>
                <a:cxn ang="0">
                  <a:pos x="6" y="7"/>
                </a:cxn>
                <a:cxn ang="0">
                  <a:pos x="5" y="6"/>
                </a:cxn>
                <a:cxn ang="0">
                  <a:pos x="4" y="6"/>
                </a:cxn>
                <a:cxn ang="0">
                  <a:pos x="1" y="4"/>
                </a:cxn>
                <a:cxn ang="0">
                  <a:pos x="0" y="3"/>
                </a:cxn>
                <a:cxn ang="0">
                  <a:pos x="2" y="0"/>
                </a:cxn>
                <a:cxn ang="0">
                  <a:pos x="2" y="2"/>
                </a:cxn>
                <a:cxn ang="0">
                  <a:pos x="4" y="3"/>
                </a:cxn>
                <a:cxn ang="0">
                  <a:pos x="5" y="3"/>
                </a:cxn>
                <a:cxn ang="0">
                  <a:pos x="6" y="3"/>
                </a:cxn>
                <a:cxn ang="0">
                  <a:pos x="7" y="4"/>
                </a:cxn>
                <a:cxn ang="0">
                  <a:pos x="6" y="7"/>
                </a:cxn>
              </a:cxnLst>
              <a:rect l="0" t="0" r="r" b="b"/>
              <a:pathLst>
                <a:path w="8" h="8">
                  <a:moveTo>
                    <a:pt x="6" y="7"/>
                  </a:moveTo>
                  <a:lnTo>
                    <a:pt x="5" y="6"/>
                  </a:lnTo>
                  <a:lnTo>
                    <a:pt x="4" y="6"/>
                  </a:lnTo>
                  <a:lnTo>
                    <a:pt x="1" y="4"/>
                  </a:lnTo>
                  <a:lnTo>
                    <a:pt x="0" y="3"/>
                  </a:lnTo>
                  <a:lnTo>
                    <a:pt x="2" y="0"/>
                  </a:lnTo>
                  <a:lnTo>
                    <a:pt x="2" y="2"/>
                  </a:lnTo>
                  <a:lnTo>
                    <a:pt x="4" y="3"/>
                  </a:lnTo>
                  <a:lnTo>
                    <a:pt x="5" y="3"/>
                  </a:lnTo>
                  <a:lnTo>
                    <a:pt x="6" y="3"/>
                  </a:lnTo>
                  <a:lnTo>
                    <a:pt x="7" y="4"/>
                  </a:lnTo>
                  <a:lnTo>
                    <a:pt x="6" y="7"/>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79" name="Freeform 59"/>
            <p:cNvSpPr>
              <a:spLocks/>
            </p:cNvSpPr>
            <p:nvPr/>
          </p:nvSpPr>
          <p:spPr bwMode="auto">
            <a:xfrm>
              <a:off x="5139" y="2062"/>
              <a:ext cx="3" cy="6"/>
            </a:xfrm>
            <a:custGeom>
              <a:avLst/>
              <a:gdLst/>
              <a:ahLst/>
              <a:cxnLst>
                <a:cxn ang="0">
                  <a:pos x="0" y="5"/>
                </a:cxn>
                <a:cxn ang="0">
                  <a:pos x="1" y="4"/>
                </a:cxn>
                <a:cxn ang="0">
                  <a:pos x="0" y="3"/>
                </a:cxn>
                <a:cxn ang="0">
                  <a:pos x="2" y="0"/>
                </a:cxn>
                <a:cxn ang="0">
                  <a:pos x="2" y="1"/>
                </a:cxn>
                <a:cxn ang="0">
                  <a:pos x="0" y="5"/>
                </a:cxn>
              </a:cxnLst>
              <a:rect l="0" t="0" r="r" b="b"/>
              <a:pathLst>
                <a:path w="3" h="6">
                  <a:moveTo>
                    <a:pt x="0" y="5"/>
                  </a:moveTo>
                  <a:lnTo>
                    <a:pt x="1" y="4"/>
                  </a:lnTo>
                  <a:lnTo>
                    <a:pt x="0" y="3"/>
                  </a:lnTo>
                  <a:lnTo>
                    <a:pt x="2" y="0"/>
                  </a:lnTo>
                  <a:lnTo>
                    <a:pt x="2" y="1"/>
                  </a:lnTo>
                  <a:lnTo>
                    <a:pt x="0" y="5"/>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0" name="Freeform 60"/>
            <p:cNvSpPr>
              <a:spLocks/>
            </p:cNvSpPr>
            <p:nvPr/>
          </p:nvSpPr>
          <p:spPr bwMode="auto">
            <a:xfrm>
              <a:off x="5141" y="2026"/>
              <a:ext cx="15" cy="26"/>
            </a:xfrm>
            <a:custGeom>
              <a:avLst/>
              <a:gdLst/>
              <a:ahLst/>
              <a:cxnLst>
                <a:cxn ang="0">
                  <a:pos x="5" y="25"/>
                </a:cxn>
                <a:cxn ang="0">
                  <a:pos x="0" y="20"/>
                </a:cxn>
                <a:cxn ang="0">
                  <a:pos x="11" y="0"/>
                </a:cxn>
                <a:cxn ang="0">
                  <a:pos x="14" y="3"/>
                </a:cxn>
                <a:cxn ang="0">
                  <a:pos x="6" y="17"/>
                </a:cxn>
                <a:cxn ang="0">
                  <a:pos x="9" y="19"/>
                </a:cxn>
                <a:cxn ang="0">
                  <a:pos x="5" y="25"/>
                </a:cxn>
              </a:cxnLst>
              <a:rect l="0" t="0" r="r" b="b"/>
              <a:pathLst>
                <a:path w="15" h="26">
                  <a:moveTo>
                    <a:pt x="5" y="25"/>
                  </a:moveTo>
                  <a:lnTo>
                    <a:pt x="0" y="20"/>
                  </a:lnTo>
                  <a:lnTo>
                    <a:pt x="11" y="0"/>
                  </a:lnTo>
                  <a:lnTo>
                    <a:pt x="14" y="3"/>
                  </a:lnTo>
                  <a:lnTo>
                    <a:pt x="6" y="17"/>
                  </a:lnTo>
                  <a:lnTo>
                    <a:pt x="9" y="19"/>
                  </a:lnTo>
                  <a:lnTo>
                    <a:pt x="5" y="25"/>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1" name="Freeform 61"/>
            <p:cNvSpPr>
              <a:spLocks/>
            </p:cNvSpPr>
            <p:nvPr/>
          </p:nvSpPr>
          <p:spPr bwMode="auto">
            <a:xfrm>
              <a:off x="4974" y="2366"/>
              <a:ext cx="11" cy="20"/>
            </a:xfrm>
            <a:custGeom>
              <a:avLst/>
              <a:gdLst/>
              <a:ahLst/>
              <a:cxnLst>
                <a:cxn ang="0">
                  <a:pos x="0" y="19"/>
                </a:cxn>
                <a:cxn ang="0">
                  <a:pos x="3" y="14"/>
                </a:cxn>
                <a:cxn ang="0">
                  <a:pos x="3" y="13"/>
                </a:cxn>
                <a:cxn ang="0">
                  <a:pos x="4" y="12"/>
                </a:cxn>
                <a:cxn ang="0">
                  <a:pos x="4" y="11"/>
                </a:cxn>
                <a:cxn ang="0">
                  <a:pos x="5" y="10"/>
                </a:cxn>
                <a:cxn ang="0">
                  <a:pos x="6" y="8"/>
                </a:cxn>
                <a:cxn ang="0">
                  <a:pos x="7" y="6"/>
                </a:cxn>
                <a:cxn ang="0">
                  <a:pos x="7" y="5"/>
                </a:cxn>
                <a:cxn ang="0">
                  <a:pos x="10" y="0"/>
                </a:cxn>
                <a:cxn ang="0">
                  <a:pos x="9" y="1"/>
                </a:cxn>
                <a:cxn ang="0">
                  <a:pos x="0" y="19"/>
                </a:cxn>
              </a:cxnLst>
              <a:rect l="0" t="0" r="r" b="b"/>
              <a:pathLst>
                <a:path w="11" h="20">
                  <a:moveTo>
                    <a:pt x="0" y="19"/>
                  </a:moveTo>
                  <a:lnTo>
                    <a:pt x="3" y="14"/>
                  </a:lnTo>
                  <a:lnTo>
                    <a:pt x="3" y="13"/>
                  </a:lnTo>
                  <a:lnTo>
                    <a:pt x="4" y="12"/>
                  </a:lnTo>
                  <a:lnTo>
                    <a:pt x="4" y="11"/>
                  </a:lnTo>
                  <a:lnTo>
                    <a:pt x="5" y="10"/>
                  </a:lnTo>
                  <a:lnTo>
                    <a:pt x="6" y="8"/>
                  </a:lnTo>
                  <a:lnTo>
                    <a:pt x="7" y="6"/>
                  </a:lnTo>
                  <a:lnTo>
                    <a:pt x="7" y="5"/>
                  </a:lnTo>
                  <a:lnTo>
                    <a:pt x="10" y="0"/>
                  </a:lnTo>
                  <a:lnTo>
                    <a:pt x="9" y="1"/>
                  </a:lnTo>
                  <a:lnTo>
                    <a:pt x="0" y="1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2" name="Freeform 62"/>
            <p:cNvSpPr>
              <a:spLocks/>
            </p:cNvSpPr>
            <p:nvPr/>
          </p:nvSpPr>
          <p:spPr bwMode="auto">
            <a:xfrm>
              <a:off x="4991" y="2351"/>
              <a:ext cx="4" cy="4"/>
            </a:xfrm>
            <a:custGeom>
              <a:avLst/>
              <a:gdLst/>
              <a:ahLst/>
              <a:cxnLst>
                <a:cxn ang="0">
                  <a:pos x="2" y="3"/>
                </a:cxn>
                <a:cxn ang="0">
                  <a:pos x="0" y="2"/>
                </a:cxn>
                <a:cxn ang="0">
                  <a:pos x="1" y="0"/>
                </a:cxn>
                <a:cxn ang="0">
                  <a:pos x="3" y="1"/>
                </a:cxn>
                <a:cxn ang="0">
                  <a:pos x="2" y="3"/>
                </a:cxn>
              </a:cxnLst>
              <a:rect l="0" t="0" r="r" b="b"/>
              <a:pathLst>
                <a:path w="4" h="4">
                  <a:moveTo>
                    <a:pt x="2" y="3"/>
                  </a:moveTo>
                  <a:lnTo>
                    <a:pt x="0" y="2"/>
                  </a:lnTo>
                  <a:lnTo>
                    <a:pt x="1" y="0"/>
                  </a:lnTo>
                  <a:lnTo>
                    <a:pt x="3" y="1"/>
                  </a:lnTo>
                  <a:lnTo>
                    <a:pt x="2"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3" name="Freeform 63"/>
            <p:cNvSpPr>
              <a:spLocks/>
            </p:cNvSpPr>
            <p:nvPr/>
          </p:nvSpPr>
          <p:spPr bwMode="auto">
            <a:xfrm>
              <a:off x="4998" y="2319"/>
              <a:ext cx="12" cy="22"/>
            </a:xfrm>
            <a:custGeom>
              <a:avLst/>
              <a:gdLst/>
              <a:ahLst/>
              <a:cxnLst>
                <a:cxn ang="0">
                  <a:pos x="0" y="21"/>
                </a:cxn>
                <a:cxn ang="0">
                  <a:pos x="2" y="17"/>
                </a:cxn>
                <a:cxn ang="0">
                  <a:pos x="3" y="16"/>
                </a:cxn>
                <a:cxn ang="0">
                  <a:pos x="3" y="15"/>
                </a:cxn>
                <a:cxn ang="0">
                  <a:pos x="4" y="14"/>
                </a:cxn>
                <a:cxn ang="0">
                  <a:pos x="4" y="13"/>
                </a:cxn>
                <a:cxn ang="0">
                  <a:pos x="5" y="12"/>
                </a:cxn>
                <a:cxn ang="0">
                  <a:pos x="6" y="9"/>
                </a:cxn>
                <a:cxn ang="0">
                  <a:pos x="7" y="8"/>
                </a:cxn>
                <a:cxn ang="0">
                  <a:pos x="8" y="6"/>
                </a:cxn>
                <a:cxn ang="0">
                  <a:pos x="11" y="0"/>
                </a:cxn>
                <a:cxn ang="0">
                  <a:pos x="11" y="1"/>
                </a:cxn>
                <a:cxn ang="0">
                  <a:pos x="10" y="2"/>
                </a:cxn>
                <a:cxn ang="0">
                  <a:pos x="0" y="21"/>
                </a:cxn>
              </a:cxnLst>
              <a:rect l="0" t="0" r="r" b="b"/>
              <a:pathLst>
                <a:path w="12" h="22">
                  <a:moveTo>
                    <a:pt x="0" y="21"/>
                  </a:moveTo>
                  <a:lnTo>
                    <a:pt x="2" y="17"/>
                  </a:lnTo>
                  <a:lnTo>
                    <a:pt x="3" y="16"/>
                  </a:lnTo>
                  <a:lnTo>
                    <a:pt x="3" y="15"/>
                  </a:lnTo>
                  <a:lnTo>
                    <a:pt x="4" y="14"/>
                  </a:lnTo>
                  <a:lnTo>
                    <a:pt x="4" y="13"/>
                  </a:lnTo>
                  <a:lnTo>
                    <a:pt x="5" y="12"/>
                  </a:lnTo>
                  <a:lnTo>
                    <a:pt x="6" y="9"/>
                  </a:lnTo>
                  <a:lnTo>
                    <a:pt x="7" y="8"/>
                  </a:lnTo>
                  <a:lnTo>
                    <a:pt x="8" y="6"/>
                  </a:lnTo>
                  <a:lnTo>
                    <a:pt x="11" y="0"/>
                  </a:lnTo>
                  <a:lnTo>
                    <a:pt x="11" y="1"/>
                  </a:lnTo>
                  <a:lnTo>
                    <a:pt x="10" y="2"/>
                  </a:lnTo>
                  <a:lnTo>
                    <a:pt x="0" y="2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4" name="Freeform 64"/>
            <p:cNvSpPr>
              <a:spLocks/>
            </p:cNvSpPr>
            <p:nvPr/>
          </p:nvSpPr>
          <p:spPr bwMode="auto">
            <a:xfrm>
              <a:off x="5014" y="2306"/>
              <a:ext cx="5" cy="5"/>
            </a:xfrm>
            <a:custGeom>
              <a:avLst/>
              <a:gdLst/>
              <a:ahLst/>
              <a:cxnLst>
                <a:cxn ang="0">
                  <a:pos x="2" y="4"/>
                </a:cxn>
                <a:cxn ang="0">
                  <a:pos x="0" y="3"/>
                </a:cxn>
                <a:cxn ang="0">
                  <a:pos x="2" y="0"/>
                </a:cxn>
                <a:cxn ang="0">
                  <a:pos x="4" y="1"/>
                </a:cxn>
                <a:cxn ang="0">
                  <a:pos x="2" y="4"/>
                </a:cxn>
              </a:cxnLst>
              <a:rect l="0" t="0" r="r" b="b"/>
              <a:pathLst>
                <a:path w="5" h="5">
                  <a:moveTo>
                    <a:pt x="2" y="4"/>
                  </a:moveTo>
                  <a:lnTo>
                    <a:pt x="0" y="3"/>
                  </a:lnTo>
                  <a:lnTo>
                    <a:pt x="2" y="0"/>
                  </a:lnTo>
                  <a:lnTo>
                    <a:pt x="4" y="1"/>
                  </a:lnTo>
                  <a:lnTo>
                    <a:pt x="2" y="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5" name="Freeform 65"/>
            <p:cNvSpPr>
              <a:spLocks/>
            </p:cNvSpPr>
            <p:nvPr/>
          </p:nvSpPr>
          <p:spPr bwMode="auto">
            <a:xfrm>
              <a:off x="5027" y="2260"/>
              <a:ext cx="15" cy="25"/>
            </a:xfrm>
            <a:custGeom>
              <a:avLst/>
              <a:gdLst/>
              <a:ahLst/>
              <a:cxnLst>
                <a:cxn ang="0">
                  <a:pos x="0" y="24"/>
                </a:cxn>
                <a:cxn ang="0">
                  <a:pos x="1" y="23"/>
                </a:cxn>
                <a:cxn ang="0">
                  <a:pos x="14" y="0"/>
                </a:cxn>
                <a:cxn ang="0">
                  <a:pos x="10" y="6"/>
                </a:cxn>
                <a:cxn ang="0">
                  <a:pos x="10" y="7"/>
                </a:cxn>
                <a:cxn ang="0">
                  <a:pos x="4" y="17"/>
                </a:cxn>
                <a:cxn ang="0">
                  <a:pos x="4" y="18"/>
                </a:cxn>
                <a:cxn ang="0">
                  <a:pos x="0" y="24"/>
                </a:cxn>
              </a:cxnLst>
              <a:rect l="0" t="0" r="r" b="b"/>
              <a:pathLst>
                <a:path w="15" h="25">
                  <a:moveTo>
                    <a:pt x="0" y="24"/>
                  </a:moveTo>
                  <a:lnTo>
                    <a:pt x="1" y="23"/>
                  </a:lnTo>
                  <a:lnTo>
                    <a:pt x="14" y="0"/>
                  </a:lnTo>
                  <a:lnTo>
                    <a:pt x="10" y="6"/>
                  </a:lnTo>
                  <a:lnTo>
                    <a:pt x="10" y="7"/>
                  </a:lnTo>
                  <a:lnTo>
                    <a:pt x="4" y="17"/>
                  </a:lnTo>
                  <a:lnTo>
                    <a:pt x="4" y="18"/>
                  </a:lnTo>
                  <a:lnTo>
                    <a:pt x="0" y="2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6" name="Freeform 66"/>
            <p:cNvSpPr>
              <a:spLocks/>
            </p:cNvSpPr>
            <p:nvPr/>
          </p:nvSpPr>
          <p:spPr bwMode="auto">
            <a:xfrm>
              <a:off x="5047" y="2245"/>
              <a:ext cx="2" cy="4"/>
            </a:xfrm>
            <a:custGeom>
              <a:avLst/>
              <a:gdLst/>
              <a:ahLst/>
              <a:cxnLst>
                <a:cxn ang="0">
                  <a:pos x="0" y="3"/>
                </a:cxn>
                <a:cxn ang="0">
                  <a:pos x="1" y="0"/>
                </a:cxn>
                <a:cxn ang="0">
                  <a:pos x="0" y="3"/>
                </a:cxn>
              </a:cxnLst>
              <a:rect l="0" t="0" r="r" b="b"/>
              <a:pathLst>
                <a:path w="2" h="4">
                  <a:moveTo>
                    <a:pt x="0" y="3"/>
                  </a:moveTo>
                  <a:lnTo>
                    <a:pt x="1"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7" name="Freeform 67"/>
            <p:cNvSpPr>
              <a:spLocks/>
            </p:cNvSpPr>
            <p:nvPr/>
          </p:nvSpPr>
          <p:spPr bwMode="auto">
            <a:xfrm>
              <a:off x="5054" y="2232"/>
              <a:ext cx="2" cy="4"/>
            </a:xfrm>
            <a:custGeom>
              <a:avLst/>
              <a:gdLst/>
              <a:ahLst/>
              <a:cxnLst>
                <a:cxn ang="0">
                  <a:pos x="0" y="3"/>
                </a:cxn>
                <a:cxn ang="0">
                  <a:pos x="1" y="0"/>
                </a:cxn>
                <a:cxn ang="0">
                  <a:pos x="0" y="3"/>
                </a:cxn>
              </a:cxnLst>
              <a:rect l="0" t="0" r="r" b="b"/>
              <a:pathLst>
                <a:path w="2" h="4">
                  <a:moveTo>
                    <a:pt x="0" y="3"/>
                  </a:moveTo>
                  <a:lnTo>
                    <a:pt x="1"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8" name="Freeform 68"/>
            <p:cNvSpPr>
              <a:spLocks/>
            </p:cNvSpPr>
            <p:nvPr/>
          </p:nvSpPr>
          <p:spPr bwMode="auto">
            <a:xfrm>
              <a:off x="5064" y="2213"/>
              <a:ext cx="2" cy="4"/>
            </a:xfrm>
            <a:custGeom>
              <a:avLst/>
              <a:gdLst/>
              <a:ahLst/>
              <a:cxnLst>
                <a:cxn ang="0">
                  <a:pos x="0" y="3"/>
                </a:cxn>
                <a:cxn ang="0">
                  <a:pos x="0" y="2"/>
                </a:cxn>
                <a:cxn ang="0">
                  <a:pos x="1" y="0"/>
                </a:cxn>
                <a:cxn ang="0">
                  <a:pos x="1" y="1"/>
                </a:cxn>
                <a:cxn ang="0">
                  <a:pos x="0" y="3"/>
                </a:cxn>
              </a:cxnLst>
              <a:rect l="0" t="0" r="r" b="b"/>
              <a:pathLst>
                <a:path w="2" h="4">
                  <a:moveTo>
                    <a:pt x="0" y="3"/>
                  </a:moveTo>
                  <a:lnTo>
                    <a:pt x="0" y="2"/>
                  </a:lnTo>
                  <a:lnTo>
                    <a:pt x="1" y="0"/>
                  </a:lnTo>
                  <a:lnTo>
                    <a:pt x="1" y="1"/>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89" name="Freeform 69"/>
            <p:cNvSpPr>
              <a:spLocks/>
            </p:cNvSpPr>
            <p:nvPr/>
          </p:nvSpPr>
          <p:spPr bwMode="auto">
            <a:xfrm>
              <a:off x="5078" y="2185"/>
              <a:ext cx="3" cy="5"/>
            </a:xfrm>
            <a:custGeom>
              <a:avLst/>
              <a:gdLst/>
              <a:ahLst/>
              <a:cxnLst>
                <a:cxn ang="0">
                  <a:pos x="0" y="4"/>
                </a:cxn>
                <a:cxn ang="0">
                  <a:pos x="1" y="3"/>
                </a:cxn>
                <a:cxn ang="0">
                  <a:pos x="2" y="0"/>
                </a:cxn>
                <a:cxn ang="0">
                  <a:pos x="2" y="1"/>
                </a:cxn>
                <a:cxn ang="0">
                  <a:pos x="0" y="4"/>
                </a:cxn>
              </a:cxnLst>
              <a:rect l="0" t="0" r="r" b="b"/>
              <a:pathLst>
                <a:path w="3" h="5">
                  <a:moveTo>
                    <a:pt x="0" y="4"/>
                  </a:moveTo>
                  <a:lnTo>
                    <a:pt x="1" y="3"/>
                  </a:lnTo>
                  <a:lnTo>
                    <a:pt x="2" y="0"/>
                  </a:lnTo>
                  <a:lnTo>
                    <a:pt x="2" y="1"/>
                  </a:lnTo>
                  <a:lnTo>
                    <a:pt x="0" y="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0" name="Freeform 70"/>
            <p:cNvSpPr>
              <a:spLocks/>
            </p:cNvSpPr>
            <p:nvPr/>
          </p:nvSpPr>
          <p:spPr bwMode="auto">
            <a:xfrm>
              <a:off x="5094" y="2134"/>
              <a:ext cx="14" cy="26"/>
            </a:xfrm>
            <a:custGeom>
              <a:avLst/>
              <a:gdLst/>
              <a:ahLst/>
              <a:cxnLst>
                <a:cxn ang="0">
                  <a:pos x="1" y="23"/>
                </a:cxn>
                <a:cxn ang="0">
                  <a:pos x="1" y="24"/>
                </a:cxn>
                <a:cxn ang="0">
                  <a:pos x="0" y="25"/>
                </a:cxn>
                <a:cxn ang="0">
                  <a:pos x="4" y="18"/>
                </a:cxn>
                <a:cxn ang="0">
                  <a:pos x="4" y="17"/>
                </a:cxn>
                <a:cxn ang="0">
                  <a:pos x="5" y="16"/>
                </a:cxn>
                <a:cxn ang="0">
                  <a:pos x="6" y="14"/>
                </a:cxn>
                <a:cxn ang="0">
                  <a:pos x="7" y="13"/>
                </a:cxn>
                <a:cxn ang="0">
                  <a:pos x="7" y="12"/>
                </a:cxn>
                <a:cxn ang="0">
                  <a:pos x="8" y="11"/>
                </a:cxn>
                <a:cxn ang="0">
                  <a:pos x="8" y="10"/>
                </a:cxn>
                <a:cxn ang="0">
                  <a:pos x="9" y="7"/>
                </a:cxn>
                <a:cxn ang="0">
                  <a:pos x="10" y="6"/>
                </a:cxn>
                <a:cxn ang="0">
                  <a:pos x="13" y="0"/>
                </a:cxn>
                <a:cxn ang="0">
                  <a:pos x="13" y="1"/>
                </a:cxn>
                <a:cxn ang="0">
                  <a:pos x="12" y="2"/>
                </a:cxn>
                <a:cxn ang="0">
                  <a:pos x="12" y="3"/>
                </a:cxn>
                <a:cxn ang="0">
                  <a:pos x="1" y="23"/>
                </a:cxn>
              </a:cxnLst>
              <a:rect l="0" t="0" r="r" b="b"/>
              <a:pathLst>
                <a:path w="14" h="26">
                  <a:moveTo>
                    <a:pt x="1" y="23"/>
                  </a:moveTo>
                  <a:lnTo>
                    <a:pt x="1" y="24"/>
                  </a:lnTo>
                  <a:lnTo>
                    <a:pt x="0" y="25"/>
                  </a:lnTo>
                  <a:lnTo>
                    <a:pt x="4" y="18"/>
                  </a:lnTo>
                  <a:lnTo>
                    <a:pt x="4" y="17"/>
                  </a:lnTo>
                  <a:lnTo>
                    <a:pt x="5" y="16"/>
                  </a:lnTo>
                  <a:lnTo>
                    <a:pt x="6" y="14"/>
                  </a:lnTo>
                  <a:lnTo>
                    <a:pt x="7" y="13"/>
                  </a:lnTo>
                  <a:lnTo>
                    <a:pt x="7" y="12"/>
                  </a:lnTo>
                  <a:lnTo>
                    <a:pt x="8" y="11"/>
                  </a:lnTo>
                  <a:lnTo>
                    <a:pt x="8" y="10"/>
                  </a:lnTo>
                  <a:lnTo>
                    <a:pt x="9" y="7"/>
                  </a:lnTo>
                  <a:lnTo>
                    <a:pt x="10" y="6"/>
                  </a:lnTo>
                  <a:lnTo>
                    <a:pt x="13" y="0"/>
                  </a:lnTo>
                  <a:lnTo>
                    <a:pt x="13" y="1"/>
                  </a:lnTo>
                  <a:lnTo>
                    <a:pt x="12" y="2"/>
                  </a:lnTo>
                  <a:lnTo>
                    <a:pt x="12" y="3"/>
                  </a:lnTo>
                  <a:lnTo>
                    <a:pt x="1" y="2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1" name="Freeform 71"/>
            <p:cNvSpPr>
              <a:spLocks/>
            </p:cNvSpPr>
            <p:nvPr/>
          </p:nvSpPr>
          <p:spPr bwMode="auto">
            <a:xfrm>
              <a:off x="5113" y="2119"/>
              <a:ext cx="3" cy="5"/>
            </a:xfrm>
            <a:custGeom>
              <a:avLst/>
              <a:gdLst/>
              <a:ahLst/>
              <a:cxnLst>
                <a:cxn ang="0">
                  <a:pos x="0" y="4"/>
                </a:cxn>
                <a:cxn ang="0">
                  <a:pos x="1" y="3"/>
                </a:cxn>
                <a:cxn ang="0">
                  <a:pos x="2" y="0"/>
                </a:cxn>
                <a:cxn ang="0">
                  <a:pos x="0" y="4"/>
                </a:cxn>
              </a:cxnLst>
              <a:rect l="0" t="0" r="r" b="b"/>
              <a:pathLst>
                <a:path w="3" h="5">
                  <a:moveTo>
                    <a:pt x="0" y="4"/>
                  </a:moveTo>
                  <a:lnTo>
                    <a:pt x="1" y="3"/>
                  </a:lnTo>
                  <a:lnTo>
                    <a:pt x="2" y="0"/>
                  </a:lnTo>
                  <a:lnTo>
                    <a:pt x="0" y="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2" name="Freeform 72"/>
            <p:cNvSpPr>
              <a:spLocks/>
            </p:cNvSpPr>
            <p:nvPr/>
          </p:nvSpPr>
          <p:spPr bwMode="auto">
            <a:xfrm>
              <a:off x="5124" y="2102"/>
              <a:ext cx="2" cy="2"/>
            </a:xfrm>
            <a:custGeom>
              <a:avLst/>
              <a:gdLst/>
              <a:ahLst/>
              <a:cxnLst>
                <a:cxn ang="0">
                  <a:pos x="0" y="1"/>
                </a:cxn>
                <a:cxn ang="0">
                  <a:pos x="1" y="0"/>
                </a:cxn>
                <a:cxn ang="0">
                  <a:pos x="0" y="1"/>
                </a:cxn>
              </a:cxnLst>
              <a:rect l="0" t="0" r="r" b="b"/>
              <a:pathLst>
                <a:path w="2" h="2">
                  <a:moveTo>
                    <a:pt x="0" y="1"/>
                  </a:moveTo>
                  <a:lnTo>
                    <a:pt x="1" y="0"/>
                  </a:lnTo>
                  <a:lnTo>
                    <a:pt x="0" y="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3" name="Freeform 73"/>
            <p:cNvSpPr>
              <a:spLocks/>
            </p:cNvSpPr>
            <p:nvPr/>
          </p:nvSpPr>
          <p:spPr bwMode="auto">
            <a:xfrm>
              <a:off x="5132" y="2064"/>
              <a:ext cx="13" cy="25"/>
            </a:xfrm>
            <a:custGeom>
              <a:avLst/>
              <a:gdLst/>
              <a:ahLst/>
              <a:cxnLst>
                <a:cxn ang="0">
                  <a:pos x="1" y="23"/>
                </a:cxn>
                <a:cxn ang="0">
                  <a:pos x="0" y="23"/>
                </a:cxn>
                <a:cxn ang="0">
                  <a:pos x="0" y="24"/>
                </a:cxn>
                <a:cxn ang="0">
                  <a:pos x="3" y="18"/>
                </a:cxn>
                <a:cxn ang="0">
                  <a:pos x="3" y="17"/>
                </a:cxn>
                <a:cxn ang="0">
                  <a:pos x="4" y="16"/>
                </a:cxn>
                <a:cxn ang="0">
                  <a:pos x="5" y="15"/>
                </a:cxn>
                <a:cxn ang="0">
                  <a:pos x="5" y="14"/>
                </a:cxn>
                <a:cxn ang="0">
                  <a:pos x="6" y="13"/>
                </a:cxn>
                <a:cxn ang="0">
                  <a:pos x="7" y="11"/>
                </a:cxn>
                <a:cxn ang="0">
                  <a:pos x="8" y="8"/>
                </a:cxn>
                <a:cxn ang="0">
                  <a:pos x="9" y="8"/>
                </a:cxn>
                <a:cxn ang="0">
                  <a:pos x="12" y="0"/>
                </a:cxn>
                <a:cxn ang="0">
                  <a:pos x="12" y="1"/>
                </a:cxn>
                <a:cxn ang="0">
                  <a:pos x="11" y="2"/>
                </a:cxn>
                <a:cxn ang="0">
                  <a:pos x="11" y="3"/>
                </a:cxn>
                <a:cxn ang="0">
                  <a:pos x="1" y="23"/>
                </a:cxn>
              </a:cxnLst>
              <a:rect l="0" t="0" r="r" b="b"/>
              <a:pathLst>
                <a:path w="13" h="25">
                  <a:moveTo>
                    <a:pt x="1" y="23"/>
                  </a:moveTo>
                  <a:lnTo>
                    <a:pt x="0" y="23"/>
                  </a:lnTo>
                  <a:lnTo>
                    <a:pt x="0" y="24"/>
                  </a:lnTo>
                  <a:lnTo>
                    <a:pt x="3" y="18"/>
                  </a:lnTo>
                  <a:lnTo>
                    <a:pt x="3" y="17"/>
                  </a:lnTo>
                  <a:lnTo>
                    <a:pt x="4" y="16"/>
                  </a:lnTo>
                  <a:lnTo>
                    <a:pt x="5" y="15"/>
                  </a:lnTo>
                  <a:lnTo>
                    <a:pt x="5" y="14"/>
                  </a:lnTo>
                  <a:lnTo>
                    <a:pt x="6" y="13"/>
                  </a:lnTo>
                  <a:lnTo>
                    <a:pt x="7" y="11"/>
                  </a:lnTo>
                  <a:lnTo>
                    <a:pt x="8" y="8"/>
                  </a:lnTo>
                  <a:lnTo>
                    <a:pt x="9" y="8"/>
                  </a:lnTo>
                  <a:lnTo>
                    <a:pt x="12" y="0"/>
                  </a:lnTo>
                  <a:lnTo>
                    <a:pt x="12" y="1"/>
                  </a:lnTo>
                  <a:lnTo>
                    <a:pt x="11" y="2"/>
                  </a:lnTo>
                  <a:lnTo>
                    <a:pt x="11" y="3"/>
                  </a:lnTo>
                  <a:lnTo>
                    <a:pt x="1" y="2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4" name="Freeform 74"/>
            <p:cNvSpPr>
              <a:spLocks/>
            </p:cNvSpPr>
            <p:nvPr/>
          </p:nvSpPr>
          <p:spPr bwMode="auto">
            <a:xfrm>
              <a:off x="5149" y="2034"/>
              <a:ext cx="13" cy="22"/>
            </a:xfrm>
            <a:custGeom>
              <a:avLst/>
              <a:gdLst/>
              <a:ahLst/>
              <a:cxnLst>
                <a:cxn ang="0">
                  <a:pos x="0" y="21"/>
                </a:cxn>
                <a:cxn ang="0">
                  <a:pos x="1" y="20"/>
                </a:cxn>
                <a:cxn ang="0">
                  <a:pos x="4" y="14"/>
                </a:cxn>
                <a:cxn ang="0">
                  <a:pos x="4" y="15"/>
                </a:cxn>
                <a:cxn ang="0">
                  <a:pos x="12" y="0"/>
                </a:cxn>
                <a:cxn ang="0">
                  <a:pos x="0" y="21"/>
                </a:cxn>
              </a:cxnLst>
              <a:rect l="0" t="0" r="r" b="b"/>
              <a:pathLst>
                <a:path w="13" h="22">
                  <a:moveTo>
                    <a:pt x="0" y="21"/>
                  </a:moveTo>
                  <a:lnTo>
                    <a:pt x="1" y="20"/>
                  </a:lnTo>
                  <a:lnTo>
                    <a:pt x="4" y="14"/>
                  </a:lnTo>
                  <a:lnTo>
                    <a:pt x="4" y="15"/>
                  </a:lnTo>
                  <a:lnTo>
                    <a:pt x="12" y="0"/>
                  </a:lnTo>
                  <a:lnTo>
                    <a:pt x="0" y="2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5" name="Freeform 75"/>
            <p:cNvSpPr>
              <a:spLocks/>
            </p:cNvSpPr>
            <p:nvPr/>
          </p:nvSpPr>
          <p:spPr bwMode="auto">
            <a:xfrm>
              <a:off x="4978" y="2370"/>
              <a:ext cx="10" cy="19"/>
            </a:xfrm>
            <a:custGeom>
              <a:avLst/>
              <a:gdLst/>
              <a:ahLst/>
              <a:cxnLst>
                <a:cxn ang="0">
                  <a:pos x="0" y="18"/>
                </a:cxn>
                <a:cxn ang="0">
                  <a:pos x="0" y="17"/>
                </a:cxn>
                <a:cxn ang="0">
                  <a:pos x="1" y="15"/>
                </a:cxn>
                <a:cxn ang="0">
                  <a:pos x="2" y="14"/>
                </a:cxn>
                <a:cxn ang="0">
                  <a:pos x="3" y="12"/>
                </a:cxn>
                <a:cxn ang="0">
                  <a:pos x="4" y="11"/>
                </a:cxn>
                <a:cxn ang="0">
                  <a:pos x="5" y="9"/>
                </a:cxn>
                <a:cxn ang="0">
                  <a:pos x="5" y="8"/>
                </a:cxn>
                <a:cxn ang="0">
                  <a:pos x="6" y="7"/>
                </a:cxn>
                <a:cxn ang="0">
                  <a:pos x="6" y="6"/>
                </a:cxn>
                <a:cxn ang="0">
                  <a:pos x="7" y="5"/>
                </a:cxn>
                <a:cxn ang="0">
                  <a:pos x="7" y="4"/>
                </a:cxn>
                <a:cxn ang="0">
                  <a:pos x="8" y="3"/>
                </a:cxn>
                <a:cxn ang="0">
                  <a:pos x="8" y="2"/>
                </a:cxn>
                <a:cxn ang="0">
                  <a:pos x="9" y="1"/>
                </a:cxn>
                <a:cxn ang="0">
                  <a:pos x="9" y="0"/>
                </a:cxn>
                <a:cxn ang="0">
                  <a:pos x="0" y="18"/>
                </a:cxn>
              </a:cxnLst>
              <a:rect l="0" t="0" r="r" b="b"/>
              <a:pathLst>
                <a:path w="10" h="19">
                  <a:moveTo>
                    <a:pt x="0" y="18"/>
                  </a:moveTo>
                  <a:lnTo>
                    <a:pt x="0" y="17"/>
                  </a:lnTo>
                  <a:lnTo>
                    <a:pt x="1" y="15"/>
                  </a:lnTo>
                  <a:lnTo>
                    <a:pt x="2" y="14"/>
                  </a:lnTo>
                  <a:lnTo>
                    <a:pt x="3" y="12"/>
                  </a:lnTo>
                  <a:lnTo>
                    <a:pt x="4" y="11"/>
                  </a:lnTo>
                  <a:lnTo>
                    <a:pt x="5" y="9"/>
                  </a:lnTo>
                  <a:lnTo>
                    <a:pt x="5" y="8"/>
                  </a:lnTo>
                  <a:lnTo>
                    <a:pt x="6" y="7"/>
                  </a:lnTo>
                  <a:lnTo>
                    <a:pt x="6" y="6"/>
                  </a:lnTo>
                  <a:lnTo>
                    <a:pt x="7" y="5"/>
                  </a:lnTo>
                  <a:lnTo>
                    <a:pt x="7" y="4"/>
                  </a:lnTo>
                  <a:lnTo>
                    <a:pt x="8" y="3"/>
                  </a:lnTo>
                  <a:lnTo>
                    <a:pt x="8" y="2"/>
                  </a:lnTo>
                  <a:lnTo>
                    <a:pt x="9" y="1"/>
                  </a:lnTo>
                  <a:lnTo>
                    <a:pt x="9" y="0"/>
                  </a:lnTo>
                  <a:lnTo>
                    <a:pt x="0" y="1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6" name="Freeform 76"/>
            <p:cNvSpPr>
              <a:spLocks/>
            </p:cNvSpPr>
            <p:nvPr/>
          </p:nvSpPr>
          <p:spPr bwMode="auto">
            <a:xfrm>
              <a:off x="4993" y="2353"/>
              <a:ext cx="4" cy="5"/>
            </a:xfrm>
            <a:custGeom>
              <a:avLst/>
              <a:gdLst/>
              <a:ahLst/>
              <a:cxnLst>
                <a:cxn ang="0">
                  <a:pos x="0" y="3"/>
                </a:cxn>
                <a:cxn ang="0">
                  <a:pos x="1" y="4"/>
                </a:cxn>
                <a:cxn ang="0">
                  <a:pos x="3" y="1"/>
                </a:cxn>
                <a:cxn ang="0">
                  <a:pos x="2" y="0"/>
                </a:cxn>
                <a:cxn ang="0">
                  <a:pos x="0" y="3"/>
                </a:cxn>
              </a:cxnLst>
              <a:rect l="0" t="0" r="r" b="b"/>
              <a:pathLst>
                <a:path w="4" h="5">
                  <a:moveTo>
                    <a:pt x="0" y="3"/>
                  </a:moveTo>
                  <a:lnTo>
                    <a:pt x="1" y="4"/>
                  </a:lnTo>
                  <a:lnTo>
                    <a:pt x="3" y="1"/>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7" name="Freeform 77"/>
            <p:cNvSpPr>
              <a:spLocks/>
            </p:cNvSpPr>
            <p:nvPr/>
          </p:nvSpPr>
          <p:spPr bwMode="auto">
            <a:xfrm>
              <a:off x="5002" y="2324"/>
              <a:ext cx="11" cy="20"/>
            </a:xfrm>
            <a:custGeom>
              <a:avLst/>
              <a:gdLst/>
              <a:ahLst/>
              <a:cxnLst>
                <a:cxn ang="0">
                  <a:pos x="0" y="19"/>
                </a:cxn>
                <a:cxn ang="0">
                  <a:pos x="0" y="18"/>
                </a:cxn>
                <a:cxn ang="0">
                  <a:pos x="1" y="16"/>
                </a:cxn>
                <a:cxn ang="0">
                  <a:pos x="2" y="15"/>
                </a:cxn>
                <a:cxn ang="0">
                  <a:pos x="4" y="12"/>
                </a:cxn>
                <a:cxn ang="0">
                  <a:pos x="5" y="8"/>
                </a:cxn>
                <a:cxn ang="0">
                  <a:pos x="6" y="7"/>
                </a:cxn>
                <a:cxn ang="0">
                  <a:pos x="7" y="6"/>
                </a:cxn>
                <a:cxn ang="0">
                  <a:pos x="7" y="5"/>
                </a:cxn>
                <a:cxn ang="0">
                  <a:pos x="8" y="3"/>
                </a:cxn>
                <a:cxn ang="0">
                  <a:pos x="9" y="2"/>
                </a:cxn>
                <a:cxn ang="0">
                  <a:pos x="9" y="1"/>
                </a:cxn>
                <a:cxn ang="0">
                  <a:pos x="10" y="0"/>
                </a:cxn>
                <a:cxn ang="0">
                  <a:pos x="0" y="19"/>
                </a:cxn>
              </a:cxnLst>
              <a:rect l="0" t="0" r="r" b="b"/>
              <a:pathLst>
                <a:path w="11" h="20">
                  <a:moveTo>
                    <a:pt x="0" y="19"/>
                  </a:moveTo>
                  <a:lnTo>
                    <a:pt x="0" y="18"/>
                  </a:lnTo>
                  <a:lnTo>
                    <a:pt x="1" y="16"/>
                  </a:lnTo>
                  <a:lnTo>
                    <a:pt x="2" y="15"/>
                  </a:lnTo>
                  <a:lnTo>
                    <a:pt x="4" y="12"/>
                  </a:lnTo>
                  <a:lnTo>
                    <a:pt x="5" y="8"/>
                  </a:lnTo>
                  <a:lnTo>
                    <a:pt x="6" y="7"/>
                  </a:lnTo>
                  <a:lnTo>
                    <a:pt x="7" y="6"/>
                  </a:lnTo>
                  <a:lnTo>
                    <a:pt x="7" y="5"/>
                  </a:lnTo>
                  <a:lnTo>
                    <a:pt x="8" y="3"/>
                  </a:lnTo>
                  <a:lnTo>
                    <a:pt x="9" y="2"/>
                  </a:lnTo>
                  <a:lnTo>
                    <a:pt x="9" y="1"/>
                  </a:lnTo>
                  <a:lnTo>
                    <a:pt x="10" y="0"/>
                  </a:lnTo>
                  <a:lnTo>
                    <a:pt x="0" y="19"/>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8" name="Freeform 78"/>
            <p:cNvSpPr>
              <a:spLocks/>
            </p:cNvSpPr>
            <p:nvPr/>
          </p:nvSpPr>
          <p:spPr bwMode="auto">
            <a:xfrm>
              <a:off x="5017" y="2309"/>
              <a:ext cx="3" cy="5"/>
            </a:xfrm>
            <a:custGeom>
              <a:avLst/>
              <a:gdLst/>
              <a:ahLst/>
              <a:cxnLst>
                <a:cxn ang="0">
                  <a:pos x="0" y="3"/>
                </a:cxn>
                <a:cxn ang="0">
                  <a:pos x="1" y="4"/>
                </a:cxn>
                <a:cxn ang="0">
                  <a:pos x="2" y="1"/>
                </a:cxn>
                <a:cxn ang="0">
                  <a:pos x="1" y="0"/>
                </a:cxn>
                <a:cxn ang="0">
                  <a:pos x="0" y="3"/>
                </a:cxn>
              </a:cxnLst>
              <a:rect l="0" t="0" r="r" b="b"/>
              <a:pathLst>
                <a:path w="3" h="5">
                  <a:moveTo>
                    <a:pt x="0" y="3"/>
                  </a:moveTo>
                  <a:lnTo>
                    <a:pt x="1" y="4"/>
                  </a:lnTo>
                  <a:lnTo>
                    <a:pt x="2" y="1"/>
                  </a:lnTo>
                  <a:lnTo>
                    <a:pt x="1"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199" name="Freeform 79"/>
            <p:cNvSpPr>
              <a:spLocks/>
            </p:cNvSpPr>
            <p:nvPr/>
          </p:nvSpPr>
          <p:spPr bwMode="auto">
            <a:xfrm>
              <a:off x="5030" y="2283"/>
              <a:ext cx="4" cy="6"/>
            </a:xfrm>
            <a:custGeom>
              <a:avLst/>
              <a:gdLst/>
              <a:ahLst/>
              <a:cxnLst>
                <a:cxn ang="0">
                  <a:pos x="0" y="3"/>
                </a:cxn>
                <a:cxn ang="0">
                  <a:pos x="1" y="5"/>
                </a:cxn>
                <a:cxn ang="0">
                  <a:pos x="3" y="2"/>
                </a:cxn>
                <a:cxn ang="0">
                  <a:pos x="2" y="0"/>
                </a:cxn>
                <a:cxn ang="0">
                  <a:pos x="0" y="3"/>
                </a:cxn>
              </a:cxnLst>
              <a:rect l="0" t="0" r="r" b="b"/>
              <a:pathLst>
                <a:path w="4" h="6">
                  <a:moveTo>
                    <a:pt x="0" y="3"/>
                  </a:moveTo>
                  <a:lnTo>
                    <a:pt x="1" y="5"/>
                  </a:lnTo>
                  <a:lnTo>
                    <a:pt x="3" y="2"/>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0" name="Freeform 80"/>
            <p:cNvSpPr>
              <a:spLocks/>
            </p:cNvSpPr>
            <p:nvPr/>
          </p:nvSpPr>
          <p:spPr bwMode="auto">
            <a:xfrm>
              <a:off x="5043" y="2261"/>
              <a:ext cx="3" cy="4"/>
            </a:xfrm>
            <a:custGeom>
              <a:avLst/>
              <a:gdLst/>
              <a:ahLst/>
              <a:cxnLst>
                <a:cxn ang="0">
                  <a:pos x="0" y="2"/>
                </a:cxn>
                <a:cxn ang="0">
                  <a:pos x="1" y="3"/>
                </a:cxn>
                <a:cxn ang="0">
                  <a:pos x="2" y="0"/>
                </a:cxn>
                <a:cxn ang="0">
                  <a:pos x="1" y="0"/>
                </a:cxn>
                <a:cxn ang="0">
                  <a:pos x="0" y="2"/>
                </a:cxn>
              </a:cxnLst>
              <a:rect l="0" t="0" r="r" b="b"/>
              <a:pathLst>
                <a:path w="3" h="4">
                  <a:moveTo>
                    <a:pt x="0" y="2"/>
                  </a:moveTo>
                  <a:lnTo>
                    <a:pt x="1" y="3"/>
                  </a:lnTo>
                  <a:lnTo>
                    <a:pt x="2" y="0"/>
                  </a:lnTo>
                  <a:lnTo>
                    <a:pt x="1" y="0"/>
                  </a:lnTo>
                  <a:lnTo>
                    <a:pt x="0" y="2"/>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1" name="Freeform 81"/>
            <p:cNvSpPr>
              <a:spLocks/>
            </p:cNvSpPr>
            <p:nvPr/>
          </p:nvSpPr>
          <p:spPr bwMode="auto">
            <a:xfrm>
              <a:off x="5049" y="2248"/>
              <a:ext cx="3" cy="6"/>
            </a:xfrm>
            <a:custGeom>
              <a:avLst/>
              <a:gdLst/>
              <a:ahLst/>
              <a:cxnLst>
                <a:cxn ang="0">
                  <a:pos x="0" y="3"/>
                </a:cxn>
                <a:cxn ang="0">
                  <a:pos x="1" y="5"/>
                </a:cxn>
                <a:cxn ang="0">
                  <a:pos x="2" y="2"/>
                </a:cxn>
                <a:cxn ang="0">
                  <a:pos x="2" y="0"/>
                </a:cxn>
                <a:cxn ang="0">
                  <a:pos x="0" y="3"/>
                </a:cxn>
              </a:cxnLst>
              <a:rect l="0" t="0" r="r" b="b"/>
              <a:pathLst>
                <a:path w="3" h="6">
                  <a:moveTo>
                    <a:pt x="0" y="3"/>
                  </a:moveTo>
                  <a:lnTo>
                    <a:pt x="1" y="5"/>
                  </a:lnTo>
                  <a:lnTo>
                    <a:pt x="2" y="2"/>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2" name="Freeform 82"/>
            <p:cNvSpPr>
              <a:spLocks/>
            </p:cNvSpPr>
            <p:nvPr/>
          </p:nvSpPr>
          <p:spPr bwMode="auto">
            <a:xfrm>
              <a:off x="5056" y="2235"/>
              <a:ext cx="4" cy="5"/>
            </a:xfrm>
            <a:custGeom>
              <a:avLst/>
              <a:gdLst/>
              <a:ahLst/>
              <a:cxnLst>
                <a:cxn ang="0">
                  <a:pos x="0" y="3"/>
                </a:cxn>
                <a:cxn ang="0">
                  <a:pos x="1" y="4"/>
                </a:cxn>
                <a:cxn ang="0">
                  <a:pos x="3" y="1"/>
                </a:cxn>
                <a:cxn ang="0">
                  <a:pos x="2" y="0"/>
                </a:cxn>
                <a:cxn ang="0">
                  <a:pos x="0" y="3"/>
                </a:cxn>
              </a:cxnLst>
              <a:rect l="0" t="0" r="r" b="b"/>
              <a:pathLst>
                <a:path w="4" h="5">
                  <a:moveTo>
                    <a:pt x="0" y="3"/>
                  </a:moveTo>
                  <a:lnTo>
                    <a:pt x="1" y="4"/>
                  </a:lnTo>
                  <a:lnTo>
                    <a:pt x="3" y="1"/>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3" name="Freeform 83"/>
            <p:cNvSpPr>
              <a:spLocks/>
            </p:cNvSpPr>
            <p:nvPr/>
          </p:nvSpPr>
          <p:spPr bwMode="auto">
            <a:xfrm>
              <a:off x="5067" y="2216"/>
              <a:ext cx="3" cy="4"/>
            </a:xfrm>
            <a:custGeom>
              <a:avLst/>
              <a:gdLst/>
              <a:ahLst/>
              <a:cxnLst>
                <a:cxn ang="0">
                  <a:pos x="0" y="2"/>
                </a:cxn>
                <a:cxn ang="0">
                  <a:pos x="1" y="3"/>
                </a:cxn>
                <a:cxn ang="0">
                  <a:pos x="2" y="0"/>
                </a:cxn>
                <a:cxn ang="0">
                  <a:pos x="2" y="1"/>
                </a:cxn>
                <a:cxn ang="0">
                  <a:pos x="1" y="0"/>
                </a:cxn>
                <a:cxn ang="0">
                  <a:pos x="0" y="2"/>
                </a:cxn>
              </a:cxnLst>
              <a:rect l="0" t="0" r="r" b="b"/>
              <a:pathLst>
                <a:path w="3" h="4">
                  <a:moveTo>
                    <a:pt x="0" y="2"/>
                  </a:moveTo>
                  <a:lnTo>
                    <a:pt x="1" y="3"/>
                  </a:lnTo>
                  <a:lnTo>
                    <a:pt x="2" y="0"/>
                  </a:lnTo>
                  <a:lnTo>
                    <a:pt x="2" y="1"/>
                  </a:lnTo>
                  <a:lnTo>
                    <a:pt x="1" y="0"/>
                  </a:lnTo>
                  <a:lnTo>
                    <a:pt x="0" y="2"/>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4" name="Freeform 84"/>
            <p:cNvSpPr>
              <a:spLocks/>
            </p:cNvSpPr>
            <p:nvPr/>
          </p:nvSpPr>
          <p:spPr bwMode="auto">
            <a:xfrm>
              <a:off x="5081" y="2188"/>
              <a:ext cx="4" cy="5"/>
            </a:xfrm>
            <a:custGeom>
              <a:avLst/>
              <a:gdLst/>
              <a:ahLst/>
              <a:cxnLst>
                <a:cxn ang="0">
                  <a:pos x="0" y="3"/>
                </a:cxn>
                <a:cxn ang="0">
                  <a:pos x="1" y="4"/>
                </a:cxn>
                <a:cxn ang="0">
                  <a:pos x="3" y="1"/>
                </a:cxn>
                <a:cxn ang="0">
                  <a:pos x="2" y="0"/>
                </a:cxn>
                <a:cxn ang="0">
                  <a:pos x="0" y="3"/>
                </a:cxn>
              </a:cxnLst>
              <a:rect l="0" t="0" r="r" b="b"/>
              <a:pathLst>
                <a:path w="4" h="5">
                  <a:moveTo>
                    <a:pt x="0" y="3"/>
                  </a:moveTo>
                  <a:lnTo>
                    <a:pt x="1" y="4"/>
                  </a:lnTo>
                  <a:lnTo>
                    <a:pt x="3" y="1"/>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5" name="Freeform 85"/>
            <p:cNvSpPr>
              <a:spLocks/>
            </p:cNvSpPr>
            <p:nvPr/>
          </p:nvSpPr>
          <p:spPr bwMode="auto">
            <a:xfrm>
              <a:off x="5099" y="2140"/>
              <a:ext cx="12" cy="21"/>
            </a:xfrm>
            <a:custGeom>
              <a:avLst/>
              <a:gdLst/>
              <a:ahLst/>
              <a:cxnLst>
                <a:cxn ang="0">
                  <a:pos x="0" y="20"/>
                </a:cxn>
                <a:cxn ang="0">
                  <a:pos x="0" y="19"/>
                </a:cxn>
                <a:cxn ang="0">
                  <a:pos x="1" y="18"/>
                </a:cxn>
                <a:cxn ang="0">
                  <a:pos x="2" y="17"/>
                </a:cxn>
                <a:cxn ang="0">
                  <a:pos x="3" y="14"/>
                </a:cxn>
                <a:cxn ang="0">
                  <a:pos x="4" y="12"/>
                </a:cxn>
                <a:cxn ang="0">
                  <a:pos x="5" y="10"/>
                </a:cxn>
                <a:cxn ang="0">
                  <a:pos x="6" y="10"/>
                </a:cxn>
                <a:cxn ang="0">
                  <a:pos x="7" y="8"/>
                </a:cxn>
                <a:cxn ang="0">
                  <a:pos x="7" y="7"/>
                </a:cxn>
                <a:cxn ang="0">
                  <a:pos x="8" y="5"/>
                </a:cxn>
                <a:cxn ang="0">
                  <a:pos x="9" y="3"/>
                </a:cxn>
                <a:cxn ang="0">
                  <a:pos x="10" y="2"/>
                </a:cxn>
                <a:cxn ang="0">
                  <a:pos x="11" y="0"/>
                </a:cxn>
                <a:cxn ang="0">
                  <a:pos x="0" y="20"/>
                </a:cxn>
              </a:cxnLst>
              <a:rect l="0" t="0" r="r" b="b"/>
              <a:pathLst>
                <a:path w="12" h="21">
                  <a:moveTo>
                    <a:pt x="0" y="20"/>
                  </a:moveTo>
                  <a:lnTo>
                    <a:pt x="0" y="19"/>
                  </a:lnTo>
                  <a:lnTo>
                    <a:pt x="1" y="18"/>
                  </a:lnTo>
                  <a:lnTo>
                    <a:pt x="2" y="17"/>
                  </a:lnTo>
                  <a:lnTo>
                    <a:pt x="3" y="14"/>
                  </a:lnTo>
                  <a:lnTo>
                    <a:pt x="4" y="12"/>
                  </a:lnTo>
                  <a:lnTo>
                    <a:pt x="5" y="10"/>
                  </a:lnTo>
                  <a:lnTo>
                    <a:pt x="6" y="10"/>
                  </a:lnTo>
                  <a:lnTo>
                    <a:pt x="7" y="8"/>
                  </a:lnTo>
                  <a:lnTo>
                    <a:pt x="7" y="7"/>
                  </a:lnTo>
                  <a:lnTo>
                    <a:pt x="8" y="5"/>
                  </a:lnTo>
                  <a:lnTo>
                    <a:pt x="9" y="3"/>
                  </a:lnTo>
                  <a:lnTo>
                    <a:pt x="10" y="2"/>
                  </a:lnTo>
                  <a:lnTo>
                    <a:pt x="11" y="0"/>
                  </a:lnTo>
                  <a:lnTo>
                    <a:pt x="0" y="2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6" name="Freeform 86"/>
            <p:cNvSpPr>
              <a:spLocks/>
            </p:cNvSpPr>
            <p:nvPr/>
          </p:nvSpPr>
          <p:spPr bwMode="auto">
            <a:xfrm>
              <a:off x="5116" y="2122"/>
              <a:ext cx="3" cy="6"/>
            </a:xfrm>
            <a:custGeom>
              <a:avLst/>
              <a:gdLst/>
              <a:ahLst/>
              <a:cxnLst>
                <a:cxn ang="0">
                  <a:pos x="0" y="3"/>
                </a:cxn>
                <a:cxn ang="0">
                  <a:pos x="1" y="5"/>
                </a:cxn>
                <a:cxn ang="0">
                  <a:pos x="2" y="2"/>
                </a:cxn>
                <a:cxn ang="0">
                  <a:pos x="2" y="0"/>
                </a:cxn>
                <a:cxn ang="0">
                  <a:pos x="0" y="3"/>
                </a:cxn>
              </a:cxnLst>
              <a:rect l="0" t="0" r="r" b="b"/>
              <a:pathLst>
                <a:path w="3" h="6">
                  <a:moveTo>
                    <a:pt x="0" y="3"/>
                  </a:moveTo>
                  <a:lnTo>
                    <a:pt x="1" y="5"/>
                  </a:lnTo>
                  <a:lnTo>
                    <a:pt x="2" y="2"/>
                  </a:lnTo>
                  <a:lnTo>
                    <a:pt x="2" y="0"/>
                  </a:lnTo>
                  <a:lnTo>
                    <a:pt x="0" y="3"/>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7" name="Freeform 87"/>
            <p:cNvSpPr>
              <a:spLocks/>
            </p:cNvSpPr>
            <p:nvPr/>
          </p:nvSpPr>
          <p:spPr bwMode="auto">
            <a:xfrm>
              <a:off x="5127" y="2103"/>
              <a:ext cx="4" cy="4"/>
            </a:xfrm>
            <a:custGeom>
              <a:avLst/>
              <a:gdLst/>
              <a:ahLst/>
              <a:cxnLst>
                <a:cxn ang="0">
                  <a:pos x="0" y="2"/>
                </a:cxn>
                <a:cxn ang="0">
                  <a:pos x="1" y="3"/>
                </a:cxn>
                <a:cxn ang="0">
                  <a:pos x="3" y="0"/>
                </a:cxn>
                <a:cxn ang="0">
                  <a:pos x="2" y="1"/>
                </a:cxn>
                <a:cxn ang="0">
                  <a:pos x="1" y="0"/>
                </a:cxn>
                <a:cxn ang="0">
                  <a:pos x="0" y="2"/>
                </a:cxn>
              </a:cxnLst>
              <a:rect l="0" t="0" r="r" b="b"/>
              <a:pathLst>
                <a:path w="4" h="4">
                  <a:moveTo>
                    <a:pt x="0" y="2"/>
                  </a:moveTo>
                  <a:lnTo>
                    <a:pt x="1" y="3"/>
                  </a:lnTo>
                  <a:lnTo>
                    <a:pt x="3" y="0"/>
                  </a:lnTo>
                  <a:lnTo>
                    <a:pt x="2" y="1"/>
                  </a:lnTo>
                  <a:lnTo>
                    <a:pt x="1" y="0"/>
                  </a:lnTo>
                  <a:lnTo>
                    <a:pt x="0" y="2"/>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8" name="Freeform 88"/>
            <p:cNvSpPr>
              <a:spLocks/>
            </p:cNvSpPr>
            <p:nvPr/>
          </p:nvSpPr>
          <p:spPr bwMode="auto">
            <a:xfrm>
              <a:off x="5137" y="2071"/>
              <a:ext cx="10" cy="19"/>
            </a:xfrm>
            <a:custGeom>
              <a:avLst/>
              <a:gdLst/>
              <a:ahLst/>
              <a:cxnLst>
                <a:cxn ang="0">
                  <a:pos x="0" y="18"/>
                </a:cxn>
                <a:cxn ang="0">
                  <a:pos x="0" y="17"/>
                </a:cxn>
                <a:cxn ang="0">
                  <a:pos x="1" y="16"/>
                </a:cxn>
                <a:cxn ang="0">
                  <a:pos x="2" y="14"/>
                </a:cxn>
                <a:cxn ang="0">
                  <a:pos x="2" y="13"/>
                </a:cxn>
                <a:cxn ang="0">
                  <a:pos x="3" y="12"/>
                </a:cxn>
                <a:cxn ang="0">
                  <a:pos x="4" y="10"/>
                </a:cxn>
                <a:cxn ang="0">
                  <a:pos x="5" y="8"/>
                </a:cxn>
                <a:cxn ang="0">
                  <a:pos x="6" y="6"/>
                </a:cxn>
                <a:cxn ang="0">
                  <a:pos x="7" y="5"/>
                </a:cxn>
                <a:cxn ang="0">
                  <a:pos x="8" y="4"/>
                </a:cxn>
                <a:cxn ang="0">
                  <a:pos x="8" y="3"/>
                </a:cxn>
                <a:cxn ang="0">
                  <a:pos x="8" y="2"/>
                </a:cxn>
                <a:cxn ang="0">
                  <a:pos x="9" y="0"/>
                </a:cxn>
                <a:cxn ang="0">
                  <a:pos x="0" y="18"/>
                </a:cxn>
              </a:cxnLst>
              <a:rect l="0" t="0" r="r" b="b"/>
              <a:pathLst>
                <a:path w="10" h="19">
                  <a:moveTo>
                    <a:pt x="0" y="18"/>
                  </a:moveTo>
                  <a:lnTo>
                    <a:pt x="0" y="17"/>
                  </a:lnTo>
                  <a:lnTo>
                    <a:pt x="1" y="16"/>
                  </a:lnTo>
                  <a:lnTo>
                    <a:pt x="2" y="14"/>
                  </a:lnTo>
                  <a:lnTo>
                    <a:pt x="2" y="13"/>
                  </a:lnTo>
                  <a:lnTo>
                    <a:pt x="3" y="12"/>
                  </a:lnTo>
                  <a:lnTo>
                    <a:pt x="4" y="10"/>
                  </a:lnTo>
                  <a:lnTo>
                    <a:pt x="5" y="8"/>
                  </a:lnTo>
                  <a:lnTo>
                    <a:pt x="6" y="6"/>
                  </a:lnTo>
                  <a:lnTo>
                    <a:pt x="7" y="5"/>
                  </a:lnTo>
                  <a:lnTo>
                    <a:pt x="8" y="4"/>
                  </a:lnTo>
                  <a:lnTo>
                    <a:pt x="8" y="3"/>
                  </a:lnTo>
                  <a:lnTo>
                    <a:pt x="8" y="2"/>
                  </a:lnTo>
                  <a:lnTo>
                    <a:pt x="9" y="0"/>
                  </a:lnTo>
                  <a:lnTo>
                    <a:pt x="0" y="1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09" name="Freeform 89"/>
            <p:cNvSpPr>
              <a:spLocks/>
            </p:cNvSpPr>
            <p:nvPr/>
          </p:nvSpPr>
          <p:spPr bwMode="auto">
            <a:xfrm>
              <a:off x="5152" y="2036"/>
              <a:ext cx="14" cy="24"/>
            </a:xfrm>
            <a:custGeom>
              <a:avLst/>
              <a:gdLst/>
              <a:ahLst/>
              <a:cxnLst>
                <a:cxn ang="0">
                  <a:pos x="0" y="21"/>
                </a:cxn>
                <a:cxn ang="0">
                  <a:pos x="1" y="23"/>
                </a:cxn>
                <a:cxn ang="0">
                  <a:pos x="13" y="1"/>
                </a:cxn>
                <a:cxn ang="0">
                  <a:pos x="12" y="0"/>
                </a:cxn>
                <a:cxn ang="0">
                  <a:pos x="0" y="21"/>
                </a:cxn>
              </a:cxnLst>
              <a:rect l="0" t="0" r="r" b="b"/>
              <a:pathLst>
                <a:path w="14" h="24">
                  <a:moveTo>
                    <a:pt x="0" y="21"/>
                  </a:moveTo>
                  <a:lnTo>
                    <a:pt x="1" y="23"/>
                  </a:lnTo>
                  <a:lnTo>
                    <a:pt x="13" y="1"/>
                  </a:lnTo>
                  <a:lnTo>
                    <a:pt x="12" y="0"/>
                  </a:lnTo>
                  <a:lnTo>
                    <a:pt x="0" y="21"/>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5210" name="Line 90"/>
            <p:cNvSpPr>
              <a:spLocks noChangeShapeType="1"/>
            </p:cNvSpPr>
            <p:nvPr/>
          </p:nvSpPr>
          <p:spPr bwMode="auto">
            <a:xfrm flipH="1">
              <a:off x="4343" y="2879"/>
              <a:ext cx="171" cy="367"/>
            </a:xfrm>
            <a:prstGeom prst="line">
              <a:avLst/>
            </a:prstGeom>
            <a:noFill/>
            <a:ln w="12700">
              <a:solidFill>
                <a:srgbClr val="808080"/>
              </a:solidFill>
              <a:round/>
              <a:headEnd/>
              <a:tailEnd/>
            </a:ln>
            <a:effectLst/>
          </p:spPr>
          <p:txBody>
            <a:bodyPr/>
            <a:lstStyle/>
            <a:p>
              <a:endParaRPr lang="en-US"/>
            </a:p>
          </p:txBody>
        </p:sp>
        <p:sp>
          <p:nvSpPr>
            <p:cNvPr id="5211" name="Line 91"/>
            <p:cNvSpPr>
              <a:spLocks noChangeShapeType="1"/>
            </p:cNvSpPr>
            <p:nvPr/>
          </p:nvSpPr>
          <p:spPr bwMode="auto">
            <a:xfrm flipH="1">
              <a:off x="4646" y="3069"/>
              <a:ext cx="218" cy="349"/>
            </a:xfrm>
            <a:prstGeom prst="line">
              <a:avLst/>
            </a:prstGeom>
            <a:noFill/>
            <a:ln w="12700">
              <a:solidFill>
                <a:srgbClr val="808080"/>
              </a:solidFill>
              <a:round/>
              <a:headEnd/>
              <a:tailEnd/>
            </a:ln>
            <a:effectLst/>
          </p:spPr>
          <p:txBody>
            <a:bodyPr/>
            <a:lstStyle/>
            <a:p>
              <a:endParaRPr lang="en-US"/>
            </a:p>
          </p:txBody>
        </p:sp>
        <p:sp>
          <p:nvSpPr>
            <p:cNvPr id="5212" name="Line 92"/>
            <p:cNvSpPr>
              <a:spLocks noChangeShapeType="1"/>
            </p:cNvSpPr>
            <p:nvPr/>
          </p:nvSpPr>
          <p:spPr bwMode="auto">
            <a:xfrm flipH="1">
              <a:off x="4632" y="2553"/>
              <a:ext cx="55" cy="116"/>
            </a:xfrm>
            <a:prstGeom prst="line">
              <a:avLst/>
            </a:prstGeom>
            <a:noFill/>
            <a:ln w="12700">
              <a:solidFill>
                <a:srgbClr val="808080"/>
              </a:solidFill>
              <a:round/>
              <a:headEnd/>
              <a:tailEnd/>
            </a:ln>
            <a:effectLst/>
          </p:spPr>
          <p:txBody>
            <a:bodyPr/>
            <a:lstStyle/>
            <a:p>
              <a:endParaRPr lang="en-US"/>
            </a:p>
          </p:txBody>
        </p:sp>
        <p:sp>
          <p:nvSpPr>
            <p:cNvPr id="5213" name="Line 93"/>
            <p:cNvSpPr>
              <a:spLocks noChangeShapeType="1"/>
            </p:cNvSpPr>
            <p:nvPr/>
          </p:nvSpPr>
          <p:spPr bwMode="auto">
            <a:xfrm flipH="1">
              <a:off x="4968" y="2760"/>
              <a:ext cx="64" cy="101"/>
            </a:xfrm>
            <a:prstGeom prst="line">
              <a:avLst/>
            </a:prstGeom>
            <a:noFill/>
            <a:ln w="12700">
              <a:solidFill>
                <a:srgbClr val="808080"/>
              </a:solidFill>
              <a:round/>
              <a:headEnd/>
              <a:tailEnd/>
            </a:ln>
            <a:effectLst/>
          </p:spPr>
          <p:txBody>
            <a:bodyPr/>
            <a:lstStyle/>
            <a:p>
              <a:endParaRPr lang="en-US"/>
            </a:p>
          </p:txBody>
        </p:sp>
        <p:sp>
          <p:nvSpPr>
            <p:cNvPr id="5214" name="Freeform 94"/>
            <p:cNvSpPr>
              <a:spLocks/>
            </p:cNvSpPr>
            <p:nvPr/>
          </p:nvSpPr>
          <p:spPr bwMode="auto">
            <a:xfrm>
              <a:off x="5492" y="1309"/>
              <a:ext cx="61" cy="70"/>
            </a:xfrm>
            <a:custGeom>
              <a:avLst/>
              <a:gdLst/>
              <a:ahLst/>
              <a:cxnLst>
                <a:cxn ang="0">
                  <a:pos x="49" y="0"/>
                </a:cxn>
                <a:cxn ang="0">
                  <a:pos x="52" y="3"/>
                </a:cxn>
                <a:cxn ang="0">
                  <a:pos x="54" y="8"/>
                </a:cxn>
                <a:cxn ang="0">
                  <a:pos x="58" y="14"/>
                </a:cxn>
                <a:cxn ang="0">
                  <a:pos x="59" y="21"/>
                </a:cxn>
                <a:cxn ang="0">
                  <a:pos x="60" y="30"/>
                </a:cxn>
                <a:cxn ang="0">
                  <a:pos x="60" y="36"/>
                </a:cxn>
                <a:cxn ang="0">
                  <a:pos x="59" y="44"/>
                </a:cxn>
                <a:cxn ang="0">
                  <a:pos x="57" y="49"/>
                </a:cxn>
                <a:cxn ang="0">
                  <a:pos x="53" y="55"/>
                </a:cxn>
                <a:cxn ang="0">
                  <a:pos x="49" y="60"/>
                </a:cxn>
                <a:cxn ang="0">
                  <a:pos x="44" y="63"/>
                </a:cxn>
                <a:cxn ang="0">
                  <a:pos x="38" y="65"/>
                </a:cxn>
                <a:cxn ang="0">
                  <a:pos x="32" y="68"/>
                </a:cxn>
                <a:cxn ang="0">
                  <a:pos x="25" y="69"/>
                </a:cxn>
                <a:cxn ang="0">
                  <a:pos x="20" y="67"/>
                </a:cxn>
                <a:cxn ang="0">
                  <a:pos x="14" y="65"/>
                </a:cxn>
                <a:cxn ang="0">
                  <a:pos x="10" y="62"/>
                </a:cxn>
                <a:cxn ang="0">
                  <a:pos x="5" y="58"/>
                </a:cxn>
                <a:cxn ang="0">
                  <a:pos x="2" y="52"/>
                </a:cxn>
                <a:cxn ang="0">
                  <a:pos x="1" y="45"/>
                </a:cxn>
                <a:cxn ang="0">
                  <a:pos x="0" y="40"/>
                </a:cxn>
                <a:cxn ang="0">
                  <a:pos x="0" y="33"/>
                </a:cxn>
                <a:cxn ang="0">
                  <a:pos x="2" y="28"/>
                </a:cxn>
                <a:cxn ang="0">
                  <a:pos x="4" y="21"/>
                </a:cxn>
                <a:cxn ang="0">
                  <a:pos x="8" y="17"/>
                </a:cxn>
                <a:cxn ang="0">
                  <a:pos x="13" y="10"/>
                </a:cxn>
                <a:cxn ang="0">
                  <a:pos x="18" y="8"/>
                </a:cxn>
                <a:cxn ang="0">
                  <a:pos x="27" y="3"/>
                </a:cxn>
                <a:cxn ang="0">
                  <a:pos x="32" y="0"/>
                </a:cxn>
                <a:cxn ang="0">
                  <a:pos x="39" y="0"/>
                </a:cxn>
                <a:cxn ang="0">
                  <a:pos x="45" y="0"/>
                </a:cxn>
                <a:cxn ang="0">
                  <a:pos x="49" y="0"/>
                </a:cxn>
              </a:cxnLst>
              <a:rect l="0" t="0" r="r" b="b"/>
              <a:pathLst>
                <a:path w="61" h="70">
                  <a:moveTo>
                    <a:pt x="49" y="0"/>
                  </a:moveTo>
                  <a:lnTo>
                    <a:pt x="52" y="3"/>
                  </a:lnTo>
                  <a:lnTo>
                    <a:pt x="54" y="8"/>
                  </a:lnTo>
                  <a:lnTo>
                    <a:pt x="58" y="14"/>
                  </a:lnTo>
                  <a:lnTo>
                    <a:pt x="59" y="21"/>
                  </a:lnTo>
                  <a:lnTo>
                    <a:pt x="60" y="30"/>
                  </a:lnTo>
                  <a:lnTo>
                    <a:pt x="60" y="36"/>
                  </a:lnTo>
                  <a:lnTo>
                    <a:pt x="59" y="44"/>
                  </a:lnTo>
                  <a:lnTo>
                    <a:pt x="57" y="49"/>
                  </a:lnTo>
                  <a:lnTo>
                    <a:pt x="53" y="55"/>
                  </a:lnTo>
                  <a:lnTo>
                    <a:pt x="49" y="60"/>
                  </a:lnTo>
                  <a:lnTo>
                    <a:pt x="44" y="63"/>
                  </a:lnTo>
                  <a:lnTo>
                    <a:pt x="38" y="65"/>
                  </a:lnTo>
                  <a:lnTo>
                    <a:pt x="32" y="68"/>
                  </a:lnTo>
                  <a:lnTo>
                    <a:pt x="25" y="69"/>
                  </a:lnTo>
                  <a:lnTo>
                    <a:pt x="20" y="67"/>
                  </a:lnTo>
                  <a:lnTo>
                    <a:pt x="14" y="65"/>
                  </a:lnTo>
                  <a:lnTo>
                    <a:pt x="10" y="62"/>
                  </a:lnTo>
                  <a:lnTo>
                    <a:pt x="5" y="58"/>
                  </a:lnTo>
                  <a:lnTo>
                    <a:pt x="2" y="52"/>
                  </a:lnTo>
                  <a:lnTo>
                    <a:pt x="1" y="45"/>
                  </a:lnTo>
                  <a:lnTo>
                    <a:pt x="0" y="40"/>
                  </a:lnTo>
                  <a:lnTo>
                    <a:pt x="0" y="33"/>
                  </a:lnTo>
                  <a:lnTo>
                    <a:pt x="2" y="28"/>
                  </a:lnTo>
                  <a:lnTo>
                    <a:pt x="4" y="21"/>
                  </a:lnTo>
                  <a:lnTo>
                    <a:pt x="8" y="17"/>
                  </a:lnTo>
                  <a:lnTo>
                    <a:pt x="13" y="10"/>
                  </a:lnTo>
                  <a:lnTo>
                    <a:pt x="18" y="8"/>
                  </a:lnTo>
                  <a:lnTo>
                    <a:pt x="27" y="3"/>
                  </a:lnTo>
                  <a:lnTo>
                    <a:pt x="32" y="0"/>
                  </a:lnTo>
                  <a:lnTo>
                    <a:pt x="39" y="0"/>
                  </a:lnTo>
                  <a:lnTo>
                    <a:pt x="45" y="0"/>
                  </a:lnTo>
                  <a:lnTo>
                    <a:pt x="49" y="0"/>
                  </a:lnTo>
                </a:path>
              </a:pathLst>
            </a:custGeom>
            <a:solidFill>
              <a:srgbClr val="080808"/>
            </a:solidFill>
            <a:ln w="12700" cap="rnd" cmpd="sng">
              <a:noFill/>
              <a:prstDash val="solid"/>
              <a:round/>
              <a:headEnd type="none" w="med" len="med"/>
              <a:tailEnd type="none" w="med" len="med"/>
            </a:ln>
            <a:effectLst/>
          </p:spPr>
          <p:txBody>
            <a:bodyPr/>
            <a:lstStyle/>
            <a:p>
              <a:endParaRPr lang="en-US"/>
            </a:p>
          </p:txBody>
        </p:sp>
        <p:sp>
          <p:nvSpPr>
            <p:cNvPr id="5215" name="Freeform 95"/>
            <p:cNvSpPr>
              <a:spLocks/>
            </p:cNvSpPr>
            <p:nvPr/>
          </p:nvSpPr>
          <p:spPr bwMode="auto">
            <a:xfrm>
              <a:off x="5492" y="1310"/>
              <a:ext cx="60" cy="67"/>
            </a:xfrm>
            <a:custGeom>
              <a:avLst/>
              <a:gdLst/>
              <a:ahLst/>
              <a:cxnLst>
                <a:cxn ang="0">
                  <a:pos x="48" y="0"/>
                </a:cxn>
                <a:cxn ang="0">
                  <a:pos x="51" y="3"/>
                </a:cxn>
                <a:cxn ang="0">
                  <a:pos x="53" y="8"/>
                </a:cxn>
                <a:cxn ang="0">
                  <a:pos x="56" y="13"/>
                </a:cxn>
                <a:cxn ang="0">
                  <a:pos x="57" y="20"/>
                </a:cxn>
                <a:cxn ang="0">
                  <a:pos x="58" y="27"/>
                </a:cxn>
                <a:cxn ang="0">
                  <a:pos x="59" y="34"/>
                </a:cxn>
                <a:cxn ang="0">
                  <a:pos x="58" y="43"/>
                </a:cxn>
                <a:cxn ang="0">
                  <a:pos x="55" y="48"/>
                </a:cxn>
                <a:cxn ang="0">
                  <a:pos x="53" y="53"/>
                </a:cxn>
                <a:cxn ang="0">
                  <a:pos x="47" y="58"/>
                </a:cxn>
                <a:cxn ang="0">
                  <a:pos x="43" y="61"/>
                </a:cxn>
                <a:cxn ang="0">
                  <a:pos x="38" y="64"/>
                </a:cxn>
                <a:cxn ang="0">
                  <a:pos x="31" y="66"/>
                </a:cxn>
                <a:cxn ang="0">
                  <a:pos x="26" y="66"/>
                </a:cxn>
                <a:cxn ang="0">
                  <a:pos x="20" y="66"/>
                </a:cxn>
                <a:cxn ang="0">
                  <a:pos x="14" y="64"/>
                </a:cxn>
                <a:cxn ang="0">
                  <a:pos x="9" y="60"/>
                </a:cxn>
                <a:cxn ang="0">
                  <a:pos x="5" y="54"/>
                </a:cxn>
                <a:cxn ang="0">
                  <a:pos x="2" y="51"/>
                </a:cxn>
                <a:cxn ang="0">
                  <a:pos x="1" y="44"/>
                </a:cxn>
                <a:cxn ang="0">
                  <a:pos x="0" y="39"/>
                </a:cxn>
                <a:cxn ang="0">
                  <a:pos x="0" y="32"/>
                </a:cxn>
                <a:cxn ang="0">
                  <a:pos x="3" y="26"/>
                </a:cxn>
                <a:cxn ang="0">
                  <a:pos x="4" y="20"/>
                </a:cxn>
                <a:cxn ang="0">
                  <a:pos x="8" y="16"/>
                </a:cxn>
                <a:cxn ang="0">
                  <a:pos x="14" y="10"/>
                </a:cxn>
                <a:cxn ang="0">
                  <a:pos x="19" y="7"/>
                </a:cxn>
                <a:cxn ang="0">
                  <a:pos x="26" y="3"/>
                </a:cxn>
                <a:cxn ang="0">
                  <a:pos x="32" y="0"/>
                </a:cxn>
                <a:cxn ang="0">
                  <a:pos x="38" y="0"/>
                </a:cxn>
                <a:cxn ang="0">
                  <a:pos x="45" y="0"/>
                </a:cxn>
                <a:cxn ang="0">
                  <a:pos x="48" y="0"/>
                </a:cxn>
              </a:cxnLst>
              <a:rect l="0" t="0" r="r" b="b"/>
              <a:pathLst>
                <a:path w="60" h="67">
                  <a:moveTo>
                    <a:pt x="48" y="0"/>
                  </a:moveTo>
                  <a:lnTo>
                    <a:pt x="51" y="3"/>
                  </a:lnTo>
                  <a:lnTo>
                    <a:pt x="53" y="8"/>
                  </a:lnTo>
                  <a:lnTo>
                    <a:pt x="56" y="13"/>
                  </a:lnTo>
                  <a:lnTo>
                    <a:pt x="57" y="20"/>
                  </a:lnTo>
                  <a:lnTo>
                    <a:pt x="58" y="27"/>
                  </a:lnTo>
                  <a:lnTo>
                    <a:pt x="59" y="34"/>
                  </a:lnTo>
                  <a:lnTo>
                    <a:pt x="58" y="43"/>
                  </a:lnTo>
                  <a:lnTo>
                    <a:pt x="55" y="48"/>
                  </a:lnTo>
                  <a:lnTo>
                    <a:pt x="53" y="53"/>
                  </a:lnTo>
                  <a:lnTo>
                    <a:pt x="47" y="58"/>
                  </a:lnTo>
                  <a:lnTo>
                    <a:pt x="43" y="61"/>
                  </a:lnTo>
                  <a:lnTo>
                    <a:pt x="38" y="64"/>
                  </a:lnTo>
                  <a:lnTo>
                    <a:pt x="31" y="66"/>
                  </a:lnTo>
                  <a:lnTo>
                    <a:pt x="26" y="66"/>
                  </a:lnTo>
                  <a:lnTo>
                    <a:pt x="20" y="66"/>
                  </a:lnTo>
                  <a:lnTo>
                    <a:pt x="14" y="64"/>
                  </a:lnTo>
                  <a:lnTo>
                    <a:pt x="9" y="60"/>
                  </a:lnTo>
                  <a:lnTo>
                    <a:pt x="5" y="54"/>
                  </a:lnTo>
                  <a:lnTo>
                    <a:pt x="2" y="51"/>
                  </a:lnTo>
                  <a:lnTo>
                    <a:pt x="1" y="44"/>
                  </a:lnTo>
                  <a:lnTo>
                    <a:pt x="0" y="39"/>
                  </a:lnTo>
                  <a:lnTo>
                    <a:pt x="0" y="32"/>
                  </a:lnTo>
                  <a:lnTo>
                    <a:pt x="3" y="26"/>
                  </a:lnTo>
                  <a:lnTo>
                    <a:pt x="4" y="20"/>
                  </a:lnTo>
                  <a:lnTo>
                    <a:pt x="8" y="16"/>
                  </a:lnTo>
                  <a:lnTo>
                    <a:pt x="14" y="10"/>
                  </a:lnTo>
                  <a:lnTo>
                    <a:pt x="19" y="7"/>
                  </a:lnTo>
                  <a:lnTo>
                    <a:pt x="26" y="3"/>
                  </a:lnTo>
                  <a:lnTo>
                    <a:pt x="32" y="0"/>
                  </a:lnTo>
                  <a:lnTo>
                    <a:pt x="38" y="0"/>
                  </a:lnTo>
                  <a:lnTo>
                    <a:pt x="45" y="0"/>
                  </a:lnTo>
                  <a:lnTo>
                    <a:pt x="48" y="0"/>
                  </a:lnTo>
                </a:path>
              </a:pathLst>
            </a:custGeom>
            <a:solidFill>
              <a:srgbClr val="101010"/>
            </a:solidFill>
            <a:ln w="12700" cap="rnd" cmpd="sng">
              <a:noFill/>
              <a:prstDash val="solid"/>
              <a:round/>
              <a:headEnd type="none" w="med" len="med"/>
              <a:tailEnd type="none" w="med" len="med"/>
            </a:ln>
            <a:effectLst/>
          </p:spPr>
          <p:txBody>
            <a:bodyPr/>
            <a:lstStyle/>
            <a:p>
              <a:endParaRPr lang="en-US"/>
            </a:p>
          </p:txBody>
        </p:sp>
        <p:sp>
          <p:nvSpPr>
            <p:cNvPr id="5216" name="Freeform 96"/>
            <p:cNvSpPr>
              <a:spLocks/>
            </p:cNvSpPr>
            <p:nvPr/>
          </p:nvSpPr>
          <p:spPr bwMode="auto">
            <a:xfrm>
              <a:off x="5494" y="1310"/>
              <a:ext cx="57" cy="67"/>
            </a:xfrm>
            <a:custGeom>
              <a:avLst/>
              <a:gdLst/>
              <a:ahLst/>
              <a:cxnLst>
                <a:cxn ang="0">
                  <a:pos x="46" y="1"/>
                </a:cxn>
                <a:cxn ang="0">
                  <a:pos x="50" y="3"/>
                </a:cxn>
                <a:cxn ang="0">
                  <a:pos x="51" y="9"/>
                </a:cxn>
                <a:cxn ang="0">
                  <a:pos x="54" y="13"/>
                </a:cxn>
                <a:cxn ang="0">
                  <a:pos x="55" y="20"/>
                </a:cxn>
                <a:cxn ang="0">
                  <a:pos x="56" y="27"/>
                </a:cxn>
                <a:cxn ang="0">
                  <a:pos x="56" y="35"/>
                </a:cxn>
                <a:cxn ang="0">
                  <a:pos x="55" y="41"/>
                </a:cxn>
                <a:cxn ang="0">
                  <a:pos x="53" y="48"/>
                </a:cxn>
                <a:cxn ang="0">
                  <a:pos x="51" y="53"/>
                </a:cxn>
                <a:cxn ang="0">
                  <a:pos x="46" y="57"/>
                </a:cxn>
                <a:cxn ang="0">
                  <a:pos x="41" y="61"/>
                </a:cxn>
                <a:cxn ang="0">
                  <a:pos x="36" y="64"/>
                </a:cxn>
                <a:cxn ang="0">
                  <a:pos x="31" y="65"/>
                </a:cxn>
                <a:cxn ang="0">
                  <a:pos x="24" y="66"/>
                </a:cxn>
                <a:cxn ang="0">
                  <a:pos x="19" y="64"/>
                </a:cxn>
                <a:cxn ang="0">
                  <a:pos x="13" y="62"/>
                </a:cxn>
                <a:cxn ang="0">
                  <a:pos x="9" y="59"/>
                </a:cxn>
                <a:cxn ang="0">
                  <a:pos x="4" y="55"/>
                </a:cxn>
                <a:cxn ang="0">
                  <a:pos x="1" y="49"/>
                </a:cxn>
                <a:cxn ang="0">
                  <a:pos x="1" y="45"/>
                </a:cxn>
                <a:cxn ang="0">
                  <a:pos x="0" y="40"/>
                </a:cxn>
                <a:cxn ang="0">
                  <a:pos x="0" y="32"/>
                </a:cxn>
                <a:cxn ang="0">
                  <a:pos x="3" y="27"/>
                </a:cxn>
                <a:cxn ang="0">
                  <a:pos x="4" y="21"/>
                </a:cxn>
                <a:cxn ang="0">
                  <a:pos x="8" y="16"/>
                </a:cxn>
                <a:cxn ang="0">
                  <a:pos x="11" y="11"/>
                </a:cxn>
                <a:cxn ang="0">
                  <a:pos x="18" y="7"/>
                </a:cxn>
                <a:cxn ang="0">
                  <a:pos x="25" y="4"/>
                </a:cxn>
                <a:cxn ang="0">
                  <a:pos x="32" y="1"/>
                </a:cxn>
                <a:cxn ang="0">
                  <a:pos x="36" y="1"/>
                </a:cxn>
                <a:cxn ang="0">
                  <a:pos x="43" y="0"/>
                </a:cxn>
                <a:cxn ang="0">
                  <a:pos x="46" y="1"/>
                </a:cxn>
              </a:cxnLst>
              <a:rect l="0" t="0" r="r" b="b"/>
              <a:pathLst>
                <a:path w="57" h="67">
                  <a:moveTo>
                    <a:pt x="46" y="1"/>
                  </a:moveTo>
                  <a:lnTo>
                    <a:pt x="50" y="3"/>
                  </a:lnTo>
                  <a:lnTo>
                    <a:pt x="51" y="9"/>
                  </a:lnTo>
                  <a:lnTo>
                    <a:pt x="54" y="13"/>
                  </a:lnTo>
                  <a:lnTo>
                    <a:pt x="55" y="20"/>
                  </a:lnTo>
                  <a:lnTo>
                    <a:pt x="56" y="27"/>
                  </a:lnTo>
                  <a:lnTo>
                    <a:pt x="56" y="35"/>
                  </a:lnTo>
                  <a:lnTo>
                    <a:pt x="55" y="41"/>
                  </a:lnTo>
                  <a:lnTo>
                    <a:pt x="53" y="48"/>
                  </a:lnTo>
                  <a:lnTo>
                    <a:pt x="51" y="53"/>
                  </a:lnTo>
                  <a:lnTo>
                    <a:pt x="46" y="57"/>
                  </a:lnTo>
                  <a:lnTo>
                    <a:pt x="41" y="61"/>
                  </a:lnTo>
                  <a:lnTo>
                    <a:pt x="36" y="64"/>
                  </a:lnTo>
                  <a:lnTo>
                    <a:pt x="31" y="65"/>
                  </a:lnTo>
                  <a:lnTo>
                    <a:pt x="24" y="66"/>
                  </a:lnTo>
                  <a:lnTo>
                    <a:pt x="19" y="64"/>
                  </a:lnTo>
                  <a:lnTo>
                    <a:pt x="13" y="62"/>
                  </a:lnTo>
                  <a:lnTo>
                    <a:pt x="9" y="59"/>
                  </a:lnTo>
                  <a:lnTo>
                    <a:pt x="4" y="55"/>
                  </a:lnTo>
                  <a:lnTo>
                    <a:pt x="1" y="49"/>
                  </a:lnTo>
                  <a:lnTo>
                    <a:pt x="1" y="45"/>
                  </a:lnTo>
                  <a:lnTo>
                    <a:pt x="0" y="40"/>
                  </a:lnTo>
                  <a:lnTo>
                    <a:pt x="0" y="32"/>
                  </a:lnTo>
                  <a:lnTo>
                    <a:pt x="3" y="27"/>
                  </a:lnTo>
                  <a:lnTo>
                    <a:pt x="4" y="21"/>
                  </a:lnTo>
                  <a:lnTo>
                    <a:pt x="8" y="16"/>
                  </a:lnTo>
                  <a:lnTo>
                    <a:pt x="11" y="11"/>
                  </a:lnTo>
                  <a:lnTo>
                    <a:pt x="18" y="7"/>
                  </a:lnTo>
                  <a:lnTo>
                    <a:pt x="25" y="4"/>
                  </a:lnTo>
                  <a:lnTo>
                    <a:pt x="32" y="1"/>
                  </a:lnTo>
                  <a:lnTo>
                    <a:pt x="36" y="1"/>
                  </a:lnTo>
                  <a:lnTo>
                    <a:pt x="43" y="0"/>
                  </a:lnTo>
                  <a:lnTo>
                    <a:pt x="46" y="1"/>
                  </a:lnTo>
                </a:path>
              </a:pathLst>
            </a:custGeom>
            <a:solidFill>
              <a:srgbClr val="1A1A1A"/>
            </a:solidFill>
            <a:ln w="12700" cap="rnd" cmpd="sng">
              <a:noFill/>
              <a:prstDash val="solid"/>
              <a:round/>
              <a:headEnd type="none" w="med" len="med"/>
              <a:tailEnd type="none" w="med" len="med"/>
            </a:ln>
            <a:effectLst/>
          </p:spPr>
          <p:txBody>
            <a:bodyPr/>
            <a:lstStyle/>
            <a:p>
              <a:endParaRPr lang="en-US"/>
            </a:p>
          </p:txBody>
        </p:sp>
        <p:sp>
          <p:nvSpPr>
            <p:cNvPr id="5217" name="Freeform 97"/>
            <p:cNvSpPr>
              <a:spLocks/>
            </p:cNvSpPr>
            <p:nvPr/>
          </p:nvSpPr>
          <p:spPr bwMode="auto">
            <a:xfrm>
              <a:off x="5494" y="1311"/>
              <a:ext cx="57" cy="65"/>
            </a:xfrm>
            <a:custGeom>
              <a:avLst/>
              <a:gdLst/>
              <a:ahLst/>
              <a:cxnLst>
                <a:cxn ang="0">
                  <a:pos x="46" y="0"/>
                </a:cxn>
                <a:cxn ang="0">
                  <a:pos x="49" y="3"/>
                </a:cxn>
                <a:cxn ang="0">
                  <a:pos x="51" y="8"/>
                </a:cxn>
                <a:cxn ang="0">
                  <a:pos x="53" y="13"/>
                </a:cxn>
                <a:cxn ang="0">
                  <a:pos x="55" y="20"/>
                </a:cxn>
                <a:cxn ang="0">
                  <a:pos x="56" y="26"/>
                </a:cxn>
                <a:cxn ang="0">
                  <a:pos x="56" y="34"/>
                </a:cxn>
                <a:cxn ang="0">
                  <a:pos x="55" y="40"/>
                </a:cxn>
                <a:cxn ang="0">
                  <a:pos x="53" y="47"/>
                </a:cxn>
                <a:cxn ang="0">
                  <a:pos x="50" y="51"/>
                </a:cxn>
                <a:cxn ang="0">
                  <a:pos x="46" y="56"/>
                </a:cxn>
                <a:cxn ang="0">
                  <a:pos x="40" y="59"/>
                </a:cxn>
                <a:cxn ang="0">
                  <a:pos x="35" y="61"/>
                </a:cxn>
                <a:cxn ang="0">
                  <a:pos x="29" y="64"/>
                </a:cxn>
                <a:cxn ang="0">
                  <a:pos x="24" y="63"/>
                </a:cxn>
                <a:cxn ang="0">
                  <a:pos x="19" y="63"/>
                </a:cxn>
                <a:cxn ang="0">
                  <a:pos x="14" y="60"/>
                </a:cxn>
                <a:cxn ang="0">
                  <a:pos x="9" y="58"/>
                </a:cxn>
                <a:cxn ang="0">
                  <a:pos x="5" y="53"/>
                </a:cxn>
                <a:cxn ang="0">
                  <a:pos x="1" y="49"/>
                </a:cxn>
                <a:cxn ang="0">
                  <a:pos x="1" y="43"/>
                </a:cxn>
                <a:cxn ang="0">
                  <a:pos x="0" y="38"/>
                </a:cxn>
                <a:cxn ang="0">
                  <a:pos x="0" y="31"/>
                </a:cxn>
                <a:cxn ang="0">
                  <a:pos x="3" y="26"/>
                </a:cxn>
                <a:cxn ang="0">
                  <a:pos x="4" y="20"/>
                </a:cxn>
                <a:cxn ang="0">
                  <a:pos x="8" y="15"/>
                </a:cxn>
                <a:cxn ang="0">
                  <a:pos x="13" y="11"/>
                </a:cxn>
                <a:cxn ang="0">
                  <a:pos x="18" y="6"/>
                </a:cxn>
                <a:cxn ang="0">
                  <a:pos x="25" y="4"/>
                </a:cxn>
                <a:cxn ang="0">
                  <a:pos x="31" y="1"/>
                </a:cxn>
                <a:cxn ang="0">
                  <a:pos x="36" y="0"/>
                </a:cxn>
                <a:cxn ang="0">
                  <a:pos x="42" y="0"/>
                </a:cxn>
                <a:cxn ang="0">
                  <a:pos x="46" y="0"/>
                </a:cxn>
              </a:cxnLst>
              <a:rect l="0" t="0" r="r" b="b"/>
              <a:pathLst>
                <a:path w="57" h="65">
                  <a:moveTo>
                    <a:pt x="46" y="0"/>
                  </a:moveTo>
                  <a:lnTo>
                    <a:pt x="49" y="3"/>
                  </a:lnTo>
                  <a:lnTo>
                    <a:pt x="51" y="8"/>
                  </a:lnTo>
                  <a:lnTo>
                    <a:pt x="53" y="13"/>
                  </a:lnTo>
                  <a:lnTo>
                    <a:pt x="55" y="20"/>
                  </a:lnTo>
                  <a:lnTo>
                    <a:pt x="56" y="26"/>
                  </a:lnTo>
                  <a:lnTo>
                    <a:pt x="56" y="34"/>
                  </a:lnTo>
                  <a:lnTo>
                    <a:pt x="55" y="40"/>
                  </a:lnTo>
                  <a:lnTo>
                    <a:pt x="53" y="47"/>
                  </a:lnTo>
                  <a:lnTo>
                    <a:pt x="50" y="51"/>
                  </a:lnTo>
                  <a:lnTo>
                    <a:pt x="46" y="56"/>
                  </a:lnTo>
                  <a:lnTo>
                    <a:pt x="40" y="59"/>
                  </a:lnTo>
                  <a:lnTo>
                    <a:pt x="35" y="61"/>
                  </a:lnTo>
                  <a:lnTo>
                    <a:pt x="29" y="64"/>
                  </a:lnTo>
                  <a:lnTo>
                    <a:pt x="24" y="63"/>
                  </a:lnTo>
                  <a:lnTo>
                    <a:pt x="19" y="63"/>
                  </a:lnTo>
                  <a:lnTo>
                    <a:pt x="14" y="60"/>
                  </a:lnTo>
                  <a:lnTo>
                    <a:pt x="9" y="58"/>
                  </a:lnTo>
                  <a:lnTo>
                    <a:pt x="5" y="53"/>
                  </a:lnTo>
                  <a:lnTo>
                    <a:pt x="1" y="49"/>
                  </a:lnTo>
                  <a:lnTo>
                    <a:pt x="1" y="43"/>
                  </a:lnTo>
                  <a:lnTo>
                    <a:pt x="0" y="38"/>
                  </a:lnTo>
                  <a:lnTo>
                    <a:pt x="0" y="31"/>
                  </a:lnTo>
                  <a:lnTo>
                    <a:pt x="3" y="26"/>
                  </a:lnTo>
                  <a:lnTo>
                    <a:pt x="4" y="20"/>
                  </a:lnTo>
                  <a:lnTo>
                    <a:pt x="8" y="15"/>
                  </a:lnTo>
                  <a:lnTo>
                    <a:pt x="13" y="11"/>
                  </a:lnTo>
                  <a:lnTo>
                    <a:pt x="18" y="6"/>
                  </a:lnTo>
                  <a:lnTo>
                    <a:pt x="25" y="4"/>
                  </a:lnTo>
                  <a:lnTo>
                    <a:pt x="31" y="1"/>
                  </a:lnTo>
                  <a:lnTo>
                    <a:pt x="36" y="0"/>
                  </a:lnTo>
                  <a:lnTo>
                    <a:pt x="42" y="0"/>
                  </a:lnTo>
                  <a:lnTo>
                    <a:pt x="46" y="0"/>
                  </a:lnTo>
                </a:path>
              </a:pathLst>
            </a:custGeom>
            <a:solidFill>
              <a:srgbClr val="222222"/>
            </a:solidFill>
            <a:ln w="12700" cap="rnd" cmpd="sng">
              <a:noFill/>
              <a:prstDash val="solid"/>
              <a:round/>
              <a:headEnd type="none" w="med" len="med"/>
              <a:tailEnd type="none" w="med" len="med"/>
            </a:ln>
            <a:effectLst/>
          </p:spPr>
          <p:txBody>
            <a:bodyPr/>
            <a:lstStyle/>
            <a:p>
              <a:endParaRPr lang="en-US"/>
            </a:p>
          </p:txBody>
        </p:sp>
        <p:sp>
          <p:nvSpPr>
            <p:cNvPr id="5218" name="Freeform 98"/>
            <p:cNvSpPr>
              <a:spLocks/>
            </p:cNvSpPr>
            <p:nvPr/>
          </p:nvSpPr>
          <p:spPr bwMode="auto">
            <a:xfrm>
              <a:off x="5494" y="1312"/>
              <a:ext cx="57" cy="63"/>
            </a:xfrm>
            <a:custGeom>
              <a:avLst/>
              <a:gdLst/>
              <a:ahLst/>
              <a:cxnLst>
                <a:cxn ang="0">
                  <a:pos x="45" y="1"/>
                </a:cxn>
                <a:cxn ang="0">
                  <a:pos x="48" y="4"/>
                </a:cxn>
                <a:cxn ang="0">
                  <a:pos x="50" y="8"/>
                </a:cxn>
                <a:cxn ang="0">
                  <a:pos x="53" y="13"/>
                </a:cxn>
                <a:cxn ang="0">
                  <a:pos x="54" y="19"/>
                </a:cxn>
                <a:cxn ang="0">
                  <a:pos x="55" y="27"/>
                </a:cxn>
                <a:cxn ang="0">
                  <a:pos x="56" y="33"/>
                </a:cxn>
                <a:cxn ang="0">
                  <a:pos x="55" y="40"/>
                </a:cxn>
                <a:cxn ang="0">
                  <a:pos x="52" y="45"/>
                </a:cxn>
                <a:cxn ang="0">
                  <a:pos x="50" y="50"/>
                </a:cxn>
                <a:cxn ang="0">
                  <a:pos x="45" y="54"/>
                </a:cxn>
                <a:cxn ang="0">
                  <a:pos x="40" y="58"/>
                </a:cxn>
                <a:cxn ang="0">
                  <a:pos x="35" y="60"/>
                </a:cxn>
                <a:cxn ang="0">
                  <a:pos x="31" y="61"/>
                </a:cxn>
                <a:cxn ang="0">
                  <a:pos x="24" y="62"/>
                </a:cxn>
                <a:cxn ang="0">
                  <a:pos x="19" y="62"/>
                </a:cxn>
                <a:cxn ang="0">
                  <a:pos x="14" y="59"/>
                </a:cxn>
                <a:cxn ang="0">
                  <a:pos x="9" y="57"/>
                </a:cxn>
                <a:cxn ang="0">
                  <a:pos x="6" y="52"/>
                </a:cxn>
                <a:cxn ang="0">
                  <a:pos x="3" y="47"/>
                </a:cxn>
                <a:cxn ang="0">
                  <a:pos x="1" y="42"/>
                </a:cxn>
                <a:cxn ang="0">
                  <a:pos x="0" y="37"/>
                </a:cxn>
                <a:cxn ang="0">
                  <a:pos x="0" y="30"/>
                </a:cxn>
                <a:cxn ang="0">
                  <a:pos x="3" y="25"/>
                </a:cxn>
                <a:cxn ang="0">
                  <a:pos x="5" y="20"/>
                </a:cxn>
                <a:cxn ang="0">
                  <a:pos x="8" y="15"/>
                </a:cxn>
                <a:cxn ang="0">
                  <a:pos x="12" y="10"/>
                </a:cxn>
                <a:cxn ang="0">
                  <a:pos x="18" y="8"/>
                </a:cxn>
                <a:cxn ang="0">
                  <a:pos x="24" y="3"/>
                </a:cxn>
                <a:cxn ang="0">
                  <a:pos x="31" y="1"/>
                </a:cxn>
                <a:cxn ang="0">
                  <a:pos x="35" y="0"/>
                </a:cxn>
                <a:cxn ang="0">
                  <a:pos x="41" y="1"/>
                </a:cxn>
                <a:cxn ang="0">
                  <a:pos x="45" y="1"/>
                </a:cxn>
              </a:cxnLst>
              <a:rect l="0" t="0" r="r" b="b"/>
              <a:pathLst>
                <a:path w="57" h="63">
                  <a:moveTo>
                    <a:pt x="45" y="1"/>
                  </a:moveTo>
                  <a:lnTo>
                    <a:pt x="48" y="4"/>
                  </a:lnTo>
                  <a:lnTo>
                    <a:pt x="50" y="8"/>
                  </a:lnTo>
                  <a:lnTo>
                    <a:pt x="53" y="13"/>
                  </a:lnTo>
                  <a:lnTo>
                    <a:pt x="54" y="19"/>
                  </a:lnTo>
                  <a:lnTo>
                    <a:pt x="55" y="27"/>
                  </a:lnTo>
                  <a:lnTo>
                    <a:pt x="56" y="33"/>
                  </a:lnTo>
                  <a:lnTo>
                    <a:pt x="55" y="40"/>
                  </a:lnTo>
                  <a:lnTo>
                    <a:pt x="52" y="45"/>
                  </a:lnTo>
                  <a:lnTo>
                    <a:pt x="50" y="50"/>
                  </a:lnTo>
                  <a:lnTo>
                    <a:pt x="45" y="54"/>
                  </a:lnTo>
                  <a:lnTo>
                    <a:pt x="40" y="58"/>
                  </a:lnTo>
                  <a:lnTo>
                    <a:pt x="35" y="60"/>
                  </a:lnTo>
                  <a:lnTo>
                    <a:pt x="31" y="61"/>
                  </a:lnTo>
                  <a:lnTo>
                    <a:pt x="24" y="62"/>
                  </a:lnTo>
                  <a:lnTo>
                    <a:pt x="19" y="62"/>
                  </a:lnTo>
                  <a:lnTo>
                    <a:pt x="14" y="59"/>
                  </a:lnTo>
                  <a:lnTo>
                    <a:pt x="9" y="57"/>
                  </a:lnTo>
                  <a:lnTo>
                    <a:pt x="6" y="52"/>
                  </a:lnTo>
                  <a:lnTo>
                    <a:pt x="3" y="47"/>
                  </a:lnTo>
                  <a:lnTo>
                    <a:pt x="1" y="42"/>
                  </a:lnTo>
                  <a:lnTo>
                    <a:pt x="0" y="37"/>
                  </a:lnTo>
                  <a:lnTo>
                    <a:pt x="0" y="30"/>
                  </a:lnTo>
                  <a:lnTo>
                    <a:pt x="3" y="25"/>
                  </a:lnTo>
                  <a:lnTo>
                    <a:pt x="5" y="20"/>
                  </a:lnTo>
                  <a:lnTo>
                    <a:pt x="8" y="15"/>
                  </a:lnTo>
                  <a:lnTo>
                    <a:pt x="12" y="10"/>
                  </a:lnTo>
                  <a:lnTo>
                    <a:pt x="18" y="8"/>
                  </a:lnTo>
                  <a:lnTo>
                    <a:pt x="24" y="3"/>
                  </a:lnTo>
                  <a:lnTo>
                    <a:pt x="31" y="1"/>
                  </a:lnTo>
                  <a:lnTo>
                    <a:pt x="35" y="0"/>
                  </a:lnTo>
                  <a:lnTo>
                    <a:pt x="41" y="1"/>
                  </a:lnTo>
                  <a:lnTo>
                    <a:pt x="45" y="1"/>
                  </a:lnTo>
                </a:path>
              </a:pathLst>
            </a:custGeom>
            <a:solidFill>
              <a:srgbClr val="292929"/>
            </a:solidFill>
            <a:ln w="12700" cap="rnd" cmpd="sng">
              <a:noFill/>
              <a:prstDash val="solid"/>
              <a:round/>
              <a:headEnd type="none" w="med" len="med"/>
              <a:tailEnd type="none" w="med" len="med"/>
            </a:ln>
            <a:effectLst/>
          </p:spPr>
          <p:txBody>
            <a:bodyPr/>
            <a:lstStyle/>
            <a:p>
              <a:endParaRPr lang="en-US"/>
            </a:p>
          </p:txBody>
        </p:sp>
        <p:sp>
          <p:nvSpPr>
            <p:cNvPr id="5219" name="Freeform 99"/>
            <p:cNvSpPr>
              <a:spLocks/>
            </p:cNvSpPr>
            <p:nvPr/>
          </p:nvSpPr>
          <p:spPr bwMode="auto">
            <a:xfrm>
              <a:off x="5495" y="1312"/>
              <a:ext cx="55" cy="63"/>
            </a:xfrm>
            <a:custGeom>
              <a:avLst/>
              <a:gdLst/>
              <a:ahLst/>
              <a:cxnLst>
                <a:cxn ang="0">
                  <a:pos x="43" y="2"/>
                </a:cxn>
                <a:cxn ang="0">
                  <a:pos x="47" y="4"/>
                </a:cxn>
                <a:cxn ang="0">
                  <a:pos x="49" y="8"/>
                </a:cxn>
                <a:cxn ang="0">
                  <a:pos x="51" y="14"/>
                </a:cxn>
                <a:cxn ang="0">
                  <a:pos x="53" y="20"/>
                </a:cxn>
                <a:cxn ang="0">
                  <a:pos x="53" y="27"/>
                </a:cxn>
                <a:cxn ang="0">
                  <a:pos x="54" y="32"/>
                </a:cxn>
                <a:cxn ang="0">
                  <a:pos x="53" y="39"/>
                </a:cxn>
                <a:cxn ang="0">
                  <a:pos x="51" y="45"/>
                </a:cxn>
                <a:cxn ang="0">
                  <a:pos x="48" y="50"/>
                </a:cxn>
                <a:cxn ang="0">
                  <a:pos x="44" y="53"/>
                </a:cxn>
                <a:cxn ang="0">
                  <a:pos x="39" y="58"/>
                </a:cxn>
                <a:cxn ang="0">
                  <a:pos x="34" y="60"/>
                </a:cxn>
                <a:cxn ang="0">
                  <a:pos x="30" y="61"/>
                </a:cxn>
                <a:cxn ang="0">
                  <a:pos x="23" y="62"/>
                </a:cxn>
                <a:cxn ang="0">
                  <a:pos x="18" y="61"/>
                </a:cxn>
                <a:cxn ang="0">
                  <a:pos x="13" y="59"/>
                </a:cxn>
                <a:cxn ang="0">
                  <a:pos x="8" y="56"/>
                </a:cxn>
                <a:cxn ang="0">
                  <a:pos x="5" y="52"/>
                </a:cxn>
                <a:cxn ang="0">
                  <a:pos x="2" y="47"/>
                </a:cxn>
                <a:cxn ang="0">
                  <a:pos x="0" y="42"/>
                </a:cxn>
                <a:cxn ang="0">
                  <a:pos x="0" y="37"/>
                </a:cxn>
                <a:cxn ang="0">
                  <a:pos x="0" y="30"/>
                </a:cxn>
                <a:cxn ang="0">
                  <a:pos x="2" y="25"/>
                </a:cxn>
                <a:cxn ang="0">
                  <a:pos x="4" y="20"/>
                </a:cxn>
                <a:cxn ang="0">
                  <a:pos x="7" y="14"/>
                </a:cxn>
                <a:cxn ang="0">
                  <a:pos x="13" y="11"/>
                </a:cxn>
                <a:cxn ang="0">
                  <a:pos x="17" y="8"/>
                </a:cxn>
                <a:cxn ang="0">
                  <a:pos x="23" y="4"/>
                </a:cxn>
                <a:cxn ang="0">
                  <a:pos x="29" y="2"/>
                </a:cxn>
                <a:cxn ang="0">
                  <a:pos x="34" y="0"/>
                </a:cxn>
                <a:cxn ang="0">
                  <a:pos x="40" y="1"/>
                </a:cxn>
                <a:cxn ang="0">
                  <a:pos x="43" y="2"/>
                </a:cxn>
              </a:cxnLst>
              <a:rect l="0" t="0" r="r" b="b"/>
              <a:pathLst>
                <a:path w="55" h="63">
                  <a:moveTo>
                    <a:pt x="43" y="2"/>
                  </a:moveTo>
                  <a:lnTo>
                    <a:pt x="47" y="4"/>
                  </a:lnTo>
                  <a:lnTo>
                    <a:pt x="49" y="8"/>
                  </a:lnTo>
                  <a:lnTo>
                    <a:pt x="51" y="14"/>
                  </a:lnTo>
                  <a:lnTo>
                    <a:pt x="53" y="20"/>
                  </a:lnTo>
                  <a:lnTo>
                    <a:pt x="53" y="27"/>
                  </a:lnTo>
                  <a:lnTo>
                    <a:pt x="54" y="32"/>
                  </a:lnTo>
                  <a:lnTo>
                    <a:pt x="53" y="39"/>
                  </a:lnTo>
                  <a:lnTo>
                    <a:pt x="51" y="45"/>
                  </a:lnTo>
                  <a:lnTo>
                    <a:pt x="48" y="50"/>
                  </a:lnTo>
                  <a:lnTo>
                    <a:pt x="44" y="53"/>
                  </a:lnTo>
                  <a:lnTo>
                    <a:pt x="39" y="58"/>
                  </a:lnTo>
                  <a:lnTo>
                    <a:pt x="34" y="60"/>
                  </a:lnTo>
                  <a:lnTo>
                    <a:pt x="30" y="61"/>
                  </a:lnTo>
                  <a:lnTo>
                    <a:pt x="23" y="62"/>
                  </a:lnTo>
                  <a:lnTo>
                    <a:pt x="18" y="61"/>
                  </a:lnTo>
                  <a:lnTo>
                    <a:pt x="13" y="59"/>
                  </a:lnTo>
                  <a:lnTo>
                    <a:pt x="8" y="56"/>
                  </a:lnTo>
                  <a:lnTo>
                    <a:pt x="5" y="52"/>
                  </a:lnTo>
                  <a:lnTo>
                    <a:pt x="2" y="47"/>
                  </a:lnTo>
                  <a:lnTo>
                    <a:pt x="0" y="42"/>
                  </a:lnTo>
                  <a:lnTo>
                    <a:pt x="0" y="37"/>
                  </a:lnTo>
                  <a:lnTo>
                    <a:pt x="0" y="30"/>
                  </a:lnTo>
                  <a:lnTo>
                    <a:pt x="2" y="25"/>
                  </a:lnTo>
                  <a:lnTo>
                    <a:pt x="4" y="20"/>
                  </a:lnTo>
                  <a:lnTo>
                    <a:pt x="7" y="14"/>
                  </a:lnTo>
                  <a:lnTo>
                    <a:pt x="13" y="11"/>
                  </a:lnTo>
                  <a:lnTo>
                    <a:pt x="17" y="8"/>
                  </a:lnTo>
                  <a:lnTo>
                    <a:pt x="23" y="4"/>
                  </a:lnTo>
                  <a:lnTo>
                    <a:pt x="29" y="2"/>
                  </a:lnTo>
                  <a:lnTo>
                    <a:pt x="34" y="0"/>
                  </a:lnTo>
                  <a:lnTo>
                    <a:pt x="40" y="1"/>
                  </a:lnTo>
                  <a:lnTo>
                    <a:pt x="43" y="2"/>
                  </a:lnTo>
                </a:path>
              </a:pathLst>
            </a:custGeom>
            <a:solidFill>
              <a:srgbClr val="313131"/>
            </a:solidFill>
            <a:ln w="12700" cap="rnd" cmpd="sng">
              <a:noFill/>
              <a:prstDash val="solid"/>
              <a:round/>
              <a:headEnd type="none" w="med" len="med"/>
              <a:tailEnd type="none" w="med" len="med"/>
            </a:ln>
            <a:effectLst/>
          </p:spPr>
          <p:txBody>
            <a:bodyPr/>
            <a:lstStyle/>
            <a:p>
              <a:endParaRPr lang="en-US"/>
            </a:p>
          </p:txBody>
        </p:sp>
        <p:sp>
          <p:nvSpPr>
            <p:cNvPr id="5220" name="Freeform 100"/>
            <p:cNvSpPr>
              <a:spLocks/>
            </p:cNvSpPr>
            <p:nvPr/>
          </p:nvSpPr>
          <p:spPr bwMode="auto">
            <a:xfrm>
              <a:off x="5495" y="1312"/>
              <a:ext cx="55" cy="63"/>
            </a:xfrm>
            <a:custGeom>
              <a:avLst/>
              <a:gdLst/>
              <a:ahLst/>
              <a:cxnLst>
                <a:cxn ang="0">
                  <a:pos x="43" y="2"/>
                </a:cxn>
                <a:cxn ang="0">
                  <a:pos x="47" y="5"/>
                </a:cxn>
                <a:cxn ang="0">
                  <a:pos x="49" y="8"/>
                </a:cxn>
                <a:cxn ang="0">
                  <a:pos x="51" y="14"/>
                </a:cxn>
                <a:cxn ang="0">
                  <a:pos x="53" y="20"/>
                </a:cxn>
                <a:cxn ang="0">
                  <a:pos x="53" y="27"/>
                </a:cxn>
                <a:cxn ang="0">
                  <a:pos x="54" y="32"/>
                </a:cxn>
                <a:cxn ang="0">
                  <a:pos x="53" y="40"/>
                </a:cxn>
                <a:cxn ang="0">
                  <a:pos x="51" y="45"/>
                </a:cxn>
                <a:cxn ang="0">
                  <a:pos x="48" y="50"/>
                </a:cxn>
                <a:cxn ang="0">
                  <a:pos x="44" y="53"/>
                </a:cxn>
                <a:cxn ang="0">
                  <a:pos x="38" y="57"/>
                </a:cxn>
                <a:cxn ang="0">
                  <a:pos x="34" y="59"/>
                </a:cxn>
                <a:cxn ang="0">
                  <a:pos x="30" y="60"/>
                </a:cxn>
                <a:cxn ang="0">
                  <a:pos x="23" y="62"/>
                </a:cxn>
                <a:cxn ang="0">
                  <a:pos x="18" y="59"/>
                </a:cxn>
                <a:cxn ang="0">
                  <a:pos x="13" y="58"/>
                </a:cxn>
                <a:cxn ang="0">
                  <a:pos x="9" y="55"/>
                </a:cxn>
                <a:cxn ang="0">
                  <a:pos x="5" y="52"/>
                </a:cxn>
                <a:cxn ang="0">
                  <a:pos x="2" y="46"/>
                </a:cxn>
                <a:cxn ang="0">
                  <a:pos x="2" y="41"/>
                </a:cxn>
                <a:cxn ang="0">
                  <a:pos x="0" y="37"/>
                </a:cxn>
                <a:cxn ang="0">
                  <a:pos x="0" y="30"/>
                </a:cxn>
                <a:cxn ang="0">
                  <a:pos x="2" y="25"/>
                </a:cxn>
                <a:cxn ang="0">
                  <a:pos x="4" y="20"/>
                </a:cxn>
                <a:cxn ang="0">
                  <a:pos x="7" y="15"/>
                </a:cxn>
                <a:cxn ang="0">
                  <a:pos x="13" y="11"/>
                </a:cxn>
                <a:cxn ang="0">
                  <a:pos x="17" y="8"/>
                </a:cxn>
                <a:cxn ang="0">
                  <a:pos x="23" y="4"/>
                </a:cxn>
                <a:cxn ang="0">
                  <a:pos x="29" y="2"/>
                </a:cxn>
                <a:cxn ang="0">
                  <a:pos x="34" y="0"/>
                </a:cxn>
                <a:cxn ang="0">
                  <a:pos x="40" y="2"/>
                </a:cxn>
                <a:cxn ang="0">
                  <a:pos x="43" y="2"/>
                </a:cxn>
              </a:cxnLst>
              <a:rect l="0" t="0" r="r" b="b"/>
              <a:pathLst>
                <a:path w="55" h="63">
                  <a:moveTo>
                    <a:pt x="43" y="2"/>
                  </a:moveTo>
                  <a:lnTo>
                    <a:pt x="47" y="5"/>
                  </a:lnTo>
                  <a:lnTo>
                    <a:pt x="49" y="8"/>
                  </a:lnTo>
                  <a:lnTo>
                    <a:pt x="51" y="14"/>
                  </a:lnTo>
                  <a:lnTo>
                    <a:pt x="53" y="20"/>
                  </a:lnTo>
                  <a:lnTo>
                    <a:pt x="53" y="27"/>
                  </a:lnTo>
                  <a:lnTo>
                    <a:pt x="54" y="32"/>
                  </a:lnTo>
                  <a:lnTo>
                    <a:pt x="53" y="40"/>
                  </a:lnTo>
                  <a:lnTo>
                    <a:pt x="51" y="45"/>
                  </a:lnTo>
                  <a:lnTo>
                    <a:pt x="48" y="50"/>
                  </a:lnTo>
                  <a:lnTo>
                    <a:pt x="44" y="53"/>
                  </a:lnTo>
                  <a:lnTo>
                    <a:pt x="38" y="57"/>
                  </a:lnTo>
                  <a:lnTo>
                    <a:pt x="34" y="59"/>
                  </a:lnTo>
                  <a:lnTo>
                    <a:pt x="30" y="60"/>
                  </a:lnTo>
                  <a:lnTo>
                    <a:pt x="23" y="62"/>
                  </a:lnTo>
                  <a:lnTo>
                    <a:pt x="18" y="59"/>
                  </a:lnTo>
                  <a:lnTo>
                    <a:pt x="13" y="58"/>
                  </a:lnTo>
                  <a:lnTo>
                    <a:pt x="9" y="55"/>
                  </a:lnTo>
                  <a:lnTo>
                    <a:pt x="5" y="52"/>
                  </a:lnTo>
                  <a:lnTo>
                    <a:pt x="2" y="46"/>
                  </a:lnTo>
                  <a:lnTo>
                    <a:pt x="2" y="41"/>
                  </a:lnTo>
                  <a:lnTo>
                    <a:pt x="0" y="37"/>
                  </a:lnTo>
                  <a:lnTo>
                    <a:pt x="0" y="30"/>
                  </a:lnTo>
                  <a:lnTo>
                    <a:pt x="2" y="25"/>
                  </a:lnTo>
                  <a:lnTo>
                    <a:pt x="4" y="20"/>
                  </a:lnTo>
                  <a:lnTo>
                    <a:pt x="7" y="15"/>
                  </a:lnTo>
                  <a:lnTo>
                    <a:pt x="13" y="11"/>
                  </a:lnTo>
                  <a:lnTo>
                    <a:pt x="17" y="8"/>
                  </a:lnTo>
                  <a:lnTo>
                    <a:pt x="23" y="4"/>
                  </a:lnTo>
                  <a:lnTo>
                    <a:pt x="29" y="2"/>
                  </a:lnTo>
                  <a:lnTo>
                    <a:pt x="34" y="0"/>
                  </a:lnTo>
                  <a:lnTo>
                    <a:pt x="40" y="2"/>
                  </a:lnTo>
                  <a:lnTo>
                    <a:pt x="43" y="2"/>
                  </a:lnTo>
                </a:path>
              </a:pathLst>
            </a:custGeom>
            <a:solidFill>
              <a:srgbClr val="3B3B3B"/>
            </a:solidFill>
            <a:ln w="12700" cap="rnd" cmpd="sng">
              <a:noFill/>
              <a:prstDash val="solid"/>
              <a:round/>
              <a:headEnd type="none" w="med" len="med"/>
              <a:tailEnd type="none" w="med" len="med"/>
            </a:ln>
            <a:effectLst/>
          </p:spPr>
          <p:txBody>
            <a:bodyPr/>
            <a:lstStyle/>
            <a:p>
              <a:endParaRPr lang="en-US"/>
            </a:p>
          </p:txBody>
        </p:sp>
        <p:sp>
          <p:nvSpPr>
            <p:cNvPr id="5221" name="Freeform 101"/>
            <p:cNvSpPr>
              <a:spLocks/>
            </p:cNvSpPr>
            <p:nvPr/>
          </p:nvSpPr>
          <p:spPr bwMode="auto">
            <a:xfrm>
              <a:off x="5496" y="1313"/>
              <a:ext cx="55" cy="62"/>
            </a:xfrm>
            <a:custGeom>
              <a:avLst/>
              <a:gdLst/>
              <a:ahLst/>
              <a:cxnLst>
                <a:cxn ang="0">
                  <a:pos x="42" y="2"/>
                </a:cxn>
                <a:cxn ang="0">
                  <a:pos x="45" y="5"/>
                </a:cxn>
                <a:cxn ang="0">
                  <a:pos x="48" y="8"/>
                </a:cxn>
                <a:cxn ang="0">
                  <a:pos x="50" y="14"/>
                </a:cxn>
                <a:cxn ang="0">
                  <a:pos x="52" y="19"/>
                </a:cxn>
                <a:cxn ang="0">
                  <a:pos x="52" y="26"/>
                </a:cxn>
                <a:cxn ang="0">
                  <a:pos x="54" y="32"/>
                </a:cxn>
                <a:cxn ang="0">
                  <a:pos x="51" y="37"/>
                </a:cxn>
                <a:cxn ang="0">
                  <a:pos x="49" y="44"/>
                </a:cxn>
                <a:cxn ang="0">
                  <a:pos x="46" y="48"/>
                </a:cxn>
                <a:cxn ang="0">
                  <a:pos x="43" y="52"/>
                </a:cxn>
                <a:cxn ang="0">
                  <a:pos x="38" y="55"/>
                </a:cxn>
                <a:cxn ang="0">
                  <a:pos x="33" y="58"/>
                </a:cxn>
                <a:cxn ang="0">
                  <a:pos x="29" y="59"/>
                </a:cxn>
                <a:cxn ang="0">
                  <a:pos x="22" y="61"/>
                </a:cxn>
                <a:cxn ang="0">
                  <a:pos x="17" y="58"/>
                </a:cxn>
                <a:cxn ang="0">
                  <a:pos x="12" y="57"/>
                </a:cxn>
                <a:cxn ang="0">
                  <a:pos x="8" y="54"/>
                </a:cxn>
                <a:cxn ang="0">
                  <a:pos x="4" y="51"/>
                </a:cxn>
                <a:cxn ang="0">
                  <a:pos x="1" y="45"/>
                </a:cxn>
                <a:cxn ang="0">
                  <a:pos x="1" y="40"/>
                </a:cxn>
                <a:cxn ang="0">
                  <a:pos x="1" y="36"/>
                </a:cxn>
                <a:cxn ang="0">
                  <a:pos x="0" y="29"/>
                </a:cxn>
                <a:cxn ang="0">
                  <a:pos x="1" y="24"/>
                </a:cxn>
                <a:cxn ang="0">
                  <a:pos x="3" y="19"/>
                </a:cxn>
                <a:cxn ang="0">
                  <a:pos x="7" y="14"/>
                </a:cxn>
                <a:cxn ang="0">
                  <a:pos x="11" y="9"/>
                </a:cxn>
                <a:cxn ang="0">
                  <a:pos x="17" y="7"/>
                </a:cxn>
                <a:cxn ang="0">
                  <a:pos x="22" y="3"/>
                </a:cxn>
                <a:cxn ang="0">
                  <a:pos x="28" y="2"/>
                </a:cxn>
                <a:cxn ang="0">
                  <a:pos x="33" y="0"/>
                </a:cxn>
                <a:cxn ang="0">
                  <a:pos x="38" y="2"/>
                </a:cxn>
                <a:cxn ang="0">
                  <a:pos x="42" y="2"/>
                </a:cxn>
              </a:cxnLst>
              <a:rect l="0" t="0" r="r" b="b"/>
              <a:pathLst>
                <a:path w="55" h="62">
                  <a:moveTo>
                    <a:pt x="42" y="2"/>
                  </a:moveTo>
                  <a:lnTo>
                    <a:pt x="45" y="5"/>
                  </a:lnTo>
                  <a:lnTo>
                    <a:pt x="48" y="8"/>
                  </a:lnTo>
                  <a:lnTo>
                    <a:pt x="50" y="14"/>
                  </a:lnTo>
                  <a:lnTo>
                    <a:pt x="52" y="19"/>
                  </a:lnTo>
                  <a:lnTo>
                    <a:pt x="52" y="26"/>
                  </a:lnTo>
                  <a:lnTo>
                    <a:pt x="54" y="32"/>
                  </a:lnTo>
                  <a:lnTo>
                    <a:pt x="51" y="37"/>
                  </a:lnTo>
                  <a:lnTo>
                    <a:pt x="49" y="44"/>
                  </a:lnTo>
                  <a:lnTo>
                    <a:pt x="46" y="48"/>
                  </a:lnTo>
                  <a:lnTo>
                    <a:pt x="43" y="52"/>
                  </a:lnTo>
                  <a:lnTo>
                    <a:pt x="38" y="55"/>
                  </a:lnTo>
                  <a:lnTo>
                    <a:pt x="33" y="58"/>
                  </a:lnTo>
                  <a:lnTo>
                    <a:pt x="29" y="59"/>
                  </a:lnTo>
                  <a:lnTo>
                    <a:pt x="22" y="61"/>
                  </a:lnTo>
                  <a:lnTo>
                    <a:pt x="17" y="58"/>
                  </a:lnTo>
                  <a:lnTo>
                    <a:pt x="12" y="57"/>
                  </a:lnTo>
                  <a:lnTo>
                    <a:pt x="8" y="54"/>
                  </a:lnTo>
                  <a:lnTo>
                    <a:pt x="4" y="51"/>
                  </a:lnTo>
                  <a:lnTo>
                    <a:pt x="1" y="45"/>
                  </a:lnTo>
                  <a:lnTo>
                    <a:pt x="1" y="40"/>
                  </a:lnTo>
                  <a:lnTo>
                    <a:pt x="1" y="36"/>
                  </a:lnTo>
                  <a:lnTo>
                    <a:pt x="0" y="29"/>
                  </a:lnTo>
                  <a:lnTo>
                    <a:pt x="1" y="24"/>
                  </a:lnTo>
                  <a:lnTo>
                    <a:pt x="3" y="19"/>
                  </a:lnTo>
                  <a:lnTo>
                    <a:pt x="7" y="14"/>
                  </a:lnTo>
                  <a:lnTo>
                    <a:pt x="11" y="9"/>
                  </a:lnTo>
                  <a:lnTo>
                    <a:pt x="17" y="7"/>
                  </a:lnTo>
                  <a:lnTo>
                    <a:pt x="22" y="3"/>
                  </a:lnTo>
                  <a:lnTo>
                    <a:pt x="28" y="2"/>
                  </a:lnTo>
                  <a:lnTo>
                    <a:pt x="33" y="0"/>
                  </a:lnTo>
                  <a:lnTo>
                    <a:pt x="38" y="2"/>
                  </a:lnTo>
                  <a:lnTo>
                    <a:pt x="42" y="2"/>
                  </a:lnTo>
                </a:path>
              </a:pathLst>
            </a:custGeom>
            <a:solidFill>
              <a:srgbClr val="434343"/>
            </a:solidFill>
            <a:ln w="12700" cap="rnd" cmpd="sng">
              <a:noFill/>
              <a:prstDash val="solid"/>
              <a:round/>
              <a:headEnd type="none" w="med" len="med"/>
              <a:tailEnd type="none" w="med" len="med"/>
            </a:ln>
            <a:effectLst/>
          </p:spPr>
          <p:txBody>
            <a:bodyPr/>
            <a:lstStyle/>
            <a:p>
              <a:endParaRPr lang="en-US"/>
            </a:p>
          </p:txBody>
        </p:sp>
        <p:sp>
          <p:nvSpPr>
            <p:cNvPr id="5222" name="Freeform 102"/>
            <p:cNvSpPr>
              <a:spLocks/>
            </p:cNvSpPr>
            <p:nvPr/>
          </p:nvSpPr>
          <p:spPr bwMode="auto">
            <a:xfrm>
              <a:off x="5496" y="1313"/>
              <a:ext cx="53" cy="61"/>
            </a:xfrm>
            <a:custGeom>
              <a:avLst/>
              <a:gdLst/>
              <a:ahLst/>
              <a:cxnLst>
                <a:cxn ang="0">
                  <a:pos x="41" y="3"/>
                </a:cxn>
                <a:cxn ang="0">
                  <a:pos x="45" y="5"/>
                </a:cxn>
                <a:cxn ang="0">
                  <a:pos x="48" y="8"/>
                </a:cxn>
                <a:cxn ang="0">
                  <a:pos x="50" y="14"/>
                </a:cxn>
                <a:cxn ang="0">
                  <a:pos x="51" y="20"/>
                </a:cxn>
                <a:cxn ang="0">
                  <a:pos x="52" y="26"/>
                </a:cxn>
                <a:cxn ang="0">
                  <a:pos x="51" y="33"/>
                </a:cxn>
                <a:cxn ang="0">
                  <a:pos x="50" y="39"/>
                </a:cxn>
                <a:cxn ang="0">
                  <a:pos x="49" y="44"/>
                </a:cxn>
                <a:cxn ang="0">
                  <a:pos x="46" y="48"/>
                </a:cxn>
                <a:cxn ang="0">
                  <a:pos x="43" y="52"/>
                </a:cxn>
                <a:cxn ang="0">
                  <a:pos x="38" y="54"/>
                </a:cxn>
                <a:cxn ang="0">
                  <a:pos x="33" y="57"/>
                </a:cxn>
                <a:cxn ang="0">
                  <a:pos x="29" y="59"/>
                </a:cxn>
                <a:cxn ang="0">
                  <a:pos x="23" y="60"/>
                </a:cxn>
                <a:cxn ang="0">
                  <a:pos x="17" y="58"/>
                </a:cxn>
                <a:cxn ang="0">
                  <a:pos x="13" y="56"/>
                </a:cxn>
                <a:cxn ang="0">
                  <a:pos x="8" y="54"/>
                </a:cxn>
                <a:cxn ang="0">
                  <a:pos x="5" y="50"/>
                </a:cxn>
                <a:cxn ang="0">
                  <a:pos x="2" y="45"/>
                </a:cxn>
                <a:cxn ang="0">
                  <a:pos x="2" y="40"/>
                </a:cxn>
                <a:cxn ang="0">
                  <a:pos x="1" y="35"/>
                </a:cxn>
                <a:cxn ang="0">
                  <a:pos x="0" y="29"/>
                </a:cxn>
                <a:cxn ang="0">
                  <a:pos x="2" y="25"/>
                </a:cxn>
                <a:cxn ang="0">
                  <a:pos x="3" y="19"/>
                </a:cxn>
                <a:cxn ang="0">
                  <a:pos x="6" y="16"/>
                </a:cxn>
                <a:cxn ang="0">
                  <a:pos x="10" y="11"/>
                </a:cxn>
                <a:cxn ang="0">
                  <a:pos x="17" y="7"/>
                </a:cxn>
                <a:cxn ang="0">
                  <a:pos x="21" y="4"/>
                </a:cxn>
                <a:cxn ang="0">
                  <a:pos x="28" y="2"/>
                </a:cxn>
                <a:cxn ang="0">
                  <a:pos x="33" y="0"/>
                </a:cxn>
                <a:cxn ang="0">
                  <a:pos x="38" y="2"/>
                </a:cxn>
                <a:cxn ang="0">
                  <a:pos x="41" y="3"/>
                </a:cxn>
              </a:cxnLst>
              <a:rect l="0" t="0" r="r" b="b"/>
              <a:pathLst>
                <a:path w="53" h="61">
                  <a:moveTo>
                    <a:pt x="41" y="3"/>
                  </a:moveTo>
                  <a:lnTo>
                    <a:pt x="45" y="5"/>
                  </a:lnTo>
                  <a:lnTo>
                    <a:pt x="48" y="8"/>
                  </a:lnTo>
                  <a:lnTo>
                    <a:pt x="50" y="14"/>
                  </a:lnTo>
                  <a:lnTo>
                    <a:pt x="51" y="20"/>
                  </a:lnTo>
                  <a:lnTo>
                    <a:pt x="52" y="26"/>
                  </a:lnTo>
                  <a:lnTo>
                    <a:pt x="51" y="33"/>
                  </a:lnTo>
                  <a:lnTo>
                    <a:pt x="50" y="39"/>
                  </a:lnTo>
                  <a:lnTo>
                    <a:pt x="49" y="44"/>
                  </a:lnTo>
                  <a:lnTo>
                    <a:pt x="46" y="48"/>
                  </a:lnTo>
                  <a:lnTo>
                    <a:pt x="43" y="52"/>
                  </a:lnTo>
                  <a:lnTo>
                    <a:pt x="38" y="54"/>
                  </a:lnTo>
                  <a:lnTo>
                    <a:pt x="33" y="57"/>
                  </a:lnTo>
                  <a:lnTo>
                    <a:pt x="29" y="59"/>
                  </a:lnTo>
                  <a:lnTo>
                    <a:pt x="23" y="60"/>
                  </a:lnTo>
                  <a:lnTo>
                    <a:pt x="17" y="58"/>
                  </a:lnTo>
                  <a:lnTo>
                    <a:pt x="13" y="56"/>
                  </a:lnTo>
                  <a:lnTo>
                    <a:pt x="8" y="54"/>
                  </a:lnTo>
                  <a:lnTo>
                    <a:pt x="5" y="50"/>
                  </a:lnTo>
                  <a:lnTo>
                    <a:pt x="2" y="45"/>
                  </a:lnTo>
                  <a:lnTo>
                    <a:pt x="2" y="40"/>
                  </a:lnTo>
                  <a:lnTo>
                    <a:pt x="1" y="35"/>
                  </a:lnTo>
                  <a:lnTo>
                    <a:pt x="0" y="29"/>
                  </a:lnTo>
                  <a:lnTo>
                    <a:pt x="2" y="25"/>
                  </a:lnTo>
                  <a:lnTo>
                    <a:pt x="3" y="19"/>
                  </a:lnTo>
                  <a:lnTo>
                    <a:pt x="6" y="16"/>
                  </a:lnTo>
                  <a:lnTo>
                    <a:pt x="10" y="11"/>
                  </a:lnTo>
                  <a:lnTo>
                    <a:pt x="17" y="7"/>
                  </a:lnTo>
                  <a:lnTo>
                    <a:pt x="21" y="4"/>
                  </a:lnTo>
                  <a:lnTo>
                    <a:pt x="28" y="2"/>
                  </a:lnTo>
                  <a:lnTo>
                    <a:pt x="33" y="0"/>
                  </a:lnTo>
                  <a:lnTo>
                    <a:pt x="38" y="2"/>
                  </a:lnTo>
                  <a:lnTo>
                    <a:pt x="41" y="3"/>
                  </a:lnTo>
                </a:path>
              </a:pathLst>
            </a:custGeom>
            <a:solidFill>
              <a:srgbClr val="4A4A4A"/>
            </a:solidFill>
            <a:ln w="12700" cap="rnd" cmpd="sng">
              <a:noFill/>
              <a:prstDash val="solid"/>
              <a:round/>
              <a:headEnd type="none" w="med" len="med"/>
              <a:tailEnd type="none" w="med" len="med"/>
            </a:ln>
            <a:effectLst/>
          </p:spPr>
          <p:txBody>
            <a:bodyPr/>
            <a:lstStyle/>
            <a:p>
              <a:endParaRPr lang="en-US"/>
            </a:p>
          </p:txBody>
        </p:sp>
        <p:sp>
          <p:nvSpPr>
            <p:cNvPr id="5223" name="Freeform 103"/>
            <p:cNvSpPr>
              <a:spLocks/>
            </p:cNvSpPr>
            <p:nvPr/>
          </p:nvSpPr>
          <p:spPr bwMode="auto">
            <a:xfrm>
              <a:off x="5497" y="1315"/>
              <a:ext cx="51" cy="58"/>
            </a:xfrm>
            <a:custGeom>
              <a:avLst/>
              <a:gdLst/>
              <a:ahLst/>
              <a:cxnLst>
                <a:cxn ang="0">
                  <a:pos x="40" y="1"/>
                </a:cxn>
                <a:cxn ang="0">
                  <a:pos x="44" y="3"/>
                </a:cxn>
                <a:cxn ang="0">
                  <a:pos x="46" y="8"/>
                </a:cxn>
                <a:cxn ang="0">
                  <a:pos x="47" y="13"/>
                </a:cxn>
                <a:cxn ang="0">
                  <a:pos x="49" y="17"/>
                </a:cxn>
                <a:cxn ang="0">
                  <a:pos x="49" y="23"/>
                </a:cxn>
                <a:cxn ang="0">
                  <a:pos x="50" y="31"/>
                </a:cxn>
                <a:cxn ang="0">
                  <a:pos x="49" y="37"/>
                </a:cxn>
                <a:cxn ang="0">
                  <a:pos x="47" y="41"/>
                </a:cxn>
                <a:cxn ang="0">
                  <a:pos x="45" y="46"/>
                </a:cxn>
                <a:cxn ang="0">
                  <a:pos x="40" y="49"/>
                </a:cxn>
                <a:cxn ang="0">
                  <a:pos x="35" y="51"/>
                </a:cxn>
                <a:cxn ang="0">
                  <a:pos x="31" y="54"/>
                </a:cxn>
                <a:cxn ang="0">
                  <a:pos x="26" y="56"/>
                </a:cxn>
                <a:cxn ang="0">
                  <a:pos x="20" y="57"/>
                </a:cxn>
                <a:cxn ang="0">
                  <a:pos x="16" y="56"/>
                </a:cxn>
                <a:cxn ang="0">
                  <a:pos x="12" y="54"/>
                </a:cxn>
                <a:cxn ang="0">
                  <a:pos x="7" y="52"/>
                </a:cxn>
                <a:cxn ang="0">
                  <a:pos x="5" y="49"/>
                </a:cxn>
                <a:cxn ang="0">
                  <a:pos x="2" y="44"/>
                </a:cxn>
                <a:cxn ang="0">
                  <a:pos x="1" y="38"/>
                </a:cxn>
                <a:cxn ang="0">
                  <a:pos x="0" y="33"/>
                </a:cxn>
                <a:cxn ang="0">
                  <a:pos x="0" y="28"/>
                </a:cxn>
                <a:cxn ang="0">
                  <a:pos x="2" y="23"/>
                </a:cxn>
                <a:cxn ang="0">
                  <a:pos x="4" y="18"/>
                </a:cxn>
                <a:cxn ang="0">
                  <a:pos x="6" y="14"/>
                </a:cxn>
                <a:cxn ang="0">
                  <a:pos x="11" y="10"/>
                </a:cxn>
                <a:cxn ang="0">
                  <a:pos x="17" y="5"/>
                </a:cxn>
                <a:cxn ang="0">
                  <a:pos x="21" y="3"/>
                </a:cxn>
                <a:cxn ang="0">
                  <a:pos x="26" y="1"/>
                </a:cxn>
                <a:cxn ang="0">
                  <a:pos x="32" y="1"/>
                </a:cxn>
                <a:cxn ang="0">
                  <a:pos x="37" y="0"/>
                </a:cxn>
                <a:cxn ang="0">
                  <a:pos x="40" y="1"/>
                </a:cxn>
              </a:cxnLst>
              <a:rect l="0" t="0" r="r" b="b"/>
              <a:pathLst>
                <a:path w="51" h="58">
                  <a:moveTo>
                    <a:pt x="40" y="1"/>
                  </a:moveTo>
                  <a:lnTo>
                    <a:pt x="44" y="3"/>
                  </a:lnTo>
                  <a:lnTo>
                    <a:pt x="46" y="8"/>
                  </a:lnTo>
                  <a:lnTo>
                    <a:pt x="47" y="13"/>
                  </a:lnTo>
                  <a:lnTo>
                    <a:pt x="49" y="17"/>
                  </a:lnTo>
                  <a:lnTo>
                    <a:pt x="49" y="23"/>
                  </a:lnTo>
                  <a:lnTo>
                    <a:pt x="50" y="31"/>
                  </a:lnTo>
                  <a:lnTo>
                    <a:pt x="49" y="37"/>
                  </a:lnTo>
                  <a:lnTo>
                    <a:pt x="47" y="41"/>
                  </a:lnTo>
                  <a:lnTo>
                    <a:pt x="45" y="46"/>
                  </a:lnTo>
                  <a:lnTo>
                    <a:pt x="40" y="49"/>
                  </a:lnTo>
                  <a:lnTo>
                    <a:pt x="35" y="51"/>
                  </a:lnTo>
                  <a:lnTo>
                    <a:pt x="31" y="54"/>
                  </a:lnTo>
                  <a:lnTo>
                    <a:pt x="26" y="56"/>
                  </a:lnTo>
                  <a:lnTo>
                    <a:pt x="20" y="57"/>
                  </a:lnTo>
                  <a:lnTo>
                    <a:pt x="16" y="56"/>
                  </a:lnTo>
                  <a:lnTo>
                    <a:pt x="12" y="54"/>
                  </a:lnTo>
                  <a:lnTo>
                    <a:pt x="7" y="52"/>
                  </a:lnTo>
                  <a:lnTo>
                    <a:pt x="5" y="49"/>
                  </a:lnTo>
                  <a:lnTo>
                    <a:pt x="2" y="44"/>
                  </a:lnTo>
                  <a:lnTo>
                    <a:pt x="1" y="38"/>
                  </a:lnTo>
                  <a:lnTo>
                    <a:pt x="0" y="33"/>
                  </a:lnTo>
                  <a:lnTo>
                    <a:pt x="0" y="28"/>
                  </a:lnTo>
                  <a:lnTo>
                    <a:pt x="2" y="23"/>
                  </a:lnTo>
                  <a:lnTo>
                    <a:pt x="4" y="18"/>
                  </a:lnTo>
                  <a:lnTo>
                    <a:pt x="6" y="14"/>
                  </a:lnTo>
                  <a:lnTo>
                    <a:pt x="11" y="10"/>
                  </a:lnTo>
                  <a:lnTo>
                    <a:pt x="17" y="5"/>
                  </a:lnTo>
                  <a:lnTo>
                    <a:pt x="21" y="3"/>
                  </a:lnTo>
                  <a:lnTo>
                    <a:pt x="26" y="1"/>
                  </a:lnTo>
                  <a:lnTo>
                    <a:pt x="32" y="1"/>
                  </a:lnTo>
                  <a:lnTo>
                    <a:pt x="37" y="0"/>
                  </a:lnTo>
                  <a:lnTo>
                    <a:pt x="40" y="1"/>
                  </a:lnTo>
                </a:path>
              </a:pathLst>
            </a:custGeom>
            <a:solidFill>
              <a:srgbClr val="525252"/>
            </a:solidFill>
            <a:ln w="12700" cap="rnd" cmpd="sng">
              <a:noFill/>
              <a:prstDash val="solid"/>
              <a:round/>
              <a:headEnd type="none" w="med" len="med"/>
              <a:tailEnd type="none" w="med" len="med"/>
            </a:ln>
            <a:effectLst/>
          </p:spPr>
          <p:txBody>
            <a:bodyPr/>
            <a:lstStyle/>
            <a:p>
              <a:endParaRPr lang="en-US"/>
            </a:p>
          </p:txBody>
        </p:sp>
        <p:sp>
          <p:nvSpPr>
            <p:cNvPr id="5224" name="Freeform 104"/>
            <p:cNvSpPr>
              <a:spLocks/>
            </p:cNvSpPr>
            <p:nvPr/>
          </p:nvSpPr>
          <p:spPr bwMode="auto">
            <a:xfrm>
              <a:off x="5498" y="1315"/>
              <a:ext cx="50" cy="57"/>
            </a:xfrm>
            <a:custGeom>
              <a:avLst/>
              <a:gdLst/>
              <a:ahLst/>
              <a:cxnLst>
                <a:cxn ang="0">
                  <a:pos x="39" y="1"/>
                </a:cxn>
                <a:cxn ang="0">
                  <a:pos x="43" y="4"/>
                </a:cxn>
                <a:cxn ang="0">
                  <a:pos x="45" y="7"/>
                </a:cxn>
                <a:cxn ang="0">
                  <a:pos x="46" y="13"/>
                </a:cxn>
                <a:cxn ang="0">
                  <a:pos x="48" y="18"/>
                </a:cxn>
                <a:cxn ang="0">
                  <a:pos x="47" y="25"/>
                </a:cxn>
                <a:cxn ang="0">
                  <a:pos x="49" y="29"/>
                </a:cxn>
                <a:cxn ang="0">
                  <a:pos x="47" y="36"/>
                </a:cxn>
                <a:cxn ang="0">
                  <a:pos x="46" y="41"/>
                </a:cxn>
                <a:cxn ang="0">
                  <a:pos x="43" y="45"/>
                </a:cxn>
                <a:cxn ang="0">
                  <a:pos x="39" y="49"/>
                </a:cxn>
                <a:cxn ang="0">
                  <a:pos x="34" y="52"/>
                </a:cxn>
                <a:cxn ang="0">
                  <a:pos x="31" y="54"/>
                </a:cxn>
                <a:cxn ang="0">
                  <a:pos x="26" y="55"/>
                </a:cxn>
                <a:cxn ang="0">
                  <a:pos x="19" y="56"/>
                </a:cxn>
                <a:cxn ang="0">
                  <a:pos x="15" y="56"/>
                </a:cxn>
                <a:cxn ang="0">
                  <a:pos x="11" y="54"/>
                </a:cxn>
                <a:cxn ang="0">
                  <a:pos x="7" y="52"/>
                </a:cxn>
                <a:cxn ang="0">
                  <a:pos x="4" y="48"/>
                </a:cxn>
                <a:cxn ang="0">
                  <a:pos x="2" y="43"/>
                </a:cxn>
                <a:cxn ang="0">
                  <a:pos x="1" y="38"/>
                </a:cxn>
                <a:cxn ang="0">
                  <a:pos x="1" y="34"/>
                </a:cxn>
                <a:cxn ang="0">
                  <a:pos x="0" y="28"/>
                </a:cxn>
                <a:cxn ang="0">
                  <a:pos x="2" y="24"/>
                </a:cxn>
                <a:cxn ang="0">
                  <a:pos x="3" y="18"/>
                </a:cxn>
                <a:cxn ang="0">
                  <a:pos x="6" y="15"/>
                </a:cxn>
                <a:cxn ang="0">
                  <a:pos x="11" y="9"/>
                </a:cxn>
                <a:cxn ang="0">
                  <a:pos x="16" y="8"/>
                </a:cxn>
                <a:cxn ang="0">
                  <a:pos x="20" y="4"/>
                </a:cxn>
                <a:cxn ang="0">
                  <a:pos x="26" y="2"/>
                </a:cxn>
                <a:cxn ang="0">
                  <a:pos x="31" y="0"/>
                </a:cxn>
                <a:cxn ang="0">
                  <a:pos x="36" y="1"/>
                </a:cxn>
                <a:cxn ang="0">
                  <a:pos x="39" y="1"/>
                </a:cxn>
              </a:cxnLst>
              <a:rect l="0" t="0" r="r" b="b"/>
              <a:pathLst>
                <a:path w="50" h="57">
                  <a:moveTo>
                    <a:pt x="39" y="1"/>
                  </a:moveTo>
                  <a:lnTo>
                    <a:pt x="43" y="4"/>
                  </a:lnTo>
                  <a:lnTo>
                    <a:pt x="45" y="7"/>
                  </a:lnTo>
                  <a:lnTo>
                    <a:pt x="46" y="13"/>
                  </a:lnTo>
                  <a:lnTo>
                    <a:pt x="48" y="18"/>
                  </a:lnTo>
                  <a:lnTo>
                    <a:pt x="47" y="25"/>
                  </a:lnTo>
                  <a:lnTo>
                    <a:pt x="49" y="29"/>
                  </a:lnTo>
                  <a:lnTo>
                    <a:pt x="47" y="36"/>
                  </a:lnTo>
                  <a:lnTo>
                    <a:pt x="46" y="41"/>
                  </a:lnTo>
                  <a:lnTo>
                    <a:pt x="43" y="45"/>
                  </a:lnTo>
                  <a:lnTo>
                    <a:pt x="39" y="49"/>
                  </a:lnTo>
                  <a:lnTo>
                    <a:pt x="34" y="52"/>
                  </a:lnTo>
                  <a:lnTo>
                    <a:pt x="31" y="54"/>
                  </a:lnTo>
                  <a:lnTo>
                    <a:pt x="26" y="55"/>
                  </a:lnTo>
                  <a:lnTo>
                    <a:pt x="19" y="56"/>
                  </a:lnTo>
                  <a:lnTo>
                    <a:pt x="15" y="56"/>
                  </a:lnTo>
                  <a:lnTo>
                    <a:pt x="11" y="54"/>
                  </a:lnTo>
                  <a:lnTo>
                    <a:pt x="7" y="52"/>
                  </a:lnTo>
                  <a:lnTo>
                    <a:pt x="4" y="48"/>
                  </a:lnTo>
                  <a:lnTo>
                    <a:pt x="2" y="43"/>
                  </a:lnTo>
                  <a:lnTo>
                    <a:pt x="1" y="38"/>
                  </a:lnTo>
                  <a:lnTo>
                    <a:pt x="1" y="34"/>
                  </a:lnTo>
                  <a:lnTo>
                    <a:pt x="0" y="28"/>
                  </a:lnTo>
                  <a:lnTo>
                    <a:pt x="2" y="24"/>
                  </a:lnTo>
                  <a:lnTo>
                    <a:pt x="3" y="18"/>
                  </a:lnTo>
                  <a:lnTo>
                    <a:pt x="6" y="15"/>
                  </a:lnTo>
                  <a:lnTo>
                    <a:pt x="11" y="9"/>
                  </a:lnTo>
                  <a:lnTo>
                    <a:pt x="16" y="8"/>
                  </a:lnTo>
                  <a:lnTo>
                    <a:pt x="20" y="4"/>
                  </a:lnTo>
                  <a:lnTo>
                    <a:pt x="26" y="2"/>
                  </a:lnTo>
                  <a:lnTo>
                    <a:pt x="31" y="0"/>
                  </a:lnTo>
                  <a:lnTo>
                    <a:pt x="36" y="1"/>
                  </a:lnTo>
                  <a:lnTo>
                    <a:pt x="39" y="1"/>
                  </a:lnTo>
                </a:path>
              </a:pathLst>
            </a:custGeom>
            <a:solidFill>
              <a:srgbClr val="5A5A5A"/>
            </a:solidFill>
            <a:ln w="12700" cap="rnd" cmpd="sng">
              <a:noFill/>
              <a:prstDash val="solid"/>
              <a:round/>
              <a:headEnd type="none" w="med" len="med"/>
              <a:tailEnd type="none" w="med" len="med"/>
            </a:ln>
            <a:effectLst/>
          </p:spPr>
          <p:txBody>
            <a:bodyPr/>
            <a:lstStyle/>
            <a:p>
              <a:endParaRPr lang="en-US"/>
            </a:p>
          </p:txBody>
        </p:sp>
        <p:sp>
          <p:nvSpPr>
            <p:cNvPr id="5225" name="Freeform 105"/>
            <p:cNvSpPr>
              <a:spLocks/>
            </p:cNvSpPr>
            <p:nvPr/>
          </p:nvSpPr>
          <p:spPr bwMode="auto">
            <a:xfrm>
              <a:off x="5498" y="1317"/>
              <a:ext cx="49" cy="55"/>
            </a:xfrm>
            <a:custGeom>
              <a:avLst/>
              <a:gdLst/>
              <a:ahLst/>
              <a:cxnLst>
                <a:cxn ang="0">
                  <a:pos x="38" y="1"/>
                </a:cxn>
                <a:cxn ang="0">
                  <a:pos x="42" y="3"/>
                </a:cxn>
                <a:cxn ang="0">
                  <a:pos x="44" y="7"/>
                </a:cxn>
                <a:cxn ang="0">
                  <a:pos x="45" y="12"/>
                </a:cxn>
                <a:cxn ang="0">
                  <a:pos x="47" y="17"/>
                </a:cxn>
                <a:cxn ang="0">
                  <a:pos x="47" y="23"/>
                </a:cxn>
                <a:cxn ang="0">
                  <a:pos x="48" y="28"/>
                </a:cxn>
                <a:cxn ang="0">
                  <a:pos x="47" y="34"/>
                </a:cxn>
                <a:cxn ang="0">
                  <a:pos x="46" y="39"/>
                </a:cxn>
                <a:cxn ang="0">
                  <a:pos x="42" y="44"/>
                </a:cxn>
                <a:cxn ang="0">
                  <a:pos x="39" y="47"/>
                </a:cxn>
                <a:cxn ang="0">
                  <a:pos x="34" y="49"/>
                </a:cxn>
                <a:cxn ang="0">
                  <a:pos x="31" y="52"/>
                </a:cxn>
                <a:cxn ang="0">
                  <a:pos x="26" y="53"/>
                </a:cxn>
                <a:cxn ang="0">
                  <a:pos x="19" y="54"/>
                </a:cxn>
                <a:cxn ang="0">
                  <a:pos x="16" y="53"/>
                </a:cxn>
                <a:cxn ang="0">
                  <a:pos x="11" y="52"/>
                </a:cxn>
                <a:cxn ang="0">
                  <a:pos x="8" y="49"/>
                </a:cxn>
                <a:cxn ang="0">
                  <a:pos x="4" y="46"/>
                </a:cxn>
                <a:cxn ang="0">
                  <a:pos x="3" y="41"/>
                </a:cxn>
                <a:cxn ang="0">
                  <a:pos x="1" y="36"/>
                </a:cxn>
                <a:cxn ang="0">
                  <a:pos x="0" y="31"/>
                </a:cxn>
                <a:cxn ang="0">
                  <a:pos x="0" y="26"/>
                </a:cxn>
                <a:cxn ang="0">
                  <a:pos x="1" y="23"/>
                </a:cxn>
                <a:cxn ang="0">
                  <a:pos x="4" y="17"/>
                </a:cxn>
                <a:cxn ang="0">
                  <a:pos x="6" y="13"/>
                </a:cxn>
                <a:cxn ang="0">
                  <a:pos x="11" y="9"/>
                </a:cxn>
                <a:cxn ang="0">
                  <a:pos x="16" y="6"/>
                </a:cxn>
                <a:cxn ang="0">
                  <a:pos x="20" y="3"/>
                </a:cxn>
                <a:cxn ang="0">
                  <a:pos x="25" y="1"/>
                </a:cxn>
                <a:cxn ang="0">
                  <a:pos x="30" y="0"/>
                </a:cxn>
                <a:cxn ang="0">
                  <a:pos x="35" y="0"/>
                </a:cxn>
                <a:cxn ang="0">
                  <a:pos x="38" y="1"/>
                </a:cxn>
              </a:cxnLst>
              <a:rect l="0" t="0" r="r" b="b"/>
              <a:pathLst>
                <a:path w="49" h="55">
                  <a:moveTo>
                    <a:pt x="38" y="1"/>
                  </a:moveTo>
                  <a:lnTo>
                    <a:pt x="42" y="3"/>
                  </a:lnTo>
                  <a:lnTo>
                    <a:pt x="44" y="7"/>
                  </a:lnTo>
                  <a:lnTo>
                    <a:pt x="45" y="12"/>
                  </a:lnTo>
                  <a:lnTo>
                    <a:pt x="47" y="17"/>
                  </a:lnTo>
                  <a:lnTo>
                    <a:pt x="47" y="23"/>
                  </a:lnTo>
                  <a:lnTo>
                    <a:pt x="48" y="28"/>
                  </a:lnTo>
                  <a:lnTo>
                    <a:pt x="47" y="34"/>
                  </a:lnTo>
                  <a:lnTo>
                    <a:pt x="46" y="39"/>
                  </a:lnTo>
                  <a:lnTo>
                    <a:pt x="42" y="44"/>
                  </a:lnTo>
                  <a:lnTo>
                    <a:pt x="39" y="47"/>
                  </a:lnTo>
                  <a:lnTo>
                    <a:pt x="34" y="49"/>
                  </a:lnTo>
                  <a:lnTo>
                    <a:pt x="31" y="52"/>
                  </a:lnTo>
                  <a:lnTo>
                    <a:pt x="26" y="53"/>
                  </a:lnTo>
                  <a:lnTo>
                    <a:pt x="19" y="54"/>
                  </a:lnTo>
                  <a:lnTo>
                    <a:pt x="16" y="53"/>
                  </a:lnTo>
                  <a:lnTo>
                    <a:pt x="11" y="52"/>
                  </a:lnTo>
                  <a:lnTo>
                    <a:pt x="8" y="49"/>
                  </a:lnTo>
                  <a:lnTo>
                    <a:pt x="4" y="46"/>
                  </a:lnTo>
                  <a:lnTo>
                    <a:pt x="3" y="41"/>
                  </a:lnTo>
                  <a:lnTo>
                    <a:pt x="1" y="36"/>
                  </a:lnTo>
                  <a:lnTo>
                    <a:pt x="0" y="31"/>
                  </a:lnTo>
                  <a:lnTo>
                    <a:pt x="0" y="26"/>
                  </a:lnTo>
                  <a:lnTo>
                    <a:pt x="1" y="23"/>
                  </a:lnTo>
                  <a:lnTo>
                    <a:pt x="4" y="17"/>
                  </a:lnTo>
                  <a:lnTo>
                    <a:pt x="6" y="13"/>
                  </a:lnTo>
                  <a:lnTo>
                    <a:pt x="11" y="9"/>
                  </a:lnTo>
                  <a:lnTo>
                    <a:pt x="16" y="6"/>
                  </a:lnTo>
                  <a:lnTo>
                    <a:pt x="20" y="3"/>
                  </a:lnTo>
                  <a:lnTo>
                    <a:pt x="25" y="1"/>
                  </a:lnTo>
                  <a:lnTo>
                    <a:pt x="30" y="0"/>
                  </a:lnTo>
                  <a:lnTo>
                    <a:pt x="35" y="0"/>
                  </a:lnTo>
                  <a:lnTo>
                    <a:pt x="38" y="1"/>
                  </a:lnTo>
                </a:path>
              </a:pathLst>
            </a:custGeom>
            <a:solidFill>
              <a:srgbClr val="646464"/>
            </a:solidFill>
            <a:ln w="12700" cap="rnd" cmpd="sng">
              <a:noFill/>
              <a:prstDash val="solid"/>
              <a:round/>
              <a:headEnd type="none" w="med" len="med"/>
              <a:tailEnd type="none" w="med" len="med"/>
            </a:ln>
            <a:effectLst/>
          </p:spPr>
          <p:txBody>
            <a:bodyPr/>
            <a:lstStyle/>
            <a:p>
              <a:endParaRPr lang="en-US"/>
            </a:p>
          </p:txBody>
        </p:sp>
        <p:sp>
          <p:nvSpPr>
            <p:cNvPr id="5226" name="Freeform 106"/>
            <p:cNvSpPr>
              <a:spLocks/>
            </p:cNvSpPr>
            <p:nvPr/>
          </p:nvSpPr>
          <p:spPr bwMode="auto">
            <a:xfrm>
              <a:off x="5499" y="1318"/>
              <a:ext cx="48" cy="52"/>
            </a:xfrm>
            <a:custGeom>
              <a:avLst/>
              <a:gdLst/>
              <a:ahLst/>
              <a:cxnLst>
                <a:cxn ang="0">
                  <a:pos x="37" y="0"/>
                </a:cxn>
                <a:cxn ang="0">
                  <a:pos x="41" y="3"/>
                </a:cxn>
                <a:cxn ang="0">
                  <a:pos x="42" y="8"/>
                </a:cxn>
                <a:cxn ang="0">
                  <a:pos x="44" y="11"/>
                </a:cxn>
                <a:cxn ang="0">
                  <a:pos x="45" y="17"/>
                </a:cxn>
                <a:cxn ang="0">
                  <a:pos x="45" y="21"/>
                </a:cxn>
                <a:cxn ang="0">
                  <a:pos x="47" y="28"/>
                </a:cxn>
                <a:cxn ang="0">
                  <a:pos x="45" y="33"/>
                </a:cxn>
                <a:cxn ang="0">
                  <a:pos x="44" y="37"/>
                </a:cxn>
                <a:cxn ang="0">
                  <a:pos x="42" y="42"/>
                </a:cxn>
                <a:cxn ang="0">
                  <a:pos x="38" y="45"/>
                </a:cxn>
                <a:cxn ang="0">
                  <a:pos x="33" y="47"/>
                </a:cxn>
                <a:cxn ang="0">
                  <a:pos x="30" y="50"/>
                </a:cxn>
                <a:cxn ang="0">
                  <a:pos x="26" y="50"/>
                </a:cxn>
                <a:cxn ang="0">
                  <a:pos x="19" y="51"/>
                </a:cxn>
                <a:cxn ang="0">
                  <a:pos x="15" y="51"/>
                </a:cxn>
                <a:cxn ang="0">
                  <a:pos x="11" y="49"/>
                </a:cxn>
                <a:cxn ang="0">
                  <a:pos x="7" y="47"/>
                </a:cxn>
                <a:cxn ang="0">
                  <a:pos x="4" y="43"/>
                </a:cxn>
                <a:cxn ang="0">
                  <a:pos x="3" y="38"/>
                </a:cxn>
                <a:cxn ang="0">
                  <a:pos x="0" y="34"/>
                </a:cxn>
                <a:cxn ang="0">
                  <a:pos x="0" y="29"/>
                </a:cxn>
                <a:cxn ang="0">
                  <a:pos x="1" y="26"/>
                </a:cxn>
                <a:cxn ang="0">
                  <a:pos x="1" y="21"/>
                </a:cxn>
                <a:cxn ang="0">
                  <a:pos x="3" y="16"/>
                </a:cxn>
                <a:cxn ang="0">
                  <a:pos x="6" y="12"/>
                </a:cxn>
                <a:cxn ang="0">
                  <a:pos x="10" y="9"/>
                </a:cxn>
                <a:cxn ang="0">
                  <a:pos x="15" y="5"/>
                </a:cxn>
                <a:cxn ang="0">
                  <a:pos x="19" y="3"/>
                </a:cxn>
                <a:cxn ang="0">
                  <a:pos x="24" y="0"/>
                </a:cxn>
                <a:cxn ang="0">
                  <a:pos x="29" y="1"/>
                </a:cxn>
                <a:cxn ang="0">
                  <a:pos x="34" y="0"/>
                </a:cxn>
                <a:cxn ang="0">
                  <a:pos x="37" y="0"/>
                </a:cxn>
              </a:cxnLst>
              <a:rect l="0" t="0" r="r" b="b"/>
              <a:pathLst>
                <a:path w="48" h="52">
                  <a:moveTo>
                    <a:pt x="37" y="0"/>
                  </a:moveTo>
                  <a:lnTo>
                    <a:pt x="41" y="3"/>
                  </a:lnTo>
                  <a:lnTo>
                    <a:pt x="42" y="8"/>
                  </a:lnTo>
                  <a:lnTo>
                    <a:pt x="44" y="11"/>
                  </a:lnTo>
                  <a:lnTo>
                    <a:pt x="45" y="17"/>
                  </a:lnTo>
                  <a:lnTo>
                    <a:pt x="45" y="21"/>
                  </a:lnTo>
                  <a:lnTo>
                    <a:pt x="47" y="28"/>
                  </a:lnTo>
                  <a:lnTo>
                    <a:pt x="45" y="33"/>
                  </a:lnTo>
                  <a:lnTo>
                    <a:pt x="44" y="37"/>
                  </a:lnTo>
                  <a:lnTo>
                    <a:pt x="42" y="42"/>
                  </a:lnTo>
                  <a:lnTo>
                    <a:pt x="38" y="45"/>
                  </a:lnTo>
                  <a:lnTo>
                    <a:pt x="33" y="47"/>
                  </a:lnTo>
                  <a:lnTo>
                    <a:pt x="30" y="50"/>
                  </a:lnTo>
                  <a:lnTo>
                    <a:pt x="26" y="50"/>
                  </a:lnTo>
                  <a:lnTo>
                    <a:pt x="19" y="51"/>
                  </a:lnTo>
                  <a:lnTo>
                    <a:pt x="15" y="51"/>
                  </a:lnTo>
                  <a:lnTo>
                    <a:pt x="11" y="49"/>
                  </a:lnTo>
                  <a:lnTo>
                    <a:pt x="7" y="47"/>
                  </a:lnTo>
                  <a:lnTo>
                    <a:pt x="4" y="43"/>
                  </a:lnTo>
                  <a:lnTo>
                    <a:pt x="3" y="38"/>
                  </a:lnTo>
                  <a:lnTo>
                    <a:pt x="0" y="34"/>
                  </a:lnTo>
                  <a:lnTo>
                    <a:pt x="0" y="29"/>
                  </a:lnTo>
                  <a:lnTo>
                    <a:pt x="1" y="26"/>
                  </a:lnTo>
                  <a:lnTo>
                    <a:pt x="1" y="21"/>
                  </a:lnTo>
                  <a:lnTo>
                    <a:pt x="3" y="16"/>
                  </a:lnTo>
                  <a:lnTo>
                    <a:pt x="6" y="12"/>
                  </a:lnTo>
                  <a:lnTo>
                    <a:pt x="10" y="9"/>
                  </a:lnTo>
                  <a:lnTo>
                    <a:pt x="15" y="5"/>
                  </a:lnTo>
                  <a:lnTo>
                    <a:pt x="19" y="3"/>
                  </a:lnTo>
                  <a:lnTo>
                    <a:pt x="24" y="0"/>
                  </a:lnTo>
                  <a:lnTo>
                    <a:pt x="29" y="1"/>
                  </a:lnTo>
                  <a:lnTo>
                    <a:pt x="34" y="0"/>
                  </a:lnTo>
                  <a:lnTo>
                    <a:pt x="37" y="0"/>
                  </a:lnTo>
                </a:path>
              </a:pathLst>
            </a:custGeom>
            <a:solidFill>
              <a:srgbClr val="6C6C6C"/>
            </a:solidFill>
            <a:ln w="12700" cap="rnd" cmpd="sng">
              <a:noFill/>
              <a:prstDash val="solid"/>
              <a:round/>
              <a:headEnd type="none" w="med" len="med"/>
              <a:tailEnd type="none" w="med" len="med"/>
            </a:ln>
            <a:effectLst/>
          </p:spPr>
          <p:txBody>
            <a:bodyPr/>
            <a:lstStyle/>
            <a:p>
              <a:endParaRPr lang="en-US"/>
            </a:p>
          </p:txBody>
        </p:sp>
        <p:sp>
          <p:nvSpPr>
            <p:cNvPr id="5227" name="Freeform 107"/>
            <p:cNvSpPr>
              <a:spLocks/>
            </p:cNvSpPr>
            <p:nvPr/>
          </p:nvSpPr>
          <p:spPr bwMode="auto">
            <a:xfrm>
              <a:off x="5499" y="1318"/>
              <a:ext cx="48" cy="52"/>
            </a:xfrm>
            <a:custGeom>
              <a:avLst/>
              <a:gdLst/>
              <a:ahLst/>
              <a:cxnLst>
                <a:cxn ang="0">
                  <a:pos x="37" y="1"/>
                </a:cxn>
                <a:cxn ang="0">
                  <a:pos x="39" y="4"/>
                </a:cxn>
                <a:cxn ang="0">
                  <a:pos x="43" y="7"/>
                </a:cxn>
                <a:cxn ang="0">
                  <a:pos x="44" y="12"/>
                </a:cxn>
                <a:cxn ang="0">
                  <a:pos x="45" y="17"/>
                </a:cxn>
                <a:cxn ang="0">
                  <a:pos x="45" y="21"/>
                </a:cxn>
                <a:cxn ang="0">
                  <a:pos x="47" y="28"/>
                </a:cxn>
                <a:cxn ang="0">
                  <a:pos x="45" y="33"/>
                </a:cxn>
                <a:cxn ang="0">
                  <a:pos x="44" y="37"/>
                </a:cxn>
                <a:cxn ang="0">
                  <a:pos x="41" y="42"/>
                </a:cxn>
                <a:cxn ang="0">
                  <a:pos x="38" y="45"/>
                </a:cxn>
                <a:cxn ang="0">
                  <a:pos x="33" y="47"/>
                </a:cxn>
                <a:cxn ang="0">
                  <a:pos x="29" y="49"/>
                </a:cxn>
                <a:cxn ang="0">
                  <a:pos x="25" y="50"/>
                </a:cxn>
                <a:cxn ang="0">
                  <a:pos x="19" y="51"/>
                </a:cxn>
                <a:cxn ang="0">
                  <a:pos x="16" y="50"/>
                </a:cxn>
                <a:cxn ang="0">
                  <a:pos x="11" y="49"/>
                </a:cxn>
                <a:cxn ang="0">
                  <a:pos x="8" y="46"/>
                </a:cxn>
                <a:cxn ang="0">
                  <a:pos x="4" y="43"/>
                </a:cxn>
                <a:cxn ang="0">
                  <a:pos x="3" y="38"/>
                </a:cxn>
                <a:cxn ang="0">
                  <a:pos x="0" y="34"/>
                </a:cxn>
                <a:cxn ang="0">
                  <a:pos x="2" y="30"/>
                </a:cxn>
                <a:cxn ang="0">
                  <a:pos x="1" y="26"/>
                </a:cxn>
                <a:cxn ang="0">
                  <a:pos x="2" y="21"/>
                </a:cxn>
                <a:cxn ang="0">
                  <a:pos x="3" y="16"/>
                </a:cxn>
                <a:cxn ang="0">
                  <a:pos x="6" y="12"/>
                </a:cxn>
                <a:cxn ang="0">
                  <a:pos x="10" y="9"/>
                </a:cxn>
                <a:cxn ang="0">
                  <a:pos x="15" y="5"/>
                </a:cxn>
                <a:cxn ang="0">
                  <a:pos x="19" y="3"/>
                </a:cxn>
                <a:cxn ang="0">
                  <a:pos x="24" y="1"/>
                </a:cxn>
                <a:cxn ang="0">
                  <a:pos x="30" y="0"/>
                </a:cxn>
                <a:cxn ang="0">
                  <a:pos x="33" y="1"/>
                </a:cxn>
                <a:cxn ang="0">
                  <a:pos x="37" y="1"/>
                </a:cxn>
              </a:cxnLst>
              <a:rect l="0" t="0" r="r" b="b"/>
              <a:pathLst>
                <a:path w="48" h="52">
                  <a:moveTo>
                    <a:pt x="37" y="1"/>
                  </a:moveTo>
                  <a:lnTo>
                    <a:pt x="39" y="4"/>
                  </a:lnTo>
                  <a:lnTo>
                    <a:pt x="43" y="7"/>
                  </a:lnTo>
                  <a:lnTo>
                    <a:pt x="44" y="12"/>
                  </a:lnTo>
                  <a:lnTo>
                    <a:pt x="45" y="17"/>
                  </a:lnTo>
                  <a:lnTo>
                    <a:pt x="45" y="21"/>
                  </a:lnTo>
                  <a:lnTo>
                    <a:pt x="47" y="28"/>
                  </a:lnTo>
                  <a:lnTo>
                    <a:pt x="45" y="33"/>
                  </a:lnTo>
                  <a:lnTo>
                    <a:pt x="44" y="37"/>
                  </a:lnTo>
                  <a:lnTo>
                    <a:pt x="41" y="42"/>
                  </a:lnTo>
                  <a:lnTo>
                    <a:pt x="38" y="45"/>
                  </a:lnTo>
                  <a:lnTo>
                    <a:pt x="33" y="47"/>
                  </a:lnTo>
                  <a:lnTo>
                    <a:pt x="29" y="49"/>
                  </a:lnTo>
                  <a:lnTo>
                    <a:pt x="25" y="50"/>
                  </a:lnTo>
                  <a:lnTo>
                    <a:pt x="19" y="51"/>
                  </a:lnTo>
                  <a:lnTo>
                    <a:pt x="16" y="50"/>
                  </a:lnTo>
                  <a:lnTo>
                    <a:pt x="11" y="49"/>
                  </a:lnTo>
                  <a:lnTo>
                    <a:pt x="8" y="46"/>
                  </a:lnTo>
                  <a:lnTo>
                    <a:pt x="4" y="43"/>
                  </a:lnTo>
                  <a:lnTo>
                    <a:pt x="3" y="38"/>
                  </a:lnTo>
                  <a:lnTo>
                    <a:pt x="0" y="34"/>
                  </a:lnTo>
                  <a:lnTo>
                    <a:pt x="2" y="30"/>
                  </a:lnTo>
                  <a:lnTo>
                    <a:pt x="1" y="26"/>
                  </a:lnTo>
                  <a:lnTo>
                    <a:pt x="2" y="21"/>
                  </a:lnTo>
                  <a:lnTo>
                    <a:pt x="3" y="16"/>
                  </a:lnTo>
                  <a:lnTo>
                    <a:pt x="6" y="12"/>
                  </a:lnTo>
                  <a:lnTo>
                    <a:pt x="10" y="9"/>
                  </a:lnTo>
                  <a:lnTo>
                    <a:pt x="15" y="5"/>
                  </a:lnTo>
                  <a:lnTo>
                    <a:pt x="19" y="3"/>
                  </a:lnTo>
                  <a:lnTo>
                    <a:pt x="24" y="1"/>
                  </a:lnTo>
                  <a:lnTo>
                    <a:pt x="30" y="0"/>
                  </a:lnTo>
                  <a:lnTo>
                    <a:pt x="33" y="1"/>
                  </a:lnTo>
                  <a:lnTo>
                    <a:pt x="37" y="1"/>
                  </a:lnTo>
                </a:path>
              </a:pathLst>
            </a:custGeom>
            <a:solidFill>
              <a:srgbClr val="737373"/>
            </a:solidFill>
            <a:ln w="12700" cap="rnd" cmpd="sng">
              <a:noFill/>
              <a:prstDash val="solid"/>
              <a:round/>
              <a:headEnd type="none" w="med" len="med"/>
              <a:tailEnd type="none" w="med" len="med"/>
            </a:ln>
            <a:effectLst/>
          </p:spPr>
          <p:txBody>
            <a:bodyPr/>
            <a:lstStyle/>
            <a:p>
              <a:endParaRPr lang="en-US"/>
            </a:p>
          </p:txBody>
        </p:sp>
        <p:sp>
          <p:nvSpPr>
            <p:cNvPr id="5228" name="Freeform 108"/>
            <p:cNvSpPr>
              <a:spLocks/>
            </p:cNvSpPr>
            <p:nvPr/>
          </p:nvSpPr>
          <p:spPr bwMode="auto">
            <a:xfrm>
              <a:off x="5499" y="1319"/>
              <a:ext cx="47" cy="52"/>
            </a:xfrm>
            <a:custGeom>
              <a:avLst/>
              <a:gdLst/>
              <a:ahLst/>
              <a:cxnLst>
                <a:cxn ang="0">
                  <a:pos x="36" y="1"/>
                </a:cxn>
                <a:cxn ang="0">
                  <a:pos x="39" y="3"/>
                </a:cxn>
                <a:cxn ang="0">
                  <a:pos x="42" y="7"/>
                </a:cxn>
                <a:cxn ang="0">
                  <a:pos x="44" y="11"/>
                </a:cxn>
                <a:cxn ang="0">
                  <a:pos x="45" y="16"/>
                </a:cxn>
                <a:cxn ang="0">
                  <a:pos x="45" y="20"/>
                </a:cxn>
                <a:cxn ang="0">
                  <a:pos x="46" y="27"/>
                </a:cxn>
                <a:cxn ang="0">
                  <a:pos x="44" y="31"/>
                </a:cxn>
                <a:cxn ang="0">
                  <a:pos x="43" y="36"/>
                </a:cxn>
                <a:cxn ang="0">
                  <a:pos x="41" y="40"/>
                </a:cxn>
                <a:cxn ang="0">
                  <a:pos x="38" y="44"/>
                </a:cxn>
                <a:cxn ang="0">
                  <a:pos x="33" y="46"/>
                </a:cxn>
                <a:cxn ang="0">
                  <a:pos x="30" y="49"/>
                </a:cxn>
                <a:cxn ang="0">
                  <a:pos x="25" y="48"/>
                </a:cxn>
                <a:cxn ang="0">
                  <a:pos x="20" y="51"/>
                </a:cxn>
                <a:cxn ang="0">
                  <a:pos x="16" y="49"/>
                </a:cxn>
                <a:cxn ang="0">
                  <a:pos x="12" y="47"/>
                </a:cxn>
                <a:cxn ang="0">
                  <a:pos x="8" y="45"/>
                </a:cxn>
                <a:cxn ang="0">
                  <a:pos x="4" y="42"/>
                </a:cxn>
                <a:cxn ang="0">
                  <a:pos x="3" y="36"/>
                </a:cxn>
                <a:cxn ang="0">
                  <a:pos x="0" y="33"/>
                </a:cxn>
                <a:cxn ang="0">
                  <a:pos x="2" y="29"/>
                </a:cxn>
                <a:cxn ang="0">
                  <a:pos x="1" y="25"/>
                </a:cxn>
                <a:cxn ang="0">
                  <a:pos x="2" y="19"/>
                </a:cxn>
                <a:cxn ang="0">
                  <a:pos x="4" y="15"/>
                </a:cxn>
                <a:cxn ang="0">
                  <a:pos x="6" y="11"/>
                </a:cxn>
                <a:cxn ang="0">
                  <a:pos x="11" y="8"/>
                </a:cxn>
                <a:cxn ang="0">
                  <a:pos x="15" y="4"/>
                </a:cxn>
                <a:cxn ang="0">
                  <a:pos x="18" y="2"/>
                </a:cxn>
                <a:cxn ang="0">
                  <a:pos x="24" y="0"/>
                </a:cxn>
                <a:cxn ang="0">
                  <a:pos x="29" y="0"/>
                </a:cxn>
                <a:cxn ang="0">
                  <a:pos x="33" y="0"/>
                </a:cxn>
                <a:cxn ang="0">
                  <a:pos x="36" y="1"/>
                </a:cxn>
              </a:cxnLst>
              <a:rect l="0" t="0" r="r" b="b"/>
              <a:pathLst>
                <a:path w="47" h="52">
                  <a:moveTo>
                    <a:pt x="36" y="1"/>
                  </a:moveTo>
                  <a:lnTo>
                    <a:pt x="39" y="3"/>
                  </a:lnTo>
                  <a:lnTo>
                    <a:pt x="42" y="7"/>
                  </a:lnTo>
                  <a:lnTo>
                    <a:pt x="44" y="11"/>
                  </a:lnTo>
                  <a:lnTo>
                    <a:pt x="45" y="16"/>
                  </a:lnTo>
                  <a:lnTo>
                    <a:pt x="45" y="20"/>
                  </a:lnTo>
                  <a:lnTo>
                    <a:pt x="46" y="27"/>
                  </a:lnTo>
                  <a:lnTo>
                    <a:pt x="44" y="31"/>
                  </a:lnTo>
                  <a:lnTo>
                    <a:pt x="43" y="36"/>
                  </a:lnTo>
                  <a:lnTo>
                    <a:pt x="41" y="40"/>
                  </a:lnTo>
                  <a:lnTo>
                    <a:pt x="38" y="44"/>
                  </a:lnTo>
                  <a:lnTo>
                    <a:pt x="33" y="46"/>
                  </a:lnTo>
                  <a:lnTo>
                    <a:pt x="30" y="49"/>
                  </a:lnTo>
                  <a:lnTo>
                    <a:pt x="25" y="48"/>
                  </a:lnTo>
                  <a:lnTo>
                    <a:pt x="20" y="51"/>
                  </a:lnTo>
                  <a:lnTo>
                    <a:pt x="16" y="49"/>
                  </a:lnTo>
                  <a:lnTo>
                    <a:pt x="12" y="47"/>
                  </a:lnTo>
                  <a:lnTo>
                    <a:pt x="8" y="45"/>
                  </a:lnTo>
                  <a:lnTo>
                    <a:pt x="4" y="42"/>
                  </a:lnTo>
                  <a:lnTo>
                    <a:pt x="3" y="36"/>
                  </a:lnTo>
                  <a:lnTo>
                    <a:pt x="0" y="33"/>
                  </a:lnTo>
                  <a:lnTo>
                    <a:pt x="2" y="29"/>
                  </a:lnTo>
                  <a:lnTo>
                    <a:pt x="1" y="25"/>
                  </a:lnTo>
                  <a:lnTo>
                    <a:pt x="2" y="19"/>
                  </a:lnTo>
                  <a:lnTo>
                    <a:pt x="4" y="15"/>
                  </a:lnTo>
                  <a:lnTo>
                    <a:pt x="6" y="11"/>
                  </a:lnTo>
                  <a:lnTo>
                    <a:pt x="11" y="8"/>
                  </a:lnTo>
                  <a:lnTo>
                    <a:pt x="15" y="4"/>
                  </a:lnTo>
                  <a:lnTo>
                    <a:pt x="18" y="2"/>
                  </a:lnTo>
                  <a:lnTo>
                    <a:pt x="24" y="0"/>
                  </a:lnTo>
                  <a:lnTo>
                    <a:pt x="29" y="0"/>
                  </a:lnTo>
                  <a:lnTo>
                    <a:pt x="33" y="0"/>
                  </a:lnTo>
                  <a:lnTo>
                    <a:pt x="36" y="1"/>
                  </a:lnTo>
                </a:path>
              </a:pathLst>
            </a:custGeom>
            <a:solidFill>
              <a:srgbClr val="7B7B7B"/>
            </a:solidFill>
            <a:ln w="12700" cap="rnd" cmpd="sng">
              <a:noFill/>
              <a:prstDash val="solid"/>
              <a:round/>
              <a:headEnd type="none" w="med" len="med"/>
              <a:tailEnd type="none" w="med" len="med"/>
            </a:ln>
            <a:effectLst/>
          </p:spPr>
          <p:txBody>
            <a:bodyPr/>
            <a:lstStyle/>
            <a:p>
              <a:endParaRPr lang="en-US"/>
            </a:p>
          </p:txBody>
        </p:sp>
        <p:sp>
          <p:nvSpPr>
            <p:cNvPr id="5229" name="Freeform 109"/>
            <p:cNvSpPr>
              <a:spLocks/>
            </p:cNvSpPr>
            <p:nvPr/>
          </p:nvSpPr>
          <p:spPr bwMode="auto">
            <a:xfrm>
              <a:off x="5500" y="1320"/>
              <a:ext cx="46" cy="49"/>
            </a:xfrm>
            <a:custGeom>
              <a:avLst/>
              <a:gdLst/>
              <a:ahLst/>
              <a:cxnLst>
                <a:cxn ang="0">
                  <a:pos x="34" y="2"/>
                </a:cxn>
                <a:cxn ang="0">
                  <a:pos x="37" y="4"/>
                </a:cxn>
                <a:cxn ang="0">
                  <a:pos x="40" y="7"/>
                </a:cxn>
                <a:cxn ang="0">
                  <a:pos x="42" y="12"/>
                </a:cxn>
                <a:cxn ang="0">
                  <a:pos x="43" y="16"/>
                </a:cxn>
                <a:cxn ang="0">
                  <a:pos x="44" y="19"/>
                </a:cxn>
                <a:cxn ang="0">
                  <a:pos x="45" y="26"/>
                </a:cxn>
                <a:cxn ang="0">
                  <a:pos x="43" y="30"/>
                </a:cxn>
                <a:cxn ang="0">
                  <a:pos x="42" y="35"/>
                </a:cxn>
                <a:cxn ang="0">
                  <a:pos x="39" y="38"/>
                </a:cxn>
                <a:cxn ang="0">
                  <a:pos x="36" y="43"/>
                </a:cxn>
                <a:cxn ang="0">
                  <a:pos x="31" y="44"/>
                </a:cxn>
                <a:cxn ang="0">
                  <a:pos x="29" y="47"/>
                </a:cxn>
                <a:cxn ang="0">
                  <a:pos x="24" y="47"/>
                </a:cxn>
                <a:cxn ang="0">
                  <a:pos x="19" y="48"/>
                </a:cxn>
                <a:cxn ang="0">
                  <a:pos x="15" y="47"/>
                </a:cxn>
                <a:cxn ang="0">
                  <a:pos x="11" y="46"/>
                </a:cxn>
                <a:cxn ang="0">
                  <a:pos x="7" y="43"/>
                </a:cxn>
                <a:cxn ang="0">
                  <a:pos x="4" y="40"/>
                </a:cxn>
                <a:cxn ang="0">
                  <a:pos x="2" y="35"/>
                </a:cxn>
                <a:cxn ang="0">
                  <a:pos x="0" y="32"/>
                </a:cxn>
                <a:cxn ang="0">
                  <a:pos x="1" y="28"/>
                </a:cxn>
                <a:cxn ang="0">
                  <a:pos x="1" y="24"/>
                </a:cxn>
                <a:cxn ang="0">
                  <a:pos x="2" y="19"/>
                </a:cxn>
                <a:cxn ang="0">
                  <a:pos x="3" y="14"/>
                </a:cxn>
                <a:cxn ang="0">
                  <a:pos x="6" y="11"/>
                </a:cxn>
                <a:cxn ang="0">
                  <a:pos x="10" y="7"/>
                </a:cxn>
                <a:cxn ang="0">
                  <a:pos x="14" y="3"/>
                </a:cxn>
                <a:cxn ang="0">
                  <a:pos x="18" y="3"/>
                </a:cxn>
                <a:cxn ang="0">
                  <a:pos x="23" y="1"/>
                </a:cxn>
                <a:cxn ang="0">
                  <a:pos x="27" y="0"/>
                </a:cxn>
                <a:cxn ang="0">
                  <a:pos x="31" y="1"/>
                </a:cxn>
                <a:cxn ang="0">
                  <a:pos x="34" y="2"/>
                </a:cxn>
              </a:cxnLst>
              <a:rect l="0" t="0" r="r" b="b"/>
              <a:pathLst>
                <a:path w="46" h="49">
                  <a:moveTo>
                    <a:pt x="34" y="2"/>
                  </a:moveTo>
                  <a:lnTo>
                    <a:pt x="37" y="4"/>
                  </a:lnTo>
                  <a:lnTo>
                    <a:pt x="40" y="7"/>
                  </a:lnTo>
                  <a:lnTo>
                    <a:pt x="42" y="12"/>
                  </a:lnTo>
                  <a:lnTo>
                    <a:pt x="43" y="16"/>
                  </a:lnTo>
                  <a:lnTo>
                    <a:pt x="44" y="19"/>
                  </a:lnTo>
                  <a:lnTo>
                    <a:pt x="45" y="26"/>
                  </a:lnTo>
                  <a:lnTo>
                    <a:pt x="43" y="30"/>
                  </a:lnTo>
                  <a:lnTo>
                    <a:pt x="42" y="35"/>
                  </a:lnTo>
                  <a:lnTo>
                    <a:pt x="39" y="38"/>
                  </a:lnTo>
                  <a:lnTo>
                    <a:pt x="36" y="43"/>
                  </a:lnTo>
                  <a:lnTo>
                    <a:pt x="31" y="44"/>
                  </a:lnTo>
                  <a:lnTo>
                    <a:pt x="29" y="47"/>
                  </a:lnTo>
                  <a:lnTo>
                    <a:pt x="24" y="47"/>
                  </a:lnTo>
                  <a:lnTo>
                    <a:pt x="19" y="48"/>
                  </a:lnTo>
                  <a:lnTo>
                    <a:pt x="15" y="47"/>
                  </a:lnTo>
                  <a:lnTo>
                    <a:pt x="11" y="46"/>
                  </a:lnTo>
                  <a:lnTo>
                    <a:pt x="7" y="43"/>
                  </a:lnTo>
                  <a:lnTo>
                    <a:pt x="4" y="40"/>
                  </a:lnTo>
                  <a:lnTo>
                    <a:pt x="2" y="35"/>
                  </a:lnTo>
                  <a:lnTo>
                    <a:pt x="0" y="32"/>
                  </a:lnTo>
                  <a:lnTo>
                    <a:pt x="1" y="28"/>
                  </a:lnTo>
                  <a:lnTo>
                    <a:pt x="1" y="24"/>
                  </a:lnTo>
                  <a:lnTo>
                    <a:pt x="2" y="19"/>
                  </a:lnTo>
                  <a:lnTo>
                    <a:pt x="3" y="14"/>
                  </a:lnTo>
                  <a:lnTo>
                    <a:pt x="6" y="11"/>
                  </a:lnTo>
                  <a:lnTo>
                    <a:pt x="10" y="7"/>
                  </a:lnTo>
                  <a:lnTo>
                    <a:pt x="14" y="3"/>
                  </a:lnTo>
                  <a:lnTo>
                    <a:pt x="18" y="3"/>
                  </a:lnTo>
                  <a:lnTo>
                    <a:pt x="23" y="1"/>
                  </a:lnTo>
                  <a:lnTo>
                    <a:pt x="27" y="0"/>
                  </a:lnTo>
                  <a:lnTo>
                    <a:pt x="31" y="1"/>
                  </a:lnTo>
                  <a:lnTo>
                    <a:pt x="34" y="2"/>
                  </a:lnTo>
                </a:path>
              </a:pathLst>
            </a:custGeom>
            <a:solidFill>
              <a:srgbClr val="858585"/>
            </a:solidFill>
            <a:ln w="12700" cap="rnd" cmpd="sng">
              <a:noFill/>
              <a:prstDash val="solid"/>
              <a:round/>
              <a:headEnd type="none" w="med" len="med"/>
              <a:tailEnd type="none" w="med" len="med"/>
            </a:ln>
            <a:effectLst/>
          </p:spPr>
          <p:txBody>
            <a:bodyPr/>
            <a:lstStyle/>
            <a:p>
              <a:endParaRPr lang="en-US"/>
            </a:p>
          </p:txBody>
        </p:sp>
        <p:sp>
          <p:nvSpPr>
            <p:cNvPr id="5230" name="Freeform 110"/>
            <p:cNvSpPr>
              <a:spLocks/>
            </p:cNvSpPr>
            <p:nvPr/>
          </p:nvSpPr>
          <p:spPr bwMode="auto">
            <a:xfrm>
              <a:off x="5500" y="1320"/>
              <a:ext cx="44" cy="48"/>
            </a:xfrm>
            <a:custGeom>
              <a:avLst/>
              <a:gdLst/>
              <a:ahLst/>
              <a:cxnLst>
                <a:cxn ang="0">
                  <a:pos x="34" y="2"/>
                </a:cxn>
                <a:cxn ang="0">
                  <a:pos x="36" y="4"/>
                </a:cxn>
                <a:cxn ang="0">
                  <a:pos x="40" y="7"/>
                </a:cxn>
                <a:cxn ang="0">
                  <a:pos x="41" y="11"/>
                </a:cxn>
                <a:cxn ang="0">
                  <a:pos x="43" y="16"/>
                </a:cxn>
                <a:cxn ang="0">
                  <a:pos x="43" y="21"/>
                </a:cxn>
                <a:cxn ang="0">
                  <a:pos x="42" y="27"/>
                </a:cxn>
                <a:cxn ang="0">
                  <a:pos x="42" y="30"/>
                </a:cxn>
                <a:cxn ang="0">
                  <a:pos x="40" y="34"/>
                </a:cxn>
                <a:cxn ang="0">
                  <a:pos x="38" y="38"/>
                </a:cxn>
                <a:cxn ang="0">
                  <a:pos x="35" y="42"/>
                </a:cxn>
                <a:cxn ang="0">
                  <a:pos x="31" y="44"/>
                </a:cxn>
                <a:cxn ang="0">
                  <a:pos x="28" y="46"/>
                </a:cxn>
                <a:cxn ang="0">
                  <a:pos x="23" y="47"/>
                </a:cxn>
                <a:cxn ang="0">
                  <a:pos x="19" y="47"/>
                </a:cxn>
                <a:cxn ang="0">
                  <a:pos x="14" y="47"/>
                </a:cxn>
                <a:cxn ang="0">
                  <a:pos x="11" y="45"/>
                </a:cxn>
                <a:cxn ang="0">
                  <a:pos x="7" y="43"/>
                </a:cxn>
                <a:cxn ang="0">
                  <a:pos x="4" y="39"/>
                </a:cxn>
                <a:cxn ang="0">
                  <a:pos x="3" y="36"/>
                </a:cxn>
                <a:cxn ang="0">
                  <a:pos x="0" y="32"/>
                </a:cxn>
                <a:cxn ang="0">
                  <a:pos x="1" y="28"/>
                </a:cxn>
                <a:cxn ang="0">
                  <a:pos x="1" y="24"/>
                </a:cxn>
                <a:cxn ang="0">
                  <a:pos x="2" y="19"/>
                </a:cxn>
                <a:cxn ang="0">
                  <a:pos x="4" y="15"/>
                </a:cxn>
                <a:cxn ang="0">
                  <a:pos x="6" y="11"/>
                </a:cxn>
                <a:cxn ang="0">
                  <a:pos x="9" y="9"/>
                </a:cxn>
                <a:cxn ang="0">
                  <a:pos x="13" y="5"/>
                </a:cxn>
                <a:cxn ang="0">
                  <a:pos x="17" y="2"/>
                </a:cxn>
                <a:cxn ang="0">
                  <a:pos x="23" y="1"/>
                </a:cxn>
                <a:cxn ang="0">
                  <a:pos x="26" y="0"/>
                </a:cxn>
                <a:cxn ang="0">
                  <a:pos x="31" y="2"/>
                </a:cxn>
                <a:cxn ang="0">
                  <a:pos x="34" y="2"/>
                </a:cxn>
              </a:cxnLst>
              <a:rect l="0" t="0" r="r" b="b"/>
              <a:pathLst>
                <a:path w="44" h="48">
                  <a:moveTo>
                    <a:pt x="34" y="2"/>
                  </a:moveTo>
                  <a:lnTo>
                    <a:pt x="36" y="4"/>
                  </a:lnTo>
                  <a:lnTo>
                    <a:pt x="40" y="7"/>
                  </a:lnTo>
                  <a:lnTo>
                    <a:pt x="41" y="11"/>
                  </a:lnTo>
                  <a:lnTo>
                    <a:pt x="43" y="16"/>
                  </a:lnTo>
                  <a:lnTo>
                    <a:pt x="43" y="21"/>
                  </a:lnTo>
                  <a:lnTo>
                    <a:pt x="42" y="27"/>
                  </a:lnTo>
                  <a:lnTo>
                    <a:pt x="42" y="30"/>
                  </a:lnTo>
                  <a:lnTo>
                    <a:pt x="40" y="34"/>
                  </a:lnTo>
                  <a:lnTo>
                    <a:pt x="38" y="38"/>
                  </a:lnTo>
                  <a:lnTo>
                    <a:pt x="35" y="42"/>
                  </a:lnTo>
                  <a:lnTo>
                    <a:pt x="31" y="44"/>
                  </a:lnTo>
                  <a:lnTo>
                    <a:pt x="28" y="46"/>
                  </a:lnTo>
                  <a:lnTo>
                    <a:pt x="23" y="47"/>
                  </a:lnTo>
                  <a:lnTo>
                    <a:pt x="19" y="47"/>
                  </a:lnTo>
                  <a:lnTo>
                    <a:pt x="14" y="47"/>
                  </a:lnTo>
                  <a:lnTo>
                    <a:pt x="11" y="45"/>
                  </a:lnTo>
                  <a:lnTo>
                    <a:pt x="7" y="43"/>
                  </a:lnTo>
                  <a:lnTo>
                    <a:pt x="4" y="39"/>
                  </a:lnTo>
                  <a:lnTo>
                    <a:pt x="3" y="36"/>
                  </a:lnTo>
                  <a:lnTo>
                    <a:pt x="0" y="32"/>
                  </a:lnTo>
                  <a:lnTo>
                    <a:pt x="1" y="28"/>
                  </a:lnTo>
                  <a:lnTo>
                    <a:pt x="1" y="24"/>
                  </a:lnTo>
                  <a:lnTo>
                    <a:pt x="2" y="19"/>
                  </a:lnTo>
                  <a:lnTo>
                    <a:pt x="4" y="15"/>
                  </a:lnTo>
                  <a:lnTo>
                    <a:pt x="6" y="11"/>
                  </a:lnTo>
                  <a:lnTo>
                    <a:pt x="9" y="9"/>
                  </a:lnTo>
                  <a:lnTo>
                    <a:pt x="13" y="5"/>
                  </a:lnTo>
                  <a:lnTo>
                    <a:pt x="17" y="2"/>
                  </a:lnTo>
                  <a:lnTo>
                    <a:pt x="23" y="1"/>
                  </a:lnTo>
                  <a:lnTo>
                    <a:pt x="26" y="0"/>
                  </a:lnTo>
                  <a:lnTo>
                    <a:pt x="31" y="2"/>
                  </a:lnTo>
                  <a:lnTo>
                    <a:pt x="34" y="2"/>
                  </a:lnTo>
                </a:path>
              </a:pathLst>
            </a:custGeom>
            <a:solidFill>
              <a:srgbClr val="8D8D8D"/>
            </a:solidFill>
            <a:ln w="12700" cap="rnd" cmpd="sng">
              <a:noFill/>
              <a:prstDash val="solid"/>
              <a:round/>
              <a:headEnd type="none" w="med" len="med"/>
              <a:tailEnd type="none" w="med" len="med"/>
            </a:ln>
            <a:effectLst/>
          </p:spPr>
          <p:txBody>
            <a:bodyPr/>
            <a:lstStyle/>
            <a:p>
              <a:endParaRPr lang="en-US"/>
            </a:p>
          </p:txBody>
        </p:sp>
        <p:sp>
          <p:nvSpPr>
            <p:cNvPr id="5231" name="Freeform 111"/>
            <p:cNvSpPr>
              <a:spLocks/>
            </p:cNvSpPr>
            <p:nvPr/>
          </p:nvSpPr>
          <p:spPr bwMode="auto">
            <a:xfrm>
              <a:off x="5500" y="1321"/>
              <a:ext cx="44" cy="47"/>
            </a:xfrm>
            <a:custGeom>
              <a:avLst/>
              <a:gdLst/>
              <a:ahLst/>
              <a:cxnLst>
                <a:cxn ang="0">
                  <a:pos x="34" y="2"/>
                </a:cxn>
                <a:cxn ang="0">
                  <a:pos x="36" y="3"/>
                </a:cxn>
                <a:cxn ang="0">
                  <a:pos x="39" y="6"/>
                </a:cxn>
                <a:cxn ang="0">
                  <a:pos x="39" y="11"/>
                </a:cxn>
                <a:cxn ang="0">
                  <a:pos x="41" y="15"/>
                </a:cxn>
                <a:cxn ang="0">
                  <a:pos x="43" y="20"/>
                </a:cxn>
                <a:cxn ang="0">
                  <a:pos x="42" y="25"/>
                </a:cxn>
                <a:cxn ang="0">
                  <a:pos x="41" y="28"/>
                </a:cxn>
                <a:cxn ang="0">
                  <a:pos x="40" y="33"/>
                </a:cxn>
                <a:cxn ang="0">
                  <a:pos x="38" y="37"/>
                </a:cxn>
                <a:cxn ang="0">
                  <a:pos x="34" y="41"/>
                </a:cxn>
                <a:cxn ang="0">
                  <a:pos x="31" y="43"/>
                </a:cxn>
                <a:cxn ang="0">
                  <a:pos x="27" y="45"/>
                </a:cxn>
                <a:cxn ang="0">
                  <a:pos x="24" y="46"/>
                </a:cxn>
                <a:cxn ang="0">
                  <a:pos x="19" y="46"/>
                </a:cxn>
                <a:cxn ang="0">
                  <a:pos x="14" y="46"/>
                </a:cxn>
                <a:cxn ang="0">
                  <a:pos x="11" y="44"/>
                </a:cxn>
                <a:cxn ang="0">
                  <a:pos x="8" y="43"/>
                </a:cxn>
                <a:cxn ang="0">
                  <a:pos x="4" y="38"/>
                </a:cxn>
                <a:cxn ang="0">
                  <a:pos x="4" y="35"/>
                </a:cxn>
                <a:cxn ang="0">
                  <a:pos x="0" y="31"/>
                </a:cxn>
                <a:cxn ang="0">
                  <a:pos x="1" y="27"/>
                </a:cxn>
                <a:cxn ang="0">
                  <a:pos x="1" y="23"/>
                </a:cxn>
                <a:cxn ang="0">
                  <a:pos x="2" y="18"/>
                </a:cxn>
                <a:cxn ang="0">
                  <a:pos x="4" y="14"/>
                </a:cxn>
                <a:cxn ang="0">
                  <a:pos x="7" y="10"/>
                </a:cxn>
                <a:cxn ang="0">
                  <a:pos x="10" y="7"/>
                </a:cxn>
                <a:cxn ang="0">
                  <a:pos x="13" y="4"/>
                </a:cxn>
                <a:cxn ang="0">
                  <a:pos x="17" y="2"/>
                </a:cxn>
                <a:cxn ang="0">
                  <a:pos x="22" y="1"/>
                </a:cxn>
                <a:cxn ang="0">
                  <a:pos x="26" y="0"/>
                </a:cxn>
                <a:cxn ang="0">
                  <a:pos x="31" y="1"/>
                </a:cxn>
                <a:cxn ang="0">
                  <a:pos x="34" y="2"/>
                </a:cxn>
              </a:cxnLst>
              <a:rect l="0" t="0" r="r" b="b"/>
              <a:pathLst>
                <a:path w="44" h="47">
                  <a:moveTo>
                    <a:pt x="34" y="2"/>
                  </a:moveTo>
                  <a:lnTo>
                    <a:pt x="36" y="3"/>
                  </a:lnTo>
                  <a:lnTo>
                    <a:pt x="39" y="6"/>
                  </a:lnTo>
                  <a:lnTo>
                    <a:pt x="39" y="11"/>
                  </a:lnTo>
                  <a:lnTo>
                    <a:pt x="41" y="15"/>
                  </a:lnTo>
                  <a:lnTo>
                    <a:pt x="43" y="20"/>
                  </a:lnTo>
                  <a:lnTo>
                    <a:pt x="42" y="25"/>
                  </a:lnTo>
                  <a:lnTo>
                    <a:pt x="41" y="28"/>
                  </a:lnTo>
                  <a:lnTo>
                    <a:pt x="40" y="33"/>
                  </a:lnTo>
                  <a:lnTo>
                    <a:pt x="38" y="37"/>
                  </a:lnTo>
                  <a:lnTo>
                    <a:pt x="34" y="41"/>
                  </a:lnTo>
                  <a:lnTo>
                    <a:pt x="31" y="43"/>
                  </a:lnTo>
                  <a:lnTo>
                    <a:pt x="27" y="45"/>
                  </a:lnTo>
                  <a:lnTo>
                    <a:pt x="24" y="46"/>
                  </a:lnTo>
                  <a:lnTo>
                    <a:pt x="19" y="46"/>
                  </a:lnTo>
                  <a:lnTo>
                    <a:pt x="14" y="46"/>
                  </a:lnTo>
                  <a:lnTo>
                    <a:pt x="11" y="44"/>
                  </a:lnTo>
                  <a:lnTo>
                    <a:pt x="8" y="43"/>
                  </a:lnTo>
                  <a:lnTo>
                    <a:pt x="4" y="38"/>
                  </a:lnTo>
                  <a:lnTo>
                    <a:pt x="4" y="35"/>
                  </a:lnTo>
                  <a:lnTo>
                    <a:pt x="0" y="31"/>
                  </a:lnTo>
                  <a:lnTo>
                    <a:pt x="1" y="27"/>
                  </a:lnTo>
                  <a:lnTo>
                    <a:pt x="1" y="23"/>
                  </a:lnTo>
                  <a:lnTo>
                    <a:pt x="2" y="18"/>
                  </a:lnTo>
                  <a:lnTo>
                    <a:pt x="4" y="14"/>
                  </a:lnTo>
                  <a:lnTo>
                    <a:pt x="7" y="10"/>
                  </a:lnTo>
                  <a:lnTo>
                    <a:pt x="10" y="7"/>
                  </a:lnTo>
                  <a:lnTo>
                    <a:pt x="13" y="4"/>
                  </a:lnTo>
                  <a:lnTo>
                    <a:pt x="17" y="2"/>
                  </a:lnTo>
                  <a:lnTo>
                    <a:pt x="22" y="1"/>
                  </a:lnTo>
                  <a:lnTo>
                    <a:pt x="26" y="0"/>
                  </a:lnTo>
                  <a:lnTo>
                    <a:pt x="31" y="1"/>
                  </a:lnTo>
                  <a:lnTo>
                    <a:pt x="34" y="2"/>
                  </a:lnTo>
                </a:path>
              </a:pathLst>
            </a:custGeom>
            <a:solidFill>
              <a:srgbClr val="949494"/>
            </a:solidFill>
            <a:ln w="12700" cap="rnd" cmpd="sng">
              <a:noFill/>
              <a:prstDash val="solid"/>
              <a:round/>
              <a:headEnd type="none" w="med" len="med"/>
              <a:tailEnd type="none" w="med" len="med"/>
            </a:ln>
            <a:effectLst/>
          </p:spPr>
          <p:txBody>
            <a:bodyPr/>
            <a:lstStyle/>
            <a:p>
              <a:endParaRPr lang="en-US"/>
            </a:p>
          </p:txBody>
        </p:sp>
        <p:sp>
          <p:nvSpPr>
            <p:cNvPr id="5232" name="Freeform 112"/>
            <p:cNvSpPr>
              <a:spLocks/>
            </p:cNvSpPr>
            <p:nvPr/>
          </p:nvSpPr>
          <p:spPr bwMode="auto">
            <a:xfrm>
              <a:off x="5502" y="1321"/>
              <a:ext cx="43" cy="46"/>
            </a:xfrm>
            <a:custGeom>
              <a:avLst/>
              <a:gdLst/>
              <a:ahLst/>
              <a:cxnLst>
                <a:cxn ang="0">
                  <a:pos x="32" y="2"/>
                </a:cxn>
                <a:cxn ang="0">
                  <a:pos x="33" y="3"/>
                </a:cxn>
                <a:cxn ang="0">
                  <a:pos x="37" y="6"/>
                </a:cxn>
                <a:cxn ang="0">
                  <a:pos x="37" y="11"/>
                </a:cxn>
                <a:cxn ang="0">
                  <a:pos x="40" y="15"/>
                </a:cxn>
                <a:cxn ang="0">
                  <a:pos x="42" y="19"/>
                </a:cxn>
                <a:cxn ang="0">
                  <a:pos x="40" y="25"/>
                </a:cxn>
                <a:cxn ang="0">
                  <a:pos x="39" y="29"/>
                </a:cxn>
                <a:cxn ang="0">
                  <a:pos x="38" y="33"/>
                </a:cxn>
                <a:cxn ang="0">
                  <a:pos x="35" y="36"/>
                </a:cxn>
                <a:cxn ang="0">
                  <a:pos x="32" y="40"/>
                </a:cxn>
                <a:cxn ang="0">
                  <a:pos x="29" y="42"/>
                </a:cxn>
                <a:cxn ang="0">
                  <a:pos x="26" y="44"/>
                </a:cxn>
                <a:cxn ang="0">
                  <a:pos x="21" y="44"/>
                </a:cxn>
                <a:cxn ang="0">
                  <a:pos x="18" y="45"/>
                </a:cxn>
                <a:cxn ang="0">
                  <a:pos x="14" y="44"/>
                </a:cxn>
                <a:cxn ang="0">
                  <a:pos x="10" y="42"/>
                </a:cxn>
                <a:cxn ang="0">
                  <a:pos x="7" y="41"/>
                </a:cxn>
                <a:cxn ang="0">
                  <a:pos x="4" y="38"/>
                </a:cxn>
                <a:cxn ang="0">
                  <a:pos x="2" y="34"/>
                </a:cxn>
                <a:cxn ang="0">
                  <a:pos x="1" y="31"/>
                </a:cxn>
                <a:cxn ang="0">
                  <a:pos x="0" y="27"/>
                </a:cxn>
                <a:cxn ang="0">
                  <a:pos x="1" y="23"/>
                </a:cxn>
                <a:cxn ang="0">
                  <a:pos x="2" y="18"/>
                </a:cxn>
                <a:cxn ang="0">
                  <a:pos x="4" y="14"/>
                </a:cxn>
                <a:cxn ang="0">
                  <a:pos x="6" y="11"/>
                </a:cxn>
                <a:cxn ang="0">
                  <a:pos x="9" y="8"/>
                </a:cxn>
                <a:cxn ang="0">
                  <a:pos x="13" y="4"/>
                </a:cxn>
                <a:cxn ang="0">
                  <a:pos x="16" y="3"/>
                </a:cxn>
                <a:cxn ang="0">
                  <a:pos x="20" y="1"/>
                </a:cxn>
                <a:cxn ang="0">
                  <a:pos x="25" y="0"/>
                </a:cxn>
                <a:cxn ang="0">
                  <a:pos x="28" y="1"/>
                </a:cxn>
                <a:cxn ang="0">
                  <a:pos x="32" y="2"/>
                </a:cxn>
              </a:cxnLst>
              <a:rect l="0" t="0" r="r" b="b"/>
              <a:pathLst>
                <a:path w="43" h="46">
                  <a:moveTo>
                    <a:pt x="32" y="2"/>
                  </a:moveTo>
                  <a:lnTo>
                    <a:pt x="33" y="3"/>
                  </a:lnTo>
                  <a:lnTo>
                    <a:pt x="37" y="6"/>
                  </a:lnTo>
                  <a:lnTo>
                    <a:pt x="37" y="11"/>
                  </a:lnTo>
                  <a:lnTo>
                    <a:pt x="40" y="15"/>
                  </a:lnTo>
                  <a:lnTo>
                    <a:pt x="42" y="19"/>
                  </a:lnTo>
                  <a:lnTo>
                    <a:pt x="40" y="25"/>
                  </a:lnTo>
                  <a:lnTo>
                    <a:pt x="39" y="29"/>
                  </a:lnTo>
                  <a:lnTo>
                    <a:pt x="38" y="33"/>
                  </a:lnTo>
                  <a:lnTo>
                    <a:pt x="35" y="36"/>
                  </a:lnTo>
                  <a:lnTo>
                    <a:pt x="32" y="40"/>
                  </a:lnTo>
                  <a:lnTo>
                    <a:pt x="29" y="42"/>
                  </a:lnTo>
                  <a:lnTo>
                    <a:pt x="26" y="44"/>
                  </a:lnTo>
                  <a:lnTo>
                    <a:pt x="21" y="44"/>
                  </a:lnTo>
                  <a:lnTo>
                    <a:pt x="18" y="45"/>
                  </a:lnTo>
                  <a:lnTo>
                    <a:pt x="14" y="44"/>
                  </a:lnTo>
                  <a:lnTo>
                    <a:pt x="10" y="42"/>
                  </a:lnTo>
                  <a:lnTo>
                    <a:pt x="7" y="41"/>
                  </a:lnTo>
                  <a:lnTo>
                    <a:pt x="4" y="38"/>
                  </a:lnTo>
                  <a:lnTo>
                    <a:pt x="2" y="34"/>
                  </a:lnTo>
                  <a:lnTo>
                    <a:pt x="1" y="31"/>
                  </a:lnTo>
                  <a:lnTo>
                    <a:pt x="0" y="27"/>
                  </a:lnTo>
                  <a:lnTo>
                    <a:pt x="1" y="23"/>
                  </a:lnTo>
                  <a:lnTo>
                    <a:pt x="2" y="18"/>
                  </a:lnTo>
                  <a:lnTo>
                    <a:pt x="4" y="14"/>
                  </a:lnTo>
                  <a:lnTo>
                    <a:pt x="6" y="11"/>
                  </a:lnTo>
                  <a:lnTo>
                    <a:pt x="9" y="8"/>
                  </a:lnTo>
                  <a:lnTo>
                    <a:pt x="13" y="4"/>
                  </a:lnTo>
                  <a:lnTo>
                    <a:pt x="16" y="3"/>
                  </a:lnTo>
                  <a:lnTo>
                    <a:pt x="20" y="1"/>
                  </a:lnTo>
                  <a:lnTo>
                    <a:pt x="25" y="0"/>
                  </a:lnTo>
                  <a:lnTo>
                    <a:pt x="28" y="1"/>
                  </a:lnTo>
                  <a:lnTo>
                    <a:pt x="32" y="2"/>
                  </a:lnTo>
                </a:path>
              </a:pathLst>
            </a:custGeom>
            <a:solidFill>
              <a:srgbClr val="9C9C9C"/>
            </a:solidFill>
            <a:ln w="12700" cap="rnd" cmpd="sng">
              <a:noFill/>
              <a:prstDash val="solid"/>
              <a:round/>
              <a:headEnd type="none" w="med" len="med"/>
              <a:tailEnd type="none" w="med" len="med"/>
            </a:ln>
            <a:effectLst/>
          </p:spPr>
          <p:txBody>
            <a:bodyPr/>
            <a:lstStyle/>
            <a:p>
              <a:endParaRPr lang="en-US"/>
            </a:p>
          </p:txBody>
        </p:sp>
        <p:sp>
          <p:nvSpPr>
            <p:cNvPr id="5233" name="Freeform 113"/>
            <p:cNvSpPr>
              <a:spLocks/>
            </p:cNvSpPr>
            <p:nvPr/>
          </p:nvSpPr>
          <p:spPr bwMode="auto">
            <a:xfrm>
              <a:off x="5503" y="1322"/>
              <a:ext cx="40" cy="44"/>
            </a:xfrm>
            <a:custGeom>
              <a:avLst/>
              <a:gdLst/>
              <a:ahLst/>
              <a:cxnLst>
                <a:cxn ang="0">
                  <a:pos x="30" y="1"/>
                </a:cxn>
                <a:cxn ang="0">
                  <a:pos x="33" y="4"/>
                </a:cxn>
                <a:cxn ang="0">
                  <a:pos x="35" y="6"/>
                </a:cxn>
                <a:cxn ang="0">
                  <a:pos x="36" y="11"/>
                </a:cxn>
                <a:cxn ang="0">
                  <a:pos x="38" y="15"/>
                </a:cxn>
                <a:cxn ang="0">
                  <a:pos x="39" y="18"/>
                </a:cxn>
                <a:cxn ang="0">
                  <a:pos x="38" y="23"/>
                </a:cxn>
                <a:cxn ang="0">
                  <a:pos x="37" y="28"/>
                </a:cxn>
                <a:cxn ang="0">
                  <a:pos x="36" y="31"/>
                </a:cxn>
                <a:cxn ang="0">
                  <a:pos x="34" y="35"/>
                </a:cxn>
                <a:cxn ang="0">
                  <a:pos x="31" y="37"/>
                </a:cxn>
                <a:cxn ang="0">
                  <a:pos x="29" y="40"/>
                </a:cxn>
                <a:cxn ang="0">
                  <a:pos x="25" y="42"/>
                </a:cxn>
                <a:cxn ang="0">
                  <a:pos x="20" y="42"/>
                </a:cxn>
                <a:cxn ang="0">
                  <a:pos x="17" y="43"/>
                </a:cxn>
                <a:cxn ang="0">
                  <a:pos x="14" y="42"/>
                </a:cxn>
                <a:cxn ang="0">
                  <a:pos x="9" y="41"/>
                </a:cxn>
                <a:cxn ang="0">
                  <a:pos x="7" y="39"/>
                </a:cxn>
                <a:cxn ang="0">
                  <a:pos x="3" y="36"/>
                </a:cxn>
                <a:cxn ang="0">
                  <a:pos x="3" y="33"/>
                </a:cxn>
                <a:cxn ang="0">
                  <a:pos x="0" y="29"/>
                </a:cxn>
                <a:cxn ang="0">
                  <a:pos x="0" y="25"/>
                </a:cxn>
                <a:cxn ang="0">
                  <a:pos x="1" y="21"/>
                </a:cxn>
                <a:cxn ang="0">
                  <a:pos x="1" y="17"/>
                </a:cxn>
                <a:cxn ang="0">
                  <a:pos x="3" y="13"/>
                </a:cxn>
                <a:cxn ang="0">
                  <a:pos x="5" y="10"/>
                </a:cxn>
                <a:cxn ang="0">
                  <a:pos x="8" y="7"/>
                </a:cxn>
                <a:cxn ang="0">
                  <a:pos x="11" y="4"/>
                </a:cxn>
                <a:cxn ang="0">
                  <a:pos x="15" y="3"/>
                </a:cxn>
                <a:cxn ang="0">
                  <a:pos x="20" y="2"/>
                </a:cxn>
                <a:cxn ang="0">
                  <a:pos x="23" y="0"/>
                </a:cxn>
                <a:cxn ang="0">
                  <a:pos x="27" y="1"/>
                </a:cxn>
                <a:cxn ang="0">
                  <a:pos x="30" y="1"/>
                </a:cxn>
              </a:cxnLst>
              <a:rect l="0" t="0" r="r" b="b"/>
              <a:pathLst>
                <a:path w="40" h="44">
                  <a:moveTo>
                    <a:pt x="30" y="1"/>
                  </a:moveTo>
                  <a:lnTo>
                    <a:pt x="33" y="4"/>
                  </a:lnTo>
                  <a:lnTo>
                    <a:pt x="35" y="6"/>
                  </a:lnTo>
                  <a:lnTo>
                    <a:pt x="36" y="11"/>
                  </a:lnTo>
                  <a:lnTo>
                    <a:pt x="38" y="15"/>
                  </a:lnTo>
                  <a:lnTo>
                    <a:pt x="39" y="18"/>
                  </a:lnTo>
                  <a:lnTo>
                    <a:pt x="38" y="23"/>
                  </a:lnTo>
                  <a:lnTo>
                    <a:pt x="37" y="28"/>
                  </a:lnTo>
                  <a:lnTo>
                    <a:pt x="36" y="31"/>
                  </a:lnTo>
                  <a:lnTo>
                    <a:pt x="34" y="35"/>
                  </a:lnTo>
                  <a:lnTo>
                    <a:pt x="31" y="37"/>
                  </a:lnTo>
                  <a:lnTo>
                    <a:pt x="29" y="40"/>
                  </a:lnTo>
                  <a:lnTo>
                    <a:pt x="25" y="42"/>
                  </a:lnTo>
                  <a:lnTo>
                    <a:pt x="20" y="42"/>
                  </a:lnTo>
                  <a:lnTo>
                    <a:pt x="17" y="43"/>
                  </a:lnTo>
                  <a:lnTo>
                    <a:pt x="14" y="42"/>
                  </a:lnTo>
                  <a:lnTo>
                    <a:pt x="9" y="41"/>
                  </a:lnTo>
                  <a:lnTo>
                    <a:pt x="7" y="39"/>
                  </a:lnTo>
                  <a:lnTo>
                    <a:pt x="3" y="36"/>
                  </a:lnTo>
                  <a:lnTo>
                    <a:pt x="3" y="33"/>
                  </a:lnTo>
                  <a:lnTo>
                    <a:pt x="0" y="29"/>
                  </a:lnTo>
                  <a:lnTo>
                    <a:pt x="0" y="25"/>
                  </a:lnTo>
                  <a:lnTo>
                    <a:pt x="1" y="21"/>
                  </a:lnTo>
                  <a:lnTo>
                    <a:pt x="1" y="17"/>
                  </a:lnTo>
                  <a:lnTo>
                    <a:pt x="3" y="13"/>
                  </a:lnTo>
                  <a:lnTo>
                    <a:pt x="5" y="10"/>
                  </a:lnTo>
                  <a:lnTo>
                    <a:pt x="8" y="7"/>
                  </a:lnTo>
                  <a:lnTo>
                    <a:pt x="11" y="4"/>
                  </a:lnTo>
                  <a:lnTo>
                    <a:pt x="15" y="3"/>
                  </a:lnTo>
                  <a:lnTo>
                    <a:pt x="20" y="2"/>
                  </a:lnTo>
                  <a:lnTo>
                    <a:pt x="23" y="0"/>
                  </a:lnTo>
                  <a:lnTo>
                    <a:pt x="27" y="1"/>
                  </a:lnTo>
                  <a:lnTo>
                    <a:pt x="30" y="1"/>
                  </a:lnTo>
                </a:path>
              </a:pathLst>
            </a:custGeom>
            <a:solidFill>
              <a:srgbClr val="A6A6A6"/>
            </a:solidFill>
            <a:ln w="12700" cap="rnd" cmpd="sng">
              <a:noFill/>
              <a:prstDash val="solid"/>
              <a:round/>
              <a:headEnd type="none" w="med" len="med"/>
              <a:tailEnd type="none" w="med" len="med"/>
            </a:ln>
            <a:effectLst/>
          </p:spPr>
          <p:txBody>
            <a:bodyPr/>
            <a:lstStyle/>
            <a:p>
              <a:endParaRPr lang="en-US"/>
            </a:p>
          </p:txBody>
        </p:sp>
        <p:sp>
          <p:nvSpPr>
            <p:cNvPr id="5234" name="Freeform 114"/>
            <p:cNvSpPr>
              <a:spLocks/>
            </p:cNvSpPr>
            <p:nvPr/>
          </p:nvSpPr>
          <p:spPr bwMode="auto">
            <a:xfrm>
              <a:off x="5503" y="1324"/>
              <a:ext cx="40" cy="42"/>
            </a:xfrm>
            <a:custGeom>
              <a:avLst/>
              <a:gdLst/>
              <a:ahLst/>
              <a:cxnLst>
                <a:cxn ang="0">
                  <a:pos x="29" y="1"/>
                </a:cxn>
                <a:cxn ang="0">
                  <a:pos x="32" y="3"/>
                </a:cxn>
                <a:cxn ang="0">
                  <a:pos x="34" y="6"/>
                </a:cxn>
                <a:cxn ang="0">
                  <a:pos x="35" y="10"/>
                </a:cxn>
                <a:cxn ang="0">
                  <a:pos x="38" y="13"/>
                </a:cxn>
                <a:cxn ang="0">
                  <a:pos x="39" y="17"/>
                </a:cxn>
                <a:cxn ang="0">
                  <a:pos x="38" y="22"/>
                </a:cxn>
                <a:cxn ang="0">
                  <a:pos x="37" y="26"/>
                </a:cxn>
                <a:cxn ang="0">
                  <a:pos x="36" y="29"/>
                </a:cxn>
                <a:cxn ang="0">
                  <a:pos x="33" y="33"/>
                </a:cxn>
                <a:cxn ang="0">
                  <a:pos x="30" y="36"/>
                </a:cxn>
                <a:cxn ang="0">
                  <a:pos x="29" y="38"/>
                </a:cxn>
                <a:cxn ang="0">
                  <a:pos x="25" y="40"/>
                </a:cxn>
                <a:cxn ang="0">
                  <a:pos x="20" y="40"/>
                </a:cxn>
                <a:cxn ang="0">
                  <a:pos x="17" y="41"/>
                </a:cxn>
                <a:cxn ang="0">
                  <a:pos x="14" y="40"/>
                </a:cxn>
                <a:cxn ang="0">
                  <a:pos x="10" y="38"/>
                </a:cxn>
                <a:cxn ang="0">
                  <a:pos x="7" y="37"/>
                </a:cxn>
                <a:cxn ang="0">
                  <a:pos x="4" y="34"/>
                </a:cxn>
                <a:cxn ang="0">
                  <a:pos x="3" y="31"/>
                </a:cxn>
                <a:cxn ang="0">
                  <a:pos x="0" y="27"/>
                </a:cxn>
                <a:cxn ang="0">
                  <a:pos x="0" y="23"/>
                </a:cxn>
                <a:cxn ang="0">
                  <a:pos x="0" y="20"/>
                </a:cxn>
                <a:cxn ang="0">
                  <a:pos x="2" y="16"/>
                </a:cxn>
                <a:cxn ang="0">
                  <a:pos x="3" y="11"/>
                </a:cxn>
                <a:cxn ang="0">
                  <a:pos x="6" y="9"/>
                </a:cxn>
                <a:cxn ang="0">
                  <a:pos x="8" y="6"/>
                </a:cxn>
                <a:cxn ang="0">
                  <a:pos x="12" y="3"/>
                </a:cxn>
                <a:cxn ang="0">
                  <a:pos x="15" y="1"/>
                </a:cxn>
                <a:cxn ang="0">
                  <a:pos x="19" y="1"/>
                </a:cxn>
                <a:cxn ang="0">
                  <a:pos x="23" y="1"/>
                </a:cxn>
                <a:cxn ang="0">
                  <a:pos x="27" y="0"/>
                </a:cxn>
                <a:cxn ang="0">
                  <a:pos x="29" y="1"/>
                </a:cxn>
              </a:cxnLst>
              <a:rect l="0" t="0" r="r" b="b"/>
              <a:pathLst>
                <a:path w="40" h="42">
                  <a:moveTo>
                    <a:pt x="29" y="1"/>
                  </a:moveTo>
                  <a:lnTo>
                    <a:pt x="32" y="3"/>
                  </a:lnTo>
                  <a:lnTo>
                    <a:pt x="34" y="6"/>
                  </a:lnTo>
                  <a:lnTo>
                    <a:pt x="35" y="10"/>
                  </a:lnTo>
                  <a:lnTo>
                    <a:pt x="38" y="13"/>
                  </a:lnTo>
                  <a:lnTo>
                    <a:pt x="39" y="17"/>
                  </a:lnTo>
                  <a:lnTo>
                    <a:pt x="38" y="22"/>
                  </a:lnTo>
                  <a:lnTo>
                    <a:pt x="37" y="26"/>
                  </a:lnTo>
                  <a:lnTo>
                    <a:pt x="36" y="29"/>
                  </a:lnTo>
                  <a:lnTo>
                    <a:pt x="33" y="33"/>
                  </a:lnTo>
                  <a:lnTo>
                    <a:pt x="30" y="36"/>
                  </a:lnTo>
                  <a:lnTo>
                    <a:pt x="29" y="38"/>
                  </a:lnTo>
                  <a:lnTo>
                    <a:pt x="25" y="40"/>
                  </a:lnTo>
                  <a:lnTo>
                    <a:pt x="20" y="40"/>
                  </a:lnTo>
                  <a:lnTo>
                    <a:pt x="17" y="41"/>
                  </a:lnTo>
                  <a:lnTo>
                    <a:pt x="14" y="40"/>
                  </a:lnTo>
                  <a:lnTo>
                    <a:pt x="10" y="38"/>
                  </a:lnTo>
                  <a:lnTo>
                    <a:pt x="7" y="37"/>
                  </a:lnTo>
                  <a:lnTo>
                    <a:pt x="4" y="34"/>
                  </a:lnTo>
                  <a:lnTo>
                    <a:pt x="3" y="31"/>
                  </a:lnTo>
                  <a:lnTo>
                    <a:pt x="0" y="27"/>
                  </a:lnTo>
                  <a:lnTo>
                    <a:pt x="0" y="23"/>
                  </a:lnTo>
                  <a:lnTo>
                    <a:pt x="0" y="20"/>
                  </a:lnTo>
                  <a:lnTo>
                    <a:pt x="2" y="16"/>
                  </a:lnTo>
                  <a:lnTo>
                    <a:pt x="3" y="11"/>
                  </a:lnTo>
                  <a:lnTo>
                    <a:pt x="6" y="9"/>
                  </a:lnTo>
                  <a:lnTo>
                    <a:pt x="8" y="6"/>
                  </a:lnTo>
                  <a:lnTo>
                    <a:pt x="12" y="3"/>
                  </a:lnTo>
                  <a:lnTo>
                    <a:pt x="15" y="1"/>
                  </a:lnTo>
                  <a:lnTo>
                    <a:pt x="19" y="1"/>
                  </a:lnTo>
                  <a:lnTo>
                    <a:pt x="23" y="1"/>
                  </a:lnTo>
                  <a:lnTo>
                    <a:pt x="27" y="0"/>
                  </a:lnTo>
                  <a:lnTo>
                    <a:pt x="29" y="1"/>
                  </a:lnTo>
                </a:path>
              </a:pathLst>
            </a:custGeom>
            <a:solidFill>
              <a:srgbClr val="AEAEAE"/>
            </a:solidFill>
            <a:ln w="12700" cap="rnd" cmpd="sng">
              <a:noFill/>
              <a:prstDash val="solid"/>
              <a:round/>
              <a:headEnd type="none" w="med" len="med"/>
              <a:tailEnd type="none" w="med" len="med"/>
            </a:ln>
            <a:effectLst/>
          </p:spPr>
          <p:txBody>
            <a:bodyPr/>
            <a:lstStyle/>
            <a:p>
              <a:endParaRPr lang="en-US"/>
            </a:p>
          </p:txBody>
        </p:sp>
        <p:sp>
          <p:nvSpPr>
            <p:cNvPr id="5235" name="Freeform 115"/>
            <p:cNvSpPr>
              <a:spLocks/>
            </p:cNvSpPr>
            <p:nvPr/>
          </p:nvSpPr>
          <p:spPr bwMode="auto">
            <a:xfrm>
              <a:off x="5503" y="1325"/>
              <a:ext cx="40" cy="41"/>
            </a:xfrm>
            <a:custGeom>
              <a:avLst/>
              <a:gdLst/>
              <a:ahLst/>
              <a:cxnLst>
                <a:cxn ang="0">
                  <a:pos x="29" y="0"/>
                </a:cxn>
                <a:cxn ang="0">
                  <a:pos x="32" y="3"/>
                </a:cxn>
                <a:cxn ang="0">
                  <a:pos x="34" y="5"/>
                </a:cxn>
                <a:cxn ang="0">
                  <a:pos x="35" y="10"/>
                </a:cxn>
                <a:cxn ang="0">
                  <a:pos x="38" y="12"/>
                </a:cxn>
                <a:cxn ang="0">
                  <a:pos x="39" y="16"/>
                </a:cxn>
                <a:cxn ang="0">
                  <a:pos x="38" y="21"/>
                </a:cxn>
                <a:cxn ang="0">
                  <a:pos x="37" y="25"/>
                </a:cxn>
                <a:cxn ang="0">
                  <a:pos x="35" y="28"/>
                </a:cxn>
                <a:cxn ang="0">
                  <a:pos x="33" y="32"/>
                </a:cxn>
                <a:cxn ang="0">
                  <a:pos x="30" y="35"/>
                </a:cxn>
                <a:cxn ang="0">
                  <a:pos x="28" y="36"/>
                </a:cxn>
                <a:cxn ang="0">
                  <a:pos x="24" y="38"/>
                </a:cxn>
                <a:cxn ang="0">
                  <a:pos x="21" y="40"/>
                </a:cxn>
                <a:cxn ang="0">
                  <a:pos x="18" y="40"/>
                </a:cxn>
                <a:cxn ang="0">
                  <a:pos x="14" y="38"/>
                </a:cxn>
                <a:cxn ang="0">
                  <a:pos x="10" y="37"/>
                </a:cxn>
                <a:cxn ang="0">
                  <a:pos x="7" y="35"/>
                </a:cxn>
                <a:cxn ang="0">
                  <a:pos x="5" y="33"/>
                </a:cxn>
                <a:cxn ang="0">
                  <a:pos x="2" y="29"/>
                </a:cxn>
                <a:cxn ang="0">
                  <a:pos x="1" y="26"/>
                </a:cxn>
                <a:cxn ang="0">
                  <a:pos x="0" y="22"/>
                </a:cxn>
                <a:cxn ang="0">
                  <a:pos x="0" y="19"/>
                </a:cxn>
                <a:cxn ang="0">
                  <a:pos x="2" y="15"/>
                </a:cxn>
                <a:cxn ang="0">
                  <a:pos x="4" y="11"/>
                </a:cxn>
                <a:cxn ang="0">
                  <a:pos x="6" y="8"/>
                </a:cxn>
                <a:cxn ang="0">
                  <a:pos x="8" y="5"/>
                </a:cxn>
                <a:cxn ang="0">
                  <a:pos x="12" y="2"/>
                </a:cxn>
                <a:cxn ang="0">
                  <a:pos x="15" y="0"/>
                </a:cxn>
                <a:cxn ang="0">
                  <a:pos x="19" y="1"/>
                </a:cxn>
                <a:cxn ang="0">
                  <a:pos x="23" y="0"/>
                </a:cxn>
                <a:cxn ang="0">
                  <a:pos x="27" y="0"/>
                </a:cxn>
                <a:cxn ang="0">
                  <a:pos x="29" y="0"/>
                </a:cxn>
              </a:cxnLst>
              <a:rect l="0" t="0" r="r" b="b"/>
              <a:pathLst>
                <a:path w="40" h="41">
                  <a:moveTo>
                    <a:pt x="29" y="0"/>
                  </a:moveTo>
                  <a:lnTo>
                    <a:pt x="32" y="3"/>
                  </a:lnTo>
                  <a:lnTo>
                    <a:pt x="34" y="5"/>
                  </a:lnTo>
                  <a:lnTo>
                    <a:pt x="35" y="10"/>
                  </a:lnTo>
                  <a:lnTo>
                    <a:pt x="38" y="12"/>
                  </a:lnTo>
                  <a:lnTo>
                    <a:pt x="39" y="16"/>
                  </a:lnTo>
                  <a:lnTo>
                    <a:pt x="38" y="21"/>
                  </a:lnTo>
                  <a:lnTo>
                    <a:pt x="37" y="25"/>
                  </a:lnTo>
                  <a:lnTo>
                    <a:pt x="35" y="28"/>
                  </a:lnTo>
                  <a:lnTo>
                    <a:pt x="33" y="32"/>
                  </a:lnTo>
                  <a:lnTo>
                    <a:pt x="30" y="35"/>
                  </a:lnTo>
                  <a:lnTo>
                    <a:pt x="28" y="36"/>
                  </a:lnTo>
                  <a:lnTo>
                    <a:pt x="24" y="38"/>
                  </a:lnTo>
                  <a:lnTo>
                    <a:pt x="21" y="40"/>
                  </a:lnTo>
                  <a:lnTo>
                    <a:pt x="18" y="40"/>
                  </a:lnTo>
                  <a:lnTo>
                    <a:pt x="14" y="38"/>
                  </a:lnTo>
                  <a:lnTo>
                    <a:pt x="10" y="37"/>
                  </a:lnTo>
                  <a:lnTo>
                    <a:pt x="7" y="35"/>
                  </a:lnTo>
                  <a:lnTo>
                    <a:pt x="5" y="33"/>
                  </a:lnTo>
                  <a:lnTo>
                    <a:pt x="2" y="29"/>
                  </a:lnTo>
                  <a:lnTo>
                    <a:pt x="1" y="26"/>
                  </a:lnTo>
                  <a:lnTo>
                    <a:pt x="0" y="22"/>
                  </a:lnTo>
                  <a:lnTo>
                    <a:pt x="0" y="19"/>
                  </a:lnTo>
                  <a:lnTo>
                    <a:pt x="2" y="15"/>
                  </a:lnTo>
                  <a:lnTo>
                    <a:pt x="4" y="11"/>
                  </a:lnTo>
                  <a:lnTo>
                    <a:pt x="6" y="8"/>
                  </a:lnTo>
                  <a:lnTo>
                    <a:pt x="8" y="5"/>
                  </a:lnTo>
                  <a:lnTo>
                    <a:pt x="12" y="2"/>
                  </a:lnTo>
                  <a:lnTo>
                    <a:pt x="15" y="0"/>
                  </a:lnTo>
                  <a:lnTo>
                    <a:pt x="19" y="1"/>
                  </a:lnTo>
                  <a:lnTo>
                    <a:pt x="23" y="0"/>
                  </a:lnTo>
                  <a:lnTo>
                    <a:pt x="27" y="0"/>
                  </a:lnTo>
                  <a:lnTo>
                    <a:pt x="29" y="0"/>
                  </a:lnTo>
                </a:path>
              </a:pathLst>
            </a:custGeom>
            <a:solidFill>
              <a:srgbClr val="B6B6B6"/>
            </a:solidFill>
            <a:ln w="12700" cap="rnd" cmpd="sng">
              <a:noFill/>
              <a:prstDash val="solid"/>
              <a:round/>
              <a:headEnd type="none" w="med" len="med"/>
              <a:tailEnd type="none" w="med" len="med"/>
            </a:ln>
            <a:effectLst/>
          </p:spPr>
          <p:txBody>
            <a:bodyPr/>
            <a:lstStyle/>
            <a:p>
              <a:endParaRPr lang="en-US"/>
            </a:p>
          </p:txBody>
        </p:sp>
        <p:sp>
          <p:nvSpPr>
            <p:cNvPr id="5236" name="Freeform 116"/>
            <p:cNvSpPr>
              <a:spLocks/>
            </p:cNvSpPr>
            <p:nvPr/>
          </p:nvSpPr>
          <p:spPr bwMode="auto">
            <a:xfrm>
              <a:off x="5503" y="1325"/>
              <a:ext cx="38" cy="41"/>
            </a:xfrm>
            <a:custGeom>
              <a:avLst/>
              <a:gdLst/>
              <a:ahLst/>
              <a:cxnLst>
                <a:cxn ang="0">
                  <a:pos x="29" y="1"/>
                </a:cxn>
                <a:cxn ang="0">
                  <a:pos x="32" y="3"/>
                </a:cxn>
                <a:cxn ang="0">
                  <a:pos x="34" y="6"/>
                </a:cxn>
                <a:cxn ang="0">
                  <a:pos x="35" y="10"/>
                </a:cxn>
                <a:cxn ang="0">
                  <a:pos x="37" y="13"/>
                </a:cxn>
                <a:cxn ang="0">
                  <a:pos x="37" y="17"/>
                </a:cxn>
                <a:cxn ang="0">
                  <a:pos x="37" y="21"/>
                </a:cxn>
                <a:cxn ang="0">
                  <a:pos x="36" y="24"/>
                </a:cxn>
                <a:cxn ang="0">
                  <a:pos x="35" y="28"/>
                </a:cxn>
                <a:cxn ang="0">
                  <a:pos x="32" y="31"/>
                </a:cxn>
                <a:cxn ang="0">
                  <a:pos x="30" y="35"/>
                </a:cxn>
                <a:cxn ang="0">
                  <a:pos x="28" y="36"/>
                </a:cxn>
                <a:cxn ang="0">
                  <a:pos x="25" y="37"/>
                </a:cxn>
                <a:cxn ang="0">
                  <a:pos x="22" y="39"/>
                </a:cxn>
                <a:cxn ang="0">
                  <a:pos x="18" y="40"/>
                </a:cxn>
                <a:cxn ang="0">
                  <a:pos x="14" y="38"/>
                </a:cxn>
                <a:cxn ang="0">
                  <a:pos x="10" y="36"/>
                </a:cxn>
                <a:cxn ang="0">
                  <a:pos x="7" y="35"/>
                </a:cxn>
                <a:cxn ang="0">
                  <a:pos x="5" y="33"/>
                </a:cxn>
                <a:cxn ang="0">
                  <a:pos x="3" y="28"/>
                </a:cxn>
                <a:cxn ang="0">
                  <a:pos x="2" y="25"/>
                </a:cxn>
                <a:cxn ang="0">
                  <a:pos x="1" y="22"/>
                </a:cxn>
                <a:cxn ang="0">
                  <a:pos x="0" y="19"/>
                </a:cxn>
                <a:cxn ang="0">
                  <a:pos x="2" y="15"/>
                </a:cxn>
                <a:cxn ang="0">
                  <a:pos x="4" y="11"/>
                </a:cxn>
                <a:cxn ang="0">
                  <a:pos x="6" y="8"/>
                </a:cxn>
                <a:cxn ang="0">
                  <a:pos x="8" y="6"/>
                </a:cxn>
                <a:cxn ang="0">
                  <a:pos x="11" y="3"/>
                </a:cxn>
                <a:cxn ang="0">
                  <a:pos x="15" y="1"/>
                </a:cxn>
                <a:cxn ang="0">
                  <a:pos x="19" y="1"/>
                </a:cxn>
                <a:cxn ang="0">
                  <a:pos x="23" y="1"/>
                </a:cxn>
                <a:cxn ang="0">
                  <a:pos x="27" y="0"/>
                </a:cxn>
                <a:cxn ang="0">
                  <a:pos x="29" y="1"/>
                </a:cxn>
              </a:cxnLst>
              <a:rect l="0" t="0" r="r" b="b"/>
              <a:pathLst>
                <a:path w="38" h="41">
                  <a:moveTo>
                    <a:pt x="29" y="1"/>
                  </a:moveTo>
                  <a:lnTo>
                    <a:pt x="32" y="3"/>
                  </a:lnTo>
                  <a:lnTo>
                    <a:pt x="34" y="6"/>
                  </a:lnTo>
                  <a:lnTo>
                    <a:pt x="35" y="10"/>
                  </a:lnTo>
                  <a:lnTo>
                    <a:pt x="37" y="13"/>
                  </a:lnTo>
                  <a:lnTo>
                    <a:pt x="37" y="17"/>
                  </a:lnTo>
                  <a:lnTo>
                    <a:pt x="37" y="21"/>
                  </a:lnTo>
                  <a:lnTo>
                    <a:pt x="36" y="24"/>
                  </a:lnTo>
                  <a:lnTo>
                    <a:pt x="35" y="28"/>
                  </a:lnTo>
                  <a:lnTo>
                    <a:pt x="32" y="31"/>
                  </a:lnTo>
                  <a:lnTo>
                    <a:pt x="30" y="35"/>
                  </a:lnTo>
                  <a:lnTo>
                    <a:pt x="28" y="36"/>
                  </a:lnTo>
                  <a:lnTo>
                    <a:pt x="25" y="37"/>
                  </a:lnTo>
                  <a:lnTo>
                    <a:pt x="22" y="39"/>
                  </a:lnTo>
                  <a:lnTo>
                    <a:pt x="18" y="40"/>
                  </a:lnTo>
                  <a:lnTo>
                    <a:pt x="14" y="38"/>
                  </a:lnTo>
                  <a:lnTo>
                    <a:pt x="10" y="36"/>
                  </a:lnTo>
                  <a:lnTo>
                    <a:pt x="7" y="35"/>
                  </a:lnTo>
                  <a:lnTo>
                    <a:pt x="5" y="33"/>
                  </a:lnTo>
                  <a:lnTo>
                    <a:pt x="3" y="28"/>
                  </a:lnTo>
                  <a:lnTo>
                    <a:pt x="2" y="25"/>
                  </a:lnTo>
                  <a:lnTo>
                    <a:pt x="1" y="22"/>
                  </a:lnTo>
                  <a:lnTo>
                    <a:pt x="0" y="19"/>
                  </a:lnTo>
                  <a:lnTo>
                    <a:pt x="2" y="15"/>
                  </a:lnTo>
                  <a:lnTo>
                    <a:pt x="4" y="11"/>
                  </a:lnTo>
                  <a:lnTo>
                    <a:pt x="6" y="8"/>
                  </a:lnTo>
                  <a:lnTo>
                    <a:pt x="8" y="6"/>
                  </a:lnTo>
                  <a:lnTo>
                    <a:pt x="11" y="3"/>
                  </a:lnTo>
                  <a:lnTo>
                    <a:pt x="15" y="1"/>
                  </a:lnTo>
                  <a:lnTo>
                    <a:pt x="19" y="1"/>
                  </a:lnTo>
                  <a:lnTo>
                    <a:pt x="23" y="1"/>
                  </a:lnTo>
                  <a:lnTo>
                    <a:pt x="27" y="0"/>
                  </a:lnTo>
                  <a:lnTo>
                    <a:pt x="29" y="1"/>
                  </a:lnTo>
                </a:path>
              </a:pathLst>
            </a:custGeom>
            <a:solidFill>
              <a:srgbClr val="BDBDBD"/>
            </a:solidFill>
            <a:ln w="12700" cap="rnd" cmpd="sng">
              <a:noFill/>
              <a:prstDash val="solid"/>
              <a:round/>
              <a:headEnd type="none" w="med" len="med"/>
              <a:tailEnd type="none" w="med" len="med"/>
            </a:ln>
            <a:effectLst/>
          </p:spPr>
          <p:txBody>
            <a:bodyPr/>
            <a:lstStyle/>
            <a:p>
              <a:endParaRPr lang="en-US"/>
            </a:p>
          </p:txBody>
        </p:sp>
        <p:sp>
          <p:nvSpPr>
            <p:cNvPr id="5237" name="Freeform 117"/>
            <p:cNvSpPr>
              <a:spLocks/>
            </p:cNvSpPr>
            <p:nvPr/>
          </p:nvSpPr>
          <p:spPr bwMode="auto">
            <a:xfrm>
              <a:off x="5504" y="1326"/>
              <a:ext cx="37" cy="39"/>
            </a:xfrm>
            <a:custGeom>
              <a:avLst/>
              <a:gdLst/>
              <a:ahLst/>
              <a:cxnLst>
                <a:cxn ang="0">
                  <a:pos x="27" y="1"/>
                </a:cxn>
                <a:cxn ang="0">
                  <a:pos x="30" y="3"/>
                </a:cxn>
                <a:cxn ang="0">
                  <a:pos x="33" y="5"/>
                </a:cxn>
                <a:cxn ang="0">
                  <a:pos x="35" y="9"/>
                </a:cxn>
                <a:cxn ang="0">
                  <a:pos x="36" y="11"/>
                </a:cxn>
                <a:cxn ang="0">
                  <a:pos x="36" y="16"/>
                </a:cxn>
                <a:cxn ang="0">
                  <a:pos x="36" y="20"/>
                </a:cxn>
                <a:cxn ang="0">
                  <a:pos x="35" y="23"/>
                </a:cxn>
                <a:cxn ang="0">
                  <a:pos x="33" y="26"/>
                </a:cxn>
                <a:cxn ang="0">
                  <a:pos x="31" y="30"/>
                </a:cxn>
                <a:cxn ang="0">
                  <a:pos x="29" y="34"/>
                </a:cxn>
                <a:cxn ang="0">
                  <a:pos x="27" y="34"/>
                </a:cxn>
                <a:cxn ang="0">
                  <a:pos x="24" y="36"/>
                </a:cxn>
                <a:cxn ang="0">
                  <a:pos x="20" y="37"/>
                </a:cxn>
                <a:cxn ang="0">
                  <a:pos x="17" y="38"/>
                </a:cxn>
                <a:cxn ang="0">
                  <a:pos x="13" y="37"/>
                </a:cxn>
                <a:cxn ang="0">
                  <a:pos x="9" y="35"/>
                </a:cxn>
                <a:cxn ang="0">
                  <a:pos x="6" y="34"/>
                </a:cxn>
                <a:cxn ang="0">
                  <a:pos x="4" y="31"/>
                </a:cxn>
                <a:cxn ang="0">
                  <a:pos x="3" y="28"/>
                </a:cxn>
                <a:cxn ang="0">
                  <a:pos x="1" y="24"/>
                </a:cxn>
                <a:cxn ang="0">
                  <a:pos x="0" y="20"/>
                </a:cxn>
                <a:cxn ang="0">
                  <a:pos x="0" y="19"/>
                </a:cxn>
                <a:cxn ang="0">
                  <a:pos x="1" y="14"/>
                </a:cxn>
                <a:cxn ang="0">
                  <a:pos x="3" y="10"/>
                </a:cxn>
                <a:cxn ang="0">
                  <a:pos x="5" y="7"/>
                </a:cxn>
                <a:cxn ang="0">
                  <a:pos x="7" y="5"/>
                </a:cxn>
                <a:cxn ang="0">
                  <a:pos x="11" y="3"/>
                </a:cxn>
                <a:cxn ang="0">
                  <a:pos x="15" y="0"/>
                </a:cxn>
                <a:cxn ang="0">
                  <a:pos x="18" y="0"/>
                </a:cxn>
                <a:cxn ang="0">
                  <a:pos x="22" y="0"/>
                </a:cxn>
                <a:cxn ang="0">
                  <a:pos x="25" y="0"/>
                </a:cxn>
                <a:cxn ang="0">
                  <a:pos x="27" y="1"/>
                </a:cxn>
              </a:cxnLst>
              <a:rect l="0" t="0" r="r" b="b"/>
              <a:pathLst>
                <a:path w="37" h="39">
                  <a:moveTo>
                    <a:pt x="27" y="1"/>
                  </a:moveTo>
                  <a:lnTo>
                    <a:pt x="30" y="3"/>
                  </a:lnTo>
                  <a:lnTo>
                    <a:pt x="33" y="5"/>
                  </a:lnTo>
                  <a:lnTo>
                    <a:pt x="35" y="9"/>
                  </a:lnTo>
                  <a:lnTo>
                    <a:pt x="36" y="11"/>
                  </a:lnTo>
                  <a:lnTo>
                    <a:pt x="36" y="16"/>
                  </a:lnTo>
                  <a:lnTo>
                    <a:pt x="36" y="20"/>
                  </a:lnTo>
                  <a:lnTo>
                    <a:pt x="35" y="23"/>
                  </a:lnTo>
                  <a:lnTo>
                    <a:pt x="33" y="26"/>
                  </a:lnTo>
                  <a:lnTo>
                    <a:pt x="31" y="30"/>
                  </a:lnTo>
                  <a:lnTo>
                    <a:pt x="29" y="34"/>
                  </a:lnTo>
                  <a:lnTo>
                    <a:pt x="27" y="34"/>
                  </a:lnTo>
                  <a:lnTo>
                    <a:pt x="24" y="36"/>
                  </a:lnTo>
                  <a:lnTo>
                    <a:pt x="20" y="37"/>
                  </a:lnTo>
                  <a:lnTo>
                    <a:pt x="17" y="38"/>
                  </a:lnTo>
                  <a:lnTo>
                    <a:pt x="13" y="37"/>
                  </a:lnTo>
                  <a:lnTo>
                    <a:pt x="9" y="35"/>
                  </a:lnTo>
                  <a:lnTo>
                    <a:pt x="6" y="34"/>
                  </a:lnTo>
                  <a:lnTo>
                    <a:pt x="4" y="31"/>
                  </a:lnTo>
                  <a:lnTo>
                    <a:pt x="3" y="28"/>
                  </a:lnTo>
                  <a:lnTo>
                    <a:pt x="1" y="24"/>
                  </a:lnTo>
                  <a:lnTo>
                    <a:pt x="0" y="20"/>
                  </a:lnTo>
                  <a:lnTo>
                    <a:pt x="0" y="19"/>
                  </a:lnTo>
                  <a:lnTo>
                    <a:pt x="1" y="14"/>
                  </a:lnTo>
                  <a:lnTo>
                    <a:pt x="3" y="10"/>
                  </a:lnTo>
                  <a:lnTo>
                    <a:pt x="5" y="7"/>
                  </a:lnTo>
                  <a:lnTo>
                    <a:pt x="7" y="5"/>
                  </a:lnTo>
                  <a:lnTo>
                    <a:pt x="11" y="3"/>
                  </a:lnTo>
                  <a:lnTo>
                    <a:pt x="15" y="0"/>
                  </a:lnTo>
                  <a:lnTo>
                    <a:pt x="18" y="0"/>
                  </a:lnTo>
                  <a:lnTo>
                    <a:pt x="22" y="0"/>
                  </a:lnTo>
                  <a:lnTo>
                    <a:pt x="25" y="0"/>
                  </a:lnTo>
                  <a:lnTo>
                    <a:pt x="27" y="1"/>
                  </a:lnTo>
                </a:path>
              </a:pathLst>
            </a:custGeom>
            <a:solidFill>
              <a:srgbClr val="C5C5C5"/>
            </a:solidFill>
            <a:ln w="12700" cap="rnd" cmpd="sng">
              <a:noFill/>
              <a:prstDash val="solid"/>
              <a:round/>
              <a:headEnd type="none" w="med" len="med"/>
              <a:tailEnd type="none" w="med" len="med"/>
            </a:ln>
            <a:effectLst/>
          </p:spPr>
          <p:txBody>
            <a:bodyPr/>
            <a:lstStyle/>
            <a:p>
              <a:endParaRPr lang="en-US"/>
            </a:p>
          </p:txBody>
        </p:sp>
        <p:sp>
          <p:nvSpPr>
            <p:cNvPr id="5238" name="Freeform 118"/>
            <p:cNvSpPr>
              <a:spLocks/>
            </p:cNvSpPr>
            <p:nvPr/>
          </p:nvSpPr>
          <p:spPr bwMode="auto">
            <a:xfrm>
              <a:off x="5505" y="1327"/>
              <a:ext cx="36" cy="37"/>
            </a:xfrm>
            <a:custGeom>
              <a:avLst/>
              <a:gdLst/>
              <a:ahLst/>
              <a:cxnLst>
                <a:cxn ang="0">
                  <a:pos x="25" y="2"/>
                </a:cxn>
                <a:cxn ang="0">
                  <a:pos x="28" y="4"/>
                </a:cxn>
                <a:cxn ang="0">
                  <a:pos x="31" y="6"/>
                </a:cxn>
                <a:cxn ang="0">
                  <a:pos x="31" y="8"/>
                </a:cxn>
                <a:cxn ang="0">
                  <a:pos x="34" y="12"/>
                </a:cxn>
                <a:cxn ang="0">
                  <a:pos x="35" y="15"/>
                </a:cxn>
                <a:cxn ang="0">
                  <a:pos x="34" y="18"/>
                </a:cxn>
                <a:cxn ang="0">
                  <a:pos x="34" y="22"/>
                </a:cxn>
                <a:cxn ang="0">
                  <a:pos x="32" y="25"/>
                </a:cxn>
                <a:cxn ang="0">
                  <a:pos x="30" y="29"/>
                </a:cxn>
                <a:cxn ang="0">
                  <a:pos x="29" y="32"/>
                </a:cxn>
                <a:cxn ang="0">
                  <a:pos x="25" y="33"/>
                </a:cxn>
                <a:cxn ang="0">
                  <a:pos x="22" y="34"/>
                </a:cxn>
                <a:cxn ang="0">
                  <a:pos x="19" y="36"/>
                </a:cxn>
                <a:cxn ang="0">
                  <a:pos x="15" y="35"/>
                </a:cxn>
                <a:cxn ang="0">
                  <a:pos x="13" y="35"/>
                </a:cxn>
                <a:cxn ang="0">
                  <a:pos x="9" y="33"/>
                </a:cxn>
                <a:cxn ang="0">
                  <a:pos x="6" y="32"/>
                </a:cxn>
                <a:cxn ang="0">
                  <a:pos x="3" y="29"/>
                </a:cxn>
                <a:cxn ang="0">
                  <a:pos x="2" y="27"/>
                </a:cxn>
                <a:cxn ang="0">
                  <a:pos x="0" y="22"/>
                </a:cxn>
                <a:cxn ang="0">
                  <a:pos x="0" y="20"/>
                </a:cxn>
                <a:cxn ang="0">
                  <a:pos x="0" y="17"/>
                </a:cxn>
                <a:cxn ang="0">
                  <a:pos x="0" y="13"/>
                </a:cxn>
                <a:cxn ang="0">
                  <a:pos x="2" y="9"/>
                </a:cxn>
                <a:cxn ang="0">
                  <a:pos x="4" y="6"/>
                </a:cxn>
                <a:cxn ang="0">
                  <a:pos x="6" y="4"/>
                </a:cxn>
                <a:cxn ang="0">
                  <a:pos x="10" y="2"/>
                </a:cxn>
                <a:cxn ang="0">
                  <a:pos x="13" y="1"/>
                </a:cxn>
                <a:cxn ang="0">
                  <a:pos x="16" y="0"/>
                </a:cxn>
                <a:cxn ang="0">
                  <a:pos x="20" y="1"/>
                </a:cxn>
                <a:cxn ang="0">
                  <a:pos x="23" y="1"/>
                </a:cxn>
                <a:cxn ang="0">
                  <a:pos x="25" y="2"/>
                </a:cxn>
              </a:cxnLst>
              <a:rect l="0" t="0" r="r" b="b"/>
              <a:pathLst>
                <a:path w="36" h="37">
                  <a:moveTo>
                    <a:pt x="25" y="2"/>
                  </a:moveTo>
                  <a:lnTo>
                    <a:pt x="28" y="4"/>
                  </a:lnTo>
                  <a:lnTo>
                    <a:pt x="31" y="6"/>
                  </a:lnTo>
                  <a:lnTo>
                    <a:pt x="31" y="8"/>
                  </a:lnTo>
                  <a:lnTo>
                    <a:pt x="34" y="12"/>
                  </a:lnTo>
                  <a:lnTo>
                    <a:pt x="35" y="15"/>
                  </a:lnTo>
                  <a:lnTo>
                    <a:pt x="34" y="18"/>
                  </a:lnTo>
                  <a:lnTo>
                    <a:pt x="34" y="22"/>
                  </a:lnTo>
                  <a:lnTo>
                    <a:pt x="32" y="25"/>
                  </a:lnTo>
                  <a:lnTo>
                    <a:pt x="30" y="29"/>
                  </a:lnTo>
                  <a:lnTo>
                    <a:pt x="29" y="32"/>
                  </a:lnTo>
                  <a:lnTo>
                    <a:pt x="25" y="33"/>
                  </a:lnTo>
                  <a:lnTo>
                    <a:pt x="22" y="34"/>
                  </a:lnTo>
                  <a:lnTo>
                    <a:pt x="19" y="36"/>
                  </a:lnTo>
                  <a:lnTo>
                    <a:pt x="15" y="35"/>
                  </a:lnTo>
                  <a:lnTo>
                    <a:pt x="13" y="35"/>
                  </a:lnTo>
                  <a:lnTo>
                    <a:pt x="9" y="33"/>
                  </a:lnTo>
                  <a:lnTo>
                    <a:pt x="6" y="32"/>
                  </a:lnTo>
                  <a:lnTo>
                    <a:pt x="3" y="29"/>
                  </a:lnTo>
                  <a:lnTo>
                    <a:pt x="2" y="27"/>
                  </a:lnTo>
                  <a:lnTo>
                    <a:pt x="0" y="22"/>
                  </a:lnTo>
                  <a:lnTo>
                    <a:pt x="0" y="20"/>
                  </a:lnTo>
                  <a:lnTo>
                    <a:pt x="0" y="17"/>
                  </a:lnTo>
                  <a:lnTo>
                    <a:pt x="0" y="13"/>
                  </a:lnTo>
                  <a:lnTo>
                    <a:pt x="2" y="9"/>
                  </a:lnTo>
                  <a:lnTo>
                    <a:pt x="4" y="6"/>
                  </a:lnTo>
                  <a:lnTo>
                    <a:pt x="6" y="4"/>
                  </a:lnTo>
                  <a:lnTo>
                    <a:pt x="10" y="2"/>
                  </a:lnTo>
                  <a:lnTo>
                    <a:pt x="13" y="1"/>
                  </a:lnTo>
                  <a:lnTo>
                    <a:pt x="16" y="0"/>
                  </a:lnTo>
                  <a:lnTo>
                    <a:pt x="20" y="1"/>
                  </a:lnTo>
                  <a:lnTo>
                    <a:pt x="23" y="1"/>
                  </a:lnTo>
                  <a:lnTo>
                    <a:pt x="25" y="2"/>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5239" name="Freeform 119"/>
            <p:cNvSpPr>
              <a:spLocks/>
            </p:cNvSpPr>
            <p:nvPr/>
          </p:nvSpPr>
          <p:spPr bwMode="auto">
            <a:xfrm>
              <a:off x="5505" y="1327"/>
              <a:ext cx="35" cy="36"/>
            </a:xfrm>
            <a:custGeom>
              <a:avLst/>
              <a:gdLst/>
              <a:ahLst/>
              <a:cxnLst>
                <a:cxn ang="0">
                  <a:pos x="26" y="3"/>
                </a:cxn>
                <a:cxn ang="0">
                  <a:pos x="28" y="4"/>
                </a:cxn>
                <a:cxn ang="0">
                  <a:pos x="31" y="6"/>
                </a:cxn>
                <a:cxn ang="0">
                  <a:pos x="31" y="8"/>
                </a:cxn>
                <a:cxn ang="0">
                  <a:pos x="34" y="12"/>
                </a:cxn>
                <a:cxn ang="0">
                  <a:pos x="34" y="17"/>
                </a:cxn>
                <a:cxn ang="0">
                  <a:pos x="34" y="18"/>
                </a:cxn>
                <a:cxn ang="0">
                  <a:pos x="34" y="22"/>
                </a:cxn>
                <a:cxn ang="0">
                  <a:pos x="32" y="25"/>
                </a:cxn>
                <a:cxn ang="0">
                  <a:pos x="31" y="28"/>
                </a:cxn>
                <a:cxn ang="0">
                  <a:pos x="28" y="30"/>
                </a:cxn>
                <a:cxn ang="0">
                  <a:pos x="25" y="33"/>
                </a:cxn>
                <a:cxn ang="0">
                  <a:pos x="22" y="34"/>
                </a:cxn>
                <a:cxn ang="0">
                  <a:pos x="19" y="35"/>
                </a:cxn>
                <a:cxn ang="0">
                  <a:pos x="15" y="35"/>
                </a:cxn>
                <a:cxn ang="0">
                  <a:pos x="12" y="35"/>
                </a:cxn>
                <a:cxn ang="0">
                  <a:pos x="9" y="33"/>
                </a:cxn>
                <a:cxn ang="0">
                  <a:pos x="7" y="32"/>
                </a:cxn>
                <a:cxn ang="0">
                  <a:pos x="4" y="30"/>
                </a:cxn>
                <a:cxn ang="0">
                  <a:pos x="2" y="26"/>
                </a:cxn>
                <a:cxn ang="0">
                  <a:pos x="2" y="23"/>
                </a:cxn>
                <a:cxn ang="0">
                  <a:pos x="0" y="20"/>
                </a:cxn>
                <a:cxn ang="0">
                  <a:pos x="1" y="16"/>
                </a:cxn>
                <a:cxn ang="0">
                  <a:pos x="2" y="13"/>
                </a:cxn>
                <a:cxn ang="0">
                  <a:pos x="3" y="10"/>
                </a:cxn>
                <a:cxn ang="0">
                  <a:pos x="5" y="7"/>
                </a:cxn>
                <a:cxn ang="0">
                  <a:pos x="7" y="4"/>
                </a:cxn>
                <a:cxn ang="0">
                  <a:pos x="9" y="4"/>
                </a:cxn>
                <a:cxn ang="0">
                  <a:pos x="14" y="1"/>
                </a:cxn>
                <a:cxn ang="0">
                  <a:pos x="16" y="0"/>
                </a:cxn>
                <a:cxn ang="0">
                  <a:pos x="20" y="1"/>
                </a:cxn>
                <a:cxn ang="0">
                  <a:pos x="24" y="1"/>
                </a:cxn>
                <a:cxn ang="0">
                  <a:pos x="26" y="3"/>
                </a:cxn>
              </a:cxnLst>
              <a:rect l="0" t="0" r="r" b="b"/>
              <a:pathLst>
                <a:path w="35" h="36">
                  <a:moveTo>
                    <a:pt x="26" y="3"/>
                  </a:moveTo>
                  <a:lnTo>
                    <a:pt x="28" y="4"/>
                  </a:lnTo>
                  <a:lnTo>
                    <a:pt x="31" y="6"/>
                  </a:lnTo>
                  <a:lnTo>
                    <a:pt x="31" y="8"/>
                  </a:lnTo>
                  <a:lnTo>
                    <a:pt x="34" y="12"/>
                  </a:lnTo>
                  <a:lnTo>
                    <a:pt x="34" y="17"/>
                  </a:lnTo>
                  <a:lnTo>
                    <a:pt x="34" y="18"/>
                  </a:lnTo>
                  <a:lnTo>
                    <a:pt x="34" y="22"/>
                  </a:lnTo>
                  <a:lnTo>
                    <a:pt x="32" y="25"/>
                  </a:lnTo>
                  <a:lnTo>
                    <a:pt x="31" y="28"/>
                  </a:lnTo>
                  <a:lnTo>
                    <a:pt x="28" y="30"/>
                  </a:lnTo>
                  <a:lnTo>
                    <a:pt x="25" y="33"/>
                  </a:lnTo>
                  <a:lnTo>
                    <a:pt x="22" y="34"/>
                  </a:lnTo>
                  <a:lnTo>
                    <a:pt x="19" y="35"/>
                  </a:lnTo>
                  <a:lnTo>
                    <a:pt x="15" y="35"/>
                  </a:lnTo>
                  <a:lnTo>
                    <a:pt x="12" y="35"/>
                  </a:lnTo>
                  <a:lnTo>
                    <a:pt x="9" y="33"/>
                  </a:lnTo>
                  <a:lnTo>
                    <a:pt x="7" y="32"/>
                  </a:lnTo>
                  <a:lnTo>
                    <a:pt x="4" y="30"/>
                  </a:lnTo>
                  <a:lnTo>
                    <a:pt x="2" y="26"/>
                  </a:lnTo>
                  <a:lnTo>
                    <a:pt x="2" y="23"/>
                  </a:lnTo>
                  <a:lnTo>
                    <a:pt x="0" y="20"/>
                  </a:lnTo>
                  <a:lnTo>
                    <a:pt x="1" y="16"/>
                  </a:lnTo>
                  <a:lnTo>
                    <a:pt x="2" y="13"/>
                  </a:lnTo>
                  <a:lnTo>
                    <a:pt x="3" y="10"/>
                  </a:lnTo>
                  <a:lnTo>
                    <a:pt x="5" y="7"/>
                  </a:lnTo>
                  <a:lnTo>
                    <a:pt x="7" y="4"/>
                  </a:lnTo>
                  <a:lnTo>
                    <a:pt x="9" y="4"/>
                  </a:lnTo>
                  <a:lnTo>
                    <a:pt x="14" y="1"/>
                  </a:lnTo>
                  <a:lnTo>
                    <a:pt x="16" y="0"/>
                  </a:lnTo>
                  <a:lnTo>
                    <a:pt x="20" y="1"/>
                  </a:lnTo>
                  <a:lnTo>
                    <a:pt x="24" y="1"/>
                  </a:lnTo>
                  <a:lnTo>
                    <a:pt x="26" y="3"/>
                  </a:lnTo>
                </a:path>
              </a:pathLst>
            </a:custGeom>
            <a:solidFill>
              <a:srgbClr val="D7D7D7"/>
            </a:solidFill>
            <a:ln w="12700" cap="rnd" cmpd="sng">
              <a:noFill/>
              <a:prstDash val="solid"/>
              <a:round/>
              <a:headEnd type="none" w="med" len="med"/>
              <a:tailEnd type="none" w="med" len="med"/>
            </a:ln>
            <a:effectLst/>
          </p:spPr>
          <p:txBody>
            <a:bodyPr/>
            <a:lstStyle/>
            <a:p>
              <a:endParaRPr lang="en-US"/>
            </a:p>
          </p:txBody>
        </p:sp>
        <p:sp>
          <p:nvSpPr>
            <p:cNvPr id="5240" name="Freeform 120"/>
            <p:cNvSpPr>
              <a:spLocks/>
            </p:cNvSpPr>
            <p:nvPr/>
          </p:nvSpPr>
          <p:spPr bwMode="auto">
            <a:xfrm>
              <a:off x="5505" y="1328"/>
              <a:ext cx="35" cy="35"/>
            </a:xfrm>
            <a:custGeom>
              <a:avLst/>
              <a:gdLst/>
              <a:ahLst/>
              <a:cxnLst>
                <a:cxn ang="0">
                  <a:pos x="25" y="2"/>
                </a:cxn>
                <a:cxn ang="0">
                  <a:pos x="28" y="4"/>
                </a:cxn>
                <a:cxn ang="0">
                  <a:pos x="30" y="6"/>
                </a:cxn>
                <a:cxn ang="0">
                  <a:pos x="31" y="7"/>
                </a:cxn>
                <a:cxn ang="0">
                  <a:pos x="32" y="11"/>
                </a:cxn>
                <a:cxn ang="0">
                  <a:pos x="34" y="16"/>
                </a:cxn>
                <a:cxn ang="0">
                  <a:pos x="34" y="17"/>
                </a:cxn>
                <a:cxn ang="0">
                  <a:pos x="34" y="21"/>
                </a:cxn>
                <a:cxn ang="0">
                  <a:pos x="32" y="24"/>
                </a:cxn>
                <a:cxn ang="0">
                  <a:pos x="31" y="27"/>
                </a:cxn>
                <a:cxn ang="0">
                  <a:pos x="28" y="29"/>
                </a:cxn>
                <a:cxn ang="0">
                  <a:pos x="25" y="32"/>
                </a:cxn>
                <a:cxn ang="0">
                  <a:pos x="22" y="33"/>
                </a:cxn>
                <a:cxn ang="0">
                  <a:pos x="18" y="34"/>
                </a:cxn>
                <a:cxn ang="0">
                  <a:pos x="16" y="33"/>
                </a:cxn>
                <a:cxn ang="0">
                  <a:pos x="12" y="33"/>
                </a:cxn>
                <a:cxn ang="0">
                  <a:pos x="9" y="31"/>
                </a:cxn>
                <a:cxn ang="0">
                  <a:pos x="6" y="30"/>
                </a:cxn>
                <a:cxn ang="0">
                  <a:pos x="5" y="28"/>
                </a:cxn>
                <a:cxn ang="0">
                  <a:pos x="2" y="25"/>
                </a:cxn>
                <a:cxn ang="0">
                  <a:pos x="1" y="22"/>
                </a:cxn>
                <a:cxn ang="0">
                  <a:pos x="0" y="19"/>
                </a:cxn>
                <a:cxn ang="0">
                  <a:pos x="1" y="15"/>
                </a:cxn>
                <a:cxn ang="0">
                  <a:pos x="2" y="12"/>
                </a:cxn>
                <a:cxn ang="0">
                  <a:pos x="3" y="9"/>
                </a:cxn>
                <a:cxn ang="0">
                  <a:pos x="5" y="6"/>
                </a:cxn>
                <a:cxn ang="0">
                  <a:pos x="7" y="3"/>
                </a:cxn>
                <a:cxn ang="0">
                  <a:pos x="10" y="3"/>
                </a:cxn>
                <a:cxn ang="0">
                  <a:pos x="13" y="1"/>
                </a:cxn>
                <a:cxn ang="0">
                  <a:pos x="17" y="0"/>
                </a:cxn>
                <a:cxn ang="0">
                  <a:pos x="19" y="1"/>
                </a:cxn>
                <a:cxn ang="0">
                  <a:pos x="23" y="1"/>
                </a:cxn>
                <a:cxn ang="0">
                  <a:pos x="25" y="2"/>
                </a:cxn>
              </a:cxnLst>
              <a:rect l="0" t="0" r="r" b="b"/>
              <a:pathLst>
                <a:path w="35" h="35">
                  <a:moveTo>
                    <a:pt x="25" y="2"/>
                  </a:moveTo>
                  <a:lnTo>
                    <a:pt x="28" y="4"/>
                  </a:lnTo>
                  <a:lnTo>
                    <a:pt x="30" y="6"/>
                  </a:lnTo>
                  <a:lnTo>
                    <a:pt x="31" y="7"/>
                  </a:lnTo>
                  <a:lnTo>
                    <a:pt x="32" y="11"/>
                  </a:lnTo>
                  <a:lnTo>
                    <a:pt x="34" y="16"/>
                  </a:lnTo>
                  <a:lnTo>
                    <a:pt x="34" y="17"/>
                  </a:lnTo>
                  <a:lnTo>
                    <a:pt x="34" y="21"/>
                  </a:lnTo>
                  <a:lnTo>
                    <a:pt x="32" y="24"/>
                  </a:lnTo>
                  <a:lnTo>
                    <a:pt x="31" y="27"/>
                  </a:lnTo>
                  <a:lnTo>
                    <a:pt x="28" y="29"/>
                  </a:lnTo>
                  <a:lnTo>
                    <a:pt x="25" y="32"/>
                  </a:lnTo>
                  <a:lnTo>
                    <a:pt x="22" y="33"/>
                  </a:lnTo>
                  <a:lnTo>
                    <a:pt x="18" y="34"/>
                  </a:lnTo>
                  <a:lnTo>
                    <a:pt x="16" y="33"/>
                  </a:lnTo>
                  <a:lnTo>
                    <a:pt x="12" y="33"/>
                  </a:lnTo>
                  <a:lnTo>
                    <a:pt x="9" y="31"/>
                  </a:lnTo>
                  <a:lnTo>
                    <a:pt x="6" y="30"/>
                  </a:lnTo>
                  <a:lnTo>
                    <a:pt x="5" y="28"/>
                  </a:lnTo>
                  <a:lnTo>
                    <a:pt x="2" y="25"/>
                  </a:lnTo>
                  <a:lnTo>
                    <a:pt x="1" y="22"/>
                  </a:lnTo>
                  <a:lnTo>
                    <a:pt x="0" y="19"/>
                  </a:lnTo>
                  <a:lnTo>
                    <a:pt x="1" y="15"/>
                  </a:lnTo>
                  <a:lnTo>
                    <a:pt x="2" y="12"/>
                  </a:lnTo>
                  <a:lnTo>
                    <a:pt x="3" y="9"/>
                  </a:lnTo>
                  <a:lnTo>
                    <a:pt x="5" y="6"/>
                  </a:lnTo>
                  <a:lnTo>
                    <a:pt x="7" y="3"/>
                  </a:lnTo>
                  <a:lnTo>
                    <a:pt x="10" y="3"/>
                  </a:lnTo>
                  <a:lnTo>
                    <a:pt x="13" y="1"/>
                  </a:lnTo>
                  <a:lnTo>
                    <a:pt x="17" y="0"/>
                  </a:lnTo>
                  <a:lnTo>
                    <a:pt x="19" y="1"/>
                  </a:lnTo>
                  <a:lnTo>
                    <a:pt x="23" y="1"/>
                  </a:lnTo>
                  <a:lnTo>
                    <a:pt x="25" y="2"/>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5241" name="Freeform 121"/>
            <p:cNvSpPr>
              <a:spLocks/>
            </p:cNvSpPr>
            <p:nvPr/>
          </p:nvSpPr>
          <p:spPr bwMode="auto">
            <a:xfrm>
              <a:off x="5506" y="1329"/>
              <a:ext cx="33" cy="33"/>
            </a:xfrm>
            <a:custGeom>
              <a:avLst/>
              <a:gdLst/>
              <a:ahLst/>
              <a:cxnLst>
                <a:cxn ang="0">
                  <a:pos x="24" y="1"/>
                </a:cxn>
                <a:cxn ang="0">
                  <a:pos x="26" y="4"/>
                </a:cxn>
                <a:cxn ang="0">
                  <a:pos x="29" y="5"/>
                </a:cxn>
                <a:cxn ang="0">
                  <a:pos x="30" y="7"/>
                </a:cxn>
                <a:cxn ang="0">
                  <a:pos x="31" y="10"/>
                </a:cxn>
                <a:cxn ang="0">
                  <a:pos x="32" y="14"/>
                </a:cxn>
                <a:cxn ang="0">
                  <a:pos x="32" y="17"/>
                </a:cxn>
                <a:cxn ang="0">
                  <a:pos x="32" y="19"/>
                </a:cxn>
                <a:cxn ang="0">
                  <a:pos x="31" y="23"/>
                </a:cxn>
                <a:cxn ang="0">
                  <a:pos x="29" y="25"/>
                </a:cxn>
                <a:cxn ang="0">
                  <a:pos x="26" y="28"/>
                </a:cxn>
                <a:cxn ang="0">
                  <a:pos x="24" y="29"/>
                </a:cxn>
                <a:cxn ang="0">
                  <a:pos x="19" y="31"/>
                </a:cxn>
                <a:cxn ang="0">
                  <a:pos x="17" y="31"/>
                </a:cxn>
                <a:cxn ang="0">
                  <a:pos x="15" y="32"/>
                </a:cxn>
                <a:cxn ang="0">
                  <a:pos x="12" y="31"/>
                </a:cxn>
                <a:cxn ang="0">
                  <a:pos x="8" y="30"/>
                </a:cxn>
                <a:cxn ang="0">
                  <a:pos x="7" y="28"/>
                </a:cxn>
                <a:cxn ang="0">
                  <a:pos x="4" y="27"/>
                </a:cxn>
                <a:cxn ang="0">
                  <a:pos x="2" y="23"/>
                </a:cxn>
                <a:cxn ang="0">
                  <a:pos x="0" y="21"/>
                </a:cxn>
                <a:cxn ang="0">
                  <a:pos x="1" y="17"/>
                </a:cxn>
                <a:cxn ang="0">
                  <a:pos x="0" y="14"/>
                </a:cxn>
                <a:cxn ang="0">
                  <a:pos x="1" y="11"/>
                </a:cxn>
                <a:cxn ang="0">
                  <a:pos x="2" y="8"/>
                </a:cxn>
                <a:cxn ang="0">
                  <a:pos x="4" y="5"/>
                </a:cxn>
                <a:cxn ang="0">
                  <a:pos x="6" y="3"/>
                </a:cxn>
                <a:cxn ang="0">
                  <a:pos x="9" y="2"/>
                </a:cxn>
                <a:cxn ang="0">
                  <a:pos x="14" y="1"/>
                </a:cxn>
                <a:cxn ang="0">
                  <a:pos x="16" y="0"/>
                </a:cxn>
                <a:cxn ang="0">
                  <a:pos x="18" y="0"/>
                </a:cxn>
                <a:cxn ang="0">
                  <a:pos x="21" y="1"/>
                </a:cxn>
                <a:cxn ang="0">
                  <a:pos x="24" y="1"/>
                </a:cxn>
              </a:cxnLst>
              <a:rect l="0" t="0" r="r" b="b"/>
              <a:pathLst>
                <a:path w="33" h="33">
                  <a:moveTo>
                    <a:pt x="24" y="1"/>
                  </a:moveTo>
                  <a:lnTo>
                    <a:pt x="26" y="4"/>
                  </a:lnTo>
                  <a:lnTo>
                    <a:pt x="29" y="5"/>
                  </a:lnTo>
                  <a:lnTo>
                    <a:pt x="30" y="7"/>
                  </a:lnTo>
                  <a:lnTo>
                    <a:pt x="31" y="10"/>
                  </a:lnTo>
                  <a:lnTo>
                    <a:pt x="32" y="14"/>
                  </a:lnTo>
                  <a:lnTo>
                    <a:pt x="32" y="17"/>
                  </a:lnTo>
                  <a:lnTo>
                    <a:pt x="32" y="19"/>
                  </a:lnTo>
                  <a:lnTo>
                    <a:pt x="31" y="23"/>
                  </a:lnTo>
                  <a:lnTo>
                    <a:pt x="29" y="25"/>
                  </a:lnTo>
                  <a:lnTo>
                    <a:pt x="26" y="28"/>
                  </a:lnTo>
                  <a:lnTo>
                    <a:pt x="24" y="29"/>
                  </a:lnTo>
                  <a:lnTo>
                    <a:pt x="19" y="31"/>
                  </a:lnTo>
                  <a:lnTo>
                    <a:pt x="17" y="31"/>
                  </a:lnTo>
                  <a:lnTo>
                    <a:pt x="15" y="32"/>
                  </a:lnTo>
                  <a:lnTo>
                    <a:pt x="12" y="31"/>
                  </a:lnTo>
                  <a:lnTo>
                    <a:pt x="8" y="30"/>
                  </a:lnTo>
                  <a:lnTo>
                    <a:pt x="7" y="28"/>
                  </a:lnTo>
                  <a:lnTo>
                    <a:pt x="4" y="27"/>
                  </a:lnTo>
                  <a:lnTo>
                    <a:pt x="2" y="23"/>
                  </a:lnTo>
                  <a:lnTo>
                    <a:pt x="0" y="21"/>
                  </a:lnTo>
                  <a:lnTo>
                    <a:pt x="1" y="17"/>
                  </a:lnTo>
                  <a:lnTo>
                    <a:pt x="0" y="14"/>
                  </a:lnTo>
                  <a:lnTo>
                    <a:pt x="1" y="11"/>
                  </a:lnTo>
                  <a:lnTo>
                    <a:pt x="2" y="8"/>
                  </a:lnTo>
                  <a:lnTo>
                    <a:pt x="4" y="5"/>
                  </a:lnTo>
                  <a:lnTo>
                    <a:pt x="6" y="3"/>
                  </a:lnTo>
                  <a:lnTo>
                    <a:pt x="9" y="2"/>
                  </a:lnTo>
                  <a:lnTo>
                    <a:pt x="14" y="1"/>
                  </a:lnTo>
                  <a:lnTo>
                    <a:pt x="16" y="0"/>
                  </a:lnTo>
                  <a:lnTo>
                    <a:pt x="18" y="0"/>
                  </a:lnTo>
                  <a:lnTo>
                    <a:pt x="21" y="1"/>
                  </a:lnTo>
                  <a:lnTo>
                    <a:pt x="24" y="1"/>
                  </a:lnTo>
                </a:path>
              </a:pathLst>
            </a:custGeom>
            <a:solidFill>
              <a:srgbClr val="E6E6E6"/>
            </a:solidFill>
            <a:ln w="12700" cap="rnd" cmpd="sng">
              <a:noFill/>
              <a:prstDash val="solid"/>
              <a:round/>
              <a:headEnd type="none" w="med" len="med"/>
              <a:tailEnd type="none" w="med" len="med"/>
            </a:ln>
            <a:effectLst/>
          </p:spPr>
          <p:txBody>
            <a:bodyPr/>
            <a:lstStyle/>
            <a:p>
              <a:endParaRPr lang="en-US"/>
            </a:p>
          </p:txBody>
        </p:sp>
        <p:sp>
          <p:nvSpPr>
            <p:cNvPr id="5242" name="Freeform 122"/>
            <p:cNvSpPr>
              <a:spLocks/>
            </p:cNvSpPr>
            <p:nvPr/>
          </p:nvSpPr>
          <p:spPr bwMode="auto">
            <a:xfrm>
              <a:off x="5507" y="1329"/>
              <a:ext cx="32" cy="32"/>
            </a:xfrm>
            <a:custGeom>
              <a:avLst/>
              <a:gdLst/>
              <a:ahLst/>
              <a:cxnLst>
                <a:cxn ang="0">
                  <a:pos x="22" y="2"/>
                </a:cxn>
                <a:cxn ang="0">
                  <a:pos x="25" y="4"/>
                </a:cxn>
                <a:cxn ang="0">
                  <a:pos x="28" y="5"/>
                </a:cxn>
                <a:cxn ang="0">
                  <a:pos x="28" y="8"/>
                </a:cxn>
                <a:cxn ang="0">
                  <a:pos x="29" y="11"/>
                </a:cxn>
                <a:cxn ang="0">
                  <a:pos x="31" y="15"/>
                </a:cxn>
                <a:cxn ang="0">
                  <a:pos x="31" y="17"/>
                </a:cxn>
                <a:cxn ang="0">
                  <a:pos x="30" y="21"/>
                </a:cxn>
                <a:cxn ang="0">
                  <a:pos x="29" y="23"/>
                </a:cxn>
                <a:cxn ang="0">
                  <a:pos x="28" y="25"/>
                </a:cxn>
                <a:cxn ang="0">
                  <a:pos x="25" y="28"/>
                </a:cxn>
                <a:cxn ang="0">
                  <a:pos x="23" y="30"/>
                </a:cxn>
                <a:cxn ang="0">
                  <a:pos x="19" y="30"/>
                </a:cxn>
                <a:cxn ang="0">
                  <a:pos x="16" y="31"/>
                </a:cxn>
                <a:cxn ang="0">
                  <a:pos x="14" y="31"/>
                </a:cxn>
                <a:cxn ang="0">
                  <a:pos x="11" y="31"/>
                </a:cxn>
                <a:cxn ang="0">
                  <a:pos x="8" y="29"/>
                </a:cxn>
                <a:cxn ang="0">
                  <a:pos x="6" y="28"/>
                </a:cxn>
                <a:cxn ang="0">
                  <a:pos x="3" y="26"/>
                </a:cxn>
                <a:cxn ang="0">
                  <a:pos x="2" y="24"/>
                </a:cxn>
                <a:cxn ang="0">
                  <a:pos x="2" y="21"/>
                </a:cxn>
                <a:cxn ang="0">
                  <a:pos x="0" y="18"/>
                </a:cxn>
                <a:cxn ang="0">
                  <a:pos x="0" y="15"/>
                </a:cxn>
                <a:cxn ang="0">
                  <a:pos x="1" y="11"/>
                </a:cxn>
                <a:cxn ang="0">
                  <a:pos x="2" y="9"/>
                </a:cxn>
                <a:cxn ang="0">
                  <a:pos x="3" y="7"/>
                </a:cxn>
                <a:cxn ang="0">
                  <a:pos x="6" y="4"/>
                </a:cxn>
                <a:cxn ang="0">
                  <a:pos x="8" y="3"/>
                </a:cxn>
                <a:cxn ang="0">
                  <a:pos x="12" y="2"/>
                </a:cxn>
                <a:cxn ang="0">
                  <a:pos x="14" y="1"/>
                </a:cxn>
                <a:cxn ang="0">
                  <a:pos x="17" y="0"/>
                </a:cxn>
                <a:cxn ang="0">
                  <a:pos x="20" y="1"/>
                </a:cxn>
                <a:cxn ang="0">
                  <a:pos x="22" y="2"/>
                </a:cxn>
              </a:cxnLst>
              <a:rect l="0" t="0" r="r" b="b"/>
              <a:pathLst>
                <a:path w="32" h="32">
                  <a:moveTo>
                    <a:pt x="22" y="2"/>
                  </a:moveTo>
                  <a:lnTo>
                    <a:pt x="25" y="4"/>
                  </a:lnTo>
                  <a:lnTo>
                    <a:pt x="28" y="5"/>
                  </a:lnTo>
                  <a:lnTo>
                    <a:pt x="28" y="8"/>
                  </a:lnTo>
                  <a:lnTo>
                    <a:pt x="29" y="11"/>
                  </a:lnTo>
                  <a:lnTo>
                    <a:pt x="31" y="15"/>
                  </a:lnTo>
                  <a:lnTo>
                    <a:pt x="31" y="17"/>
                  </a:lnTo>
                  <a:lnTo>
                    <a:pt x="30" y="21"/>
                  </a:lnTo>
                  <a:lnTo>
                    <a:pt x="29" y="23"/>
                  </a:lnTo>
                  <a:lnTo>
                    <a:pt x="28" y="25"/>
                  </a:lnTo>
                  <a:lnTo>
                    <a:pt x="25" y="28"/>
                  </a:lnTo>
                  <a:lnTo>
                    <a:pt x="23" y="30"/>
                  </a:lnTo>
                  <a:lnTo>
                    <a:pt x="19" y="30"/>
                  </a:lnTo>
                  <a:lnTo>
                    <a:pt x="16" y="31"/>
                  </a:lnTo>
                  <a:lnTo>
                    <a:pt x="14" y="31"/>
                  </a:lnTo>
                  <a:lnTo>
                    <a:pt x="11" y="31"/>
                  </a:lnTo>
                  <a:lnTo>
                    <a:pt x="8" y="29"/>
                  </a:lnTo>
                  <a:lnTo>
                    <a:pt x="6" y="28"/>
                  </a:lnTo>
                  <a:lnTo>
                    <a:pt x="3" y="26"/>
                  </a:lnTo>
                  <a:lnTo>
                    <a:pt x="2" y="24"/>
                  </a:lnTo>
                  <a:lnTo>
                    <a:pt x="2" y="21"/>
                  </a:lnTo>
                  <a:lnTo>
                    <a:pt x="0" y="18"/>
                  </a:lnTo>
                  <a:lnTo>
                    <a:pt x="0" y="15"/>
                  </a:lnTo>
                  <a:lnTo>
                    <a:pt x="1" y="11"/>
                  </a:lnTo>
                  <a:lnTo>
                    <a:pt x="2" y="9"/>
                  </a:lnTo>
                  <a:lnTo>
                    <a:pt x="3" y="7"/>
                  </a:lnTo>
                  <a:lnTo>
                    <a:pt x="6" y="4"/>
                  </a:lnTo>
                  <a:lnTo>
                    <a:pt x="8" y="3"/>
                  </a:lnTo>
                  <a:lnTo>
                    <a:pt x="12" y="2"/>
                  </a:lnTo>
                  <a:lnTo>
                    <a:pt x="14" y="1"/>
                  </a:lnTo>
                  <a:lnTo>
                    <a:pt x="17" y="0"/>
                  </a:lnTo>
                  <a:lnTo>
                    <a:pt x="20" y="1"/>
                  </a:lnTo>
                  <a:lnTo>
                    <a:pt x="22" y="2"/>
                  </a:lnTo>
                </a:path>
              </a:pathLst>
            </a:custGeom>
            <a:solidFill>
              <a:srgbClr val="F0F0F0"/>
            </a:solidFill>
            <a:ln w="12700" cap="rnd" cmpd="sng">
              <a:noFill/>
              <a:prstDash val="solid"/>
              <a:round/>
              <a:headEnd type="none" w="med" len="med"/>
              <a:tailEnd type="none" w="med" len="med"/>
            </a:ln>
            <a:effectLst/>
          </p:spPr>
          <p:txBody>
            <a:bodyPr/>
            <a:lstStyle/>
            <a:p>
              <a:endParaRPr lang="en-US"/>
            </a:p>
          </p:txBody>
        </p:sp>
        <p:sp>
          <p:nvSpPr>
            <p:cNvPr id="5243" name="Freeform 123"/>
            <p:cNvSpPr>
              <a:spLocks/>
            </p:cNvSpPr>
            <p:nvPr/>
          </p:nvSpPr>
          <p:spPr bwMode="auto">
            <a:xfrm>
              <a:off x="5507" y="1330"/>
              <a:ext cx="32" cy="31"/>
            </a:xfrm>
            <a:custGeom>
              <a:avLst/>
              <a:gdLst/>
              <a:ahLst/>
              <a:cxnLst>
                <a:cxn ang="0">
                  <a:pos x="22" y="1"/>
                </a:cxn>
                <a:cxn ang="0">
                  <a:pos x="25" y="3"/>
                </a:cxn>
                <a:cxn ang="0">
                  <a:pos x="28" y="5"/>
                </a:cxn>
                <a:cxn ang="0">
                  <a:pos x="28" y="7"/>
                </a:cxn>
                <a:cxn ang="0">
                  <a:pos x="29" y="11"/>
                </a:cxn>
                <a:cxn ang="0">
                  <a:pos x="30" y="14"/>
                </a:cxn>
                <a:cxn ang="0">
                  <a:pos x="31" y="16"/>
                </a:cxn>
                <a:cxn ang="0">
                  <a:pos x="29" y="20"/>
                </a:cxn>
                <a:cxn ang="0">
                  <a:pos x="29" y="21"/>
                </a:cxn>
                <a:cxn ang="0">
                  <a:pos x="27" y="24"/>
                </a:cxn>
                <a:cxn ang="0">
                  <a:pos x="25" y="27"/>
                </a:cxn>
                <a:cxn ang="0">
                  <a:pos x="22" y="29"/>
                </a:cxn>
                <a:cxn ang="0">
                  <a:pos x="19" y="29"/>
                </a:cxn>
                <a:cxn ang="0">
                  <a:pos x="16" y="29"/>
                </a:cxn>
                <a:cxn ang="0">
                  <a:pos x="14" y="30"/>
                </a:cxn>
                <a:cxn ang="0">
                  <a:pos x="11" y="30"/>
                </a:cxn>
                <a:cxn ang="0">
                  <a:pos x="8" y="28"/>
                </a:cxn>
                <a:cxn ang="0">
                  <a:pos x="6" y="27"/>
                </a:cxn>
                <a:cxn ang="0">
                  <a:pos x="3" y="25"/>
                </a:cxn>
                <a:cxn ang="0">
                  <a:pos x="2" y="22"/>
                </a:cxn>
                <a:cxn ang="0">
                  <a:pos x="2" y="20"/>
                </a:cxn>
                <a:cxn ang="0">
                  <a:pos x="0" y="17"/>
                </a:cxn>
                <a:cxn ang="0">
                  <a:pos x="0" y="14"/>
                </a:cxn>
                <a:cxn ang="0">
                  <a:pos x="1" y="10"/>
                </a:cxn>
                <a:cxn ang="0">
                  <a:pos x="2" y="7"/>
                </a:cxn>
                <a:cxn ang="0">
                  <a:pos x="3" y="6"/>
                </a:cxn>
                <a:cxn ang="0">
                  <a:pos x="6" y="3"/>
                </a:cxn>
                <a:cxn ang="0">
                  <a:pos x="8" y="2"/>
                </a:cxn>
                <a:cxn ang="0">
                  <a:pos x="12" y="2"/>
                </a:cxn>
                <a:cxn ang="0">
                  <a:pos x="14" y="0"/>
                </a:cxn>
                <a:cxn ang="0">
                  <a:pos x="17" y="0"/>
                </a:cxn>
                <a:cxn ang="0">
                  <a:pos x="20" y="0"/>
                </a:cxn>
                <a:cxn ang="0">
                  <a:pos x="22" y="1"/>
                </a:cxn>
              </a:cxnLst>
              <a:rect l="0" t="0" r="r" b="b"/>
              <a:pathLst>
                <a:path w="32" h="31">
                  <a:moveTo>
                    <a:pt x="22" y="1"/>
                  </a:moveTo>
                  <a:lnTo>
                    <a:pt x="25" y="3"/>
                  </a:lnTo>
                  <a:lnTo>
                    <a:pt x="28" y="5"/>
                  </a:lnTo>
                  <a:lnTo>
                    <a:pt x="28" y="7"/>
                  </a:lnTo>
                  <a:lnTo>
                    <a:pt x="29" y="11"/>
                  </a:lnTo>
                  <a:lnTo>
                    <a:pt x="30" y="14"/>
                  </a:lnTo>
                  <a:lnTo>
                    <a:pt x="31" y="16"/>
                  </a:lnTo>
                  <a:lnTo>
                    <a:pt x="29" y="20"/>
                  </a:lnTo>
                  <a:lnTo>
                    <a:pt x="29" y="21"/>
                  </a:lnTo>
                  <a:lnTo>
                    <a:pt x="27" y="24"/>
                  </a:lnTo>
                  <a:lnTo>
                    <a:pt x="25" y="27"/>
                  </a:lnTo>
                  <a:lnTo>
                    <a:pt x="22" y="29"/>
                  </a:lnTo>
                  <a:lnTo>
                    <a:pt x="19" y="29"/>
                  </a:lnTo>
                  <a:lnTo>
                    <a:pt x="16" y="29"/>
                  </a:lnTo>
                  <a:lnTo>
                    <a:pt x="14" y="30"/>
                  </a:lnTo>
                  <a:lnTo>
                    <a:pt x="11" y="30"/>
                  </a:lnTo>
                  <a:lnTo>
                    <a:pt x="8" y="28"/>
                  </a:lnTo>
                  <a:lnTo>
                    <a:pt x="6" y="27"/>
                  </a:lnTo>
                  <a:lnTo>
                    <a:pt x="3" y="25"/>
                  </a:lnTo>
                  <a:lnTo>
                    <a:pt x="2" y="22"/>
                  </a:lnTo>
                  <a:lnTo>
                    <a:pt x="2" y="20"/>
                  </a:lnTo>
                  <a:lnTo>
                    <a:pt x="0" y="17"/>
                  </a:lnTo>
                  <a:lnTo>
                    <a:pt x="0" y="14"/>
                  </a:lnTo>
                  <a:lnTo>
                    <a:pt x="1" y="10"/>
                  </a:lnTo>
                  <a:lnTo>
                    <a:pt x="2" y="7"/>
                  </a:lnTo>
                  <a:lnTo>
                    <a:pt x="3" y="6"/>
                  </a:lnTo>
                  <a:lnTo>
                    <a:pt x="6" y="3"/>
                  </a:lnTo>
                  <a:lnTo>
                    <a:pt x="8" y="2"/>
                  </a:lnTo>
                  <a:lnTo>
                    <a:pt x="12" y="2"/>
                  </a:lnTo>
                  <a:lnTo>
                    <a:pt x="14" y="0"/>
                  </a:lnTo>
                  <a:lnTo>
                    <a:pt x="17" y="0"/>
                  </a:lnTo>
                  <a:lnTo>
                    <a:pt x="20" y="0"/>
                  </a:lnTo>
                  <a:lnTo>
                    <a:pt x="22" y="1"/>
                  </a:lnTo>
                </a:path>
              </a:pathLst>
            </a:custGeom>
            <a:solidFill>
              <a:srgbClr val="F8F8F8"/>
            </a:solidFill>
            <a:ln w="12700" cap="rnd" cmpd="sng">
              <a:noFill/>
              <a:prstDash val="solid"/>
              <a:round/>
              <a:headEnd type="none" w="med" len="med"/>
              <a:tailEnd type="none" w="med" len="med"/>
            </a:ln>
            <a:effectLst/>
          </p:spPr>
          <p:txBody>
            <a:bodyPr/>
            <a:lstStyle/>
            <a:p>
              <a:endParaRPr lang="en-US"/>
            </a:p>
          </p:txBody>
        </p:sp>
        <p:sp>
          <p:nvSpPr>
            <p:cNvPr id="5244" name="Freeform 124"/>
            <p:cNvSpPr>
              <a:spLocks/>
            </p:cNvSpPr>
            <p:nvPr/>
          </p:nvSpPr>
          <p:spPr bwMode="auto">
            <a:xfrm>
              <a:off x="5509" y="1330"/>
              <a:ext cx="28" cy="30"/>
            </a:xfrm>
            <a:custGeom>
              <a:avLst/>
              <a:gdLst/>
              <a:ahLst/>
              <a:cxnLst>
                <a:cxn ang="0">
                  <a:pos x="25" y="20"/>
                </a:cxn>
                <a:cxn ang="0">
                  <a:pos x="26" y="19"/>
                </a:cxn>
                <a:cxn ang="0">
                  <a:pos x="27" y="16"/>
                </a:cxn>
                <a:cxn ang="0">
                  <a:pos x="27" y="14"/>
                </a:cxn>
                <a:cxn ang="0">
                  <a:pos x="27" y="11"/>
                </a:cxn>
                <a:cxn ang="0">
                  <a:pos x="26" y="8"/>
                </a:cxn>
                <a:cxn ang="0">
                  <a:pos x="26" y="5"/>
                </a:cxn>
                <a:cxn ang="0">
                  <a:pos x="22" y="3"/>
                </a:cxn>
                <a:cxn ang="0">
                  <a:pos x="20" y="1"/>
                </a:cxn>
                <a:cxn ang="0">
                  <a:pos x="19" y="1"/>
                </a:cxn>
                <a:cxn ang="0">
                  <a:pos x="15" y="0"/>
                </a:cxn>
                <a:cxn ang="0">
                  <a:pos x="12" y="1"/>
                </a:cxn>
                <a:cxn ang="0">
                  <a:pos x="10" y="2"/>
                </a:cxn>
                <a:cxn ang="0">
                  <a:pos x="8" y="3"/>
                </a:cxn>
                <a:cxn ang="0">
                  <a:pos x="5" y="5"/>
                </a:cxn>
                <a:cxn ang="0">
                  <a:pos x="3" y="7"/>
                </a:cxn>
                <a:cxn ang="0">
                  <a:pos x="2" y="8"/>
                </a:cxn>
                <a:cxn ang="0">
                  <a:pos x="1" y="11"/>
                </a:cxn>
                <a:cxn ang="0">
                  <a:pos x="1" y="14"/>
                </a:cxn>
                <a:cxn ang="0">
                  <a:pos x="0" y="18"/>
                </a:cxn>
                <a:cxn ang="0">
                  <a:pos x="0" y="20"/>
                </a:cxn>
                <a:cxn ang="0">
                  <a:pos x="0" y="22"/>
                </a:cxn>
                <a:cxn ang="0">
                  <a:pos x="2" y="24"/>
                </a:cxn>
                <a:cxn ang="0">
                  <a:pos x="5" y="26"/>
                </a:cxn>
                <a:cxn ang="0">
                  <a:pos x="6" y="28"/>
                </a:cxn>
                <a:cxn ang="0">
                  <a:pos x="8" y="28"/>
                </a:cxn>
                <a:cxn ang="0">
                  <a:pos x="13" y="29"/>
                </a:cxn>
                <a:cxn ang="0">
                  <a:pos x="14" y="29"/>
                </a:cxn>
                <a:cxn ang="0">
                  <a:pos x="17" y="29"/>
                </a:cxn>
                <a:cxn ang="0">
                  <a:pos x="19" y="29"/>
                </a:cxn>
                <a:cxn ang="0">
                  <a:pos x="23" y="25"/>
                </a:cxn>
                <a:cxn ang="0">
                  <a:pos x="24" y="23"/>
                </a:cxn>
                <a:cxn ang="0">
                  <a:pos x="25" y="20"/>
                </a:cxn>
              </a:cxnLst>
              <a:rect l="0" t="0" r="r" b="b"/>
              <a:pathLst>
                <a:path w="28" h="30">
                  <a:moveTo>
                    <a:pt x="25" y="20"/>
                  </a:moveTo>
                  <a:lnTo>
                    <a:pt x="26" y="19"/>
                  </a:lnTo>
                  <a:lnTo>
                    <a:pt x="27" y="16"/>
                  </a:lnTo>
                  <a:lnTo>
                    <a:pt x="27" y="14"/>
                  </a:lnTo>
                  <a:lnTo>
                    <a:pt x="27" y="11"/>
                  </a:lnTo>
                  <a:lnTo>
                    <a:pt x="26" y="8"/>
                  </a:lnTo>
                  <a:lnTo>
                    <a:pt x="26" y="5"/>
                  </a:lnTo>
                  <a:lnTo>
                    <a:pt x="22" y="3"/>
                  </a:lnTo>
                  <a:lnTo>
                    <a:pt x="20" y="1"/>
                  </a:lnTo>
                  <a:lnTo>
                    <a:pt x="19" y="1"/>
                  </a:lnTo>
                  <a:lnTo>
                    <a:pt x="15" y="0"/>
                  </a:lnTo>
                  <a:lnTo>
                    <a:pt x="12" y="1"/>
                  </a:lnTo>
                  <a:lnTo>
                    <a:pt x="10" y="2"/>
                  </a:lnTo>
                  <a:lnTo>
                    <a:pt x="8" y="3"/>
                  </a:lnTo>
                  <a:lnTo>
                    <a:pt x="5" y="5"/>
                  </a:lnTo>
                  <a:lnTo>
                    <a:pt x="3" y="7"/>
                  </a:lnTo>
                  <a:lnTo>
                    <a:pt x="2" y="8"/>
                  </a:lnTo>
                  <a:lnTo>
                    <a:pt x="1" y="11"/>
                  </a:lnTo>
                  <a:lnTo>
                    <a:pt x="1" y="14"/>
                  </a:lnTo>
                  <a:lnTo>
                    <a:pt x="0" y="18"/>
                  </a:lnTo>
                  <a:lnTo>
                    <a:pt x="0" y="20"/>
                  </a:lnTo>
                  <a:lnTo>
                    <a:pt x="0" y="22"/>
                  </a:lnTo>
                  <a:lnTo>
                    <a:pt x="2" y="24"/>
                  </a:lnTo>
                  <a:lnTo>
                    <a:pt x="5" y="26"/>
                  </a:lnTo>
                  <a:lnTo>
                    <a:pt x="6" y="28"/>
                  </a:lnTo>
                  <a:lnTo>
                    <a:pt x="8" y="28"/>
                  </a:lnTo>
                  <a:lnTo>
                    <a:pt x="13" y="29"/>
                  </a:lnTo>
                  <a:lnTo>
                    <a:pt x="14" y="29"/>
                  </a:lnTo>
                  <a:lnTo>
                    <a:pt x="17" y="29"/>
                  </a:lnTo>
                  <a:lnTo>
                    <a:pt x="19" y="29"/>
                  </a:lnTo>
                  <a:lnTo>
                    <a:pt x="23" y="25"/>
                  </a:lnTo>
                  <a:lnTo>
                    <a:pt x="24" y="23"/>
                  </a:lnTo>
                  <a:lnTo>
                    <a:pt x="25" y="2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grpSp>
      <p:sp>
        <p:nvSpPr>
          <p:cNvPr id="5246" name="Rectangle 126"/>
          <p:cNvSpPr>
            <a:spLocks noChangeArrowheads="1"/>
          </p:cNvSpPr>
          <p:nvPr/>
        </p:nvSpPr>
        <p:spPr bwMode="auto">
          <a:xfrm>
            <a:off x="455789" y="1048281"/>
            <a:ext cx="11051822" cy="4953000"/>
          </a:xfrm>
          <a:prstGeom prst="rect">
            <a:avLst/>
          </a:prstGeom>
          <a:noFill/>
          <a:ln w="12700">
            <a:noFill/>
            <a:miter lim="800000"/>
            <a:headEnd/>
            <a:tailEnd/>
          </a:ln>
          <a:effectLst/>
        </p:spPr>
        <p:txBody>
          <a:bodyPr lIns="90488" tIns="44450" rIns="90488" bIns="44450"/>
          <a:lstStyle/>
          <a:p>
            <a:pPr marL="342900" indent="-342900">
              <a:spcBef>
                <a:spcPts val="600"/>
              </a:spcBef>
              <a:buClr>
                <a:schemeClr val="bg1"/>
              </a:buClr>
              <a:buSzPct val="75000"/>
              <a:buFontTx/>
              <a:buChar char="o"/>
            </a:pPr>
            <a:r>
              <a:rPr lang="en-US" sz="2800" dirty="0">
                <a:solidFill>
                  <a:schemeClr val="bg1"/>
                </a:solidFill>
              </a:rPr>
              <a:t>About the Speakers</a:t>
            </a:r>
          </a:p>
          <a:p>
            <a:pPr marL="342900" indent="-342900">
              <a:spcBef>
                <a:spcPts val="600"/>
              </a:spcBef>
              <a:buClr>
                <a:schemeClr val="bg1"/>
              </a:buClr>
              <a:buSzPct val="75000"/>
              <a:buFontTx/>
              <a:buChar char="o"/>
            </a:pPr>
            <a:r>
              <a:rPr lang="en-US" sz="2800" dirty="0">
                <a:solidFill>
                  <a:schemeClr val="bg1"/>
                </a:solidFill>
              </a:rPr>
              <a:t>History &amp; Background</a:t>
            </a:r>
          </a:p>
          <a:p>
            <a:pPr marL="342900" indent="-342900">
              <a:spcBef>
                <a:spcPts val="600"/>
              </a:spcBef>
              <a:buClr>
                <a:schemeClr val="bg1"/>
              </a:buClr>
              <a:buSzPct val="75000"/>
              <a:buFontTx/>
              <a:buChar char="o"/>
            </a:pPr>
            <a:r>
              <a:rPr lang="en-US" sz="2800" dirty="0">
                <a:solidFill>
                  <a:schemeClr val="bg1"/>
                </a:solidFill>
              </a:rPr>
              <a:t>AIAA STEM Outreach Initiatives</a:t>
            </a:r>
          </a:p>
          <a:p>
            <a:pPr marL="342900" indent="-342900">
              <a:spcBef>
                <a:spcPts val="600"/>
              </a:spcBef>
              <a:buClr>
                <a:schemeClr val="bg1"/>
              </a:buClr>
              <a:buSzPct val="75000"/>
              <a:buFontTx/>
              <a:buChar char="o"/>
            </a:pPr>
            <a:r>
              <a:rPr lang="en-US" sz="2800" dirty="0">
                <a:solidFill>
                  <a:schemeClr val="bg1"/>
                </a:solidFill>
              </a:rPr>
              <a:t>Rocketry Programs </a:t>
            </a:r>
          </a:p>
          <a:p>
            <a:pPr marL="800100" lvl="1" indent="-342900">
              <a:spcBef>
                <a:spcPts val="600"/>
              </a:spcBef>
              <a:buClr>
                <a:schemeClr val="bg1"/>
              </a:buClr>
              <a:buSzPct val="75000"/>
              <a:buFontTx/>
              <a:buChar char="o"/>
            </a:pPr>
            <a:r>
              <a:rPr lang="en-US" sz="2800" dirty="0">
                <a:solidFill>
                  <a:schemeClr val="bg1"/>
                </a:solidFill>
              </a:rPr>
              <a:t>Demonstrations</a:t>
            </a:r>
          </a:p>
          <a:p>
            <a:pPr marL="800100" lvl="1" indent="-342900">
              <a:spcBef>
                <a:spcPts val="600"/>
              </a:spcBef>
              <a:buClr>
                <a:schemeClr val="bg1"/>
              </a:buClr>
              <a:buSzPct val="75000"/>
              <a:buFontTx/>
              <a:buChar char="o"/>
            </a:pPr>
            <a:r>
              <a:rPr lang="en-US" sz="2800" dirty="0">
                <a:solidFill>
                  <a:schemeClr val="bg1"/>
                </a:solidFill>
              </a:rPr>
              <a:t>Build &amp; Fly Events</a:t>
            </a:r>
          </a:p>
          <a:p>
            <a:pPr marL="800100" lvl="1" indent="-342900">
              <a:spcBef>
                <a:spcPts val="600"/>
              </a:spcBef>
              <a:buClr>
                <a:schemeClr val="bg1"/>
              </a:buClr>
              <a:buSzPct val="75000"/>
              <a:buFontTx/>
              <a:buChar char="o"/>
            </a:pPr>
            <a:r>
              <a:rPr lang="en-US" sz="2800" dirty="0">
                <a:solidFill>
                  <a:schemeClr val="bg1"/>
                </a:solidFill>
              </a:rPr>
              <a:t>Mentoring</a:t>
            </a:r>
          </a:p>
          <a:p>
            <a:pPr marL="800100" lvl="1" indent="-342900">
              <a:spcBef>
                <a:spcPts val="600"/>
              </a:spcBef>
              <a:buClr>
                <a:schemeClr val="bg1"/>
              </a:buClr>
              <a:buSzPct val="75000"/>
              <a:buFontTx/>
              <a:buChar char="o"/>
            </a:pPr>
            <a:r>
              <a:rPr lang="en-US" sz="2800" dirty="0">
                <a:solidFill>
                  <a:schemeClr val="bg1"/>
                </a:solidFill>
              </a:rPr>
              <a:t>Competitions</a:t>
            </a:r>
          </a:p>
          <a:p>
            <a:pPr marL="342900" indent="-342900">
              <a:spcBef>
                <a:spcPts val="600"/>
              </a:spcBef>
              <a:buClr>
                <a:schemeClr val="bg1"/>
              </a:buClr>
              <a:buSzPct val="75000"/>
              <a:buFontTx/>
              <a:buChar char="o"/>
            </a:pPr>
            <a:r>
              <a:rPr lang="en-US" sz="2800" dirty="0">
                <a:solidFill>
                  <a:schemeClr val="bg1"/>
                </a:solidFill>
              </a:rPr>
              <a:t>Advanced Amateur Rocketry Programs</a:t>
            </a:r>
          </a:p>
          <a:p>
            <a:pPr marL="342900" indent="-342900">
              <a:spcBef>
                <a:spcPts val="600"/>
              </a:spcBef>
              <a:buClr>
                <a:schemeClr val="bg1"/>
              </a:buClr>
              <a:buSzPct val="75000"/>
              <a:buFontTx/>
              <a:buChar char="o"/>
            </a:pPr>
            <a:r>
              <a:rPr lang="en-US" sz="2800" dirty="0">
                <a:solidFill>
                  <a:schemeClr val="bg1"/>
                </a:solidFill>
              </a:rPr>
              <a:t>Summary / Q&amp;A</a:t>
            </a:r>
            <a:endParaRPr lang="en-US" sz="3200" dirty="0">
              <a:solidFill>
                <a:schemeClr val="bg1"/>
              </a:solidFill>
            </a:endParaRPr>
          </a:p>
        </p:txBody>
      </p:sp>
    </p:spTree>
    <p:extLst>
      <p:ext uri="{BB962C8B-B14F-4D97-AF65-F5344CB8AC3E}">
        <p14:creationId xmlns:p14="http://schemas.microsoft.com/office/powerpoint/2010/main" val="1332144585"/>
      </p:ext>
    </p:ext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CustomShape 1"/>
          <p:cNvSpPr/>
          <p:nvPr/>
        </p:nvSpPr>
        <p:spPr>
          <a:xfrm>
            <a:off x="438382" y="309600"/>
            <a:ext cx="10423582" cy="951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1" spc="-1" dirty="0">
                <a:solidFill>
                  <a:srgbClr val="EBEBEB"/>
                </a:solidFill>
                <a:uFill>
                  <a:solidFill>
                    <a:srgbClr val="FFFFFF"/>
                  </a:solidFill>
                </a:uFill>
                <a:latin typeface="Century Gothic"/>
                <a:ea typeface="DejaVu Sans"/>
              </a:rPr>
              <a:t>Future of Amateur Liquid Rocketry</a:t>
            </a:r>
            <a:endParaRPr lang="en-US" sz="4500" b="0" strike="noStrike" spc="-1" dirty="0">
              <a:solidFill>
                <a:srgbClr val="000000"/>
              </a:solidFill>
              <a:uFill>
                <a:solidFill>
                  <a:srgbClr val="FFFFFF"/>
                </a:solidFill>
              </a:uFill>
              <a:latin typeface="Arial"/>
            </a:endParaRPr>
          </a:p>
        </p:txBody>
      </p:sp>
      <p:sp>
        <p:nvSpPr>
          <p:cNvPr id="190" name="CustomShape 2"/>
          <p:cNvSpPr/>
          <p:nvPr/>
        </p:nvSpPr>
        <p:spPr>
          <a:xfrm>
            <a:off x="566570" y="1183730"/>
            <a:ext cx="11058860"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Better engine/vehicles - 3D metal printing drops in cost (table-top units)</a:t>
            </a: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Rockets get bigger</a:t>
            </a:r>
          </a:p>
          <a:p>
            <a:pPr marL="459360" indent="-457200">
              <a:lnSpc>
                <a:spcPct val="100000"/>
              </a:lnSpc>
              <a:spcBef>
                <a:spcPts val="1001"/>
              </a:spcBef>
              <a:buClr>
                <a:schemeClr val="bg1"/>
              </a:buClr>
              <a:buSzPct val="80000"/>
              <a:buFont typeface="Courier New" panose="02070309020205020404" pitchFamily="49" charset="0"/>
              <a:buChar char="o"/>
            </a:pPr>
            <a:r>
              <a:rPr lang="en-US" sz="3000" strike="noStrike" spc="-1" dirty="0">
                <a:solidFill>
                  <a:srgbClr val="FFFFFF"/>
                </a:solidFill>
                <a:uFill>
                  <a:solidFill>
                    <a:srgbClr val="FFFFFF"/>
                  </a:solidFill>
                </a:uFill>
                <a:latin typeface="Century Gothic"/>
                <a:ea typeface="DejaVu Sans"/>
              </a:rPr>
              <a:t>More liquid powered amateur rockets developed</a:t>
            </a:r>
            <a:endParaRPr lang="en-US" sz="300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More liquids flying successfully</a:t>
            </a:r>
            <a:endParaRPr lang="en-US" sz="300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Active stability (bordering on guidance) </a:t>
            </a:r>
            <a:endParaRPr lang="en-US" sz="300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Electric pumps become more widely used</a:t>
            </a:r>
          </a:p>
          <a:p>
            <a:pPr marL="459360" indent="-457200">
              <a:lnSpc>
                <a:spcPct val="100000"/>
              </a:lnSpc>
              <a:spcBef>
                <a:spcPts val="1001"/>
              </a:spcBef>
              <a:buClr>
                <a:schemeClr val="bg1"/>
              </a:buClr>
              <a:buSzPct val="80000"/>
              <a:buFont typeface="Courier New" panose="02070309020205020404" pitchFamily="49" charset="0"/>
              <a:buChar char="o"/>
            </a:pPr>
            <a:r>
              <a:rPr lang="en-US" sz="3000" strike="noStrike" spc="-1" dirty="0">
                <a:solidFill>
                  <a:srgbClr val="FFFFFF"/>
                </a:solidFill>
                <a:uFill>
                  <a:solidFill>
                    <a:srgbClr val="FFFFFF"/>
                  </a:solidFill>
                </a:uFill>
                <a:latin typeface="Century Gothic"/>
                <a:ea typeface="DejaVu Sans"/>
              </a:rPr>
              <a:t>More countrie</a:t>
            </a:r>
            <a:r>
              <a:rPr lang="en-US" sz="3000" spc="-1" dirty="0">
                <a:solidFill>
                  <a:srgbClr val="FFFFFF"/>
                </a:solidFill>
                <a:uFill>
                  <a:solidFill>
                    <a:srgbClr val="FFFFFF"/>
                  </a:solidFill>
                </a:uFill>
                <a:latin typeface="Century Gothic"/>
                <a:ea typeface="DejaVu Sans"/>
              </a:rPr>
              <a:t>s become involved (competition helps)</a:t>
            </a: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Vertical Take Off / Vertical Landing</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646200" y="452880"/>
            <a:ext cx="9828720" cy="785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200" b="0" strike="noStrike" spc="-1" dirty="0">
                <a:solidFill>
                  <a:srgbClr val="EBEBEB"/>
                </a:solidFill>
                <a:uFill>
                  <a:solidFill>
                    <a:srgbClr val="FFFFFF"/>
                  </a:solidFill>
                </a:uFill>
                <a:latin typeface="Century Gothic"/>
                <a:ea typeface="DejaVu Sans"/>
              </a:rPr>
              <a:t>Launch Canada</a:t>
            </a:r>
            <a:endParaRPr lang="en-US" sz="1800" b="0" strike="noStrike" spc="-1" dirty="0">
              <a:solidFill>
                <a:srgbClr val="000000"/>
              </a:solidFill>
              <a:uFill>
                <a:solidFill>
                  <a:srgbClr val="FFFFFF"/>
                </a:solidFill>
              </a:uFill>
              <a:latin typeface="Arial"/>
            </a:endParaRPr>
          </a:p>
        </p:txBody>
      </p:sp>
      <p:sp>
        <p:nvSpPr>
          <p:cNvPr id="162" name="CustomShape 2"/>
          <p:cNvSpPr/>
          <p:nvPr/>
        </p:nvSpPr>
        <p:spPr>
          <a:xfrm>
            <a:off x="646199" y="1502280"/>
            <a:ext cx="10439489"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5060" indent="-342900">
              <a:lnSpc>
                <a:spcPct val="100000"/>
              </a:lnSpc>
              <a:spcBef>
                <a:spcPts val="1001"/>
              </a:spcBef>
              <a:buClr>
                <a:schemeClr val="bg1"/>
              </a:buClr>
              <a:buSzPct val="80000"/>
              <a:buFont typeface="Courier New" panose="02070309020205020404" pitchFamily="49" charset="0"/>
              <a:buChar char="o"/>
            </a:pPr>
            <a:r>
              <a:rPr lang="en-US" sz="2800" spc="-1" dirty="0">
                <a:solidFill>
                  <a:srgbClr val="FFFFFF"/>
                </a:solidFill>
                <a:uFill>
                  <a:solidFill>
                    <a:srgbClr val="FFFFFF"/>
                  </a:solidFill>
                </a:uFill>
                <a:latin typeface="Century Gothic"/>
                <a:ea typeface="DejaVu Sans"/>
              </a:rPr>
              <a:t>Many schools in Canada actively participating in amateur Rocketry</a:t>
            </a:r>
            <a:r>
              <a:rPr lang="en-US" sz="2800" b="0" strike="noStrike" spc="-1" dirty="0">
                <a:solidFill>
                  <a:srgbClr val="FFFFFF"/>
                </a:solidFill>
                <a:uFill>
                  <a:solidFill>
                    <a:srgbClr val="FFFFFF"/>
                  </a:solidFill>
                </a:uFill>
                <a:latin typeface="Century Gothic"/>
                <a:ea typeface="DejaVu Sans"/>
              </a:rPr>
              <a:t> </a:t>
            </a:r>
            <a:endParaRPr lang="en-US" sz="2400" b="0" strike="noStrike" spc="-1" dirty="0">
              <a:solidFill>
                <a:srgbClr val="000000"/>
              </a:solidFill>
              <a:uFill>
                <a:solidFill>
                  <a:srgbClr val="FFFFFF"/>
                </a:solidFill>
              </a:uFill>
              <a:latin typeface="Arial"/>
            </a:endParaRPr>
          </a:p>
          <a:p>
            <a:pPr marL="345060" indent="-342900">
              <a:lnSpc>
                <a:spcPct val="100000"/>
              </a:lnSpc>
              <a:spcBef>
                <a:spcPts val="1001"/>
              </a:spcBef>
              <a:buClr>
                <a:schemeClr val="bg1"/>
              </a:buClr>
              <a:buSzPct val="80000"/>
              <a:buFont typeface="Courier New" panose="02070309020205020404" pitchFamily="49" charset="0"/>
              <a:buChar char="o"/>
            </a:pPr>
            <a:r>
              <a:rPr lang="en-US" sz="2800" spc="-1" dirty="0">
                <a:solidFill>
                  <a:srgbClr val="FFFFFF"/>
                </a:solidFill>
                <a:uFill>
                  <a:solidFill>
                    <a:srgbClr val="FFFFFF"/>
                  </a:solidFill>
                </a:uFill>
                <a:latin typeface="Century Gothic"/>
                <a:ea typeface="DejaVu Sans"/>
              </a:rPr>
              <a:t>Current national project is design, build, test, &amp; use a electric powered turbopump. 15 school across Canada involved</a:t>
            </a:r>
            <a:endParaRPr lang="en-US" sz="2400" b="0" strike="noStrike" spc="-1" dirty="0">
              <a:solidFill>
                <a:srgbClr val="000000"/>
              </a:solidFill>
              <a:uFill>
                <a:solidFill>
                  <a:srgbClr val="FFFFFF"/>
                </a:solidFill>
              </a:uFill>
              <a:latin typeface="Arial"/>
            </a:endParaRPr>
          </a:p>
          <a:p>
            <a:pPr marL="343080" indent="-340920">
              <a:lnSpc>
                <a:spcPct val="100000"/>
              </a:lnSpc>
              <a:spcBef>
                <a:spcPts val="1001"/>
              </a:spcBef>
              <a:buClr>
                <a:srgbClr val="ACD433"/>
              </a:buClr>
              <a:buSzPct val="80000"/>
              <a:buFont typeface="Wingdings 3" charset="2"/>
              <a:buChar char=""/>
            </a:pPr>
            <a:endParaRPr lang="en-US" sz="2000" b="0" strike="noStrike" spc="-1" dirty="0">
              <a:solidFill>
                <a:srgbClr val="000000"/>
              </a:solidFill>
              <a:uFill>
                <a:solidFill>
                  <a:srgbClr val="FFFFFF"/>
                </a:solidFill>
              </a:uFill>
              <a:latin typeface="Arial"/>
            </a:endParaRPr>
          </a:p>
          <a:p>
            <a:pPr>
              <a:lnSpc>
                <a:spcPct val="100000"/>
              </a:lnSpc>
            </a:pPr>
            <a:r>
              <a:rPr lang="en-US" sz="2000" b="0" strike="noStrike" spc="-1" dirty="0">
                <a:solidFill>
                  <a:srgbClr val="FFFFFF"/>
                </a:solidFill>
                <a:uFill>
                  <a:solidFill>
                    <a:srgbClr val="FFFFFF"/>
                  </a:solidFill>
                </a:uFill>
                <a:latin typeface="Century Gothic"/>
                <a:ea typeface="DejaVu Sans"/>
              </a:rPr>
              <a:t> </a:t>
            </a:r>
            <a:endParaRPr lang="en-US" sz="1800" b="0" strike="noStrike" spc="-1" dirty="0">
              <a:solidFill>
                <a:srgbClr val="000000"/>
              </a:solidFill>
              <a:uFill>
                <a:solidFill>
                  <a:srgbClr val="FFFFFF"/>
                </a:solidFill>
              </a:uFill>
              <a:latin typeface="Arial"/>
            </a:endParaRPr>
          </a:p>
          <a:p>
            <a:pPr>
              <a:lnSpc>
                <a:spcPct val="10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ustomShape 1"/>
          <p:cNvSpPr/>
          <p:nvPr/>
        </p:nvSpPr>
        <p:spPr>
          <a:xfrm>
            <a:off x="192795" y="427001"/>
            <a:ext cx="10023980" cy="1398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1" spc="-1" dirty="0">
                <a:solidFill>
                  <a:srgbClr val="EBEBEB"/>
                </a:solidFill>
                <a:uFill>
                  <a:solidFill>
                    <a:srgbClr val="FFFFFF"/>
                  </a:solidFill>
                </a:uFill>
                <a:latin typeface="Century Gothic"/>
                <a:ea typeface="DejaVu Sans"/>
              </a:rPr>
              <a:t>Far Out, Possible – BUT Speculative</a:t>
            </a:r>
            <a:endParaRPr lang="en-US" sz="4500" b="1" strike="noStrike" spc="-1" dirty="0">
              <a:solidFill>
                <a:srgbClr val="000000"/>
              </a:solidFill>
              <a:uFill>
                <a:solidFill>
                  <a:srgbClr val="FFFFFF"/>
                </a:solidFill>
              </a:uFill>
              <a:latin typeface="Arial"/>
            </a:endParaRPr>
          </a:p>
        </p:txBody>
      </p:sp>
      <p:sp>
        <p:nvSpPr>
          <p:cNvPr id="201" name="CustomShape 2"/>
          <p:cNvSpPr/>
          <p:nvPr/>
        </p:nvSpPr>
        <p:spPr>
          <a:xfrm>
            <a:off x="569588" y="1332360"/>
            <a:ext cx="10023980"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Amateur Payload Launched to Orbit</a:t>
            </a:r>
          </a:p>
          <a:p>
            <a:pPr marL="800280" lvl="1" indent="-340920">
              <a:spcBef>
                <a:spcPts val="1001"/>
              </a:spcBef>
              <a:buClr>
                <a:schemeClr val="bg1"/>
              </a:buClr>
              <a:buSzPct val="80000"/>
              <a:buFont typeface="Courier New" panose="02070309020205020404" pitchFamily="49" charset="0"/>
              <a:buChar char="o"/>
            </a:pPr>
            <a:r>
              <a:rPr lang="en-US" b="0" strike="noStrike" spc="-1" dirty="0">
                <a:solidFill>
                  <a:srgbClr val="FFFFFF"/>
                </a:solidFill>
                <a:uFill>
                  <a:solidFill>
                    <a:srgbClr val="FFFFFF"/>
                  </a:solidFill>
                </a:uFill>
                <a:latin typeface="Century Gothic"/>
                <a:ea typeface="DejaVu Sans"/>
              </a:rPr>
              <a:t>Paul </a:t>
            </a:r>
            <a:r>
              <a:rPr lang="en-US" spc="-1" dirty="0">
                <a:solidFill>
                  <a:srgbClr val="FFFFFF"/>
                </a:solidFill>
                <a:uFill>
                  <a:solidFill>
                    <a:srgbClr val="FFFFFF"/>
                  </a:solidFill>
                </a:uFill>
                <a:latin typeface="Century Gothic"/>
                <a:ea typeface="DejaVu Sans"/>
              </a:rPr>
              <a:t>Breed – Unreasonable Rocket</a:t>
            </a:r>
            <a:endParaRPr lang="en-US"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Barnstorming Space! Suborbital Crewed F</a:t>
            </a:r>
            <a:r>
              <a:rPr lang="en-US" sz="3000" spc="-1" dirty="0">
                <a:solidFill>
                  <a:srgbClr val="FFFFFF"/>
                </a:solidFill>
                <a:uFill>
                  <a:solidFill>
                    <a:srgbClr val="FFFFFF"/>
                  </a:solidFill>
                </a:uFill>
                <a:latin typeface="Century Gothic"/>
              </a:rPr>
              <a:t>lights</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rPr>
              <a:t> People in vehicles</a:t>
            </a:r>
            <a:endParaRPr lang="en-US" sz="3000" spc="-1" dirty="0">
              <a:solidFill>
                <a:srgbClr val="FFFFFF"/>
              </a:solidFill>
              <a:uFill>
                <a:solidFill>
                  <a:srgbClr val="FFFFFF"/>
                </a:solidFill>
              </a:uFill>
              <a:latin typeface="Century Gothic"/>
              <a:ea typeface="DejaVu Sans"/>
            </a:endParaRPr>
          </a:p>
          <a:p>
            <a:pPr marL="916560" lvl="1" indent="-457200">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“Mad” Mike Hughes  (2014 – steam, 2018 – solid, died 2020 in rocket crash)</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rPr>
              <a:t> Copenhagen Suborbital</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rPr>
              <a:t>Japanese study group </a:t>
            </a: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Fully active guidance - under license from country where activity takes place</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CustomShape 1"/>
          <p:cNvSpPr/>
          <p:nvPr/>
        </p:nvSpPr>
        <p:spPr>
          <a:xfrm>
            <a:off x="341400" y="275080"/>
            <a:ext cx="9402480" cy="862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0" strike="noStrike" spc="-1" dirty="0">
                <a:solidFill>
                  <a:srgbClr val="EBEBEB"/>
                </a:solidFill>
                <a:uFill>
                  <a:solidFill>
                    <a:srgbClr val="FFFFFF"/>
                  </a:solidFill>
                </a:uFill>
                <a:latin typeface="Century Gothic"/>
                <a:ea typeface="DejaVu Sans"/>
              </a:rPr>
              <a:t>Want to get Involved in Liquids?</a:t>
            </a:r>
            <a:endParaRPr lang="en-US" sz="4500" b="0" strike="noStrike" spc="-1" dirty="0">
              <a:solidFill>
                <a:srgbClr val="000000"/>
              </a:solidFill>
              <a:uFill>
                <a:solidFill>
                  <a:srgbClr val="FFFFFF"/>
                </a:solidFill>
              </a:uFill>
              <a:latin typeface="Arial"/>
            </a:endParaRPr>
          </a:p>
        </p:txBody>
      </p:sp>
      <p:sp>
        <p:nvSpPr>
          <p:cNvPr id="184" name="CustomShape 2"/>
          <p:cNvSpPr/>
          <p:nvPr/>
        </p:nvSpPr>
        <p:spPr>
          <a:xfrm>
            <a:off x="507304" y="1059275"/>
            <a:ext cx="10847300"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Start Small - 100 N to 200 N (25 to 50 lbf) Thrust</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Build small stand - transportable</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Get a small group of people to help out</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Be frugal, keep it simple, &amp; be patient</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My Own Journey</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1</a:t>
            </a:r>
            <a:r>
              <a:rPr lang="en-US" sz="3000" spc="-1" baseline="30000" dirty="0">
                <a:solidFill>
                  <a:srgbClr val="FFFFFF"/>
                </a:solidFill>
                <a:uFill>
                  <a:solidFill>
                    <a:srgbClr val="FFFFFF"/>
                  </a:solidFill>
                </a:uFill>
                <a:latin typeface="Century Gothic"/>
                <a:ea typeface="DejaVu Sans"/>
              </a:rPr>
              <a:t>st</a:t>
            </a:r>
            <a:r>
              <a:rPr lang="en-US" sz="3000" spc="-1" dirty="0">
                <a:solidFill>
                  <a:srgbClr val="FFFFFF"/>
                </a:solidFill>
                <a:uFill>
                  <a:solidFill>
                    <a:srgbClr val="FFFFFF"/>
                  </a:solidFill>
                </a:uFill>
                <a:latin typeface="Century Gothic"/>
                <a:ea typeface="DejaVu Sans"/>
              </a:rPr>
              <a:t> engine - 444 N (100 lbf) LOX/</a:t>
            </a:r>
            <a:r>
              <a:rPr lang="en-US" sz="3000" spc="-1" dirty="0" err="1">
                <a:solidFill>
                  <a:srgbClr val="FFFFFF"/>
                </a:solidFill>
                <a:uFill>
                  <a:solidFill>
                    <a:srgbClr val="FFFFFF"/>
                  </a:solidFill>
                </a:uFill>
                <a:latin typeface="Century Gothic"/>
                <a:ea typeface="DejaVu Sans"/>
              </a:rPr>
              <a:t>kero</a:t>
            </a:r>
            <a:r>
              <a:rPr lang="en-US" sz="3000" spc="-1" dirty="0">
                <a:solidFill>
                  <a:srgbClr val="FFFFFF"/>
                </a:solidFill>
                <a:uFill>
                  <a:solidFill>
                    <a:srgbClr val="FFFFFF"/>
                  </a:solidFill>
                </a:uFill>
                <a:latin typeface="Century Gothic"/>
                <a:ea typeface="DejaVu Sans"/>
              </a:rPr>
              <a:t>, all metal</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2</a:t>
            </a:r>
            <a:r>
              <a:rPr lang="en-US" sz="3000" spc="-1" baseline="30000" dirty="0">
                <a:solidFill>
                  <a:srgbClr val="FFFFFF"/>
                </a:solidFill>
                <a:uFill>
                  <a:solidFill>
                    <a:srgbClr val="FFFFFF"/>
                  </a:solidFill>
                </a:uFill>
                <a:latin typeface="Century Gothic"/>
                <a:ea typeface="DejaVu Sans"/>
              </a:rPr>
              <a:t>nd</a:t>
            </a:r>
            <a:r>
              <a:rPr lang="en-US" sz="3000" spc="-1" dirty="0">
                <a:solidFill>
                  <a:srgbClr val="FFFFFF"/>
                </a:solidFill>
                <a:uFill>
                  <a:solidFill>
                    <a:srgbClr val="FFFFFF"/>
                  </a:solidFill>
                </a:uFill>
                <a:latin typeface="Century Gothic"/>
                <a:ea typeface="DejaVu Sans"/>
              </a:rPr>
              <a:t> engine - 1330 N (300 lbf) LOX/</a:t>
            </a:r>
            <a:r>
              <a:rPr lang="en-US" sz="3000" spc="-1" dirty="0" err="1">
                <a:solidFill>
                  <a:srgbClr val="FFFFFF"/>
                </a:solidFill>
                <a:uFill>
                  <a:solidFill>
                    <a:srgbClr val="FFFFFF"/>
                  </a:solidFill>
                </a:uFill>
                <a:latin typeface="Century Gothic"/>
                <a:ea typeface="DejaVu Sans"/>
              </a:rPr>
              <a:t>kero</a:t>
            </a:r>
            <a:r>
              <a:rPr lang="en-US" sz="3000" spc="-1" dirty="0">
                <a:solidFill>
                  <a:srgbClr val="FFFFFF"/>
                </a:solidFill>
                <a:uFill>
                  <a:solidFill>
                    <a:srgbClr val="FFFFFF"/>
                  </a:solidFill>
                </a:uFill>
                <a:latin typeface="Century Gothic"/>
                <a:ea typeface="DejaVu Sans"/>
              </a:rPr>
              <a:t>, composite</a:t>
            </a:r>
          </a:p>
          <a:p>
            <a:pPr marL="916560" lvl="1" indent="-457200">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3th engine – 4445 </a:t>
            </a:r>
            <a:r>
              <a:rPr lang="en-US" sz="3000" spc="-1" dirty="0">
                <a:solidFill>
                  <a:srgbClr val="FFFFFF"/>
                </a:solidFill>
                <a:uFill>
                  <a:solidFill>
                    <a:srgbClr val="FFFFFF"/>
                  </a:solidFill>
                </a:uFill>
                <a:latin typeface="Century Gothic"/>
                <a:ea typeface="DejaVu Sans"/>
              </a:rPr>
              <a:t>N (1000 lbf) LOX/</a:t>
            </a:r>
            <a:r>
              <a:rPr lang="en-US" sz="3000" spc="-1" dirty="0" err="1">
                <a:solidFill>
                  <a:srgbClr val="FFFFFF"/>
                </a:solidFill>
                <a:uFill>
                  <a:solidFill>
                    <a:srgbClr val="FFFFFF"/>
                  </a:solidFill>
                </a:uFill>
                <a:latin typeface="Century Gothic"/>
                <a:ea typeface="DejaVu Sans"/>
              </a:rPr>
              <a:t>kero</a:t>
            </a:r>
            <a:r>
              <a:rPr lang="en-US" sz="3000" spc="-1" dirty="0">
                <a:solidFill>
                  <a:srgbClr val="FFFFFF"/>
                </a:solidFill>
                <a:uFill>
                  <a:solidFill>
                    <a:srgbClr val="FFFFFF"/>
                  </a:solidFill>
                </a:uFill>
                <a:latin typeface="Century Gothic"/>
                <a:ea typeface="DejaVu Sans"/>
              </a:rPr>
              <a:t>, LR-101</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CustomShape 1"/>
          <p:cNvSpPr/>
          <p:nvPr/>
        </p:nvSpPr>
        <p:spPr>
          <a:xfrm>
            <a:off x="646200" y="452880"/>
            <a:ext cx="9402480" cy="1398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0" strike="noStrike" spc="-1" dirty="0">
                <a:solidFill>
                  <a:srgbClr val="EBEBEB"/>
                </a:solidFill>
                <a:uFill>
                  <a:solidFill>
                    <a:srgbClr val="FFFFFF"/>
                  </a:solidFill>
                </a:uFill>
                <a:latin typeface="Century Gothic"/>
                <a:ea typeface="DejaVu Sans"/>
              </a:rPr>
              <a:t>Practical Issues</a:t>
            </a:r>
            <a:endParaRPr lang="en-US" sz="4500" b="0" strike="noStrike" spc="-1" dirty="0">
              <a:solidFill>
                <a:srgbClr val="000000"/>
              </a:solidFill>
              <a:uFill>
                <a:solidFill>
                  <a:srgbClr val="FFFFFF"/>
                </a:solidFill>
              </a:uFill>
              <a:latin typeface="Arial"/>
            </a:endParaRPr>
          </a:p>
        </p:txBody>
      </p:sp>
      <p:sp>
        <p:nvSpPr>
          <p:cNvPr id="156" name="CustomShape 2"/>
          <p:cNvSpPr/>
          <p:nvPr/>
        </p:nvSpPr>
        <p:spPr>
          <a:xfrm>
            <a:off x="338785" y="1226649"/>
            <a:ext cx="11514430"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Where are you going to make, build, test,&amp; fly your vehicle?</a:t>
            </a:r>
          </a:p>
          <a:p>
            <a:pPr marL="916560" lvl="1" indent="-457200">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Need floor space</a:t>
            </a:r>
          </a:p>
          <a:p>
            <a:pPr marL="916560" lvl="1" indent="-457200">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Some machine tools (nice to have)</a:t>
            </a:r>
          </a:p>
          <a:p>
            <a:pPr marL="916560" lvl="1" indent="-457200">
              <a:spcBef>
                <a:spcPts val="1001"/>
              </a:spcBef>
              <a:buClr>
                <a:schemeClr val="bg1"/>
              </a:buClr>
              <a:buSzPct val="80000"/>
              <a:buFont typeface="Courier New" panose="02070309020205020404" pitchFamily="49" charset="0"/>
              <a:buChar char="o"/>
            </a:pP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Propellant choice (Oxidizer/Fuel) – many options</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Recovery is just as important as propulsion </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Rest of Rocket is important as well </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Document what you do, have drawings, diagrams, &amp; checklists</a:t>
            </a:r>
            <a:endParaRPr lang="en-US" sz="30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CustomShape 1"/>
          <p:cNvSpPr/>
          <p:nvPr/>
        </p:nvSpPr>
        <p:spPr>
          <a:xfrm>
            <a:off x="225654" y="163920"/>
            <a:ext cx="9402480" cy="862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1" strike="noStrike" spc="-1" dirty="0">
                <a:solidFill>
                  <a:srgbClr val="EBEBEB"/>
                </a:solidFill>
                <a:uFill>
                  <a:solidFill>
                    <a:srgbClr val="FFFFFF"/>
                  </a:solidFill>
                </a:uFill>
                <a:latin typeface="Century Gothic"/>
                <a:ea typeface="DejaVu Sans"/>
              </a:rPr>
              <a:t>IF you get Involved in Liquids!</a:t>
            </a:r>
            <a:endParaRPr lang="en-US" sz="4500" b="1" strike="noStrike" spc="-1" dirty="0">
              <a:solidFill>
                <a:srgbClr val="000000"/>
              </a:solidFill>
              <a:uFill>
                <a:solidFill>
                  <a:srgbClr val="FFFFFF"/>
                </a:solidFill>
              </a:uFill>
              <a:latin typeface="Arial"/>
            </a:endParaRPr>
          </a:p>
        </p:txBody>
      </p:sp>
      <p:sp>
        <p:nvSpPr>
          <p:cNvPr id="184" name="CustomShape 2"/>
          <p:cNvSpPr/>
          <p:nvPr/>
        </p:nvSpPr>
        <p:spPr>
          <a:xfrm>
            <a:off x="127269" y="962819"/>
            <a:ext cx="12149086"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500" b="0" strike="noStrike" spc="-1" dirty="0">
                <a:solidFill>
                  <a:srgbClr val="FFFFFF"/>
                </a:solidFill>
                <a:uFill>
                  <a:solidFill>
                    <a:srgbClr val="FFFFFF"/>
                  </a:solidFill>
                </a:uFill>
                <a:latin typeface="Century Gothic"/>
                <a:ea typeface="DejaVu Sans"/>
              </a:rPr>
              <a:t>Always Think Safety!!!</a:t>
            </a:r>
          </a:p>
          <a:p>
            <a:pPr marL="459360" indent="-457200">
              <a:lnSpc>
                <a:spcPct val="100000"/>
              </a:lnSpc>
              <a:spcBef>
                <a:spcPts val="1001"/>
              </a:spcBef>
              <a:buClr>
                <a:schemeClr val="bg1"/>
              </a:buClr>
              <a:buSzPct val="80000"/>
              <a:buFont typeface="Courier New" panose="02070309020205020404" pitchFamily="49" charset="0"/>
              <a:buChar char="o"/>
            </a:pPr>
            <a:r>
              <a:rPr lang="en-US" sz="3500" spc="-1" dirty="0">
                <a:solidFill>
                  <a:srgbClr val="FFFFFF"/>
                </a:solidFill>
                <a:uFill>
                  <a:solidFill>
                    <a:srgbClr val="FFFFFF"/>
                  </a:solidFill>
                </a:uFill>
                <a:latin typeface="Century Gothic"/>
                <a:ea typeface="DejaVu Sans"/>
              </a:rPr>
              <a:t>Understand what materials compatibility is and know exactly what materials you are using</a:t>
            </a:r>
          </a:p>
          <a:p>
            <a:pPr marL="459360" indent="-457200">
              <a:lnSpc>
                <a:spcPct val="100000"/>
              </a:lnSpc>
              <a:spcBef>
                <a:spcPts val="1001"/>
              </a:spcBef>
              <a:buClr>
                <a:schemeClr val="bg1"/>
              </a:buClr>
              <a:buSzPct val="80000"/>
              <a:buFont typeface="Courier New" panose="02070309020205020404" pitchFamily="49" charset="0"/>
              <a:buChar char="o"/>
            </a:pPr>
            <a:r>
              <a:rPr lang="en-US" sz="3500" spc="-1" dirty="0">
                <a:solidFill>
                  <a:srgbClr val="FFFFFF"/>
                </a:solidFill>
                <a:uFill>
                  <a:solidFill>
                    <a:srgbClr val="FFFFFF"/>
                  </a:solidFill>
                </a:uFill>
                <a:latin typeface="Century Gothic"/>
                <a:ea typeface="DejaVu Sans"/>
              </a:rPr>
              <a:t>Be very aware of safety factors in design and manufacturing</a:t>
            </a:r>
          </a:p>
          <a:p>
            <a:pPr marL="459360" indent="-457200">
              <a:lnSpc>
                <a:spcPct val="100000"/>
              </a:lnSpc>
              <a:spcBef>
                <a:spcPts val="1001"/>
              </a:spcBef>
              <a:buClr>
                <a:schemeClr val="bg1"/>
              </a:buClr>
              <a:buSzPct val="80000"/>
              <a:buFont typeface="Courier New" panose="02070309020205020404" pitchFamily="49" charset="0"/>
              <a:buChar char="o"/>
            </a:pPr>
            <a:r>
              <a:rPr lang="en-US" sz="3500" spc="-1" dirty="0">
                <a:solidFill>
                  <a:srgbClr val="FFFFFF"/>
                </a:solidFill>
                <a:uFill>
                  <a:solidFill>
                    <a:srgbClr val="FFFFFF"/>
                  </a:solidFill>
                </a:uFill>
                <a:latin typeface="Century Gothic"/>
                <a:ea typeface="DejaVu Sans"/>
              </a:rPr>
              <a:t>Test stands need safety factor of at least 2, 3-5 better</a:t>
            </a:r>
          </a:p>
          <a:p>
            <a:pPr marL="459360" indent="-457200">
              <a:lnSpc>
                <a:spcPct val="100000"/>
              </a:lnSpc>
              <a:spcBef>
                <a:spcPts val="1001"/>
              </a:spcBef>
              <a:buClr>
                <a:schemeClr val="bg1"/>
              </a:buClr>
              <a:buSzPct val="80000"/>
              <a:buFont typeface="Courier New" panose="02070309020205020404" pitchFamily="49" charset="0"/>
              <a:buChar char="o"/>
            </a:pPr>
            <a:r>
              <a:rPr lang="en-US" sz="3500" spc="-1" dirty="0">
                <a:solidFill>
                  <a:srgbClr val="FFFFFF"/>
                </a:solidFill>
                <a:uFill>
                  <a:solidFill>
                    <a:srgbClr val="FFFFFF"/>
                  </a:solidFill>
                </a:uFill>
                <a:latin typeface="Century Gothic"/>
                <a:ea typeface="DejaVu Sans"/>
              </a:rPr>
              <a:t>Understand what quantity-distance calculations are and use them</a:t>
            </a:r>
          </a:p>
          <a:p>
            <a:pPr marL="459360" indent="-457200">
              <a:lnSpc>
                <a:spcPct val="100000"/>
              </a:lnSpc>
              <a:spcBef>
                <a:spcPts val="1001"/>
              </a:spcBef>
              <a:buClr>
                <a:schemeClr val="bg1"/>
              </a:buClr>
              <a:buSzPct val="80000"/>
              <a:buFont typeface="Courier New" panose="02070309020205020404" pitchFamily="49" charset="0"/>
              <a:buChar char="o"/>
            </a:pPr>
            <a:r>
              <a:rPr lang="en-US" sz="3500" b="0" strike="noStrike" spc="-1" dirty="0">
                <a:solidFill>
                  <a:srgbClr val="FFFFFF"/>
                </a:solidFill>
                <a:uFill>
                  <a:solidFill>
                    <a:srgbClr val="FFFFFF"/>
                  </a:solidFill>
                </a:uFill>
                <a:latin typeface="Century Gothic"/>
                <a:ea typeface="DejaVu Sans"/>
              </a:rPr>
              <a:t>Cleaning is </a:t>
            </a:r>
            <a:r>
              <a:rPr lang="en-US" sz="3500" spc="-1" dirty="0">
                <a:solidFill>
                  <a:srgbClr val="FFFFFF"/>
                </a:solidFill>
                <a:uFill>
                  <a:solidFill>
                    <a:srgbClr val="FFFFFF"/>
                  </a:solidFill>
                </a:uFill>
                <a:latin typeface="Century Gothic"/>
                <a:ea typeface="DejaVu Sans"/>
              </a:rPr>
              <a:t>a major issue for oxidizer operations</a:t>
            </a:r>
            <a:r>
              <a:rPr lang="en-US" sz="3000" b="0" strike="noStrike" spc="-1" dirty="0">
                <a:solidFill>
                  <a:srgbClr val="FFFFFF"/>
                </a:solidFill>
                <a:uFill>
                  <a:solidFill>
                    <a:srgbClr val="FFFFFF"/>
                  </a:solidFill>
                </a:uFill>
                <a:latin typeface="Century Gothic"/>
                <a:ea typeface="DejaVu Sans"/>
              </a:rPr>
              <a:t> </a:t>
            </a:r>
            <a:endParaRPr lang="en-US" sz="18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274788474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CustomShape 1"/>
          <p:cNvSpPr/>
          <p:nvPr/>
        </p:nvSpPr>
        <p:spPr>
          <a:xfrm>
            <a:off x="646200" y="452880"/>
            <a:ext cx="9402480" cy="87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500" b="0" strike="noStrike" spc="-1" dirty="0">
                <a:solidFill>
                  <a:srgbClr val="EBEBEB"/>
                </a:solidFill>
                <a:uFill>
                  <a:solidFill>
                    <a:srgbClr val="FFFFFF"/>
                  </a:solidFill>
                </a:uFill>
                <a:latin typeface="Century Gothic"/>
                <a:ea typeface="DejaVu Sans"/>
              </a:rPr>
              <a:t>Conclusions</a:t>
            </a:r>
            <a:endParaRPr lang="en-US" sz="4500" b="0" strike="noStrike" spc="-1" dirty="0">
              <a:solidFill>
                <a:srgbClr val="000000"/>
              </a:solidFill>
              <a:uFill>
                <a:solidFill>
                  <a:srgbClr val="FFFFFF"/>
                </a:solidFill>
              </a:uFill>
              <a:latin typeface="Arial"/>
            </a:endParaRPr>
          </a:p>
        </p:txBody>
      </p:sp>
      <p:sp>
        <p:nvSpPr>
          <p:cNvPr id="224" name="CustomShape 2"/>
          <p:cNvSpPr/>
          <p:nvPr/>
        </p:nvSpPr>
        <p:spPr>
          <a:xfrm>
            <a:off x="369540" y="1399156"/>
            <a:ext cx="11483024" cy="419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Rockets of all sizes will fly, some will crash.  Frequency of failures will decrease over time</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Paradigm changing – As private money dominate space activities, more amateur activities will take place</a:t>
            </a:r>
            <a:endParaRPr lang="en-US" sz="3000" b="0" strike="noStrike" spc="-1" dirty="0">
              <a:solidFill>
                <a:srgbClr val="000000"/>
              </a:solidFill>
              <a:uFill>
                <a:solidFill>
                  <a:srgbClr val="FFFFFF"/>
                </a:solidFill>
              </a:uFill>
              <a:latin typeface="Arial"/>
            </a:endParaRP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As always</a:t>
            </a:r>
            <a:r>
              <a:rPr lang="en-US" sz="3000" spc="-1" dirty="0">
                <a:solidFill>
                  <a:srgbClr val="FFFFFF"/>
                </a:solidFill>
                <a:uFill>
                  <a:solidFill>
                    <a:srgbClr val="FFFFFF"/>
                  </a:solidFill>
                </a:uFill>
                <a:latin typeface="Century Gothic"/>
                <a:ea typeface="DejaVu Sans"/>
              </a:rPr>
              <a:t>, technology change will pace amateur rocketry</a:t>
            </a:r>
          </a:p>
          <a:p>
            <a:pPr marL="459360" indent="-457200">
              <a:lnSpc>
                <a:spcPct val="100000"/>
              </a:lnSpc>
              <a:spcBef>
                <a:spcPts val="1001"/>
              </a:spcBef>
              <a:buClr>
                <a:schemeClr val="bg1"/>
              </a:buClr>
              <a:buSzPct val="80000"/>
              <a:buFont typeface="Courier New" panose="02070309020205020404" pitchFamily="49" charset="0"/>
              <a:buChar char="o"/>
            </a:pPr>
            <a:r>
              <a:rPr lang="en-US" sz="3000" b="0" strike="noStrike" spc="-1" dirty="0">
                <a:solidFill>
                  <a:srgbClr val="FFFFFF"/>
                </a:solidFill>
                <a:uFill>
                  <a:solidFill>
                    <a:srgbClr val="FFFFFF"/>
                  </a:solidFill>
                </a:uFill>
                <a:latin typeface="Century Gothic"/>
                <a:ea typeface="DejaVu Sans"/>
              </a:rPr>
              <a:t>Amateur students today, Profess</a:t>
            </a:r>
            <a:r>
              <a:rPr lang="en-US" sz="3000" spc="-1" dirty="0">
                <a:solidFill>
                  <a:srgbClr val="FFFFFF"/>
                </a:solidFill>
                <a:uFill>
                  <a:solidFill>
                    <a:srgbClr val="FFFFFF"/>
                  </a:solidFill>
                </a:uFill>
                <a:latin typeface="Century Gothic"/>
                <a:ea typeface="DejaVu Sans"/>
              </a:rPr>
              <a:t>ionals tomorrow</a:t>
            </a:r>
            <a:r>
              <a:rPr lang="en-US" sz="3000" b="0" strike="noStrike" spc="-1" dirty="0">
                <a:solidFill>
                  <a:srgbClr val="FFFFFF"/>
                </a:solidFill>
                <a:uFill>
                  <a:solidFill>
                    <a:srgbClr val="FFFFFF"/>
                  </a:solidFill>
                </a:uFill>
                <a:latin typeface="Century Gothic"/>
                <a:ea typeface="DejaVu Sans"/>
              </a:rPr>
              <a:t>  </a:t>
            </a:r>
          </a:p>
          <a:p>
            <a:pPr marL="459360" indent="-457200">
              <a:lnSpc>
                <a:spcPct val="100000"/>
              </a:lnSpc>
              <a:spcBef>
                <a:spcPts val="1001"/>
              </a:spcBef>
              <a:buClr>
                <a:schemeClr val="bg1"/>
              </a:buClr>
              <a:buSzPct val="80000"/>
              <a:buFont typeface="Courier New" panose="02070309020205020404" pitchFamily="49" charset="0"/>
              <a:buChar char="o"/>
            </a:pPr>
            <a:r>
              <a:rPr lang="en-US" sz="3000" spc="-1" dirty="0">
                <a:solidFill>
                  <a:srgbClr val="FFFFFF"/>
                </a:solidFill>
                <a:uFill>
                  <a:solidFill>
                    <a:srgbClr val="FFFFFF"/>
                  </a:solidFill>
                </a:uFill>
                <a:latin typeface="Century Gothic"/>
                <a:ea typeface="DejaVu Sans"/>
              </a:rPr>
              <a:t>Rocketry will still be fun</a:t>
            </a:r>
            <a:endParaRPr lang="en-US" sz="3000" b="0" strike="noStrike" spc="-1" dirty="0">
              <a:solidFill>
                <a:srgbClr val="000000"/>
              </a:solidFill>
              <a:uFill>
                <a:solidFill>
                  <a:srgbClr val="FFFFFF"/>
                </a:solidFill>
              </a:uFill>
              <a:latin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CustomShape 1"/>
          <p:cNvSpPr/>
          <p:nvPr/>
        </p:nvSpPr>
        <p:spPr>
          <a:xfrm>
            <a:off x="646200" y="452880"/>
            <a:ext cx="9402480" cy="1398240"/>
          </a:xfrm>
          <a:prstGeom prst="rect">
            <a:avLst/>
          </a:prstGeom>
          <a:noFill/>
          <a:ln>
            <a:noFill/>
          </a:ln>
        </p:spPr>
        <p:style>
          <a:lnRef idx="0">
            <a:scrgbClr r="0" g="0" b="0"/>
          </a:lnRef>
          <a:fillRef idx="0">
            <a:scrgbClr r="0" g="0" b="0"/>
          </a:fillRef>
          <a:effectRef idx="0">
            <a:scrgbClr r="0" g="0" b="0"/>
          </a:effectRef>
          <a:fontRef idx="minor"/>
        </p:style>
      </p:sp>
      <p:pic>
        <p:nvPicPr>
          <p:cNvPr id="227" name="Picture 3"/>
          <p:cNvPicPr/>
          <p:nvPr/>
        </p:nvPicPr>
        <p:blipFill>
          <a:blip r:embed="rId2"/>
          <a:stretch/>
        </p:blipFill>
        <p:spPr>
          <a:xfrm>
            <a:off x="645120" y="226800"/>
            <a:ext cx="3879720" cy="6402240"/>
          </a:xfrm>
          <a:prstGeom prst="rect">
            <a:avLst/>
          </a:prstGeom>
          <a:ln>
            <a:noFill/>
          </a:ln>
        </p:spPr>
      </p:pic>
      <p:sp>
        <p:nvSpPr>
          <p:cNvPr id="228" name="CustomShape 3"/>
          <p:cNvSpPr/>
          <p:nvPr/>
        </p:nvSpPr>
        <p:spPr>
          <a:xfrm>
            <a:off x="4636303" y="1695872"/>
            <a:ext cx="9091800" cy="9115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5400" b="1" strike="noStrike" spc="-1" dirty="0">
                <a:solidFill>
                  <a:srgbClr val="FFFFFF"/>
                </a:solidFill>
                <a:uFill>
                  <a:solidFill>
                    <a:srgbClr val="FFFFFF"/>
                  </a:solidFill>
                </a:uFill>
                <a:latin typeface="Century Gothic"/>
                <a:ea typeface="DejaVu Sans"/>
              </a:rPr>
              <a:t>The Future is in Space</a:t>
            </a:r>
            <a:endParaRPr lang="en-US" sz="1800" b="0" strike="noStrike" spc="-1" dirty="0">
              <a:solidFill>
                <a:srgbClr val="000000"/>
              </a:solidFill>
              <a:uFill>
                <a:solidFill>
                  <a:srgbClr val="FFFFFF"/>
                </a:solidFill>
              </a:uFill>
              <a:latin typeface="Arial"/>
            </a:endParaRPr>
          </a:p>
        </p:txBody>
      </p:sp>
      <p:sp>
        <p:nvSpPr>
          <p:cNvPr id="229" name="CustomShape 4"/>
          <p:cNvSpPr/>
          <p:nvPr/>
        </p:nvSpPr>
        <p:spPr>
          <a:xfrm>
            <a:off x="4747850" y="2857097"/>
            <a:ext cx="7814520" cy="6980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4000" b="1" strike="noStrike" spc="-1" dirty="0">
                <a:solidFill>
                  <a:srgbClr val="FFFFFF"/>
                </a:solidFill>
                <a:uFill>
                  <a:solidFill>
                    <a:srgbClr val="FFFFFF"/>
                  </a:solidFill>
                </a:uFill>
                <a:latin typeface="Century Gothic"/>
                <a:ea typeface="DejaVu Sans"/>
              </a:rPr>
              <a:t>Any Questions/Comments?</a:t>
            </a:r>
            <a:endParaRPr lang="en-US" sz="1800" b="0" strike="noStrike" spc="-1" dirty="0">
              <a:solidFill>
                <a:srgbClr val="000000"/>
              </a:solidFill>
              <a:uFill>
                <a:solidFill>
                  <a:srgbClr val="FFFFFF"/>
                </a:solidFill>
              </a:uFill>
              <a:latin typeface="Arial"/>
            </a:endParaRPr>
          </a:p>
        </p:txBody>
      </p:sp>
      <p:sp>
        <p:nvSpPr>
          <p:cNvPr id="2" name="TextBox 1">
            <a:extLst>
              <a:ext uri="{FF2B5EF4-FFF2-40B4-BE49-F238E27FC236}">
                <a16:creationId xmlns:a16="http://schemas.microsoft.com/office/drawing/2014/main" id="{77FC1774-2FB5-4760-A78B-CFD2DEFF6EC2}"/>
              </a:ext>
            </a:extLst>
          </p:cNvPr>
          <p:cNvSpPr txBox="1"/>
          <p:nvPr/>
        </p:nvSpPr>
        <p:spPr>
          <a:xfrm>
            <a:off x="4693212" y="3850384"/>
            <a:ext cx="7309950" cy="477054"/>
          </a:xfrm>
          <a:prstGeom prst="rect">
            <a:avLst/>
          </a:prstGeom>
          <a:noFill/>
        </p:spPr>
        <p:txBody>
          <a:bodyPr wrap="none" rtlCol="0">
            <a:spAutoFit/>
          </a:bodyPr>
          <a:lstStyle/>
          <a:p>
            <a:r>
              <a:rPr lang="en-US" sz="2500" dirty="0">
                <a:solidFill>
                  <a:schemeClr val="bg1"/>
                </a:solidFill>
              </a:rPr>
              <a:t>http://www.facebook.com/midwestpropulsiongroup</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2819400" y="381000"/>
            <a:ext cx="6324600" cy="914400"/>
          </a:xfrm>
          <a:prstGeom prst="rect">
            <a:avLst/>
          </a:prstGeom>
          <a:noFill/>
          <a:ln w="12700">
            <a:noFill/>
            <a:miter lim="800000"/>
            <a:headEnd/>
            <a:tailEnd/>
          </a:ln>
          <a:effectLst/>
        </p:spPr>
        <p:txBody>
          <a:bodyPr lIns="90488" tIns="44450" rIns="90488" bIns="44450" anchor="ctr"/>
          <a:lstStyle/>
          <a:p>
            <a:pPr algn="ctr"/>
            <a:r>
              <a:rPr lang="en-US" sz="5400" dirty="0">
                <a:solidFill>
                  <a:schemeClr val="bg1"/>
                </a:solidFill>
              </a:rPr>
              <a:t>Summary</a:t>
            </a:r>
          </a:p>
        </p:txBody>
      </p:sp>
      <p:sp>
        <p:nvSpPr>
          <p:cNvPr id="2" name="Rectangle 126">
            <a:extLst>
              <a:ext uri="{FF2B5EF4-FFF2-40B4-BE49-F238E27FC236}">
                <a16:creationId xmlns:a16="http://schemas.microsoft.com/office/drawing/2014/main" id="{CA5284B6-16A7-D1BC-CFA7-3FF52FDE3683}"/>
              </a:ext>
            </a:extLst>
          </p:cNvPr>
          <p:cNvSpPr>
            <a:spLocks noChangeArrowheads="1"/>
          </p:cNvSpPr>
          <p:nvPr/>
        </p:nvSpPr>
        <p:spPr bwMode="auto">
          <a:xfrm>
            <a:off x="428978" y="1295400"/>
            <a:ext cx="11322755" cy="3276600"/>
          </a:xfrm>
          <a:prstGeom prst="rect">
            <a:avLst/>
          </a:prstGeom>
          <a:noFill/>
          <a:ln w="12700">
            <a:noFill/>
            <a:miter lim="800000"/>
            <a:headEnd/>
            <a:tailEnd/>
          </a:ln>
          <a:effectLst/>
        </p:spPr>
        <p:txBody>
          <a:bodyPr lIns="90488" tIns="44450" rIns="90488" bIns="44450"/>
          <a:lstStyle/>
          <a:p>
            <a:pPr marL="457200" indent="-457200">
              <a:spcBef>
                <a:spcPts val="1200"/>
              </a:spcBef>
              <a:buClr>
                <a:schemeClr val="bg1"/>
              </a:buClr>
              <a:buSzPct val="75000"/>
              <a:buFont typeface="Arial" panose="020B0604020202020204" pitchFamily="34" charset="0"/>
              <a:buChar char="•"/>
            </a:pPr>
            <a:r>
              <a:rPr lang="en-US" sz="3200" dirty="0">
                <a:solidFill>
                  <a:schemeClr val="bg1"/>
                </a:solidFill>
              </a:rPr>
              <a:t>As aerospace professionals, we have a responsibility to “pay forward” to our future generations of scientists and engineers</a:t>
            </a:r>
          </a:p>
          <a:p>
            <a:pPr marL="457200" indent="-457200">
              <a:spcBef>
                <a:spcPts val="1200"/>
              </a:spcBef>
              <a:buClr>
                <a:schemeClr val="bg1"/>
              </a:buClr>
              <a:buSzPct val="75000"/>
              <a:buFont typeface="Arial" panose="020B0604020202020204" pitchFamily="34" charset="0"/>
              <a:buChar char="•"/>
            </a:pPr>
            <a:r>
              <a:rPr lang="en-US" sz="3200" dirty="0">
                <a:solidFill>
                  <a:schemeClr val="bg1"/>
                </a:solidFill>
              </a:rPr>
              <a:t>Rocketry provides an excellent STEM teaching and mentoring tool at the K-12 and university levels</a:t>
            </a:r>
          </a:p>
          <a:p>
            <a:pPr marL="457200" indent="-457200">
              <a:spcBef>
                <a:spcPts val="1200"/>
              </a:spcBef>
              <a:buClr>
                <a:schemeClr val="bg1"/>
              </a:buClr>
              <a:buSzPct val="75000"/>
              <a:buFont typeface="Arial" panose="020B0604020202020204" pitchFamily="34" charset="0"/>
              <a:buChar char="•"/>
            </a:pPr>
            <a:r>
              <a:rPr lang="en-US" sz="3200" dirty="0">
                <a:solidFill>
                  <a:schemeClr val="bg1"/>
                </a:solidFill>
              </a:rPr>
              <a:t>Start students with basic model rocketry (low/mid power) and expand toward more challenging high power and amateur experimental projects</a:t>
            </a:r>
          </a:p>
          <a:p>
            <a:pPr marL="457200" indent="-457200">
              <a:spcBef>
                <a:spcPts val="1200"/>
              </a:spcBef>
              <a:buClr>
                <a:schemeClr val="bg1"/>
              </a:buClr>
              <a:buSzPct val="75000"/>
              <a:buFont typeface="Arial" panose="020B0604020202020204" pitchFamily="34" charset="0"/>
              <a:buChar char="•"/>
            </a:pPr>
            <a:r>
              <a:rPr lang="en-US" sz="3200" dirty="0">
                <a:solidFill>
                  <a:schemeClr val="bg1"/>
                </a:solidFill>
              </a:rPr>
              <a:t>Feel free to reach out to local rocketeers (WSR, TMO, </a:t>
            </a:r>
            <a:br>
              <a:rPr lang="en-US" sz="3200" dirty="0">
                <a:solidFill>
                  <a:schemeClr val="bg1"/>
                </a:solidFill>
              </a:rPr>
            </a:br>
            <a:r>
              <a:rPr lang="en-US" sz="3200" dirty="0">
                <a:solidFill>
                  <a:schemeClr val="bg1"/>
                </a:solidFill>
              </a:rPr>
              <a:t>Midwest Propulsion Group) if you are interested!</a:t>
            </a:r>
            <a:endParaRPr lang="en-US" sz="2800" dirty="0">
              <a:solidFill>
                <a:schemeClr val="bg1"/>
              </a:solidFill>
            </a:endParaRPr>
          </a:p>
        </p:txBody>
      </p:sp>
    </p:spTree>
    <p:extLst>
      <p:ext uri="{BB962C8B-B14F-4D97-AF65-F5344CB8AC3E}">
        <p14:creationId xmlns:p14="http://schemas.microsoft.com/office/powerpoint/2010/main" val="354929778"/>
      </p:ext>
    </p:ext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2785534" y="211667"/>
            <a:ext cx="6324600" cy="914400"/>
          </a:xfrm>
          <a:prstGeom prst="rect">
            <a:avLst/>
          </a:prstGeom>
          <a:noFill/>
          <a:ln w="12700">
            <a:noFill/>
            <a:miter lim="800000"/>
            <a:headEnd/>
            <a:tailEnd/>
          </a:ln>
          <a:effectLst/>
        </p:spPr>
        <p:txBody>
          <a:bodyPr lIns="90488" tIns="44450" rIns="90488" bIns="44450" anchor="ctr"/>
          <a:lstStyle/>
          <a:p>
            <a:pPr algn="ctr"/>
            <a:r>
              <a:rPr lang="en-US" sz="5400" dirty="0">
                <a:solidFill>
                  <a:schemeClr val="bg1"/>
                </a:solidFill>
              </a:rPr>
              <a:t>Points of Contact</a:t>
            </a:r>
          </a:p>
        </p:txBody>
      </p:sp>
      <p:sp>
        <p:nvSpPr>
          <p:cNvPr id="2" name="Rectangle 126">
            <a:extLst>
              <a:ext uri="{FF2B5EF4-FFF2-40B4-BE49-F238E27FC236}">
                <a16:creationId xmlns:a16="http://schemas.microsoft.com/office/drawing/2014/main" id="{CA5284B6-16A7-D1BC-CFA7-3FF52FDE3683}"/>
              </a:ext>
            </a:extLst>
          </p:cNvPr>
          <p:cNvSpPr>
            <a:spLocks noChangeArrowheads="1"/>
          </p:cNvSpPr>
          <p:nvPr/>
        </p:nvSpPr>
        <p:spPr bwMode="auto">
          <a:xfrm>
            <a:off x="434622" y="1126066"/>
            <a:ext cx="11322755" cy="5731933"/>
          </a:xfrm>
          <a:prstGeom prst="rect">
            <a:avLst/>
          </a:prstGeom>
          <a:noFill/>
          <a:ln w="12700">
            <a:noFill/>
            <a:miter lim="800000"/>
            <a:headEnd/>
            <a:tailEnd/>
          </a:ln>
          <a:effectLst/>
        </p:spPr>
        <p:txBody>
          <a:bodyPr lIns="90488" tIns="44450" rIns="90488" bIns="44450"/>
          <a:lstStyle/>
          <a:p>
            <a:pPr marL="457200" indent="-457200">
              <a:spcBef>
                <a:spcPts val="300"/>
              </a:spcBef>
              <a:buClr>
                <a:schemeClr val="bg1"/>
              </a:buClr>
              <a:buSzPct val="75000"/>
              <a:buFont typeface="Arial" panose="020B0604020202020204" pitchFamily="34" charset="0"/>
              <a:buChar char="•"/>
            </a:pPr>
            <a:r>
              <a:rPr lang="en-US" sz="3200" dirty="0">
                <a:solidFill>
                  <a:schemeClr val="bg1"/>
                </a:solidFill>
              </a:rPr>
              <a:t>Wright Stuff Rocketeers</a:t>
            </a:r>
          </a:p>
          <a:p>
            <a:pPr>
              <a:spcBef>
                <a:spcPts val="300"/>
              </a:spcBef>
              <a:buClr>
                <a:schemeClr val="bg1"/>
              </a:buClr>
              <a:buSzPct val="75000"/>
            </a:pPr>
            <a:r>
              <a:rPr lang="en-US" sz="3200" dirty="0">
                <a:solidFill>
                  <a:schemeClr val="bg1"/>
                </a:solidFill>
              </a:rPr>
              <a:t>	</a:t>
            </a:r>
            <a:r>
              <a:rPr lang="en-US" sz="2800" dirty="0">
                <a:solidFill>
                  <a:schemeClr val="bg1"/>
                </a:solidFill>
              </a:rPr>
              <a:t>President: Dave Combs / </a:t>
            </a:r>
            <a:r>
              <a:rPr lang="en-US" sz="2800" dirty="0">
                <a:solidFill>
                  <a:schemeClr val="bg1"/>
                </a:solidFill>
                <a:hlinkClick r:id="rId3">
                  <a:extLst>
                    <a:ext uri="{A12FA001-AC4F-418D-AE19-62706E023703}">
                      <ahyp:hlinkClr xmlns:ahyp="http://schemas.microsoft.com/office/drawing/2018/hyperlinkcolor" val="tx"/>
                    </a:ext>
                  </a:extLst>
                </a:hlinkClick>
              </a:rPr>
              <a:t>davecombs@earthlink.net</a:t>
            </a:r>
            <a:r>
              <a:rPr lang="en-US" sz="2800" dirty="0">
                <a:solidFill>
                  <a:schemeClr val="bg1"/>
                </a:solidFill>
              </a:rPr>
              <a:t> </a:t>
            </a:r>
          </a:p>
          <a:p>
            <a:pPr lvl="2">
              <a:spcBef>
                <a:spcPts val="300"/>
              </a:spcBef>
              <a:buClr>
                <a:schemeClr val="bg1"/>
              </a:buClr>
              <a:buSzPct val="75000"/>
            </a:pPr>
            <a:r>
              <a:rPr lang="en-US" sz="2800" dirty="0">
                <a:solidFill>
                  <a:schemeClr val="bg1"/>
                </a:solidFill>
              </a:rPr>
              <a:t>​Sr Advisor: Randy </a:t>
            </a:r>
            <a:r>
              <a:rPr lang="en-US" sz="2800" dirty="0" err="1">
                <a:solidFill>
                  <a:schemeClr val="bg1"/>
                </a:solidFill>
              </a:rPr>
              <a:t>Boadway</a:t>
            </a:r>
            <a:r>
              <a:rPr lang="en-US" sz="2800" dirty="0">
                <a:solidFill>
                  <a:schemeClr val="bg1"/>
                </a:solidFill>
              </a:rPr>
              <a:t> / </a:t>
            </a:r>
            <a:r>
              <a:rPr lang="en-US" sz="2800" dirty="0">
                <a:solidFill>
                  <a:schemeClr val="bg1"/>
                </a:solidFill>
                <a:hlinkClick r:id="rId4">
                  <a:extLst>
                    <a:ext uri="{A12FA001-AC4F-418D-AE19-62706E023703}">
                      <ahyp:hlinkClr xmlns:ahyp="http://schemas.microsoft.com/office/drawing/2018/hyperlinkcolor" val="tx"/>
                    </a:ext>
                  </a:extLst>
                </a:hlinkClick>
              </a:rPr>
              <a:t>erockets@rocketmail.com</a:t>
            </a:r>
            <a:r>
              <a:rPr lang="en-US" sz="2800" dirty="0">
                <a:solidFill>
                  <a:schemeClr val="bg1"/>
                </a:solidFill>
              </a:rPr>
              <a:t> </a:t>
            </a:r>
          </a:p>
          <a:p>
            <a:pPr marL="457200" indent="-457200">
              <a:spcBef>
                <a:spcPts val="300"/>
              </a:spcBef>
              <a:buClr>
                <a:schemeClr val="bg1"/>
              </a:buClr>
              <a:buSzPct val="75000"/>
              <a:buFont typeface="Arial" panose="020B0604020202020204" pitchFamily="34" charset="0"/>
              <a:buChar char="•"/>
            </a:pPr>
            <a:r>
              <a:rPr lang="en-US" sz="3200" dirty="0">
                <a:solidFill>
                  <a:schemeClr val="bg1"/>
                </a:solidFill>
              </a:rPr>
              <a:t>Tripoli Mid-Ohio</a:t>
            </a:r>
          </a:p>
          <a:p>
            <a:pPr>
              <a:spcBef>
                <a:spcPts val="300"/>
              </a:spcBef>
              <a:buClr>
                <a:schemeClr val="bg1"/>
              </a:buClr>
              <a:buSzPct val="75000"/>
            </a:pPr>
            <a:r>
              <a:rPr lang="en-US" sz="3200" dirty="0">
                <a:solidFill>
                  <a:schemeClr val="bg1"/>
                </a:solidFill>
              </a:rPr>
              <a:t>	</a:t>
            </a:r>
            <a:r>
              <a:rPr lang="en-US" sz="2800" dirty="0">
                <a:solidFill>
                  <a:schemeClr val="bg1"/>
                </a:solidFill>
              </a:rPr>
              <a:t>President: Gary Dickinson</a:t>
            </a:r>
          </a:p>
          <a:p>
            <a:pPr lvl="2">
              <a:spcBef>
                <a:spcPts val="300"/>
              </a:spcBef>
              <a:buClr>
                <a:schemeClr val="bg1"/>
              </a:buClr>
              <a:buSzPct val="75000"/>
            </a:pPr>
            <a:r>
              <a:rPr lang="en-US" sz="2800" dirty="0">
                <a:solidFill>
                  <a:schemeClr val="bg1"/>
                </a:solidFill>
              </a:rPr>
              <a:t>​Prefect:  Todd Knight</a:t>
            </a:r>
          </a:p>
          <a:p>
            <a:pPr lvl="2">
              <a:spcBef>
                <a:spcPts val="300"/>
              </a:spcBef>
              <a:buClr>
                <a:schemeClr val="bg1"/>
              </a:buClr>
              <a:buSzPct val="75000"/>
            </a:pPr>
            <a:r>
              <a:rPr lang="en-US" sz="2800" dirty="0">
                <a:solidFill>
                  <a:schemeClr val="bg1"/>
                </a:solidFill>
              </a:rPr>
              <a:t>Contact at - </a:t>
            </a:r>
            <a:r>
              <a:rPr lang="en-US" sz="2800" dirty="0">
                <a:solidFill>
                  <a:schemeClr val="bg1"/>
                </a:solidFill>
                <a:hlinkClick r:id="rId5">
                  <a:extLst>
                    <a:ext uri="{A12FA001-AC4F-418D-AE19-62706E023703}">
                      <ahyp:hlinkClr xmlns:ahyp="http://schemas.microsoft.com/office/drawing/2018/hyperlinkcolor" val="tx"/>
                    </a:ext>
                  </a:extLst>
                </a:hlinkClick>
              </a:rPr>
              <a:t>http://www.tripolimidohio31.com/mailform.php</a:t>
            </a:r>
            <a:r>
              <a:rPr lang="en-US" sz="2800" dirty="0">
                <a:solidFill>
                  <a:schemeClr val="bg1"/>
                </a:solidFill>
              </a:rPr>
              <a:t>  </a:t>
            </a:r>
          </a:p>
          <a:p>
            <a:pPr marL="457200" indent="-457200">
              <a:spcBef>
                <a:spcPts val="300"/>
              </a:spcBef>
              <a:buClr>
                <a:schemeClr val="bg1"/>
              </a:buClr>
              <a:buSzPct val="75000"/>
              <a:buFont typeface="Arial" panose="020B0604020202020204" pitchFamily="34" charset="0"/>
              <a:buChar char="•"/>
            </a:pPr>
            <a:r>
              <a:rPr lang="en-US" sz="3200" dirty="0">
                <a:solidFill>
                  <a:schemeClr val="bg1"/>
                </a:solidFill>
              </a:rPr>
              <a:t>Midwest Propulsion Group</a:t>
            </a:r>
          </a:p>
          <a:p>
            <a:pPr>
              <a:spcBef>
                <a:spcPts val="300"/>
              </a:spcBef>
              <a:buClr>
                <a:schemeClr val="bg1"/>
              </a:buClr>
              <a:buSzPct val="75000"/>
            </a:pPr>
            <a:r>
              <a:rPr lang="en-US" sz="2800" dirty="0">
                <a:solidFill>
                  <a:schemeClr val="bg1"/>
                </a:solidFill>
              </a:rPr>
              <a:t>	 Advisor: Rick Wills / </a:t>
            </a:r>
            <a:r>
              <a:rPr lang="en-US" sz="2800" dirty="0">
                <a:solidFill>
                  <a:schemeClr val="bg1"/>
                </a:solidFill>
                <a:hlinkClick r:id="rId6">
                  <a:extLst>
                    <a:ext uri="{A12FA001-AC4F-418D-AE19-62706E023703}">
                      <ahyp:hlinkClr xmlns:ahyp="http://schemas.microsoft.com/office/drawing/2018/hyperlinkcolor" val="tx"/>
                    </a:ext>
                  </a:extLst>
                </a:hlinkClick>
              </a:rPr>
              <a:t>rick@nfaero.com</a:t>
            </a:r>
            <a:endParaRPr lang="en-US" sz="2800" dirty="0">
              <a:solidFill>
                <a:schemeClr val="bg1"/>
              </a:solidFill>
            </a:endParaRPr>
          </a:p>
          <a:p>
            <a:pPr marL="457200" indent="-457200">
              <a:spcBef>
                <a:spcPts val="300"/>
              </a:spcBef>
              <a:buClr>
                <a:schemeClr val="bg1"/>
              </a:buClr>
              <a:buSzPct val="75000"/>
              <a:buFont typeface="Arial" panose="020B0604020202020204" pitchFamily="34" charset="0"/>
              <a:buChar char="•"/>
            </a:pPr>
            <a:r>
              <a:rPr lang="en-US" sz="3200" dirty="0">
                <a:solidFill>
                  <a:schemeClr val="bg1"/>
                </a:solidFill>
              </a:rPr>
              <a:t>General STEM Volunteer Questions</a:t>
            </a:r>
          </a:p>
          <a:p>
            <a:pPr>
              <a:spcBef>
                <a:spcPts val="300"/>
              </a:spcBef>
              <a:buClr>
                <a:schemeClr val="bg1"/>
              </a:buClr>
              <a:buSzPct val="75000"/>
            </a:pPr>
            <a:r>
              <a:rPr lang="en-US" sz="2800" dirty="0">
                <a:solidFill>
                  <a:schemeClr val="bg1"/>
                </a:solidFill>
              </a:rPr>
              <a:t>	 Ron Stauffer / </a:t>
            </a:r>
            <a:r>
              <a:rPr lang="en-US" sz="2800" dirty="0">
                <a:solidFill>
                  <a:schemeClr val="bg1"/>
                </a:solidFill>
                <a:hlinkClick r:id="rId7">
                  <a:extLst>
                    <a:ext uri="{A12FA001-AC4F-418D-AE19-62706E023703}">
                      <ahyp:hlinkClr xmlns:ahyp="http://schemas.microsoft.com/office/drawing/2018/hyperlinkcolor" val="tx"/>
                    </a:ext>
                  </a:extLst>
                </a:hlinkClick>
              </a:rPr>
              <a:t>rstauffer001@gmail.com</a:t>
            </a:r>
            <a:r>
              <a:rPr lang="en-US" sz="2800" dirty="0">
                <a:solidFill>
                  <a:schemeClr val="bg1"/>
                </a:solidFill>
              </a:rPr>
              <a:t> </a:t>
            </a:r>
          </a:p>
          <a:p>
            <a:pPr>
              <a:spcBef>
                <a:spcPts val="300"/>
              </a:spcBef>
              <a:buClr>
                <a:schemeClr val="bg1"/>
              </a:buClr>
              <a:buSzPct val="75000"/>
            </a:pPr>
            <a:r>
              <a:rPr lang="en-US" sz="2800" dirty="0">
                <a:solidFill>
                  <a:schemeClr val="bg1"/>
                </a:solidFill>
              </a:rPr>
              <a:t> </a:t>
            </a:r>
          </a:p>
        </p:txBody>
      </p:sp>
    </p:spTree>
    <p:extLst>
      <p:ext uri="{BB962C8B-B14F-4D97-AF65-F5344CB8AC3E}">
        <p14:creationId xmlns:p14="http://schemas.microsoft.com/office/powerpoint/2010/main" val="3823990742"/>
      </p:ext>
    </p:ext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645120" y="240120"/>
            <a:ext cx="9402480" cy="81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800" strike="noStrike" spc="-1" dirty="0">
                <a:solidFill>
                  <a:srgbClr val="EBEBEB"/>
                </a:solidFill>
                <a:uFill>
                  <a:solidFill>
                    <a:srgbClr val="FFFFFF"/>
                  </a:solidFill>
                </a:uFill>
                <a:ea typeface="DejaVu Sans"/>
              </a:rPr>
              <a:t>About the Speakers – Rick Wills</a:t>
            </a:r>
            <a:endParaRPr lang="en-US" sz="4800" strike="noStrike" spc="-1" dirty="0">
              <a:solidFill>
                <a:srgbClr val="000000"/>
              </a:solidFill>
              <a:uFill>
                <a:solidFill>
                  <a:srgbClr val="FFFFFF"/>
                </a:solidFill>
              </a:uFill>
            </a:endParaRPr>
          </a:p>
        </p:txBody>
      </p:sp>
      <p:sp>
        <p:nvSpPr>
          <p:cNvPr id="138" name="CustomShape 2"/>
          <p:cNvSpPr/>
          <p:nvPr/>
        </p:nvSpPr>
        <p:spPr>
          <a:xfrm>
            <a:off x="541867" y="1058400"/>
            <a:ext cx="8218311" cy="5559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5060"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BS Aero Astro Engineering – Ohio State University 1982</a:t>
            </a:r>
            <a:endParaRPr lang="en-US" sz="1800" b="0" strike="noStrike" spc="-1" dirty="0">
              <a:solidFill>
                <a:srgbClr val="000000"/>
              </a:solidFill>
              <a:uFill>
                <a:solidFill>
                  <a:srgbClr val="FFFFFF"/>
                </a:solidFill>
              </a:uFill>
            </a:endParaRPr>
          </a:p>
          <a:p>
            <a:pPr marL="345060"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International Space University – 1992</a:t>
            </a:r>
            <a:endParaRPr lang="en-US" sz="1800" b="0" strike="noStrike" spc="-1" dirty="0">
              <a:solidFill>
                <a:srgbClr val="000000"/>
              </a:solidFill>
              <a:uFill>
                <a:solidFill>
                  <a:srgbClr val="FFFFFF"/>
                </a:solidFill>
              </a:uFill>
            </a:endParaRPr>
          </a:p>
          <a:p>
            <a:pPr marL="345060"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MBA – Project Management – Wright State University 2000</a:t>
            </a:r>
            <a:endParaRPr lang="en-US" sz="1800" b="0" strike="noStrike" spc="-1" dirty="0">
              <a:solidFill>
                <a:srgbClr val="000000"/>
              </a:solidFill>
              <a:uFill>
                <a:solidFill>
                  <a:srgbClr val="FFFFFF"/>
                </a:solidFill>
              </a:uFill>
            </a:endParaRPr>
          </a:p>
          <a:p>
            <a:pPr marL="345060"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Work:</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US Army – Airborne Infantry, then USAFR, Commissioned 1983, Retired Captain 1993</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USAF Aircraft Acquisition – Air Force One, CV-22, C-17, C-130 Gunship, C5 Reengining </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AFRL Research</a:t>
            </a:r>
            <a:endParaRPr lang="en-US" sz="1800" b="0" strike="noStrike" spc="-1" dirty="0">
              <a:solidFill>
                <a:srgbClr val="000000"/>
              </a:solidFill>
              <a:uFill>
                <a:solidFill>
                  <a:srgbClr val="FFFFFF"/>
                </a:solidFill>
              </a:uFill>
            </a:endParaRPr>
          </a:p>
          <a:p>
            <a:pPr marL="1202310" lvl="2" indent="-285750">
              <a:lnSpc>
                <a:spcPct val="100000"/>
              </a:lnSpc>
              <a:spcBef>
                <a:spcPts val="1001"/>
              </a:spcBef>
              <a:buClr>
                <a:srgbClr val="ACD433"/>
              </a:buClr>
              <a:buSzPct val="80000"/>
              <a:buFont typeface="Courier New" panose="02070309020205020404" pitchFamily="49" charset="0"/>
              <a:buChar char="o"/>
            </a:pPr>
            <a:r>
              <a:rPr lang="en-US" sz="1800" b="0" strike="noStrike" spc="-1" dirty="0">
                <a:solidFill>
                  <a:srgbClr val="FFFFFF"/>
                </a:solidFill>
                <a:uFill>
                  <a:solidFill>
                    <a:srgbClr val="FFFFFF"/>
                  </a:solidFill>
                </a:uFill>
                <a:ea typeface="DejaVu Sans"/>
              </a:rPr>
              <a:t>Scramjet Testing</a:t>
            </a:r>
            <a:endParaRPr lang="en-US" sz="1800" b="0" strike="noStrike" spc="-1" dirty="0">
              <a:solidFill>
                <a:srgbClr val="000000"/>
              </a:solidFill>
              <a:uFill>
                <a:solidFill>
                  <a:srgbClr val="FFFFFF"/>
                </a:solidFill>
              </a:uFill>
            </a:endParaRPr>
          </a:p>
          <a:p>
            <a:pPr marL="1202310" lvl="2" indent="-285750">
              <a:lnSpc>
                <a:spcPct val="100000"/>
              </a:lnSpc>
              <a:spcBef>
                <a:spcPts val="1001"/>
              </a:spcBef>
              <a:buClr>
                <a:srgbClr val="ACD433"/>
              </a:buClr>
              <a:buSzPct val="80000"/>
              <a:buFont typeface="Courier New" panose="02070309020205020404" pitchFamily="49" charset="0"/>
              <a:buChar char="o"/>
            </a:pPr>
            <a:r>
              <a:rPr lang="en-US" sz="1800" b="0" strike="noStrike" spc="-1" dirty="0">
                <a:solidFill>
                  <a:srgbClr val="FFFFFF"/>
                </a:solidFill>
                <a:uFill>
                  <a:solidFill>
                    <a:srgbClr val="FFFFFF"/>
                  </a:solidFill>
                </a:uFill>
                <a:ea typeface="DejaVu Sans"/>
              </a:rPr>
              <a:t>R &amp; D in Fuels &amp; Fuels Systems for high speed vehicle</a:t>
            </a:r>
            <a:r>
              <a:rPr lang="en-US" sz="1600" spc="-1" dirty="0">
                <a:solidFill>
                  <a:srgbClr val="FFFFFF"/>
                </a:solidFill>
                <a:uFill>
                  <a:solidFill>
                    <a:srgbClr val="FFFFFF"/>
                  </a:solidFill>
                </a:uFill>
                <a:ea typeface="DejaVu Sans"/>
              </a:rPr>
              <a:t>s, Retired 2017.</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Consultant at Aerospace Busines</a:t>
            </a:r>
            <a:r>
              <a:rPr lang="en-US" sz="2000" spc="-1" dirty="0">
                <a:solidFill>
                  <a:srgbClr val="FFFFFF"/>
                </a:solidFill>
                <a:uFill>
                  <a:solidFill>
                    <a:srgbClr val="FFFFFF"/>
                  </a:solidFill>
                </a:uFill>
                <a:ea typeface="DejaVu Sans"/>
              </a:rPr>
              <a:t>s Development Associates</a:t>
            </a:r>
          </a:p>
          <a:p>
            <a:pPr marL="802260" lvl="1" indent="-342900">
              <a:lnSpc>
                <a:spcPct val="100000"/>
              </a:lnSpc>
              <a:spcBef>
                <a:spcPts val="1001"/>
              </a:spcBef>
              <a:buClr>
                <a:srgbClr val="ACD433"/>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Teaching at University of Dayton</a:t>
            </a:r>
            <a:r>
              <a:rPr lang="en-US" sz="1600" b="0" strike="noStrike" spc="-1" dirty="0">
                <a:solidFill>
                  <a:srgbClr val="FFFFFF"/>
                </a:solidFill>
                <a:uFill>
                  <a:solidFill>
                    <a:srgbClr val="FFFFFF"/>
                  </a:solidFill>
                </a:uFill>
                <a:ea typeface="DejaVu Sans"/>
              </a:rPr>
              <a:t> </a:t>
            </a:r>
            <a:endParaRPr lang="en-US" sz="1800" b="0" strike="noStrike" spc="-1" dirty="0">
              <a:solidFill>
                <a:srgbClr val="000000"/>
              </a:solidFill>
              <a:uFill>
                <a:solidFill>
                  <a:srgbClr val="FFFFFF"/>
                </a:solidFill>
              </a:uFill>
            </a:endParaRPr>
          </a:p>
        </p:txBody>
      </p:sp>
    </p:spTree>
    <p:extLst>
      <p:ext uri="{BB962C8B-B14F-4D97-AF65-F5344CB8AC3E}">
        <p14:creationId xmlns:p14="http://schemas.microsoft.com/office/powerpoint/2010/main" val="249633858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2853267" y="606778"/>
            <a:ext cx="6324600" cy="914400"/>
          </a:xfrm>
          <a:prstGeom prst="rect">
            <a:avLst/>
          </a:prstGeom>
          <a:noFill/>
          <a:ln w="12700">
            <a:noFill/>
            <a:miter lim="800000"/>
            <a:headEnd/>
            <a:tailEnd/>
          </a:ln>
          <a:effectLst/>
        </p:spPr>
        <p:txBody>
          <a:bodyPr lIns="90488" tIns="44450" rIns="90488" bIns="44450" anchor="ctr"/>
          <a:lstStyle/>
          <a:p>
            <a:pPr algn="ctr"/>
            <a:r>
              <a:rPr lang="en-US" sz="5400" dirty="0">
                <a:solidFill>
                  <a:schemeClr val="bg1"/>
                </a:solidFill>
              </a:rPr>
              <a:t>QUESTIONS?</a:t>
            </a:r>
          </a:p>
        </p:txBody>
      </p:sp>
    </p:spTree>
    <p:extLst>
      <p:ext uri="{BB962C8B-B14F-4D97-AF65-F5344CB8AC3E}">
        <p14:creationId xmlns:p14="http://schemas.microsoft.com/office/powerpoint/2010/main" val="2302756713"/>
      </p:ext>
    </p:ext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CustomShape 1"/>
          <p:cNvSpPr/>
          <p:nvPr/>
        </p:nvSpPr>
        <p:spPr>
          <a:xfrm>
            <a:off x="239920" y="16560"/>
            <a:ext cx="9402480" cy="13982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90000"/>
              </a:lnSpc>
            </a:pPr>
            <a:r>
              <a:rPr lang="en-US" sz="4800" spc="-1" dirty="0">
                <a:solidFill>
                  <a:srgbClr val="EBEBEB"/>
                </a:solidFill>
                <a:uFill>
                  <a:solidFill>
                    <a:srgbClr val="FFFFFF"/>
                  </a:solidFill>
                </a:uFill>
              </a:rPr>
              <a:t>More About Rick </a:t>
            </a:r>
            <a:r>
              <a:rPr lang="en-US" sz="3000" b="0" strike="noStrike" spc="-1" dirty="0">
                <a:solidFill>
                  <a:srgbClr val="FFFFFF"/>
                </a:solidFill>
                <a:uFill>
                  <a:solidFill>
                    <a:srgbClr val="FFFFFF"/>
                  </a:solidFill>
                </a:uFill>
                <a:latin typeface="Calibri" panose="020F0502020204030204" pitchFamily="34" charset="0"/>
                <a:ea typeface="Calibri" panose="020F0502020204030204" pitchFamily="34" charset="0"/>
                <a:cs typeface="Calibri" panose="020F0502020204030204" pitchFamily="34" charset="0"/>
              </a:rPr>
              <a:t>Private/Amateur:</a:t>
            </a:r>
            <a:endParaRPr lang="en-US" sz="3000" b="0" strike="noStrike" spc="-1" dirty="0">
              <a:solidFill>
                <a:srgbClr val="000000"/>
              </a:solidFill>
              <a:uFill>
                <a:solidFill>
                  <a:srgbClr val="FFFFFF"/>
                </a:solidFill>
              </a:uFill>
              <a:latin typeface="Calibri" panose="020F0502020204030204" pitchFamily="34" charset="0"/>
              <a:ea typeface="Calibri" panose="020F0502020204030204" pitchFamily="34" charset="0"/>
              <a:cs typeface="Calibri" panose="020F0502020204030204" pitchFamily="34" charset="0"/>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140" name="CustomShape 2"/>
          <p:cNvSpPr/>
          <p:nvPr/>
        </p:nvSpPr>
        <p:spPr>
          <a:xfrm>
            <a:off x="788052" y="1557866"/>
            <a:ext cx="10615896" cy="4872813"/>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Private liquids work (1987 -1988)</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Midwest Rocket Inc (1989 to 1992)</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Cheap Access To Space Prize – Great Lakes Rocket Society (1997 to 1999)</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Google Lunar X Prize - </a:t>
            </a:r>
            <a:r>
              <a:rPr lang="en-US" sz="2000" b="0" strike="noStrike" spc="-1" dirty="0" err="1">
                <a:solidFill>
                  <a:srgbClr val="FFFFFF"/>
                </a:solidFill>
                <a:uFill>
                  <a:solidFill>
                    <a:srgbClr val="FFFFFF"/>
                  </a:solidFill>
                </a:uFill>
                <a:ea typeface="DejaVu Sans"/>
              </a:rPr>
              <a:t>LunaTrex</a:t>
            </a:r>
            <a:r>
              <a:rPr lang="en-US" sz="2000" b="0" strike="noStrike" spc="-1" dirty="0">
                <a:solidFill>
                  <a:srgbClr val="FFFFFF"/>
                </a:solidFill>
                <a:uFill>
                  <a:solidFill>
                    <a:srgbClr val="FFFFFF"/>
                  </a:solidFill>
                </a:uFill>
                <a:ea typeface="DejaVu Sans"/>
              </a:rPr>
              <a:t>/Luna Recon  (2007 to 2011)</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Universal Transport Systems (2013 to 2018)</a:t>
            </a:r>
            <a:endParaRPr lang="en-US" sz="1800"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Competition Support: </a:t>
            </a:r>
          </a:p>
          <a:p>
            <a:pPr marL="1259460" lvl="2" indent="-342900">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Northrop Grumman Lunar Lander </a:t>
            </a:r>
            <a:r>
              <a:rPr lang="en-US" sz="2000" spc="-1" dirty="0">
                <a:solidFill>
                  <a:srgbClr val="FFFFFF"/>
                </a:solidFill>
                <a:uFill>
                  <a:solidFill>
                    <a:srgbClr val="FFFFFF"/>
                  </a:solidFill>
                </a:uFill>
              </a:rPr>
              <a:t>Challenge, Support Staff-Pad Manager </a:t>
            </a:r>
            <a:r>
              <a:rPr lang="en-US" sz="2000" b="0" strike="noStrike" spc="-1" dirty="0">
                <a:solidFill>
                  <a:srgbClr val="FFFFFF"/>
                </a:solidFill>
                <a:uFill>
                  <a:solidFill>
                    <a:srgbClr val="FFFFFF"/>
                  </a:solidFill>
                </a:uFill>
                <a:ea typeface="DejaVu Sans"/>
              </a:rPr>
              <a:t>(2006, 2007)</a:t>
            </a:r>
          </a:p>
          <a:p>
            <a:pPr marL="1259460" lvl="2" indent="-342900">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Intercollegiate Rocket Engineering Competition/Spaceport America Cup, </a:t>
            </a:r>
            <a:r>
              <a:rPr lang="en-US" sz="2000" spc="-1" dirty="0">
                <a:solidFill>
                  <a:srgbClr val="FFFFFF"/>
                </a:solidFill>
                <a:uFill>
                  <a:solidFill>
                    <a:srgbClr val="FFFFFF"/>
                  </a:solidFill>
                </a:uFill>
              </a:rPr>
              <a:t>Judge</a:t>
            </a:r>
            <a:r>
              <a:rPr lang="en-US" sz="2000" b="0" strike="noStrike" spc="-1" dirty="0">
                <a:solidFill>
                  <a:srgbClr val="FFFFFF"/>
                </a:solidFill>
                <a:uFill>
                  <a:solidFill>
                    <a:srgbClr val="FFFFFF"/>
                  </a:solidFill>
                </a:uFill>
                <a:ea typeface="DejaVu Sans"/>
              </a:rPr>
              <a:t> (5yr, 2015-Present)</a:t>
            </a:r>
          </a:p>
          <a:p>
            <a:pPr marL="1259460" lvl="2" indent="-342900">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Hero X, Base 11 Space Challenge – Safety Committee &amp; Judge (present)</a:t>
            </a:r>
          </a:p>
          <a:p>
            <a:pPr marL="1259460" lvl="2" indent="-342900">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ea typeface="DejaVu Sans"/>
              </a:rPr>
              <a:t>Collegiate Propulsive Lander Challenge </a:t>
            </a:r>
            <a:endParaRPr lang="en-US" b="0" strike="noStrike" spc="-1" dirty="0">
              <a:solidFill>
                <a:srgbClr val="000000"/>
              </a:solidFill>
              <a:uFill>
                <a:solidFill>
                  <a:srgbClr val="FFFFFF"/>
                </a:solidFill>
              </a:uFill>
            </a:endParaRPr>
          </a:p>
          <a:p>
            <a:pPr marL="802260" lvl="1" indent="-342900">
              <a:lnSpc>
                <a:spcPct val="100000"/>
              </a:lnSpc>
              <a:spcBef>
                <a:spcPts val="1001"/>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Midwest  Propulsion Group (2014 to Present)</a:t>
            </a:r>
          </a:p>
          <a:p>
            <a:pPr marL="802260" lvl="1" indent="-342900">
              <a:lnSpc>
                <a:spcPct val="100000"/>
              </a:lnSpc>
              <a:spcBef>
                <a:spcPts val="1001"/>
              </a:spcBef>
              <a:buClr>
                <a:schemeClr val="bg1"/>
              </a:buClr>
              <a:buSzPct val="80000"/>
              <a:buFont typeface="Courier New" panose="02070309020205020404" pitchFamily="49" charset="0"/>
              <a:buChar char="o"/>
            </a:pPr>
            <a:r>
              <a:rPr lang="en-US" sz="2000" spc="-1" dirty="0">
                <a:solidFill>
                  <a:srgbClr val="FFFFFF"/>
                </a:solidFill>
                <a:uFill>
                  <a:solidFill>
                    <a:srgbClr val="FFFFFF"/>
                  </a:solidFill>
                </a:uFill>
                <a:ea typeface="DejaVu Sans"/>
              </a:rPr>
              <a:t>Start Up New Frontier Aerospace</a:t>
            </a:r>
            <a:endParaRPr lang="en-US" sz="2000" b="0" strike="noStrike" spc="-1" dirty="0">
              <a:solidFill>
                <a:srgbClr val="FFFFFF"/>
              </a:solidFill>
              <a:uFill>
                <a:solidFill>
                  <a:srgbClr val="FFFFFF"/>
                </a:solidFill>
              </a:uFill>
              <a:ea typeface="DejaVu Sans"/>
            </a:endParaRPr>
          </a:p>
          <a:p>
            <a:pPr marL="459360" lvl="1">
              <a:lnSpc>
                <a:spcPct val="100000"/>
              </a:lnSpc>
              <a:spcBef>
                <a:spcPts val="1001"/>
              </a:spcBef>
              <a:buClr>
                <a:srgbClr val="ACD433"/>
              </a:buClr>
              <a:buSzPct val="80000"/>
            </a:pPr>
            <a:endParaRPr lang="en-US" sz="18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39320371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CustomShape 1"/>
          <p:cNvSpPr/>
          <p:nvPr/>
        </p:nvSpPr>
        <p:spPr>
          <a:xfrm>
            <a:off x="530579" y="242280"/>
            <a:ext cx="9832622" cy="81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4800" strike="noStrike" spc="-1" dirty="0">
                <a:solidFill>
                  <a:srgbClr val="EBEBEB"/>
                </a:solidFill>
                <a:uFill>
                  <a:solidFill>
                    <a:srgbClr val="FFFFFF"/>
                  </a:solidFill>
                </a:uFill>
                <a:ea typeface="DejaVu Sans"/>
              </a:rPr>
              <a:t>About the Speakers – Ron Stauffer</a:t>
            </a:r>
            <a:endParaRPr lang="en-US" sz="4800" strike="noStrike" spc="-1" dirty="0">
              <a:solidFill>
                <a:srgbClr val="000000"/>
              </a:solidFill>
              <a:uFill>
                <a:solidFill>
                  <a:srgbClr val="FFFFFF"/>
                </a:solidFill>
              </a:uFill>
            </a:endParaRPr>
          </a:p>
        </p:txBody>
      </p:sp>
      <p:sp>
        <p:nvSpPr>
          <p:cNvPr id="138" name="CustomShape 2"/>
          <p:cNvSpPr/>
          <p:nvPr/>
        </p:nvSpPr>
        <p:spPr>
          <a:xfrm>
            <a:off x="451557" y="1058400"/>
            <a:ext cx="8150577" cy="498218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5060"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BS Aero Astro Engineering – Ohio State University 1984</a:t>
            </a:r>
            <a:endParaRPr lang="en-US" sz="1800" b="0" strike="noStrike" spc="-1" dirty="0">
              <a:solidFill>
                <a:srgbClr val="000000"/>
              </a:solidFill>
              <a:uFill>
                <a:solidFill>
                  <a:srgbClr val="FFFFFF"/>
                </a:solidFill>
              </a:uFill>
            </a:endParaRPr>
          </a:p>
          <a:p>
            <a:pPr marL="345060"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MS Aviation/Aerospace Management – Embry-Riddle Aeronautical University 1991</a:t>
            </a:r>
            <a:endParaRPr lang="en-US" sz="1800" b="0" strike="noStrike" spc="-1" dirty="0">
              <a:solidFill>
                <a:srgbClr val="000000"/>
              </a:solidFill>
              <a:uFill>
                <a:solidFill>
                  <a:srgbClr val="FFFFFF"/>
                </a:solidFill>
              </a:uFill>
            </a:endParaRPr>
          </a:p>
          <a:p>
            <a:pPr marL="345060"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Work:</a:t>
            </a:r>
            <a:endParaRPr lang="en-US" sz="1800" b="0" strike="noStrike" spc="-1" dirty="0">
              <a:solidFill>
                <a:srgbClr val="000000"/>
              </a:solidFill>
              <a:uFill>
                <a:solidFill>
                  <a:srgbClr val="FFFFFF"/>
                </a:solidFill>
              </a:uFill>
            </a:endParaRPr>
          </a:p>
          <a:p>
            <a:pPr marL="802260" lvl="1"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US </a:t>
            </a:r>
            <a:r>
              <a:rPr lang="en-US" sz="2000" spc="-1" dirty="0">
                <a:solidFill>
                  <a:srgbClr val="FFFFFF"/>
                </a:solidFill>
                <a:uFill>
                  <a:solidFill>
                    <a:srgbClr val="FFFFFF"/>
                  </a:solidFill>
                </a:uFill>
                <a:ea typeface="DejaVu Sans"/>
              </a:rPr>
              <a:t>Air Force </a:t>
            </a:r>
            <a:r>
              <a:rPr lang="en-US" sz="2000" b="0" strike="noStrike" spc="-1" dirty="0">
                <a:solidFill>
                  <a:srgbClr val="FFFFFF"/>
                </a:solidFill>
                <a:uFill>
                  <a:solidFill>
                    <a:srgbClr val="FFFFFF"/>
                  </a:solidFill>
                </a:uFill>
                <a:ea typeface="DejaVu Sans"/>
              </a:rPr>
              <a:t>– Aerospace Engineering/Program Management (AD 1984-1995, USAFR 1995-2014), Retired Colonel 2014</a:t>
            </a:r>
            <a:endParaRPr lang="en-US" sz="1800" b="0" strike="noStrike" spc="-1" dirty="0">
              <a:solidFill>
                <a:srgbClr val="000000"/>
              </a:solidFill>
              <a:uFill>
                <a:solidFill>
                  <a:srgbClr val="FFFFFF"/>
                </a:solidFill>
              </a:uFill>
            </a:endParaRPr>
          </a:p>
          <a:p>
            <a:pPr marL="802260" lvl="1"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Industry – 1995-2005, Multiple Companies, Systems Engineering/Program Management, IT/Data Systems &amp; Software Development</a:t>
            </a:r>
            <a:endParaRPr lang="en-US" sz="1800" b="0" strike="noStrike" spc="-1" dirty="0">
              <a:solidFill>
                <a:srgbClr val="000000"/>
              </a:solidFill>
              <a:uFill>
                <a:solidFill>
                  <a:srgbClr val="FFFFFF"/>
                </a:solidFill>
              </a:uFill>
            </a:endParaRPr>
          </a:p>
          <a:p>
            <a:pPr marL="802260" lvl="1" indent="-342900">
              <a:lnSpc>
                <a:spcPct val="100000"/>
              </a:lnSpc>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AF Civilian – 2005-2022, AFRL HQ &amp; Sensors Directorate</a:t>
            </a:r>
            <a:endParaRPr lang="en-US" sz="1800" b="0" strike="noStrike" spc="-1" dirty="0">
              <a:solidFill>
                <a:srgbClr val="000000"/>
              </a:solidFill>
              <a:uFill>
                <a:solidFill>
                  <a:srgbClr val="FFFFFF"/>
                </a:solidFill>
              </a:uFill>
            </a:endParaRPr>
          </a:p>
          <a:p>
            <a:pPr marL="1202310" lvl="2" indent="-285750">
              <a:lnSpc>
                <a:spcPct val="100000"/>
              </a:lnSpc>
              <a:spcBef>
                <a:spcPts val="600"/>
              </a:spcBef>
              <a:buClr>
                <a:schemeClr val="bg1"/>
              </a:buClr>
              <a:buSzPct val="80000"/>
              <a:buFont typeface="Courier New" panose="02070309020205020404" pitchFamily="49" charset="0"/>
              <a:buChar char="o"/>
            </a:pPr>
            <a:r>
              <a:rPr lang="en-US" sz="1800" b="0" strike="noStrike" spc="-1" dirty="0">
                <a:solidFill>
                  <a:srgbClr val="FFFFFF"/>
                </a:solidFill>
                <a:uFill>
                  <a:solidFill>
                    <a:srgbClr val="FFFFFF"/>
                  </a:solidFill>
                </a:uFill>
                <a:ea typeface="DejaVu Sans"/>
              </a:rPr>
              <a:t>Intelligence, Reconnaissance &amp; Surveillance (ISR) Systems, Artificial Intelligence, Advanced Programs and Systems Integration</a:t>
            </a:r>
            <a:endParaRPr lang="en-US" sz="1800" b="0" strike="noStrike" spc="-1" dirty="0">
              <a:solidFill>
                <a:srgbClr val="000000"/>
              </a:solidFill>
              <a:uFill>
                <a:solidFill>
                  <a:srgbClr val="FFFFFF"/>
                </a:solidFill>
              </a:uFill>
            </a:endParaRPr>
          </a:p>
          <a:p>
            <a:pPr marL="345060" indent="-342900">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Over 30 years of STEM workforce development and education </a:t>
            </a:r>
            <a:r>
              <a:rPr lang="en-US" sz="2000" spc="-1" dirty="0">
                <a:solidFill>
                  <a:srgbClr val="FFFFFF"/>
                </a:solidFill>
                <a:uFill>
                  <a:solidFill>
                    <a:srgbClr val="FFFFFF"/>
                  </a:solidFill>
                </a:uFill>
                <a:ea typeface="DejaVu Sans"/>
              </a:rPr>
              <a:t>in policy development, curriculum development, instruction and event organization</a:t>
            </a:r>
          </a:p>
          <a:p>
            <a:pPr marL="345060" indent="-342900">
              <a:spcBef>
                <a:spcPts val="600"/>
              </a:spcBef>
              <a:buClr>
                <a:schemeClr val="bg1"/>
              </a:buClr>
              <a:buSzPct val="80000"/>
              <a:buFont typeface="Courier New" panose="02070309020205020404" pitchFamily="49" charset="0"/>
              <a:buChar char="o"/>
            </a:pPr>
            <a:r>
              <a:rPr lang="en-US" sz="2000" b="0" strike="noStrike" spc="-1" dirty="0">
                <a:solidFill>
                  <a:srgbClr val="FFFFFF"/>
                </a:solidFill>
                <a:uFill>
                  <a:solidFill>
                    <a:srgbClr val="FFFFFF"/>
                  </a:solidFill>
                </a:uFill>
                <a:ea typeface="DejaVu Sans"/>
              </a:rPr>
              <a:t>Model Rocketeer since 1970; High Power Level 2 Certification 2016</a:t>
            </a:r>
            <a:endParaRPr lang="en-US" b="0" strike="noStrike" spc="-1" dirty="0">
              <a:solidFill>
                <a:srgbClr val="000000"/>
              </a:solidFill>
              <a:uFill>
                <a:solidFill>
                  <a:srgbClr val="FFFFFF"/>
                </a:solidFill>
              </a:uFill>
            </a:endParaRPr>
          </a:p>
        </p:txBody>
      </p:sp>
      <p:pic>
        <p:nvPicPr>
          <p:cNvPr id="2" name="Picture 1">
            <a:extLst>
              <a:ext uri="{FF2B5EF4-FFF2-40B4-BE49-F238E27FC236}">
                <a16:creationId xmlns:a16="http://schemas.microsoft.com/office/drawing/2014/main" id="{6EB24E1D-0D72-7CFC-9D63-10699F8E4E9B}"/>
              </a:ext>
            </a:extLst>
          </p:cNvPr>
          <p:cNvPicPr>
            <a:picLocks noChangeAspect="1"/>
          </p:cNvPicPr>
          <p:nvPr/>
        </p:nvPicPr>
        <p:blipFill>
          <a:blip r:embed="rId3"/>
          <a:stretch>
            <a:fillRect/>
          </a:stretch>
        </p:blipFill>
        <p:spPr>
          <a:xfrm>
            <a:off x="8602134" y="1919546"/>
            <a:ext cx="3321882" cy="4412857"/>
          </a:xfrm>
          <a:prstGeom prst="rect">
            <a:avLst/>
          </a:prstGeom>
        </p:spPr>
      </p:pic>
    </p:spTree>
    <p:extLst>
      <p:ext uri="{BB962C8B-B14F-4D97-AF65-F5344CB8AC3E}">
        <p14:creationId xmlns:p14="http://schemas.microsoft.com/office/powerpoint/2010/main" val="325375095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3466" y="411997"/>
            <a:ext cx="9742311"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endParaRPr sz="4800" dirty="0">
              <a:solidFill>
                <a:schemeClr val="bg1"/>
              </a:solidFill>
            </a:endParaRPr>
          </a:p>
        </p:txBody>
      </p:sp>
      <p:sp>
        <p:nvSpPr>
          <p:cNvPr id="3" name="object 3"/>
          <p:cNvSpPr txBox="1"/>
          <p:nvPr/>
        </p:nvSpPr>
        <p:spPr>
          <a:xfrm>
            <a:off x="446014" y="983244"/>
            <a:ext cx="8229600" cy="5688737"/>
          </a:xfrm>
          <a:prstGeom prst="rect">
            <a:avLst/>
          </a:prstGeom>
        </p:spPr>
        <p:txBody>
          <a:bodyPr vert="horz" wrap="square" lIns="0" tIns="0" rIns="0" bIns="0" rtlCol="0">
            <a:spAutoFit/>
          </a:bodyPr>
          <a:lstStyle/>
          <a:p>
            <a:pPr marL="354297" marR="18235" indent="-342900">
              <a:buClr>
                <a:schemeClr val="bg1"/>
              </a:buClr>
              <a:buFont typeface="Courier New" panose="02070309020205020404" pitchFamily="49" charset="0"/>
              <a:buChar char="o"/>
              <a:tabLst>
                <a:tab pos="319115" algn="l"/>
              </a:tabLst>
            </a:pPr>
            <a:r>
              <a:rPr lang="en-US" sz="2000" dirty="0">
                <a:solidFill>
                  <a:schemeClr val="bg1"/>
                </a:solidFill>
                <a:cs typeface="Arial"/>
              </a:rPr>
              <a:t>Consumer Model Rocketry s</a:t>
            </a:r>
            <a:r>
              <a:rPr sz="2000" spc="-4" dirty="0">
                <a:solidFill>
                  <a:schemeClr val="bg1"/>
                </a:solidFill>
                <a:cs typeface="Arial"/>
              </a:rPr>
              <a:t>tarte</a:t>
            </a:r>
            <a:r>
              <a:rPr sz="2000" dirty="0">
                <a:solidFill>
                  <a:schemeClr val="bg1"/>
                </a:solidFill>
                <a:cs typeface="Arial"/>
              </a:rPr>
              <a:t>d</a:t>
            </a:r>
            <a:r>
              <a:rPr sz="2000" spc="-4" dirty="0">
                <a:solidFill>
                  <a:schemeClr val="bg1"/>
                </a:solidFill>
                <a:cs typeface="Arial"/>
              </a:rPr>
              <a:t> i</a:t>
            </a:r>
            <a:r>
              <a:rPr sz="2000" dirty="0">
                <a:solidFill>
                  <a:schemeClr val="bg1"/>
                </a:solidFill>
                <a:cs typeface="Arial"/>
              </a:rPr>
              <a:t>n</a:t>
            </a:r>
            <a:r>
              <a:rPr sz="2000" spc="-4" dirty="0">
                <a:solidFill>
                  <a:schemeClr val="bg1"/>
                </a:solidFill>
                <a:cs typeface="Arial"/>
              </a:rPr>
              <a:t> th</a:t>
            </a:r>
            <a:r>
              <a:rPr sz="2000" dirty="0">
                <a:solidFill>
                  <a:schemeClr val="bg1"/>
                </a:solidFill>
                <a:cs typeface="Arial"/>
              </a:rPr>
              <a:t>e</a:t>
            </a:r>
            <a:r>
              <a:rPr sz="2000" spc="-4" dirty="0">
                <a:solidFill>
                  <a:schemeClr val="bg1"/>
                </a:solidFill>
                <a:cs typeface="Arial"/>
              </a:rPr>
              <a:t> U</a:t>
            </a:r>
            <a:r>
              <a:rPr sz="2000" dirty="0">
                <a:solidFill>
                  <a:schemeClr val="bg1"/>
                </a:solidFill>
                <a:cs typeface="Arial"/>
              </a:rPr>
              <a:t>S</a:t>
            </a:r>
            <a:r>
              <a:rPr sz="2000" spc="-4" dirty="0">
                <a:solidFill>
                  <a:schemeClr val="bg1"/>
                </a:solidFill>
                <a:cs typeface="Arial"/>
              </a:rPr>
              <a:t> i</a:t>
            </a:r>
            <a:r>
              <a:rPr sz="2000" dirty="0">
                <a:solidFill>
                  <a:schemeClr val="bg1"/>
                </a:solidFill>
                <a:cs typeface="Arial"/>
              </a:rPr>
              <a:t>n</a:t>
            </a:r>
            <a:r>
              <a:rPr sz="2000" spc="-4" dirty="0">
                <a:solidFill>
                  <a:schemeClr val="bg1"/>
                </a:solidFill>
                <a:cs typeface="Arial"/>
              </a:rPr>
              <a:t> 195</a:t>
            </a:r>
            <a:r>
              <a:rPr sz="2000" dirty="0">
                <a:solidFill>
                  <a:schemeClr val="bg1"/>
                </a:solidFill>
                <a:cs typeface="Arial"/>
              </a:rPr>
              <a:t>7</a:t>
            </a:r>
            <a:r>
              <a:rPr sz="2000" spc="-4" dirty="0">
                <a:solidFill>
                  <a:schemeClr val="bg1"/>
                </a:solidFill>
                <a:cs typeface="Arial"/>
              </a:rPr>
              <a:t> to </a:t>
            </a:r>
            <a:r>
              <a:rPr sz="2000" dirty="0">
                <a:solidFill>
                  <a:schemeClr val="bg1"/>
                </a:solidFill>
                <a:cs typeface="Arial"/>
              </a:rPr>
              <a:t>provide a safe way for consumers to</a:t>
            </a:r>
            <a:r>
              <a:rPr sz="2000" spc="-4" dirty="0">
                <a:solidFill>
                  <a:schemeClr val="bg1"/>
                </a:solidFill>
                <a:cs typeface="Arial"/>
              </a:rPr>
              <a:t> </a:t>
            </a:r>
            <a:r>
              <a:rPr sz="2000" dirty="0">
                <a:solidFill>
                  <a:schemeClr val="bg1"/>
                </a:solidFill>
                <a:cs typeface="Arial"/>
              </a:rPr>
              <a:t>build</a:t>
            </a:r>
            <a:r>
              <a:rPr sz="2000" spc="-4" dirty="0">
                <a:solidFill>
                  <a:schemeClr val="bg1"/>
                </a:solidFill>
                <a:cs typeface="Arial"/>
              </a:rPr>
              <a:t> </a:t>
            </a:r>
            <a:r>
              <a:rPr sz="2000" dirty="0">
                <a:solidFill>
                  <a:schemeClr val="bg1"/>
                </a:solidFill>
                <a:cs typeface="Arial"/>
              </a:rPr>
              <a:t>and</a:t>
            </a:r>
            <a:r>
              <a:rPr sz="2000" spc="-4" dirty="0">
                <a:solidFill>
                  <a:schemeClr val="bg1"/>
                </a:solidFill>
                <a:cs typeface="Arial"/>
              </a:rPr>
              <a:t> </a:t>
            </a:r>
            <a:r>
              <a:rPr sz="2000" dirty="0">
                <a:solidFill>
                  <a:schemeClr val="bg1"/>
                </a:solidFill>
                <a:cs typeface="Arial"/>
              </a:rPr>
              <a:t>fly</a:t>
            </a:r>
            <a:r>
              <a:rPr sz="2000" spc="-4" dirty="0">
                <a:solidFill>
                  <a:schemeClr val="bg1"/>
                </a:solidFill>
                <a:cs typeface="Arial"/>
              </a:rPr>
              <a:t> </a:t>
            </a:r>
            <a:r>
              <a:rPr sz="2000" dirty="0">
                <a:solidFill>
                  <a:schemeClr val="bg1"/>
                </a:solidFill>
                <a:cs typeface="Arial"/>
              </a:rPr>
              <a:t>rockets</a:t>
            </a:r>
          </a:p>
          <a:p>
            <a:pPr marL="354297" marR="612588" indent="-342900">
              <a:spcBef>
                <a:spcPts val="512"/>
              </a:spcBef>
              <a:buClr>
                <a:schemeClr val="bg1"/>
              </a:buClr>
              <a:buFont typeface="Courier New" panose="02070309020205020404" pitchFamily="49" charset="0"/>
              <a:buChar char="o"/>
              <a:tabLst>
                <a:tab pos="319115" algn="l"/>
              </a:tabLst>
            </a:pPr>
            <a:r>
              <a:rPr lang="en-US" sz="2000" spc="-4" dirty="0">
                <a:solidFill>
                  <a:schemeClr val="bg1"/>
                </a:solidFill>
                <a:cs typeface="Arial"/>
              </a:rPr>
              <a:t>Rockets u</a:t>
            </a:r>
            <a:r>
              <a:rPr sz="2000" dirty="0">
                <a:solidFill>
                  <a:schemeClr val="bg1"/>
                </a:solidFill>
                <a:cs typeface="Arial"/>
              </a:rPr>
              <a:t>se light</a:t>
            </a:r>
            <a:r>
              <a:rPr lang="en-US" sz="2000" dirty="0">
                <a:solidFill>
                  <a:schemeClr val="bg1"/>
                </a:solidFill>
                <a:cs typeface="Arial"/>
              </a:rPr>
              <a:t>weight </a:t>
            </a:r>
            <a:r>
              <a:rPr sz="2000" dirty="0">
                <a:solidFill>
                  <a:schemeClr val="bg1"/>
                </a:solidFill>
                <a:cs typeface="Arial"/>
              </a:rPr>
              <a:t>materials</a:t>
            </a:r>
            <a:r>
              <a:rPr sz="2000" spc="-4" dirty="0">
                <a:solidFill>
                  <a:schemeClr val="bg1"/>
                </a:solidFill>
                <a:cs typeface="Arial"/>
              </a:rPr>
              <a:t> </a:t>
            </a:r>
            <a:r>
              <a:rPr sz="2000" dirty="0">
                <a:solidFill>
                  <a:schemeClr val="bg1"/>
                </a:solidFill>
                <a:cs typeface="Arial"/>
              </a:rPr>
              <a:t>and</a:t>
            </a:r>
            <a:r>
              <a:rPr sz="2000" spc="-4" dirty="0">
                <a:solidFill>
                  <a:schemeClr val="bg1"/>
                </a:solidFill>
                <a:cs typeface="Arial"/>
              </a:rPr>
              <a:t> </a:t>
            </a:r>
            <a:r>
              <a:rPr sz="2000" dirty="0">
                <a:solidFill>
                  <a:schemeClr val="bg1"/>
                </a:solidFill>
                <a:cs typeface="Arial"/>
              </a:rPr>
              <a:t>safety-certified commercial solid-fuel motors</a:t>
            </a:r>
          </a:p>
          <a:p>
            <a:pPr marL="764588" marR="32481" lvl="1" indent="-342900">
              <a:spcBef>
                <a:spcPts val="444"/>
              </a:spcBef>
              <a:buClr>
                <a:schemeClr val="bg1"/>
              </a:buClr>
              <a:buFont typeface="Courier New" panose="02070309020205020404" pitchFamily="49" charset="0"/>
              <a:buChar char="o"/>
              <a:tabLst>
                <a:tab pos="678120" algn="l"/>
              </a:tabLst>
            </a:pPr>
            <a:r>
              <a:rPr lang="en-US" sz="2000" spc="-13" dirty="0">
                <a:solidFill>
                  <a:schemeClr val="bg1"/>
                </a:solidFill>
                <a:cs typeface="Arial"/>
              </a:rPr>
              <a:t>Low &amp; Mid Power:  </a:t>
            </a:r>
            <a:r>
              <a:rPr sz="2000" spc="-13" dirty="0">
                <a:solidFill>
                  <a:schemeClr val="bg1"/>
                </a:solidFill>
                <a:cs typeface="Arial"/>
              </a:rPr>
              <a:t>No</a:t>
            </a:r>
            <a:r>
              <a:rPr sz="2000" spc="-4" dirty="0">
                <a:solidFill>
                  <a:schemeClr val="bg1"/>
                </a:solidFill>
                <a:cs typeface="Arial"/>
              </a:rPr>
              <a:t> </a:t>
            </a:r>
            <a:r>
              <a:rPr sz="2000" spc="-18" dirty="0">
                <a:solidFill>
                  <a:schemeClr val="bg1"/>
                </a:solidFill>
                <a:cs typeface="Arial"/>
              </a:rPr>
              <a:t>mor</a:t>
            </a:r>
            <a:r>
              <a:rPr sz="2000" spc="-13" dirty="0">
                <a:solidFill>
                  <a:schemeClr val="bg1"/>
                </a:solidFill>
                <a:cs typeface="Arial"/>
              </a:rPr>
              <a:t>e</a:t>
            </a:r>
            <a:r>
              <a:rPr sz="2000" spc="-4" dirty="0">
                <a:solidFill>
                  <a:schemeClr val="bg1"/>
                </a:solidFill>
                <a:cs typeface="Arial"/>
              </a:rPr>
              <a:t> </a:t>
            </a:r>
            <a:r>
              <a:rPr sz="2000" spc="-13" dirty="0">
                <a:solidFill>
                  <a:schemeClr val="bg1"/>
                </a:solidFill>
                <a:cs typeface="Arial"/>
              </a:rPr>
              <a:t>than</a:t>
            </a:r>
            <a:r>
              <a:rPr sz="2000" spc="-4" dirty="0">
                <a:solidFill>
                  <a:schemeClr val="bg1"/>
                </a:solidFill>
                <a:cs typeface="Arial"/>
              </a:rPr>
              <a:t> </a:t>
            </a:r>
            <a:r>
              <a:rPr sz="2000" spc="-13" dirty="0">
                <a:solidFill>
                  <a:schemeClr val="bg1"/>
                </a:solidFill>
                <a:cs typeface="Arial"/>
              </a:rPr>
              <a:t>3.3</a:t>
            </a:r>
            <a:r>
              <a:rPr sz="2000" spc="-4" dirty="0">
                <a:solidFill>
                  <a:schemeClr val="bg1"/>
                </a:solidFill>
                <a:cs typeface="Arial"/>
              </a:rPr>
              <a:t> </a:t>
            </a:r>
            <a:r>
              <a:rPr sz="2000" spc="-18" dirty="0">
                <a:solidFill>
                  <a:schemeClr val="bg1"/>
                </a:solidFill>
                <a:cs typeface="Arial"/>
              </a:rPr>
              <a:t>pound</a:t>
            </a:r>
            <a:r>
              <a:rPr sz="2000" spc="-9" dirty="0">
                <a:solidFill>
                  <a:schemeClr val="bg1"/>
                </a:solidFill>
                <a:cs typeface="Arial"/>
              </a:rPr>
              <a:t>s</a:t>
            </a:r>
            <a:r>
              <a:rPr sz="2000" spc="-4" dirty="0">
                <a:solidFill>
                  <a:schemeClr val="bg1"/>
                </a:solidFill>
                <a:cs typeface="Arial"/>
              </a:rPr>
              <a:t> </a:t>
            </a:r>
            <a:r>
              <a:rPr sz="2000" spc="-18" dirty="0">
                <a:solidFill>
                  <a:schemeClr val="bg1"/>
                </a:solidFill>
                <a:cs typeface="Arial"/>
              </a:rPr>
              <a:t>an</a:t>
            </a:r>
            <a:r>
              <a:rPr sz="2000" spc="-13" dirty="0">
                <a:solidFill>
                  <a:schemeClr val="bg1"/>
                </a:solidFill>
                <a:cs typeface="Arial"/>
              </a:rPr>
              <a:t>d</a:t>
            </a:r>
            <a:r>
              <a:rPr sz="2000" spc="-4" dirty="0">
                <a:solidFill>
                  <a:schemeClr val="bg1"/>
                </a:solidFill>
                <a:cs typeface="Arial"/>
              </a:rPr>
              <a:t> </a:t>
            </a:r>
            <a:r>
              <a:rPr sz="2000" spc="-18" dirty="0">
                <a:solidFill>
                  <a:schemeClr val="bg1"/>
                </a:solidFill>
                <a:cs typeface="Arial"/>
              </a:rPr>
              <a:t>G</a:t>
            </a:r>
            <a:r>
              <a:rPr sz="2000" spc="-4" dirty="0">
                <a:solidFill>
                  <a:schemeClr val="bg1"/>
                </a:solidFill>
                <a:cs typeface="Arial"/>
              </a:rPr>
              <a:t> </a:t>
            </a:r>
            <a:r>
              <a:rPr sz="2000" spc="-13" dirty="0">
                <a:solidFill>
                  <a:schemeClr val="bg1"/>
                </a:solidFill>
                <a:cs typeface="Arial"/>
              </a:rPr>
              <a:t>size motors</a:t>
            </a:r>
            <a:r>
              <a:rPr lang="en-US" sz="2000" spc="-13" dirty="0">
                <a:solidFill>
                  <a:schemeClr val="bg1"/>
                </a:solidFill>
                <a:cs typeface="Arial"/>
              </a:rPr>
              <a:t> (&lt; 160 N-secs)</a:t>
            </a:r>
            <a:endParaRPr sz="2000" dirty="0">
              <a:solidFill>
                <a:schemeClr val="bg1"/>
              </a:solidFill>
              <a:cs typeface="Arial"/>
            </a:endParaRPr>
          </a:p>
          <a:p>
            <a:pPr marL="764588" lvl="1" indent="-342900">
              <a:spcBef>
                <a:spcPts val="431"/>
              </a:spcBef>
              <a:buClr>
                <a:schemeClr val="bg1"/>
              </a:buClr>
              <a:buFont typeface="Courier New" panose="02070309020205020404" pitchFamily="49" charset="0"/>
              <a:buChar char="o"/>
              <a:tabLst>
                <a:tab pos="678120" algn="l"/>
              </a:tabLst>
            </a:pPr>
            <a:r>
              <a:rPr lang="en-US" sz="2000" spc="-18" dirty="0">
                <a:solidFill>
                  <a:schemeClr val="bg1"/>
                </a:solidFill>
                <a:cs typeface="Arial"/>
              </a:rPr>
              <a:t>High Power:  More than 3.3 pounds and</a:t>
            </a:r>
            <a:br>
              <a:rPr lang="en-US" sz="2000" spc="-18" dirty="0">
                <a:solidFill>
                  <a:schemeClr val="bg1"/>
                </a:solidFill>
                <a:cs typeface="Arial"/>
              </a:rPr>
            </a:br>
            <a:r>
              <a:rPr lang="en-US" sz="2000" spc="-18" dirty="0">
                <a:solidFill>
                  <a:schemeClr val="bg1"/>
                </a:solidFill>
                <a:cs typeface="Arial"/>
              </a:rPr>
              <a:t>motors &gt; 160 N-sec</a:t>
            </a:r>
          </a:p>
          <a:p>
            <a:pPr marL="342900" indent="-342900">
              <a:spcBef>
                <a:spcPts val="431"/>
              </a:spcBef>
              <a:buClr>
                <a:schemeClr val="bg1"/>
              </a:buClr>
              <a:buFont typeface="Courier New" panose="02070309020205020404" pitchFamily="49" charset="0"/>
              <a:buChar char="o"/>
              <a:tabLst>
                <a:tab pos="678120" algn="l"/>
              </a:tabLst>
            </a:pPr>
            <a:r>
              <a:rPr lang="en-US" sz="2000" dirty="0">
                <a:solidFill>
                  <a:schemeClr val="bg1"/>
                </a:solidFill>
                <a:cs typeface="Arial"/>
              </a:rPr>
              <a:t>Amateur Experimental Rocketry:  Make own fuels &amp; rocket motors (Solid, Hybrid, Liquid)</a:t>
            </a:r>
            <a:endParaRPr sz="2000" dirty="0">
              <a:solidFill>
                <a:schemeClr val="bg1"/>
              </a:solidFill>
              <a:cs typeface="Arial"/>
            </a:endParaRPr>
          </a:p>
          <a:p>
            <a:pPr marL="354297" marR="4559" indent="-342900">
              <a:spcBef>
                <a:spcPts val="489"/>
              </a:spcBef>
              <a:buClr>
                <a:schemeClr val="bg1"/>
              </a:buClr>
              <a:buFont typeface="Courier New" panose="02070309020205020404" pitchFamily="49" charset="0"/>
              <a:buChar char="o"/>
              <a:tabLst>
                <a:tab pos="319115" algn="l"/>
              </a:tabLst>
            </a:pPr>
            <a:r>
              <a:rPr lang="en-US" sz="2000" dirty="0">
                <a:solidFill>
                  <a:schemeClr val="bg1"/>
                </a:solidFill>
                <a:cs typeface="Arial"/>
              </a:rPr>
              <a:t>Over </a:t>
            </a:r>
            <a:r>
              <a:rPr sz="2000" dirty="0">
                <a:solidFill>
                  <a:schemeClr val="bg1"/>
                </a:solidFill>
                <a:cs typeface="Arial"/>
              </a:rPr>
              <a:t>2</a:t>
            </a:r>
            <a:r>
              <a:rPr sz="2000" spc="-4" dirty="0">
                <a:solidFill>
                  <a:schemeClr val="bg1"/>
                </a:solidFill>
                <a:cs typeface="Arial"/>
              </a:rPr>
              <a:t> </a:t>
            </a:r>
            <a:r>
              <a:rPr sz="2000" dirty="0">
                <a:solidFill>
                  <a:schemeClr val="bg1"/>
                </a:solidFill>
                <a:cs typeface="Arial"/>
              </a:rPr>
              <a:t>million</a:t>
            </a:r>
            <a:r>
              <a:rPr sz="2000" spc="-4" dirty="0">
                <a:solidFill>
                  <a:schemeClr val="bg1"/>
                </a:solidFill>
                <a:cs typeface="Arial"/>
              </a:rPr>
              <a:t> </a:t>
            </a:r>
            <a:r>
              <a:rPr sz="2000" dirty="0">
                <a:solidFill>
                  <a:schemeClr val="bg1"/>
                </a:solidFill>
                <a:cs typeface="Arial"/>
              </a:rPr>
              <a:t>fliers in the U.S. each year –</a:t>
            </a:r>
            <a:r>
              <a:rPr sz="2000" spc="-4" dirty="0">
                <a:solidFill>
                  <a:schemeClr val="bg1"/>
                </a:solidFill>
                <a:cs typeface="Arial"/>
              </a:rPr>
              <a:t> o</a:t>
            </a:r>
            <a:r>
              <a:rPr sz="2000" dirty="0">
                <a:solidFill>
                  <a:schemeClr val="bg1"/>
                </a:solidFill>
                <a:cs typeface="Arial"/>
              </a:rPr>
              <a:t>f all ages</a:t>
            </a:r>
          </a:p>
          <a:p>
            <a:pPr marL="764588" lvl="1" indent="-342900">
              <a:spcBef>
                <a:spcPts val="444"/>
              </a:spcBef>
              <a:buClr>
                <a:schemeClr val="bg1"/>
              </a:buClr>
              <a:buFont typeface="Courier New" panose="02070309020205020404" pitchFamily="49" charset="0"/>
              <a:buChar char="o"/>
              <a:tabLst>
                <a:tab pos="678120" algn="l"/>
              </a:tabLst>
            </a:pPr>
            <a:r>
              <a:rPr sz="2000" spc="-9" dirty="0">
                <a:solidFill>
                  <a:schemeClr val="bg1"/>
                </a:solidFill>
                <a:cs typeface="Arial"/>
              </a:rPr>
              <a:t>Legal in all states</a:t>
            </a:r>
            <a:endParaRPr sz="2000" dirty="0">
              <a:solidFill>
                <a:schemeClr val="bg1"/>
              </a:solidFill>
              <a:cs typeface="Arial"/>
            </a:endParaRPr>
          </a:p>
          <a:p>
            <a:pPr marL="764588" marR="179502" lvl="1" indent="-342900">
              <a:spcBef>
                <a:spcPts val="422"/>
              </a:spcBef>
              <a:buClr>
                <a:schemeClr val="bg1"/>
              </a:buClr>
              <a:buFont typeface="Courier New" panose="02070309020205020404" pitchFamily="49" charset="0"/>
              <a:buChar char="o"/>
              <a:tabLst>
                <a:tab pos="678120" algn="l"/>
              </a:tabLst>
            </a:pPr>
            <a:r>
              <a:rPr lang="en-US" sz="2000" spc="-9" dirty="0">
                <a:solidFill>
                  <a:schemeClr val="bg1"/>
                </a:solidFill>
                <a:cs typeface="Arial"/>
              </a:rPr>
              <a:t>Low &amp; Mid Power </a:t>
            </a:r>
            <a:r>
              <a:rPr sz="2000" spc="-13" dirty="0">
                <a:solidFill>
                  <a:schemeClr val="bg1"/>
                </a:solidFill>
                <a:cs typeface="Arial"/>
              </a:rPr>
              <a:t>does</a:t>
            </a:r>
            <a:r>
              <a:rPr sz="2000" spc="-4" dirty="0">
                <a:solidFill>
                  <a:schemeClr val="bg1"/>
                </a:solidFill>
                <a:cs typeface="Arial"/>
              </a:rPr>
              <a:t> </a:t>
            </a:r>
            <a:r>
              <a:rPr sz="2000" spc="-9" dirty="0">
                <a:solidFill>
                  <a:schemeClr val="bg1"/>
                </a:solidFill>
                <a:cs typeface="Arial"/>
              </a:rPr>
              <a:t>not</a:t>
            </a:r>
            <a:r>
              <a:rPr sz="2000" spc="-4" dirty="0">
                <a:solidFill>
                  <a:schemeClr val="bg1"/>
                </a:solidFill>
                <a:cs typeface="Arial"/>
              </a:rPr>
              <a:t> </a:t>
            </a:r>
            <a:r>
              <a:rPr sz="2000" spc="-9" dirty="0">
                <a:solidFill>
                  <a:schemeClr val="bg1"/>
                </a:solidFill>
                <a:cs typeface="Arial"/>
              </a:rPr>
              <a:t>require</a:t>
            </a:r>
            <a:r>
              <a:rPr sz="2000" spc="-4" dirty="0">
                <a:solidFill>
                  <a:schemeClr val="bg1"/>
                </a:solidFill>
                <a:cs typeface="Arial"/>
              </a:rPr>
              <a:t> lic</a:t>
            </a:r>
            <a:r>
              <a:rPr sz="2000" spc="-13" dirty="0">
                <a:solidFill>
                  <a:schemeClr val="bg1"/>
                </a:solidFill>
                <a:cs typeface="Arial"/>
              </a:rPr>
              <a:t>en</a:t>
            </a:r>
            <a:r>
              <a:rPr sz="2000" spc="-4" dirty="0">
                <a:solidFill>
                  <a:schemeClr val="bg1"/>
                </a:solidFill>
                <a:cs typeface="Arial"/>
              </a:rPr>
              <a:t>s</a:t>
            </a:r>
            <a:r>
              <a:rPr sz="2000" spc="-9" dirty="0">
                <a:solidFill>
                  <a:schemeClr val="bg1"/>
                </a:solidFill>
                <a:cs typeface="Arial"/>
              </a:rPr>
              <a:t>ing,</a:t>
            </a:r>
            <a:r>
              <a:rPr sz="2000" spc="-13" dirty="0">
                <a:solidFill>
                  <a:schemeClr val="bg1"/>
                </a:solidFill>
                <a:cs typeface="Arial"/>
              </a:rPr>
              <a:t> NAR</a:t>
            </a:r>
            <a:r>
              <a:rPr sz="2000" dirty="0">
                <a:solidFill>
                  <a:schemeClr val="bg1"/>
                </a:solidFill>
                <a:cs typeface="Arial"/>
              </a:rPr>
              <a:t> </a:t>
            </a:r>
            <a:r>
              <a:rPr sz="2000" spc="-13" dirty="0">
                <a:solidFill>
                  <a:schemeClr val="bg1"/>
                </a:solidFill>
                <a:cs typeface="Arial"/>
              </a:rPr>
              <a:t>membership,</a:t>
            </a:r>
            <a:r>
              <a:rPr sz="2000" dirty="0">
                <a:solidFill>
                  <a:schemeClr val="bg1"/>
                </a:solidFill>
                <a:cs typeface="Arial"/>
              </a:rPr>
              <a:t> </a:t>
            </a:r>
            <a:r>
              <a:rPr sz="2000" spc="-9" dirty="0">
                <a:solidFill>
                  <a:schemeClr val="bg1"/>
                </a:solidFill>
                <a:cs typeface="Arial"/>
              </a:rPr>
              <a:t>or</a:t>
            </a:r>
            <a:r>
              <a:rPr sz="2000" dirty="0">
                <a:solidFill>
                  <a:schemeClr val="bg1"/>
                </a:solidFill>
                <a:cs typeface="Arial"/>
              </a:rPr>
              <a:t> </a:t>
            </a:r>
            <a:r>
              <a:rPr sz="2000" spc="-13" dirty="0">
                <a:solidFill>
                  <a:schemeClr val="bg1"/>
                </a:solidFill>
                <a:cs typeface="Arial"/>
              </a:rPr>
              <a:t>FAA</a:t>
            </a:r>
            <a:r>
              <a:rPr sz="2000" dirty="0">
                <a:solidFill>
                  <a:schemeClr val="bg1"/>
                </a:solidFill>
                <a:cs typeface="Arial"/>
              </a:rPr>
              <a:t> </a:t>
            </a:r>
            <a:r>
              <a:rPr sz="2000" spc="-9" dirty="0">
                <a:solidFill>
                  <a:schemeClr val="bg1"/>
                </a:solidFill>
                <a:cs typeface="Arial"/>
              </a:rPr>
              <a:t>approval</a:t>
            </a:r>
            <a:endParaRPr lang="en-US" sz="2000" spc="-9" dirty="0">
              <a:solidFill>
                <a:schemeClr val="bg1"/>
              </a:solidFill>
              <a:cs typeface="Arial"/>
            </a:endParaRPr>
          </a:p>
          <a:p>
            <a:pPr marL="764588" marR="179502" lvl="1" indent="-342900">
              <a:spcBef>
                <a:spcPts val="422"/>
              </a:spcBef>
              <a:buClr>
                <a:schemeClr val="bg1"/>
              </a:buClr>
              <a:buFont typeface="Courier New" panose="02070309020205020404" pitchFamily="49" charset="0"/>
              <a:buChar char="o"/>
              <a:tabLst>
                <a:tab pos="678120" algn="l"/>
              </a:tabLst>
            </a:pPr>
            <a:r>
              <a:rPr lang="en-US" sz="2000" spc="-9" dirty="0">
                <a:solidFill>
                  <a:schemeClr val="bg1"/>
                </a:solidFill>
                <a:cs typeface="Arial"/>
              </a:rPr>
              <a:t>High Power requires NAR membership, certification &amp; FAA approval</a:t>
            </a:r>
          </a:p>
          <a:p>
            <a:pPr marL="764588" marR="179502" lvl="1" indent="-342900">
              <a:spcBef>
                <a:spcPts val="422"/>
              </a:spcBef>
              <a:buClr>
                <a:schemeClr val="bg1"/>
              </a:buClr>
              <a:buFont typeface="Courier New" panose="02070309020205020404" pitchFamily="49" charset="0"/>
              <a:buChar char="o"/>
              <a:tabLst>
                <a:tab pos="678120" algn="l"/>
              </a:tabLst>
            </a:pPr>
            <a:r>
              <a:rPr lang="en-US" sz="2000" spc="-9" dirty="0">
                <a:solidFill>
                  <a:schemeClr val="bg1"/>
                </a:solidFill>
                <a:cs typeface="Arial"/>
              </a:rPr>
              <a:t>Experimental Rocketry launches normally managed under Tripoli </a:t>
            </a:r>
            <a:endParaRPr sz="2000" dirty="0">
              <a:solidFill>
                <a:schemeClr val="bg1"/>
              </a:solidFill>
              <a:cs typeface="Arial"/>
            </a:endParaRPr>
          </a:p>
        </p:txBody>
      </p:sp>
      <p:sp>
        <p:nvSpPr>
          <p:cNvPr id="4" name="object 4"/>
          <p:cNvSpPr/>
          <p:nvPr/>
        </p:nvSpPr>
        <p:spPr>
          <a:xfrm>
            <a:off x="8931269" y="1637918"/>
            <a:ext cx="2909015" cy="3762486"/>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611350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09510" y="506084"/>
            <a:ext cx="9200445"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p>
        </p:txBody>
      </p:sp>
      <p:pic>
        <p:nvPicPr>
          <p:cNvPr id="4" name="Picture 4">
            <a:extLst>
              <a:ext uri="{FF2B5EF4-FFF2-40B4-BE49-F238E27FC236}">
                <a16:creationId xmlns:a16="http://schemas.microsoft.com/office/drawing/2014/main" id="{B022DA1D-9BB8-2855-EA89-5438DD9F38A3}"/>
              </a:ext>
            </a:extLst>
          </p:cNvPr>
          <p:cNvPicPr/>
          <p:nvPr/>
        </p:nvPicPr>
        <p:blipFill>
          <a:blip r:embed="rId3"/>
          <a:stretch/>
        </p:blipFill>
        <p:spPr>
          <a:xfrm>
            <a:off x="421265" y="1846722"/>
            <a:ext cx="1656720" cy="2843370"/>
          </a:xfrm>
          <a:prstGeom prst="rect">
            <a:avLst/>
          </a:prstGeom>
          <a:ln>
            <a:noFill/>
          </a:ln>
        </p:spPr>
      </p:pic>
      <p:pic>
        <p:nvPicPr>
          <p:cNvPr id="10" name="Picture 9">
            <a:extLst>
              <a:ext uri="{FF2B5EF4-FFF2-40B4-BE49-F238E27FC236}">
                <a16:creationId xmlns:a16="http://schemas.microsoft.com/office/drawing/2014/main" id="{DA571922-1F83-7C12-99D2-48C036B256E5}"/>
              </a:ext>
            </a:extLst>
          </p:cNvPr>
          <p:cNvPicPr>
            <a:picLocks noChangeAspect="1"/>
          </p:cNvPicPr>
          <p:nvPr/>
        </p:nvPicPr>
        <p:blipFill>
          <a:blip r:embed="rId4"/>
          <a:stretch>
            <a:fillRect/>
          </a:stretch>
        </p:blipFill>
        <p:spPr>
          <a:xfrm>
            <a:off x="127052" y="4244501"/>
            <a:ext cx="4876800" cy="2429963"/>
          </a:xfrm>
          <a:prstGeom prst="rect">
            <a:avLst/>
          </a:prstGeom>
        </p:spPr>
      </p:pic>
      <p:sp>
        <p:nvSpPr>
          <p:cNvPr id="11" name="TextBox 10">
            <a:extLst>
              <a:ext uri="{FF2B5EF4-FFF2-40B4-BE49-F238E27FC236}">
                <a16:creationId xmlns:a16="http://schemas.microsoft.com/office/drawing/2014/main" id="{88B18E07-CB40-D98D-E19E-7A80F57724CD}"/>
              </a:ext>
            </a:extLst>
          </p:cNvPr>
          <p:cNvSpPr txBox="1"/>
          <p:nvPr/>
        </p:nvSpPr>
        <p:spPr>
          <a:xfrm>
            <a:off x="3331202" y="1077331"/>
            <a:ext cx="5157059" cy="1200329"/>
          </a:xfrm>
          <a:prstGeom prst="rect">
            <a:avLst/>
          </a:prstGeom>
          <a:noFill/>
        </p:spPr>
        <p:txBody>
          <a:bodyPr wrap="square" rtlCol="0">
            <a:spAutoFit/>
          </a:bodyPr>
          <a:lstStyle/>
          <a:p>
            <a:pPr algn="ctr"/>
            <a:r>
              <a:rPr lang="en-US" sz="3600" dirty="0">
                <a:solidFill>
                  <a:schemeClr val="bg1"/>
                </a:solidFill>
              </a:rPr>
              <a:t>Governing Bodies and Rocketry Organizations</a:t>
            </a:r>
          </a:p>
        </p:txBody>
      </p:sp>
      <p:pic>
        <p:nvPicPr>
          <p:cNvPr id="3" name="Picture 2">
            <a:extLst>
              <a:ext uri="{FF2B5EF4-FFF2-40B4-BE49-F238E27FC236}">
                <a16:creationId xmlns:a16="http://schemas.microsoft.com/office/drawing/2014/main" id="{4C87FDE0-EF16-E841-E1F0-D3F7960ADA42}"/>
              </a:ext>
            </a:extLst>
          </p:cNvPr>
          <p:cNvPicPr>
            <a:picLocks noChangeAspect="1"/>
          </p:cNvPicPr>
          <p:nvPr/>
        </p:nvPicPr>
        <p:blipFill>
          <a:blip r:embed="rId5"/>
          <a:stretch>
            <a:fillRect/>
          </a:stretch>
        </p:blipFill>
        <p:spPr>
          <a:xfrm>
            <a:off x="4633734" y="2455102"/>
            <a:ext cx="2108254" cy="2597876"/>
          </a:xfrm>
          <a:prstGeom prst="rect">
            <a:avLst/>
          </a:prstGeom>
        </p:spPr>
      </p:pic>
      <p:pic>
        <p:nvPicPr>
          <p:cNvPr id="5" name="Picture 4">
            <a:extLst>
              <a:ext uri="{FF2B5EF4-FFF2-40B4-BE49-F238E27FC236}">
                <a16:creationId xmlns:a16="http://schemas.microsoft.com/office/drawing/2014/main" id="{8A2CB076-7848-7D3A-9F27-5663B3719470}"/>
              </a:ext>
            </a:extLst>
          </p:cNvPr>
          <p:cNvPicPr>
            <a:picLocks noChangeAspect="1"/>
          </p:cNvPicPr>
          <p:nvPr/>
        </p:nvPicPr>
        <p:blipFill>
          <a:blip r:embed="rId6"/>
          <a:stretch>
            <a:fillRect/>
          </a:stretch>
        </p:blipFill>
        <p:spPr>
          <a:xfrm>
            <a:off x="7028672" y="3995316"/>
            <a:ext cx="2597876" cy="2597876"/>
          </a:xfrm>
          <a:prstGeom prst="rect">
            <a:avLst/>
          </a:prstGeom>
        </p:spPr>
      </p:pic>
      <p:pic>
        <p:nvPicPr>
          <p:cNvPr id="6" name="Picture 5">
            <a:extLst>
              <a:ext uri="{FF2B5EF4-FFF2-40B4-BE49-F238E27FC236}">
                <a16:creationId xmlns:a16="http://schemas.microsoft.com/office/drawing/2014/main" id="{3B7B0338-AA01-AF19-7B06-393B4AC4A6E4}"/>
              </a:ext>
            </a:extLst>
          </p:cNvPr>
          <p:cNvPicPr>
            <a:picLocks noChangeAspect="1"/>
          </p:cNvPicPr>
          <p:nvPr/>
        </p:nvPicPr>
        <p:blipFill>
          <a:blip r:embed="rId7"/>
          <a:stretch>
            <a:fillRect/>
          </a:stretch>
        </p:blipFill>
        <p:spPr>
          <a:xfrm>
            <a:off x="9297737" y="1875218"/>
            <a:ext cx="2593553" cy="2597876"/>
          </a:xfrm>
          <a:prstGeom prst="rect">
            <a:avLst/>
          </a:prstGeom>
        </p:spPr>
      </p:pic>
    </p:spTree>
    <p:extLst>
      <p:ext uri="{BB962C8B-B14F-4D97-AF65-F5344CB8AC3E}">
        <p14:creationId xmlns:p14="http://schemas.microsoft.com/office/powerpoint/2010/main" val="2667050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09510" y="506084"/>
            <a:ext cx="9200445" cy="571247"/>
          </a:xfrm>
          <a:prstGeom prst="rect">
            <a:avLst/>
          </a:prstGeom>
        </p:spPr>
        <p:txBody>
          <a:bodyPr vert="horz" wrap="square" lIns="0" tIns="0" rIns="0" bIns="0" rtlCol="0">
            <a:spAutoFit/>
          </a:bodyPr>
          <a:lstStyle/>
          <a:p>
            <a:pPr marL="11397" algn="ctr">
              <a:lnSpc>
                <a:spcPts val="4272"/>
              </a:lnSpc>
            </a:pPr>
            <a:r>
              <a:rPr lang="en-US" sz="4800" dirty="0">
                <a:solidFill>
                  <a:schemeClr val="bg1"/>
                </a:solidFill>
              </a:rPr>
              <a:t>History &amp; Background</a:t>
            </a:r>
          </a:p>
        </p:txBody>
      </p:sp>
      <p:pic>
        <p:nvPicPr>
          <p:cNvPr id="8" name="Picture 1">
            <a:extLst>
              <a:ext uri="{FF2B5EF4-FFF2-40B4-BE49-F238E27FC236}">
                <a16:creationId xmlns:a16="http://schemas.microsoft.com/office/drawing/2014/main" id="{A0CCC46D-4936-9546-7602-6FDBD7E7B5BD}"/>
              </a:ext>
            </a:extLst>
          </p:cNvPr>
          <p:cNvPicPr/>
          <p:nvPr/>
        </p:nvPicPr>
        <p:blipFill>
          <a:blip r:embed="rId3"/>
          <a:srcRect l="23634" t="21282" r="27517" b="19016"/>
          <a:stretch/>
        </p:blipFill>
        <p:spPr>
          <a:xfrm>
            <a:off x="904168" y="1980102"/>
            <a:ext cx="1966410" cy="3110130"/>
          </a:xfrm>
          <a:prstGeom prst="rect">
            <a:avLst/>
          </a:prstGeom>
          <a:ln>
            <a:noFill/>
          </a:ln>
        </p:spPr>
      </p:pic>
      <p:sp>
        <p:nvSpPr>
          <p:cNvPr id="11" name="TextBox 10">
            <a:extLst>
              <a:ext uri="{FF2B5EF4-FFF2-40B4-BE49-F238E27FC236}">
                <a16:creationId xmlns:a16="http://schemas.microsoft.com/office/drawing/2014/main" id="{88B18E07-CB40-D98D-E19E-7A80F57724CD}"/>
              </a:ext>
            </a:extLst>
          </p:cNvPr>
          <p:cNvSpPr txBox="1"/>
          <p:nvPr/>
        </p:nvSpPr>
        <p:spPr>
          <a:xfrm>
            <a:off x="2348089" y="1333771"/>
            <a:ext cx="7292623" cy="646331"/>
          </a:xfrm>
          <a:prstGeom prst="rect">
            <a:avLst/>
          </a:prstGeom>
          <a:noFill/>
        </p:spPr>
        <p:txBody>
          <a:bodyPr wrap="square" rtlCol="0">
            <a:spAutoFit/>
          </a:bodyPr>
          <a:lstStyle/>
          <a:p>
            <a:pPr algn="ctr"/>
            <a:r>
              <a:rPr lang="en-US" sz="3600" dirty="0">
                <a:solidFill>
                  <a:schemeClr val="bg1"/>
                </a:solidFill>
              </a:rPr>
              <a:t>Local Rocketry Organizations</a:t>
            </a:r>
          </a:p>
        </p:txBody>
      </p:sp>
      <p:pic>
        <p:nvPicPr>
          <p:cNvPr id="5" name="Picture 4">
            <a:extLst>
              <a:ext uri="{FF2B5EF4-FFF2-40B4-BE49-F238E27FC236}">
                <a16:creationId xmlns:a16="http://schemas.microsoft.com/office/drawing/2014/main" id="{6F3EA15C-A103-B589-9ED0-A31D5C9C833B}"/>
              </a:ext>
            </a:extLst>
          </p:cNvPr>
          <p:cNvPicPr>
            <a:picLocks noChangeAspect="1"/>
          </p:cNvPicPr>
          <p:nvPr/>
        </p:nvPicPr>
        <p:blipFill>
          <a:blip r:embed="rId4"/>
          <a:stretch>
            <a:fillRect/>
          </a:stretch>
        </p:blipFill>
        <p:spPr>
          <a:xfrm>
            <a:off x="1309510" y="5433410"/>
            <a:ext cx="6825805" cy="1119186"/>
          </a:xfrm>
          <a:prstGeom prst="rect">
            <a:avLst/>
          </a:prstGeom>
        </p:spPr>
      </p:pic>
      <p:sp>
        <p:nvSpPr>
          <p:cNvPr id="6" name="Rectangle 5">
            <a:extLst>
              <a:ext uri="{FF2B5EF4-FFF2-40B4-BE49-F238E27FC236}">
                <a16:creationId xmlns:a16="http://schemas.microsoft.com/office/drawing/2014/main" id="{5DBF5141-9111-03FA-7A23-92336B2EBE2C}"/>
              </a:ext>
            </a:extLst>
          </p:cNvPr>
          <p:cNvSpPr/>
          <p:nvPr/>
        </p:nvSpPr>
        <p:spPr>
          <a:xfrm>
            <a:off x="8164690" y="2207379"/>
            <a:ext cx="3433998" cy="2123658"/>
          </a:xfrm>
          <a:prstGeom prst="rect">
            <a:avLst/>
          </a:prstGeom>
          <a:noFill/>
          <a:ln>
            <a:solidFill>
              <a:schemeClr val="bg1"/>
            </a:solidFill>
          </a:ln>
        </p:spPr>
        <p:txBody>
          <a:bodyPr wrap="square" lIns="91440" tIns="45720" rIns="91440" bIns="45720">
            <a:spAutoFit/>
          </a:bodyPr>
          <a:lstStyle/>
          <a:p>
            <a:pPr algn="ctr"/>
            <a:r>
              <a:rPr lang="en-US" sz="4400" b="1" cap="none" spc="50" dirty="0">
                <a:ln w="9525" cmpd="sng">
                  <a:solidFill>
                    <a:schemeClr val="accent1"/>
                  </a:solidFill>
                  <a:prstDash val="solid"/>
                </a:ln>
                <a:solidFill>
                  <a:srgbClr val="70AD47">
                    <a:tint val="1000"/>
                  </a:srgbClr>
                </a:solidFill>
                <a:effectLst>
                  <a:glow rad="38100">
                    <a:schemeClr val="accent1">
                      <a:alpha val="40000"/>
                    </a:schemeClr>
                  </a:glow>
                </a:effectLst>
              </a:rPr>
              <a:t>Midwest</a:t>
            </a:r>
            <a:br>
              <a:rPr lang="en-US" sz="4400" b="1" cap="none" spc="50" dirty="0">
                <a:ln w="9525" cmpd="sng">
                  <a:solidFill>
                    <a:schemeClr val="accent1"/>
                  </a:solidFill>
                  <a:prstDash val="solid"/>
                </a:ln>
                <a:solidFill>
                  <a:srgbClr val="70AD47">
                    <a:tint val="1000"/>
                  </a:srgbClr>
                </a:solidFill>
                <a:effectLst>
                  <a:glow rad="38100">
                    <a:schemeClr val="accent1">
                      <a:alpha val="40000"/>
                    </a:schemeClr>
                  </a:glow>
                </a:effectLst>
              </a:rPr>
            </a:br>
            <a:r>
              <a:rPr lang="en-US" sz="4400" b="1" cap="none" spc="50" dirty="0">
                <a:ln w="9525" cmpd="sng">
                  <a:solidFill>
                    <a:schemeClr val="accent1"/>
                  </a:solidFill>
                  <a:prstDash val="solid"/>
                </a:ln>
                <a:solidFill>
                  <a:srgbClr val="70AD47">
                    <a:tint val="1000"/>
                  </a:srgbClr>
                </a:solidFill>
                <a:effectLst>
                  <a:glow rad="38100">
                    <a:schemeClr val="accent1">
                      <a:alpha val="40000"/>
                    </a:schemeClr>
                  </a:glow>
                </a:effectLst>
              </a:rPr>
              <a:t>Propulsion</a:t>
            </a:r>
            <a:br>
              <a:rPr lang="en-US" sz="4400" b="1" cap="none" spc="50" dirty="0">
                <a:ln w="9525" cmpd="sng">
                  <a:solidFill>
                    <a:schemeClr val="accent1"/>
                  </a:solidFill>
                  <a:prstDash val="solid"/>
                </a:ln>
                <a:solidFill>
                  <a:srgbClr val="70AD47">
                    <a:tint val="1000"/>
                  </a:srgbClr>
                </a:solidFill>
                <a:effectLst>
                  <a:glow rad="38100">
                    <a:schemeClr val="accent1">
                      <a:alpha val="40000"/>
                    </a:schemeClr>
                  </a:glow>
                </a:effectLst>
              </a:rPr>
            </a:br>
            <a:r>
              <a:rPr lang="en-US" sz="4400" b="1" cap="none" spc="50" dirty="0">
                <a:ln w="9525" cmpd="sng">
                  <a:solidFill>
                    <a:schemeClr val="accent1"/>
                  </a:solidFill>
                  <a:prstDash val="solid"/>
                </a:ln>
                <a:solidFill>
                  <a:srgbClr val="70AD47">
                    <a:tint val="1000"/>
                  </a:srgbClr>
                </a:solidFill>
                <a:effectLst>
                  <a:glow rad="38100">
                    <a:schemeClr val="accent1">
                      <a:alpha val="40000"/>
                    </a:schemeClr>
                  </a:glow>
                </a:effectLst>
              </a:rPr>
              <a:t>Group</a:t>
            </a:r>
          </a:p>
        </p:txBody>
      </p:sp>
      <p:pic>
        <p:nvPicPr>
          <p:cNvPr id="7" name="Picture 6">
            <a:extLst>
              <a:ext uri="{FF2B5EF4-FFF2-40B4-BE49-F238E27FC236}">
                <a16:creationId xmlns:a16="http://schemas.microsoft.com/office/drawing/2014/main" id="{7F5DFFE6-4447-4718-9B9C-DE73CA56868B}"/>
              </a:ext>
            </a:extLst>
          </p:cNvPr>
          <p:cNvPicPr>
            <a:picLocks noChangeAspect="1"/>
          </p:cNvPicPr>
          <p:nvPr/>
        </p:nvPicPr>
        <p:blipFill>
          <a:blip r:embed="rId5"/>
          <a:stretch>
            <a:fillRect/>
          </a:stretch>
        </p:blipFill>
        <p:spPr>
          <a:xfrm>
            <a:off x="8286045" y="4462400"/>
            <a:ext cx="3191289" cy="2123658"/>
          </a:xfrm>
          <a:prstGeom prst="rect">
            <a:avLst/>
          </a:prstGeom>
        </p:spPr>
      </p:pic>
      <p:pic>
        <p:nvPicPr>
          <p:cNvPr id="9" name="Picture 8">
            <a:extLst>
              <a:ext uri="{FF2B5EF4-FFF2-40B4-BE49-F238E27FC236}">
                <a16:creationId xmlns:a16="http://schemas.microsoft.com/office/drawing/2014/main" id="{A105E48D-E44B-DE8A-2153-D6172747B8BF}"/>
              </a:ext>
            </a:extLst>
          </p:cNvPr>
          <p:cNvPicPr>
            <a:picLocks noChangeAspect="1"/>
          </p:cNvPicPr>
          <p:nvPr/>
        </p:nvPicPr>
        <p:blipFill>
          <a:blip r:embed="rId6"/>
          <a:stretch>
            <a:fillRect/>
          </a:stretch>
        </p:blipFill>
        <p:spPr>
          <a:xfrm>
            <a:off x="3481034" y="2236542"/>
            <a:ext cx="4359907" cy="2493989"/>
          </a:xfrm>
          <a:prstGeom prst="rect">
            <a:avLst/>
          </a:prstGeom>
        </p:spPr>
      </p:pic>
    </p:spTree>
    <p:extLst>
      <p:ext uri="{BB962C8B-B14F-4D97-AF65-F5344CB8AC3E}">
        <p14:creationId xmlns:p14="http://schemas.microsoft.com/office/powerpoint/2010/main" val="16373629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2521</TotalTime>
  <Words>2631</Words>
  <Application>Microsoft Office PowerPoint</Application>
  <PresentationFormat>Widescreen</PresentationFormat>
  <Paragraphs>305</Paragraphs>
  <Slides>41</Slides>
  <Notes>25</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41</vt:i4>
      </vt:variant>
    </vt:vector>
  </HeadingPairs>
  <TitlesOfParts>
    <vt:vector size="51" baseType="lpstr">
      <vt:lpstr>Arial</vt:lpstr>
      <vt:lpstr>Calibri</vt:lpstr>
      <vt:lpstr>Century Gothic</vt:lpstr>
      <vt:lpstr>Courier New</vt:lpstr>
      <vt:lpstr>Symbol</vt:lpstr>
      <vt:lpstr>Wingdings</vt:lpstr>
      <vt:lpstr>Wingdings 3</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Competitions</vt:lpstr>
      <vt:lpstr>American Rocketry Challenge (ARC)</vt:lpstr>
      <vt:lpstr>American Rocketry Challenge</vt:lpstr>
      <vt:lpstr>PowerPoint Presentation</vt:lpstr>
      <vt:lpstr>PowerPoint Presentation</vt:lpstr>
      <vt:lpstr>MWPG LR-101 – Thrust (lbf vs sec)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Rocketry</dc:title>
  <dc:subject/>
  <dc:creator>rick</dc:creator>
  <dc:description/>
  <cp:lastModifiedBy>Ronald Stauffer</cp:lastModifiedBy>
  <cp:revision>369</cp:revision>
  <dcterms:created xsi:type="dcterms:W3CDTF">2018-05-15T16:40:53Z</dcterms:created>
  <dcterms:modified xsi:type="dcterms:W3CDTF">2023-06-17T02:52:36Z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52</vt:i4>
  </property>
</Properties>
</file>