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mp4" ContentType="video/unknown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9" r:id="rId14"/>
    <p:sldId id="268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4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5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8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7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11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43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0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02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40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384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18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00939-04C4-4E1E-BF52-EB73F02C48B1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866FB-5274-41C8-A770-F65370C50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82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AIAA Outreach</a:t>
            </a:r>
            <a:endParaRPr lang="en-US" sz="8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96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edia (2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59555" cy="6851073"/>
          </a:xfrm>
        </p:spPr>
      </p:pic>
    </p:spTree>
    <p:extLst>
      <p:ext uri="{BB962C8B-B14F-4D97-AF65-F5344CB8AC3E}">
        <p14:creationId xmlns:p14="http://schemas.microsoft.com/office/powerpoint/2010/main" val="57150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4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5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Aero plane</a:t>
            </a:r>
            <a:endParaRPr lang="en-US" sz="54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37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27" y="290945"/>
            <a:ext cx="8222673" cy="6167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3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50214"/>
            <a:ext cx="7848600" cy="590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18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Airfoil-How is lift produced?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89" y="1371600"/>
            <a:ext cx="7923423" cy="478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94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78" y="990600"/>
            <a:ext cx="8061444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4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229600" cy="611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07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  <a:latin typeface="Adobe Fan Heiti Std B" pitchFamily="34" charset="-128"/>
                <a:ea typeface="Adobe Fan Heiti Std B" pitchFamily="34" charset="-128"/>
              </a:rPr>
              <a:t>Questions?</a:t>
            </a:r>
            <a:endParaRPr lang="en-US" dirty="0">
              <a:solidFill>
                <a:srgbClr val="FF0000"/>
              </a:solidFill>
              <a:latin typeface="Adobe Fan Heiti Std B" pitchFamily="34" charset="-128"/>
              <a:ea typeface="Adobe Fan Heiti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127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AIAA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AIAA- American Institute of Aeronautics and Astronautics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Founded in 1963.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Merge of ARS and IAS.</a:t>
            </a:r>
          </a:p>
          <a:p>
            <a:pPr marL="0" indent="0">
              <a:buNone/>
            </a:pPr>
            <a:endParaRPr lang="en-US" dirty="0">
              <a:latin typeface="Californian FB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25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Contents</a:t>
            </a:r>
            <a:endParaRPr lang="en-US" sz="54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Space Shuttle Mission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Aero plane Basics</a:t>
            </a:r>
          </a:p>
          <a:p>
            <a:endParaRPr lang="en-US" dirty="0" smtClean="0">
              <a:latin typeface="Californian FB" pitchFamily="18" charset="0"/>
            </a:endParaRPr>
          </a:p>
          <a:p>
            <a:pPr marL="0" indent="0">
              <a:buNone/>
            </a:pPr>
            <a:endParaRPr lang="en-US" dirty="0" smtClean="0">
              <a:latin typeface="Californian FB" pitchFamily="18" charset="0"/>
            </a:endParaRPr>
          </a:p>
          <a:p>
            <a:endParaRPr lang="en-US" dirty="0">
              <a:latin typeface="Californian FB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97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Space Shuttles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Shuttles-Columbia, Challenger, Discovery, Atlantis &amp; Endeavour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Total of 135 missions from 1981 to 2011.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Launched numerous satellites, interplanetary probes conducting space experiments.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Also known as STS (Space Transportation System).</a:t>
            </a:r>
          </a:p>
          <a:p>
            <a:endParaRPr lang="en-US" dirty="0" smtClean="0">
              <a:latin typeface="Californian FB" pitchFamily="18" charset="0"/>
            </a:endParaRPr>
          </a:p>
          <a:p>
            <a:endParaRPr lang="en-US" dirty="0">
              <a:latin typeface="Californian FB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11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9" name="Picture 5" descr="http://astroblog.cosmobc.com/wp-content/uploads/2010/03/shuttl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42" r="-43542"/>
          <a:stretch/>
        </p:blipFill>
        <p:spPr bwMode="auto">
          <a:xfrm>
            <a:off x="1174172" y="889924"/>
            <a:ext cx="6795656" cy="509674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6400800" y="1600200"/>
            <a:ext cx="1569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External Tank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5181600" y="1784866"/>
            <a:ext cx="1219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553200" y="2567648"/>
            <a:ext cx="1035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SRBs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4419600" y="2936980"/>
            <a:ext cx="2133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5486400" y="2567648"/>
            <a:ext cx="1066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781800" y="3438295"/>
            <a:ext cx="861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Orbiter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>
            <a:stCxn id="15" idx="1"/>
          </p:cNvCxnSpPr>
          <p:nvPr/>
        </p:nvCxnSpPr>
        <p:spPr>
          <a:xfrm flipH="1">
            <a:off x="4953000" y="3622961"/>
            <a:ext cx="1828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206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  <a:cs typeface="Times New Roman" pitchFamily="18" charset="0"/>
              </a:rPr>
              <a:t>External Tank- Supplies Liquid oxygen and liquid hydrogen to main engines.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  <a:cs typeface="Times New Roman" pitchFamily="18" charset="0"/>
              </a:rPr>
              <a:t>SRBs- Provides an enormous amount of thrust for lift-off. Jettisoned after 2 </a:t>
            </a:r>
            <a:r>
              <a:rPr lang="en-US" dirty="0" err="1" smtClean="0">
                <a:solidFill>
                  <a:schemeClr val="tx2"/>
                </a:solidFill>
                <a:latin typeface="Californian FB" pitchFamily="18" charset="0"/>
                <a:cs typeface="Times New Roman" pitchFamily="18" charset="0"/>
              </a:rPr>
              <a:t>mins</a:t>
            </a:r>
            <a:r>
              <a:rPr lang="en-US" dirty="0" smtClean="0">
                <a:solidFill>
                  <a:schemeClr val="tx2"/>
                </a:solidFill>
                <a:latin typeface="Californian FB" pitchFamily="18" charset="0"/>
                <a:cs typeface="Times New Roman" pitchFamily="18" charset="0"/>
              </a:rPr>
              <a:t> into flight.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  <a:cs typeface="Times New Roman" pitchFamily="18" charset="0"/>
              </a:rPr>
              <a:t>Orbiter-Resembles a conventional aircraft, 3 engines.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  <a:cs typeface="Times New Roman" pitchFamily="18" charset="0"/>
              </a:rPr>
              <a:t>Engines can swivel up to certain angles. Why?</a:t>
            </a:r>
            <a:endParaRPr lang="en-US" dirty="0">
              <a:solidFill>
                <a:schemeClr val="tx2"/>
              </a:solidFill>
              <a:latin typeface="Californian FB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18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pPr marL="571500" indent="-57150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1" b="5921"/>
          <a:stretch/>
        </p:blipFill>
        <p:spPr bwMode="auto">
          <a:xfrm>
            <a:off x="1676400" y="-441048"/>
            <a:ext cx="5791200" cy="762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62200" y="3048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??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>
            <a:stCxn id="4" idx="3"/>
          </p:cNvCxnSpPr>
          <p:nvPr/>
        </p:nvCxnSpPr>
        <p:spPr>
          <a:xfrm>
            <a:off x="3048000" y="489466"/>
            <a:ext cx="1676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96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Mission Profile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620000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484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Human Spaceflight Alternatives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Soyuz (Russian Spacecraft)- Currently being used.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Constellation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DIRECT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Atlas V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Delta IV</a:t>
            </a:r>
          </a:p>
          <a:p>
            <a:r>
              <a:rPr lang="en-US" dirty="0" smtClean="0">
                <a:solidFill>
                  <a:schemeClr val="tx2"/>
                </a:solidFill>
                <a:latin typeface="Californian FB" pitchFamily="18" charset="0"/>
              </a:rPr>
              <a:t>Orion Spacecraft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93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EFE66CDDC74A4095AC4188424F375E" ma:contentTypeVersion="0" ma:contentTypeDescription="Create a new document." ma:contentTypeScope="" ma:versionID="905ada913ea8a66e0270d2c00a588e16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5B4D6DC6-E830-49FE-8E77-12304DA891AF}"/>
</file>

<file path=customXml/itemProps2.xml><?xml version="1.0" encoding="utf-8"?>
<ds:datastoreItem xmlns:ds="http://schemas.openxmlformats.org/officeDocument/2006/customXml" ds:itemID="{934310BD-85E9-4D6B-8C94-FC9A87FD58AC}"/>
</file>

<file path=customXml/itemProps3.xml><?xml version="1.0" encoding="utf-8"?>
<ds:datastoreItem xmlns:ds="http://schemas.openxmlformats.org/officeDocument/2006/customXml" ds:itemID="{8CE4CDC4-718B-4BB6-98AA-4F5EF5323AA6}"/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149</Words>
  <Application>Microsoft Office PowerPoint</Application>
  <PresentationFormat>On-screen Show (4:3)</PresentationFormat>
  <Paragraphs>39</Paragraphs>
  <Slides>17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AIAA Outreach</vt:lpstr>
      <vt:lpstr>AIAA</vt:lpstr>
      <vt:lpstr>Contents</vt:lpstr>
      <vt:lpstr>Space Shuttles</vt:lpstr>
      <vt:lpstr>PowerPoint Presentation</vt:lpstr>
      <vt:lpstr>PowerPoint Presentation</vt:lpstr>
      <vt:lpstr>PowerPoint Presentation</vt:lpstr>
      <vt:lpstr>Mission Profile</vt:lpstr>
      <vt:lpstr>Human Spaceflight Alternatives</vt:lpstr>
      <vt:lpstr>PowerPoint Presentation</vt:lpstr>
      <vt:lpstr>PowerPoint Presentation</vt:lpstr>
      <vt:lpstr>PowerPoint Presentation</vt:lpstr>
      <vt:lpstr>PowerPoint Presentation</vt:lpstr>
      <vt:lpstr>Airfoil-How is lift produced?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Febin</dc:creator>
  <cp:lastModifiedBy>Febin</cp:lastModifiedBy>
  <cp:revision>24</cp:revision>
  <dcterms:created xsi:type="dcterms:W3CDTF">2011-11-05T19:43:08Z</dcterms:created>
  <dcterms:modified xsi:type="dcterms:W3CDTF">2011-11-21T18:11:20Z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0x0101001FEFE66CDDC74A4095AC4188424F375E</vt:lpwstr>
  </property>
</Properties>
</file>