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315200" cy="9601200"/>
  <p:defaultTextStyle>
    <a:defPPr>
      <a:defRPr lang="en-US"/>
    </a:defPPr>
    <a:lvl1pPr marL="0" algn="l" defTabSz="10188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05" algn="l" defTabSz="10188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09" algn="l" defTabSz="10188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14" algn="l" defTabSz="10188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18" algn="l" defTabSz="10188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24" algn="l" defTabSz="10188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28" algn="l" defTabSz="10188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33" algn="l" defTabSz="10188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37" algn="l" defTabSz="1018809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0" autoAdjust="0"/>
  </p:normalViewPr>
  <p:slideViewPr>
    <p:cSldViewPr>
      <p:cViewPr varScale="1">
        <p:scale>
          <a:sx n="59" d="100"/>
          <a:sy n="59" d="100"/>
        </p:scale>
        <p:origin x="2323" y="8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11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17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5"/>
            <a:ext cx="1748790" cy="8582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5"/>
            <a:ext cx="5116830" cy="85822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6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51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7" y="6463454"/>
            <a:ext cx="6606540" cy="199771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7" y="4263182"/>
            <a:ext cx="6606540" cy="220027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0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7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2"/>
            <a:ext cx="3432810" cy="6638079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2"/>
            <a:ext cx="3432810" cy="6638079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1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1" y="2251499"/>
            <a:ext cx="3434159" cy="93831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9405" indent="0">
              <a:buNone/>
              <a:defRPr sz="2200" b="1"/>
            </a:lvl2pPr>
            <a:lvl3pPr marL="1018809" indent="0">
              <a:buNone/>
              <a:defRPr sz="2000" b="1"/>
            </a:lvl3pPr>
            <a:lvl4pPr marL="1528214" indent="0">
              <a:buNone/>
              <a:defRPr sz="1800" b="1"/>
            </a:lvl4pPr>
            <a:lvl5pPr marL="2037618" indent="0">
              <a:buNone/>
              <a:defRPr sz="1800" b="1"/>
            </a:lvl5pPr>
            <a:lvl6pPr marL="2547024" indent="0">
              <a:buNone/>
              <a:defRPr sz="1800" b="1"/>
            </a:lvl6pPr>
            <a:lvl7pPr marL="3056428" indent="0">
              <a:buNone/>
              <a:defRPr sz="1800" b="1"/>
            </a:lvl7pPr>
            <a:lvl8pPr marL="3565833" indent="0">
              <a:buNone/>
              <a:defRPr sz="1800" b="1"/>
            </a:lvl8pPr>
            <a:lvl9pPr marL="407523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1" y="3189817"/>
            <a:ext cx="3434159" cy="57952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9405" indent="0">
              <a:buNone/>
              <a:defRPr sz="2200" b="1"/>
            </a:lvl2pPr>
            <a:lvl3pPr marL="1018809" indent="0">
              <a:buNone/>
              <a:defRPr sz="2000" b="1"/>
            </a:lvl3pPr>
            <a:lvl4pPr marL="1528214" indent="0">
              <a:buNone/>
              <a:defRPr sz="1800" b="1"/>
            </a:lvl4pPr>
            <a:lvl5pPr marL="2037618" indent="0">
              <a:buNone/>
              <a:defRPr sz="1800" b="1"/>
            </a:lvl5pPr>
            <a:lvl6pPr marL="2547024" indent="0">
              <a:buNone/>
              <a:defRPr sz="1800" b="1"/>
            </a:lvl6pPr>
            <a:lvl7pPr marL="3056428" indent="0">
              <a:buNone/>
              <a:defRPr sz="1800" b="1"/>
            </a:lvl7pPr>
            <a:lvl8pPr marL="3565833" indent="0">
              <a:buNone/>
              <a:defRPr sz="1800" b="1"/>
            </a:lvl8pPr>
            <a:lvl9pPr marL="407523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4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7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5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7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5"/>
            <a:ext cx="4344989" cy="8584567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5"/>
            <a:ext cx="2557067" cy="6880227"/>
          </a:xfrm>
        </p:spPr>
        <p:txBody>
          <a:bodyPr/>
          <a:lstStyle>
            <a:lvl1pPr marL="0" indent="0">
              <a:buNone/>
              <a:defRPr sz="1600"/>
            </a:lvl1pPr>
            <a:lvl2pPr marL="509405" indent="0">
              <a:buNone/>
              <a:defRPr sz="1400"/>
            </a:lvl2pPr>
            <a:lvl3pPr marL="1018809" indent="0">
              <a:buNone/>
              <a:defRPr sz="1200"/>
            </a:lvl3pPr>
            <a:lvl4pPr marL="1528214" indent="0">
              <a:buNone/>
              <a:defRPr sz="1100"/>
            </a:lvl4pPr>
            <a:lvl5pPr marL="2037618" indent="0">
              <a:buNone/>
              <a:defRPr sz="1100"/>
            </a:lvl5pPr>
            <a:lvl6pPr marL="2547024" indent="0">
              <a:buNone/>
              <a:defRPr sz="1100"/>
            </a:lvl6pPr>
            <a:lvl7pPr marL="3056428" indent="0">
              <a:buNone/>
              <a:defRPr sz="1100"/>
            </a:lvl7pPr>
            <a:lvl8pPr marL="3565833" indent="0">
              <a:buNone/>
              <a:defRPr sz="1100"/>
            </a:lvl8pPr>
            <a:lvl9pPr marL="4075237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13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4" y="7040880"/>
            <a:ext cx="4663440" cy="83121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4" y="898737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05" indent="0">
              <a:buNone/>
              <a:defRPr sz="3200"/>
            </a:lvl2pPr>
            <a:lvl3pPr marL="1018809" indent="0">
              <a:buNone/>
              <a:defRPr sz="2600"/>
            </a:lvl3pPr>
            <a:lvl4pPr marL="1528214" indent="0">
              <a:buNone/>
              <a:defRPr sz="2200"/>
            </a:lvl4pPr>
            <a:lvl5pPr marL="2037618" indent="0">
              <a:buNone/>
              <a:defRPr sz="2200"/>
            </a:lvl5pPr>
            <a:lvl6pPr marL="2547024" indent="0">
              <a:buNone/>
              <a:defRPr sz="2200"/>
            </a:lvl6pPr>
            <a:lvl7pPr marL="3056428" indent="0">
              <a:buNone/>
              <a:defRPr sz="2200"/>
            </a:lvl7pPr>
            <a:lvl8pPr marL="3565833" indent="0">
              <a:buNone/>
              <a:defRPr sz="2200"/>
            </a:lvl8pPr>
            <a:lvl9pPr marL="4075237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4" y="7872097"/>
            <a:ext cx="4663440" cy="1180463"/>
          </a:xfrm>
        </p:spPr>
        <p:txBody>
          <a:bodyPr/>
          <a:lstStyle>
            <a:lvl1pPr marL="0" indent="0">
              <a:buNone/>
              <a:defRPr sz="1600"/>
            </a:lvl1pPr>
            <a:lvl2pPr marL="509405" indent="0">
              <a:buNone/>
              <a:defRPr sz="1400"/>
            </a:lvl2pPr>
            <a:lvl3pPr marL="1018809" indent="0">
              <a:buNone/>
              <a:defRPr sz="1200"/>
            </a:lvl3pPr>
            <a:lvl4pPr marL="1528214" indent="0">
              <a:buNone/>
              <a:defRPr sz="1100"/>
            </a:lvl4pPr>
            <a:lvl5pPr marL="2037618" indent="0">
              <a:buNone/>
              <a:defRPr sz="1100"/>
            </a:lvl5pPr>
            <a:lvl6pPr marL="2547024" indent="0">
              <a:buNone/>
              <a:defRPr sz="1100"/>
            </a:lvl6pPr>
            <a:lvl7pPr marL="3056428" indent="0">
              <a:buNone/>
              <a:defRPr sz="1100"/>
            </a:lvl7pPr>
            <a:lvl8pPr marL="3565833" indent="0">
              <a:buNone/>
              <a:defRPr sz="1100"/>
            </a:lvl8pPr>
            <a:lvl9pPr marL="4075237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1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1" tIns="50941" rIns="101881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1" tIns="50941" rIns="101881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7"/>
          </a:xfrm>
          <a:prstGeom prst="rect">
            <a:avLst/>
          </a:prstGeom>
        </p:spPr>
        <p:txBody>
          <a:bodyPr vert="horz" lIns="101881" tIns="50941" rIns="101881" bIns="5094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953C8-4428-4CC8-AFB6-2A788C9397EE}" type="datetimeFigureOut">
              <a:rPr lang="en-US" smtClean="0"/>
              <a:pPr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7"/>
          </a:xfrm>
          <a:prstGeom prst="rect">
            <a:avLst/>
          </a:prstGeom>
        </p:spPr>
        <p:txBody>
          <a:bodyPr vert="horz" lIns="101881" tIns="50941" rIns="101881" bIns="5094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7"/>
          </a:xfrm>
          <a:prstGeom prst="rect">
            <a:avLst/>
          </a:prstGeom>
        </p:spPr>
        <p:txBody>
          <a:bodyPr vert="horz" lIns="101881" tIns="50941" rIns="101881" bIns="5094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CB7A9-7AB9-4FFE-B1D2-C816F99D85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5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09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4" indent="-382054" algn="l" defTabSz="1018809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82" indent="-318378" algn="l" defTabSz="1018809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11" indent="-254702" algn="l" defTabSz="101880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16" indent="-254702" algn="l" defTabSz="1018809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21" indent="-254702" algn="l" defTabSz="1018809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26" indent="-254702" algn="l" defTabSz="101880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30" indent="-254702" algn="l" defTabSz="101880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35" indent="-254702" algn="l" defTabSz="101880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9940" indent="-254702" algn="l" defTabSz="1018809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05" algn="l" defTabSz="10188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09" algn="l" defTabSz="10188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14" algn="l" defTabSz="10188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18" algn="l" defTabSz="10188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24" algn="l" defTabSz="10188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28" algn="l" defTabSz="10188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33" algn="l" defTabSz="10188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37" algn="l" defTabSz="101880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PR\PRP\GOV\Thermal RZPS\DCASS\2013\Sinclair_Floorpla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67" b="258"/>
          <a:stretch/>
        </p:blipFill>
        <p:spPr bwMode="auto">
          <a:xfrm>
            <a:off x="485775" y="5514069"/>
            <a:ext cx="6800850" cy="446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PR\PRP\GOV\Thermal RZPS\DCASS\2013\Sinclair_Floorpla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" b="51964"/>
          <a:stretch/>
        </p:blipFill>
        <p:spPr bwMode="auto">
          <a:xfrm>
            <a:off x="526256" y="987961"/>
            <a:ext cx="6800850" cy="443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743200" y="2640023"/>
            <a:ext cx="2442169" cy="11046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55" name="Rectangle 54"/>
          <p:cNvSpPr/>
          <p:nvPr/>
        </p:nvSpPr>
        <p:spPr>
          <a:xfrm>
            <a:off x="5305529" y="1487701"/>
            <a:ext cx="1028473" cy="11030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54" name="Rectangle 53"/>
          <p:cNvSpPr/>
          <p:nvPr/>
        </p:nvSpPr>
        <p:spPr>
          <a:xfrm>
            <a:off x="2113463" y="2428894"/>
            <a:ext cx="490195" cy="5059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53" name="Rectangle 52"/>
          <p:cNvSpPr/>
          <p:nvPr/>
        </p:nvSpPr>
        <p:spPr>
          <a:xfrm>
            <a:off x="2100604" y="1386008"/>
            <a:ext cx="490195" cy="8330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52" name="Rectangle 51"/>
          <p:cNvSpPr/>
          <p:nvPr/>
        </p:nvSpPr>
        <p:spPr>
          <a:xfrm>
            <a:off x="1033742" y="3527033"/>
            <a:ext cx="488496" cy="4353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51" name="Rectangle 50"/>
          <p:cNvSpPr/>
          <p:nvPr/>
        </p:nvSpPr>
        <p:spPr>
          <a:xfrm>
            <a:off x="1033742" y="2259695"/>
            <a:ext cx="474400" cy="6094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24" name="Rectangle 23"/>
          <p:cNvSpPr/>
          <p:nvPr/>
        </p:nvSpPr>
        <p:spPr>
          <a:xfrm>
            <a:off x="1033742" y="1389794"/>
            <a:ext cx="474400" cy="6660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1444" y="79829"/>
            <a:ext cx="7529514" cy="483649"/>
          </a:xfrm>
          <a:prstGeom prst="rect">
            <a:avLst/>
          </a:prstGeom>
          <a:noFill/>
        </p:spPr>
        <p:txBody>
          <a:bodyPr wrap="square" lIns="96378" tIns="48189" rIns="96378" bIns="48189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Dayton-Cincinnati Aerospace Sciences Symposium</a:t>
            </a:r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4" y="478972"/>
            <a:ext cx="7529514" cy="483649"/>
          </a:xfrm>
          <a:prstGeom prst="rect">
            <a:avLst/>
          </a:prstGeom>
          <a:noFill/>
        </p:spPr>
        <p:txBody>
          <a:bodyPr wrap="square" lIns="96378" tIns="48189" rIns="96378" bIns="48189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Sinclair Conference Center</a:t>
            </a:r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15538" y="2774378"/>
            <a:ext cx="2297493" cy="835983"/>
          </a:xfrm>
          <a:prstGeom prst="rect">
            <a:avLst/>
          </a:prstGeom>
          <a:noFill/>
          <a:ln>
            <a:noFill/>
          </a:ln>
        </p:spPr>
        <p:txBody>
          <a:bodyPr wrap="square" lIns="96378" tIns="48189" rIns="96378" bIns="48189" rtlCol="0">
            <a:spAutoFit/>
          </a:bodyPr>
          <a:lstStyle/>
          <a:p>
            <a:pPr algn="ctr"/>
            <a:r>
              <a:rPr lang="en-US" sz="1600" b="1" dirty="0"/>
              <a:t>Great Hall</a:t>
            </a:r>
          </a:p>
          <a:p>
            <a:pPr algn="ctr"/>
            <a:r>
              <a:rPr lang="en-US" sz="1600" b="1" dirty="0"/>
              <a:t>(Registration, Exhibits, Lunch)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7054" y="1599704"/>
            <a:ext cx="30777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127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7054" y="2441322"/>
            <a:ext cx="30777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120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91813" y="1679433"/>
            <a:ext cx="30777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131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04672" y="2558736"/>
            <a:ext cx="30777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133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27917" y="3621606"/>
            <a:ext cx="30014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26854" y="1592974"/>
            <a:ext cx="985822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150</a:t>
            </a:r>
          </a:p>
          <a:p>
            <a:pPr algn="ctr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Frederick C. Smith Auditorium</a:t>
            </a:r>
          </a:p>
        </p:txBody>
      </p:sp>
      <p:pic>
        <p:nvPicPr>
          <p:cNvPr id="37" name="Picture 36" descr="http://us.123rf.com/400wm/400/400/thorsten/thorsten0708/thorsten070800044/1491793.jpg"/>
          <p:cNvPicPr>
            <a:picLocks noChangeAspect="1"/>
          </p:cNvPicPr>
          <p:nvPr/>
        </p:nvPicPr>
        <p:blipFill rotWithShape="1">
          <a:blip r:embed="rId3" cstate="print"/>
          <a:srcRect l="54778" r="2811"/>
          <a:stretch/>
        </p:blipFill>
        <p:spPr bwMode="auto">
          <a:xfrm>
            <a:off x="6951796" y="1679921"/>
            <a:ext cx="214501" cy="46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8" descr="http://us.123rf.com/400wm/400/400/thorsten/thorsten0708/thorsten070800044/1491793.jpg"/>
          <p:cNvPicPr>
            <a:picLocks noChangeAspect="1"/>
          </p:cNvPicPr>
          <p:nvPr/>
        </p:nvPicPr>
        <p:blipFill rotWithShape="1">
          <a:blip r:embed="rId4" cstate="print"/>
          <a:srcRect l="-3645" r="54914"/>
          <a:stretch/>
        </p:blipFill>
        <p:spPr bwMode="auto">
          <a:xfrm>
            <a:off x="6925977" y="1252587"/>
            <a:ext cx="240319" cy="47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9" descr="http://us.123rf.com/400wm/400/400/thorsten/thorsten0708/thorsten070800044/1491793.jpg"/>
          <p:cNvPicPr>
            <a:picLocks noChangeAspect="1"/>
          </p:cNvPicPr>
          <p:nvPr/>
        </p:nvPicPr>
        <p:blipFill rotWithShape="1">
          <a:blip r:embed="rId4" cstate="print"/>
          <a:srcRect l="-3645" r="54914"/>
          <a:stretch/>
        </p:blipFill>
        <p:spPr bwMode="auto">
          <a:xfrm>
            <a:off x="2671763" y="987961"/>
            <a:ext cx="240319" cy="47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http://us.123rf.com/400wm/400/400/thorsten/thorsten0708/thorsten070800044/1491793.jpg"/>
          <p:cNvPicPr>
            <a:picLocks noChangeAspect="1"/>
          </p:cNvPicPr>
          <p:nvPr/>
        </p:nvPicPr>
        <p:blipFill rotWithShape="1">
          <a:blip r:embed="rId3" cstate="print"/>
          <a:srcRect l="54778" r="2811"/>
          <a:stretch/>
        </p:blipFill>
        <p:spPr bwMode="auto">
          <a:xfrm>
            <a:off x="731543" y="4922368"/>
            <a:ext cx="214501" cy="46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1" descr="http://us.123rf.com/400wm/400/400/thorsten/thorsten0708/thorsten070800044/1491793.jpg"/>
          <p:cNvPicPr>
            <a:picLocks noChangeAspect="1"/>
          </p:cNvPicPr>
          <p:nvPr/>
        </p:nvPicPr>
        <p:blipFill rotWithShape="1">
          <a:blip r:embed="rId3" cstate="print"/>
          <a:srcRect l="54778" r="2811"/>
          <a:stretch/>
        </p:blipFill>
        <p:spPr bwMode="auto">
          <a:xfrm>
            <a:off x="2697582" y="5514069"/>
            <a:ext cx="214501" cy="46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2" descr="http://us.123rf.com/400wm/400/400/thorsten/thorsten0708/thorsten070800044/1491793.jpg"/>
          <p:cNvPicPr>
            <a:picLocks noChangeAspect="1"/>
          </p:cNvPicPr>
          <p:nvPr/>
        </p:nvPicPr>
        <p:blipFill rotWithShape="1">
          <a:blip r:embed="rId4" cstate="print"/>
          <a:srcRect l="-3645" r="54914"/>
          <a:stretch/>
        </p:blipFill>
        <p:spPr bwMode="auto">
          <a:xfrm>
            <a:off x="5065210" y="8062686"/>
            <a:ext cx="240319" cy="47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43" descr="http://us.123rf.com/400wm/400/400/thorsten/thorsten0708/thorsten070800044/1491793.jpg"/>
          <p:cNvPicPr>
            <a:picLocks noChangeAspect="1"/>
          </p:cNvPicPr>
          <p:nvPr/>
        </p:nvPicPr>
        <p:blipFill rotWithShape="1">
          <a:blip r:embed="rId4" cstate="print"/>
          <a:srcRect l="-3645" r="54914"/>
          <a:stretch/>
        </p:blipFill>
        <p:spPr bwMode="auto">
          <a:xfrm>
            <a:off x="705288" y="9419771"/>
            <a:ext cx="240319" cy="47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ectangle 45"/>
          <p:cNvSpPr/>
          <p:nvPr/>
        </p:nvSpPr>
        <p:spPr>
          <a:xfrm>
            <a:off x="6941684" y="8023734"/>
            <a:ext cx="344942" cy="47897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pic>
        <p:nvPicPr>
          <p:cNvPr id="45" name="Picture 44" descr="http://us.123rf.com/400wm/400/400/thorsten/thorsten0708/thorsten070800044/1491793.jpg"/>
          <p:cNvPicPr>
            <a:picLocks noChangeAspect="1"/>
          </p:cNvPicPr>
          <p:nvPr/>
        </p:nvPicPr>
        <p:blipFill rotWithShape="1">
          <a:blip r:embed="rId3" cstate="print"/>
          <a:srcRect l="54778" r="2811"/>
          <a:stretch/>
        </p:blipFill>
        <p:spPr bwMode="auto">
          <a:xfrm>
            <a:off x="6848165" y="8031981"/>
            <a:ext cx="214501" cy="46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37"/>
          <p:cNvSpPr/>
          <p:nvPr/>
        </p:nvSpPr>
        <p:spPr>
          <a:xfrm>
            <a:off x="1038075" y="4001295"/>
            <a:ext cx="777077" cy="10074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278399" y="4381901"/>
            <a:ext cx="29642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116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206823" y="3878184"/>
            <a:ext cx="307777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101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389035" y="3483592"/>
            <a:ext cx="489437" cy="4879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487671" y="3599035"/>
            <a:ext cx="30777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171</a:t>
            </a:r>
          </a:p>
        </p:txBody>
      </p:sp>
      <p:pic>
        <p:nvPicPr>
          <p:cNvPr id="6" name="Picture 5" descr="http://us.123rf.com/400wm/400/400/thorsten/thorsten0708/thorsten070800044/1491793.jpg">
            <a:extLst>
              <a:ext uri="{FF2B5EF4-FFF2-40B4-BE49-F238E27FC236}">
                <a16:creationId xmlns:a16="http://schemas.microsoft.com/office/drawing/2014/main" id="{F63AECA9-CBC9-1356-F6CF-BE4D1D2CB5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54778" r="2811"/>
          <a:stretch/>
        </p:blipFill>
        <p:spPr bwMode="auto">
          <a:xfrm>
            <a:off x="6951796" y="1679921"/>
            <a:ext cx="214501" cy="46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BBE557A-3F88-7466-266B-6FDE1F225670}"/>
              </a:ext>
            </a:extLst>
          </p:cNvPr>
          <p:cNvSpPr/>
          <p:nvPr/>
        </p:nvSpPr>
        <p:spPr>
          <a:xfrm>
            <a:off x="6549407" y="1902090"/>
            <a:ext cx="320745" cy="4024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378" tIns="48189" rIns="96378" bIns="48189" spcCol="0" rtlCol="0" anchor="ctr"/>
          <a:lstStyle/>
          <a:p>
            <a:pPr algn="ctr"/>
            <a:endParaRPr lang="en-US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7B38A9-9F9E-E705-2AF3-973093FBECB8}"/>
              </a:ext>
            </a:extLst>
          </p:cNvPr>
          <p:cNvSpPr txBox="1"/>
          <p:nvPr/>
        </p:nvSpPr>
        <p:spPr>
          <a:xfrm>
            <a:off x="6555891" y="1980184"/>
            <a:ext cx="30777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164</a:t>
            </a:r>
          </a:p>
        </p:txBody>
      </p:sp>
      <p:pic>
        <p:nvPicPr>
          <p:cNvPr id="11" name="Picture 10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3AF47CC-B69A-9923-9704-79E8E3E810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7" y="5434862"/>
            <a:ext cx="6454884" cy="462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18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31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U.S Air Force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michalte</dc:creator>
  <cp:lastModifiedBy>Troy Hoeger</cp:lastModifiedBy>
  <cp:revision>40</cp:revision>
  <cp:lastPrinted>2013-02-21T22:58:44Z</cp:lastPrinted>
  <dcterms:created xsi:type="dcterms:W3CDTF">2013-02-12T23:26:25Z</dcterms:created>
  <dcterms:modified xsi:type="dcterms:W3CDTF">2023-02-16T03:08:27Z</dcterms:modified>
</cp:coreProperties>
</file>