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772400" cy="100584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55604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111209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66814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222418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780233" algn="l" defTabSz="1112093" rtl="0" eaLnBrk="1" latinLnBrk="0" hangingPunct="1"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3336280" algn="l" defTabSz="1112093" rtl="0" eaLnBrk="1" latinLnBrk="0" hangingPunct="1"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892326" algn="l" defTabSz="1112093" rtl="0" eaLnBrk="1" latinLnBrk="0" hangingPunct="1"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4448373" algn="l" defTabSz="1112093" rtl="0" eaLnBrk="1" latinLnBrk="0" hangingPunct="1"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6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CC99"/>
    <a:srgbClr val="CCECFF"/>
    <a:srgbClr val="66FFFF"/>
    <a:srgbClr val="66CCFF"/>
    <a:srgbClr val="003399"/>
    <a:srgbClr val="18387D"/>
    <a:srgbClr val="15397D"/>
    <a:srgbClr val="01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1579" y="96"/>
      </p:cViewPr>
      <p:guideLst>
        <p:guide orient="horz" pos="2866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640"/>
            <a:ext cx="3172240" cy="482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3" tIns="0" rIns="19803" bIns="0" numCol="1" anchor="t" anchorCtr="0" compatLnSpc="1">
            <a:prstTxWarp prst="textNoShape">
              <a:avLst/>
            </a:prstTxWarp>
          </a:bodyPr>
          <a:lstStyle>
            <a:lvl1pPr defTabSz="974712" eaLnBrk="0" hangingPunct="0">
              <a:defRPr sz="1000" i="1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2965" y="-1640"/>
            <a:ext cx="3172239" cy="482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3" tIns="0" rIns="19803" bIns="0" numCol="1" anchor="t" anchorCtr="0" compatLnSpc="1">
            <a:prstTxWarp prst="textNoShape">
              <a:avLst/>
            </a:prstTxWarp>
          </a:bodyPr>
          <a:lstStyle>
            <a:lvl1pPr algn="r" defTabSz="974712" eaLnBrk="0" hangingPunct="0">
              <a:defRPr sz="1000" i="1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6"/>
            <a:ext cx="3172240" cy="482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3" tIns="0" rIns="19803" bIns="0" numCol="1" anchor="b" anchorCtr="0" compatLnSpc="1">
            <a:prstTxWarp prst="textNoShape">
              <a:avLst/>
            </a:prstTxWarp>
          </a:bodyPr>
          <a:lstStyle>
            <a:lvl1pPr defTabSz="974712" eaLnBrk="0" hangingPunct="0">
              <a:defRPr sz="1000" i="1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2965" y="9119176"/>
            <a:ext cx="3172239" cy="482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3" tIns="0" rIns="19803" bIns="0" numCol="1" anchor="b" anchorCtr="0" compatLnSpc="1">
            <a:prstTxWarp prst="textNoShape">
              <a:avLst/>
            </a:prstTxWarp>
          </a:bodyPr>
          <a:lstStyle>
            <a:lvl1pPr algn="r" defTabSz="974712" eaLnBrk="0" hangingPunct="0">
              <a:defRPr sz="1000" i="1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948A62A3-084F-43DF-AF93-D79A52007B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301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640"/>
            <a:ext cx="3172240" cy="482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3" tIns="0" rIns="19803" bIns="0" numCol="1" anchor="t" anchorCtr="0" compatLnSpc="1">
            <a:prstTxWarp prst="textNoShape">
              <a:avLst/>
            </a:prstTxWarp>
          </a:bodyPr>
          <a:lstStyle>
            <a:lvl1pPr defTabSz="974712" eaLnBrk="0" hangingPunct="0">
              <a:defRPr sz="1000" i="1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2965" y="-1640"/>
            <a:ext cx="3172239" cy="482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3" tIns="0" rIns="19803" bIns="0" numCol="1" anchor="t" anchorCtr="0" compatLnSpc="1">
            <a:prstTxWarp prst="textNoShape">
              <a:avLst/>
            </a:prstTxWarp>
          </a:bodyPr>
          <a:lstStyle>
            <a:lvl1pPr algn="r" defTabSz="974712" eaLnBrk="0" hangingPunct="0">
              <a:defRPr sz="1000" i="1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176"/>
            <a:ext cx="3172240" cy="482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3" tIns="0" rIns="19803" bIns="0" numCol="1" anchor="b" anchorCtr="0" compatLnSpc="1">
            <a:prstTxWarp prst="textNoShape">
              <a:avLst/>
            </a:prstTxWarp>
          </a:bodyPr>
          <a:lstStyle>
            <a:lvl1pPr defTabSz="974712" eaLnBrk="0" hangingPunct="0">
              <a:defRPr sz="1000" i="1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2965" y="9119176"/>
            <a:ext cx="3172239" cy="482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3" tIns="0" rIns="19803" bIns="0" numCol="1" anchor="b" anchorCtr="0" compatLnSpc="1">
            <a:prstTxWarp prst="textNoShape">
              <a:avLst/>
            </a:prstTxWarp>
          </a:bodyPr>
          <a:lstStyle>
            <a:lvl1pPr algn="r" defTabSz="974712" eaLnBrk="0" hangingPunct="0">
              <a:defRPr sz="1000" i="1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FFA2405B-7903-4998-BDF5-014517824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Rectangle 6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76475" y="735013"/>
            <a:ext cx="2762250" cy="35766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5" name="Rectangle 7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037" y="4557948"/>
            <a:ext cx="5365474" cy="432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3" tIns="49506" rIns="99013" bIns="495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273734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175808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571492" algn="l" defTabSz="1175808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1146846" algn="l" defTabSz="1175808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712547" algn="l" defTabSz="1175808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2291762" algn="l" defTabSz="1175808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780233" algn="l" defTabSz="55604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336280" algn="l" defTabSz="55604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3892326" algn="l" defTabSz="55604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448373" algn="l" defTabSz="55604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3A7DF2-9E8F-4CF7-9062-CF6E84359E7B}" type="slidenum">
              <a:rPr lang="en-US" smtClean="0">
                <a:latin typeface="Times New Roman" pitchFamily="18" charset="0"/>
                <a:ea typeface="ＭＳ Ｐゴシック" pitchFamily="34" charset="-128"/>
              </a:rPr>
              <a:pPr>
                <a:defRPr/>
              </a:pPr>
              <a:t>1</a:t>
            </a:fld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4141304" y="-1640"/>
            <a:ext cx="3173896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837" tIns="47418" rIns="94837" bIns="47418" anchor="ctr"/>
          <a:lstStyle/>
          <a:p>
            <a:pPr eaLnBrk="0" hangingPunct="0"/>
            <a:endParaRPr lang="en-US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4141304" y="9117534"/>
            <a:ext cx="3173896" cy="48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803" tIns="0" rIns="19803" bIns="0" anchor="b"/>
          <a:lstStyle/>
          <a:p>
            <a:pPr algn="r" defTabSz="1005995" eaLnBrk="0" hangingPunct="0"/>
            <a:r>
              <a:rPr lang="en-US" sz="1000" i="1" dirty="0"/>
              <a:t>1</a:t>
            </a: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0" y="9117534"/>
            <a:ext cx="3172240" cy="48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837" tIns="47418" rIns="94837" bIns="47418" anchor="ctr"/>
          <a:lstStyle/>
          <a:p>
            <a:pPr eaLnBrk="0" hangingPunct="0"/>
            <a:endParaRPr lang="en-US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0" y="-1640"/>
            <a:ext cx="317224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837" tIns="47418" rIns="94837" bIns="47418" anchor="ctr"/>
          <a:lstStyle/>
          <a:p>
            <a:pPr eaLnBrk="0" hangingPunct="0"/>
            <a:endParaRPr lang="en-US"/>
          </a:p>
        </p:txBody>
      </p:sp>
      <p:sp>
        <p:nvSpPr>
          <p:cNvPr id="4103" name="Rectangle 6"/>
          <p:cNvSpPr>
            <a:spLocks noChangeArrowheads="1"/>
          </p:cNvSpPr>
          <p:nvPr/>
        </p:nvSpPr>
        <p:spPr bwMode="auto">
          <a:xfrm>
            <a:off x="4141304" y="-1640"/>
            <a:ext cx="3173896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837" tIns="47418" rIns="94837" bIns="47418" anchor="ctr"/>
          <a:lstStyle/>
          <a:p>
            <a:pPr eaLnBrk="0" hangingPunct="0"/>
            <a:endParaRPr lang="en-US"/>
          </a:p>
        </p:txBody>
      </p: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4141304" y="9117534"/>
            <a:ext cx="3173896" cy="48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13" tIns="49506" rIns="99013" bIns="49506" anchor="b"/>
          <a:lstStyle/>
          <a:p>
            <a:pPr algn="r" defTabSz="1005995" eaLnBrk="0" hangingPunct="0"/>
            <a:r>
              <a:rPr lang="en-US" sz="1200" dirty="0"/>
              <a:t>1</a:t>
            </a:r>
          </a:p>
        </p:txBody>
      </p:sp>
      <p:sp>
        <p:nvSpPr>
          <p:cNvPr id="4105" name="Rectangle 8"/>
          <p:cNvSpPr>
            <a:spLocks noChangeArrowheads="1"/>
          </p:cNvSpPr>
          <p:nvPr/>
        </p:nvSpPr>
        <p:spPr bwMode="auto">
          <a:xfrm>
            <a:off x="0" y="9117534"/>
            <a:ext cx="3172240" cy="48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837" tIns="47418" rIns="94837" bIns="47418" anchor="ctr"/>
          <a:lstStyle/>
          <a:p>
            <a:pPr eaLnBrk="0" hangingPunct="0"/>
            <a:endParaRPr lang="en-US"/>
          </a:p>
        </p:txBody>
      </p:sp>
      <p:sp>
        <p:nvSpPr>
          <p:cNvPr id="4106" name="Rectangle 9"/>
          <p:cNvSpPr>
            <a:spLocks noChangeArrowheads="1"/>
          </p:cNvSpPr>
          <p:nvPr/>
        </p:nvSpPr>
        <p:spPr bwMode="auto">
          <a:xfrm>
            <a:off x="0" y="-1640"/>
            <a:ext cx="317224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837" tIns="47418" rIns="94837" bIns="47418" anchor="ctr"/>
          <a:lstStyle/>
          <a:p>
            <a:pPr eaLnBrk="0" hangingPunct="0"/>
            <a:endParaRPr lang="en-US"/>
          </a:p>
        </p:txBody>
      </p:sp>
      <p:sp>
        <p:nvSpPr>
          <p:cNvPr id="4107" name="Rectangle 10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6475" y="735013"/>
            <a:ext cx="2762250" cy="3576637"/>
          </a:xfrm>
          <a:ln cap="flat"/>
        </p:spPr>
      </p:sp>
      <p:sp>
        <p:nvSpPr>
          <p:cNvPr id="4108" name="Rectangle 1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4670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606" y="3124956"/>
            <a:ext cx="6605191" cy="215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525" y="5699429"/>
            <a:ext cx="5441355" cy="2571146"/>
          </a:xfrm>
        </p:spPr>
        <p:txBody>
          <a:bodyPr/>
          <a:lstStyle>
            <a:lvl1pPr marL="0" indent="0" algn="ctr">
              <a:buNone/>
              <a:defRPr/>
            </a:lvl1pPr>
            <a:lvl2pPr marL="556047" indent="0" algn="ctr">
              <a:buNone/>
              <a:defRPr/>
            </a:lvl2pPr>
            <a:lvl3pPr marL="1112093" indent="0" algn="ctr">
              <a:buNone/>
              <a:defRPr/>
            </a:lvl3pPr>
            <a:lvl4pPr marL="1668140" indent="0" algn="ctr">
              <a:buNone/>
              <a:defRPr/>
            </a:lvl4pPr>
            <a:lvl5pPr marL="2224187" indent="0" algn="ctr">
              <a:buNone/>
              <a:defRPr/>
            </a:lvl5pPr>
            <a:lvl6pPr marL="2780233" indent="0" algn="ctr">
              <a:buNone/>
              <a:defRPr/>
            </a:lvl6pPr>
            <a:lvl7pPr marL="3336280" indent="0" algn="ctr">
              <a:buNone/>
              <a:defRPr/>
            </a:lvl7pPr>
            <a:lvl8pPr marL="3892326" indent="0" algn="ctr">
              <a:buNone/>
              <a:defRPr/>
            </a:lvl8pPr>
            <a:lvl9pPr marL="4448373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FDD4C-E16D-4997-8712-D72EC019C7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963FC-8E3A-4ADC-BC59-67580A4B7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37499" y="894746"/>
            <a:ext cx="1651297" cy="804605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3605" y="894746"/>
            <a:ext cx="4791969" cy="804605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79CFE-365C-464F-B8E3-BBEFEF4B52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E5E6E-FFBF-4293-B0C3-A4A31133EC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2790"/>
            <a:ext cx="6606878" cy="1999040"/>
          </a:xfrm>
        </p:spPr>
        <p:txBody>
          <a:bodyPr anchor="t"/>
          <a:lstStyle>
            <a:lvl1pPr algn="l">
              <a:defRPr sz="49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2515"/>
            <a:ext cx="6606878" cy="2200274"/>
          </a:xfrm>
        </p:spPr>
        <p:txBody>
          <a:bodyPr anchor="b"/>
          <a:lstStyle>
            <a:lvl1pPr marL="0" indent="0">
              <a:buNone/>
              <a:defRPr sz="2400"/>
            </a:lvl1pPr>
            <a:lvl2pPr marL="556047" indent="0">
              <a:buNone/>
              <a:defRPr sz="2200"/>
            </a:lvl2pPr>
            <a:lvl3pPr marL="1112093" indent="0">
              <a:buNone/>
              <a:defRPr sz="1900"/>
            </a:lvl3pPr>
            <a:lvl4pPr marL="1668140" indent="0">
              <a:buNone/>
              <a:defRPr sz="1700"/>
            </a:lvl4pPr>
            <a:lvl5pPr marL="2224187" indent="0">
              <a:buNone/>
              <a:defRPr sz="1700"/>
            </a:lvl5pPr>
            <a:lvl6pPr marL="2780233" indent="0">
              <a:buNone/>
              <a:defRPr sz="1700"/>
            </a:lvl6pPr>
            <a:lvl7pPr marL="3336280" indent="0">
              <a:buNone/>
              <a:defRPr sz="1700"/>
            </a:lvl7pPr>
            <a:lvl8pPr marL="3892326" indent="0">
              <a:buNone/>
              <a:defRPr sz="1700"/>
            </a:lvl8pPr>
            <a:lvl9pPr marL="4448373" indent="0">
              <a:buNone/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B0102-BF1C-4597-832B-C39FC2838F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3606" y="2905429"/>
            <a:ext cx="3221633" cy="6035372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64" y="2905429"/>
            <a:ext cx="3221633" cy="6035372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A444D-BD28-463C-A9F9-6B6B8D64F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947" y="402469"/>
            <a:ext cx="6996509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7947" y="2251831"/>
            <a:ext cx="3434159" cy="93798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56047" indent="0">
              <a:buNone/>
              <a:defRPr sz="2400" b="1"/>
            </a:lvl2pPr>
            <a:lvl3pPr marL="1112093" indent="0">
              <a:buNone/>
              <a:defRPr sz="2200" b="1"/>
            </a:lvl3pPr>
            <a:lvl4pPr marL="1668140" indent="0">
              <a:buNone/>
              <a:defRPr sz="1900" b="1"/>
            </a:lvl4pPr>
            <a:lvl5pPr marL="2224187" indent="0">
              <a:buNone/>
              <a:defRPr sz="1900" b="1"/>
            </a:lvl5pPr>
            <a:lvl6pPr marL="2780233" indent="0">
              <a:buNone/>
              <a:defRPr sz="1900" b="1"/>
            </a:lvl6pPr>
            <a:lvl7pPr marL="3336280" indent="0">
              <a:buNone/>
              <a:defRPr sz="1900" b="1"/>
            </a:lvl7pPr>
            <a:lvl8pPr marL="3892326" indent="0">
              <a:buNone/>
              <a:defRPr sz="1900" b="1"/>
            </a:lvl8pPr>
            <a:lvl9pPr marL="4448373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7947" y="3189817"/>
            <a:ext cx="3434159" cy="5795887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609" y="2251831"/>
            <a:ext cx="3435846" cy="93798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56047" indent="0">
              <a:buNone/>
              <a:defRPr sz="2400" b="1"/>
            </a:lvl2pPr>
            <a:lvl3pPr marL="1112093" indent="0">
              <a:buNone/>
              <a:defRPr sz="2200" b="1"/>
            </a:lvl3pPr>
            <a:lvl4pPr marL="1668140" indent="0">
              <a:buNone/>
              <a:defRPr sz="1900" b="1"/>
            </a:lvl4pPr>
            <a:lvl5pPr marL="2224187" indent="0">
              <a:buNone/>
              <a:defRPr sz="1900" b="1"/>
            </a:lvl5pPr>
            <a:lvl6pPr marL="2780233" indent="0">
              <a:buNone/>
              <a:defRPr sz="1900" b="1"/>
            </a:lvl6pPr>
            <a:lvl7pPr marL="3336280" indent="0">
              <a:buNone/>
              <a:defRPr sz="1900" b="1"/>
            </a:lvl7pPr>
            <a:lvl8pPr marL="3892326" indent="0">
              <a:buNone/>
              <a:defRPr sz="1900" b="1"/>
            </a:lvl8pPr>
            <a:lvl9pPr marL="4448373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609" y="3189817"/>
            <a:ext cx="3435846" cy="5795887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5CDFF-61D5-4895-B370-23C265E3E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BB653-DF48-42A0-8703-5B50DD064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81162-0794-4D44-954D-2DA10C06C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945" y="400808"/>
            <a:ext cx="2557066" cy="1704672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9467" y="400808"/>
            <a:ext cx="4344988" cy="8584897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945" y="2105479"/>
            <a:ext cx="2557066" cy="6880226"/>
          </a:xfrm>
        </p:spPr>
        <p:txBody>
          <a:bodyPr/>
          <a:lstStyle>
            <a:lvl1pPr marL="0" indent="0">
              <a:buNone/>
              <a:defRPr sz="1700"/>
            </a:lvl1pPr>
            <a:lvl2pPr marL="556047" indent="0">
              <a:buNone/>
              <a:defRPr sz="1500"/>
            </a:lvl2pPr>
            <a:lvl3pPr marL="1112093" indent="0">
              <a:buNone/>
              <a:defRPr sz="1200"/>
            </a:lvl3pPr>
            <a:lvl4pPr marL="1668140" indent="0">
              <a:buNone/>
              <a:defRPr sz="1100"/>
            </a:lvl4pPr>
            <a:lvl5pPr marL="2224187" indent="0">
              <a:buNone/>
              <a:defRPr sz="1100"/>
            </a:lvl5pPr>
            <a:lvl6pPr marL="2780233" indent="0">
              <a:buNone/>
              <a:defRPr sz="1100"/>
            </a:lvl6pPr>
            <a:lvl7pPr marL="3336280" indent="0">
              <a:buNone/>
              <a:defRPr sz="1100"/>
            </a:lvl7pPr>
            <a:lvl8pPr marL="3892326" indent="0">
              <a:buNone/>
              <a:defRPr sz="1100"/>
            </a:lvl8pPr>
            <a:lvl9pPr marL="4448373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2483E-382D-417B-82EC-5F4BCB3FDD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109" y="7041547"/>
            <a:ext cx="4663777" cy="829885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109" y="898072"/>
            <a:ext cx="4663777" cy="6035373"/>
          </a:xfrm>
        </p:spPr>
        <p:txBody>
          <a:bodyPr/>
          <a:lstStyle>
            <a:lvl1pPr marL="0" indent="0">
              <a:buNone/>
              <a:defRPr sz="3900"/>
            </a:lvl1pPr>
            <a:lvl2pPr marL="556047" indent="0">
              <a:buNone/>
              <a:defRPr sz="3400"/>
            </a:lvl2pPr>
            <a:lvl3pPr marL="1112093" indent="0">
              <a:buNone/>
              <a:defRPr sz="2900"/>
            </a:lvl3pPr>
            <a:lvl4pPr marL="1668140" indent="0">
              <a:buNone/>
              <a:defRPr sz="2400"/>
            </a:lvl4pPr>
            <a:lvl5pPr marL="2224187" indent="0">
              <a:buNone/>
              <a:defRPr sz="2400"/>
            </a:lvl5pPr>
            <a:lvl6pPr marL="2780233" indent="0">
              <a:buNone/>
              <a:defRPr sz="2400"/>
            </a:lvl6pPr>
            <a:lvl7pPr marL="3336280" indent="0">
              <a:buNone/>
              <a:defRPr sz="2400"/>
            </a:lvl7pPr>
            <a:lvl8pPr marL="3892326" indent="0">
              <a:buNone/>
              <a:defRPr sz="2400"/>
            </a:lvl8pPr>
            <a:lvl9pPr marL="4448373" indent="0">
              <a:buNone/>
              <a:defRPr sz="24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109" y="7871432"/>
            <a:ext cx="4663777" cy="1180797"/>
          </a:xfrm>
        </p:spPr>
        <p:txBody>
          <a:bodyPr/>
          <a:lstStyle>
            <a:lvl1pPr marL="0" indent="0">
              <a:buNone/>
              <a:defRPr sz="1700"/>
            </a:lvl1pPr>
            <a:lvl2pPr marL="556047" indent="0">
              <a:buNone/>
              <a:defRPr sz="1500"/>
            </a:lvl2pPr>
            <a:lvl3pPr marL="1112093" indent="0">
              <a:buNone/>
              <a:defRPr sz="1200"/>
            </a:lvl3pPr>
            <a:lvl4pPr marL="1668140" indent="0">
              <a:buNone/>
              <a:defRPr sz="1100"/>
            </a:lvl4pPr>
            <a:lvl5pPr marL="2224187" indent="0">
              <a:buNone/>
              <a:defRPr sz="1100"/>
            </a:lvl5pPr>
            <a:lvl6pPr marL="2780233" indent="0">
              <a:buNone/>
              <a:defRPr sz="1100"/>
            </a:lvl6pPr>
            <a:lvl7pPr marL="3336280" indent="0">
              <a:buNone/>
              <a:defRPr sz="1100"/>
            </a:lvl7pPr>
            <a:lvl8pPr marL="3892326" indent="0">
              <a:buNone/>
              <a:defRPr sz="1100"/>
            </a:lvl8pPr>
            <a:lvl9pPr marL="4448373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95889-41B0-4772-A9F6-732BED63B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66738" y="9180286"/>
            <a:ext cx="1619250" cy="718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11982" tIns="55991" rIns="111982" bIns="55991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700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71764" y="9180286"/>
            <a:ext cx="2428875" cy="718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11982" tIns="55991" rIns="111982" bIns="55991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700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86413" y="9180286"/>
            <a:ext cx="1619250" cy="718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11982" tIns="55991" rIns="111982" bIns="55991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700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940699AD-FBCB-4819-B99C-013867A79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83606" y="894746"/>
            <a:ext cx="6605191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7774" tIns="57922" rIns="117774" bIns="579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3606" y="2905429"/>
            <a:ext cx="6605191" cy="603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7774" tIns="57922" rIns="117774" bIns="579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75808" rtl="0" eaLnBrk="0" fontAlgn="base" hangingPunct="0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1175808" rtl="0" eaLnBrk="0" fontAlgn="base" hangingPunct="0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1175808" rtl="0" eaLnBrk="0" fontAlgn="base" hangingPunct="0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1175808" rtl="0" eaLnBrk="0" fontAlgn="base" hangingPunct="0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1175808" rtl="0" eaLnBrk="0" fontAlgn="base" hangingPunct="0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5pPr>
      <a:lvl6pPr marL="556047" algn="ctr" defTabSz="1175808" rtl="0" eaLnBrk="0" fontAlgn="base" hangingPunct="0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Times New Roman" pitchFamily="-65" charset="0"/>
        </a:defRPr>
      </a:lvl6pPr>
      <a:lvl7pPr marL="1112093" algn="ctr" defTabSz="1175808" rtl="0" eaLnBrk="0" fontAlgn="base" hangingPunct="0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Times New Roman" pitchFamily="-65" charset="0"/>
        </a:defRPr>
      </a:lvl7pPr>
      <a:lvl8pPr marL="1668140" algn="ctr" defTabSz="1175808" rtl="0" eaLnBrk="0" fontAlgn="base" hangingPunct="0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Times New Roman" pitchFamily="-65" charset="0"/>
        </a:defRPr>
      </a:lvl8pPr>
      <a:lvl9pPr marL="2224187" algn="ctr" defTabSz="1175808" rtl="0" eaLnBrk="0" fontAlgn="base" hangingPunct="0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Times New Roman" pitchFamily="-65" charset="0"/>
        </a:defRPr>
      </a:lvl9pPr>
    </p:titleStyle>
    <p:bodyStyle>
      <a:lvl1pPr marL="440204" indent="-440204" algn="l" defTabSz="1175808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41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955706" indent="-368768" algn="l" defTabSz="1175808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3600">
          <a:solidFill>
            <a:schemeClr val="tx1"/>
          </a:solidFill>
          <a:latin typeface="+mn-lt"/>
          <a:ea typeface="ＭＳ Ｐゴシック" pitchFamily="-65" charset="-128"/>
        </a:defRPr>
      </a:lvl2pPr>
      <a:lvl3pPr marL="1469277" indent="-293469" algn="l" defTabSz="1175808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000">
          <a:solidFill>
            <a:schemeClr val="tx1"/>
          </a:solidFill>
          <a:latin typeface="+mn-lt"/>
          <a:ea typeface="ＭＳ Ｐゴシック" pitchFamily="-65" charset="-128"/>
        </a:defRPr>
      </a:lvl3pPr>
      <a:lvl4pPr marL="2058145" indent="-295400" algn="l" defTabSz="1175808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600">
          <a:solidFill>
            <a:schemeClr val="tx1"/>
          </a:solidFill>
          <a:latin typeface="+mn-lt"/>
          <a:ea typeface="ＭＳ Ｐゴシック" pitchFamily="-65" charset="-128"/>
        </a:defRPr>
      </a:lvl4pPr>
      <a:lvl5pPr marL="2645083" indent="-293469" algn="l" defTabSz="1175808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600">
          <a:solidFill>
            <a:schemeClr val="tx1"/>
          </a:solidFill>
          <a:latin typeface="+mn-lt"/>
          <a:ea typeface="ＭＳ Ｐゴシック" pitchFamily="-65" charset="-128"/>
        </a:defRPr>
      </a:lvl5pPr>
      <a:lvl6pPr marL="3201130" indent="-293469" algn="l" defTabSz="1175808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600">
          <a:solidFill>
            <a:schemeClr val="tx1"/>
          </a:solidFill>
          <a:latin typeface="+mn-lt"/>
          <a:ea typeface="ＭＳ Ｐゴシック" pitchFamily="-65" charset="-128"/>
        </a:defRPr>
      </a:lvl6pPr>
      <a:lvl7pPr marL="3757176" indent="-293469" algn="l" defTabSz="1175808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600">
          <a:solidFill>
            <a:schemeClr val="tx1"/>
          </a:solidFill>
          <a:latin typeface="+mn-lt"/>
          <a:ea typeface="ＭＳ Ｐゴシック" pitchFamily="-65" charset="-128"/>
        </a:defRPr>
      </a:lvl7pPr>
      <a:lvl8pPr marL="4313223" indent="-293469" algn="l" defTabSz="1175808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600">
          <a:solidFill>
            <a:schemeClr val="tx1"/>
          </a:solidFill>
          <a:latin typeface="+mn-lt"/>
          <a:ea typeface="ＭＳ Ｐゴシック" pitchFamily="-65" charset="-128"/>
        </a:defRPr>
      </a:lvl8pPr>
      <a:lvl9pPr marL="4869270" indent="-293469" algn="l" defTabSz="1175808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6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55604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56047" algn="l" defTabSz="55604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12093" algn="l" defTabSz="55604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68140" algn="l" defTabSz="55604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24187" algn="l" defTabSz="55604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80233" algn="l" defTabSz="55604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36280" algn="l" defTabSz="55604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92326" algn="l" defTabSz="55604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48373" algn="l" defTabSz="55604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hyperlink" Target="https://www.youtube.com/user/geaviation" TargetMode="Externa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24" Type="http://schemas.openxmlformats.org/officeDocument/2006/relationships/image" Target="../media/image21.pn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20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emf"/><Relationship Id="rId9" Type="http://schemas.openxmlformats.org/officeDocument/2006/relationships/image" Target="../media/image7.jpeg"/><Relationship Id="rId14" Type="http://schemas.openxmlformats.org/officeDocument/2006/relationships/image" Target="../media/image12.png"/><Relationship Id="rId2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Text Box 32"/>
          <p:cNvSpPr txBox="1">
            <a:spLocks noChangeArrowheads="1"/>
          </p:cNvSpPr>
          <p:nvPr/>
        </p:nvSpPr>
        <p:spPr bwMode="auto">
          <a:xfrm>
            <a:off x="152400" y="8839200"/>
            <a:ext cx="7467600" cy="57396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111209" tIns="55605" rIns="111209" bIns="55605">
            <a:spAutoFit/>
          </a:bodyPr>
          <a:lstStyle/>
          <a:p>
            <a:pPr algn="ctr"/>
            <a:r>
              <a:rPr lang="en-US" sz="1500" b="1" dirty="0"/>
              <a:t>An opportunity for companies to informally discuss options with the brightest local students  from numerous local and regional Universities.</a:t>
            </a:r>
            <a:endParaRPr lang="en-US" sz="1500" dirty="0"/>
          </a:p>
        </p:txBody>
      </p:sp>
      <p:sp>
        <p:nvSpPr>
          <p:cNvPr id="1044" name="Rectangle 8"/>
          <p:cNvSpPr>
            <a:spLocks noChangeArrowheads="1"/>
          </p:cNvSpPr>
          <p:nvPr/>
        </p:nvSpPr>
        <p:spPr bwMode="auto">
          <a:xfrm>
            <a:off x="152400" y="2590800"/>
            <a:ext cx="7467600" cy="481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1209" tIns="55605" rIns="111209" bIns="55605" anchor="ctr">
            <a:spAutoFit/>
          </a:bodyPr>
          <a:lstStyle/>
          <a:p>
            <a:pPr algn="ctr"/>
            <a:r>
              <a:rPr lang="en-US" sz="2400" b="1" i="1" dirty="0">
                <a:solidFill>
                  <a:srgbClr val="FF0000"/>
                </a:solidFill>
              </a:rPr>
              <a:t>Thank You Corporate and Educational Sponsors: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047" name="Picture 38" descr="DaytonCincinnatiSectionHorizontalLog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9754" y="159657"/>
            <a:ext cx="3952893" cy="1253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 Box 32"/>
          <p:cNvSpPr txBox="1">
            <a:spLocks noChangeArrowheads="1"/>
          </p:cNvSpPr>
          <p:nvPr/>
        </p:nvSpPr>
        <p:spPr bwMode="auto">
          <a:xfrm>
            <a:off x="364331" y="9336961"/>
            <a:ext cx="7043738" cy="66629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111209" tIns="55605" rIns="111209" bIns="55605">
            <a:spAutoFit/>
          </a:bodyPr>
          <a:lstStyle/>
          <a:p>
            <a:pPr algn="ctr"/>
            <a:r>
              <a:rPr lang="en-US" sz="1200" b="1" i="1" dirty="0"/>
              <a:t>An excellent forum for students to learn about career options and collaborative opportunities in the Dayton - Cincinnati region.  For additional information see our website at </a:t>
            </a:r>
          </a:p>
          <a:p>
            <a:pPr algn="ctr"/>
            <a:r>
              <a:rPr lang="en-US" sz="1200" dirty="0">
                <a:solidFill>
                  <a:schemeClr val="accent2"/>
                </a:solidFill>
              </a:rPr>
              <a:t>https://engage.aiaa.org/dayton-cincinnati/home</a:t>
            </a:r>
          </a:p>
        </p:txBody>
      </p:sp>
      <p:sp>
        <p:nvSpPr>
          <p:cNvPr id="40" name="Text Box 32"/>
          <p:cNvSpPr txBox="1">
            <a:spLocks noChangeArrowheads="1"/>
          </p:cNvSpPr>
          <p:nvPr/>
        </p:nvSpPr>
        <p:spPr bwMode="auto">
          <a:xfrm>
            <a:off x="801426" y="1447800"/>
            <a:ext cx="6169548" cy="152806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111209" tIns="55605" rIns="111209" bIns="55605">
            <a:spAutoFit/>
          </a:bodyPr>
          <a:lstStyle/>
          <a:p>
            <a:pPr algn="ctr"/>
            <a:r>
              <a:rPr lang="en-US" sz="1400" dirty="0"/>
              <a:t>Forty-Eighth Annual</a:t>
            </a:r>
          </a:p>
          <a:p>
            <a:pPr algn="ctr"/>
            <a:r>
              <a:rPr lang="en-US" sz="1400" dirty="0"/>
              <a:t>DAYTON-CINCINNATI AEROSPACE SCIENCES SYMPOSIUM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/>
              <a:t>28 February 2023</a:t>
            </a:r>
          </a:p>
          <a:p>
            <a:pPr algn="ctr"/>
            <a:endParaRPr lang="en-US" sz="1600" dirty="0"/>
          </a:p>
          <a:p>
            <a:pPr algn="ctr"/>
            <a:endParaRPr lang="en-US" sz="1600" u="sng" dirty="0">
              <a:solidFill>
                <a:schemeClr val="accent6"/>
              </a:solidFill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7497892" y="4800335"/>
            <a:ext cx="2027250" cy="97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Rectangle 8"/>
          <p:cNvSpPr>
            <a:spLocks noChangeArrowheads="1"/>
          </p:cNvSpPr>
          <p:nvPr/>
        </p:nvSpPr>
        <p:spPr bwMode="auto">
          <a:xfrm>
            <a:off x="-7086333" y="5789027"/>
            <a:ext cx="1781175" cy="31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1209" tIns="55605" rIns="111209" bIns="55605" anchor="ctr">
            <a:spAutoFit/>
          </a:bodyPr>
          <a:lstStyle/>
          <a:p>
            <a:r>
              <a:rPr lang="en-US" sz="1300" dirty="0">
                <a:solidFill>
                  <a:schemeClr val="accent2"/>
                </a:solidFill>
              </a:rPr>
              <a:t>www.cookecorp.com</a:t>
            </a:r>
          </a:p>
        </p:txBody>
      </p:sp>
      <p:pic>
        <p:nvPicPr>
          <p:cNvPr id="4" name="Picture 2" descr="SE%20logo1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4082" y="7467600"/>
            <a:ext cx="2503997" cy="1070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Rectangle 8"/>
          <p:cNvSpPr>
            <a:spLocks noChangeArrowheads="1"/>
          </p:cNvSpPr>
          <p:nvPr/>
        </p:nvSpPr>
        <p:spPr bwMode="auto">
          <a:xfrm>
            <a:off x="2748218" y="8454291"/>
            <a:ext cx="2145506" cy="31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1209" tIns="55605" rIns="111209" bIns="55605" anchor="ctr">
            <a:spAutoFit/>
          </a:bodyPr>
          <a:lstStyle/>
          <a:p>
            <a:pPr algn="r"/>
            <a:r>
              <a:rPr lang="en-US" sz="1300" u="sng" dirty="0">
                <a:solidFill>
                  <a:schemeClr val="accent2"/>
                </a:solidFill>
              </a:rPr>
              <a:t>www.spectralenergies.com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-8637806" y="2549945"/>
            <a:ext cx="1752600" cy="945414"/>
            <a:chOff x="1475664" y="6522186"/>
            <a:chExt cx="1752600" cy="945414"/>
          </a:xfrm>
        </p:grpSpPr>
        <p:pic>
          <p:nvPicPr>
            <p:cNvPr id="6" name="Picture 2" descr="H:\USERS\M\MICHALTE\TMichalak\DCASS 2011 Files\2011 Files\Logos\MacB_Logo_FOR ALL USES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75664" y="6522186"/>
              <a:ext cx="1752600" cy="685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Rectangle 8"/>
            <p:cNvSpPr>
              <a:spLocks noChangeArrowheads="1"/>
            </p:cNvSpPr>
            <p:nvPr/>
          </p:nvSpPr>
          <p:spPr bwMode="auto">
            <a:xfrm>
              <a:off x="1704264" y="7155249"/>
              <a:ext cx="1295400" cy="312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1209" tIns="55605" rIns="111209" bIns="55605" anchor="ctr">
              <a:spAutoFit/>
            </a:bodyPr>
            <a:lstStyle/>
            <a:p>
              <a:pPr algn="r"/>
              <a:r>
                <a:rPr lang="en-US" sz="1300" u="sng" dirty="0">
                  <a:solidFill>
                    <a:schemeClr val="accent2"/>
                  </a:solidFill>
                </a:rPr>
                <a:t>www.macb.com</a:t>
              </a:r>
            </a:p>
          </p:txBody>
        </p:sp>
      </p:grpSp>
      <p:pic>
        <p:nvPicPr>
          <p:cNvPr id="7" name="Picture 3" descr="H:\USERS\M\MICHALTE\TMichalak\DCASS 2011 Files\2011 Files\Logos\MECLogo.JPG"/>
          <p:cNvPicPr>
            <a:picLocks noChangeAspect="1" noChangeArrowheads="1"/>
          </p:cNvPicPr>
          <p:nvPr/>
        </p:nvPicPr>
        <p:blipFill rotWithShape="1">
          <a:blip r:embed="rId7"/>
          <a:srcRect t="5409" b="5902"/>
          <a:stretch/>
        </p:blipFill>
        <p:spPr bwMode="auto">
          <a:xfrm>
            <a:off x="-7528372" y="6745439"/>
            <a:ext cx="2350335" cy="1360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/>
          <p:cNvGrpSpPr/>
          <p:nvPr/>
        </p:nvGrpSpPr>
        <p:grpSpPr>
          <a:xfrm>
            <a:off x="11305097" y="7630344"/>
            <a:ext cx="1850072" cy="1543237"/>
            <a:chOff x="1780465" y="7126023"/>
            <a:chExt cx="1850072" cy="1543237"/>
          </a:xfrm>
        </p:grpSpPr>
        <p:pic>
          <p:nvPicPr>
            <p:cNvPr id="8" name="Picture 13" descr="C:\Users\SchmitRF\Desktop\OAI_logo_hires.jp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780465" y="7126023"/>
              <a:ext cx="1850072" cy="13090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" name="Rectangle 8"/>
            <p:cNvSpPr>
              <a:spLocks noChangeArrowheads="1"/>
            </p:cNvSpPr>
            <p:nvPr/>
          </p:nvSpPr>
          <p:spPr bwMode="auto">
            <a:xfrm>
              <a:off x="2138763" y="8356909"/>
              <a:ext cx="1133475" cy="312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1209" tIns="55605" rIns="111209" bIns="55605" anchor="ctr">
              <a:spAutoFit/>
            </a:bodyPr>
            <a:lstStyle/>
            <a:p>
              <a:pPr algn="r"/>
              <a:r>
                <a:rPr lang="en-US" sz="1300" u="sng" dirty="0">
                  <a:solidFill>
                    <a:schemeClr val="accent2"/>
                  </a:solidFill>
                </a:rPr>
                <a:t>www.oai.org</a:t>
              </a:r>
            </a:p>
          </p:txBody>
        </p:sp>
      </p:grpSp>
      <p:sp>
        <p:nvSpPr>
          <p:cNvPr id="32" name="Text Box 32"/>
          <p:cNvSpPr txBox="1">
            <a:spLocks noChangeArrowheads="1"/>
          </p:cNvSpPr>
          <p:nvPr/>
        </p:nvSpPr>
        <p:spPr bwMode="auto">
          <a:xfrm>
            <a:off x="-7406331" y="2557747"/>
            <a:ext cx="3603631" cy="7124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111209" tIns="55605" rIns="111209" bIns="55605">
            <a:spAutoFit/>
          </a:bodyPr>
          <a:lstStyle/>
          <a:p>
            <a:pPr algn="ctr"/>
            <a:r>
              <a:rPr lang="en-US" sz="1300" dirty="0"/>
              <a:t>Corporate Sponsors Coordinators</a:t>
            </a:r>
          </a:p>
          <a:p>
            <a:pPr algn="ctr"/>
            <a:r>
              <a:rPr lang="en-US" sz="1300" dirty="0"/>
              <a:t>Sivaram Gogineni (937)-266-9570 </a:t>
            </a:r>
            <a:r>
              <a:rPr lang="en-US" sz="1300" u="sng" dirty="0">
                <a:solidFill>
                  <a:schemeClr val="accent2"/>
                </a:solidFill>
              </a:rPr>
              <a:t>goginesp@gmail.com</a:t>
            </a:r>
            <a:r>
              <a:rPr lang="en-US" sz="1300" dirty="0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1026" name="Picture 12" descr="C:\Users\SchmitRF\Desktop\cradle_log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38362" y="1581487"/>
            <a:ext cx="272272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-11686922" y="6686991"/>
            <a:ext cx="2100759" cy="31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1209" tIns="55605" rIns="111209" bIns="55605" anchor="ctr">
            <a:spAutoFit/>
          </a:bodyPr>
          <a:lstStyle/>
          <a:p>
            <a:pPr algn="ctr"/>
            <a:r>
              <a:rPr lang="en-US" sz="1300" u="sng" dirty="0">
                <a:solidFill>
                  <a:schemeClr val="accent2"/>
                </a:solidFill>
              </a:rPr>
              <a:t>http://ceas.uc.edu/</a:t>
            </a:r>
          </a:p>
        </p:txBody>
      </p:sp>
      <p:pic>
        <p:nvPicPr>
          <p:cNvPr id="1028" name="Picture 4" descr="H:\Users\M\MICHALTE\TMichalak\DCASS\DCASS 2014\Publications\Logos\UC.bmp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52010" y="5104483"/>
            <a:ext cx="2630935" cy="166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22867" y="3937704"/>
            <a:ext cx="2762675" cy="619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-11569992" y="4497364"/>
            <a:ext cx="2185988" cy="31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1209" tIns="55605" rIns="111209" bIns="55605" anchor="ctr">
            <a:spAutoFit/>
          </a:bodyPr>
          <a:lstStyle/>
          <a:p>
            <a:pPr algn="r"/>
            <a:r>
              <a:rPr lang="en-US" sz="1300" u="sng" dirty="0">
                <a:solidFill>
                  <a:schemeClr val="accent2"/>
                </a:solidFill>
              </a:rPr>
              <a:t>www.boozallen.com/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2557096" y="6305648"/>
            <a:ext cx="3086100" cy="1145975"/>
            <a:chOff x="4076700" y="5618606"/>
            <a:chExt cx="3086100" cy="1145975"/>
          </a:xfrm>
        </p:grpSpPr>
        <p:pic>
          <p:nvPicPr>
            <p:cNvPr id="20" name="Picture 4" descr="C:\Users\1249713852C\Desktop\DCASS Pubs 2016\Logos\BastechLogoNew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6700" y="5618606"/>
              <a:ext cx="3086100" cy="930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 Box 3"/>
            <p:cNvSpPr txBox="1">
              <a:spLocks noChangeArrowheads="1"/>
            </p:cNvSpPr>
            <p:nvPr/>
          </p:nvSpPr>
          <p:spPr bwMode="auto">
            <a:xfrm>
              <a:off x="5015269" y="6452230"/>
              <a:ext cx="1694756" cy="312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1209" tIns="55605" rIns="111209" bIns="55605" anchor="ctr">
              <a:spAutoFit/>
            </a:bodyPr>
            <a:lstStyle>
              <a:defPPr>
                <a:defRPr lang="en-US"/>
              </a:defPPr>
              <a:lvl1pPr algn="r">
                <a:defRPr sz="1300" u="sng">
                  <a:solidFill>
                    <a:schemeClr val="accent2"/>
                  </a:solidFill>
                </a:defRPr>
              </a:lvl1pPr>
            </a:lstStyle>
            <a:p>
              <a:r>
                <a:rPr lang="en-US" dirty="0"/>
                <a:t>www.bastech.com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-4474365" y="1970184"/>
            <a:ext cx="3124200" cy="884145"/>
            <a:chOff x="152400" y="5751421"/>
            <a:chExt cx="3124200" cy="884145"/>
          </a:xfrm>
        </p:grpSpPr>
        <p:pic>
          <p:nvPicPr>
            <p:cNvPr id="1027" name="Picture 3" descr="C:\Users\1249713852C\Desktop\DCASS Pubs 2016\Logos\Rolls Logo.pn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5751421"/>
              <a:ext cx="3124200" cy="7279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Text Box 3"/>
            <p:cNvSpPr txBox="1">
              <a:spLocks noChangeArrowheads="1"/>
            </p:cNvSpPr>
            <p:nvPr/>
          </p:nvSpPr>
          <p:spPr bwMode="auto">
            <a:xfrm>
              <a:off x="914400" y="6323215"/>
              <a:ext cx="1694756" cy="312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1209" tIns="55605" rIns="111209" bIns="55605" anchor="ctr">
              <a:spAutoFit/>
            </a:bodyPr>
            <a:lstStyle>
              <a:defPPr>
                <a:defRPr lang="en-US"/>
              </a:defPPr>
              <a:lvl1pPr algn="r">
                <a:defRPr sz="1300" u="sng">
                  <a:solidFill>
                    <a:schemeClr val="accent2"/>
                  </a:solidFill>
                </a:defRPr>
              </a:lvl1pPr>
            </a:lstStyle>
            <a:p>
              <a:r>
                <a:rPr lang="en-US" dirty="0"/>
                <a:t>www.rolls-royce.com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236146" y="3807123"/>
            <a:ext cx="2863750" cy="1148282"/>
            <a:chOff x="489050" y="4276525"/>
            <a:chExt cx="2863750" cy="1148282"/>
          </a:xfrm>
        </p:grpSpPr>
        <p:sp>
          <p:nvSpPr>
            <p:cNvPr id="55" name="Rectangle 8"/>
            <p:cNvSpPr>
              <a:spLocks noChangeArrowheads="1"/>
            </p:cNvSpPr>
            <p:nvPr/>
          </p:nvSpPr>
          <p:spPr bwMode="auto">
            <a:xfrm>
              <a:off x="827931" y="5112456"/>
              <a:ext cx="2185988" cy="312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1209" tIns="55605" rIns="111209" bIns="55605" anchor="ctr">
              <a:spAutoFit/>
            </a:bodyPr>
            <a:lstStyle/>
            <a:p>
              <a:pPr algn="r"/>
              <a:r>
                <a:rPr lang="en-US" sz="1300" u="sng" dirty="0">
                  <a:solidFill>
                    <a:schemeClr val="accent2"/>
                  </a:solidFill>
                </a:rPr>
                <a:t>www.highspeedimaging.com</a:t>
              </a:r>
            </a:p>
          </p:txBody>
        </p:sp>
        <p:pic>
          <p:nvPicPr>
            <p:cNvPr id="1029" name="Picture 5" descr="C:\Users\1249713852C\Desktop\DCASS Pubs 2016\Logos\MEC-LOGO1.pn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050" y="4276525"/>
              <a:ext cx="2863750" cy="819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13005586" y="3707539"/>
            <a:ext cx="3252653" cy="1157059"/>
            <a:chOff x="4258490" y="4176941"/>
            <a:chExt cx="3252653" cy="1157059"/>
          </a:xfrm>
        </p:grpSpPr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5002751" y="5021649"/>
              <a:ext cx="1694756" cy="312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1209" tIns="55605" rIns="111209" bIns="55605" anchor="ctr">
              <a:spAutoFit/>
            </a:bodyPr>
            <a:lstStyle>
              <a:defPPr>
                <a:defRPr lang="en-US"/>
              </a:defPPr>
              <a:lvl1pPr algn="r">
                <a:defRPr sz="1300" u="sng">
                  <a:solidFill>
                    <a:schemeClr val="accent2"/>
                  </a:solidFill>
                </a:defRPr>
              </a:lvl1pPr>
            </a:lstStyle>
            <a:p>
              <a:r>
                <a:rPr lang="en-US" dirty="0"/>
                <a:t>www.cradle-cfd.com</a:t>
              </a: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35" t="9989" r="3076" b="13090"/>
            <a:stretch/>
          </p:blipFill>
          <p:spPr bwMode="auto">
            <a:xfrm>
              <a:off x="4258490" y="4176941"/>
              <a:ext cx="3252653" cy="9189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5" name="Text Box 32"/>
          <p:cNvSpPr txBox="1">
            <a:spLocks noChangeArrowheads="1"/>
          </p:cNvSpPr>
          <p:nvPr/>
        </p:nvSpPr>
        <p:spPr bwMode="auto">
          <a:xfrm>
            <a:off x="-11608324" y="-672130"/>
            <a:ext cx="6169548" cy="266684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111209" tIns="55605" rIns="111209" bIns="55605">
            <a:spAutoFit/>
          </a:bodyPr>
          <a:lstStyle/>
          <a:p>
            <a:pPr algn="ctr"/>
            <a:r>
              <a:rPr lang="en-US" sz="16600" dirty="0"/>
              <a:t>OLD</a:t>
            </a:r>
            <a:endParaRPr lang="en-US" sz="19900" dirty="0"/>
          </a:p>
        </p:txBody>
      </p:sp>
      <p:sp>
        <p:nvSpPr>
          <p:cNvPr id="46" name="Text Box 32"/>
          <p:cNvSpPr txBox="1">
            <a:spLocks noChangeArrowheads="1"/>
          </p:cNvSpPr>
          <p:nvPr/>
        </p:nvSpPr>
        <p:spPr bwMode="auto">
          <a:xfrm>
            <a:off x="9740879" y="809979"/>
            <a:ext cx="6169548" cy="282073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111209" tIns="55605" rIns="111209" bIns="55605">
            <a:spAutoFit/>
          </a:bodyPr>
          <a:lstStyle/>
          <a:p>
            <a:pPr algn="ctr"/>
            <a:r>
              <a:rPr lang="en-US" sz="8800" dirty="0"/>
              <a:t>Newer Versions???</a:t>
            </a:r>
            <a:endParaRPr lang="en-US" sz="96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6753" y="77285"/>
            <a:ext cx="3624219" cy="805307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8694088" y="5503203"/>
            <a:ext cx="2203877" cy="1617854"/>
            <a:chOff x="4429189" y="3652704"/>
            <a:chExt cx="2582135" cy="1841107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8284" y="3652704"/>
              <a:ext cx="2563946" cy="1673723"/>
            </a:xfrm>
            <a:prstGeom prst="rect">
              <a:avLst/>
            </a:prstGeom>
          </p:spPr>
        </p:pic>
        <p:sp>
          <p:nvSpPr>
            <p:cNvPr id="57" name="Rectangle 8"/>
            <p:cNvSpPr>
              <a:spLocks noChangeArrowheads="1"/>
            </p:cNvSpPr>
            <p:nvPr/>
          </p:nvSpPr>
          <p:spPr bwMode="auto">
            <a:xfrm>
              <a:off x="4429189" y="5138358"/>
              <a:ext cx="2582135" cy="355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1209" tIns="55605" rIns="111209" bIns="55605" anchor="ctr">
              <a:spAutoFit/>
            </a:bodyPr>
            <a:lstStyle/>
            <a:p>
              <a:pPr algn="r"/>
              <a:r>
                <a:rPr lang="en-US" sz="1300" u="sng" dirty="0">
                  <a:solidFill>
                    <a:schemeClr val="accent2"/>
                  </a:solidFill>
                </a:rPr>
                <a:t>www.highspeedimaging.com</a:t>
              </a:r>
            </a:p>
          </p:txBody>
        </p:sp>
      </p:grpSp>
      <p:sp>
        <p:nvSpPr>
          <p:cNvPr id="28" name="Rectangle 27"/>
          <p:cNvSpPr/>
          <p:nvPr/>
        </p:nvSpPr>
        <p:spPr bwMode="auto">
          <a:xfrm>
            <a:off x="-6950611" y="-162982"/>
            <a:ext cx="6874669" cy="4954128"/>
          </a:xfrm>
          <a:prstGeom prst="rect">
            <a:avLst/>
          </a:prstGeom>
          <a:solidFill>
            <a:srgbClr val="FF0000">
              <a:alpha val="25098"/>
            </a:srgbClr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65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-5193401" y="8121276"/>
            <a:ext cx="4255131" cy="829763"/>
            <a:chOff x="1945881" y="6634201"/>
            <a:chExt cx="4255131" cy="829763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5881" y="6634201"/>
              <a:ext cx="4220051" cy="589049"/>
            </a:xfrm>
            <a:prstGeom prst="rect">
              <a:avLst/>
            </a:prstGeom>
          </p:spPr>
        </p:pic>
        <p:sp>
          <p:nvSpPr>
            <p:cNvPr id="58" name="Rectangle 8"/>
            <p:cNvSpPr>
              <a:spLocks noChangeArrowheads="1"/>
            </p:cNvSpPr>
            <p:nvPr/>
          </p:nvSpPr>
          <p:spPr bwMode="auto">
            <a:xfrm>
              <a:off x="3915011" y="7151613"/>
              <a:ext cx="2286001" cy="312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1209" tIns="55605" rIns="111209" bIns="55605" anchor="ctr">
              <a:spAutoFit/>
            </a:bodyPr>
            <a:lstStyle/>
            <a:p>
              <a:pPr algn="r"/>
              <a:r>
                <a:rPr lang="en-US" sz="1300" u="sng" dirty="0">
                  <a:solidFill>
                    <a:schemeClr val="accent2"/>
                  </a:solidFill>
                </a:rPr>
                <a:t>www.afitfoundation.org/</a:t>
              </a:r>
            </a:p>
          </p:txBody>
        </p:sp>
      </p:grp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0294" y="6595201"/>
            <a:ext cx="1642002" cy="84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2" descr="H:\Users\M\MICHALTE\TMichalak\DCASS\DCASS 2014\Publications\Logos\GE Aviation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04221" y="5091019"/>
            <a:ext cx="2552700" cy="84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SE%20logo1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723243" y="3630709"/>
            <a:ext cx="2503997" cy="1070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81803" y="882592"/>
            <a:ext cx="4572000" cy="638175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491DC53A-16DA-2B78-D3B3-B7F8A62D44C8}"/>
              </a:ext>
            </a:extLst>
          </p:cNvPr>
          <p:cNvGrpSpPr/>
          <p:nvPr/>
        </p:nvGrpSpPr>
        <p:grpSpPr>
          <a:xfrm>
            <a:off x="556833" y="5058795"/>
            <a:ext cx="3001641" cy="2120838"/>
            <a:chOff x="457200" y="5029200"/>
            <a:chExt cx="3001641" cy="2120838"/>
          </a:xfrm>
        </p:grpSpPr>
        <p:sp>
          <p:nvSpPr>
            <p:cNvPr id="53" name="Rectangle 8"/>
            <p:cNvSpPr>
              <a:spLocks noChangeArrowheads="1"/>
            </p:cNvSpPr>
            <p:nvPr/>
          </p:nvSpPr>
          <p:spPr bwMode="auto">
            <a:xfrm>
              <a:off x="1066800" y="6435441"/>
              <a:ext cx="1707713" cy="312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1209" tIns="55605" rIns="111209" bIns="55605" anchor="ctr">
              <a:spAutoFit/>
            </a:bodyPr>
            <a:lstStyle/>
            <a:p>
              <a:pPr algn="ctr"/>
              <a:r>
                <a:rPr lang="en-US" sz="1300" u="sng" dirty="0">
                  <a:solidFill>
                    <a:schemeClr val="accent2"/>
                  </a:solidFill>
                </a:rPr>
                <a:t>www.gecareers.com</a:t>
              </a:r>
            </a:p>
          </p:txBody>
        </p:sp>
        <p:sp>
          <p:nvSpPr>
            <p:cNvPr id="63" name="Rectangle 8"/>
            <p:cNvSpPr>
              <a:spLocks noChangeArrowheads="1"/>
            </p:cNvSpPr>
            <p:nvPr/>
          </p:nvSpPr>
          <p:spPr bwMode="auto">
            <a:xfrm>
              <a:off x="457200" y="6637632"/>
              <a:ext cx="3001641" cy="512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1209" tIns="55605" rIns="111209" bIns="55605" anchor="ctr">
              <a:spAutoFit/>
            </a:bodyPr>
            <a:lstStyle/>
            <a:p>
              <a:pPr algn="ctr"/>
              <a:r>
                <a:rPr lang="en-US" sz="1300" u="sng" dirty="0">
                  <a:solidFill>
                    <a:srgbClr val="0033CC"/>
                  </a:solidFill>
                  <a:hlinkClick r:id="rId21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https://www.youtube.com/user/geaviation</a:t>
              </a:r>
              <a:endParaRPr lang="en-US" sz="1300" u="sng" dirty="0">
                <a:solidFill>
                  <a:srgbClr val="0033CC"/>
                </a:solidFill>
              </a:endParaRPr>
            </a:p>
            <a:p>
              <a:pPr algn="ctr"/>
              <a:r>
                <a:rPr lang="en-US" sz="1300" u="sng" dirty="0">
                  <a:solidFill>
                    <a:schemeClr val="accent2"/>
                  </a:solidFill>
                </a:rPr>
                <a:t>https://youtu.be/0Rcr5qOh-aE</a:t>
              </a:r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EA59D72-E10E-455A-91B6-5A91DEE502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1173605" y="5029200"/>
              <a:ext cx="1568829" cy="1568829"/>
            </a:xfrm>
            <a:prstGeom prst="rect">
              <a:avLst/>
            </a:prstGeom>
          </p:spPr>
        </p:pic>
      </p:grp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0293C4A5-9456-93EA-4496-42E4B8449689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516281" y="3100964"/>
            <a:ext cx="2943225" cy="1552575"/>
          </a:xfrm>
          <a:prstGeom prst="rect">
            <a:avLst/>
          </a:prstGeom>
        </p:spPr>
      </p:pic>
      <p:sp>
        <p:nvSpPr>
          <p:cNvPr id="11" name="Rectangle 8">
            <a:extLst>
              <a:ext uri="{FF2B5EF4-FFF2-40B4-BE49-F238E27FC236}">
                <a16:creationId xmlns:a16="http://schemas.microsoft.com/office/drawing/2014/main" id="{82B05E12-3882-D08C-DD2E-2914F74A6D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7494" y="4648200"/>
            <a:ext cx="2145506" cy="31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1209" tIns="55605" rIns="111209" bIns="55605" anchor="ctr">
            <a:spAutoFit/>
          </a:bodyPr>
          <a:lstStyle/>
          <a:p>
            <a:pPr algn="ctr"/>
            <a:r>
              <a:rPr lang="en-US" sz="1300" u="sng" dirty="0">
                <a:solidFill>
                  <a:schemeClr val="accent2"/>
                </a:solidFill>
              </a:rPr>
              <a:t>parallaxresearch.org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49723D-D76C-77D1-F1C2-91229717F96C}"/>
              </a:ext>
            </a:extLst>
          </p:cNvPr>
          <p:cNvGrpSpPr/>
          <p:nvPr/>
        </p:nvGrpSpPr>
        <p:grpSpPr>
          <a:xfrm>
            <a:off x="4427242" y="5562600"/>
            <a:ext cx="1957271" cy="1115514"/>
            <a:chOff x="4536603" y="4332026"/>
            <a:chExt cx="1957271" cy="1115514"/>
          </a:xfrm>
        </p:grpSpPr>
        <p:sp>
          <p:nvSpPr>
            <p:cNvPr id="13" name="Text Box 3">
              <a:extLst>
                <a:ext uri="{FF2B5EF4-FFF2-40B4-BE49-F238E27FC236}">
                  <a16:creationId xmlns:a16="http://schemas.microsoft.com/office/drawing/2014/main" id="{4EDB1E91-4611-4662-B17C-B9952F234D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98432" y="5135189"/>
              <a:ext cx="1357808" cy="312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1209" tIns="55605" rIns="111209" bIns="55605" anchor="ctr">
              <a:spAutoFit/>
            </a:bodyPr>
            <a:lstStyle>
              <a:defPPr>
                <a:defRPr lang="en-US"/>
              </a:defPPr>
              <a:lvl1pPr algn="r">
                <a:defRPr sz="1300" u="sng">
                  <a:solidFill>
                    <a:schemeClr val="accent2"/>
                  </a:solidFill>
                </a:defRPr>
              </a:lvl1pPr>
            </a:lstStyle>
            <a:p>
              <a:r>
                <a:rPr lang="en-US" dirty="0"/>
                <a:t>www.innssi.com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60937C0-9262-626F-DB6A-7D44F01DBE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4536603" y="4332026"/>
              <a:ext cx="1957271" cy="849574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Syste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stem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65" charset="0"/>
          </a:defRPr>
        </a:defPPr>
      </a:lstStyle>
    </a:lnDef>
  </a:objectDefaults>
  <a:extraClrSchemeLst>
    <a:extraClrScheme>
      <a:clrScheme name="System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stem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stem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stem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stem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stem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stem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4674</TotalTime>
  <Pages>8892816</Pages>
  <Words>191</Words>
  <Application>Microsoft Office PowerPoint</Application>
  <PresentationFormat>Custom</PresentationFormat>
  <Paragraphs>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Times New Roman</vt:lpstr>
      <vt:lpstr>System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Windows User</dc:creator>
  <cp:lastModifiedBy>Troy Hoeger</cp:lastModifiedBy>
  <cp:revision>8802726</cp:revision>
  <cp:lastPrinted>2021-02-23T03:28:07Z</cp:lastPrinted>
  <dcterms:created xsi:type="dcterms:W3CDTF">2008-02-27T17:14:21Z</dcterms:created>
  <dcterms:modified xsi:type="dcterms:W3CDTF">2023-02-15T00:21:11Z</dcterms:modified>
</cp:coreProperties>
</file>