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  <p:sldMasterId id="2147483668" r:id="rId3"/>
  </p:sldMasterIdLst>
  <p:notesMasterIdLst>
    <p:notesMasterId r:id="rId16"/>
  </p:notesMasterIdLst>
  <p:sldIdLst>
    <p:sldId id="449" r:id="rId4"/>
    <p:sldId id="453" r:id="rId5"/>
    <p:sldId id="302" r:id="rId6"/>
    <p:sldId id="303" r:id="rId7"/>
    <p:sldId id="304" r:id="rId8"/>
    <p:sldId id="454" r:id="rId9"/>
    <p:sldId id="307" r:id="rId10"/>
    <p:sldId id="309" r:id="rId11"/>
    <p:sldId id="310" r:id="rId12"/>
    <p:sldId id="312" r:id="rId13"/>
    <p:sldId id="257" r:id="rId14"/>
    <p:sldId id="450" r:id="rId1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1pPr>
    <a:lvl2pPr marL="342900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2pPr>
    <a:lvl3pPr marL="685800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3pPr>
    <a:lvl4pPr marL="1028700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4pPr>
    <a:lvl5pPr marL="1371600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5pPr>
    <a:lvl6pPr marL="1714500" algn="l" defTabSz="685800" rtl="0" eaLnBrk="1" latinLnBrk="0" hangingPunct="1">
      <a:defRPr sz="1800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6pPr>
    <a:lvl7pPr marL="2057400" algn="l" defTabSz="685800" rtl="0" eaLnBrk="1" latinLnBrk="0" hangingPunct="1">
      <a:defRPr sz="1800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7pPr>
    <a:lvl8pPr marL="2400300" algn="l" defTabSz="685800" rtl="0" eaLnBrk="1" latinLnBrk="0" hangingPunct="1">
      <a:defRPr sz="1800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8pPr>
    <a:lvl9pPr marL="2743200" algn="l" defTabSz="685800" rtl="0" eaLnBrk="1" latinLnBrk="0" hangingPunct="1">
      <a:defRPr sz="1800"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14" y="31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3BA1F9-72F9-4B79-BDA1-B2EF15FF2ECB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722A7-6060-43FA-A818-9814720A9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853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2D1A7-0F1D-4A40-88F4-52C9023A44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76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2073" y="-25399"/>
            <a:ext cx="12192000" cy="5847844"/>
          </a:xfrm>
          <a:prstGeom prst="rect">
            <a:avLst/>
          </a:prstGeom>
          <a:solidFill>
            <a:srgbClr val="1B3D6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80" charset="-128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0" y="3530600"/>
            <a:ext cx="121920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98B01"/>
              </a:buClr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380DC"/>
              </a:buClr>
              <a:buFont typeface="Wingdings" pitchFamily="2" charset="2"/>
              <a:buChar char="§"/>
              <a:defRPr sz="2800">
                <a:solidFill>
                  <a:srgbClr val="4F4F4F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F4F4F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80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80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80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80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Clr>
                <a:srgbClr val="00529B"/>
              </a:buClr>
              <a:buNone/>
            </a:pPr>
            <a:r>
              <a:rPr lang="en-US" altLang="en-US" sz="2133" b="1" kern="0" dirty="0">
                <a:solidFill>
                  <a:schemeClr val="bg1"/>
                </a:solidFill>
                <a:latin typeface="+mj-lt"/>
              </a:rPr>
              <a:t>Aviation 2025 Meeting</a:t>
            </a:r>
          </a:p>
          <a:p>
            <a:pPr marL="0" indent="0" algn="ctr" eaLnBrk="1" hangingPunct="1">
              <a:buClr>
                <a:srgbClr val="00529B"/>
              </a:buClr>
              <a:buNone/>
            </a:pPr>
            <a:r>
              <a:rPr lang="en-US" altLang="en-US" sz="2133" b="1" kern="0" dirty="0">
                <a:solidFill>
                  <a:schemeClr val="bg1"/>
                </a:solidFill>
                <a:latin typeface="+mj-lt"/>
              </a:rPr>
              <a:t>July 24, 2025</a:t>
            </a:r>
          </a:p>
          <a:p>
            <a:pPr marL="0" indent="0" algn="ctr" eaLnBrk="1" hangingPunct="1">
              <a:buClr>
                <a:srgbClr val="00529B"/>
              </a:buClr>
              <a:buNone/>
            </a:pPr>
            <a:r>
              <a:rPr lang="en-US" altLang="en-US" sz="2133" kern="0" dirty="0">
                <a:solidFill>
                  <a:schemeClr val="bg1"/>
                </a:solidFill>
                <a:latin typeface="+mj-lt"/>
              </a:rPr>
              <a:t>Las Vegas, NV</a:t>
            </a:r>
          </a:p>
          <a:p>
            <a:pPr>
              <a:buClr>
                <a:srgbClr val="00529B"/>
              </a:buClr>
              <a:buFont typeface="Wingdings" charset="2"/>
              <a:buChar char="Ø"/>
            </a:pPr>
            <a:endParaRPr lang="en-US" sz="3200" kern="0" dirty="0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98612"/>
            <a:ext cx="12192000" cy="310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8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8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8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8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8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8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8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pitchFamily="80" charset="-128"/>
              </a:defRPr>
            </a:lvl9pPr>
          </a:lstStyle>
          <a:p>
            <a:pPr algn="ctr"/>
            <a:r>
              <a:rPr lang="en-US" sz="6000" b="1" kern="0" dirty="0">
                <a:solidFill>
                  <a:schemeClr val="bg1"/>
                </a:solidFill>
              </a:rPr>
              <a:t>AIAA Certification by Analysis Community of Interest Meeting</a:t>
            </a:r>
          </a:p>
        </p:txBody>
      </p:sp>
    </p:spTree>
    <p:extLst>
      <p:ext uri="{BB962C8B-B14F-4D97-AF65-F5344CB8AC3E}">
        <p14:creationId xmlns:p14="http://schemas.microsoft.com/office/powerpoint/2010/main" val="3462152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(Plum)">
    <p:bg>
      <p:bgPr>
        <a:gradFill>
          <a:gsLst>
            <a:gs pos="0">
              <a:schemeClr val="accent2"/>
            </a:gs>
            <a:gs pos="60000">
              <a:schemeClr val="accent3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D2903859-44FB-9388-776B-28F8C4D425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33231"/>
          <a:stretch/>
        </p:blipFill>
        <p:spPr>
          <a:xfrm>
            <a:off x="5897660" y="1509339"/>
            <a:ext cx="6294340" cy="5348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4286E4-0185-F5C7-1A34-42944A5E9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46125"/>
            <a:ext cx="10515600" cy="2852737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90000"/>
              </a:lnSpc>
              <a:defRPr sz="6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87F5B-E6CA-3D49-EEDE-A4FC382F3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463371"/>
            <a:ext cx="10515600" cy="7775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E0A20CF-1575-8C64-8E6F-319EBEB8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0011EF-BAE9-8319-9C4B-A0136ED34F1F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ED0390E-9CED-12AA-C621-F40B86459E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219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(Gold)">
    <p:bg>
      <p:bgPr>
        <a:gradFill>
          <a:gsLst>
            <a:gs pos="0">
              <a:schemeClr val="accent6"/>
            </a:gs>
            <a:gs pos="54000">
              <a:schemeClr val="accent4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D7892FEC-EC22-36F7-8617-D9A1153851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33231"/>
          <a:stretch/>
        </p:blipFill>
        <p:spPr>
          <a:xfrm>
            <a:off x="5897660" y="1509339"/>
            <a:ext cx="6294340" cy="5348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4286E4-0185-F5C7-1A34-42944A5E9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46125"/>
            <a:ext cx="10515600" cy="2852737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90000"/>
              </a:lnSpc>
              <a:defRPr sz="6000" b="1" i="0">
                <a:solidFill>
                  <a:schemeClr val="tx2">
                    <a:lumMod val="50000"/>
                  </a:schemeClr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87F5B-E6CA-3D49-EEDE-A4FC382F3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463371"/>
            <a:ext cx="10515600" cy="7775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 i="0">
                <a:solidFill>
                  <a:schemeClr val="tx2">
                    <a:lumMod val="50000"/>
                  </a:schemeClr>
                </a:solidFill>
                <a:latin typeface="Figtree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E0A20CF-1575-8C64-8E6F-319EBEB8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0011EF-BAE9-8319-9C4B-A0136ED34F1F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ED0390E-9CED-12AA-C621-F40B86459E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7073A5-C96D-7387-F371-CC85F5ECE004}"/>
              </a:ext>
            </a:extLst>
          </p:cNvPr>
          <p:cNvCxnSpPr>
            <a:cxnSpLocks/>
          </p:cNvCxnSpPr>
          <p:nvPr/>
        </p:nvCxnSpPr>
        <p:spPr>
          <a:xfrm>
            <a:off x="0" y="6276814"/>
            <a:ext cx="12192000" cy="0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  <a:alpha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561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(Green)">
    <p:bg>
      <p:bgPr>
        <a:gradFill>
          <a:gsLst>
            <a:gs pos="0">
              <a:schemeClr val="accent2"/>
            </a:gs>
            <a:gs pos="54000">
              <a:schemeClr val="accent5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F8558375-69BD-2093-A170-A82E307F81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33231"/>
          <a:stretch/>
        </p:blipFill>
        <p:spPr>
          <a:xfrm>
            <a:off x="5897660" y="1509339"/>
            <a:ext cx="6294340" cy="5348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4286E4-0185-F5C7-1A34-42944A5E9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46125"/>
            <a:ext cx="10515600" cy="2852737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90000"/>
              </a:lnSpc>
              <a:defRPr sz="6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87F5B-E6CA-3D49-EEDE-A4FC382F3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463371"/>
            <a:ext cx="10515600" cy="7775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E0A20CF-1575-8C64-8E6F-319EBEB8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0011EF-BAE9-8319-9C4B-A0136ED34F1F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ED0390E-9CED-12AA-C621-F40B86459E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27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(Orange)">
    <p:bg>
      <p:bgPr>
        <a:gradFill>
          <a:gsLst>
            <a:gs pos="0">
              <a:schemeClr val="accent3"/>
            </a:gs>
            <a:gs pos="54000">
              <a:schemeClr val="accent6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04F190B7-3ED6-8872-7F8C-4E5A01527E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33231"/>
          <a:stretch/>
        </p:blipFill>
        <p:spPr>
          <a:xfrm>
            <a:off x="5897660" y="1509339"/>
            <a:ext cx="6294340" cy="5348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4286E4-0185-F5C7-1A34-42944A5E9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46125"/>
            <a:ext cx="10515600" cy="2852737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90000"/>
              </a:lnSpc>
              <a:defRPr sz="6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87F5B-E6CA-3D49-EEDE-A4FC382F3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463371"/>
            <a:ext cx="10515600" cy="7775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FCAF999-FEB3-67E0-72A0-500A97154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E0A20CF-1575-8C64-8E6F-319EBEB8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0011EF-BAE9-8319-9C4B-A0136ED34F1F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ED0390E-9CED-12AA-C621-F40B86459E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552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6009C2D0-8476-5C7C-3698-64F13A93B8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33231"/>
          <a:stretch/>
        </p:blipFill>
        <p:spPr>
          <a:xfrm>
            <a:off x="5897660" y="1509339"/>
            <a:ext cx="6294340" cy="5348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D38FA1-D8E9-0B4D-6720-EFD5DD0BA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97" y="365125"/>
            <a:ext cx="11491993" cy="116920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lnSpc>
                <a:spcPct val="80000"/>
              </a:lnSpc>
              <a:defRPr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3389C-B1D7-C694-57D5-6C711FC19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572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00" b="0" i="0">
                <a:solidFill>
                  <a:schemeClr val="bg1"/>
                </a:solidFill>
                <a:latin typeface="Figtree" pitchFamily="2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Figtree" pitchFamily="2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Figtree" pitchFamily="2" charset="0"/>
              </a:defRPr>
            </a:lvl3pPr>
            <a:lvl4pPr marL="1657350" indent="-285750"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Figtree" pitchFamily="2" charset="0"/>
              </a:defRPr>
            </a:lvl4pPr>
            <a:lvl5pPr marL="2114550" indent="-285750">
              <a:buFont typeface="Arial" panose="020B0604020202020204" pitchFamily="34" charset="0"/>
              <a:buChar char="•"/>
              <a:defRPr sz="1800" b="0" i="0">
                <a:solidFill>
                  <a:schemeClr val="bg1"/>
                </a:solidFill>
                <a:latin typeface="Figtree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C3EAA-1CA5-FCD9-354C-BC491AF39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27D6499-7F82-8950-61E9-B99B5A5DBC7B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94F72188-A0A9-5F3A-CF20-6B8F5FE585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489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Blue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47A47-ADDB-726A-B2AC-AF6601AB3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29382" y="0"/>
            <a:ext cx="6862618" cy="6866620"/>
          </a:xfrm>
          <a:custGeom>
            <a:avLst/>
            <a:gdLst>
              <a:gd name="connsiteX0" fmla="*/ 2766197 w 6558116"/>
              <a:gd name="connsiteY0" fmla="*/ 0 h 6276807"/>
              <a:gd name="connsiteX1" fmla="*/ 6558116 w 6558116"/>
              <a:gd name="connsiteY1" fmla="*/ 0 h 6276807"/>
              <a:gd name="connsiteX2" fmla="*/ 6558116 w 6558116"/>
              <a:gd name="connsiteY2" fmla="*/ 6276807 h 6276807"/>
              <a:gd name="connsiteX3" fmla="*/ 0 w 6558116"/>
              <a:gd name="connsiteY3" fmla="*/ 6276807 h 6276807"/>
              <a:gd name="connsiteX4" fmla="*/ 0 w 6558116"/>
              <a:gd name="connsiteY4" fmla="*/ 6276241 h 6276807"/>
              <a:gd name="connsiteX0" fmla="*/ 2939983 w 6731902"/>
              <a:gd name="connsiteY0" fmla="*/ 0 h 6276807"/>
              <a:gd name="connsiteX1" fmla="*/ 6731902 w 6731902"/>
              <a:gd name="connsiteY1" fmla="*/ 0 h 6276807"/>
              <a:gd name="connsiteX2" fmla="*/ 6731902 w 6731902"/>
              <a:gd name="connsiteY2" fmla="*/ 6276807 h 6276807"/>
              <a:gd name="connsiteX3" fmla="*/ 173786 w 6731902"/>
              <a:gd name="connsiteY3" fmla="*/ 6276807 h 6276807"/>
              <a:gd name="connsiteX4" fmla="*/ 0 w 6731902"/>
              <a:gd name="connsiteY4" fmla="*/ 6242427 h 6276807"/>
              <a:gd name="connsiteX5" fmla="*/ 2939983 w 6731902"/>
              <a:gd name="connsiteY5" fmla="*/ 0 h 6276807"/>
              <a:gd name="connsiteX0" fmla="*/ 2949130 w 6731902"/>
              <a:gd name="connsiteY0" fmla="*/ 0 h 6276807"/>
              <a:gd name="connsiteX1" fmla="*/ 6731902 w 6731902"/>
              <a:gd name="connsiteY1" fmla="*/ 0 h 6276807"/>
              <a:gd name="connsiteX2" fmla="*/ 6731902 w 6731902"/>
              <a:gd name="connsiteY2" fmla="*/ 6276807 h 6276807"/>
              <a:gd name="connsiteX3" fmla="*/ 173786 w 6731902"/>
              <a:gd name="connsiteY3" fmla="*/ 6276807 h 6276807"/>
              <a:gd name="connsiteX4" fmla="*/ 0 w 6731902"/>
              <a:gd name="connsiteY4" fmla="*/ 6242427 h 6276807"/>
              <a:gd name="connsiteX5" fmla="*/ 2949130 w 6731902"/>
              <a:gd name="connsiteY5" fmla="*/ 0 h 6276807"/>
              <a:gd name="connsiteX0" fmla="*/ 2967300 w 6750072"/>
              <a:gd name="connsiteY0" fmla="*/ 0 h 6284696"/>
              <a:gd name="connsiteX1" fmla="*/ 6750072 w 6750072"/>
              <a:gd name="connsiteY1" fmla="*/ 0 h 6284696"/>
              <a:gd name="connsiteX2" fmla="*/ 6750072 w 6750072"/>
              <a:gd name="connsiteY2" fmla="*/ 6276807 h 6284696"/>
              <a:gd name="connsiteX3" fmla="*/ 191956 w 6750072"/>
              <a:gd name="connsiteY3" fmla="*/ 6276807 h 6284696"/>
              <a:gd name="connsiteX4" fmla="*/ 0 w 6750072"/>
              <a:gd name="connsiteY4" fmla="*/ 6284696 h 6284696"/>
              <a:gd name="connsiteX5" fmla="*/ 2967300 w 6750072"/>
              <a:gd name="connsiteY5" fmla="*/ 0 h 628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0072" h="6284696">
                <a:moveTo>
                  <a:pt x="2967300" y="0"/>
                </a:moveTo>
                <a:lnTo>
                  <a:pt x="6750072" y="0"/>
                </a:lnTo>
                <a:lnTo>
                  <a:pt x="6750072" y="6276807"/>
                </a:lnTo>
                <a:lnTo>
                  <a:pt x="191956" y="6276807"/>
                </a:lnTo>
                <a:lnTo>
                  <a:pt x="0" y="6284696"/>
                </a:lnTo>
                <a:cubicBezTo>
                  <a:pt x="922066" y="4192616"/>
                  <a:pt x="2045234" y="2092080"/>
                  <a:pt x="2967300" y="0"/>
                </a:cubicBezTo>
                <a:close/>
              </a:path>
            </a:pathLst>
          </a:custGeom>
          <a:pattFill prst="smConfetti">
            <a:fgClr>
              <a:schemeClr val="bg2"/>
            </a:fgClr>
            <a:bgClr>
              <a:schemeClr val="bg1"/>
            </a:bgClr>
          </a:patt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bg1">
                    <a:lumMod val="50000"/>
                  </a:schemeClr>
                </a:solidFill>
                <a:latin typeface="Figtree Medium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6BC089-6024-60CC-51A6-E270462E8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ABE42761-35EA-CA25-0900-63712C3225FA}"/>
              </a:ext>
            </a:extLst>
          </p:cNvPr>
          <p:cNvSpPr/>
          <p:nvPr/>
        </p:nvSpPr>
        <p:spPr>
          <a:xfrm>
            <a:off x="4830121" y="-4"/>
            <a:ext cx="3566904" cy="6858004"/>
          </a:xfrm>
          <a:custGeom>
            <a:avLst/>
            <a:gdLst>
              <a:gd name="connsiteX0" fmla="*/ 0 w 3200400"/>
              <a:gd name="connsiteY0" fmla="*/ 6276813 h 6276813"/>
              <a:gd name="connsiteX1" fmla="*/ 891153 w 3200400"/>
              <a:gd name="connsiteY1" fmla="*/ 6276813 h 6276813"/>
              <a:gd name="connsiteX2" fmla="*/ 3200400 w 3200400"/>
              <a:gd name="connsiteY2" fmla="*/ 0 h 6276813"/>
              <a:gd name="connsiteX3" fmla="*/ 3115159 w 3200400"/>
              <a:gd name="connsiteY3" fmla="*/ 0 h 6276813"/>
              <a:gd name="connsiteX4" fmla="*/ 0 w 3200400"/>
              <a:gd name="connsiteY4" fmla="*/ 6276813 h 6276813"/>
              <a:gd name="connsiteX0" fmla="*/ 0 w 3254644"/>
              <a:gd name="connsiteY0" fmla="*/ 6284563 h 6284563"/>
              <a:gd name="connsiteX1" fmla="*/ 945397 w 3254644"/>
              <a:gd name="connsiteY1" fmla="*/ 6276813 h 6284563"/>
              <a:gd name="connsiteX2" fmla="*/ 3254644 w 3254644"/>
              <a:gd name="connsiteY2" fmla="*/ 0 h 6284563"/>
              <a:gd name="connsiteX3" fmla="*/ 3169403 w 3254644"/>
              <a:gd name="connsiteY3" fmla="*/ 0 h 6284563"/>
              <a:gd name="connsiteX4" fmla="*/ 0 w 3254644"/>
              <a:gd name="connsiteY4" fmla="*/ 6284563 h 6284563"/>
              <a:gd name="connsiteX0" fmla="*/ 0 w 3285640"/>
              <a:gd name="connsiteY0" fmla="*/ 6284563 h 6284563"/>
              <a:gd name="connsiteX1" fmla="*/ 976393 w 3285640"/>
              <a:gd name="connsiteY1" fmla="*/ 6276813 h 6284563"/>
              <a:gd name="connsiteX2" fmla="*/ 3285640 w 3285640"/>
              <a:gd name="connsiteY2" fmla="*/ 0 h 6284563"/>
              <a:gd name="connsiteX3" fmla="*/ 3200399 w 3285640"/>
              <a:gd name="connsiteY3" fmla="*/ 0 h 6284563"/>
              <a:gd name="connsiteX4" fmla="*/ 0 w 3285640"/>
              <a:gd name="connsiteY4" fmla="*/ 6284563 h 6284563"/>
              <a:gd name="connsiteX0" fmla="*/ 0 w 2812941"/>
              <a:gd name="connsiteY0" fmla="*/ 6292312 h 6292312"/>
              <a:gd name="connsiteX1" fmla="*/ 503694 w 2812941"/>
              <a:gd name="connsiteY1" fmla="*/ 6276813 h 6292312"/>
              <a:gd name="connsiteX2" fmla="*/ 2812941 w 2812941"/>
              <a:gd name="connsiteY2" fmla="*/ 0 h 6292312"/>
              <a:gd name="connsiteX3" fmla="*/ 2727700 w 2812941"/>
              <a:gd name="connsiteY3" fmla="*/ 0 h 6292312"/>
              <a:gd name="connsiteX4" fmla="*/ 0 w 2812941"/>
              <a:gd name="connsiteY4" fmla="*/ 6292312 h 6292312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24525 w 2809766"/>
              <a:gd name="connsiteY3" fmla="*/ 0 h 6276813"/>
              <a:gd name="connsiteX4" fmla="*/ 0 w 2809766"/>
              <a:gd name="connsiteY4" fmla="*/ 6276437 h 6276813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68975 w 2809766"/>
              <a:gd name="connsiteY3" fmla="*/ 6350 h 6276813"/>
              <a:gd name="connsiteX4" fmla="*/ 0 w 2809766"/>
              <a:gd name="connsiteY4" fmla="*/ 6276437 h 6276813"/>
              <a:gd name="connsiteX0" fmla="*/ 0 w 3264621"/>
              <a:gd name="connsiteY0" fmla="*/ 6270087 h 6270463"/>
              <a:gd name="connsiteX1" fmla="*/ 500519 w 3264621"/>
              <a:gd name="connsiteY1" fmla="*/ 6270463 h 6270463"/>
              <a:gd name="connsiteX2" fmla="*/ 3264621 w 3264621"/>
              <a:gd name="connsiteY2" fmla="*/ 3028 h 6270463"/>
              <a:gd name="connsiteX3" fmla="*/ 2768975 w 3264621"/>
              <a:gd name="connsiteY3" fmla="*/ 0 h 6270463"/>
              <a:gd name="connsiteX4" fmla="*/ 0 w 3264621"/>
              <a:gd name="connsiteY4" fmla="*/ 6270087 h 6270463"/>
              <a:gd name="connsiteX0" fmla="*/ 0 w 3264621"/>
              <a:gd name="connsiteY0" fmla="*/ 6267059 h 6267435"/>
              <a:gd name="connsiteX1" fmla="*/ 500519 w 3264621"/>
              <a:gd name="connsiteY1" fmla="*/ 6267435 h 6267435"/>
              <a:gd name="connsiteX2" fmla="*/ 3264621 w 3264621"/>
              <a:gd name="connsiteY2" fmla="*/ 0 h 6267435"/>
              <a:gd name="connsiteX3" fmla="*/ 3214452 w 3264621"/>
              <a:gd name="connsiteY3" fmla="*/ 1661 h 6267435"/>
              <a:gd name="connsiteX4" fmla="*/ 0 w 3264621"/>
              <a:gd name="connsiteY4" fmla="*/ 6267059 h 626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621" h="6267435">
                <a:moveTo>
                  <a:pt x="0" y="6267059"/>
                </a:moveTo>
                <a:lnTo>
                  <a:pt x="500519" y="6267435"/>
                </a:lnTo>
                <a:lnTo>
                  <a:pt x="3264621" y="0"/>
                </a:lnTo>
                <a:lnTo>
                  <a:pt x="3214452" y="1661"/>
                </a:lnTo>
                <a:lnTo>
                  <a:pt x="0" y="6267059"/>
                </a:lnTo>
                <a:close/>
              </a:path>
            </a:pathLst>
          </a:custGeom>
          <a:gradFill>
            <a:gsLst>
              <a:gs pos="49000">
                <a:schemeClr val="accent2"/>
              </a:gs>
              <a:gs pos="90000">
                <a:schemeClr val="tx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B28ACF-39D2-C671-C9B4-9D48311B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137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Plum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47A47-ADDB-726A-B2AC-AF6601AB3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29382" y="0"/>
            <a:ext cx="6862618" cy="6866620"/>
          </a:xfrm>
          <a:custGeom>
            <a:avLst/>
            <a:gdLst>
              <a:gd name="connsiteX0" fmla="*/ 2766197 w 6558116"/>
              <a:gd name="connsiteY0" fmla="*/ 0 h 6276807"/>
              <a:gd name="connsiteX1" fmla="*/ 6558116 w 6558116"/>
              <a:gd name="connsiteY1" fmla="*/ 0 h 6276807"/>
              <a:gd name="connsiteX2" fmla="*/ 6558116 w 6558116"/>
              <a:gd name="connsiteY2" fmla="*/ 6276807 h 6276807"/>
              <a:gd name="connsiteX3" fmla="*/ 0 w 6558116"/>
              <a:gd name="connsiteY3" fmla="*/ 6276807 h 6276807"/>
              <a:gd name="connsiteX4" fmla="*/ 0 w 6558116"/>
              <a:gd name="connsiteY4" fmla="*/ 6276241 h 6276807"/>
              <a:gd name="connsiteX0" fmla="*/ 2939983 w 6731902"/>
              <a:gd name="connsiteY0" fmla="*/ 0 h 6276807"/>
              <a:gd name="connsiteX1" fmla="*/ 6731902 w 6731902"/>
              <a:gd name="connsiteY1" fmla="*/ 0 h 6276807"/>
              <a:gd name="connsiteX2" fmla="*/ 6731902 w 6731902"/>
              <a:gd name="connsiteY2" fmla="*/ 6276807 h 6276807"/>
              <a:gd name="connsiteX3" fmla="*/ 173786 w 6731902"/>
              <a:gd name="connsiteY3" fmla="*/ 6276807 h 6276807"/>
              <a:gd name="connsiteX4" fmla="*/ 0 w 6731902"/>
              <a:gd name="connsiteY4" fmla="*/ 6242427 h 6276807"/>
              <a:gd name="connsiteX5" fmla="*/ 2939983 w 6731902"/>
              <a:gd name="connsiteY5" fmla="*/ 0 h 6276807"/>
              <a:gd name="connsiteX0" fmla="*/ 2949130 w 6731902"/>
              <a:gd name="connsiteY0" fmla="*/ 0 h 6276807"/>
              <a:gd name="connsiteX1" fmla="*/ 6731902 w 6731902"/>
              <a:gd name="connsiteY1" fmla="*/ 0 h 6276807"/>
              <a:gd name="connsiteX2" fmla="*/ 6731902 w 6731902"/>
              <a:gd name="connsiteY2" fmla="*/ 6276807 h 6276807"/>
              <a:gd name="connsiteX3" fmla="*/ 173786 w 6731902"/>
              <a:gd name="connsiteY3" fmla="*/ 6276807 h 6276807"/>
              <a:gd name="connsiteX4" fmla="*/ 0 w 6731902"/>
              <a:gd name="connsiteY4" fmla="*/ 6242427 h 6276807"/>
              <a:gd name="connsiteX5" fmla="*/ 2949130 w 6731902"/>
              <a:gd name="connsiteY5" fmla="*/ 0 h 6276807"/>
              <a:gd name="connsiteX0" fmla="*/ 2967300 w 6750072"/>
              <a:gd name="connsiteY0" fmla="*/ 0 h 6284696"/>
              <a:gd name="connsiteX1" fmla="*/ 6750072 w 6750072"/>
              <a:gd name="connsiteY1" fmla="*/ 0 h 6284696"/>
              <a:gd name="connsiteX2" fmla="*/ 6750072 w 6750072"/>
              <a:gd name="connsiteY2" fmla="*/ 6276807 h 6284696"/>
              <a:gd name="connsiteX3" fmla="*/ 191956 w 6750072"/>
              <a:gd name="connsiteY3" fmla="*/ 6276807 h 6284696"/>
              <a:gd name="connsiteX4" fmla="*/ 0 w 6750072"/>
              <a:gd name="connsiteY4" fmla="*/ 6284696 h 6284696"/>
              <a:gd name="connsiteX5" fmla="*/ 2967300 w 6750072"/>
              <a:gd name="connsiteY5" fmla="*/ 0 h 628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0072" h="6284696">
                <a:moveTo>
                  <a:pt x="2967300" y="0"/>
                </a:moveTo>
                <a:lnTo>
                  <a:pt x="6750072" y="0"/>
                </a:lnTo>
                <a:lnTo>
                  <a:pt x="6750072" y="6276807"/>
                </a:lnTo>
                <a:lnTo>
                  <a:pt x="191956" y="6276807"/>
                </a:lnTo>
                <a:lnTo>
                  <a:pt x="0" y="6284696"/>
                </a:lnTo>
                <a:cubicBezTo>
                  <a:pt x="922066" y="4192616"/>
                  <a:pt x="2045234" y="2092080"/>
                  <a:pt x="2967300" y="0"/>
                </a:cubicBezTo>
                <a:close/>
              </a:path>
            </a:pathLst>
          </a:custGeom>
          <a:pattFill prst="smConfetti">
            <a:fgClr>
              <a:schemeClr val="bg2"/>
            </a:fgClr>
            <a:bgClr>
              <a:schemeClr val="bg1"/>
            </a:bgClr>
          </a:patt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bg1">
                    <a:lumMod val="50000"/>
                  </a:schemeClr>
                </a:solidFill>
                <a:latin typeface="Figtree Medium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6BC089-6024-60CC-51A6-E270462E8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B28ACF-39D2-C671-C9B4-9D48311B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reeform 4">
            <a:extLst>
              <a:ext uri="{FF2B5EF4-FFF2-40B4-BE49-F238E27FC236}">
                <a16:creationId xmlns:a16="http://schemas.microsoft.com/office/drawing/2014/main" id="{5673909B-51BC-79F1-247B-509034849961}"/>
              </a:ext>
            </a:extLst>
          </p:cNvPr>
          <p:cNvSpPr/>
          <p:nvPr/>
        </p:nvSpPr>
        <p:spPr>
          <a:xfrm>
            <a:off x="4830121" y="-8624"/>
            <a:ext cx="3566904" cy="6858004"/>
          </a:xfrm>
          <a:custGeom>
            <a:avLst/>
            <a:gdLst>
              <a:gd name="connsiteX0" fmla="*/ 0 w 3200400"/>
              <a:gd name="connsiteY0" fmla="*/ 6276813 h 6276813"/>
              <a:gd name="connsiteX1" fmla="*/ 891153 w 3200400"/>
              <a:gd name="connsiteY1" fmla="*/ 6276813 h 6276813"/>
              <a:gd name="connsiteX2" fmla="*/ 3200400 w 3200400"/>
              <a:gd name="connsiteY2" fmla="*/ 0 h 6276813"/>
              <a:gd name="connsiteX3" fmla="*/ 3115159 w 3200400"/>
              <a:gd name="connsiteY3" fmla="*/ 0 h 6276813"/>
              <a:gd name="connsiteX4" fmla="*/ 0 w 3200400"/>
              <a:gd name="connsiteY4" fmla="*/ 6276813 h 6276813"/>
              <a:gd name="connsiteX0" fmla="*/ 0 w 3254644"/>
              <a:gd name="connsiteY0" fmla="*/ 6284563 h 6284563"/>
              <a:gd name="connsiteX1" fmla="*/ 945397 w 3254644"/>
              <a:gd name="connsiteY1" fmla="*/ 6276813 h 6284563"/>
              <a:gd name="connsiteX2" fmla="*/ 3254644 w 3254644"/>
              <a:gd name="connsiteY2" fmla="*/ 0 h 6284563"/>
              <a:gd name="connsiteX3" fmla="*/ 3169403 w 3254644"/>
              <a:gd name="connsiteY3" fmla="*/ 0 h 6284563"/>
              <a:gd name="connsiteX4" fmla="*/ 0 w 3254644"/>
              <a:gd name="connsiteY4" fmla="*/ 6284563 h 6284563"/>
              <a:gd name="connsiteX0" fmla="*/ 0 w 3285640"/>
              <a:gd name="connsiteY0" fmla="*/ 6284563 h 6284563"/>
              <a:gd name="connsiteX1" fmla="*/ 976393 w 3285640"/>
              <a:gd name="connsiteY1" fmla="*/ 6276813 h 6284563"/>
              <a:gd name="connsiteX2" fmla="*/ 3285640 w 3285640"/>
              <a:gd name="connsiteY2" fmla="*/ 0 h 6284563"/>
              <a:gd name="connsiteX3" fmla="*/ 3200399 w 3285640"/>
              <a:gd name="connsiteY3" fmla="*/ 0 h 6284563"/>
              <a:gd name="connsiteX4" fmla="*/ 0 w 3285640"/>
              <a:gd name="connsiteY4" fmla="*/ 6284563 h 6284563"/>
              <a:gd name="connsiteX0" fmla="*/ 0 w 2812941"/>
              <a:gd name="connsiteY0" fmla="*/ 6292312 h 6292312"/>
              <a:gd name="connsiteX1" fmla="*/ 503694 w 2812941"/>
              <a:gd name="connsiteY1" fmla="*/ 6276813 h 6292312"/>
              <a:gd name="connsiteX2" fmla="*/ 2812941 w 2812941"/>
              <a:gd name="connsiteY2" fmla="*/ 0 h 6292312"/>
              <a:gd name="connsiteX3" fmla="*/ 2727700 w 2812941"/>
              <a:gd name="connsiteY3" fmla="*/ 0 h 6292312"/>
              <a:gd name="connsiteX4" fmla="*/ 0 w 2812941"/>
              <a:gd name="connsiteY4" fmla="*/ 6292312 h 6292312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24525 w 2809766"/>
              <a:gd name="connsiteY3" fmla="*/ 0 h 6276813"/>
              <a:gd name="connsiteX4" fmla="*/ 0 w 2809766"/>
              <a:gd name="connsiteY4" fmla="*/ 6276437 h 6276813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68975 w 2809766"/>
              <a:gd name="connsiteY3" fmla="*/ 6350 h 6276813"/>
              <a:gd name="connsiteX4" fmla="*/ 0 w 2809766"/>
              <a:gd name="connsiteY4" fmla="*/ 6276437 h 6276813"/>
              <a:gd name="connsiteX0" fmla="*/ 0 w 3264621"/>
              <a:gd name="connsiteY0" fmla="*/ 6270087 h 6270463"/>
              <a:gd name="connsiteX1" fmla="*/ 500519 w 3264621"/>
              <a:gd name="connsiteY1" fmla="*/ 6270463 h 6270463"/>
              <a:gd name="connsiteX2" fmla="*/ 3264621 w 3264621"/>
              <a:gd name="connsiteY2" fmla="*/ 3028 h 6270463"/>
              <a:gd name="connsiteX3" fmla="*/ 2768975 w 3264621"/>
              <a:gd name="connsiteY3" fmla="*/ 0 h 6270463"/>
              <a:gd name="connsiteX4" fmla="*/ 0 w 3264621"/>
              <a:gd name="connsiteY4" fmla="*/ 6270087 h 6270463"/>
              <a:gd name="connsiteX0" fmla="*/ 0 w 3264621"/>
              <a:gd name="connsiteY0" fmla="*/ 6267059 h 6267435"/>
              <a:gd name="connsiteX1" fmla="*/ 500519 w 3264621"/>
              <a:gd name="connsiteY1" fmla="*/ 6267435 h 6267435"/>
              <a:gd name="connsiteX2" fmla="*/ 3264621 w 3264621"/>
              <a:gd name="connsiteY2" fmla="*/ 0 h 6267435"/>
              <a:gd name="connsiteX3" fmla="*/ 3214452 w 3264621"/>
              <a:gd name="connsiteY3" fmla="*/ 1661 h 6267435"/>
              <a:gd name="connsiteX4" fmla="*/ 0 w 3264621"/>
              <a:gd name="connsiteY4" fmla="*/ 6267059 h 626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621" h="6267435">
                <a:moveTo>
                  <a:pt x="0" y="6267059"/>
                </a:moveTo>
                <a:lnTo>
                  <a:pt x="500519" y="6267435"/>
                </a:lnTo>
                <a:lnTo>
                  <a:pt x="3264621" y="0"/>
                </a:lnTo>
                <a:lnTo>
                  <a:pt x="3214452" y="1661"/>
                </a:lnTo>
                <a:lnTo>
                  <a:pt x="0" y="6267059"/>
                </a:lnTo>
                <a:close/>
              </a:path>
            </a:pathLst>
          </a:custGeom>
          <a:gradFill>
            <a:gsLst>
              <a:gs pos="45000">
                <a:schemeClr val="accent3"/>
              </a:gs>
              <a:gs pos="89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735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Gold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47A47-ADDB-726A-B2AC-AF6601AB3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29382" y="0"/>
            <a:ext cx="6862618" cy="6866620"/>
          </a:xfrm>
          <a:custGeom>
            <a:avLst/>
            <a:gdLst>
              <a:gd name="connsiteX0" fmla="*/ 2766197 w 6558116"/>
              <a:gd name="connsiteY0" fmla="*/ 0 h 6276807"/>
              <a:gd name="connsiteX1" fmla="*/ 6558116 w 6558116"/>
              <a:gd name="connsiteY1" fmla="*/ 0 h 6276807"/>
              <a:gd name="connsiteX2" fmla="*/ 6558116 w 6558116"/>
              <a:gd name="connsiteY2" fmla="*/ 6276807 h 6276807"/>
              <a:gd name="connsiteX3" fmla="*/ 0 w 6558116"/>
              <a:gd name="connsiteY3" fmla="*/ 6276807 h 6276807"/>
              <a:gd name="connsiteX4" fmla="*/ 0 w 6558116"/>
              <a:gd name="connsiteY4" fmla="*/ 6276241 h 6276807"/>
              <a:gd name="connsiteX0" fmla="*/ 2939983 w 6731902"/>
              <a:gd name="connsiteY0" fmla="*/ 0 h 6276807"/>
              <a:gd name="connsiteX1" fmla="*/ 6731902 w 6731902"/>
              <a:gd name="connsiteY1" fmla="*/ 0 h 6276807"/>
              <a:gd name="connsiteX2" fmla="*/ 6731902 w 6731902"/>
              <a:gd name="connsiteY2" fmla="*/ 6276807 h 6276807"/>
              <a:gd name="connsiteX3" fmla="*/ 173786 w 6731902"/>
              <a:gd name="connsiteY3" fmla="*/ 6276807 h 6276807"/>
              <a:gd name="connsiteX4" fmla="*/ 0 w 6731902"/>
              <a:gd name="connsiteY4" fmla="*/ 6242427 h 6276807"/>
              <a:gd name="connsiteX5" fmla="*/ 2939983 w 6731902"/>
              <a:gd name="connsiteY5" fmla="*/ 0 h 6276807"/>
              <a:gd name="connsiteX0" fmla="*/ 2949130 w 6731902"/>
              <a:gd name="connsiteY0" fmla="*/ 0 h 6276807"/>
              <a:gd name="connsiteX1" fmla="*/ 6731902 w 6731902"/>
              <a:gd name="connsiteY1" fmla="*/ 0 h 6276807"/>
              <a:gd name="connsiteX2" fmla="*/ 6731902 w 6731902"/>
              <a:gd name="connsiteY2" fmla="*/ 6276807 h 6276807"/>
              <a:gd name="connsiteX3" fmla="*/ 173786 w 6731902"/>
              <a:gd name="connsiteY3" fmla="*/ 6276807 h 6276807"/>
              <a:gd name="connsiteX4" fmla="*/ 0 w 6731902"/>
              <a:gd name="connsiteY4" fmla="*/ 6242427 h 6276807"/>
              <a:gd name="connsiteX5" fmla="*/ 2949130 w 6731902"/>
              <a:gd name="connsiteY5" fmla="*/ 0 h 6276807"/>
              <a:gd name="connsiteX0" fmla="*/ 2967300 w 6750072"/>
              <a:gd name="connsiteY0" fmla="*/ 0 h 6284696"/>
              <a:gd name="connsiteX1" fmla="*/ 6750072 w 6750072"/>
              <a:gd name="connsiteY1" fmla="*/ 0 h 6284696"/>
              <a:gd name="connsiteX2" fmla="*/ 6750072 w 6750072"/>
              <a:gd name="connsiteY2" fmla="*/ 6276807 h 6284696"/>
              <a:gd name="connsiteX3" fmla="*/ 191956 w 6750072"/>
              <a:gd name="connsiteY3" fmla="*/ 6276807 h 6284696"/>
              <a:gd name="connsiteX4" fmla="*/ 0 w 6750072"/>
              <a:gd name="connsiteY4" fmla="*/ 6284696 h 6284696"/>
              <a:gd name="connsiteX5" fmla="*/ 2967300 w 6750072"/>
              <a:gd name="connsiteY5" fmla="*/ 0 h 628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0072" h="6284696">
                <a:moveTo>
                  <a:pt x="2967300" y="0"/>
                </a:moveTo>
                <a:lnTo>
                  <a:pt x="6750072" y="0"/>
                </a:lnTo>
                <a:lnTo>
                  <a:pt x="6750072" y="6276807"/>
                </a:lnTo>
                <a:lnTo>
                  <a:pt x="191956" y="6276807"/>
                </a:lnTo>
                <a:lnTo>
                  <a:pt x="0" y="6284696"/>
                </a:lnTo>
                <a:cubicBezTo>
                  <a:pt x="922066" y="4192616"/>
                  <a:pt x="2045234" y="2092080"/>
                  <a:pt x="2967300" y="0"/>
                </a:cubicBezTo>
                <a:close/>
              </a:path>
            </a:pathLst>
          </a:custGeom>
          <a:pattFill prst="smConfetti">
            <a:fgClr>
              <a:schemeClr val="bg2"/>
            </a:fgClr>
            <a:bgClr>
              <a:schemeClr val="bg1"/>
            </a:bgClr>
          </a:patt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bg1">
                    <a:lumMod val="50000"/>
                  </a:schemeClr>
                </a:solidFill>
                <a:latin typeface="Figtree Medium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6BC089-6024-60CC-51A6-E270462E8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B28ACF-39D2-C671-C9B4-9D48311B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5">
            <a:extLst>
              <a:ext uri="{FF2B5EF4-FFF2-40B4-BE49-F238E27FC236}">
                <a16:creationId xmlns:a16="http://schemas.microsoft.com/office/drawing/2014/main" id="{2FFD7DA3-43D8-D09F-83E0-0AEAB25439B7}"/>
              </a:ext>
            </a:extLst>
          </p:cNvPr>
          <p:cNvSpPr/>
          <p:nvPr/>
        </p:nvSpPr>
        <p:spPr>
          <a:xfrm>
            <a:off x="4830121" y="-4"/>
            <a:ext cx="3566904" cy="6858004"/>
          </a:xfrm>
          <a:custGeom>
            <a:avLst/>
            <a:gdLst>
              <a:gd name="connsiteX0" fmla="*/ 0 w 3200400"/>
              <a:gd name="connsiteY0" fmla="*/ 6276813 h 6276813"/>
              <a:gd name="connsiteX1" fmla="*/ 891153 w 3200400"/>
              <a:gd name="connsiteY1" fmla="*/ 6276813 h 6276813"/>
              <a:gd name="connsiteX2" fmla="*/ 3200400 w 3200400"/>
              <a:gd name="connsiteY2" fmla="*/ 0 h 6276813"/>
              <a:gd name="connsiteX3" fmla="*/ 3115159 w 3200400"/>
              <a:gd name="connsiteY3" fmla="*/ 0 h 6276813"/>
              <a:gd name="connsiteX4" fmla="*/ 0 w 3200400"/>
              <a:gd name="connsiteY4" fmla="*/ 6276813 h 6276813"/>
              <a:gd name="connsiteX0" fmla="*/ 0 w 3254644"/>
              <a:gd name="connsiteY0" fmla="*/ 6284563 h 6284563"/>
              <a:gd name="connsiteX1" fmla="*/ 945397 w 3254644"/>
              <a:gd name="connsiteY1" fmla="*/ 6276813 h 6284563"/>
              <a:gd name="connsiteX2" fmla="*/ 3254644 w 3254644"/>
              <a:gd name="connsiteY2" fmla="*/ 0 h 6284563"/>
              <a:gd name="connsiteX3" fmla="*/ 3169403 w 3254644"/>
              <a:gd name="connsiteY3" fmla="*/ 0 h 6284563"/>
              <a:gd name="connsiteX4" fmla="*/ 0 w 3254644"/>
              <a:gd name="connsiteY4" fmla="*/ 6284563 h 6284563"/>
              <a:gd name="connsiteX0" fmla="*/ 0 w 3285640"/>
              <a:gd name="connsiteY0" fmla="*/ 6284563 h 6284563"/>
              <a:gd name="connsiteX1" fmla="*/ 976393 w 3285640"/>
              <a:gd name="connsiteY1" fmla="*/ 6276813 h 6284563"/>
              <a:gd name="connsiteX2" fmla="*/ 3285640 w 3285640"/>
              <a:gd name="connsiteY2" fmla="*/ 0 h 6284563"/>
              <a:gd name="connsiteX3" fmla="*/ 3200399 w 3285640"/>
              <a:gd name="connsiteY3" fmla="*/ 0 h 6284563"/>
              <a:gd name="connsiteX4" fmla="*/ 0 w 3285640"/>
              <a:gd name="connsiteY4" fmla="*/ 6284563 h 6284563"/>
              <a:gd name="connsiteX0" fmla="*/ 0 w 2812941"/>
              <a:gd name="connsiteY0" fmla="*/ 6292312 h 6292312"/>
              <a:gd name="connsiteX1" fmla="*/ 503694 w 2812941"/>
              <a:gd name="connsiteY1" fmla="*/ 6276813 h 6292312"/>
              <a:gd name="connsiteX2" fmla="*/ 2812941 w 2812941"/>
              <a:gd name="connsiteY2" fmla="*/ 0 h 6292312"/>
              <a:gd name="connsiteX3" fmla="*/ 2727700 w 2812941"/>
              <a:gd name="connsiteY3" fmla="*/ 0 h 6292312"/>
              <a:gd name="connsiteX4" fmla="*/ 0 w 2812941"/>
              <a:gd name="connsiteY4" fmla="*/ 6292312 h 6292312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24525 w 2809766"/>
              <a:gd name="connsiteY3" fmla="*/ 0 h 6276813"/>
              <a:gd name="connsiteX4" fmla="*/ 0 w 2809766"/>
              <a:gd name="connsiteY4" fmla="*/ 6276437 h 6276813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68975 w 2809766"/>
              <a:gd name="connsiteY3" fmla="*/ 6350 h 6276813"/>
              <a:gd name="connsiteX4" fmla="*/ 0 w 2809766"/>
              <a:gd name="connsiteY4" fmla="*/ 6276437 h 6276813"/>
              <a:gd name="connsiteX0" fmla="*/ 0 w 3264621"/>
              <a:gd name="connsiteY0" fmla="*/ 6270087 h 6270463"/>
              <a:gd name="connsiteX1" fmla="*/ 500519 w 3264621"/>
              <a:gd name="connsiteY1" fmla="*/ 6270463 h 6270463"/>
              <a:gd name="connsiteX2" fmla="*/ 3264621 w 3264621"/>
              <a:gd name="connsiteY2" fmla="*/ 3028 h 6270463"/>
              <a:gd name="connsiteX3" fmla="*/ 2768975 w 3264621"/>
              <a:gd name="connsiteY3" fmla="*/ 0 h 6270463"/>
              <a:gd name="connsiteX4" fmla="*/ 0 w 3264621"/>
              <a:gd name="connsiteY4" fmla="*/ 6270087 h 6270463"/>
              <a:gd name="connsiteX0" fmla="*/ 0 w 3264621"/>
              <a:gd name="connsiteY0" fmla="*/ 6267059 h 6267435"/>
              <a:gd name="connsiteX1" fmla="*/ 500519 w 3264621"/>
              <a:gd name="connsiteY1" fmla="*/ 6267435 h 6267435"/>
              <a:gd name="connsiteX2" fmla="*/ 3264621 w 3264621"/>
              <a:gd name="connsiteY2" fmla="*/ 0 h 6267435"/>
              <a:gd name="connsiteX3" fmla="*/ 3214452 w 3264621"/>
              <a:gd name="connsiteY3" fmla="*/ 1661 h 6267435"/>
              <a:gd name="connsiteX4" fmla="*/ 0 w 3264621"/>
              <a:gd name="connsiteY4" fmla="*/ 6267059 h 626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621" h="6267435">
                <a:moveTo>
                  <a:pt x="0" y="6267059"/>
                </a:moveTo>
                <a:lnTo>
                  <a:pt x="500519" y="6267435"/>
                </a:lnTo>
                <a:lnTo>
                  <a:pt x="3264621" y="0"/>
                </a:lnTo>
                <a:lnTo>
                  <a:pt x="3214452" y="1661"/>
                </a:lnTo>
                <a:lnTo>
                  <a:pt x="0" y="6267059"/>
                </a:lnTo>
                <a:close/>
              </a:path>
            </a:pathLst>
          </a:custGeom>
          <a:gradFill>
            <a:gsLst>
              <a:gs pos="52000">
                <a:schemeClr val="accent4"/>
              </a:gs>
              <a:gs pos="90000">
                <a:schemeClr val="accent6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355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Green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47A47-ADDB-726A-B2AC-AF6601AB3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29382" y="0"/>
            <a:ext cx="6862618" cy="6866620"/>
          </a:xfrm>
          <a:custGeom>
            <a:avLst/>
            <a:gdLst>
              <a:gd name="connsiteX0" fmla="*/ 2766197 w 6558116"/>
              <a:gd name="connsiteY0" fmla="*/ 0 h 6276807"/>
              <a:gd name="connsiteX1" fmla="*/ 6558116 w 6558116"/>
              <a:gd name="connsiteY1" fmla="*/ 0 h 6276807"/>
              <a:gd name="connsiteX2" fmla="*/ 6558116 w 6558116"/>
              <a:gd name="connsiteY2" fmla="*/ 6276807 h 6276807"/>
              <a:gd name="connsiteX3" fmla="*/ 0 w 6558116"/>
              <a:gd name="connsiteY3" fmla="*/ 6276807 h 6276807"/>
              <a:gd name="connsiteX4" fmla="*/ 0 w 6558116"/>
              <a:gd name="connsiteY4" fmla="*/ 6276241 h 6276807"/>
              <a:gd name="connsiteX0" fmla="*/ 2939983 w 6731902"/>
              <a:gd name="connsiteY0" fmla="*/ 0 h 6276807"/>
              <a:gd name="connsiteX1" fmla="*/ 6731902 w 6731902"/>
              <a:gd name="connsiteY1" fmla="*/ 0 h 6276807"/>
              <a:gd name="connsiteX2" fmla="*/ 6731902 w 6731902"/>
              <a:gd name="connsiteY2" fmla="*/ 6276807 h 6276807"/>
              <a:gd name="connsiteX3" fmla="*/ 173786 w 6731902"/>
              <a:gd name="connsiteY3" fmla="*/ 6276807 h 6276807"/>
              <a:gd name="connsiteX4" fmla="*/ 0 w 6731902"/>
              <a:gd name="connsiteY4" fmla="*/ 6242427 h 6276807"/>
              <a:gd name="connsiteX5" fmla="*/ 2939983 w 6731902"/>
              <a:gd name="connsiteY5" fmla="*/ 0 h 6276807"/>
              <a:gd name="connsiteX0" fmla="*/ 2949130 w 6731902"/>
              <a:gd name="connsiteY0" fmla="*/ 0 h 6276807"/>
              <a:gd name="connsiteX1" fmla="*/ 6731902 w 6731902"/>
              <a:gd name="connsiteY1" fmla="*/ 0 h 6276807"/>
              <a:gd name="connsiteX2" fmla="*/ 6731902 w 6731902"/>
              <a:gd name="connsiteY2" fmla="*/ 6276807 h 6276807"/>
              <a:gd name="connsiteX3" fmla="*/ 173786 w 6731902"/>
              <a:gd name="connsiteY3" fmla="*/ 6276807 h 6276807"/>
              <a:gd name="connsiteX4" fmla="*/ 0 w 6731902"/>
              <a:gd name="connsiteY4" fmla="*/ 6242427 h 6276807"/>
              <a:gd name="connsiteX5" fmla="*/ 2949130 w 6731902"/>
              <a:gd name="connsiteY5" fmla="*/ 0 h 6276807"/>
              <a:gd name="connsiteX0" fmla="*/ 2967300 w 6750072"/>
              <a:gd name="connsiteY0" fmla="*/ 0 h 6284696"/>
              <a:gd name="connsiteX1" fmla="*/ 6750072 w 6750072"/>
              <a:gd name="connsiteY1" fmla="*/ 0 h 6284696"/>
              <a:gd name="connsiteX2" fmla="*/ 6750072 w 6750072"/>
              <a:gd name="connsiteY2" fmla="*/ 6276807 h 6284696"/>
              <a:gd name="connsiteX3" fmla="*/ 191956 w 6750072"/>
              <a:gd name="connsiteY3" fmla="*/ 6276807 h 6284696"/>
              <a:gd name="connsiteX4" fmla="*/ 0 w 6750072"/>
              <a:gd name="connsiteY4" fmla="*/ 6284696 h 6284696"/>
              <a:gd name="connsiteX5" fmla="*/ 2967300 w 6750072"/>
              <a:gd name="connsiteY5" fmla="*/ 0 h 628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0072" h="6284696">
                <a:moveTo>
                  <a:pt x="2967300" y="0"/>
                </a:moveTo>
                <a:lnTo>
                  <a:pt x="6750072" y="0"/>
                </a:lnTo>
                <a:lnTo>
                  <a:pt x="6750072" y="6276807"/>
                </a:lnTo>
                <a:lnTo>
                  <a:pt x="191956" y="6276807"/>
                </a:lnTo>
                <a:lnTo>
                  <a:pt x="0" y="6284696"/>
                </a:lnTo>
                <a:cubicBezTo>
                  <a:pt x="922066" y="4192616"/>
                  <a:pt x="2045234" y="2092080"/>
                  <a:pt x="2967300" y="0"/>
                </a:cubicBezTo>
                <a:close/>
              </a:path>
            </a:pathLst>
          </a:custGeom>
          <a:pattFill prst="smConfetti">
            <a:fgClr>
              <a:schemeClr val="bg2"/>
            </a:fgClr>
            <a:bgClr>
              <a:schemeClr val="bg1"/>
            </a:bgClr>
          </a:patt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bg1">
                    <a:lumMod val="50000"/>
                  </a:schemeClr>
                </a:solidFill>
                <a:latin typeface="Figtree Medium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6BC089-6024-60CC-51A6-E270462E8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B28ACF-39D2-C671-C9B4-9D48311B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reeform 2">
            <a:extLst>
              <a:ext uri="{FF2B5EF4-FFF2-40B4-BE49-F238E27FC236}">
                <a16:creationId xmlns:a16="http://schemas.microsoft.com/office/drawing/2014/main" id="{FC5B0D56-4627-AC4F-11C1-0BC865D7A1E5}"/>
              </a:ext>
            </a:extLst>
          </p:cNvPr>
          <p:cNvSpPr/>
          <p:nvPr/>
        </p:nvSpPr>
        <p:spPr>
          <a:xfrm>
            <a:off x="4830121" y="-5"/>
            <a:ext cx="3566904" cy="6858005"/>
          </a:xfrm>
          <a:custGeom>
            <a:avLst/>
            <a:gdLst>
              <a:gd name="connsiteX0" fmla="*/ 0 w 3200400"/>
              <a:gd name="connsiteY0" fmla="*/ 6276813 h 6276813"/>
              <a:gd name="connsiteX1" fmla="*/ 891153 w 3200400"/>
              <a:gd name="connsiteY1" fmla="*/ 6276813 h 6276813"/>
              <a:gd name="connsiteX2" fmla="*/ 3200400 w 3200400"/>
              <a:gd name="connsiteY2" fmla="*/ 0 h 6276813"/>
              <a:gd name="connsiteX3" fmla="*/ 3115159 w 3200400"/>
              <a:gd name="connsiteY3" fmla="*/ 0 h 6276813"/>
              <a:gd name="connsiteX4" fmla="*/ 0 w 3200400"/>
              <a:gd name="connsiteY4" fmla="*/ 6276813 h 6276813"/>
              <a:gd name="connsiteX0" fmla="*/ 0 w 3254644"/>
              <a:gd name="connsiteY0" fmla="*/ 6284563 h 6284563"/>
              <a:gd name="connsiteX1" fmla="*/ 945397 w 3254644"/>
              <a:gd name="connsiteY1" fmla="*/ 6276813 h 6284563"/>
              <a:gd name="connsiteX2" fmla="*/ 3254644 w 3254644"/>
              <a:gd name="connsiteY2" fmla="*/ 0 h 6284563"/>
              <a:gd name="connsiteX3" fmla="*/ 3169403 w 3254644"/>
              <a:gd name="connsiteY3" fmla="*/ 0 h 6284563"/>
              <a:gd name="connsiteX4" fmla="*/ 0 w 3254644"/>
              <a:gd name="connsiteY4" fmla="*/ 6284563 h 6284563"/>
              <a:gd name="connsiteX0" fmla="*/ 0 w 3285640"/>
              <a:gd name="connsiteY0" fmla="*/ 6284563 h 6284563"/>
              <a:gd name="connsiteX1" fmla="*/ 976393 w 3285640"/>
              <a:gd name="connsiteY1" fmla="*/ 6276813 h 6284563"/>
              <a:gd name="connsiteX2" fmla="*/ 3285640 w 3285640"/>
              <a:gd name="connsiteY2" fmla="*/ 0 h 6284563"/>
              <a:gd name="connsiteX3" fmla="*/ 3200399 w 3285640"/>
              <a:gd name="connsiteY3" fmla="*/ 0 h 6284563"/>
              <a:gd name="connsiteX4" fmla="*/ 0 w 3285640"/>
              <a:gd name="connsiteY4" fmla="*/ 6284563 h 6284563"/>
              <a:gd name="connsiteX0" fmla="*/ 0 w 2812941"/>
              <a:gd name="connsiteY0" fmla="*/ 6292312 h 6292312"/>
              <a:gd name="connsiteX1" fmla="*/ 503694 w 2812941"/>
              <a:gd name="connsiteY1" fmla="*/ 6276813 h 6292312"/>
              <a:gd name="connsiteX2" fmla="*/ 2812941 w 2812941"/>
              <a:gd name="connsiteY2" fmla="*/ 0 h 6292312"/>
              <a:gd name="connsiteX3" fmla="*/ 2727700 w 2812941"/>
              <a:gd name="connsiteY3" fmla="*/ 0 h 6292312"/>
              <a:gd name="connsiteX4" fmla="*/ 0 w 2812941"/>
              <a:gd name="connsiteY4" fmla="*/ 6292312 h 6292312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24525 w 2809766"/>
              <a:gd name="connsiteY3" fmla="*/ 0 h 6276813"/>
              <a:gd name="connsiteX4" fmla="*/ 0 w 2809766"/>
              <a:gd name="connsiteY4" fmla="*/ 6276437 h 6276813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68975 w 2809766"/>
              <a:gd name="connsiteY3" fmla="*/ 6350 h 6276813"/>
              <a:gd name="connsiteX4" fmla="*/ 0 w 2809766"/>
              <a:gd name="connsiteY4" fmla="*/ 6276437 h 6276813"/>
              <a:gd name="connsiteX0" fmla="*/ 0 w 3264621"/>
              <a:gd name="connsiteY0" fmla="*/ 6270087 h 6270463"/>
              <a:gd name="connsiteX1" fmla="*/ 500519 w 3264621"/>
              <a:gd name="connsiteY1" fmla="*/ 6270463 h 6270463"/>
              <a:gd name="connsiteX2" fmla="*/ 3264621 w 3264621"/>
              <a:gd name="connsiteY2" fmla="*/ 3028 h 6270463"/>
              <a:gd name="connsiteX3" fmla="*/ 2768975 w 3264621"/>
              <a:gd name="connsiteY3" fmla="*/ 0 h 6270463"/>
              <a:gd name="connsiteX4" fmla="*/ 0 w 3264621"/>
              <a:gd name="connsiteY4" fmla="*/ 6270087 h 6270463"/>
              <a:gd name="connsiteX0" fmla="*/ 0 w 3264621"/>
              <a:gd name="connsiteY0" fmla="*/ 6267059 h 6267435"/>
              <a:gd name="connsiteX1" fmla="*/ 500519 w 3264621"/>
              <a:gd name="connsiteY1" fmla="*/ 6267435 h 6267435"/>
              <a:gd name="connsiteX2" fmla="*/ 3264621 w 3264621"/>
              <a:gd name="connsiteY2" fmla="*/ 0 h 6267435"/>
              <a:gd name="connsiteX3" fmla="*/ 3214452 w 3264621"/>
              <a:gd name="connsiteY3" fmla="*/ 1661 h 6267435"/>
              <a:gd name="connsiteX4" fmla="*/ 0 w 3264621"/>
              <a:gd name="connsiteY4" fmla="*/ 6267059 h 626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621" h="6267435">
                <a:moveTo>
                  <a:pt x="0" y="6267059"/>
                </a:moveTo>
                <a:lnTo>
                  <a:pt x="500519" y="6267435"/>
                </a:lnTo>
                <a:lnTo>
                  <a:pt x="3264621" y="0"/>
                </a:lnTo>
                <a:lnTo>
                  <a:pt x="3214452" y="1661"/>
                </a:lnTo>
                <a:lnTo>
                  <a:pt x="0" y="6267059"/>
                </a:lnTo>
                <a:close/>
              </a:path>
            </a:pathLst>
          </a:custGeom>
          <a:gradFill>
            <a:gsLst>
              <a:gs pos="44000">
                <a:schemeClr val="accent5"/>
              </a:gs>
              <a:gs pos="81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41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Gold (Orang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47A47-ADDB-726A-B2AC-AF6601AB3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29382" y="0"/>
            <a:ext cx="6862618" cy="6866620"/>
          </a:xfrm>
          <a:custGeom>
            <a:avLst/>
            <a:gdLst>
              <a:gd name="connsiteX0" fmla="*/ 2766197 w 6558116"/>
              <a:gd name="connsiteY0" fmla="*/ 0 h 6276807"/>
              <a:gd name="connsiteX1" fmla="*/ 6558116 w 6558116"/>
              <a:gd name="connsiteY1" fmla="*/ 0 h 6276807"/>
              <a:gd name="connsiteX2" fmla="*/ 6558116 w 6558116"/>
              <a:gd name="connsiteY2" fmla="*/ 6276807 h 6276807"/>
              <a:gd name="connsiteX3" fmla="*/ 0 w 6558116"/>
              <a:gd name="connsiteY3" fmla="*/ 6276807 h 6276807"/>
              <a:gd name="connsiteX4" fmla="*/ 0 w 6558116"/>
              <a:gd name="connsiteY4" fmla="*/ 6276241 h 6276807"/>
              <a:gd name="connsiteX0" fmla="*/ 2939983 w 6731902"/>
              <a:gd name="connsiteY0" fmla="*/ 0 h 6276807"/>
              <a:gd name="connsiteX1" fmla="*/ 6731902 w 6731902"/>
              <a:gd name="connsiteY1" fmla="*/ 0 h 6276807"/>
              <a:gd name="connsiteX2" fmla="*/ 6731902 w 6731902"/>
              <a:gd name="connsiteY2" fmla="*/ 6276807 h 6276807"/>
              <a:gd name="connsiteX3" fmla="*/ 173786 w 6731902"/>
              <a:gd name="connsiteY3" fmla="*/ 6276807 h 6276807"/>
              <a:gd name="connsiteX4" fmla="*/ 0 w 6731902"/>
              <a:gd name="connsiteY4" fmla="*/ 6242427 h 6276807"/>
              <a:gd name="connsiteX5" fmla="*/ 2939983 w 6731902"/>
              <a:gd name="connsiteY5" fmla="*/ 0 h 6276807"/>
              <a:gd name="connsiteX0" fmla="*/ 2949130 w 6731902"/>
              <a:gd name="connsiteY0" fmla="*/ 0 h 6276807"/>
              <a:gd name="connsiteX1" fmla="*/ 6731902 w 6731902"/>
              <a:gd name="connsiteY1" fmla="*/ 0 h 6276807"/>
              <a:gd name="connsiteX2" fmla="*/ 6731902 w 6731902"/>
              <a:gd name="connsiteY2" fmla="*/ 6276807 h 6276807"/>
              <a:gd name="connsiteX3" fmla="*/ 173786 w 6731902"/>
              <a:gd name="connsiteY3" fmla="*/ 6276807 h 6276807"/>
              <a:gd name="connsiteX4" fmla="*/ 0 w 6731902"/>
              <a:gd name="connsiteY4" fmla="*/ 6242427 h 6276807"/>
              <a:gd name="connsiteX5" fmla="*/ 2949130 w 6731902"/>
              <a:gd name="connsiteY5" fmla="*/ 0 h 6276807"/>
              <a:gd name="connsiteX0" fmla="*/ 2967300 w 6750072"/>
              <a:gd name="connsiteY0" fmla="*/ 0 h 6284696"/>
              <a:gd name="connsiteX1" fmla="*/ 6750072 w 6750072"/>
              <a:gd name="connsiteY1" fmla="*/ 0 h 6284696"/>
              <a:gd name="connsiteX2" fmla="*/ 6750072 w 6750072"/>
              <a:gd name="connsiteY2" fmla="*/ 6276807 h 6284696"/>
              <a:gd name="connsiteX3" fmla="*/ 191956 w 6750072"/>
              <a:gd name="connsiteY3" fmla="*/ 6276807 h 6284696"/>
              <a:gd name="connsiteX4" fmla="*/ 0 w 6750072"/>
              <a:gd name="connsiteY4" fmla="*/ 6284696 h 6284696"/>
              <a:gd name="connsiteX5" fmla="*/ 2967300 w 6750072"/>
              <a:gd name="connsiteY5" fmla="*/ 0 h 628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0072" h="6284696">
                <a:moveTo>
                  <a:pt x="2967300" y="0"/>
                </a:moveTo>
                <a:lnTo>
                  <a:pt x="6750072" y="0"/>
                </a:lnTo>
                <a:lnTo>
                  <a:pt x="6750072" y="6276807"/>
                </a:lnTo>
                <a:lnTo>
                  <a:pt x="191956" y="6276807"/>
                </a:lnTo>
                <a:lnTo>
                  <a:pt x="0" y="6284696"/>
                </a:lnTo>
                <a:cubicBezTo>
                  <a:pt x="922066" y="4192616"/>
                  <a:pt x="2045234" y="2092080"/>
                  <a:pt x="2967300" y="0"/>
                </a:cubicBezTo>
                <a:close/>
              </a:path>
            </a:pathLst>
          </a:custGeom>
          <a:pattFill prst="smConfetti">
            <a:fgClr>
              <a:schemeClr val="bg2"/>
            </a:fgClr>
            <a:bgClr>
              <a:schemeClr val="bg1"/>
            </a:bgClr>
          </a:patt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bg1">
                    <a:lumMod val="50000"/>
                  </a:schemeClr>
                </a:solidFill>
                <a:latin typeface="Figtree Medium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6BC089-6024-60CC-51A6-E270462E8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B28ACF-39D2-C671-C9B4-9D48311B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reeform 2">
            <a:extLst>
              <a:ext uri="{FF2B5EF4-FFF2-40B4-BE49-F238E27FC236}">
                <a16:creationId xmlns:a16="http://schemas.microsoft.com/office/drawing/2014/main" id="{8CECBD81-6D94-EBB2-5099-28510DA055F7}"/>
              </a:ext>
            </a:extLst>
          </p:cNvPr>
          <p:cNvSpPr/>
          <p:nvPr/>
        </p:nvSpPr>
        <p:spPr>
          <a:xfrm>
            <a:off x="4830121" y="-4"/>
            <a:ext cx="3566904" cy="6858004"/>
          </a:xfrm>
          <a:custGeom>
            <a:avLst/>
            <a:gdLst>
              <a:gd name="connsiteX0" fmla="*/ 0 w 3200400"/>
              <a:gd name="connsiteY0" fmla="*/ 6276813 h 6276813"/>
              <a:gd name="connsiteX1" fmla="*/ 891153 w 3200400"/>
              <a:gd name="connsiteY1" fmla="*/ 6276813 h 6276813"/>
              <a:gd name="connsiteX2" fmla="*/ 3200400 w 3200400"/>
              <a:gd name="connsiteY2" fmla="*/ 0 h 6276813"/>
              <a:gd name="connsiteX3" fmla="*/ 3115159 w 3200400"/>
              <a:gd name="connsiteY3" fmla="*/ 0 h 6276813"/>
              <a:gd name="connsiteX4" fmla="*/ 0 w 3200400"/>
              <a:gd name="connsiteY4" fmla="*/ 6276813 h 6276813"/>
              <a:gd name="connsiteX0" fmla="*/ 0 w 3254644"/>
              <a:gd name="connsiteY0" fmla="*/ 6284563 h 6284563"/>
              <a:gd name="connsiteX1" fmla="*/ 945397 w 3254644"/>
              <a:gd name="connsiteY1" fmla="*/ 6276813 h 6284563"/>
              <a:gd name="connsiteX2" fmla="*/ 3254644 w 3254644"/>
              <a:gd name="connsiteY2" fmla="*/ 0 h 6284563"/>
              <a:gd name="connsiteX3" fmla="*/ 3169403 w 3254644"/>
              <a:gd name="connsiteY3" fmla="*/ 0 h 6284563"/>
              <a:gd name="connsiteX4" fmla="*/ 0 w 3254644"/>
              <a:gd name="connsiteY4" fmla="*/ 6284563 h 6284563"/>
              <a:gd name="connsiteX0" fmla="*/ 0 w 3285640"/>
              <a:gd name="connsiteY0" fmla="*/ 6284563 h 6284563"/>
              <a:gd name="connsiteX1" fmla="*/ 976393 w 3285640"/>
              <a:gd name="connsiteY1" fmla="*/ 6276813 h 6284563"/>
              <a:gd name="connsiteX2" fmla="*/ 3285640 w 3285640"/>
              <a:gd name="connsiteY2" fmla="*/ 0 h 6284563"/>
              <a:gd name="connsiteX3" fmla="*/ 3200399 w 3285640"/>
              <a:gd name="connsiteY3" fmla="*/ 0 h 6284563"/>
              <a:gd name="connsiteX4" fmla="*/ 0 w 3285640"/>
              <a:gd name="connsiteY4" fmla="*/ 6284563 h 6284563"/>
              <a:gd name="connsiteX0" fmla="*/ 0 w 2812941"/>
              <a:gd name="connsiteY0" fmla="*/ 6292312 h 6292312"/>
              <a:gd name="connsiteX1" fmla="*/ 503694 w 2812941"/>
              <a:gd name="connsiteY1" fmla="*/ 6276813 h 6292312"/>
              <a:gd name="connsiteX2" fmla="*/ 2812941 w 2812941"/>
              <a:gd name="connsiteY2" fmla="*/ 0 h 6292312"/>
              <a:gd name="connsiteX3" fmla="*/ 2727700 w 2812941"/>
              <a:gd name="connsiteY3" fmla="*/ 0 h 6292312"/>
              <a:gd name="connsiteX4" fmla="*/ 0 w 2812941"/>
              <a:gd name="connsiteY4" fmla="*/ 6292312 h 6292312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24525 w 2809766"/>
              <a:gd name="connsiteY3" fmla="*/ 0 h 6276813"/>
              <a:gd name="connsiteX4" fmla="*/ 0 w 2809766"/>
              <a:gd name="connsiteY4" fmla="*/ 6276437 h 6276813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68975 w 2809766"/>
              <a:gd name="connsiteY3" fmla="*/ 6350 h 6276813"/>
              <a:gd name="connsiteX4" fmla="*/ 0 w 2809766"/>
              <a:gd name="connsiteY4" fmla="*/ 6276437 h 6276813"/>
              <a:gd name="connsiteX0" fmla="*/ 0 w 3264621"/>
              <a:gd name="connsiteY0" fmla="*/ 6270087 h 6270463"/>
              <a:gd name="connsiteX1" fmla="*/ 500519 w 3264621"/>
              <a:gd name="connsiteY1" fmla="*/ 6270463 h 6270463"/>
              <a:gd name="connsiteX2" fmla="*/ 3264621 w 3264621"/>
              <a:gd name="connsiteY2" fmla="*/ 3028 h 6270463"/>
              <a:gd name="connsiteX3" fmla="*/ 2768975 w 3264621"/>
              <a:gd name="connsiteY3" fmla="*/ 0 h 6270463"/>
              <a:gd name="connsiteX4" fmla="*/ 0 w 3264621"/>
              <a:gd name="connsiteY4" fmla="*/ 6270087 h 6270463"/>
              <a:gd name="connsiteX0" fmla="*/ 0 w 3264621"/>
              <a:gd name="connsiteY0" fmla="*/ 6267059 h 6267435"/>
              <a:gd name="connsiteX1" fmla="*/ 500519 w 3264621"/>
              <a:gd name="connsiteY1" fmla="*/ 6267435 h 6267435"/>
              <a:gd name="connsiteX2" fmla="*/ 3264621 w 3264621"/>
              <a:gd name="connsiteY2" fmla="*/ 0 h 6267435"/>
              <a:gd name="connsiteX3" fmla="*/ 3214452 w 3264621"/>
              <a:gd name="connsiteY3" fmla="*/ 1661 h 6267435"/>
              <a:gd name="connsiteX4" fmla="*/ 0 w 3264621"/>
              <a:gd name="connsiteY4" fmla="*/ 6267059 h 626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621" h="6267435">
                <a:moveTo>
                  <a:pt x="0" y="6267059"/>
                </a:moveTo>
                <a:lnTo>
                  <a:pt x="500519" y="6267435"/>
                </a:lnTo>
                <a:lnTo>
                  <a:pt x="3264621" y="0"/>
                </a:lnTo>
                <a:lnTo>
                  <a:pt x="3214452" y="1661"/>
                </a:lnTo>
                <a:lnTo>
                  <a:pt x="0" y="6267059"/>
                </a:lnTo>
                <a:close/>
              </a:path>
            </a:pathLst>
          </a:custGeom>
          <a:gradFill>
            <a:gsLst>
              <a:gs pos="49000">
                <a:schemeClr val="accent6"/>
              </a:gs>
              <a:gs pos="87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45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189" indent="-457189">
              <a:buClr>
                <a:srgbClr val="1B3D6C"/>
              </a:buClr>
              <a:buFont typeface="Wingdings" charset="2"/>
              <a:buChar char="Ø"/>
              <a:defRPr sz="2400"/>
            </a:lvl1pPr>
            <a:lvl2pPr marL="914377" indent="-457189">
              <a:buClr>
                <a:srgbClr val="1B3D6C"/>
              </a:buClr>
              <a:buFont typeface="Wingdings" charset="2"/>
              <a:buChar char="Ø"/>
              <a:defRPr sz="2000"/>
            </a:lvl2pPr>
            <a:lvl3pPr marL="1295368" indent="-380990">
              <a:buClr>
                <a:srgbClr val="1B3D6C"/>
              </a:buClr>
              <a:buFont typeface="Wingdings" charset="2"/>
              <a:buChar char="Ø"/>
              <a:defRPr sz="1800"/>
            </a:lvl3pPr>
            <a:lvl4pPr marL="1752556" indent="-380990">
              <a:buClr>
                <a:srgbClr val="1B3D6C"/>
              </a:buClr>
              <a:buFont typeface="Wingdings" charset="2"/>
              <a:buChar char="Ø"/>
              <a:defRPr sz="1600"/>
            </a:lvl4pPr>
            <a:lvl5pPr marL="2209745" indent="-380990">
              <a:buClr>
                <a:srgbClr val="1B3D6C"/>
              </a:buClr>
              <a:buFont typeface="Wingdings" charset="2"/>
              <a:buChar char="Ø"/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C34304-B138-4F6D-9CA3-5441173D6E3F}"/>
              </a:ext>
            </a:extLst>
          </p:cNvPr>
          <p:cNvSpPr txBox="1"/>
          <p:nvPr userDrawn="1"/>
        </p:nvSpPr>
        <p:spPr>
          <a:xfrm>
            <a:off x="11819782" y="6581001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EDB83FD-C410-45FA-8002-98A0CE839F8C}" type="slidenum">
              <a:rPr lang="en-US" sz="1200" smtClean="0">
                <a:solidFill>
                  <a:schemeClr val="bg2">
                    <a:lumMod val="75000"/>
                  </a:schemeClr>
                </a:solidFill>
              </a:rPr>
              <a:t>‹#›</a:t>
            </a:fld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006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ecial Visual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piral galaxy in space&#10;&#10;AI-generated content may be incorrect.">
            <a:extLst>
              <a:ext uri="{FF2B5EF4-FFF2-40B4-BE49-F238E27FC236}">
                <a16:creationId xmlns:a16="http://schemas.microsoft.com/office/drawing/2014/main" id="{B4257FEA-E4BB-4184-2551-6E913CF483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"/>
            <a:ext cx="12192001" cy="685800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8BF65B6-1EC6-0050-C338-5991974A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6951CC-9176-5B3E-0EA1-1A8F0BBD04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97A2759-5262-98FC-2BA1-75A1A11F3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97" y="365125"/>
            <a:ext cx="11491993" cy="116920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lnSpc>
                <a:spcPct val="80000"/>
              </a:lnSpc>
              <a:defRPr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4013314-73E8-EBCE-C957-B401AB4F5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572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400" b="0" i="0">
                <a:solidFill>
                  <a:schemeClr val="bg1"/>
                </a:solidFill>
                <a:latin typeface="Figtree" pitchFamily="2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400" b="0" i="0">
                <a:solidFill>
                  <a:schemeClr val="bg1"/>
                </a:solidFill>
                <a:latin typeface="Figtree" pitchFamily="2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 sz="2400" b="0" i="0">
                <a:solidFill>
                  <a:schemeClr val="bg1"/>
                </a:solidFill>
                <a:latin typeface="Figtree" pitchFamily="2" charset="0"/>
              </a:defRPr>
            </a:lvl3pPr>
            <a:lvl4pPr marL="1657350" indent="-285750">
              <a:buFont typeface="Arial" panose="020B0604020202020204" pitchFamily="34" charset="0"/>
              <a:buChar char="•"/>
              <a:defRPr sz="2400" b="0" i="0">
                <a:solidFill>
                  <a:schemeClr val="bg1"/>
                </a:solidFill>
                <a:latin typeface="Figtree" pitchFamily="2" charset="0"/>
              </a:defRPr>
            </a:lvl4pPr>
            <a:lvl5pPr marL="2114550" indent="-285750">
              <a:buFont typeface="Arial" panose="020B0604020202020204" pitchFamily="34" charset="0"/>
              <a:buChar char="•"/>
              <a:defRPr sz="2400" b="0" i="0">
                <a:solidFill>
                  <a:schemeClr val="bg1"/>
                </a:solidFill>
                <a:latin typeface="Figtree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236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ecial Visual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 sky with stars&#10;&#10;AI-generated content may be incorrect.">
            <a:extLst>
              <a:ext uri="{FF2B5EF4-FFF2-40B4-BE49-F238E27FC236}">
                <a16:creationId xmlns:a16="http://schemas.microsoft.com/office/drawing/2014/main" id="{58E6D3C4-DD7C-11D1-CC5C-C7C19C2E03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65488" cy="685800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B4B291A-88AF-2996-D687-D14BAEE37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8BF65B6-1EC6-0050-C338-5991974A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6951CC-9176-5B3E-0EA1-1A8F0BBD04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0752B1A-76E1-75DA-9E43-9F36E6609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97" y="365125"/>
            <a:ext cx="11491993" cy="116920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lnSpc>
                <a:spcPct val="80000"/>
              </a:lnSpc>
              <a:defRPr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A605919-F812-D6B7-6733-93A21095D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572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400" b="0" i="0">
                <a:solidFill>
                  <a:schemeClr val="bg1"/>
                </a:solidFill>
                <a:latin typeface="Figtree" pitchFamily="2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400" b="0" i="0">
                <a:solidFill>
                  <a:schemeClr val="bg1"/>
                </a:solidFill>
                <a:latin typeface="Figtree" pitchFamily="2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 sz="2400" b="0" i="0">
                <a:solidFill>
                  <a:schemeClr val="bg1"/>
                </a:solidFill>
                <a:latin typeface="Figtree" pitchFamily="2" charset="0"/>
              </a:defRPr>
            </a:lvl3pPr>
            <a:lvl4pPr marL="1657350" indent="-285750">
              <a:buFont typeface="Arial" panose="020B0604020202020204" pitchFamily="34" charset="0"/>
              <a:buChar char="•"/>
              <a:defRPr sz="2400" b="0" i="0">
                <a:solidFill>
                  <a:schemeClr val="bg1"/>
                </a:solidFill>
                <a:latin typeface="Figtree" pitchFamily="2" charset="0"/>
              </a:defRPr>
            </a:lvl4pPr>
            <a:lvl5pPr marL="2114550" indent="-285750">
              <a:buFont typeface="Arial" panose="020B0604020202020204" pitchFamily="34" charset="0"/>
              <a:buChar char="•"/>
              <a:defRPr sz="2400" b="0" i="0">
                <a:solidFill>
                  <a:schemeClr val="bg1"/>
                </a:solidFill>
                <a:latin typeface="Figtree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385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ecial Visual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n astronaut floating in space&#10;&#10;AI-generated content may be incorrect.">
            <a:extLst>
              <a:ext uri="{FF2B5EF4-FFF2-40B4-BE49-F238E27FC236}">
                <a16:creationId xmlns:a16="http://schemas.microsoft.com/office/drawing/2014/main" id="{9DA1DE89-B1B4-0B78-BA7D-98605CF2B4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9483" y="-1"/>
            <a:ext cx="6962517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B4B291A-88AF-2996-D687-D14BAEE37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8BF65B6-1EC6-0050-C338-5991974A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6951CC-9176-5B3E-0EA1-1A8F0BBD04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725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ecial Visual 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 planet with a bright light&#10;&#10;AI-generated content may be incorrect.">
            <a:extLst>
              <a:ext uri="{FF2B5EF4-FFF2-40B4-BE49-F238E27FC236}">
                <a16:creationId xmlns:a16="http://schemas.microsoft.com/office/drawing/2014/main" id="{5928C9F9-2416-28F6-1432-DDAFD45C88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7712" y="-1"/>
            <a:ext cx="6874288" cy="68533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B4B291A-88AF-2996-D687-D14BAEE37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8BF65B6-1EC6-0050-C338-5991974A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6951CC-9176-5B3E-0EA1-1A8F0BBD04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512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A1374A-4FD1-F1A4-3B49-EFD13560F1C3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728F9DD8-18B8-E17F-4A81-93C4DD686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97" y="365125"/>
            <a:ext cx="11491993" cy="120795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lnSpc>
                <a:spcPct val="80000"/>
              </a:lnSpc>
              <a:defRPr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4E2FE70-C1DA-31EB-EEA3-F73AC1A92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F8F2ECD-EA50-2550-0B02-4B2C95344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53AC61-82C3-E5FF-66C1-161CB2EFC3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684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oter Only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A1374A-4FD1-F1A4-3B49-EFD13560F1C3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824F201-E457-E817-0DA2-9E61ACCA7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EDE1051-0FED-5451-0D36-8DE7C56B7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95D178-B3AE-EA2C-9A08-EB6D085096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818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(Dark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2325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ll Quote Blue">
    <p:bg>
      <p:bgPr>
        <a:gradFill>
          <a:gsLst>
            <a:gs pos="0">
              <a:schemeClr val="accent2"/>
            </a:gs>
            <a:gs pos="54000">
              <a:schemeClr val="tx2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863F30FA-505B-32FE-61E1-90E76DE729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20091"/>
          <a:stretch/>
        </p:blipFill>
        <p:spPr>
          <a:xfrm>
            <a:off x="5897660" y="456716"/>
            <a:ext cx="6294340" cy="640128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9338CB-4134-07F0-A6E3-3EF2DA3518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28924" y="2206256"/>
            <a:ext cx="6942397" cy="244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3600" b="0" i="0">
                <a:solidFill>
                  <a:schemeClr val="bg1"/>
                </a:solidFill>
                <a:latin typeface="Figtree Light" pitchFamily="2" charset="0"/>
              </a:defRPr>
            </a:lvl1pPr>
            <a:lvl2pPr marL="4572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2pPr>
            <a:lvl3pPr marL="9144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3pPr>
            <a:lvl4pPr marL="13716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4pPr>
            <a:lvl5pPr marL="18288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5pPr>
          </a:lstStyle>
          <a:p>
            <a:pPr lvl="0"/>
            <a:r>
              <a:rPr lang="en-US"/>
              <a:t>This is a pull-quote placeholder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46C71-CFFD-7494-173E-E1849C44E8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1928" y="1831753"/>
            <a:ext cx="1348751" cy="1039037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9FD9171-277F-DDF9-1325-B01478A34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F502D63-98F2-0192-9694-5687D8D05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0622538-DB89-0185-9E98-C8D31813769B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F0FF596D-CC26-E4B0-EC5C-182E1E7E40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309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ll Quote Plum">
    <p:bg>
      <p:bgPr>
        <a:gradFill>
          <a:gsLst>
            <a:gs pos="0">
              <a:schemeClr val="accent2"/>
            </a:gs>
            <a:gs pos="54000">
              <a:schemeClr val="accent3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863F30FA-505B-32FE-61E1-90E76DE729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20091"/>
          <a:stretch/>
        </p:blipFill>
        <p:spPr>
          <a:xfrm>
            <a:off x="5897660" y="456716"/>
            <a:ext cx="6294340" cy="640128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9338CB-4134-07F0-A6E3-3EF2DA3518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28924" y="2206256"/>
            <a:ext cx="6942397" cy="244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3600" b="0" i="0">
                <a:solidFill>
                  <a:schemeClr val="bg1"/>
                </a:solidFill>
                <a:latin typeface="Figtree Light" pitchFamily="2" charset="0"/>
              </a:defRPr>
            </a:lvl1pPr>
            <a:lvl2pPr marL="4572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2pPr>
            <a:lvl3pPr marL="9144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3pPr>
            <a:lvl4pPr marL="13716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4pPr>
            <a:lvl5pPr marL="18288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5pPr>
          </a:lstStyle>
          <a:p>
            <a:pPr lvl="0"/>
            <a:r>
              <a:rPr lang="en-US"/>
              <a:t>This is a pull-quote placeholder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46C71-CFFD-7494-173E-E1849C44E8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1928" y="1831753"/>
            <a:ext cx="1348751" cy="103903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622215-CDBD-8F81-E9EA-A31736F27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1CE688-D74E-8D3C-C8FB-273D20447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56F17F2-AAEF-FEEE-FEB8-8DF375D781F2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BE6E5B02-D478-7B84-9936-C8A086849FB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150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ll Quote Gold">
    <p:bg>
      <p:bgPr>
        <a:gradFill>
          <a:gsLst>
            <a:gs pos="0">
              <a:schemeClr val="accent6"/>
            </a:gs>
            <a:gs pos="54000">
              <a:schemeClr val="accent4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863F30FA-505B-32FE-61E1-90E76DE729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20091"/>
          <a:stretch/>
        </p:blipFill>
        <p:spPr>
          <a:xfrm>
            <a:off x="5897660" y="456716"/>
            <a:ext cx="6294340" cy="640128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9338CB-4134-07F0-A6E3-3EF2DA3518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28924" y="2206256"/>
            <a:ext cx="6942397" cy="244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3600" b="0" i="0">
                <a:solidFill>
                  <a:schemeClr val="bg1"/>
                </a:solidFill>
                <a:latin typeface="Figtree Light" pitchFamily="2" charset="0"/>
              </a:defRPr>
            </a:lvl1pPr>
            <a:lvl2pPr marL="4572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2pPr>
            <a:lvl3pPr marL="9144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3pPr>
            <a:lvl4pPr marL="13716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4pPr>
            <a:lvl5pPr marL="18288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5pPr>
          </a:lstStyle>
          <a:p>
            <a:pPr lvl="0"/>
            <a:r>
              <a:rPr lang="en-US"/>
              <a:t>This is a pull-quote placeholder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46C71-CFFD-7494-173E-E1849C44E8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1928" y="1831753"/>
            <a:ext cx="1348751" cy="103903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5A297F6-6D91-6866-9EAE-725714B7E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EFF9B6A-2657-DE51-519D-1E20B3FDA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AD89207-345D-F496-AF0B-592807269139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7A89A59-A76B-D96F-9CE2-1086D4C06B3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902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98600"/>
            <a:ext cx="5283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4400" y="1498600"/>
            <a:ext cx="5892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600200" y="6183914"/>
            <a:ext cx="2133600" cy="216887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FC1CE029-804F-4BC3-B996-6F251CFEF887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810000" y="6183914"/>
            <a:ext cx="2819400" cy="216887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04800" y="6172200"/>
            <a:ext cx="1219200" cy="2286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4800" y="192264"/>
            <a:ext cx="11582400" cy="6858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87935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ll Quote Green">
    <p:bg>
      <p:bgPr>
        <a:gradFill>
          <a:gsLst>
            <a:gs pos="0">
              <a:schemeClr val="accent2"/>
            </a:gs>
            <a:gs pos="54000">
              <a:schemeClr val="accent5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863F30FA-505B-32FE-61E1-90E76DE729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20091"/>
          <a:stretch/>
        </p:blipFill>
        <p:spPr>
          <a:xfrm>
            <a:off x="5897660" y="456716"/>
            <a:ext cx="6294340" cy="640128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9338CB-4134-07F0-A6E3-3EF2DA3518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28924" y="2206256"/>
            <a:ext cx="6942397" cy="244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3600" b="0" i="0">
                <a:solidFill>
                  <a:schemeClr val="bg1"/>
                </a:solidFill>
                <a:latin typeface="Figtree Light" pitchFamily="2" charset="0"/>
              </a:defRPr>
            </a:lvl1pPr>
            <a:lvl2pPr marL="4572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2pPr>
            <a:lvl3pPr marL="9144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3pPr>
            <a:lvl4pPr marL="13716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4pPr>
            <a:lvl5pPr marL="18288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5pPr>
          </a:lstStyle>
          <a:p>
            <a:pPr lvl="0"/>
            <a:r>
              <a:rPr lang="en-US"/>
              <a:t>This is a pull-quote placeholder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46C71-CFFD-7494-173E-E1849C44E8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1928" y="1831753"/>
            <a:ext cx="1348751" cy="103903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9E71E1C-E08F-F30E-182A-6072F71D2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07A87D-5CC5-BF86-C0AA-3E1DDCEA1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6BBC947-4C17-284C-CC69-494D42DEE5CC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87BA6484-6E55-DD5F-9E5D-1E9FEF47CF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1077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ull Quote Orange">
    <p:bg>
      <p:bgPr>
        <a:gradFill>
          <a:gsLst>
            <a:gs pos="0">
              <a:schemeClr val="accent3"/>
            </a:gs>
            <a:gs pos="54000">
              <a:schemeClr val="accent6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863F30FA-505B-32FE-61E1-90E76DE729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20091"/>
          <a:stretch/>
        </p:blipFill>
        <p:spPr>
          <a:xfrm>
            <a:off x="5897660" y="456716"/>
            <a:ext cx="6294340" cy="640128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9338CB-4134-07F0-A6E3-3EF2DA3518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28924" y="2206256"/>
            <a:ext cx="6942397" cy="24454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3600" b="0" i="0">
                <a:solidFill>
                  <a:schemeClr val="bg1"/>
                </a:solidFill>
                <a:latin typeface="Figtree Light" pitchFamily="2" charset="0"/>
              </a:defRPr>
            </a:lvl1pPr>
            <a:lvl2pPr marL="4572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2pPr>
            <a:lvl3pPr marL="9144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3pPr>
            <a:lvl4pPr marL="13716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4pPr>
            <a:lvl5pPr marL="1828800" indent="0">
              <a:buFontTx/>
              <a:buNone/>
              <a:defRPr b="0" i="0">
                <a:solidFill>
                  <a:schemeClr val="bg1"/>
                </a:solidFill>
                <a:latin typeface="Figtree Medium" pitchFamily="2" charset="0"/>
              </a:defRPr>
            </a:lvl5pPr>
          </a:lstStyle>
          <a:p>
            <a:pPr lvl="0"/>
            <a:r>
              <a:rPr lang="en-US"/>
              <a:t>This is a pull-quote placeholder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46C71-CFFD-7494-173E-E1849C44E8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1928" y="1831753"/>
            <a:ext cx="1348751" cy="103903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94F4E8A-4281-3DD1-D18E-F1D01CE48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260A482-67B1-88FD-50A7-98D6A2DC1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7334E67-BF46-822A-CDA7-B19153C5567B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97922417-E2C6-1B89-E477-CE2A211BCE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286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CDF5FA7B-72FB-B64A-A69A-D4755A1858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8" r="7548" b="33468"/>
          <a:stretch/>
        </p:blipFill>
        <p:spPr>
          <a:xfrm>
            <a:off x="5897660" y="1502250"/>
            <a:ext cx="6294340" cy="5348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D38FA1-D8E9-0B4D-6720-EFD5DD0BA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97" y="365125"/>
            <a:ext cx="11491993" cy="116920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lnSpc>
                <a:spcPct val="80000"/>
              </a:lnSpc>
              <a:defRPr b="1" i="0">
                <a:solidFill>
                  <a:schemeClr val="accent2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3389C-B1D7-C694-57D5-6C711FC19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572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00" b="0" i="0">
                <a:solidFill>
                  <a:schemeClr val="tx2"/>
                </a:solidFill>
                <a:latin typeface="Figtree" pitchFamily="2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 b="0" i="0">
                <a:solidFill>
                  <a:schemeClr val="tx2"/>
                </a:solidFill>
                <a:latin typeface="Figtree" pitchFamily="2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 sz="1800" b="0" i="0">
                <a:solidFill>
                  <a:schemeClr val="tx2"/>
                </a:solidFill>
                <a:latin typeface="Figtree" pitchFamily="2" charset="0"/>
              </a:defRPr>
            </a:lvl3pPr>
            <a:lvl4pPr marL="1657350" indent="-285750">
              <a:buFont typeface="Arial" panose="020B0604020202020204" pitchFamily="34" charset="0"/>
              <a:buChar char="•"/>
              <a:defRPr sz="1800" b="0" i="0">
                <a:solidFill>
                  <a:schemeClr val="tx2"/>
                </a:solidFill>
                <a:latin typeface="Figtree" pitchFamily="2" charset="0"/>
              </a:defRPr>
            </a:lvl4pPr>
            <a:lvl5pPr marL="2114550" indent="-285750">
              <a:buFont typeface="Arial" panose="020B0604020202020204" pitchFamily="34" charset="0"/>
              <a:buChar char="•"/>
              <a:defRPr sz="1800" b="0" i="0">
                <a:solidFill>
                  <a:schemeClr val="tx2"/>
                </a:solidFill>
                <a:latin typeface="Figtree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355BC-998E-5A09-3C72-65E885D3B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C3EAA-1CA5-FCD9-354C-BC491AF39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27D6499-7F82-8950-61E9-B99B5A5DBC7B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blue and black logo&#10;&#10;AI-generated content may be incorrect.">
            <a:extLst>
              <a:ext uri="{FF2B5EF4-FFF2-40B4-BE49-F238E27FC236}">
                <a16:creationId xmlns:a16="http://schemas.microsoft.com/office/drawing/2014/main" id="{94F72188-A0A9-5F3A-CF20-6B8F5FE585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7" y="6437960"/>
            <a:ext cx="857522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515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accent2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47A47-ADDB-726A-B2AC-AF6601AB3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0658" y="1"/>
            <a:ext cx="6891342" cy="6858000"/>
          </a:xfrm>
          <a:custGeom>
            <a:avLst/>
            <a:gdLst>
              <a:gd name="connsiteX0" fmla="*/ 2766197 w 6558116"/>
              <a:gd name="connsiteY0" fmla="*/ 0 h 6276807"/>
              <a:gd name="connsiteX1" fmla="*/ 6558116 w 6558116"/>
              <a:gd name="connsiteY1" fmla="*/ 0 h 6276807"/>
              <a:gd name="connsiteX2" fmla="*/ 6558116 w 6558116"/>
              <a:gd name="connsiteY2" fmla="*/ 6276807 h 6276807"/>
              <a:gd name="connsiteX3" fmla="*/ 0 w 6558116"/>
              <a:gd name="connsiteY3" fmla="*/ 6276807 h 6276807"/>
              <a:gd name="connsiteX4" fmla="*/ 0 w 6558116"/>
              <a:gd name="connsiteY4" fmla="*/ 6276241 h 6276807"/>
              <a:gd name="connsiteX0" fmla="*/ 3043116 w 6835035"/>
              <a:gd name="connsiteY0" fmla="*/ 0 h 6276807"/>
              <a:gd name="connsiteX1" fmla="*/ 6835035 w 6835035"/>
              <a:gd name="connsiteY1" fmla="*/ 0 h 6276807"/>
              <a:gd name="connsiteX2" fmla="*/ 6835035 w 6835035"/>
              <a:gd name="connsiteY2" fmla="*/ 6276807 h 6276807"/>
              <a:gd name="connsiteX3" fmla="*/ 276919 w 6835035"/>
              <a:gd name="connsiteY3" fmla="*/ 6276807 h 6276807"/>
              <a:gd name="connsiteX4" fmla="*/ 0 w 6835035"/>
              <a:gd name="connsiteY4" fmla="*/ 6244460 h 6276807"/>
              <a:gd name="connsiteX5" fmla="*/ 3043116 w 6835035"/>
              <a:gd name="connsiteY5" fmla="*/ 0 h 6276807"/>
              <a:gd name="connsiteX0" fmla="*/ 3077731 w 6869650"/>
              <a:gd name="connsiteY0" fmla="*/ 0 h 6286835"/>
              <a:gd name="connsiteX1" fmla="*/ 6869650 w 6869650"/>
              <a:gd name="connsiteY1" fmla="*/ 0 h 6286835"/>
              <a:gd name="connsiteX2" fmla="*/ 6869650 w 6869650"/>
              <a:gd name="connsiteY2" fmla="*/ 6276807 h 6286835"/>
              <a:gd name="connsiteX3" fmla="*/ 311534 w 6869650"/>
              <a:gd name="connsiteY3" fmla="*/ 6276807 h 6286835"/>
              <a:gd name="connsiteX4" fmla="*/ 0 w 6869650"/>
              <a:gd name="connsiteY4" fmla="*/ 6286835 h 6286835"/>
              <a:gd name="connsiteX5" fmla="*/ 3077731 w 6869650"/>
              <a:gd name="connsiteY5" fmla="*/ 0 h 6286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69650" h="6286835">
                <a:moveTo>
                  <a:pt x="3077731" y="0"/>
                </a:moveTo>
                <a:lnTo>
                  <a:pt x="6869650" y="0"/>
                </a:lnTo>
                <a:lnTo>
                  <a:pt x="6869650" y="6276807"/>
                </a:lnTo>
                <a:lnTo>
                  <a:pt x="311534" y="6276807"/>
                </a:lnTo>
                <a:lnTo>
                  <a:pt x="0" y="6286835"/>
                </a:lnTo>
                <a:cubicBezTo>
                  <a:pt x="922066" y="4194755"/>
                  <a:pt x="2155665" y="2092080"/>
                  <a:pt x="3077731" y="0"/>
                </a:cubicBezTo>
                <a:close/>
              </a:path>
            </a:pathLst>
          </a:custGeom>
          <a:pattFill prst="weave">
            <a:fgClr>
              <a:schemeClr val="bg2"/>
            </a:fgClr>
            <a:bgClr>
              <a:schemeClr val="bg1"/>
            </a:bgClr>
          </a:patt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bg1">
                    <a:lumMod val="50000"/>
                  </a:schemeClr>
                </a:solidFill>
                <a:latin typeface="Figtree Medium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27B69F9-398F-2D7E-E260-B1CEDB7E7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B28ACF-39D2-C671-C9B4-9D48311B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blue and black logo&#10;&#10;AI-generated content may be incorrect.">
            <a:extLst>
              <a:ext uri="{FF2B5EF4-FFF2-40B4-BE49-F238E27FC236}">
                <a16:creationId xmlns:a16="http://schemas.microsoft.com/office/drawing/2014/main" id="{FB6BC089-6024-60CC-51A6-E270462E8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7" y="6437960"/>
            <a:ext cx="857522" cy="243268"/>
          </a:xfrm>
          <a:prstGeom prst="rect">
            <a:avLst/>
          </a:prstGeom>
        </p:spPr>
      </p:pic>
      <p:sp>
        <p:nvSpPr>
          <p:cNvPr id="17" name="Freeform 16">
            <a:extLst>
              <a:ext uri="{FF2B5EF4-FFF2-40B4-BE49-F238E27FC236}">
                <a16:creationId xmlns:a16="http://schemas.microsoft.com/office/drawing/2014/main" id="{43C4FB2F-E7D0-EBC7-4DDB-6CC86298818F}"/>
              </a:ext>
            </a:extLst>
          </p:cNvPr>
          <p:cNvSpPr/>
          <p:nvPr/>
        </p:nvSpPr>
        <p:spPr>
          <a:xfrm>
            <a:off x="4809511" y="-5"/>
            <a:ext cx="3605100" cy="6858005"/>
          </a:xfrm>
          <a:custGeom>
            <a:avLst/>
            <a:gdLst>
              <a:gd name="connsiteX0" fmla="*/ 0 w 3200400"/>
              <a:gd name="connsiteY0" fmla="*/ 6276813 h 6276813"/>
              <a:gd name="connsiteX1" fmla="*/ 891153 w 3200400"/>
              <a:gd name="connsiteY1" fmla="*/ 6276813 h 6276813"/>
              <a:gd name="connsiteX2" fmla="*/ 3200400 w 3200400"/>
              <a:gd name="connsiteY2" fmla="*/ 0 h 6276813"/>
              <a:gd name="connsiteX3" fmla="*/ 3115159 w 3200400"/>
              <a:gd name="connsiteY3" fmla="*/ 0 h 6276813"/>
              <a:gd name="connsiteX4" fmla="*/ 0 w 3200400"/>
              <a:gd name="connsiteY4" fmla="*/ 6276813 h 6276813"/>
              <a:gd name="connsiteX0" fmla="*/ 0 w 3254644"/>
              <a:gd name="connsiteY0" fmla="*/ 6284563 h 6284563"/>
              <a:gd name="connsiteX1" fmla="*/ 945397 w 3254644"/>
              <a:gd name="connsiteY1" fmla="*/ 6276813 h 6284563"/>
              <a:gd name="connsiteX2" fmla="*/ 3254644 w 3254644"/>
              <a:gd name="connsiteY2" fmla="*/ 0 h 6284563"/>
              <a:gd name="connsiteX3" fmla="*/ 3169403 w 3254644"/>
              <a:gd name="connsiteY3" fmla="*/ 0 h 6284563"/>
              <a:gd name="connsiteX4" fmla="*/ 0 w 3254644"/>
              <a:gd name="connsiteY4" fmla="*/ 6284563 h 6284563"/>
              <a:gd name="connsiteX0" fmla="*/ 0 w 3285640"/>
              <a:gd name="connsiteY0" fmla="*/ 6284563 h 6284563"/>
              <a:gd name="connsiteX1" fmla="*/ 976393 w 3285640"/>
              <a:gd name="connsiteY1" fmla="*/ 6276813 h 6284563"/>
              <a:gd name="connsiteX2" fmla="*/ 3285640 w 3285640"/>
              <a:gd name="connsiteY2" fmla="*/ 0 h 6284563"/>
              <a:gd name="connsiteX3" fmla="*/ 3200399 w 3285640"/>
              <a:gd name="connsiteY3" fmla="*/ 0 h 6284563"/>
              <a:gd name="connsiteX4" fmla="*/ 0 w 3285640"/>
              <a:gd name="connsiteY4" fmla="*/ 6284563 h 6284563"/>
              <a:gd name="connsiteX0" fmla="*/ 0 w 2812941"/>
              <a:gd name="connsiteY0" fmla="*/ 6292312 h 6292312"/>
              <a:gd name="connsiteX1" fmla="*/ 503694 w 2812941"/>
              <a:gd name="connsiteY1" fmla="*/ 6276813 h 6292312"/>
              <a:gd name="connsiteX2" fmla="*/ 2812941 w 2812941"/>
              <a:gd name="connsiteY2" fmla="*/ 0 h 6292312"/>
              <a:gd name="connsiteX3" fmla="*/ 2727700 w 2812941"/>
              <a:gd name="connsiteY3" fmla="*/ 0 h 6292312"/>
              <a:gd name="connsiteX4" fmla="*/ 0 w 2812941"/>
              <a:gd name="connsiteY4" fmla="*/ 6292312 h 6292312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24525 w 2809766"/>
              <a:gd name="connsiteY3" fmla="*/ 0 h 6276813"/>
              <a:gd name="connsiteX4" fmla="*/ 0 w 2809766"/>
              <a:gd name="connsiteY4" fmla="*/ 6276437 h 6276813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68975 w 2809766"/>
              <a:gd name="connsiteY3" fmla="*/ 6350 h 6276813"/>
              <a:gd name="connsiteX4" fmla="*/ 0 w 2809766"/>
              <a:gd name="connsiteY4" fmla="*/ 6276437 h 6276813"/>
              <a:gd name="connsiteX0" fmla="*/ 0 w 3264621"/>
              <a:gd name="connsiteY0" fmla="*/ 6270087 h 6270463"/>
              <a:gd name="connsiteX1" fmla="*/ 500519 w 3264621"/>
              <a:gd name="connsiteY1" fmla="*/ 6270463 h 6270463"/>
              <a:gd name="connsiteX2" fmla="*/ 3264621 w 3264621"/>
              <a:gd name="connsiteY2" fmla="*/ 3028 h 6270463"/>
              <a:gd name="connsiteX3" fmla="*/ 2768975 w 3264621"/>
              <a:gd name="connsiteY3" fmla="*/ 0 h 6270463"/>
              <a:gd name="connsiteX4" fmla="*/ 0 w 3264621"/>
              <a:gd name="connsiteY4" fmla="*/ 6270087 h 6270463"/>
              <a:gd name="connsiteX0" fmla="*/ 0 w 3264621"/>
              <a:gd name="connsiteY0" fmla="*/ 6267059 h 6267435"/>
              <a:gd name="connsiteX1" fmla="*/ 500519 w 3264621"/>
              <a:gd name="connsiteY1" fmla="*/ 6267435 h 6267435"/>
              <a:gd name="connsiteX2" fmla="*/ 3264621 w 3264621"/>
              <a:gd name="connsiteY2" fmla="*/ 0 h 6267435"/>
              <a:gd name="connsiteX3" fmla="*/ 3214452 w 3264621"/>
              <a:gd name="connsiteY3" fmla="*/ 1661 h 6267435"/>
              <a:gd name="connsiteX4" fmla="*/ 0 w 3264621"/>
              <a:gd name="connsiteY4" fmla="*/ 6267059 h 626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621" h="6267435">
                <a:moveTo>
                  <a:pt x="0" y="6267059"/>
                </a:moveTo>
                <a:lnTo>
                  <a:pt x="500519" y="6267435"/>
                </a:lnTo>
                <a:lnTo>
                  <a:pt x="3264621" y="0"/>
                </a:lnTo>
                <a:lnTo>
                  <a:pt x="3214452" y="1661"/>
                </a:lnTo>
                <a:lnTo>
                  <a:pt x="0" y="6267059"/>
                </a:lnTo>
                <a:close/>
              </a:path>
            </a:pathLst>
          </a:custGeom>
          <a:gradFill>
            <a:gsLst>
              <a:gs pos="49000">
                <a:schemeClr val="accent2"/>
              </a:gs>
              <a:gs pos="90000">
                <a:schemeClr val="tx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0392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accent2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47A47-ADDB-726A-B2AC-AF6601AB3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0658" y="1"/>
            <a:ext cx="6891342" cy="6857996"/>
          </a:xfrm>
          <a:custGeom>
            <a:avLst/>
            <a:gdLst>
              <a:gd name="connsiteX0" fmla="*/ 2766197 w 6558116"/>
              <a:gd name="connsiteY0" fmla="*/ 0 h 6276807"/>
              <a:gd name="connsiteX1" fmla="*/ 6558116 w 6558116"/>
              <a:gd name="connsiteY1" fmla="*/ 0 h 6276807"/>
              <a:gd name="connsiteX2" fmla="*/ 6558116 w 6558116"/>
              <a:gd name="connsiteY2" fmla="*/ 6276807 h 6276807"/>
              <a:gd name="connsiteX3" fmla="*/ 0 w 6558116"/>
              <a:gd name="connsiteY3" fmla="*/ 6276807 h 6276807"/>
              <a:gd name="connsiteX4" fmla="*/ 0 w 6558116"/>
              <a:gd name="connsiteY4" fmla="*/ 6276241 h 6276807"/>
              <a:gd name="connsiteX0" fmla="*/ 3043116 w 6835035"/>
              <a:gd name="connsiteY0" fmla="*/ 0 h 6276807"/>
              <a:gd name="connsiteX1" fmla="*/ 6835035 w 6835035"/>
              <a:gd name="connsiteY1" fmla="*/ 0 h 6276807"/>
              <a:gd name="connsiteX2" fmla="*/ 6835035 w 6835035"/>
              <a:gd name="connsiteY2" fmla="*/ 6276807 h 6276807"/>
              <a:gd name="connsiteX3" fmla="*/ 276919 w 6835035"/>
              <a:gd name="connsiteY3" fmla="*/ 6276807 h 6276807"/>
              <a:gd name="connsiteX4" fmla="*/ 0 w 6835035"/>
              <a:gd name="connsiteY4" fmla="*/ 6244460 h 6276807"/>
              <a:gd name="connsiteX5" fmla="*/ 3043116 w 6835035"/>
              <a:gd name="connsiteY5" fmla="*/ 0 h 6276807"/>
              <a:gd name="connsiteX0" fmla="*/ 3077731 w 6869650"/>
              <a:gd name="connsiteY0" fmla="*/ 0 h 6286835"/>
              <a:gd name="connsiteX1" fmla="*/ 6869650 w 6869650"/>
              <a:gd name="connsiteY1" fmla="*/ 0 h 6286835"/>
              <a:gd name="connsiteX2" fmla="*/ 6869650 w 6869650"/>
              <a:gd name="connsiteY2" fmla="*/ 6276807 h 6286835"/>
              <a:gd name="connsiteX3" fmla="*/ 311534 w 6869650"/>
              <a:gd name="connsiteY3" fmla="*/ 6276807 h 6286835"/>
              <a:gd name="connsiteX4" fmla="*/ 0 w 6869650"/>
              <a:gd name="connsiteY4" fmla="*/ 6286835 h 6286835"/>
              <a:gd name="connsiteX5" fmla="*/ 3077731 w 6869650"/>
              <a:gd name="connsiteY5" fmla="*/ 0 h 6286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69650" h="6286835">
                <a:moveTo>
                  <a:pt x="3077731" y="0"/>
                </a:moveTo>
                <a:lnTo>
                  <a:pt x="6869650" y="0"/>
                </a:lnTo>
                <a:lnTo>
                  <a:pt x="6869650" y="6276807"/>
                </a:lnTo>
                <a:lnTo>
                  <a:pt x="311534" y="6276807"/>
                </a:lnTo>
                <a:lnTo>
                  <a:pt x="0" y="6286835"/>
                </a:lnTo>
                <a:cubicBezTo>
                  <a:pt x="922066" y="4194755"/>
                  <a:pt x="2155665" y="2092080"/>
                  <a:pt x="3077731" y="0"/>
                </a:cubicBezTo>
                <a:close/>
              </a:path>
            </a:pathLst>
          </a:custGeom>
          <a:pattFill prst="weave">
            <a:fgClr>
              <a:schemeClr val="bg2"/>
            </a:fgClr>
            <a:bgClr>
              <a:schemeClr val="bg1"/>
            </a:bgClr>
          </a:patt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bg1">
                    <a:lumMod val="50000"/>
                  </a:schemeClr>
                </a:solidFill>
                <a:latin typeface="Figtree Medium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27B69F9-398F-2D7E-E260-B1CEDB7E7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B28ACF-39D2-C671-C9B4-9D48311B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blue and black logo&#10;&#10;AI-generated content may be incorrect.">
            <a:extLst>
              <a:ext uri="{FF2B5EF4-FFF2-40B4-BE49-F238E27FC236}">
                <a16:creationId xmlns:a16="http://schemas.microsoft.com/office/drawing/2014/main" id="{FB6BC089-6024-60CC-51A6-E270462E8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7" y="6437960"/>
            <a:ext cx="857522" cy="243268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63078809-296D-371D-64D3-36C8022650B2}"/>
              </a:ext>
            </a:extLst>
          </p:cNvPr>
          <p:cNvSpPr/>
          <p:nvPr/>
        </p:nvSpPr>
        <p:spPr>
          <a:xfrm>
            <a:off x="4847709" y="-5"/>
            <a:ext cx="3566902" cy="6858001"/>
          </a:xfrm>
          <a:custGeom>
            <a:avLst/>
            <a:gdLst>
              <a:gd name="connsiteX0" fmla="*/ 0 w 3200400"/>
              <a:gd name="connsiteY0" fmla="*/ 6276813 h 6276813"/>
              <a:gd name="connsiteX1" fmla="*/ 891153 w 3200400"/>
              <a:gd name="connsiteY1" fmla="*/ 6276813 h 6276813"/>
              <a:gd name="connsiteX2" fmla="*/ 3200400 w 3200400"/>
              <a:gd name="connsiteY2" fmla="*/ 0 h 6276813"/>
              <a:gd name="connsiteX3" fmla="*/ 3115159 w 3200400"/>
              <a:gd name="connsiteY3" fmla="*/ 0 h 6276813"/>
              <a:gd name="connsiteX4" fmla="*/ 0 w 3200400"/>
              <a:gd name="connsiteY4" fmla="*/ 6276813 h 6276813"/>
              <a:gd name="connsiteX0" fmla="*/ 0 w 3254644"/>
              <a:gd name="connsiteY0" fmla="*/ 6284563 h 6284563"/>
              <a:gd name="connsiteX1" fmla="*/ 945397 w 3254644"/>
              <a:gd name="connsiteY1" fmla="*/ 6276813 h 6284563"/>
              <a:gd name="connsiteX2" fmla="*/ 3254644 w 3254644"/>
              <a:gd name="connsiteY2" fmla="*/ 0 h 6284563"/>
              <a:gd name="connsiteX3" fmla="*/ 3169403 w 3254644"/>
              <a:gd name="connsiteY3" fmla="*/ 0 h 6284563"/>
              <a:gd name="connsiteX4" fmla="*/ 0 w 3254644"/>
              <a:gd name="connsiteY4" fmla="*/ 6284563 h 6284563"/>
              <a:gd name="connsiteX0" fmla="*/ 0 w 3285640"/>
              <a:gd name="connsiteY0" fmla="*/ 6284563 h 6284563"/>
              <a:gd name="connsiteX1" fmla="*/ 976393 w 3285640"/>
              <a:gd name="connsiteY1" fmla="*/ 6276813 h 6284563"/>
              <a:gd name="connsiteX2" fmla="*/ 3285640 w 3285640"/>
              <a:gd name="connsiteY2" fmla="*/ 0 h 6284563"/>
              <a:gd name="connsiteX3" fmla="*/ 3200399 w 3285640"/>
              <a:gd name="connsiteY3" fmla="*/ 0 h 6284563"/>
              <a:gd name="connsiteX4" fmla="*/ 0 w 3285640"/>
              <a:gd name="connsiteY4" fmla="*/ 6284563 h 6284563"/>
              <a:gd name="connsiteX0" fmla="*/ 0 w 2812941"/>
              <a:gd name="connsiteY0" fmla="*/ 6292312 h 6292312"/>
              <a:gd name="connsiteX1" fmla="*/ 503694 w 2812941"/>
              <a:gd name="connsiteY1" fmla="*/ 6276813 h 6292312"/>
              <a:gd name="connsiteX2" fmla="*/ 2812941 w 2812941"/>
              <a:gd name="connsiteY2" fmla="*/ 0 h 6292312"/>
              <a:gd name="connsiteX3" fmla="*/ 2727700 w 2812941"/>
              <a:gd name="connsiteY3" fmla="*/ 0 h 6292312"/>
              <a:gd name="connsiteX4" fmla="*/ 0 w 2812941"/>
              <a:gd name="connsiteY4" fmla="*/ 6292312 h 6292312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24525 w 2809766"/>
              <a:gd name="connsiteY3" fmla="*/ 0 h 6276813"/>
              <a:gd name="connsiteX4" fmla="*/ 0 w 2809766"/>
              <a:gd name="connsiteY4" fmla="*/ 6276437 h 6276813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68975 w 2809766"/>
              <a:gd name="connsiteY3" fmla="*/ 6350 h 6276813"/>
              <a:gd name="connsiteX4" fmla="*/ 0 w 2809766"/>
              <a:gd name="connsiteY4" fmla="*/ 6276437 h 6276813"/>
              <a:gd name="connsiteX0" fmla="*/ 0 w 3264621"/>
              <a:gd name="connsiteY0" fmla="*/ 6270087 h 6270463"/>
              <a:gd name="connsiteX1" fmla="*/ 500519 w 3264621"/>
              <a:gd name="connsiteY1" fmla="*/ 6270463 h 6270463"/>
              <a:gd name="connsiteX2" fmla="*/ 3264621 w 3264621"/>
              <a:gd name="connsiteY2" fmla="*/ 3028 h 6270463"/>
              <a:gd name="connsiteX3" fmla="*/ 2768975 w 3264621"/>
              <a:gd name="connsiteY3" fmla="*/ 0 h 6270463"/>
              <a:gd name="connsiteX4" fmla="*/ 0 w 3264621"/>
              <a:gd name="connsiteY4" fmla="*/ 6270087 h 6270463"/>
              <a:gd name="connsiteX0" fmla="*/ 0 w 3264621"/>
              <a:gd name="connsiteY0" fmla="*/ 6267059 h 6267435"/>
              <a:gd name="connsiteX1" fmla="*/ 500519 w 3264621"/>
              <a:gd name="connsiteY1" fmla="*/ 6267435 h 6267435"/>
              <a:gd name="connsiteX2" fmla="*/ 3264621 w 3264621"/>
              <a:gd name="connsiteY2" fmla="*/ 0 h 6267435"/>
              <a:gd name="connsiteX3" fmla="*/ 3214452 w 3264621"/>
              <a:gd name="connsiteY3" fmla="*/ 1661 h 6267435"/>
              <a:gd name="connsiteX4" fmla="*/ 0 w 3264621"/>
              <a:gd name="connsiteY4" fmla="*/ 6267059 h 626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621" h="6267435">
                <a:moveTo>
                  <a:pt x="0" y="6267059"/>
                </a:moveTo>
                <a:lnTo>
                  <a:pt x="500519" y="6267435"/>
                </a:lnTo>
                <a:lnTo>
                  <a:pt x="3264621" y="0"/>
                </a:lnTo>
                <a:lnTo>
                  <a:pt x="3214452" y="1661"/>
                </a:lnTo>
                <a:lnTo>
                  <a:pt x="0" y="6267059"/>
                </a:lnTo>
                <a:close/>
              </a:path>
            </a:pathLst>
          </a:custGeom>
          <a:gradFill>
            <a:gsLst>
              <a:gs pos="45000">
                <a:schemeClr val="accent3"/>
              </a:gs>
              <a:gs pos="89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481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accent2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47A47-ADDB-726A-B2AC-AF6601AB3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0658" y="1"/>
            <a:ext cx="6891342" cy="6868952"/>
          </a:xfrm>
          <a:custGeom>
            <a:avLst/>
            <a:gdLst>
              <a:gd name="connsiteX0" fmla="*/ 2766197 w 6558116"/>
              <a:gd name="connsiteY0" fmla="*/ 0 h 6276807"/>
              <a:gd name="connsiteX1" fmla="*/ 6558116 w 6558116"/>
              <a:gd name="connsiteY1" fmla="*/ 0 h 6276807"/>
              <a:gd name="connsiteX2" fmla="*/ 6558116 w 6558116"/>
              <a:gd name="connsiteY2" fmla="*/ 6276807 h 6276807"/>
              <a:gd name="connsiteX3" fmla="*/ 0 w 6558116"/>
              <a:gd name="connsiteY3" fmla="*/ 6276807 h 6276807"/>
              <a:gd name="connsiteX4" fmla="*/ 0 w 6558116"/>
              <a:gd name="connsiteY4" fmla="*/ 6276241 h 6276807"/>
              <a:gd name="connsiteX0" fmla="*/ 3043116 w 6835035"/>
              <a:gd name="connsiteY0" fmla="*/ 0 h 6276807"/>
              <a:gd name="connsiteX1" fmla="*/ 6835035 w 6835035"/>
              <a:gd name="connsiteY1" fmla="*/ 0 h 6276807"/>
              <a:gd name="connsiteX2" fmla="*/ 6835035 w 6835035"/>
              <a:gd name="connsiteY2" fmla="*/ 6276807 h 6276807"/>
              <a:gd name="connsiteX3" fmla="*/ 276919 w 6835035"/>
              <a:gd name="connsiteY3" fmla="*/ 6276807 h 6276807"/>
              <a:gd name="connsiteX4" fmla="*/ 0 w 6835035"/>
              <a:gd name="connsiteY4" fmla="*/ 6244460 h 6276807"/>
              <a:gd name="connsiteX5" fmla="*/ 3043116 w 6835035"/>
              <a:gd name="connsiteY5" fmla="*/ 0 h 6276807"/>
              <a:gd name="connsiteX0" fmla="*/ 3077731 w 6869650"/>
              <a:gd name="connsiteY0" fmla="*/ 0 h 6286835"/>
              <a:gd name="connsiteX1" fmla="*/ 6869650 w 6869650"/>
              <a:gd name="connsiteY1" fmla="*/ 0 h 6286835"/>
              <a:gd name="connsiteX2" fmla="*/ 6869650 w 6869650"/>
              <a:gd name="connsiteY2" fmla="*/ 6276807 h 6286835"/>
              <a:gd name="connsiteX3" fmla="*/ 311534 w 6869650"/>
              <a:gd name="connsiteY3" fmla="*/ 6276807 h 6286835"/>
              <a:gd name="connsiteX4" fmla="*/ 0 w 6869650"/>
              <a:gd name="connsiteY4" fmla="*/ 6286835 h 6286835"/>
              <a:gd name="connsiteX5" fmla="*/ 3077731 w 6869650"/>
              <a:gd name="connsiteY5" fmla="*/ 0 h 6286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69650" h="6286835">
                <a:moveTo>
                  <a:pt x="3077731" y="0"/>
                </a:moveTo>
                <a:lnTo>
                  <a:pt x="6869650" y="0"/>
                </a:lnTo>
                <a:lnTo>
                  <a:pt x="6869650" y="6276807"/>
                </a:lnTo>
                <a:lnTo>
                  <a:pt x="311534" y="6276807"/>
                </a:lnTo>
                <a:lnTo>
                  <a:pt x="0" y="6286835"/>
                </a:lnTo>
                <a:cubicBezTo>
                  <a:pt x="922066" y="4194755"/>
                  <a:pt x="2155665" y="2092080"/>
                  <a:pt x="3077731" y="0"/>
                </a:cubicBezTo>
                <a:close/>
              </a:path>
            </a:pathLst>
          </a:custGeom>
          <a:pattFill prst="weave">
            <a:fgClr>
              <a:schemeClr val="bg2"/>
            </a:fgClr>
            <a:bgClr>
              <a:schemeClr val="bg1"/>
            </a:bgClr>
          </a:patt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bg1">
                    <a:lumMod val="50000"/>
                  </a:schemeClr>
                </a:solidFill>
                <a:latin typeface="Figtree Medium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27B69F9-398F-2D7E-E260-B1CEDB7E7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B28ACF-39D2-C671-C9B4-9D48311B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blue and black logo&#10;&#10;AI-generated content may be incorrect.">
            <a:extLst>
              <a:ext uri="{FF2B5EF4-FFF2-40B4-BE49-F238E27FC236}">
                <a16:creationId xmlns:a16="http://schemas.microsoft.com/office/drawing/2014/main" id="{FB6BC089-6024-60CC-51A6-E270462E8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7" y="6437960"/>
            <a:ext cx="857522" cy="243268"/>
          </a:xfrm>
          <a:prstGeom prst="rect">
            <a:avLst/>
          </a:prstGeom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F06610B9-8C48-9789-3124-8DB88AA039B6}"/>
              </a:ext>
            </a:extLst>
          </p:cNvPr>
          <p:cNvSpPr/>
          <p:nvPr/>
        </p:nvSpPr>
        <p:spPr>
          <a:xfrm>
            <a:off x="4855811" y="-5"/>
            <a:ext cx="3558800" cy="6868957"/>
          </a:xfrm>
          <a:custGeom>
            <a:avLst/>
            <a:gdLst>
              <a:gd name="connsiteX0" fmla="*/ 0 w 3200400"/>
              <a:gd name="connsiteY0" fmla="*/ 6276813 h 6276813"/>
              <a:gd name="connsiteX1" fmla="*/ 891153 w 3200400"/>
              <a:gd name="connsiteY1" fmla="*/ 6276813 h 6276813"/>
              <a:gd name="connsiteX2" fmla="*/ 3200400 w 3200400"/>
              <a:gd name="connsiteY2" fmla="*/ 0 h 6276813"/>
              <a:gd name="connsiteX3" fmla="*/ 3115159 w 3200400"/>
              <a:gd name="connsiteY3" fmla="*/ 0 h 6276813"/>
              <a:gd name="connsiteX4" fmla="*/ 0 w 3200400"/>
              <a:gd name="connsiteY4" fmla="*/ 6276813 h 6276813"/>
              <a:gd name="connsiteX0" fmla="*/ 0 w 3254644"/>
              <a:gd name="connsiteY0" fmla="*/ 6284563 h 6284563"/>
              <a:gd name="connsiteX1" fmla="*/ 945397 w 3254644"/>
              <a:gd name="connsiteY1" fmla="*/ 6276813 h 6284563"/>
              <a:gd name="connsiteX2" fmla="*/ 3254644 w 3254644"/>
              <a:gd name="connsiteY2" fmla="*/ 0 h 6284563"/>
              <a:gd name="connsiteX3" fmla="*/ 3169403 w 3254644"/>
              <a:gd name="connsiteY3" fmla="*/ 0 h 6284563"/>
              <a:gd name="connsiteX4" fmla="*/ 0 w 3254644"/>
              <a:gd name="connsiteY4" fmla="*/ 6284563 h 6284563"/>
              <a:gd name="connsiteX0" fmla="*/ 0 w 3285640"/>
              <a:gd name="connsiteY0" fmla="*/ 6284563 h 6284563"/>
              <a:gd name="connsiteX1" fmla="*/ 976393 w 3285640"/>
              <a:gd name="connsiteY1" fmla="*/ 6276813 h 6284563"/>
              <a:gd name="connsiteX2" fmla="*/ 3285640 w 3285640"/>
              <a:gd name="connsiteY2" fmla="*/ 0 h 6284563"/>
              <a:gd name="connsiteX3" fmla="*/ 3200399 w 3285640"/>
              <a:gd name="connsiteY3" fmla="*/ 0 h 6284563"/>
              <a:gd name="connsiteX4" fmla="*/ 0 w 3285640"/>
              <a:gd name="connsiteY4" fmla="*/ 6284563 h 6284563"/>
              <a:gd name="connsiteX0" fmla="*/ 0 w 2812941"/>
              <a:gd name="connsiteY0" fmla="*/ 6292312 h 6292312"/>
              <a:gd name="connsiteX1" fmla="*/ 503694 w 2812941"/>
              <a:gd name="connsiteY1" fmla="*/ 6276813 h 6292312"/>
              <a:gd name="connsiteX2" fmla="*/ 2812941 w 2812941"/>
              <a:gd name="connsiteY2" fmla="*/ 0 h 6292312"/>
              <a:gd name="connsiteX3" fmla="*/ 2727700 w 2812941"/>
              <a:gd name="connsiteY3" fmla="*/ 0 h 6292312"/>
              <a:gd name="connsiteX4" fmla="*/ 0 w 2812941"/>
              <a:gd name="connsiteY4" fmla="*/ 6292312 h 6292312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24525 w 2809766"/>
              <a:gd name="connsiteY3" fmla="*/ 0 h 6276813"/>
              <a:gd name="connsiteX4" fmla="*/ 0 w 2809766"/>
              <a:gd name="connsiteY4" fmla="*/ 6276437 h 6276813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68975 w 2809766"/>
              <a:gd name="connsiteY3" fmla="*/ 6350 h 6276813"/>
              <a:gd name="connsiteX4" fmla="*/ 0 w 2809766"/>
              <a:gd name="connsiteY4" fmla="*/ 6276437 h 6276813"/>
              <a:gd name="connsiteX0" fmla="*/ 0 w 3264621"/>
              <a:gd name="connsiteY0" fmla="*/ 6270087 h 6270463"/>
              <a:gd name="connsiteX1" fmla="*/ 500519 w 3264621"/>
              <a:gd name="connsiteY1" fmla="*/ 6270463 h 6270463"/>
              <a:gd name="connsiteX2" fmla="*/ 3264621 w 3264621"/>
              <a:gd name="connsiteY2" fmla="*/ 3028 h 6270463"/>
              <a:gd name="connsiteX3" fmla="*/ 2768975 w 3264621"/>
              <a:gd name="connsiteY3" fmla="*/ 0 h 6270463"/>
              <a:gd name="connsiteX4" fmla="*/ 0 w 3264621"/>
              <a:gd name="connsiteY4" fmla="*/ 6270087 h 6270463"/>
              <a:gd name="connsiteX0" fmla="*/ 0 w 3264621"/>
              <a:gd name="connsiteY0" fmla="*/ 6267059 h 6267435"/>
              <a:gd name="connsiteX1" fmla="*/ 500519 w 3264621"/>
              <a:gd name="connsiteY1" fmla="*/ 6267435 h 6267435"/>
              <a:gd name="connsiteX2" fmla="*/ 3264621 w 3264621"/>
              <a:gd name="connsiteY2" fmla="*/ 0 h 6267435"/>
              <a:gd name="connsiteX3" fmla="*/ 3214452 w 3264621"/>
              <a:gd name="connsiteY3" fmla="*/ 1661 h 6267435"/>
              <a:gd name="connsiteX4" fmla="*/ 0 w 3264621"/>
              <a:gd name="connsiteY4" fmla="*/ 6267059 h 626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621" h="6267435">
                <a:moveTo>
                  <a:pt x="0" y="6267059"/>
                </a:moveTo>
                <a:lnTo>
                  <a:pt x="500519" y="6267435"/>
                </a:lnTo>
                <a:lnTo>
                  <a:pt x="3264621" y="0"/>
                </a:lnTo>
                <a:lnTo>
                  <a:pt x="3214452" y="1661"/>
                </a:lnTo>
                <a:lnTo>
                  <a:pt x="0" y="6267059"/>
                </a:lnTo>
                <a:close/>
              </a:path>
            </a:pathLst>
          </a:custGeom>
          <a:gradFill>
            <a:gsLst>
              <a:gs pos="52000">
                <a:schemeClr val="accent4"/>
              </a:gs>
              <a:gs pos="90000">
                <a:schemeClr val="accent6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043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47A47-ADDB-726A-B2AC-AF6601AB3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13820" y="0"/>
            <a:ext cx="6891342" cy="6868957"/>
          </a:xfrm>
          <a:custGeom>
            <a:avLst/>
            <a:gdLst>
              <a:gd name="connsiteX0" fmla="*/ 2766197 w 6558116"/>
              <a:gd name="connsiteY0" fmla="*/ 0 h 6276807"/>
              <a:gd name="connsiteX1" fmla="*/ 6558116 w 6558116"/>
              <a:gd name="connsiteY1" fmla="*/ 0 h 6276807"/>
              <a:gd name="connsiteX2" fmla="*/ 6558116 w 6558116"/>
              <a:gd name="connsiteY2" fmla="*/ 6276807 h 6276807"/>
              <a:gd name="connsiteX3" fmla="*/ 0 w 6558116"/>
              <a:gd name="connsiteY3" fmla="*/ 6276807 h 6276807"/>
              <a:gd name="connsiteX4" fmla="*/ 0 w 6558116"/>
              <a:gd name="connsiteY4" fmla="*/ 6276241 h 6276807"/>
              <a:gd name="connsiteX0" fmla="*/ 3043116 w 6835035"/>
              <a:gd name="connsiteY0" fmla="*/ 0 h 6276807"/>
              <a:gd name="connsiteX1" fmla="*/ 6835035 w 6835035"/>
              <a:gd name="connsiteY1" fmla="*/ 0 h 6276807"/>
              <a:gd name="connsiteX2" fmla="*/ 6835035 w 6835035"/>
              <a:gd name="connsiteY2" fmla="*/ 6276807 h 6276807"/>
              <a:gd name="connsiteX3" fmla="*/ 276919 w 6835035"/>
              <a:gd name="connsiteY3" fmla="*/ 6276807 h 6276807"/>
              <a:gd name="connsiteX4" fmla="*/ 0 w 6835035"/>
              <a:gd name="connsiteY4" fmla="*/ 6244460 h 6276807"/>
              <a:gd name="connsiteX5" fmla="*/ 3043116 w 6835035"/>
              <a:gd name="connsiteY5" fmla="*/ 0 h 6276807"/>
              <a:gd name="connsiteX0" fmla="*/ 3077731 w 6869650"/>
              <a:gd name="connsiteY0" fmla="*/ 0 h 6286835"/>
              <a:gd name="connsiteX1" fmla="*/ 6869650 w 6869650"/>
              <a:gd name="connsiteY1" fmla="*/ 0 h 6286835"/>
              <a:gd name="connsiteX2" fmla="*/ 6869650 w 6869650"/>
              <a:gd name="connsiteY2" fmla="*/ 6276807 h 6286835"/>
              <a:gd name="connsiteX3" fmla="*/ 311534 w 6869650"/>
              <a:gd name="connsiteY3" fmla="*/ 6276807 h 6286835"/>
              <a:gd name="connsiteX4" fmla="*/ 0 w 6869650"/>
              <a:gd name="connsiteY4" fmla="*/ 6286835 h 6286835"/>
              <a:gd name="connsiteX5" fmla="*/ 3077731 w 6869650"/>
              <a:gd name="connsiteY5" fmla="*/ 0 h 6286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69650" h="6286835">
                <a:moveTo>
                  <a:pt x="3077731" y="0"/>
                </a:moveTo>
                <a:lnTo>
                  <a:pt x="6869650" y="0"/>
                </a:lnTo>
                <a:lnTo>
                  <a:pt x="6869650" y="6276807"/>
                </a:lnTo>
                <a:lnTo>
                  <a:pt x="311534" y="6276807"/>
                </a:lnTo>
                <a:lnTo>
                  <a:pt x="0" y="6286835"/>
                </a:lnTo>
                <a:cubicBezTo>
                  <a:pt x="922066" y="4194755"/>
                  <a:pt x="2155665" y="2092080"/>
                  <a:pt x="3077731" y="0"/>
                </a:cubicBezTo>
                <a:close/>
              </a:path>
            </a:pathLst>
          </a:custGeom>
          <a:pattFill prst="weave">
            <a:fgClr>
              <a:schemeClr val="bg2"/>
            </a:fgClr>
            <a:bgClr>
              <a:schemeClr val="bg1"/>
            </a:bgClr>
          </a:patt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bg1">
                    <a:lumMod val="50000"/>
                  </a:schemeClr>
                </a:solidFill>
                <a:latin typeface="Figtree Medium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accent2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27B69F9-398F-2D7E-E260-B1CEDB7E7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B28ACF-39D2-C671-C9B4-9D48311B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blue and black logo&#10;&#10;AI-generated content may be incorrect.">
            <a:extLst>
              <a:ext uri="{FF2B5EF4-FFF2-40B4-BE49-F238E27FC236}">
                <a16:creationId xmlns:a16="http://schemas.microsoft.com/office/drawing/2014/main" id="{FB6BC089-6024-60CC-51A6-E270462E8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7" y="6437960"/>
            <a:ext cx="857522" cy="243268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CB73E4F5-5916-13A5-64C5-8C77558117BD}"/>
              </a:ext>
            </a:extLst>
          </p:cNvPr>
          <p:cNvSpPr/>
          <p:nvPr/>
        </p:nvSpPr>
        <p:spPr>
          <a:xfrm>
            <a:off x="4809511" y="-5"/>
            <a:ext cx="3605100" cy="6868957"/>
          </a:xfrm>
          <a:custGeom>
            <a:avLst/>
            <a:gdLst>
              <a:gd name="connsiteX0" fmla="*/ 0 w 3200400"/>
              <a:gd name="connsiteY0" fmla="*/ 6276813 h 6276813"/>
              <a:gd name="connsiteX1" fmla="*/ 891153 w 3200400"/>
              <a:gd name="connsiteY1" fmla="*/ 6276813 h 6276813"/>
              <a:gd name="connsiteX2" fmla="*/ 3200400 w 3200400"/>
              <a:gd name="connsiteY2" fmla="*/ 0 h 6276813"/>
              <a:gd name="connsiteX3" fmla="*/ 3115159 w 3200400"/>
              <a:gd name="connsiteY3" fmla="*/ 0 h 6276813"/>
              <a:gd name="connsiteX4" fmla="*/ 0 w 3200400"/>
              <a:gd name="connsiteY4" fmla="*/ 6276813 h 6276813"/>
              <a:gd name="connsiteX0" fmla="*/ 0 w 3254644"/>
              <a:gd name="connsiteY0" fmla="*/ 6284563 h 6284563"/>
              <a:gd name="connsiteX1" fmla="*/ 945397 w 3254644"/>
              <a:gd name="connsiteY1" fmla="*/ 6276813 h 6284563"/>
              <a:gd name="connsiteX2" fmla="*/ 3254644 w 3254644"/>
              <a:gd name="connsiteY2" fmla="*/ 0 h 6284563"/>
              <a:gd name="connsiteX3" fmla="*/ 3169403 w 3254644"/>
              <a:gd name="connsiteY3" fmla="*/ 0 h 6284563"/>
              <a:gd name="connsiteX4" fmla="*/ 0 w 3254644"/>
              <a:gd name="connsiteY4" fmla="*/ 6284563 h 6284563"/>
              <a:gd name="connsiteX0" fmla="*/ 0 w 3285640"/>
              <a:gd name="connsiteY0" fmla="*/ 6284563 h 6284563"/>
              <a:gd name="connsiteX1" fmla="*/ 976393 w 3285640"/>
              <a:gd name="connsiteY1" fmla="*/ 6276813 h 6284563"/>
              <a:gd name="connsiteX2" fmla="*/ 3285640 w 3285640"/>
              <a:gd name="connsiteY2" fmla="*/ 0 h 6284563"/>
              <a:gd name="connsiteX3" fmla="*/ 3200399 w 3285640"/>
              <a:gd name="connsiteY3" fmla="*/ 0 h 6284563"/>
              <a:gd name="connsiteX4" fmla="*/ 0 w 3285640"/>
              <a:gd name="connsiteY4" fmla="*/ 6284563 h 6284563"/>
              <a:gd name="connsiteX0" fmla="*/ 0 w 2812941"/>
              <a:gd name="connsiteY0" fmla="*/ 6292312 h 6292312"/>
              <a:gd name="connsiteX1" fmla="*/ 503694 w 2812941"/>
              <a:gd name="connsiteY1" fmla="*/ 6276813 h 6292312"/>
              <a:gd name="connsiteX2" fmla="*/ 2812941 w 2812941"/>
              <a:gd name="connsiteY2" fmla="*/ 0 h 6292312"/>
              <a:gd name="connsiteX3" fmla="*/ 2727700 w 2812941"/>
              <a:gd name="connsiteY3" fmla="*/ 0 h 6292312"/>
              <a:gd name="connsiteX4" fmla="*/ 0 w 2812941"/>
              <a:gd name="connsiteY4" fmla="*/ 6292312 h 6292312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24525 w 2809766"/>
              <a:gd name="connsiteY3" fmla="*/ 0 h 6276813"/>
              <a:gd name="connsiteX4" fmla="*/ 0 w 2809766"/>
              <a:gd name="connsiteY4" fmla="*/ 6276437 h 6276813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68975 w 2809766"/>
              <a:gd name="connsiteY3" fmla="*/ 6350 h 6276813"/>
              <a:gd name="connsiteX4" fmla="*/ 0 w 2809766"/>
              <a:gd name="connsiteY4" fmla="*/ 6276437 h 6276813"/>
              <a:gd name="connsiteX0" fmla="*/ 0 w 3264621"/>
              <a:gd name="connsiteY0" fmla="*/ 6270087 h 6270463"/>
              <a:gd name="connsiteX1" fmla="*/ 500519 w 3264621"/>
              <a:gd name="connsiteY1" fmla="*/ 6270463 h 6270463"/>
              <a:gd name="connsiteX2" fmla="*/ 3264621 w 3264621"/>
              <a:gd name="connsiteY2" fmla="*/ 3028 h 6270463"/>
              <a:gd name="connsiteX3" fmla="*/ 2768975 w 3264621"/>
              <a:gd name="connsiteY3" fmla="*/ 0 h 6270463"/>
              <a:gd name="connsiteX4" fmla="*/ 0 w 3264621"/>
              <a:gd name="connsiteY4" fmla="*/ 6270087 h 6270463"/>
              <a:gd name="connsiteX0" fmla="*/ 0 w 3264621"/>
              <a:gd name="connsiteY0" fmla="*/ 6267059 h 6267435"/>
              <a:gd name="connsiteX1" fmla="*/ 500519 w 3264621"/>
              <a:gd name="connsiteY1" fmla="*/ 6267435 h 6267435"/>
              <a:gd name="connsiteX2" fmla="*/ 3264621 w 3264621"/>
              <a:gd name="connsiteY2" fmla="*/ 0 h 6267435"/>
              <a:gd name="connsiteX3" fmla="*/ 3214452 w 3264621"/>
              <a:gd name="connsiteY3" fmla="*/ 1661 h 6267435"/>
              <a:gd name="connsiteX4" fmla="*/ 0 w 3264621"/>
              <a:gd name="connsiteY4" fmla="*/ 6267059 h 626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621" h="6267435">
                <a:moveTo>
                  <a:pt x="0" y="6267059"/>
                </a:moveTo>
                <a:lnTo>
                  <a:pt x="500519" y="6267435"/>
                </a:lnTo>
                <a:lnTo>
                  <a:pt x="3264621" y="0"/>
                </a:lnTo>
                <a:lnTo>
                  <a:pt x="3214452" y="1661"/>
                </a:lnTo>
                <a:lnTo>
                  <a:pt x="0" y="6267059"/>
                </a:lnTo>
                <a:close/>
              </a:path>
            </a:pathLst>
          </a:custGeom>
          <a:gradFill>
            <a:gsLst>
              <a:gs pos="44000">
                <a:schemeClr val="accent5"/>
              </a:gs>
              <a:gs pos="81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197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8C98-750F-B989-E8A2-47D33F5F8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8" y="457200"/>
            <a:ext cx="4602998" cy="16002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4000" b="1" i="0">
                <a:solidFill>
                  <a:schemeClr val="accent2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47A47-ADDB-726A-B2AC-AF6601AB3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0658" y="1"/>
            <a:ext cx="6891342" cy="6868952"/>
          </a:xfrm>
          <a:custGeom>
            <a:avLst/>
            <a:gdLst>
              <a:gd name="connsiteX0" fmla="*/ 2766197 w 6558116"/>
              <a:gd name="connsiteY0" fmla="*/ 0 h 6276807"/>
              <a:gd name="connsiteX1" fmla="*/ 6558116 w 6558116"/>
              <a:gd name="connsiteY1" fmla="*/ 0 h 6276807"/>
              <a:gd name="connsiteX2" fmla="*/ 6558116 w 6558116"/>
              <a:gd name="connsiteY2" fmla="*/ 6276807 h 6276807"/>
              <a:gd name="connsiteX3" fmla="*/ 0 w 6558116"/>
              <a:gd name="connsiteY3" fmla="*/ 6276807 h 6276807"/>
              <a:gd name="connsiteX4" fmla="*/ 0 w 6558116"/>
              <a:gd name="connsiteY4" fmla="*/ 6276241 h 6276807"/>
              <a:gd name="connsiteX0" fmla="*/ 3043116 w 6835035"/>
              <a:gd name="connsiteY0" fmla="*/ 0 h 6276807"/>
              <a:gd name="connsiteX1" fmla="*/ 6835035 w 6835035"/>
              <a:gd name="connsiteY1" fmla="*/ 0 h 6276807"/>
              <a:gd name="connsiteX2" fmla="*/ 6835035 w 6835035"/>
              <a:gd name="connsiteY2" fmla="*/ 6276807 h 6276807"/>
              <a:gd name="connsiteX3" fmla="*/ 276919 w 6835035"/>
              <a:gd name="connsiteY3" fmla="*/ 6276807 h 6276807"/>
              <a:gd name="connsiteX4" fmla="*/ 0 w 6835035"/>
              <a:gd name="connsiteY4" fmla="*/ 6244460 h 6276807"/>
              <a:gd name="connsiteX5" fmla="*/ 3043116 w 6835035"/>
              <a:gd name="connsiteY5" fmla="*/ 0 h 6276807"/>
              <a:gd name="connsiteX0" fmla="*/ 3077731 w 6869650"/>
              <a:gd name="connsiteY0" fmla="*/ 0 h 6286835"/>
              <a:gd name="connsiteX1" fmla="*/ 6869650 w 6869650"/>
              <a:gd name="connsiteY1" fmla="*/ 0 h 6286835"/>
              <a:gd name="connsiteX2" fmla="*/ 6869650 w 6869650"/>
              <a:gd name="connsiteY2" fmla="*/ 6276807 h 6286835"/>
              <a:gd name="connsiteX3" fmla="*/ 311534 w 6869650"/>
              <a:gd name="connsiteY3" fmla="*/ 6276807 h 6286835"/>
              <a:gd name="connsiteX4" fmla="*/ 0 w 6869650"/>
              <a:gd name="connsiteY4" fmla="*/ 6286835 h 6286835"/>
              <a:gd name="connsiteX5" fmla="*/ 3077731 w 6869650"/>
              <a:gd name="connsiteY5" fmla="*/ 0 h 6286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69650" h="6286835">
                <a:moveTo>
                  <a:pt x="3077731" y="0"/>
                </a:moveTo>
                <a:lnTo>
                  <a:pt x="6869650" y="0"/>
                </a:lnTo>
                <a:lnTo>
                  <a:pt x="6869650" y="6276807"/>
                </a:lnTo>
                <a:lnTo>
                  <a:pt x="311534" y="6276807"/>
                </a:lnTo>
                <a:lnTo>
                  <a:pt x="0" y="6286835"/>
                </a:lnTo>
                <a:cubicBezTo>
                  <a:pt x="922066" y="4194755"/>
                  <a:pt x="2155665" y="2092080"/>
                  <a:pt x="3077731" y="0"/>
                </a:cubicBezTo>
                <a:close/>
              </a:path>
            </a:pathLst>
          </a:custGeom>
          <a:pattFill prst="weave">
            <a:fgClr>
              <a:schemeClr val="bg2"/>
            </a:fgClr>
            <a:bgClr>
              <a:schemeClr val="bg1"/>
            </a:bgClr>
          </a:pattFill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bg1">
                    <a:lumMod val="50000"/>
                  </a:schemeClr>
                </a:solidFill>
                <a:latin typeface="Figtree Medium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D103-5877-6749-18AE-0555B8B45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688" y="2425490"/>
            <a:ext cx="4602997" cy="333213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Figtree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27B69F9-398F-2D7E-E260-B1CEDB7E7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B28ACF-39D2-C671-C9B4-9D48311B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EC24C-CECD-91CA-2C36-F562C4C98EB5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blue and black logo&#10;&#10;AI-generated content may be incorrect.">
            <a:extLst>
              <a:ext uri="{FF2B5EF4-FFF2-40B4-BE49-F238E27FC236}">
                <a16:creationId xmlns:a16="http://schemas.microsoft.com/office/drawing/2014/main" id="{FB6BC089-6024-60CC-51A6-E270462E8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7" y="6437960"/>
            <a:ext cx="857522" cy="243268"/>
          </a:xfrm>
          <a:prstGeom prst="rect">
            <a:avLst/>
          </a:prstGeom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CFD3A720-686E-513F-0664-2531C8B0201E}"/>
              </a:ext>
            </a:extLst>
          </p:cNvPr>
          <p:cNvSpPr/>
          <p:nvPr/>
        </p:nvSpPr>
        <p:spPr>
          <a:xfrm>
            <a:off x="4809511" y="-5"/>
            <a:ext cx="3605100" cy="6868957"/>
          </a:xfrm>
          <a:custGeom>
            <a:avLst/>
            <a:gdLst>
              <a:gd name="connsiteX0" fmla="*/ 0 w 3200400"/>
              <a:gd name="connsiteY0" fmla="*/ 6276813 h 6276813"/>
              <a:gd name="connsiteX1" fmla="*/ 891153 w 3200400"/>
              <a:gd name="connsiteY1" fmla="*/ 6276813 h 6276813"/>
              <a:gd name="connsiteX2" fmla="*/ 3200400 w 3200400"/>
              <a:gd name="connsiteY2" fmla="*/ 0 h 6276813"/>
              <a:gd name="connsiteX3" fmla="*/ 3115159 w 3200400"/>
              <a:gd name="connsiteY3" fmla="*/ 0 h 6276813"/>
              <a:gd name="connsiteX4" fmla="*/ 0 w 3200400"/>
              <a:gd name="connsiteY4" fmla="*/ 6276813 h 6276813"/>
              <a:gd name="connsiteX0" fmla="*/ 0 w 3254644"/>
              <a:gd name="connsiteY0" fmla="*/ 6284563 h 6284563"/>
              <a:gd name="connsiteX1" fmla="*/ 945397 w 3254644"/>
              <a:gd name="connsiteY1" fmla="*/ 6276813 h 6284563"/>
              <a:gd name="connsiteX2" fmla="*/ 3254644 w 3254644"/>
              <a:gd name="connsiteY2" fmla="*/ 0 h 6284563"/>
              <a:gd name="connsiteX3" fmla="*/ 3169403 w 3254644"/>
              <a:gd name="connsiteY3" fmla="*/ 0 h 6284563"/>
              <a:gd name="connsiteX4" fmla="*/ 0 w 3254644"/>
              <a:gd name="connsiteY4" fmla="*/ 6284563 h 6284563"/>
              <a:gd name="connsiteX0" fmla="*/ 0 w 3285640"/>
              <a:gd name="connsiteY0" fmla="*/ 6284563 h 6284563"/>
              <a:gd name="connsiteX1" fmla="*/ 976393 w 3285640"/>
              <a:gd name="connsiteY1" fmla="*/ 6276813 h 6284563"/>
              <a:gd name="connsiteX2" fmla="*/ 3285640 w 3285640"/>
              <a:gd name="connsiteY2" fmla="*/ 0 h 6284563"/>
              <a:gd name="connsiteX3" fmla="*/ 3200399 w 3285640"/>
              <a:gd name="connsiteY3" fmla="*/ 0 h 6284563"/>
              <a:gd name="connsiteX4" fmla="*/ 0 w 3285640"/>
              <a:gd name="connsiteY4" fmla="*/ 6284563 h 6284563"/>
              <a:gd name="connsiteX0" fmla="*/ 0 w 2812941"/>
              <a:gd name="connsiteY0" fmla="*/ 6292312 h 6292312"/>
              <a:gd name="connsiteX1" fmla="*/ 503694 w 2812941"/>
              <a:gd name="connsiteY1" fmla="*/ 6276813 h 6292312"/>
              <a:gd name="connsiteX2" fmla="*/ 2812941 w 2812941"/>
              <a:gd name="connsiteY2" fmla="*/ 0 h 6292312"/>
              <a:gd name="connsiteX3" fmla="*/ 2727700 w 2812941"/>
              <a:gd name="connsiteY3" fmla="*/ 0 h 6292312"/>
              <a:gd name="connsiteX4" fmla="*/ 0 w 2812941"/>
              <a:gd name="connsiteY4" fmla="*/ 6292312 h 6292312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24525 w 2809766"/>
              <a:gd name="connsiteY3" fmla="*/ 0 h 6276813"/>
              <a:gd name="connsiteX4" fmla="*/ 0 w 2809766"/>
              <a:gd name="connsiteY4" fmla="*/ 6276437 h 6276813"/>
              <a:gd name="connsiteX0" fmla="*/ 0 w 2809766"/>
              <a:gd name="connsiteY0" fmla="*/ 6276437 h 6276813"/>
              <a:gd name="connsiteX1" fmla="*/ 500519 w 2809766"/>
              <a:gd name="connsiteY1" fmla="*/ 6276813 h 6276813"/>
              <a:gd name="connsiteX2" fmla="*/ 2809766 w 2809766"/>
              <a:gd name="connsiteY2" fmla="*/ 0 h 6276813"/>
              <a:gd name="connsiteX3" fmla="*/ 2768975 w 2809766"/>
              <a:gd name="connsiteY3" fmla="*/ 6350 h 6276813"/>
              <a:gd name="connsiteX4" fmla="*/ 0 w 2809766"/>
              <a:gd name="connsiteY4" fmla="*/ 6276437 h 6276813"/>
              <a:gd name="connsiteX0" fmla="*/ 0 w 3264621"/>
              <a:gd name="connsiteY0" fmla="*/ 6270087 h 6270463"/>
              <a:gd name="connsiteX1" fmla="*/ 500519 w 3264621"/>
              <a:gd name="connsiteY1" fmla="*/ 6270463 h 6270463"/>
              <a:gd name="connsiteX2" fmla="*/ 3264621 w 3264621"/>
              <a:gd name="connsiteY2" fmla="*/ 3028 h 6270463"/>
              <a:gd name="connsiteX3" fmla="*/ 2768975 w 3264621"/>
              <a:gd name="connsiteY3" fmla="*/ 0 h 6270463"/>
              <a:gd name="connsiteX4" fmla="*/ 0 w 3264621"/>
              <a:gd name="connsiteY4" fmla="*/ 6270087 h 6270463"/>
              <a:gd name="connsiteX0" fmla="*/ 0 w 3264621"/>
              <a:gd name="connsiteY0" fmla="*/ 6267059 h 6267435"/>
              <a:gd name="connsiteX1" fmla="*/ 500519 w 3264621"/>
              <a:gd name="connsiteY1" fmla="*/ 6267435 h 6267435"/>
              <a:gd name="connsiteX2" fmla="*/ 3264621 w 3264621"/>
              <a:gd name="connsiteY2" fmla="*/ 0 h 6267435"/>
              <a:gd name="connsiteX3" fmla="*/ 3214452 w 3264621"/>
              <a:gd name="connsiteY3" fmla="*/ 1661 h 6267435"/>
              <a:gd name="connsiteX4" fmla="*/ 0 w 3264621"/>
              <a:gd name="connsiteY4" fmla="*/ 6267059 h 626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621" h="6267435">
                <a:moveTo>
                  <a:pt x="0" y="6267059"/>
                </a:moveTo>
                <a:lnTo>
                  <a:pt x="500519" y="6267435"/>
                </a:lnTo>
                <a:lnTo>
                  <a:pt x="3264621" y="0"/>
                </a:lnTo>
                <a:lnTo>
                  <a:pt x="3214452" y="1661"/>
                </a:lnTo>
                <a:lnTo>
                  <a:pt x="0" y="6267059"/>
                </a:lnTo>
                <a:close/>
              </a:path>
            </a:pathLst>
          </a:custGeom>
          <a:gradFill>
            <a:gsLst>
              <a:gs pos="49000">
                <a:schemeClr val="accent6"/>
              </a:gs>
              <a:gs pos="87000">
                <a:schemeClr val="accent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321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E160181-F020-3F03-9EDF-F40CFE13B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8CCF58C-6D75-29B7-7B8C-B7760824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A1374A-4FD1-F1A4-3B49-EFD13560F1C3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blue and black logo&#10;&#10;AI-generated content may be incorrect.">
            <a:extLst>
              <a:ext uri="{FF2B5EF4-FFF2-40B4-BE49-F238E27FC236}">
                <a16:creationId xmlns:a16="http://schemas.microsoft.com/office/drawing/2014/main" id="{2FEB4F50-7FD4-5B00-02DD-264E75D45C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7" y="6437960"/>
            <a:ext cx="857522" cy="2432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728F9DD8-18B8-E17F-4A81-93C4DD686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97" y="365125"/>
            <a:ext cx="11491993" cy="120795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lnSpc>
                <a:spcPct val="80000"/>
              </a:lnSpc>
              <a:defRPr b="1" i="0">
                <a:solidFill>
                  <a:schemeClr val="accent2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93140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E160181-F020-3F03-9EDF-F40CFE13B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454130"/>
            <a:ext cx="5257800" cy="2286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8CCF58C-6D75-29B7-7B8C-B7760824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>
                    <a:lumMod val="65000"/>
                  </a:schemeClr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A1374A-4FD1-F1A4-3B49-EFD13560F1C3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blue and black logo&#10;&#10;AI-generated content may be incorrect.">
            <a:extLst>
              <a:ext uri="{FF2B5EF4-FFF2-40B4-BE49-F238E27FC236}">
                <a16:creationId xmlns:a16="http://schemas.microsoft.com/office/drawing/2014/main" id="{2FEB4F50-7FD4-5B00-02DD-264E75D45C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7" y="6437960"/>
            <a:ext cx="857522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3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rt and/or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1692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3365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bg>
      <p:bgPr>
        <a:gradFill>
          <a:gsLst>
            <a:gs pos="0">
              <a:schemeClr val="accent2"/>
            </a:gs>
            <a:gs pos="54000">
              <a:schemeClr val="tx2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8C7F35EF-1610-E5B0-B764-FC143C8BAA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33231"/>
          <a:stretch/>
        </p:blipFill>
        <p:spPr>
          <a:xfrm>
            <a:off x="5897660" y="1509339"/>
            <a:ext cx="6294340" cy="53486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8A0025-EFEF-20BF-C80C-85AC36F306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07" y="637104"/>
            <a:ext cx="1771864" cy="11158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48F0EC-82D2-3C68-E213-5327A1828CFA}"/>
              </a:ext>
            </a:extLst>
          </p:cNvPr>
          <p:cNvSpPr txBox="1"/>
          <p:nvPr/>
        </p:nvSpPr>
        <p:spPr>
          <a:xfrm>
            <a:off x="831850" y="6492875"/>
            <a:ext cx="46166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i="0">
                <a:solidFill>
                  <a:schemeClr val="bg1"/>
                </a:solidFill>
                <a:latin typeface="Figtree SemiBold" pitchFamily="2" charset="0"/>
              </a:rPr>
              <a:t>aiaa.org</a:t>
            </a:r>
          </a:p>
        </p:txBody>
      </p:sp>
    </p:spTree>
    <p:extLst>
      <p:ext uri="{BB962C8B-B14F-4D97-AF65-F5344CB8AC3E}">
        <p14:creationId xmlns:p14="http://schemas.microsoft.com/office/powerpoint/2010/main" val="8407633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1692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814AD-773C-4167-B979-71835A2307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2889C5-B6E5-450D-9A63-F2BA834B3B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3C07E-764F-43A6-99DC-8EDDDC2B4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CE029-804F-4BC3-B996-6F251CFEF887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9C264-4AE0-4C85-9319-83271067A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E3DB7-BE53-4A9F-AE34-92212D22A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39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7FC34-5206-45FA-A6B2-955DFABF1C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F603E2-753D-49F2-B2B1-D76008093D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144000" cy="165523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FD0B8-A1D4-4313-AC8C-31D5E0DBD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FA06F-9FF0-4DD3-9CA0-DF2D4EF2E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CD405-43AD-4B88-9D41-03F2E0B3D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6D440-F702-449A-AAC2-9ACFF17038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40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bg>
      <p:bgPr>
        <a:gradFill>
          <a:gsLst>
            <a:gs pos="0">
              <a:schemeClr val="accent2"/>
            </a:gs>
            <a:gs pos="60000">
              <a:schemeClr val="tx2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8C7F35EF-1610-E5B0-B764-FC143C8BAA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33231"/>
          <a:stretch/>
        </p:blipFill>
        <p:spPr>
          <a:xfrm>
            <a:off x="5897660" y="1509339"/>
            <a:ext cx="6294340" cy="53486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8A0025-EFEF-20BF-C80C-85AC36F306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07" y="637104"/>
            <a:ext cx="1771864" cy="111586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A0A17DC-774F-3210-530A-47E7C3473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355742"/>
            <a:ext cx="8017682" cy="24452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lnSpc>
                <a:spcPct val="80000"/>
              </a:lnSpc>
              <a:defRPr sz="6000" b="1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48F0EC-82D2-3C68-E213-5327A1828CFA}"/>
              </a:ext>
            </a:extLst>
          </p:cNvPr>
          <p:cNvSpPr txBox="1"/>
          <p:nvPr/>
        </p:nvSpPr>
        <p:spPr>
          <a:xfrm>
            <a:off x="831850" y="6492875"/>
            <a:ext cx="46166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i="0">
                <a:solidFill>
                  <a:schemeClr val="bg1"/>
                </a:solidFill>
                <a:latin typeface="Figtree SemiBold" pitchFamily="2" charset="0"/>
              </a:rPr>
              <a:t>aiaa.org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BBBDC11-29FC-667E-0F89-DBB03CF052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17002"/>
            <a:ext cx="8017682" cy="49766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Figtree Light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021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(Navy)">
    <p:bg>
      <p:bgPr>
        <a:gradFill>
          <a:gsLst>
            <a:gs pos="0">
              <a:schemeClr val="accent2"/>
            </a:gs>
            <a:gs pos="60000">
              <a:schemeClr val="tx2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0E47ED36-DE2D-02CA-3151-94658797C7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33231"/>
          <a:stretch/>
        </p:blipFill>
        <p:spPr>
          <a:xfrm>
            <a:off x="5897660" y="1509339"/>
            <a:ext cx="6294340" cy="5348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4286E4-0185-F5C7-1A34-42944A5E9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46125"/>
            <a:ext cx="10515600" cy="2852737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90000"/>
              </a:lnSpc>
              <a:defRPr sz="6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87F5B-E6CA-3D49-EEDE-A4FC382F3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463371"/>
            <a:ext cx="10515600" cy="7775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E0A20CF-1575-8C64-8E6F-319EBEB8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0011EF-BAE9-8319-9C4B-A0136ED34F1F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ED0390E-9CED-12AA-C621-F40B86459E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927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(Blue)">
    <p:bg>
      <p:bgPr>
        <a:gradFill>
          <a:gsLst>
            <a:gs pos="0">
              <a:schemeClr val="tx2"/>
            </a:gs>
            <a:gs pos="52000">
              <a:schemeClr val="accent2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73C2AF56-22FA-B24C-961E-DCF6032B05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339" b="33231"/>
          <a:stretch/>
        </p:blipFill>
        <p:spPr>
          <a:xfrm>
            <a:off x="5897660" y="1509339"/>
            <a:ext cx="6294340" cy="5348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4286E4-0185-F5C7-1A34-42944A5E9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46125"/>
            <a:ext cx="10515600" cy="2852737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90000"/>
              </a:lnSpc>
              <a:defRPr sz="6000" b="1" i="0">
                <a:solidFill>
                  <a:schemeClr val="bg1"/>
                </a:solidFill>
                <a:latin typeface="Figtree SemiBold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87F5B-E6CA-3D49-EEDE-A4FC382F3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463371"/>
            <a:ext cx="10515600" cy="7775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Figtree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E0A20CF-1575-8C64-8E6F-319EBEB8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0011EF-BAE9-8319-9C4B-A0136ED34F1F}"/>
              </a:ext>
            </a:extLst>
          </p:cNvPr>
          <p:cNvCxnSpPr>
            <a:cxnSpLocks/>
          </p:cNvCxnSpPr>
          <p:nvPr/>
        </p:nvCxnSpPr>
        <p:spPr>
          <a:xfrm>
            <a:off x="11491993" y="6454130"/>
            <a:ext cx="0" cy="2286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ED0390E-9CED-12AA-C621-F40B86459E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598" y="6437960"/>
            <a:ext cx="857519" cy="2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4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27.xml"/><Relationship Id="rId34" Type="http://schemas.openxmlformats.org/officeDocument/2006/relationships/slideLayout" Target="../slideLayouts/slideLayout40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31.xml"/><Relationship Id="rId3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26.xml"/><Relationship Id="rId29" Type="http://schemas.openxmlformats.org/officeDocument/2006/relationships/slideLayout" Target="../slideLayouts/slideLayout35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24" Type="http://schemas.openxmlformats.org/officeDocument/2006/relationships/slideLayout" Target="../slideLayouts/slideLayout30.xml"/><Relationship Id="rId32" Type="http://schemas.openxmlformats.org/officeDocument/2006/relationships/slideLayout" Target="../slideLayouts/slideLayout38.xml"/><Relationship Id="rId37" Type="http://schemas.openxmlformats.org/officeDocument/2006/relationships/theme" Target="../theme/theme3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34.xml"/><Relationship Id="rId36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25.xml"/><Relationship Id="rId31" Type="http://schemas.openxmlformats.org/officeDocument/2006/relationships/slideLayout" Target="../slideLayouts/slideLayout37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33.xml"/><Relationship Id="rId30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41.xml"/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" y="25400"/>
            <a:ext cx="12188952" cy="6858000"/>
          </a:xfrm>
          <a:prstGeom prst="rect">
            <a:avLst/>
          </a:prstGeom>
        </p:spPr>
      </p:pic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7848" y="1498600"/>
            <a:ext cx="11582400" cy="448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ctangle 8"/>
          <p:cNvSpPr>
            <a:spLocks noGrp="1" noChangeArrowheads="1"/>
          </p:cNvSpPr>
          <p:nvPr/>
        </p:nvSpPr>
        <p:spPr bwMode="auto">
          <a:xfrm>
            <a:off x="1574800" y="6096000"/>
            <a:ext cx="2540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8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>
              <a:defRPr/>
            </a:pPr>
            <a:endParaRPr lang="en-US" sz="1400"/>
          </a:p>
        </p:txBody>
      </p:sp>
      <p:sp>
        <p:nvSpPr>
          <p:cNvPr id="10" name="Rectangle 9"/>
          <p:cNvSpPr>
            <a:spLocks noGrp="1" noChangeArrowheads="1"/>
          </p:cNvSpPr>
          <p:nvPr/>
        </p:nvSpPr>
        <p:spPr bwMode="auto">
          <a:xfrm>
            <a:off x="4241800" y="6096000"/>
            <a:ext cx="386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8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>
              <a:defRPr/>
            </a:pPr>
            <a:endParaRPr lang="en-US" sz="140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600200" y="6172201"/>
            <a:ext cx="2133600" cy="216887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FC1CE029-804F-4BC3-B996-6F251CFEF887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184511"/>
            <a:ext cx="2819400" cy="216887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92100" y="6186664"/>
            <a:ext cx="1219200" cy="2286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0" y="0"/>
            <a:ext cx="12192000" cy="990600"/>
          </a:xfrm>
          <a:prstGeom prst="rect">
            <a:avLst/>
          </a:prstGeom>
          <a:solidFill>
            <a:srgbClr val="1B3D6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80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92264"/>
            <a:ext cx="1158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b="1" kern="0">
                <a:solidFill>
                  <a:schemeClr val="bg1"/>
                </a:solidFill>
              </a:rPr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55678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marL="0" marR="0" indent="0" algn="l" defTabSz="121917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3733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pitchFamily="8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pitchFamily="8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pitchFamily="8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pitchFamily="80" charset="-128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pitchFamily="80" charset="-128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pitchFamily="80" charset="-128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pitchFamily="80" charset="-128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pitchFamily="80" charset="-128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rgbClr val="1B3D6C"/>
        </a:buClr>
        <a:buFontTx/>
        <a:buNone/>
        <a:defRPr sz="2667" b="1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lr>
          <a:srgbClr val="1B3D6C"/>
        </a:buClr>
        <a:buFont typeface="Arial" panose="020B0604020202020204" pitchFamily="34" charset="0"/>
        <a:buChar char="•"/>
        <a:defRPr sz="2667">
          <a:solidFill>
            <a:schemeClr val="tx1"/>
          </a:solidFill>
          <a:latin typeface="Helvetica" charset="0"/>
          <a:ea typeface="Helvetica" charset="0"/>
          <a:cs typeface="Helvetica" charset="0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lr>
          <a:srgbClr val="1B3D6C"/>
        </a:buClr>
        <a:buFont typeface="Helvetica" panose="020B0604020202020204" pitchFamily="34" charset="0"/>
        <a:buChar char="‒"/>
        <a:defRPr sz="2133">
          <a:solidFill>
            <a:schemeClr val="tx1"/>
          </a:solidFill>
          <a:latin typeface="Helvetica" charset="0"/>
          <a:ea typeface="Helvetica" charset="0"/>
          <a:cs typeface="Helvetica" charset="0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lr>
          <a:srgbClr val="1B3D6C"/>
        </a:buClr>
        <a:buFont typeface="Courier New" panose="02070309020205020404" pitchFamily="49" charset="0"/>
        <a:buChar char="o"/>
        <a:defRPr sz="1867">
          <a:solidFill>
            <a:schemeClr val="tx1"/>
          </a:solidFill>
          <a:latin typeface="Helvetica" charset="0"/>
          <a:ea typeface="Helvetica" charset="0"/>
          <a:cs typeface="Helvetica" charset="0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lr>
          <a:srgbClr val="1B3D6C"/>
        </a:buClr>
        <a:buFont typeface="Wingdings" charset="2"/>
        <a:buChar char="Ø"/>
        <a:defRPr sz="1867">
          <a:solidFill>
            <a:schemeClr val="tx1"/>
          </a:solidFill>
          <a:latin typeface="Helvetica" charset="0"/>
          <a:ea typeface="Helvetica" charset="0"/>
          <a:cs typeface="Helvetica" charset="0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Font typeface="Times" pitchFamily="80" charset="0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Font typeface="Times" pitchFamily="80" charset="0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Font typeface="Times" pitchFamily="80" charset="0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Font typeface="Times" pitchFamily="80" charset="0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" y="25400"/>
            <a:ext cx="12188952" cy="6858000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7848" y="584200"/>
            <a:ext cx="11582400" cy="539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600200" y="6172201"/>
            <a:ext cx="2133600" cy="216887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184511"/>
            <a:ext cx="2819400" cy="216887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92100" y="6186664"/>
            <a:ext cx="1219200" cy="228600"/>
          </a:xfrm>
          <a:prstGeom prst="rect">
            <a:avLst/>
          </a:prstGeom>
          <a:ln/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B586D440-F702-449A-AAC2-9ACFF17038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73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Clr>
          <a:srgbClr val="1B3D6C"/>
        </a:buClr>
        <a:buFont typeface="Wingdings" charset="2"/>
        <a:buChar char="Ø"/>
        <a:defRPr sz="32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Clr>
          <a:srgbClr val="1B3D6C"/>
        </a:buClr>
        <a:buFont typeface="Wingdings" charset="2"/>
        <a:buChar char="Ø"/>
        <a:defRPr sz="28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Clr>
          <a:srgbClr val="1B3D6C"/>
        </a:buClr>
        <a:buFont typeface="Wingdings" charset="2"/>
        <a:buChar char="Ø"/>
        <a:defRPr sz="24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Clr>
          <a:srgbClr val="1B3D6C"/>
        </a:buClr>
        <a:buFont typeface="Wingdings" charset="2"/>
        <a:buChar char="Ø"/>
        <a:defRPr sz="20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Clr>
          <a:srgbClr val="1B3D6C"/>
        </a:buClr>
        <a:buFont typeface="Wingdings" charset="2"/>
        <a:buChar char="Ø"/>
        <a:defRPr sz="20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4B9CDF1-F933-DFA5-6E10-DBF77CE5B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15980" y="6454130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4E345E26-EB95-4534-92B4-8164A5C55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0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  <p:sldLayoutId id="2147483691" r:id="rId23"/>
    <p:sldLayoutId id="2147483692" r:id="rId24"/>
    <p:sldLayoutId id="2147483693" r:id="rId25"/>
    <p:sldLayoutId id="2147483694" r:id="rId26"/>
    <p:sldLayoutId id="2147483695" r:id="rId27"/>
    <p:sldLayoutId id="2147483696" r:id="rId28"/>
    <p:sldLayoutId id="2147483697" r:id="rId29"/>
    <p:sldLayoutId id="2147483698" r:id="rId30"/>
    <p:sldLayoutId id="2147483699" r:id="rId31"/>
    <p:sldLayoutId id="2147483700" r:id="rId32"/>
    <p:sldLayoutId id="2147483701" r:id="rId33"/>
    <p:sldLayoutId id="2147483702" r:id="rId34"/>
    <p:sldLayoutId id="2147483703" r:id="rId35"/>
    <p:sldLayoutId id="2147483704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2.xml"/><Relationship Id="rId4" Type="http://schemas.openxmlformats.org/officeDocument/2006/relationships/hyperlink" Target="https://engage.aiaa.org/communities/community-home?CommunityKey=277d7888-91e3-4e77-8f61-0190026a4c8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doi.org/10.2514/6.2025-3107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2.xml"/><Relationship Id="rId5" Type="http://schemas.openxmlformats.org/officeDocument/2006/relationships/hyperlink" Target="https://aircraft.airbus.com/en/newsroom/news/2024-05-airbus-hbcplus-satcom-solution-progresses-towards-service-entry-in-2024" TargetMode="Externa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.jotform.com/252054711473048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6D6FFF-3E94-7D11-BB4E-61FC4088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noProof="0" dirty="0"/>
              <a:t>AIAA Certification by Analysis Community of Interest Meeting</a:t>
            </a:r>
            <a:br>
              <a:rPr lang="en-US" kern="0" noProof="0" dirty="0"/>
            </a:b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D19354-A40F-1CB1-B26C-1A83EB619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17002"/>
            <a:ext cx="8017682" cy="1087477"/>
          </a:xfrm>
        </p:spPr>
        <p:txBody>
          <a:bodyPr>
            <a:spAutoFit/>
          </a:bodyPr>
          <a:lstStyle/>
          <a:p>
            <a:pPr>
              <a:buClr>
                <a:srgbClr val="00529B"/>
              </a:buClr>
            </a:pPr>
            <a:r>
              <a:rPr lang="en-US" b="1" kern="0" noProof="0" dirty="0"/>
              <a:t>Monthly Community Meeting</a:t>
            </a:r>
          </a:p>
          <a:p>
            <a:pPr>
              <a:buClr>
                <a:srgbClr val="00529B"/>
              </a:buClr>
            </a:pPr>
            <a:r>
              <a:rPr lang="en-US" b="1" kern="0" noProof="0" dirty="0"/>
              <a:t>August 28, 2025</a:t>
            </a:r>
            <a:endParaRPr lang="en-US" sz="2800" kern="0" noProof="0" dirty="0"/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3198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elle 23">
            <a:extLst>
              <a:ext uri="{FF2B5EF4-FFF2-40B4-BE49-F238E27FC236}">
                <a16:creationId xmlns:a16="http://schemas.microsoft.com/office/drawing/2014/main" id="{AFFC8278-75C5-4BEE-BC32-F514D0953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152117"/>
              </p:ext>
            </p:extLst>
          </p:nvPr>
        </p:nvGraphicFramePr>
        <p:xfrm>
          <a:off x="318197" y="2482933"/>
          <a:ext cx="9144000" cy="428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149841525"/>
                    </a:ext>
                  </a:extLst>
                </a:gridCol>
                <a:gridCol w="8595360">
                  <a:extLst>
                    <a:ext uri="{9D8B030D-6E8A-4147-A177-3AD203B41FA5}">
                      <a16:colId xmlns:a16="http://schemas.microsoft.com/office/drawing/2014/main" val="9634354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Source of Uncertainty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76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Mismatch between numerical results and physical reality (model form uncertainty)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56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Mismatch between numerical results and physical reality (model form uncertainty) 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3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Internal pressure of the antenna </a:t>
                      </a:r>
                      <a:r>
                        <a:rPr lang="en-US" sz="1600" noProof="0" dirty="0" err="1">
                          <a:solidFill>
                            <a:srgbClr val="000000"/>
                          </a:solidFill>
                          <a:latin typeface="CMR9"/>
                        </a:rPr>
                        <a:t>radome</a:t>
                      </a:r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 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273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Variations in material properties, joint stiffnesses, and dimensions (e.g., manufacturing tolerances)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641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Interpolation error when passing pressures between the disciplines with different </a:t>
                      </a:r>
                      <a:r>
                        <a:rPr lang="en-US" sz="1600" noProof="0" dirty="0" err="1">
                          <a:solidFill>
                            <a:srgbClr val="000000"/>
                          </a:solidFill>
                          <a:latin typeface="CMR9"/>
                        </a:rPr>
                        <a:t>discretizations</a:t>
                      </a:r>
                      <a:endParaRPr lang="en-US" sz="1600" noProof="0" dirty="0">
                        <a:solidFill>
                          <a:srgbClr val="000000"/>
                        </a:solidFill>
                        <a:latin typeface="CMR9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24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Uncertainty in referent data used for the computation of model form error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637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Performing model form error estimation for one flow type, e.g. flow over a simplified bump,</a:t>
                      </a:r>
                    </a:p>
                    <a:p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but needing to assess predictive capability for another, e.g. flow over a bump on an aircraft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573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Surrogate model error if a surrogate model is used 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184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Usage of a finite number of samples in uncertainty propagation 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0727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CMR9"/>
                        </a:rPr>
                        <a:t>Interpolation / extrapolation error of model form uncertainty through flight envelope </a:t>
                      </a:r>
                      <a:endParaRPr lang="en-US" sz="16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4110476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CF2382B-704D-40C6-A1D2-E1DD27CE0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97" y="365125"/>
            <a:ext cx="11491993" cy="1169207"/>
          </a:xfrm>
        </p:spPr>
        <p:txBody>
          <a:bodyPr/>
          <a:lstStyle/>
          <a:p>
            <a:r>
              <a:rPr lang="en-US" noProof="0" dirty="0"/>
              <a:t>Sources of Uncertainty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ADB9C5B2-0577-4BAE-BC3E-2A854C123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3494"/>
            <a:ext cx="10693400" cy="4125722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noProof="0" dirty="0"/>
              <a:t>A down-selection of sources of uncertainty has been performed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How do these sources of uncertainty affect the assessment of structural margin?</a:t>
            </a:r>
            <a:endParaRPr lang="en-US" sz="2000" noProof="0" dirty="0"/>
          </a:p>
          <a:p>
            <a:endParaRPr lang="en-US" sz="1600" noProof="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807FEA0-268B-4F6E-B56D-D760F747F0F8}"/>
              </a:ext>
            </a:extLst>
          </p:cNvPr>
          <p:cNvSpPr/>
          <p:nvPr/>
        </p:nvSpPr>
        <p:spPr bwMode="auto">
          <a:xfrm>
            <a:off x="9701471" y="2876828"/>
            <a:ext cx="2307870" cy="82296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latin typeface="Figtree"/>
                <a:ea typeface="ＭＳ Ｐゴシック" pitchFamily="80" charset="-128"/>
              </a:rPr>
              <a:t>What is the influence of</a:t>
            </a:r>
            <a:r>
              <a:rPr kumimoji="0" lang="en-US" b="0" i="0" u="none" strike="noStrike" cap="none" normalizeH="0" noProof="0" dirty="0">
                <a:ln>
                  <a:noFill/>
                </a:ln>
                <a:solidFill>
                  <a:schemeClr val="bg1"/>
                </a:solidFill>
                <a:effectLst/>
                <a:latin typeface="Figtree"/>
                <a:ea typeface="ＭＳ Ｐゴシック" pitchFamily="80" charset="-128"/>
              </a:rPr>
              <a:t> the chosen model form?</a:t>
            </a:r>
            <a:endParaRPr kumimoji="0" lang="en-US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Figtree"/>
              <a:ea typeface="ＭＳ Ｐゴシック" pitchFamily="80" charset="-128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07C8607-4778-404C-B5B1-3283B48F9666}"/>
              </a:ext>
            </a:extLst>
          </p:cNvPr>
          <p:cNvSpPr/>
          <p:nvPr/>
        </p:nvSpPr>
        <p:spPr bwMode="auto">
          <a:xfrm>
            <a:off x="9683157" y="5163672"/>
            <a:ext cx="2307870" cy="82296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noProof="0" dirty="0">
                <a:solidFill>
                  <a:schemeClr val="bg1"/>
                </a:solidFill>
                <a:latin typeface="Figtree"/>
                <a:ea typeface="ＭＳ Ｐゴシック" pitchFamily="80" charset="-128"/>
              </a:rPr>
              <a:t>What is the influence of leveraging surrogate models?</a:t>
            </a:r>
            <a:endParaRPr kumimoji="0" lang="en-US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Figtree"/>
              <a:ea typeface="ＭＳ Ｐゴシック" pitchFamily="80" charset="-128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D0248D0-C14E-4712-8E69-B39052500389}"/>
              </a:ext>
            </a:extLst>
          </p:cNvPr>
          <p:cNvSpPr/>
          <p:nvPr/>
        </p:nvSpPr>
        <p:spPr bwMode="auto">
          <a:xfrm>
            <a:off x="9701471" y="4020250"/>
            <a:ext cx="2307870" cy="82296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noProof="0" dirty="0">
                <a:solidFill>
                  <a:schemeClr val="bg1"/>
                </a:solidFill>
                <a:latin typeface="Figtree"/>
                <a:ea typeface="ＭＳ Ｐゴシック" pitchFamily="80" charset="-128"/>
              </a:rPr>
              <a:t>How do input parameters affect the structural margin?</a:t>
            </a:r>
            <a:endParaRPr kumimoji="0" lang="en-US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Figtree"/>
              <a:ea typeface="ＭＳ Ｐゴシック" pitchFamily="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8727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A6AD3-0AB6-48C6-AB10-98B09A36B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noProof="0" dirty="0"/>
              <a:t>Join our AIAA Engage Community!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E5A87-D13A-48BE-AEA2-A57759739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47237"/>
          </a:xfrm>
        </p:spPr>
        <p:txBody>
          <a:bodyPr/>
          <a:lstStyle/>
          <a:p>
            <a:r>
              <a:rPr lang="en-US" sz="2000" noProof="0" dirty="0"/>
              <a:t>AIAA Engage allows us to post documents in a library, engage in discussions, and more</a:t>
            </a:r>
          </a:p>
          <a:p>
            <a:r>
              <a:rPr lang="en-US" sz="2000" noProof="0" dirty="0"/>
              <a:t>Join the CbA UQ page to stay up to date on group activities, the challenge problems and upcoming meetings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63C28A-2107-463E-AA02-A269EA504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5100" y="3324537"/>
            <a:ext cx="2581275" cy="258127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9A7AE37-C1E9-48A6-84A6-ED07DE97641D}"/>
              </a:ext>
            </a:extLst>
          </p:cNvPr>
          <p:cNvGrpSpPr/>
          <p:nvPr/>
        </p:nvGrpSpPr>
        <p:grpSpPr>
          <a:xfrm>
            <a:off x="145625" y="3104530"/>
            <a:ext cx="9210262" cy="3369101"/>
            <a:chOff x="145625" y="3096279"/>
            <a:chExt cx="9210262" cy="336910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5D8A419-8230-4031-B3A9-B684D5DEA1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013"/>
            <a:stretch/>
          </p:blipFill>
          <p:spPr>
            <a:xfrm>
              <a:off x="218513" y="3096279"/>
              <a:ext cx="9064487" cy="321521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B0F991E-AD7F-411F-A90E-878FE303E59B}"/>
                </a:ext>
              </a:extLst>
            </p:cNvPr>
            <p:cNvSpPr txBox="1"/>
            <p:nvPr/>
          </p:nvSpPr>
          <p:spPr>
            <a:xfrm>
              <a:off x="145625" y="6157603"/>
              <a:ext cx="92102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noProof="0" dirty="0">
                  <a:hlinkClick r:id="rId4"/>
                </a:rPr>
                <a:t>https://engage.aiaa.org/communities/community-home?CommunityKey=277d7888-91e3-4e77-8f61-0190026a4c84</a:t>
              </a:r>
              <a:r>
                <a:rPr lang="en-US" sz="1400" noProof="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7415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C6579-2C53-4369-99D3-B0C74A23D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626" y="1705459"/>
            <a:ext cx="10654748" cy="2387600"/>
          </a:xfrm>
        </p:spPr>
        <p:txBody>
          <a:bodyPr/>
          <a:lstStyle/>
          <a:p>
            <a:r>
              <a:rPr lang="en-US" sz="5400" b="1" noProof="0" dirty="0"/>
              <a:t>Community feedback and open discussions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8052AF-94FF-F5DD-FCAD-384880EBC7EB}"/>
              </a:ext>
            </a:extLst>
          </p:cNvPr>
          <p:cNvGrpSpPr/>
          <p:nvPr/>
        </p:nvGrpSpPr>
        <p:grpSpPr>
          <a:xfrm>
            <a:off x="6096000" y="3429000"/>
            <a:ext cx="2807208" cy="3028070"/>
            <a:chOff x="7816145" y="3274256"/>
            <a:chExt cx="2807208" cy="302807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1F641D86-12B1-E051-13B6-64BBF25DAF7E}"/>
                </a:ext>
              </a:extLst>
            </p:cNvPr>
            <p:cNvSpPr/>
            <p:nvPr/>
          </p:nvSpPr>
          <p:spPr>
            <a:xfrm>
              <a:off x="7816145" y="3274256"/>
              <a:ext cx="2807208" cy="302807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341CE44-89E7-481C-A3FF-6DDB8946BE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16738" y="4004253"/>
              <a:ext cx="2006022" cy="200602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63A328E-AF83-4958-B523-F71EE12242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270" r="66780" b="75798"/>
            <a:stretch/>
          </p:blipFill>
          <p:spPr>
            <a:xfrm>
              <a:off x="8216738" y="3394367"/>
              <a:ext cx="2006022" cy="6098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385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CD12A5-2E23-2F3F-C1C9-FAF901ECD8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31FD9-90CF-FE6B-B261-D2B6C6A72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Agenda August 28,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97744-DECC-6D48-E8AC-A206604954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defTabSz="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High-level review </a:t>
            </a:r>
            <a:r>
              <a:rPr lang="en-US" sz="2400" noProof="0" dirty="0"/>
              <a:t>of Challenge Problem		John Schaefer</a:t>
            </a:r>
          </a:p>
          <a:p>
            <a:pPr marL="342900" indent="-342900" defTabSz="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Logistics / CbA CoI website update			Casey Denham</a:t>
            </a:r>
          </a:p>
          <a:p>
            <a:pPr marL="342900" indent="-342900" defTabSz="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noProof="0" dirty="0"/>
              <a:t>Structural model information 					Tom Wittenberg</a:t>
            </a:r>
          </a:p>
          <a:p>
            <a:pPr marL="342900" indent="-342900" defTabSz="4572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2727748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FB2304-DEE0-7D3A-B5AE-71411645E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Certification by Analysis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2FFCAC9-612C-9CC5-5F72-A27C66446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65705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8FBCB428-D880-FC4A-9B26-64132A65A030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97AE9-C912-C49A-DD8F-FA654FDF9726}"/>
              </a:ext>
            </a:extLst>
          </p:cNvPr>
          <p:cNvSpPr txBox="1">
            <a:spLocks/>
          </p:cNvSpPr>
          <p:nvPr/>
        </p:nvSpPr>
        <p:spPr>
          <a:xfrm>
            <a:off x="11629484" y="6456058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chemeClr val="bg1">
                    <a:lumMod val="65000"/>
                  </a:schemeClr>
                </a:solidFill>
                <a:latin typeface="Figtree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BCB428-D880-FC4A-9B26-64132A65A030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6943744-2EF6-468E-9E9C-47610CA1ED62}"/>
              </a:ext>
            </a:extLst>
          </p:cNvPr>
          <p:cNvSpPr/>
          <p:nvPr/>
        </p:nvSpPr>
        <p:spPr bwMode="auto">
          <a:xfrm>
            <a:off x="1065080" y="1380515"/>
            <a:ext cx="10061840" cy="1347187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noProof="0" dirty="0">
                <a:solidFill>
                  <a:schemeClr val="bg1"/>
                </a:solidFill>
                <a:latin typeface="Figtree"/>
              </a:rPr>
              <a:t>The ambition of Certification by Analysis (CbA) is to selectively reduce the amount of certification flight or structural testing required by supplementing it with analysis-based results, while maintaining an equivalent level of safety.</a:t>
            </a:r>
          </a:p>
        </p:txBody>
      </p:sp>
      <p:sp>
        <p:nvSpPr>
          <p:cNvPr id="9" name="Arrow: Down 3">
            <a:extLst>
              <a:ext uri="{FF2B5EF4-FFF2-40B4-BE49-F238E27FC236}">
                <a16:creationId xmlns:a16="http://schemas.microsoft.com/office/drawing/2014/main" id="{063F6BF7-317A-48E6-9512-5861C3853955}"/>
              </a:ext>
            </a:extLst>
          </p:cNvPr>
          <p:cNvSpPr/>
          <p:nvPr/>
        </p:nvSpPr>
        <p:spPr bwMode="auto">
          <a:xfrm rot="16200000">
            <a:off x="5748850" y="-2138799"/>
            <a:ext cx="681486" cy="11393784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80" charset="-128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C6A15DE-1AEE-457B-B8E6-61C208C488EC}"/>
              </a:ext>
            </a:extLst>
          </p:cNvPr>
          <p:cNvSpPr txBox="1"/>
          <p:nvPr/>
        </p:nvSpPr>
        <p:spPr>
          <a:xfrm>
            <a:off x="1549832" y="2912065"/>
            <a:ext cx="9079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latin typeface="Figtree"/>
              </a:rPr>
              <a:t>AIAA Certification by Analysis Community of Interest Activities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5FFB4BD7-34D8-455B-8575-951531288FF9}"/>
              </a:ext>
            </a:extLst>
          </p:cNvPr>
          <p:cNvSpPr/>
          <p:nvPr/>
        </p:nvSpPr>
        <p:spPr bwMode="auto">
          <a:xfrm>
            <a:off x="3635748" y="3376800"/>
            <a:ext cx="1155941" cy="36470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80" charset="-128"/>
              </a:rPr>
              <a:t>2021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D0CCE38F-EA2E-433E-8684-CC26D4F41ADB}"/>
              </a:ext>
            </a:extLst>
          </p:cNvPr>
          <p:cNvSpPr/>
          <p:nvPr/>
        </p:nvSpPr>
        <p:spPr bwMode="auto">
          <a:xfrm>
            <a:off x="6206416" y="3378387"/>
            <a:ext cx="1155941" cy="36470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80" charset="-128"/>
              </a:rPr>
              <a:t>2024</a:t>
            </a: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F7F4CF80-FA9B-4BBE-BA01-1E08441B7798}"/>
              </a:ext>
            </a:extLst>
          </p:cNvPr>
          <p:cNvSpPr/>
          <p:nvPr/>
        </p:nvSpPr>
        <p:spPr bwMode="auto">
          <a:xfrm>
            <a:off x="1065080" y="3378387"/>
            <a:ext cx="1155941" cy="36470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80" charset="-128"/>
              </a:rPr>
              <a:t>2020</a:t>
            </a: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AFA315A5-5340-4B65-BDA5-63F0990761AF}"/>
              </a:ext>
            </a:extLst>
          </p:cNvPr>
          <p:cNvSpPr/>
          <p:nvPr/>
        </p:nvSpPr>
        <p:spPr bwMode="auto">
          <a:xfrm>
            <a:off x="8777084" y="3376800"/>
            <a:ext cx="1155941" cy="36470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80" charset="-128"/>
              </a:rPr>
              <a:t>2025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2D99EF36-736B-47F0-A6AC-B148F5AD24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4298" y="3894816"/>
            <a:ext cx="1881512" cy="244728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965D46AD-C27A-4925-A5C9-75948A0D6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644" y="3894815"/>
            <a:ext cx="1881483" cy="244728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F01FD753-58AA-4C82-BF19-804FD605F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842" y="3894814"/>
            <a:ext cx="1887980" cy="244728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9CE77FCF-E6E7-4920-8108-AAEC9E2FC5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2976" y="3894813"/>
            <a:ext cx="1891956" cy="244399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AF2C62-86A2-B9BA-F75D-5F58E7517211}"/>
              </a:ext>
            </a:extLst>
          </p:cNvPr>
          <p:cNvSpPr txBox="1"/>
          <p:nvPr/>
        </p:nvSpPr>
        <p:spPr>
          <a:xfrm>
            <a:off x="8047645" y="6465705"/>
            <a:ext cx="2614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linkClick r:id="rId6"/>
              </a:rPr>
              <a:t>https://doi.org/10.2514/6.2025-3107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6A19C1-D5D7-5A68-8CE5-474CD938A217}"/>
              </a:ext>
            </a:extLst>
          </p:cNvPr>
          <p:cNvSpPr txBox="1"/>
          <p:nvPr/>
        </p:nvSpPr>
        <p:spPr>
          <a:xfrm>
            <a:off x="10365688" y="4995192"/>
            <a:ext cx="157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AIAA Aviation 2025 Paper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B9E91724-7A6D-FF84-1AD8-3C9A7568DA73}"/>
              </a:ext>
            </a:extLst>
          </p:cNvPr>
          <p:cNvCxnSpPr>
            <a:cxnSpLocks/>
            <a:stCxn id="5" idx="0"/>
          </p:cNvCxnSpPr>
          <p:nvPr/>
        </p:nvCxnSpPr>
        <p:spPr>
          <a:xfrm rot="16200000" flipV="1">
            <a:off x="10502869" y="4344297"/>
            <a:ext cx="513715" cy="788075"/>
          </a:xfrm>
          <a:prstGeom prst="bent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333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FB2304-DEE0-7D3A-B5AE-71411645E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Goals of the CbA Community Challenge Problem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1589E37-E44D-EF7E-5DD9-EEC57DE44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56125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noProof="0" dirty="0"/>
              <a:t>The goal of the Challenge Problem is for the aerospace community to develop V&amp;V and UQ frameworks applicable to CbA and to demonstrate them on a relevant test case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400" b="1" noProof="0" dirty="0"/>
              <a:t>This involves an understanding of:</a:t>
            </a:r>
          </a:p>
          <a:p>
            <a:pPr lvl="1"/>
            <a:r>
              <a:rPr lang="en-US" sz="2000" noProof="0" dirty="0"/>
              <a:t>Multi-disciplinary sources of uncertainty</a:t>
            </a:r>
          </a:p>
          <a:p>
            <a:pPr lvl="1"/>
            <a:r>
              <a:rPr lang="en-US" sz="2000" noProof="0" dirty="0"/>
              <a:t>How to categorize and quantify sources</a:t>
            </a:r>
          </a:p>
          <a:p>
            <a:pPr lvl="1"/>
            <a:r>
              <a:rPr lang="en-US" sz="2000" noProof="0" dirty="0"/>
              <a:t>How to propagate heterogeneous sources of uncertainty</a:t>
            </a:r>
          </a:p>
          <a:p>
            <a:pPr lvl="1"/>
            <a:r>
              <a:rPr lang="en-US" sz="2000" noProof="0" dirty="0"/>
              <a:t>Determine the impact and relevance of uncertainties w.r.t. certification regulations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400" b="1" noProof="0" dirty="0"/>
              <a:t>The proposed Challenge Problem serves as a testbed to achieve the goals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It serves as an industrial-relevant case to develop V&amp;V and UQ frameworks for CbA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noProof="0" dirty="0"/>
              <a:t>It should be neither seen as a pure simulation exercise nor as a full certification of an actual aircraft alteration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2FFCAC9-612C-9CC5-5F72-A27C66446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980" y="6465705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000" b="0" i="0">
                <a:solidFill>
                  <a:schemeClr val="bg1"/>
                </a:solidFill>
                <a:latin typeface="Figtree" pitchFamily="2" charset="0"/>
              </a:defRPr>
            </a:lvl1pPr>
          </a:lstStyle>
          <a:p>
            <a:fld id="{8FBCB428-D880-FC4A-9B26-64132A65A030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97AE9-C912-C49A-DD8F-FA654FDF9726}"/>
              </a:ext>
            </a:extLst>
          </p:cNvPr>
          <p:cNvSpPr txBox="1">
            <a:spLocks/>
          </p:cNvSpPr>
          <p:nvPr/>
        </p:nvSpPr>
        <p:spPr>
          <a:xfrm>
            <a:off x="11629484" y="6456058"/>
            <a:ext cx="576020" cy="2286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chemeClr val="bg1">
                    <a:lumMod val="65000"/>
                  </a:schemeClr>
                </a:solidFill>
                <a:latin typeface="Figtree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FBCB428-D880-FC4A-9B26-64132A65A030}" type="slidenum">
              <a:rPr lang="en-US" noProof="0" smtClean="0"/>
              <a:pPr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15953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208EC-F76D-46E7-B545-B20BF7A92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Challenge Problem at a Glance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4D4016-4894-4A1D-AE22-D544AE0A87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1349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kern="0" noProof="0" dirty="0">
                <a:latin typeface="Figtree"/>
                <a:cs typeface="Helvetica" charset="0"/>
              </a:rPr>
              <a:t>A generic antenna shape has been derived based on existing fairings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kern="0" noProof="0" dirty="0">
                <a:latin typeface="Figtree"/>
                <a:cs typeface="Helvetica" charset="0"/>
              </a:rPr>
              <a:t>How could CFD, structural analysis, verification, validation, and uncertainty quantification be used to show that the addition of a </a:t>
            </a:r>
            <a:r>
              <a:rPr lang="en-US" sz="2000" kern="0" noProof="0" dirty="0" err="1">
                <a:latin typeface="Figtree"/>
                <a:cs typeface="Helvetica" charset="0"/>
              </a:rPr>
              <a:t>radome</a:t>
            </a:r>
            <a:r>
              <a:rPr lang="en-US" sz="2000" kern="0" noProof="0" dirty="0">
                <a:latin typeface="Figtree"/>
                <a:cs typeface="Helvetica" charset="0"/>
              </a:rPr>
              <a:t> on the fuselage of a previously certified airplane would not affect the original compliance demonstration?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000" noProof="0" dirty="0">
              <a:latin typeface="Figtree"/>
            </a:endParaRPr>
          </a:p>
        </p:txBody>
      </p:sp>
      <p:pic>
        <p:nvPicPr>
          <p:cNvPr id="4" name="Grafik 13">
            <a:extLst>
              <a:ext uri="{FF2B5EF4-FFF2-40B4-BE49-F238E27FC236}">
                <a16:creationId xmlns:a16="http://schemas.microsoft.com/office/drawing/2014/main" id="{A07B74CC-F9C8-4B9C-AB1D-B01AA3F8B8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69" y="3429000"/>
            <a:ext cx="4169529" cy="2783311"/>
          </a:xfrm>
          <a:prstGeom prst="rect">
            <a:avLst/>
          </a:prstGeom>
        </p:spPr>
      </p:pic>
      <p:pic>
        <p:nvPicPr>
          <p:cNvPr id="5" name="Grafik 17">
            <a:extLst>
              <a:ext uri="{FF2B5EF4-FFF2-40B4-BE49-F238E27FC236}">
                <a16:creationId xmlns:a16="http://schemas.microsoft.com/office/drawing/2014/main" id="{50CFCE76-7EB4-4DCB-B7F9-821A984093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212" b="60487" l="5400" r="97200">
                        <a14:foregroundMark x1="8850" y1="41749" x2="8850" y2="41749"/>
                        <a14:foregroundMark x1="5400" y1="38988" x2="5400" y2="38988"/>
                        <a14:foregroundMark x1="6600" y1="18343" x2="6600" y2="18343"/>
                        <a14:foregroundMark x1="92400" y1="43918" x2="92400" y2="43918"/>
                        <a14:foregroundMark x1="94050" y1="43721" x2="94050" y2="43721"/>
                        <a14:foregroundMark x1="97200" y1="43918" x2="97200" y2="439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355" b="34344"/>
          <a:stretch/>
        </p:blipFill>
        <p:spPr>
          <a:xfrm>
            <a:off x="5547557" y="3677233"/>
            <a:ext cx="6317273" cy="2416628"/>
          </a:xfrm>
          <a:prstGeom prst="rect">
            <a:avLst/>
          </a:prstGeom>
        </p:spPr>
      </p:pic>
      <p:sp>
        <p:nvSpPr>
          <p:cNvPr id="6" name="Gleichschenkliges Dreieck 18">
            <a:extLst>
              <a:ext uri="{FF2B5EF4-FFF2-40B4-BE49-F238E27FC236}">
                <a16:creationId xmlns:a16="http://schemas.microsoft.com/office/drawing/2014/main" id="{AB6AC7C8-6DE8-44A3-A330-01AF3AB6CD01}"/>
              </a:ext>
            </a:extLst>
          </p:cNvPr>
          <p:cNvSpPr/>
          <p:nvPr/>
        </p:nvSpPr>
        <p:spPr>
          <a:xfrm rot="5400000">
            <a:off x="4708148" y="4689389"/>
            <a:ext cx="1121229" cy="360306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Textfeld 19">
            <a:extLst>
              <a:ext uri="{FF2B5EF4-FFF2-40B4-BE49-F238E27FC236}">
                <a16:creationId xmlns:a16="http://schemas.microsoft.com/office/drawing/2014/main" id="{2D2AA2C7-D5DA-4335-92BC-260BE0634762}"/>
              </a:ext>
            </a:extLst>
          </p:cNvPr>
          <p:cNvSpPr txBox="1"/>
          <p:nvPr/>
        </p:nvSpPr>
        <p:spPr>
          <a:xfrm>
            <a:off x="7757476" y="5473647"/>
            <a:ext cx="3695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NASA CRM incl. VTP + antenna fairing</a:t>
            </a:r>
          </a:p>
        </p:txBody>
      </p:sp>
      <p:sp>
        <p:nvSpPr>
          <p:cNvPr id="8" name="Textfeld 16">
            <a:extLst>
              <a:ext uri="{FF2B5EF4-FFF2-40B4-BE49-F238E27FC236}">
                <a16:creationId xmlns:a16="http://schemas.microsoft.com/office/drawing/2014/main" id="{1B498314-B2CE-40BC-9F71-ACF5D0A42306}"/>
              </a:ext>
            </a:extLst>
          </p:cNvPr>
          <p:cNvSpPr txBox="1"/>
          <p:nvPr/>
        </p:nvSpPr>
        <p:spPr>
          <a:xfrm>
            <a:off x="492369" y="5842979"/>
            <a:ext cx="1539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Source: </a:t>
            </a:r>
            <a:r>
              <a:rPr lang="en-US" noProof="0" dirty="0">
                <a:hlinkClick r:id="rId5"/>
              </a:rPr>
              <a:t>Airbus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50275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F5AF8-AA2C-C1B4-6CC4-11680AF26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Participation &amp; Teaming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948FC-AAFD-24A2-CFB3-A628B934E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CbA CoI organizing team has created a survey (link below) which you / your organization can complete to express your interest in participating in the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This is not a firm commitment, but will allow the organizing team to gauge how large the active community membership is expected to 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Many AIAA Aviation attendees expressed interest in finding partners to compliment their skill sets for joint submissions (e.g., someone with CFD expertise might wish to find a partner with structural analysis expertise)</a:t>
            </a:r>
          </a:p>
          <a:p>
            <a:pPr marL="1028700" lvl="1">
              <a:buFontTx/>
              <a:buChar char="→"/>
            </a:pPr>
            <a:r>
              <a:rPr lang="en-US" sz="2000" dirty="0"/>
              <a:t>A section of the survey will allow you to complete some information</a:t>
            </a:r>
            <a:br>
              <a:rPr lang="en-US" sz="2000" dirty="0"/>
            </a:br>
            <a:r>
              <a:rPr lang="en-US" sz="2000" dirty="0"/>
              <a:t>that will help the CbA CoI organizing team facilitate teaming requests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5BBC37-80ED-0507-9D0E-F66985437D4E}"/>
              </a:ext>
            </a:extLst>
          </p:cNvPr>
          <p:cNvSpPr txBox="1"/>
          <p:nvPr/>
        </p:nvSpPr>
        <p:spPr>
          <a:xfrm>
            <a:off x="2400300" y="59513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63721E-5EF7-D5DE-D990-BDA94DEBB1EF}"/>
              </a:ext>
            </a:extLst>
          </p:cNvPr>
          <p:cNvSpPr/>
          <p:nvPr/>
        </p:nvSpPr>
        <p:spPr>
          <a:xfrm>
            <a:off x="1133476" y="5951347"/>
            <a:ext cx="9925049" cy="36933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Please complete the survey at your earliest convenience, but </a:t>
            </a:r>
            <a:r>
              <a:rPr lang="en-US" b="1" dirty="0"/>
              <a:t>no later than September 30, 2025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B3CFDC-F864-66E7-3661-37CEB0778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429" y="3888486"/>
            <a:ext cx="1935096" cy="193509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E91424B-F6E4-941B-17EE-057F282F4DDF}"/>
              </a:ext>
            </a:extLst>
          </p:cNvPr>
          <p:cNvSpPr/>
          <p:nvPr/>
        </p:nvSpPr>
        <p:spPr>
          <a:xfrm>
            <a:off x="1133475" y="5031404"/>
            <a:ext cx="7787694" cy="6419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114300"/>
            <a:r>
              <a:rPr lang="en-US" sz="2000" b="1" dirty="0">
                <a:solidFill>
                  <a:schemeClr val="tx1"/>
                </a:solidFill>
              </a:rPr>
              <a:t>AIAA CbA CoI: Challenge Problem Participation &amp; Teaming Survey</a:t>
            </a:r>
          </a:p>
          <a:p>
            <a:pPr marL="114300"/>
            <a:r>
              <a:rPr lang="en-US" sz="2000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https://form.jotform.com/252054711473048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58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CB6FEB-A6A5-4C4D-945C-9D434A0F2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Proposed Flight Envelope and Critical Cases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CE4663-C288-44B2-848D-88086491D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noProof="0" dirty="0"/>
              <a:t>Flight points are fixed to compute aerodynamic loads acting on the fairing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noProof="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9BFAF4D-C646-4EFE-8D76-D3665ADB4910}"/>
              </a:ext>
            </a:extLst>
          </p:cNvPr>
          <p:cNvSpPr/>
          <p:nvPr/>
        </p:nvSpPr>
        <p:spPr bwMode="auto">
          <a:xfrm>
            <a:off x="724890" y="5493269"/>
            <a:ext cx="2307870" cy="704026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latin typeface="Figtree"/>
                <a:ea typeface="ＭＳ Ｐゴシック" pitchFamily="80" charset="-128"/>
              </a:rPr>
              <a:t>High Mach number cases are critical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81E311F-33FC-48C0-99CA-C551A759F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97" y="2150423"/>
            <a:ext cx="4989913" cy="321653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022C74C-EB73-4A75-9913-3BDF1E471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4047" y="2600003"/>
            <a:ext cx="6546203" cy="3125601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9EF0C9C-F8EF-415B-97A1-C5018C4CCBF7}"/>
              </a:ext>
            </a:extLst>
          </p:cNvPr>
          <p:cNvSpPr/>
          <p:nvPr/>
        </p:nvSpPr>
        <p:spPr bwMode="auto">
          <a:xfrm>
            <a:off x="8644624" y="5707568"/>
            <a:ext cx="3184170" cy="69711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latin typeface="Figtree"/>
                <a:ea typeface="ＭＳ Ｐゴシック" pitchFamily="80" charset="-128"/>
              </a:rPr>
              <a:t>Different lift </a:t>
            </a:r>
            <a:r>
              <a:rPr lang="en-US" noProof="0" dirty="0">
                <a:solidFill>
                  <a:schemeClr val="bg1"/>
                </a:solidFill>
                <a:latin typeface="Figtree"/>
                <a:ea typeface="ＭＳ Ｐゴシック" pitchFamily="80" charset="-128"/>
              </a:rPr>
              <a:t>coefficients </a:t>
            </a: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latin typeface="Figtree"/>
                <a:ea typeface="ＭＳ Ｐゴシック" pitchFamily="80" charset="-128"/>
              </a:rPr>
              <a:t>and sideslip angles are included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9973C05-4A37-4B9F-8794-EAA9BD11396C}"/>
              </a:ext>
            </a:extLst>
          </p:cNvPr>
          <p:cNvSpPr/>
          <p:nvPr/>
        </p:nvSpPr>
        <p:spPr bwMode="auto">
          <a:xfrm>
            <a:off x="4246607" y="5835511"/>
            <a:ext cx="3184170" cy="45741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latin typeface="Figtree"/>
                <a:ea typeface="ＭＳ Ｐゴシック" pitchFamily="80" charset="-128"/>
              </a:rPr>
              <a:t>Various altitudes are of interest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87DC8FEE-57A0-472D-B3A8-900566D4E5BD}"/>
              </a:ext>
            </a:extLst>
          </p:cNvPr>
          <p:cNvSpPr/>
          <p:nvPr/>
        </p:nvSpPr>
        <p:spPr>
          <a:xfrm rot="2518014">
            <a:off x="3442328" y="2346184"/>
            <a:ext cx="1078826" cy="320424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03ADE432-B31B-422E-8048-24C5094CCD5E}"/>
              </a:ext>
            </a:extLst>
          </p:cNvPr>
          <p:cNvSpPr/>
          <p:nvPr/>
        </p:nvSpPr>
        <p:spPr>
          <a:xfrm>
            <a:off x="6731215" y="3147061"/>
            <a:ext cx="609400" cy="20107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4308AEA-56CF-4198-8BE7-3231C14923A0}"/>
              </a:ext>
            </a:extLst>
          </p:cNvPr>
          <p:cNvSpPr/>
          <p:nvPr/>
        </p:nvSpPr>
        <p:spPr>
          <a:xfrm rot="16200000">
            <a:off x="9545440" y="2848483"/>
            <a:ext cx="609400" cy="989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7E8C447-4986-49EE-A59B-E69C162175FC}"/>
              </a:ext>
            </a:extLst>
          </p:cNvPr>
          <p:cNvSpPr/>
          <p:nvPr/>
        </p:nvSpPr>
        <p:spPr>
          <a:xfrm rot="16200000">
            <a:off x="11162410" y="3089162"/>
            <a:ext cx="609400" cy="989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B1EAEEC-1BE6-4A4B-A34C-E2E88BBA60AC}"/>
              </a:ext>
            </a:extLst>
          </p:cNvPr>
          <p:cNvSpPr/>
          <p:nvPr/>
        </p:nvSpPr>
        <p:spPr>
          <a:xfrm rot="16200000">
            <a:off x="11160198" y="4154833"/>
            <a:ext cx="609400" cy="989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95BB0A4A-0371-4E0F-8147-C7ABA39666A3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1878825" y="5080467"/>
            <a:ext cx="959728" cy="4128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5CE99AA1-53F6-44EC-8442-E3BCF9D31286}"/>
              </a:ext>
            </a:extLst>
          </p:cNvPr>
          <p:cNvCxnSpPr>
            <a:cxnSpLocks/>
            <a:stCxn id="8" idx="0"/>
            <a:endCxn id="10" idx="3"/>
          </p:cNvCxnSpPr>
          <p:nvPr/>
        </p:nvCxnSpPr>
        <p:spPr>
          <a:xfrm flipV="1">
            <a:off x="5838692" y="4863321"/>
            <a:ext cx="981768" cy="9721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5F913ECC-333A-4456-BCA0-020FB14D1D33}"/>
              </a:ext>
            </a:extLst>
          </p:cNvPr>
          <p:cNvCxnSpPr>
            <a:cxnSpLocks/>
            <a:stCxn id="7" idx="0"/>
            <a:endCxn id="11" idx="2"/>
          </p:cNvCxnSpPr>
          <p:nvPr/>
        </p:nvCxnSpPr>
        <p:spPr>
          <a:xfrm flipH="1" flipV="1">
            <a:off x="9850140" y="3647807"/>
            <a:ext cx="386569" cy="20597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9FAF1A34-8A63-474C-8395-AADBCDA3247A}"/>
              </a:ext>
            </a:extLst>
          </p:cNvPr>
          <p:cNvCxnSpPr>
            <a:cxnSpLocks/>
            <a:stCxn id="7" idx="0"/>
            <a:endCxn id="12" idx="1"/>
          </p:cNvCxnSpPr>
          <p:nvPr/>
        </p:nvCxnSpPr>
        <p:spPr>
          <a:xfrm flipV="1">
            <a:off x="10236709" y="3799241"/>
            <a:ext cx="880649" cy="19083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015417CF-8106-441E-B9EC-087F4390CF9D}"/>
              </a:ext>
            </a:extLst>
          </p:cNvPr>
          <p:cNvCxnSpPr>
            <a:cxnSpLocks/>
            <a:stCxn id="7" idx="0"/>
            <a:endCxn id="13" idx="1"/>
          </p:cNvCxnSpPr>
          <p:nvPr/>
        </p:nvCxnSpPr>
        <p:spPr>
          <a:xfrm flipV="1">
            <a:off x="10236709" y="4864912"/>
            <a:ext cx="878437" cy="8426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066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2C5408-A924-40B5-8160-D9681D824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Structures Model Details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887F115-2ABD-4147-9927-C83A1EC7D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kern="0" dirty="0"/>
              <a:t>Structural models are required to transfer the aerodynamic pressures on the bump to the fuselage interface points</a:t>
            </a:r>
            <a:endParaRPr lang="de-DE" sz="2000" kern="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Two options are provided:</a:t>
            </a:r>
          </a:p>
          <a:p>
            <a:pPr marL="914388" lvl="1" indent="-457200">
              <a:buFont typeface="+mj-lt"/>
              <a:buAutoNum type="arabicPeriod"/>
            </a:pPr>
            <a:r>
              <a:rPr lang="en-US" sz="2000" kern="0" dirty="0"/>
              <a:t>NASTRAN FEM model of full assembly</a:t>
            </a:r>
          </a:p>
          <a:p>
            <a:pPr marL="914388" lvl="1" indent="-457200">
              <a:buFont typeface="+mj-lt"/>
              <a:buAutoNum type="arabicPeriod"/>
            </a:pPr>
            <a:r>
              <a:rPr lang="en-US" sz="2000" kern="0" dirty="0"/>
              <a:t>Stiffness matrix [K] of a reduced model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Different focus of UQ activities:</a:t>
            </a:r>
          </a:p>
          <a:p>
            <a:pPr lvl="1"/>
            <a:r>
              <a:rPr lang="en-US" sz="2000" dirty="0"/>
              <a:t>Option 1: </a:t>
            </a:r>
            <a:r>
              <a:rPr lang="en-US" sz="2000" dirty="0" err="1"/>
              <a:t>radome</a:t>
            </a:r>
            <a:r>
              <a:rPr lang="en-US" sz="2000" dirty="0"/>
              <a:t> stiffnesses</a:t>
            </a:r>
          </a:p>
          <a:p>
            <a:pPr lvl="1"/>
            <a:r>
              <a:rPr lang="en-US" sz="2000" dirty="0"/>
              <a:t>Option 2: strength of fuselage attachment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Necessary models will be provided</a:t>
            </a:r>
          </a:p>
          <a:p>
            <a:endParaRPr lang="de-DE" sz="2000" kern="0" dirty="0"/>
          </a:p>
          <a:p>
            <a:endParaRPr lang="de-DE" sz="2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36C4B45-ADF4-BB57-C005-2922DF6C390E}"/>
              </a:ext>
            </a:extLst>
          </p:cNvPr>
          <p:cNvGrpSpPr/>
          <p:nvPr/>
        </p:nvGrpSpPr>
        <p:grpSpPr>
          <a:xfrm>
            <a:off x="1518838" y="5095176"/>
            <a:ext cx="6946688" cy="1568331"/>
            <a:chOff x="1744980" y="5242660"/>
            <a:chExt cx="6946688" cy="1568331"/>
          </a:xfrm>
        </p:grpSpPr>
        <p:sp>
          <p:nvSpPr>
            <p:cNvPr id="6" name="Rectangle 11">
              <a:extLst>
                <a:ext uri="{FF2B5EF4-FFF2-40B4-BE49-F238E27FC236}">
                  <a16:creationId xmlns:a16="http://schemas.microsoft.com/office/drawing/2014/main" id="{9F551738-4E1E-360A-F4AB-AAFF946905EF}"/>
                </a:ext>
              </a:extLst>
            </p:cNvPr>
            <p:cNvSpPr/>
            <p:nvPr/>
          </p:nvSpPr>
          <p:spPr bwMode="auto">
            <a:xfrm>
              <a:off x="3025619" y="5242660"/>
              <a:ext cx="1167641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1pPr>
              <a:lvl2pPr marL="3429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2pPr>
              <a:lvl3pPr marL="6858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3pPr>
              <a:lvl4pPr marL="10287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4pPr>
              <a:lvl5pPr marL="13716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5pPr>
              <a:lvl6pPr marL="17145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6pPr>
              <a:lvl7pPr marL="20574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7pPr>
              <a:lvl8pPr marL="24003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8pPr>
              <a:lvl9pPr marL="27432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80" charset="-128"/>
                </a:rPr>
                <a:t>Pressures from CFD</a:t>
              </a:r>
            </a:p>
          </p:txBody>
        </p:sp>
        <p:sp>
          <p:nvSpPr>
            <p:cNvPr id="7" name="Rectangle 13">
              <a:extLst>
                <a:ext uri="{FF2B5EF4-FFF2-40B4-BE49-F238E27FC236}">
                  <a16:creationId xmlns:a16="http://schemas.microsoft.com/office/drawing/2014/main" id="{F72BFDE5-110E-8CF6-238C-453DA1DBE022}"/>
                </a:ext>
              </a:extLst>
            </p:cNvPr>
            <p:cNvSpPr/>
            <p:nvPr/>
          </p:nvSpPr>
          <p:spPr bwMode="auto">
            <a:xfrm>
              <a:off x="6021216" y="5242660"/>
              <a:ext cx="1186575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1pPr>
              <a:lvl2pPr marL="3429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2pPr>
              <a:lvl3pPr marL="6858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3pPr>
              <a:lvl4pPr marL="10287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4pPr>
              <a:lvl5pPr marL="13716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5pPr>
              <a:lvl6pPr marL="17145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6pPr>
              <a:lvl7pPr marL="20574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7pPr>
              <a:lvl8pPr marL="24003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8pPr>
              <a:lvl9pPr marL="27432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80" charset="-128"/>
                </a:rPr>
                <a:t>Run FEM &amp; extract interface loads</a:t>
              </a:r>
            </a:p>
          </p:txBody>
        </p:sp>
        <p:sp>
          <p:nvSpPr>
            <p:cNvPr id="8" name="Rectangle 14">
              <a:extLst>
                <a:ext uri="{FF2B5EF4-FFF2-40B4-BE49-F238E27FC236}">
                  <a16:creationId xmlns:a16="http://schemas.microsoft.com/office/drawing/2014/main" id="{CBBBCD2F-BED6-E4A2-771B-F4D7A60B398A}"/>
                </a:ext>
              </a:extLst>
            </p:cNvPr>
            <p:cNvSpPr/>
            <p:nvPr/>
          </p:nvSpPr>
          <p:spPr bwMode="auto">
            <a:xfrm>
              <a:off x="4510879" y="5242662"/>
              <a:ext cx="1183746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1pPr>
              <a:lvl2pPr marL="3429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2pPr>
              <a:lvl3pPr marL="6858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3pPr>
              <a:lvl4pPr marL="10287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4pPr>
              <a:lvl5pPr marL="13716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5pPr>
              <a:lvl6pPr marL="17145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6pPr>
              <a:lvl7pPr marL="20574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7pPr>
              <a:lvl8pPr marL="24003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8pPr>
              <a:lvl9pPr marL="27432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80" charset="-128"/>
                </a:rPr>
                <a:t>Map pressures to FEM dome</a:t>
              </a:r>
            </a:p>
          </p:txBody>
        </p:sp>
        <p:sp>
          <p:nvSpPr>
            <p:cNvPr id="9" name="Rectangle 15">
              <a:extLst>
                <a:ext uri="{FF2B5EF4-FFF2-40B4-BE49-F238E27FC236}">
                  <a16:creationId xmlns:a16="http://schemas.microsoft.com/office/drawing/2014/main" id="{E09CF027-6398-D31B-9EC6-7D71C6233E27}"/>
                </a:ext>
              </a:extLst>
            </p:cNvPr>
            <p:cNvSpPr/>
            <p:nvPr/>
          </p:nvSpPr>
          <p:spPr bwMode="auto">
            <a:xfrm>
              <a:off x="3025619" y="6164660"/>
              <a:ext cx="1167641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1pPr>
              <a:lvl2pPr marL="3429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2pPr>
              <a:lvl3pPr marL="6858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3pPr>
              <a:lvl4pPr marL="10287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4pPr>
              <a:lvl5pPr marL="13716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5pPr>
              <a:lvl6pPr marL="17145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6pPr>
              <a:lvl7pPr marL="20574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7pPr>
              <a:lvl8pPr marL="24003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8pPr>
              <a:lvl9pPr marL="27432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80" charset="-128"/>
                </a:rPr>
                <a:t>Load resultants from CFD</a:t>
              </a:r>
            </a:p>
          </p:txBody>
        </p:sp>
        <p:sp>
          <p:nvSpPr>
            <p:cNvPr id="10" name="Rectangle 16">
              <a:extLst>
                <a:ext uri="{FF2B5EF4-FFF2-40B4-BE49-F238E27FC236}">
                  <a16:creationId xmlns:a16="http://schemas.microsoft.com/office/drawing/2014/main" id="{1C48F161-BE6D-2361-DB5A-6FD54C9A2416}"/>
                </a:ext>
              </a:extLst>
            </p:cNvPr>
            <p:cNvSpPr/>
            <p:nvPr/>
          </p:nvSpPr>
          <p:spPr bwMode="auto">
            <a:xfrm>
              <a:off x="6022728" y="6164660"/>
              <a:ext cx="1184494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1pPr>
              <a:lvl2pPr marL="3429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2pPr>
              <a:lvl3pPr marL="6858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3pPr>
              <a:lvl4pPr marL="10287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4pPr>
              <a:lvl5pPr marL="13716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5pPr>
              <a:lvl6pPr marL="17145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6pPr>
              <a:lvl7pPr marL="20574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7pPr>
              <a:lvl8pPr marL="24003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8pPr>
              <a:lvl9pPr marL="27432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80" charset="-128"/>
                </a:rPr>
                <a:t>Calculate interface loads using [K]</a:t>
              </a:r>
            </a:p>
          </p:txBody>
        </p:sp>
        <p:sp>
          <p:nvSpPr>
            <p:cNvPr id="11" name="Rectangle 17">
              <a:extLst>
                <a:ext uri="{FF2B5EF4-FFF2-40B4-BE49-F238E27FC236}">
                  <a16:creationId xmlns:a16="http://schemas.microsoft.com/office/drawing/2014/main" id="{47C7943D-9AED-026D-AAA1-4D2680A62DD5}"/>
                </a:ext>
              </a:extLst>
            </p:cNvPr>
            <p:cNvSpPr/>
            <p:nvPr/>
          </p:nvSpPr>
          <p:spPr bwMode="auto">
            <a:xfrm>
              <a:off x="7777268" y="5725888"/>
              <a:ext cx="914400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1pPr>
              <a:lvl2pPr marL="3429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2pPr>
              <a:lvl3pPr marL="6858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3pPr>
              <a:lvl4pPr marL="10287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4pPr>
              <a:lvl5pPr marL="13716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5pPr>
              <a:lvl6pPr marL="17145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6pPr>
              <a:lvl7pPr marL="20574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7pPr>
              <a:lvl8pPr marL="24003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8pPr>
              <a:lvl9pPr marL="27432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80" charset="-128"/>
                </a:rPr>
                <a:t>Calculate reserve factors</a:t>
              </a:r>
            </a:p>
          </p:txBody>
        </p:sp>
        <p:cxnSp>
          <p:nvCxnSpPr>
            <p:cNvPr id="12" name="Straight Arrow Connector 24">
              <a:extLst>
                <a:ext uri="{FF2B5EF4-FFF2-40B4-BE49-F238E27FC236}">
                  <a16:creationId xmlns:a16="http://schemas.microsoft.com/office/drawing/2014/main" id="{48073FFF-E3B6-8464-320A-45A56A7F51E2}"/>
                </a:ext>
              </a:extLst>
            </p:cNvPr>
            <p:cNvCxnSpPr>
              <a:cxnSpLocks/>
              <a:stCxn id="6" idx="3"/>
            </p:cNvCxnSpPr>
            <p:nvPr/>
          </p:nvCxnSpPr>
          <p:spPr bwMode="auto">
            <a:xfrm flipV="1">
              <a:off x="4193260" y="5561724"/>
              <a:ext cx="316871" cy="410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26">
              <a:extLst>
                <a:ext uri="{FF2B5EF4-FFF2-40B4-BE49-F238E27FC236}">
                  <a16:creationId xmlns:a16="http://schemas.microsoft.com/office/drawing/2014/main" id="{14296B1E-7B70-49B4-888C-AD546353B908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 bwMode="auto">
            <a:xfrm>
              <a:off x="4193260" y="6487826"/>
              <a:ext cx="182946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30">
              <a:extLst>
                <a:ext uri="{FF2B5EF4-FFF2-40B4-BE49-F238E27FC236}">
                  <a16:creationId xmlns:a16="http://schemas.microsoft.com/office/drawing/2014/main" id="{12E5479A-72D7-DCDC-CA4B-AE5E9F04C7BB}"/>
                </a:ext>
              </a:extLst>
            </p:cNvPr>
            <p:cNvCxnSpPr>
              <a:cxnSpLocks/>
              <a:stCxn id="8" idx="3"/>
            </p:cNvCxnSpPr>
            <p:nvPr/>
          </p:nvCxnSpPr>
          <p:spPr bwMode="auto">
            <a:xfrm flipV="1">
              <a:off x="5694625" y="5561724"/>
              <a:ext cx="317619" cy="410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Connector: Elbow 40">
              <a:extLst>
                <a:ext uri="{FF2B5EF4-FFF2-40B4-BE49-F238E27FC236}">
                  <a16:creationId xmlns:a16="http://schemas.microsoft.com/office/drawing/2014/main" id="{0687F766-A1CB-E063-6F61-8DA04E614EF3}"/>
                </a:ext>
              </a:extLst>
            </p:cNvPr>
            <p:cNvCxnSpPr>
              <a:cxnSpLocks/>
              <a:stCxn id="10" idx="3"/>
              <a:endCxn id="11" idx="1"/>
            </p:cNvCxnSpPr>
            <p:nvPr/>
          </p:nvCxnSpPr>
          <p:spPr bwMode="auto">
            <a:xfrm flipV="1">
              <a:off x="7207222" y="6049054"/>
              <a:ext cx="570046" cy="43877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Connector: Elbow 43">
              <a:extLst>
                <a:ext uri="{FF2B5EF4-FFF2-40B4-BE49-F238E27FC236}">
                  <a16:creationId xmlns:a16="http://schemas.microsoft.com/office/drawing/2014/main" id="{6A0F0243-2862-D755-6E03-06A059C5DEA5}"/>
                </a:ext>
              </a:extLst>
            </p:cNvPr>
            <p:cNvCxnSpPr>
              <a:stCxn id="7" idx="3"/>
            </p:cNvCxnSpPr>
            <p:nvPr/>
          </p:nvCxnSpPr>
          <p:spPr bwMode="auto">
            <a:xfrm>
              <a:off x="7207791" y="5565826"/>
              <a:ext cx="569477" cy="483227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TextBox 48">
              <a:extLst>
                <a:ext uri="{FF2B5EF4-FFF2-40B4-BE49-F238E27FC236}">
                  <a16:creationId xmlns:a16="http://schemas.microsoft.com/office/drawing/2014/main" id="{91589868-B477-DDB9-4228-7746D941C688}"/>
                </a:ext>
              </a:extLst>
            </p:cNvPr>
            <p:cNvSpPr txBox="1"/>
            <p:nvPr/>
          </p:nvSpPr>
          <p:spPr>
            <a:xfrm>
              <a:off x="1744980" y="5402722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1pPr>
              <a:lvl2pPr marL="3429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2pPr>
              <a:lvl3pPr marL="6858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3pPr>
              <a:lvl4pPr marL="10287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4pPr>
              <a:lvl5pPr marL="13716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5pPr>
              <a:lvl6pPr marL="17145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6pPr>
              <a:lvl7pPr marL="20574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7pPr>
              <a:lvl8pPr marL="24003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8pPr>
              <a:lvl9pPr marL="27432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9pPr>
            </a:lstStyle>
            <a:p>
              <a:r>
                <a:rPr lang="en-US" b="1" dirty="0"/>
                <a:t>Option 1</a:t>
              </a:r>
            </a:p>
          </p:txBody>
        </p:sp>
        <p:sp>
          <p:nvSpPr>
            <p:cNvPr id="18" name="TextBox 49">
              <a:extLst>
                <a:ext uri="{FF2B5EF4-FFF2-40B4-BE49-F238E27FC236}">
                  <a16:creationId xmlns:a16="http://schemas.microsoft.com/office/drawing/2014/main" id="{52672EA9-B601-17A9-EFE4-D10EDB06C94E}"/>
                </a:ext>
              </a:extLst>
            </p:cNvPr>
            <p:cNvSpPr txBox="1"/>
            <p:nvPr/>
          </p:nvSpPr>
          <p:spPr>
            <a:xfrm>
              <a:off x="1744980" y="6324831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1pPr>
              <a:lvl2pPr marL="3429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2pPr>
              <a:lvl3pPr marL="6858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3pPr>
              <a:lvl4pPr marL="10287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4pPr>
              <a:lvl5pPr marL="1371600" algn="l" rtl="0" fontAlgn="base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5pPr>
              <a:lvl6pPr marL="17145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6pPr>
              <a:lvl7pPr marL="20574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7pPr>
              <a:lvl8pPr marL="24003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8pPr>
              <a:lvl9pPr marL="2743200" algn="l" defTabSz="6858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Arial" charset="0"/>
                </a:defRPr>
              </a:lvl9pPr>
            </a:lstStyle>
            <a:p>
              <a:r>
                <a:rPr lang="en-US" b="1" dirty="0"/>
                <a:t>Option 2</a:t>
              </a:r>
            </a:p>
          </p:txBody>
        </p:sp>
      </p:grpSp>
      <p:pic>
        <p:nvPicPr>
          <p:cNvPr id="26" name="Grafik 25">
            <a:extLst>
              <a:ext uri="{FF2B5EF4-FFF2-40B4-BE49-F238E27FC236}">
                <a16:creationId xmlns:a16="http://schemas.microsoft.com/office/drawing/2014/main" id="{E2EC6607-6791-4A36-9C16-61056E9D9D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332" b="10631"/>
          <a:stretch>
            <a:fillRect/>
          </a:stretch>
        </p:blipFill>
        <p:spPr>
          <a:xfrm>
            <a:off x="6096001" y="2260122"/>
            <a:ext cx="3024384" cy="2593850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9C527CAB-15CC-883A-6EAA-58EC2E052F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406" r="50029" b="10631"/>
          <a:stretch>
            <a:fillRect/>
          </a:stretch>
        </p:blipFill>
        <p:spPr>
          <a:xfrm>
            <a:off x="9120383" y="2608956"/>
            <a:ext cx="3030005" cy="185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324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7D6815-5001-4F98-95D5-775862B0C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Reserve Factors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26E947-0D52-412C-B5BF-1970EA795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600700" cy="4125722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Compute reserve factors/margins of safety for the </a:t>
            </a:r>
            <a:r>
              <a:rPr lang="en-US" sz="2000" dirty="0" err="1"/>
              <a:t>radome</a:t>
            </a:r>
            <a:r>
              <a:rPr lang="en-US" sz="2000" dirty="0"/>
              <a:t>-to-fuselage attachment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Attachments are in the form of pin connections (lug-clevis)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Consider different failure modes: net section, bearing, shear-out, and pin bending/shear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Use the interface loads from either the detailed or simplified model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We will provide examples of how to calculate the strength of lug-pin-clevis joints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30FBDEC-BC67-4795-A029-7658E373F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700" y="1202171"/>
            <a:ext cx="5224158" cy="445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766216"/>
      </p:ext>
    </p:extLst>
  </p:cSld>
  <p:clrMapOvr>
    <a:masterClrMapping/>
  </p:clrMapOvr>
</p:sld>
</file>

<file path=ppt/theme/theme1.xml><?xml version="1.0" encoding="utf-8"?>
<a:theme xmlns:a="http://schemas.openxmlformats.org/drawingml/2006/main" name="AIAA_2023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 Narrow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IAA_2023" id="{67B66234-2E9F-4206-8DFD-ACFE482DC97E}" vid="{64809DA0-F4B5-4E1E-815E-E2E21BF42771}"/>
    </a:ext>
  </a:extLst>
</a:theme>
</file>

<file path=ppt/theme/theme2.xml><?xml version="1.0" encoding="utf-8"?>
<a:theme xmlns:a="http://schemas.openxmlformats.org/drawingml/2006/main" name="Without blue bann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AIAA_2025">
  <a:themeElements>
    <a:clrScheme name="AIAA 2025">
      <a:dk1>
        <a:srgbClr val="000000"/>
      </a:dk1>
      <a:lt1>
        <a:srgbClr val="FFFFFF"/>
      </a:lt1>
      <a:dk2>
        <a:srgbClr val="1A3C6D"/>
      </a:dk2>
      <a:lt2>
        <a:srgbClr val="E8E8E8"/>
      </a:lt2>
      <a:accent1>
        <a:srgbClr val="1A3C6D"/>
      </a:accent1>
      <a:accent2>
        <a:srgbClr val="3079A7"/>
      </a:accent2>
      <a:accent3>
        <a:srgbClr val="742A88"/>
      </a:accent3>
      <a:accent4>
        <a:srgbClr val="F1B82C"/>
      </a:accent4>
      <a:accent5>
        <a:srgbClr val="65A602"/>
      </a:accent5>
      <a:accent6>
        <a:srgbClr val="CC4100"/>
      </a:accent6>
      <a:hlink>
        <a:srgbClr val="3079A7"/>
      </a:hlink>
      <a:folHlink>
        <a:srgbClr val="3079A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IAA_2025" id="{E788F753-7877-410D-A45D-D9283E807E80}" vid="{731594B4-E257-4846-B05E-E927DAA2916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AIAA_2023</Template>
  <TotalTime>311</TotalTime>
  <Words>935</Words>
  <Application>Microsoft Office PowerPoint</Application>
  <PresentationFormat>Widescreen</PresentationFormat>
  <Paragraphs>106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Aptos</vt:lpstr>
      <vt:lpstr>Arial</vt:lpstr>
      <vt:lpstr>CMR9</vt:lpstr>
      <vt:lpstr>Courier New</vt:lpstr>
      <vt:lpstr>Figtree</vt:lpstr>
      <vt:lpstr>Figtree Light</vt:lpstr>
      <vt:lpstr>Figtree Medium</vt:lpstr>
      <vt:lpstr>Figtree SemiBold</vt:lpstr>
      <vt:lpstr>Helvetica</vt:lpstr>
      <vt:lpstr>Times</vt:lpstr>
      <vt:lpstr>Wingdings</vt:lpstr>
      <vt:lpstr>AIAA_2023</vt:lpstr>
      <vt:lpstr>Without blue banner</vt:lpstr>
      <vt:lpstr>AIAA_2025</vt:lpstr>
      <vt:lpstr>AIAA Certification by Analysis Community of Interest Meeting </vt:lpstr>
      <vt:lpstr>Agenda August 28, 2025</vt:lpstr>
      <vt:lpstr>Certification by Analysis</vt:lpstr>
      <vt:lpstr>Goals of the CbA Community Challenge Problem</vt:lpstr>
      <vt:lpstr>Challenge Problem at a Glance</vt:lpstr>
      <vt:lpstr>Participation &amp; Teaming Survey</vt:lpstr>
      <vt:lpstr>Proposed Flight Envelope and Critical Cases</vt:lpstr>
      <vt:lpstr>Structures Model Details</vt:lpstr>
      <vt:lpstr>Structural Reserve Factors</vt:lpstr>
      <vt:lpstr>Sources of Uncertainty</vt:lpstr>
      <vt:lpstr>Join our AIAA Engage Community!</vt:lpstr>
      <vt:lpstr>Community feedback and open discussions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Schaefer (US), John A</dc:creator>
  <cp:lastModifiedBy>Schaefer (US), John A</cp:lastModifiedBy>
  <cp:revision>86</cp:revision>
  <dcterms:created xsi:type="dcterms:W3CDTF">2024-07-31T03:28:57Z</dcterms:created>
  <dcterms:modified xsi:type="dcterms:W3CDTF">2025-08-28T14:22:46Z</dcterms:modified>
</cp:coreProperties>
</file>