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
  </p:notesMasterIdLst>
  <p:handoutMasterIdLst>
    <p:handoutMasterId r:id="rId5"/>
  </p:handoutMasterIdLst>
  <p:sldIdLst>
    <p:sldId id="256" r:id="rId2"/>
    <p:sldId id="259" r:id="rId3"/>
  </p:sldIdLst>
  <p:sldSz cx="7315200" cy="9601200"/>
  <p:notesSz cx="7010400" cy="92964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8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0894"/>
    <a:srgbClr val="0000FF"/>
    <a:srgbClr val="FF0000"/>
    <a:srgbClr val="FF3300"/>
    <a:srgbClr val="3399FF"/>
    <a:srgbClr val="003366"/>
    <a:srgbClr val="A50021"/>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autoAdjust="0"/>
  </p:normalViewPr>
  <p:slideViewPr>
    <p:cSldViewPr>
      <p:cViewPr varScale="1">
        <p:scale>
          <a:sx n="66" d="100"/>
          <a:sy n="66" d="100"/>
        </p:scale>
        <p:origin x="2842" y="58"/>
      </p:cViewPr>
      <p:guideLst>
        <p:guide orient="horz" pos="288"/>
        <p:guide pos="230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592"/>
            <a:ext cx="3038372" cy="466412"/>
          </a:xfrm>
          <a:prstGeom prst="rect">
            <a:avLst/>
          </a:prstGeom>
          <a:noFill/>
          <a:ln w="9525">
            <a:noFill/>
            <a:miter lim="800000"/>
            <a:headEnd/>
            <a:tailEnd/>
          </a:ln>
          <a:effectLst/>
        </p:spPr>
        <p:txBody>
          <a:bodyPr vert="horz" wrap="square" lIns="19057" tIns="0" rIns="19057" bIns="0" numCol="1" anchor="t" anchorCtr="0" compatLnSpc="1">
            <a:prstTxWarp prst="textNoShape">
              <a:avLst/>
            </a:prstTxWarp>
          </a:bodyPr>
          <a:lstStyle>
            <a:lvl1pPr defTabSz="936344" eaLnBrk="0" hangingPunct="0">
              <a:defRPr sz="1000" i="1"/>
            </a:lvl1pPr>
          </a:lstStyle>
          <a:p>
            <a:pPr>
              <a:defRPr/>
            </a:pPr>
            <a:endParaRPr lang="en-US" altLang="en-US"/>
          </a:p>
        </p:txBody>
      </p:sp>
      <p:sp>
        <p:nvSpPr>
          <p:cNvPr id="3075" name="Rectangle 3"/>
          <p:cNvSpPr>
            <a:spLocks noGrp="1" noChangeArrowheads="1"/>
          </p:cNvSpPr>
          <p:nvPr>
            <p:ph type="dt" sz="quarter" idx="1"/>
          </p:nvPr>
        </p:nvSpPr>
        <p:spPr bwMode="auto">
          <a:xfrm>
            <a:off x="3972029" y="-1592"/>
            <a:ext cx="3038371" cy="466412"/>
          </a:xfrm>
          <a:prstGeom prst="rect">
            <a:avLst/>
          </a:prstGeom>
          <a:noFill/>
          <a:ln w="9525">
            <a:noFill/>
            <a:miter lim="800000"/>
            <a:headEnd/>
            <a:tailEnd/>
          </a:ln>
          <a:effectLst/>
        </p:spPr>
        <p:txBody>
          <a:bodyPr vert="horz" wrap="square" lIns="19057" tIns="0" rIns="19057" bIns="0" numCol="1" anchor="t" anchorCtr="0" compatLnSpc="1">
            <a:prstTxWarp prst="textNoShape">
              <a:avLst/>
            </a:prstTxWarp>
          </a:bodyPr>
          <a:lstStyle>
            <a:lvl1pPr algn="r" defTabSz="936344" eaLnBrk="0" hangingPunct="0">
              <a:defRPr sz="1000" i="1"/>
            </a:lvl1pPr>
          </a:lstStyle>
          <a:p>
            <a:pPr>
              <a:defRPr/>
            </a:pPr>
            <a:endParaRPr lang="en-US" altLang="en-US"/>
          </a:p>
        </p:txBody>
      </p:sp>
      <p:sp>
        <p:nvSpPr>
          <p:cNvPr id="3076" name="Rectangle 4"/>
          <p:cNvSpPr>
            <a:spLocks noGrp="1" noChangeArrowheads="1"/>
          </p:cNvSpPr>
          <p:nvPr>
            <p:ph type="ftr" sz="quarter" idx="2"/>
          </p:nvPr>
        </p:nvSpPr>
        <p:spPr bwMode="auto">
          <a:xfrm>
            <a:off x="0" y="8829989"/>
            <a:ext cx="3038372" cy="466411"/>
          </a:xfrm>
          <a:prstGeom prst="rect">
            <a:avLst/>
          </a:prstGeom>
          <a:noFill/>
          <a:ln w="9525">
            <a:noFill/>
            <a:miter lim="800000"/>
            <a:headEnd/>
            <a:tailEnd/>
          </a:ln>
          <a:effectLst/>
        </p:spPr>
        <p:txBody>
          <a:bodyPr vert="horz" wrap="square" lIns="19057" tIns="0" rIns="19057" bIns="0" numCol="1" anchor="b" anchorCtr="0" compatLnSpc="1">
            <a:prstTxWarp prst="textNoShape">
              <a:avLst/>
            </a:prstTxWarp>
          </a:bodyPr>
          <a:lstStyle>
            <a:lvl1pPr defTabSz="936344" eaLnBrk="0" hangingPunct="0">
              <a:defRPr sz="1000" i="1"/>
            </a:lvl1pPr>
          </a:lstStyle>
          <a:p>
            <a:pPr>
              <a:defRPr/>
            </a:pPr>
            <a:endParaRPr lang="en-US" altLang="en-US"/>
          </a:p>
        </p:txBody>
      </p:sp>
      <p:sp>
        <p:nvSpPr>
          <p:cNvPr id="3077" name="Rectangle 5"/>
          <p:cNvSpPr>
            <a:spLocks noGrp="1" noChangeArrowheads="1"/>
          </p:cNvSpPr>
          <p:nvPr>
            <p:ph type="sldNum" sz="quarter" idx="3"/>
          </p:nvPr>
        </p:nvSpPr>
        <p:spPr bwMode="auto">
          <a:xfrm>
            <a:off x="3972029" y="8829989"/>
            <a:ext cx="3038371" cy="466411"/>
          </a:xfrm>
          <a:prstGeom prst="rect">
            <a:avLst/>
          </a:prstGeom>
          <a:noFill/>
          <a:ln w="9525">
            <a:noFill/>
            <a:miter lim="800000"/>
            <a:headEnd/>
            <a:tailEnd/>
          </a:ln>
          <a:effectLst/>
        </p:spPr>
        <p:txBody>
          <a:bodyPr vert="horz" wrap="square" lIns="19057" tIns="0" rIns="19057" bIns="0" numCol="1" anchor="b" anchorCtr="0" compatLnSpc="1">
            <a:prstTxWarp prst="textNoShape">
              <a:avLst/>
            </a:prstTxWarp>
          </a:bodyPr>
          <a:lstStyle>
            <a:lvl1pPr algn="r" defTabSz="936344" eaLnBrk="0" hangingPunct="0">
              <a:defRPr sz="1000" i="1"/>
            </a:lvl1pPr>
          </a:lstStyle>
          <a:p>
            <a:pPr>
              <a:defRPr/>
            </a:pPr>
            <a:fld id="{12C9F78D-1514-4A28-97D2-418DB603E64C}" type="slidenum">
              <a:rPr lang="en-US" altLang="en-US"/>
              <a:pPr>
                <a:defRPr/>
              </a:pPr>
              <a:t>‹#›</a:t>
            </a:fld>
            <a:endParaRPr lang="en-US" altLang="en-US"/>
          </a:p>
        </p:txBody>
      </p:sp>
    </p:spTree>
    <p:extLst>
      <p:ext uri="{BB962C8B-B14F-4D97-AF65-F5344CB8AC3E}">
        <p14:creationId xmlns:p14="http://schemas.microsoft.com/office/powerpoint/2010/main" val="93225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592"/>
            <a:ext cx="3038372" cy="466412"/>
          </a:xfrm>
          <a:prstGeom prst="rect">
            <a:avLst/>
          </a:prstGeom>
          <a:noFill/>
          <a:ln w="9525">
            <a:noFill/>
            <a:miter lim="800000"/>
            <a:headEnd/>
            <a:tailEnd/>
          </a:ln>
          <a:effectLst/>
        </p:spPr>
        <p:txBody>
          <a:bodyPr vert="horz" wrap="square" lIns="19057" tIns="0" rIns="19057" bIns="0" numCol="1" anchor="t" anchorCtr="0" compatLnSpc="1">
            <a:prstTxWarp prst="textNoShape">
              <a:avLst/>
            </a:prstTxWarp>
          </a:bodyPr>
          <a:lstStyle>
            <a:lvl1pPr defTabSz="936344" eaLnBrk="0" hangingPunct="0">
              <a:defRPr sz="1000" i="1"/>
            </a:lvl1pPr>
          </a:lstStyle>
          <a:p>
            <a:pPr>
              <a:defRPr/>
            </a:pPr>
            <a:endParaRPr lang="en-US" altLang="en-US"/>
          </a:p>
        </p:txBody>
      </p:sp>
      <p:sp>
        <p:nvSpPr>
          <p:cNvPr id="2051" name="Rectangle 3"/>
          <p:cNvSpPr>
            <a:spLocks noGrp="1" noChangeArrowheads="1"/>
          </p:cNvSpPr>
          <p:nvPr>
            <p:ph type="dt" idx="1"/>
          </p:nvPr>
        </p:nvSpPr>
        <p:spPr bwMode="auto">
          <a:xfrm>
            <a:off x="3972029" y="-1592"/>
            <a:ext cx="3038371" cy="466412"/>
          </a:xfrm>
          <a:prstGeom prst="rect">
            <a:avLst/>
          </a:prstGeom>
          <a:noFill/>
          <a:ln w="9525">
            <a:noFill/>
            <a:miter lim="800000"/>
            <a:headEnd/>
            <a:tailEnd/>
          </a:ln>
          <a:effectLst/>
        </p:spPr>
        <p:txBody>
          <a:bodyPr vert="horz" wrap="square" lIns="19057" tIns="0" rIns="19057" bIns="0" numCol="1" anchor="t" anchorCtr="0" compatLnSpc="1">
            <a:prstTxWarp prst="textNoShape">
              <a:avLst/>
            </a:prstTxWarp>
          </a:bodyPr>
          <a:lstStyle>
            <a:lvl1pPr algn="r" defTabSz="936344" eaLnBrk="0" hangingPunct="0">
              <a:defRPr sz="1000" i="1"/>
            </a:lvl1pPr>
          </a:lstStyle>
          <a:p>
            <a:pPr>
              <a:defRPr/>
            </a:pPr>
            <a:endParaRPr lang="en-US" altLang="en-US"/>
          </a:p>
        </p:txBody>
      </p:sp>
      <p:sp>
        <p:nvSpPr>
          <p:cNvPr id="2052" name="Rectangle 4"/>
          <p:cNvSpPr>
            <a:spLocks noGrp="1" noChangeArrowheads="1"/>
          </p:cNvSpPr>
          <p:nvPr>
            <p:ph type="ftr" sz="quarter" idx="4"/>
          </p:nvPr>
        </p:nvSpPr>
        <p:spPr bwMode="auto">
          <a:xfrm>
            <a:off x="0" y="8829989"/>
            <a:ext cx="3038372" cy="466411"/>
          </a:xfrm>
          <a:prstGeom prst="rect">
            <a:avLst/>
          </a:prstGeom>
          <a:noFill/>
          <a:ln w="9525">
            <a:noFill/>
            <a:miter lim="800000"/>
            <a:headEnd/>
            <a:tailEnd/>
          </a:ln>
          <a:effectLst/>
        </p:spPr>
        <p:txBody>
          <a:bodyPr vert="horz" wrap="square" lIns="19057" tIns="0" rIns="19057" bIns="0" numCol="1" anchor="b" anchorCtr="0" compatLnSpc="1">
            <a:prstTxWarp prst="textNoShape">
              <a:avLst/>
            </a:prstTxWarp>
          </a:bodyPr>
          <a:lstStyle>
            <a:lvl1pPr defTabSz="936344" eaLnBrk="0" hangingPunct="0">
              <a:defRPr sz="1000" i="1"/>
            </a:lvl1pPr>
          </a:lstStyle>
          <a:p>
            <a:pPr>
              <a:defRPr/>
            </a:pPr>
            <a:endParaRPr lang="en-US" altLang="en-US"/>
          </a:p>
        </p:txBody>
      </p:sp>
      <p:sp>
        <p:nvSpPr>
          <p:cNvPr id="2053" name="Rectangle 5"/>
          <p:cNvSpPr>
            <a:spLocks noGrp="1" noChangeArrowheads="1"/>
          </p:cNvSpPr>
          <p:nvPr>
            <p:ph type="sldNum" sz="quarter" idx="5"/>
          </p:nvPr>
        </p:nvSpPr>
        <p:spPr bwMode="auto">
          <a:xfrm>
            <a:off x="3972029" y="8829989"/>
            <a:ext cx="3038371" cy="466411"/>
          </a:xfrm>
          <a:prstGeom prst="rect">
            <a:avLst/>
          </a:prstGeom>
          <a:noFill/>
          <a:ln w="9525">
            <a:noFill/>
            <a:miter lim="800000"/>
            <a:headEnd/>
            <a:tailEnd/>
          </a:ln>
          <a:effectLst/>
        </p:spPr>
        <p:txBody>
          <a:bodyPr vert="horz" wrap="square" lIns="19057" tIns="0" rIns="19057" bIns="0" numCol="1" anchor="b" anchorCtr="0" compatLnSpc="1">
            <a:prstTxWarp prst="textNoShape">
              <a:avLst/>
            </a:prstTxWarp>
          </a:bodyPr>
          <a:lstStyle>
            <a:lvl1pPr algn="r" defTabSz="936344" eaLnBrk="0" hangingPunct="0">
              <a:defRPr sz="1000" i="1"/>
            </a:lvl1pPr>
          </a:lstStyle>
          <a:p>
            <a:pPr>
              <a:defRPr/>
            </a:pPr>
            <a:fld id="{C3FCD20D-383D-4D03-98A4-F676F86C4A47}" type="slidenum">
              <a:rPr lang="en-US" altLang="en-US"/>
              <a:pPr>
                <a:defRPr/>
              </a:pPr>
              <a:t>‹#›</a:t>
            </a:fld>
            <a:endParaRPr lang="en-US" altLang="en-US"/>
          </a:p>
        </p:txBody>
      </p:sp>
      <p:sp>
        <p:nvSpPr>
          <p:cNvPr id="4102" name="Rectangle 6"/>
          <p:cNvSpPr>
            <a:spLocks noGrp="1" noRot="1" noChangeAspect="1" noChangeArrowheads="1" noTextEdit="1"/>
          </p:cNvSpPr>
          <p:nvPr>
            <p:ph type="sldImg" idx="2"/>
          </p:nvPr>
        </p:nvSpPr>
        <p:spPr bwMode="auto">
          <a:xfrm>
            <a:off x="2185988" y="712788"/>
            <a:ext cx="2638425" cy="3463925"/>
          </a:xfrm>
          <a:prstGeom prst="rect">
            <a:avLst/>
          </a:prstGeom>
          <a:noFill/>
          <a:ln w="12700">
            <a:solidFill>
              <a:srgbClr val="000000"/>
            </a:solidFill>
            <a:miter lim="800000"/>
            <a:headEnd/>
            <a:tailEnd/>
          </a:ln>
        </p:spPr>
      </p:sp>
      <p:sp>
        <p:nvSpPr>
          <p:cNvPr id="2055" name="Rectangle 7"/>
          <p:cNvSpPr>
            <a:spLocks noGrp="1" noChangeArrowheads="1"/>
          </p:cNvSpPr>
          <p:nvPr>
            <p:ph type="body" sz="quarter" idx="3"/>
          </p:nvPr>
        </p:nvSpPr>
        <p:spPr bwMode="auto">
          <a:xfrm>
            <a:off x="933658" y="4414199"/>
            <a:ext cx="5141492" cy="4180196"/>
          </a:xfrm>
          <a:prstGeom prst="rect">
            <a:avLst/>
          </a:prstGeom>
          <a:noFill/>
          <a:ln w="9525">
            <a:noFill/>
            <a:miter lim="800000"/>
            <a:headEnd/>
            <a:tailEnd/>
          </a:ln>
          <a:effectLst/>
        </p:spPr>
        <p:txBody>
          <a:bodyPr vert="horz" wrap="square" lIns="95281" tIns="47640" rIns="95281" bIns="4764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Tree>
    <p:extLst>
      <p:ext uri="{BB962C8B-B14F-4D97-AF65-F5344CB8AC3E}">
        <p14:creationId xmlns:p14="http://schemas.microsoft.com/office/powerpoint/2010/main" val="1189391602"/>
      </p:ext>
    </p:extLst>
  </p:cSld>
  <p:clrMap bg1="lt1" tx1="dk1" bg2="lt2" tx2="dk2" accent1="accent1" accent2="accent2" accent3="accent3" accent4="accent4" accent5="accent5" accent6="accent6" hlink="hlink" folHlink="folHlink"/>
  <p:notesStyle>
    <a:lvl1pPr algn="l" defTabSz="966788"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69900" algn="l" defTabSz="966788"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42975" algn="l" defTabSz="966788"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08113" algn="l" defTabSz="966788"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84363" algn="l" defTabSz="966788"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sldNum" sz="quarter" idx="5"/>
          </p:nvPr>
        </p:nvSpPr>
        <p:spPr>
          <a:noFill/>
        </p:spPr>
        <p:txBody>
          <a:bodyPr/>
          <a:lstStyle/>
          <a:p>
            <a:fld id="{6B5DB15C-4D2A-41A5-8B64-77D74A19B49A}" type="slidenum">
              <a:rPr lang="en-US" altLang="en-US" smtClean="0"/>
              <a:pPr/>
              <a:t>1</a:t>
            </a:fld>
            <a:endParaRPr lang="en-US" altLang="en-US"/>
          </a:p>
        </p:txBody>
      </p:sp>
      <p:sp>
        <p:nvSpPr>
          <p:cNvPr id="5123" name="Rectangle 2"/>
          <p:cNvSpPr>
            <a:spLocks noChangeArrowheads="1"/>
          </p:cNvSpPr>
          <p:nvPr/>
        </p:nvSpPr>
        <p:spPr bwMode="auto">
          <a:xfrm>
            <a:off x="3970436" y="-1592"/>
            <a:ext cx="3039964" cy="464821"/>
          </a:xfrm>
          <a:prstGeom prst="rect">
            <a:avLst/>
          </a:prstGeom>
          <a:noFill/>
          <a:ln w="9525">
            <a:noFill/>
            <a:miter lim="800000"/>
            <a:headEnd/>
            <a:tailEnd/>
          </a:ln>
        </p:spPr>
        <p:txBody>
          <a:bodyPr wrap="none" lIns="91723" tIns="45862" rIns="91723" bIns="45862" anchor="ctr"/>
          <a:lstStyle/>
          <a:p>
            <a:pPr eaLnBrk="0" hangingPunct="0"/>
            <a:endParaRPr lang="en-US"/>
          </a:p>
        </p:txBody>
      </p:sp>
      <p:sp>
        <p:nvSpPr>
          <p:cNvPr id="5124" name="Rectangle 3"/>
          <p:cNvSpPr>
            <a:spLocks noChangeArrowheads="1"/>
          </p:cNvSpPr>
          <p:nvPr/>
        </p:nvSpPr>
        <p:spPr bwMode="auto">
          <a:xfrm>
            <a:off x="3970436" y="8828397"/>
            <a:ext cx="3039964" cy="468004"/>
          </a:xfrm>
          <a:prstGeom prst="rect">
            <a:avLst/>
          </a:prstGeom>
          <a:noFill/>
          <a:ln w="9525">
            <a:noFill/>
            <a:miter lim="800000"/>
            <a:headEnd/>
            <a:tailEnd/>
          </a:ln>
        </p:spPr>
        <p:txBody>
          <a:bodyPr lIns="19057" tIns="0" rIns="19057" bIns="0" anchor="b"/>
          <a:lstStyle/>
          <a:p>
            <a:pPr algn="r" defTabSz="966600" eaLnBrk="0" hangingPunct="0"/>
            <a:r>
              <a:rPr lang="en-US" altLang="en-US" sz="1000" i="1"/>
              <a:t>1</a:t>
            </a:r>
          </a:p>
        </p:txBody>
      </p:sp>
      <p:sp>
        <p:nvSpPr>
          <p:cNvPr id="5125" name="Rectangle 4"/>
          <p:cNvSpPr>
            <a:spLocks noChangeArrowheads="1"/>
          </p:cNvSpPr>
          <p:nvPr/>
        </p:nvSpPr>
        <p:spPr bwMode="auto">
          <a:xfrm>
            <a:off x="0" y="8828397"/>
            <a:ext cx="3038372" cy="468004"/>
          </a:xfrm>
          <a:prstGeom prst="rect">
            <a:avLst/>
          </a:prstGeom>
          <a:noFill/>
          <a:ln w="9525">
            <a:noFill/>
            <a:miter lim="800000"/>
            <a:headEnd/>
            <a:tailEnd/>
          </a:ln>
        </p:spPr>
        <p:txBody>
          <a:bodyPr wrap="none" lIns="91723" tIns="45862" rIns="91723" bIns="45862" anchor="ctr"/>
          <a:lstStyle/>
          <a:p>
            <a:pPr eaLnBrk="0" hangingPunct="0"/>
            <a:endParaRPr lang="en-US"/>
          </a:p>
        </p:txBody>
      </p:sp>
      <p:sp>
        <p:nvSpPr>
          <p:cNvPr id="5126" name="Rectangle 5"/>
          <p:cNvSpPr>
            <a:spLocks noChangeArrowheads="1"/>
          </p:cNvSpPr>
          <p:nvPr/>
        </p:nvSpPr>
        <p:spPr bwMode="auto">
          <a:xfrm>
            <a:off x="0" y="-1592"/>
            <a:ext cx="3038372" cy="464821"/>
          </a:xfrm>
          <a:prstGeom prst="rect">
            <a:avLst/>
          </a:prstGeom>
          <a:noFill/>
          <a:ln w="9525">
            <a:noFill/>
            <a:miter lim="800000"/>
            <a:headEnd/>
            <a:tailEnd/>
          </a:ln>
        </p:spPr>
        <p:txBody>
          <a:bodyPr wrap="none" lIns="91723" tIns="45862" rIns="91723" bIns="45862" anchor="ctr"/>
          <a:lstStyle/>
          <a:p>
            <a:pPr eaLnBrk="0" hangingPunct="0"/>
            <a:endParaRPr lang="en-US"/>
          </a:p>
        </p:txBody>
      </p:sp>
      <p:sp>
        <p:nvSpPr>
          <p:cNvPr id="5127" name="Rectangle 6"/>
          <p:cNvSpPr>
            <a:spLocks noChangeArrowheads="1"/>
          </p:cNvSpPr>
          <p:nvPr/>
        </p:nvSpPr>
        <p:spPr bwMode="auto">
          <a:xfrm>
            <a:off x="3970436" y="-1592"/>
            <a:ext cx="3039964" cy="464821"/>
          </a:xfrm>
          <a:prstGeom prst="rect">
            <a:avLst/>
          </a:prstGeom>
          <a:noFill/>
          <a:ln w="9525">
            <a:noFill/>
            <a:miter lim="800000"/>
            <a:headEnd/>
            <a:tailEnd/>
          </a:ln>
        </p:spPr>
        <p:txBody>
          <a:bodyPr wrap="none" lIns="91723" tIns="45862" rIns="91723" bIns="45862" anchor="ctr"/>
          <a:lstStyle/>
          <a:p>
            <a:pPr eaLnBrk="0" hangingPunct="0"/>
            <a:endParaRPr lang="en-US"/>
          </a:p>
        </p:txBody>
      </p:sp>
      <p:sp>
        <p:nvSpPr>
          <p:cNvPr id="5128" name="Rectangle 7"/>
          <p:cNvSpPr>
            <a:spLocks noChangeArrowheads="1"/>
          </p:cNvSpPr>
          <p:nvPr/>
        </p:nvSpPr>
        <p:spPr bwMode="auto">
          <a:xfrm>
            <a:off x="3970436" y="8828397"/>
            <a:ext cx="3039964" cy="468004"/>
          </a:xfrm>
          <a:prstGeom prst="rect">
            <a:avLst/>
          </a:prstGeom>
          <a:noFill/>
          <a:ln w="9525">
            <a:noFill/>
            <a:miter lim="800000"/>
            <a:headEnd/>
            <a:tailEnd/>
          </a:ln>
        </p:spPr>
        <p:txBody>
          <a:bodyPr lIns="95281" tIns="47640" rIns="95281" bIns="47640" anchor="b"/>
          <a:lstStyle/>
          <a:p>
            <a:pPr algn="r" defTabSz="966600" eaLnBrk="0" hangingPunct="0"/>
            <a:r>
              <a:rPr lang="en-US" altLang="en-US" sz="1200"/>
              <a:t>1</a:t>
            </a:r>
          </a:p>
        </p:txBody>
      </p:sp>
      <p:sp>
        <p:nvSpPr>
          <p:cNvPr id="5129" name="Rectangle 8"/>
          <p:cNvSpPr>
            <a:spLocks noChangeArrowheads="1"/>
          </p:cNvSpPr>
          <p:nvPr/>
        </p:nvSpPr>
        <p:spPr bwMode="auto">
          <a:xfrm>
            <a:off x="0" y="8828397"/>
            <a:ext cx="3038372" cy="468004"/>
          </a:xfrm>
          <a:prstGeom prst="rect">
            <a:avLst/>
          </a:prstGeom>
          <a:noFill/>
          <a:ln w="9525">
            <a:noFill/>
            <a:miter lim="800000"/>
            <a:headEnd/>
            <a:tailEnd/>
          </a:ln>
        </p:spPr>
        <p:txBody>
          <a:bodyPr wrap="none" lIns="91723" tIns="45862" rIns="91723" bIns="45862" anchor="ctr"/>
          <a:lstStyle/>
          <a:p>
            <a:pPr eaLnBrk="0" hangingPunct="0"/>
            <a:endParaRPr lang="en-US"/>
          </a:p>
        </p:txBody>
      </p:sp>
      <p:sp>
        <p:nvSpPr>
          <p:cNvPr id="5130" name="Rectangle 9"/>
          <p:cNvSpPr>
            <a:spLocks noChangeArrowheads="1"/>
          </p:cNvSpPr>
          <p:nvPr/>
        </p:nvSpPr>
        <p:spPr bwMode="auto">
          <a:xfrm>
            <a:off x="0" y="-1592"/>
            <a:ext cx="3038372" cy="464821"/>
          </a:xfrm>
          <a:prstGeom prst="rect">
            <a:avLst/>
          </a:prstGeom>
          <a:noFill/>
          <a:ln w="9525">
            <a:noFill/>
            <a:miter lim="800000"/>
            <a:headEnd/>
            <a:tailEnd/>
          </a:ln>
        </p:spPr>
        <p:txBody>
          <a:bodyPr wrap="none" lIns="91723" tIns="45862" rIns="91723" bIns="45862" anchor="ctr"/>
          <a:lstStyle/>
          <a:p>
            <a:pPr eaLnBrk="0" hangingPunct="0"/>
            <a:endParaRPr lang="en-US"/>
          </a:p>
        </p:txBody>
      </p:sp>
      <p:sp>
        <p:nvSpPr>
          <p:cNvPr id="5131" name="Rectangle 10"/>
          <p:cNvSpPr>
            <a:spLocks noGrp="1" noRot="1" noChangeAspect="1" noChangeArrowheads="1" noTextEdit="1"/>
          </p:cNvSpPr>
          <p:nvPr>
            <p:ph type="sldImg"/>
          </p:nvPr>
        </p:nvSpPr>
        <p:spPr>
          <a:ln cap="flat"/>
        </p:spPr>
      </p:sp>
      <p:sp>
        <p:nvSpPr>
          <p:cNvPr id="5132" name="Rectangle 11"/>
          <p:cNvSpPr>
            <a:spLocks noGrp="1" noChangeArrowheads="1"/>
          </p:cNvSpPr>
          <p:nvPr>
            <p:ph type="body" idx="1"/>
          </p:nvPr>
        </p:nvSpPr>
        <p:spPr>
          <a:noFill/>
          <a:ln/>
        </p:spPr>
        <p:txBody>
          <a:bodyPr/>
          <a:lstStyle/>
          <a:p>
            <a:endParaRPr lang="en-US" altLang="en-US"/>
          </a:p>
        </p:txBody>
      </p:sp>
    </p:spTree>
    <p:extLst>
      <p:ext uri="{BB962C8B-B14F-4D97-AF65-F5344CB8AC3E}">
        <p14:creationId xmlns:p14="http://schemas.microsoft.com/office/powerpoint/2010/main" val="357908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9275" y="2982913"/>
            <a:ext cx="6216650" cy="2057400"/>
          </a:xfrm>
        </p:spPr>
        <p:txBody>
          <a:bodyPr/>
          <a:lstStyle/>
          <a:p>
            <a:r>
              <a:rPr lang="en-US"/>
              <a:t>Click to edit Master title style</a:t>
            </a:r>
          </a:p>
        </p:txBody>
      </p:sp>
      <p:sp>
        <p:nvSpPr>
          <p:cNvPr id="3" name="Subtitle 2"/>
          <p:cNvSpPr>
            <a:spLocks noGrp="1"/>
          </p:cNvSpPr>
          <p:nvPr>
            <p:ph type="subTitle" idx="1"/>
          </p:nvPr>
        </p:nvSpPr>
        <p:spPr>
          <a:xfrm>
            <a:off x="1096963" y="5440363"/>
            <a:ext cx="5121275" cy="2454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
          <p:cNvSpPr>
            <a:spLocks noGrp="1" noChangeArrowheads="1"/>
          </p:cNvSpPr>
          <p:nvPr>
            <p:ph type="sldNum" sz="quarter" idx="12"/>
          </p:nvPr>
        </p:nvSpPr>
        <p:spPr>
          <a:ln/>
        </p:spPr>
        <p:txBody>
          <a:bodyPr/>
          <a:lstStyle>
            <a:lvl1pPr>
              <a:defRPr/>
            </a:lvl1pPr>
          </a:lstStyle>
          <a:p>
            <a:pPr>
              <a:defRPr/>
            </a:pPr>
            <a:fld id="{07A60DCC-15B8-49D8-B121-A35ED24B4F7F}"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
          <p:cNvSpPr>
            <a:spLocks noGrp="1" noChangeArrowheads="1"/>
          </p:cNvSpPr>
          <p:nvPr>
            <p:ph type="sldNum" sz="quarter" idx="12"/>
          </p:nvPr>
        </p:nvSpPr>
        <p:spPr>
          <a:ln/>
        </p:spPr>
        <p:txBody>
          <a:bodyPr/>
          <a:lstStyle>
            <a:lvl1pPr>
              <a:defRPr/>
            </a:lvl1pPr>
          </a:lstStyle>
          <a:p>
            <a:pPr>
              <a:defRPr/>
            </a:pPr>
            <a:fld id="{4E2D436E-C579-4E7E-9F9E-F7D810A812D9}"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11763" y="854075"/>
            <a:ext cx="1554162" cy="7680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49275" y="854075"/>
            <a:ext cx="4510088" cy="7680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
          <p:cNvSpPr>
            <a:spLocks noGrp="1" noChangeArrowheads="1"/>
          </p:cNvSpPr>
          <p:nvPr>
            <p:ph type="sldNum" sz="quarter" idx="12"/>
          </p:nvPr>
        </p:nvSpPr>
        <p:spPr>
          <a:ln/>
        </p:spPr>
        <p:txBody>
          <a:bodyPr/>
          <a:lstStyle>
            <a:lvl1pPr>
              <a:defRPr/>
            </a:lvl1pPr>
          </a:lstStyle>
          <a:p>
            <a:pPr>
              <a:defRPr/>
            </a:pPr>
            <a:fld id="{1CE7D18A-618C-4102-9C7C-50BC25A82699}"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
          <p:cNvSpPr>
            <a:spLocks noGrp="1" noChangeArrowheads="1"/>
          </p:cNvSpPr>
          <p:nvPr>
            <p:ph type="sldNum" sz="quarter" idx="12"/>
          </p:nvPr>
        </p:nvSpPr>
        <p:spPr>
          <a:ln/>
        </p:spPr>
        <p:txBody>
          <a:bodyPr/>
          <a:lstStyle>
            <a:lvl1pPr>
              <a:defRPr/>
            </a:lvl1pPr>
          </a:lstStyle>
          <a:p>
            <a:pPr>
              <a:defRPr/>
            </a:pPr>
            <a:fld id="{087F8B76-4FDD-4F15-915C-12F197F1C320}"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6169025"/>
            <a:ext cx="6218238" cy="19081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0" y="4068763"/>
            <a:ext cx="6218238" cy="210026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
          <p:cNvSpPr>
            <a:spLocks noGrp="1" noChangeArrowheads="1"/>
          </p:cNvSpPr>
          <p:nvPr>
            <p:ph type="sldNum" sz="quarter" idx="12"/>
          </p:nvPr>
        </p:nvSpPr>
        <p:spPr>
          <a:ln/>
        </p:spPr>
        <p:txBody>
          <a:bodyPr/>
          <a:lstStyle>
            <a:lvl1pPr>
              <a:defRPr/>
            </a:lvl1pPr>
          </a:lstStyle>
          <a:p>
            <a:pPr>
              <a:defRPr/>
            </a:pPr>
            <a:fld id="{0CD6E020-1BCA-408E-BCD3-F9A0BCCA2622}"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49275" y="2773363"/>
            <a:ext cx="3032125" cy="5761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33800" y="2773363"/>
            <a:ext cx="3032125" cy="5761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
          <p:cNvSpPr>
            <a:spLocks noGrp="1" noChangeArrowheads="1"/>
          </p:cNvSpPr>
          <p:nvPr>
            <p:ph type="sldNum" sz="quarter" idx="12"/>
          </p:nvPr>
        </p:nvSpPr>
        <p:spPr>
          <a:ln/>
        </p:spPr>
        <p:txBody>
          <a:bodyPr/>
          <a:lstStyle>
            <a:lvl1pPr>
              <a:defRPr/>
            </a:lvl1pPr>
          </a:lstStyle>
          <a:p>
            <a:pPr>
              <a:defRPr/>
            </a:pPr>
            <a:fld id="{F0C1F17F-E868-40B0-87B7-7390102514C8}"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125" y="384175"/>
            <a:ext cx="6584950" cy="1600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125" y="2149475"/>
            <a:ext cx="3232150" cy="895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125" y="3044825"/>
            <a:ext cx="3232150" cy="5532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338" y="2149475"/>
            <a:ext cx="3233737" cy="895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338" y="3044825"/>
            <a:ext cx="3233737" cy="5532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4"/>
          <p:cNvSpPr>
            <a:spLocks noGrp="1" noChangeArrowheads="1"/>
          </p:cNvSpPr>
          <p:nvPr>
            <p:ph type="sldNum" sz="quarter" idx="12"/>
          </p:nvPr>
        </p:nvSpPr>
        <p:spPr>
          <a:ln/>
        </p:spPr>
        <p:txBody>
          <a:bodyPr/>
          <a:lstStyle>
            <a:lvl1pPr>
              <a:defRPr/>
            </a:lvl1pPr>
          </a:lstStyle>
          <a:p>
            <a:pPr>
              <a:defRPr/>
            </a:pPr>
            <a:fld id="{79174EB2-0355-41F4-BF96-068B4479997D}"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4"/>
          <p:cNvSpPr>
            <a:spLocks noGrp="1" noChangeArrowheads="1"/>
          </p:cNvSpPr>
          <p:nvPr>
            <p:ph type="sldNum" sz="quarter" idx="12"/>
          </p:nvPr>
        </p:nvSpPr>
        <p:spPr>
          <a:ln/>
        </p:spPr>
        <p:txBody>
          <a:bodyPr/>
          <a:lstStyle>
            <a:lvl1pPr>
              <a:defRPr/>
            </a:lvl1pPr>
          </a:lstStyle>
          <a:p>
            <a:pPr>
              <a:defRPr/>
            </a:pPr>
            <a:fld id="{87D4EDAD-0158-4ECC-83AD-D5C55DF353F2}"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4"/>
          <p:cNvSpPr>
            <a:spLocks noGrp="1" noChangeArrowheads="1"/>
          </p:cNvSpPr>
          <p:nvPr>
            <p:ph type="sldNum" sz="quarter" idx="12"/>
          </p:nvPr>
        </p:nvSpPr>
        <p:spPr>
          <a:ln/>
        </p:spPr>
        <p:txBody>
          <a:bodyPr/>
          <a:lstStyle>
            <a:lvl1pPr>
              <a:defRPr/>
            </a:lvl1pPr>
          </a:lstStyle>
          <a:p>
            <a:pPr>
              <a:defRPr/>
            </a:pPr>
            <a:fld id="{D9DB3FC8-8A00-4635-83FF-E861642E6BEE}"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125" y="382588"/>
            <a:ext cx="2406650" cy="162718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675" y="382588"/>
            <a:ext cx="4089400" cy="81946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125" y="2009775"/>
            <a:ext cx="2406650" cy="65674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
          <p:cNvSpPr>
            <a:spLocks noGrp="1" noChangeArrowheads="1"/>
          </p:cNvSpPr>
          <p:nvPr>
            <p:ph type="sldNum" sz="quarter" idx="12"/>
          </p:nvPr>
        </p:nvSpPr>
        <p:spPr>
          <a:ln/>
        </p:spPr>
        <p:txBody>
          <a:bodyPr/>
          <a:lstStyle>
            <a:lvl1pPr>
              <a:defRPr/>
            </a:lvl1pPr>
          </a:lstStyle>
          <a:p>
            <a:pPr>
              <a:defRPr/>
            </a:pPr>
            <a:fld id="{0F5EDC2B-A2F6-4D07-BB9B-9DEBE89FAB8F}"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513" y="6721475"/>
            <a:ext cx="4389437" cy="792163"/>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513" y="857250"/>
            <a:ext cx="4389437" cy="5761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433513" y="7513638"/>
            <a:ext cx="4389437" cy="1127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
          <p:cNvSpPr>
            <a:spLocks noGrp="1" noChangeArrowheads="1"/>
          </p:cNvSpPr>
          <p:nvPr>
            <p:ph type="sldNum" sz="quarter" idx="12"/>
          </p:nvPr>
        </p:nvSpPr>
        <p:spPr>
          <a:ln/>
        </p:spPr>
        <p:txBody>
          <a:bodyPr/>
          <a:lstStyle>
            <a:lvl1pPr>
              <a:defRPr/>
            </a:lvl1pPr>
          </a:lstStyle>
          <a:p>
            <a:pPr>
              <a:defRPr/>
            </a:pPr>
            <a:fld id="{549E3A0E-ADD8-498C-847E-7181E97F25A4}"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533400" y="8763000"/>
            <a:ext cx="1524000" cy="6858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defRPr sz="1400"/>
            </a:lvl1pPr>
          </a:lstStyle>
          <a:p>
            <a:pPr>
              <a:defRPr/>
            </a:pPr>
            <a:endParaRPr lang="en-US" altLang="en-US"/>
          </a:p>
        </p:txBody>
      </p:sp>
      <p:sp>
        <p:nvSpPr>
          <p:cNvPr id="1027" name="Rectangle 3"/>
          <p:cNvSpPr>
            <a:spLocks noGrp="1" noChangeArrowheads="1"/>
          </p:cNvSpPr>
          <p:nvPr>
            <p:ph type="ftr" sz="quarter" idx="3"/>
          </p:nvPr>
        </p:nvSpPr>
        <p:spPr bwMode="auto">
          <a:xfrm>
            <a:off x="2514600" y="8763000"/>
            <a:ext cx="2286000" cy="6858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defRPr sz="1400"/>
            </a:lvl1pPr>
          </a:lstStyle>
          <a:p>
            <a:pPr>
              <a:defRPr/>
            </a:pPr>
            <a:endParaRPr lang="en-US" altLang="en-US"/>
          </a:p>
        </p:txBody>
      </p:sp>
      <p:sp>
        <p:nvSpPr>
          <p:cNvPr id="1028" name="Rectangle 4"/>
          <p:cNvSpPr>
            <a:spLocks noGrp="1" noChangeArrowheads="1"/>
          </p:cNvSpPr>
          <p:nvPr>
            <p:ph type="sldNum" sz="quarter" idx="4"/>
          </p:nvPr>
        </p:nvSpPr>
        <p:spPr bwMode="auto">
          <a:xfrm>
            <a:off x="5257800" y="8763000"/>
            <a:ext cx="1524000" cy="6858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sz="1400"/>
            </a:lvl1pPr>
          </a:lstStyle>
          <a:p>
            <a:pPr>
              <a:defRPr/>
            </a:pPr>
            <a:fld id="{F01C4A56-8C4B-49DB-B40B-70732A6E2FA3}" type="slidenum">
              <a:rPr lang="en-US" altLang="en-US"/>
              <a:pPr>
                <a:defRPr/>
              </a:pPr>
              <a:t>‹#›</a:t>
            </a:fld>
            <a:endParaRPr lang="en-US" altLang="en-US"/>
          </a:p>
        </p:txBody>
      </p:sp>
      <p:sp>
        <p:nvSpPr>
          <p:cNvPr id="1029" name="Rectangle 5"/>
          <p:cNvSpPr>
            <a:spLocks noGrp="1" noChangeArrowheads="1"/>
          </p:cNvSpPr>
          <p:nvPr>
            <p:ph type="title"/>
          </p:nvPr>
        </p:nvSpPr>
        <p:spPr bwMode="auto">
          <a:xfrm>
            <a:off x="549275" y="854075"/>
            <a:ext cx="6216650" cy="1600200"/>
          </a:xfrm>
          <a:prstGeom prst="rect">
            <a:avLst/>
          </a:prstGeom>
          <a:noFill/>
          <a:ln w="9525">
            <a:noFill/>
            <a:miter lim="800000"/>
            <a:headEnd/>
            <a:tailEnd/>
          </a:ln>
        </p:spPr>
        <p:txBody>
          <a:bodyPr vert="horz" wrap="square" lIns="96838" tIns="47625" rIns="96838" bIns="47625" numCol="1" anchor="ctr" anchorCtr="0" compatLnSpc="1">
            <a:prstTxWarp prst="textNoShape">
              <a:avLst/>
            </a:prstTxWarp>
          </a:bodyPr>
          <a:lstStyle/>
          <a:p>
            <a:pPr lvl="0"/>
            <a:r>
              <a:rPr lang="en-US" altLang="en-US"/>
              <a:t>Click to edit Master title style</a:t>
            </a:r>
          </a:p>
        </p:txBody>
      </p:sp>
      <p:sp>
        <p:nvSpPr>
          <p:cNvPr id="1030" name="Rectangle 6"/>
          <p:cNvSpPr>
            <a:spLocks noGrp="1" noChangeArrowheads="1"/>
          </p:cNvSpPr>
          <p:nvPr>
            <p:ph type="body" idx="1"/>
          </p:nvPr>
        </p:nvSpPr>
        <p:spPr bwMode="auto">
          <a:xfrm>
            <a:off x="549275" y="2773363"/>
            <a:ext cx="6216650" cy="5761037"/>
          </a:xfrm>
          <a:prstGeom prst="rect">
            <a:avLst/>
          </a:prstGeom>
          <a:noFill/>
          <a:ln w="9525">
            <a:noFill/>
            <a:miter lim="800000"/>
            <a:headEnd/>
            <a:tailEnd/>
          </a:ln>
        </p:spPr>
        <p:txBody>
          <a:bodyPr vert="horz" wrap="square" lIns="96838" tIns="47625" rIns="96838" bIns="47625"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66788" rtl="0" eaLnBrk="0" fontAlgn="base" hangingPunct="0">
        <a:spcBef>
          <a:spcPct val="0"/>
        </a:spcBef>
        <a:spcAft>
          <a:spcPct val="0"/>
        </a:spcAft>
        <a:defRPr sz="4700">
          <a:solidFill>
            <a:schemeClr val="tx2"/>
          </a:solidFill>
          <a:latin typeface="+mj-lt"/>
          <a:ea typeface="+mj-ea"/>
          <a:cs typeface="+mj-cs"/>
        </a:defRPr>
      </a:lvl1pPr>
      <a:lvl2pPr algn="ctr" defTabSz="966788" rtl="0" eaLnBrk="0" fontAlgn="base" hangingPunct="0">
        <a:spcBef>
          <a:spcPct val="0"/>
        </a:spcBef>
        <a:spcAft>
          <a:spcPct val="0"/>
        </a:spcAft>
        <a:defRPr sz="4700">
          <a:solidFill>
            <a:schemeClr val="tx2"/>
          </a:solidFill>
          <a:latin typeface="Times New Roman" pitchFamily="18" charset="0"/>
        </a:defRPr>
      </a:lvl2pPr>
      <a:lvl3pPr algn="ctr" defTabSz="966788" rtl="0" eaLnBrk="0" fontAlgn="base" hangingPunct="0">
        <a:spcBef>
          <a:spcPct val="0"/>
        </a:spcBef>
        <a:spcAft>
          <a:spcPct val="0"/>
        </a:spcAft>
        <a:defRPr sz="4700">
          <a:solidFill>
            <a:schemeClr val="tx2"/>
          </a:solidFill>
          <a:latin typeface="Times New Roman" pitchFamily="18" charset="0"/>
        </a:defRPr>
      </a:lvl3pPr>
      <a:lvl4pPr algn="ctr" defTabSz="966788" rtl="0" eaLnBrk="0" fontAlgn="base" hangingPunct="0">
        <a:spcBef>
          <a:spcPct val="0"/>
        </a:spcBef>
        <a:spcAft>
          <a:spcPct val="0"/>
        </a:spcAft>
        <a:defRPr sz="4700">
          <a:solidFill>
            <a:schemeClr val="tx2"/>
          </a:solidFill>
          <a:latin typeface="Times New Roman" pitchFamily="18" charset="0"/>
        </a:defRPr>
      </a:lvl4pPr>
      <a:lvl5pPr algn="ctr" defTabSz="966788" rtl="0" eaLnBrk="0" fontAlgn="base" hangingPunct="0">
        <a:spcBef>
          <a:spcPct val="0"/>
        </a:spcBef>
        <a:spcAft>
          <a:spcPct val="0"/>
        </a:spcAft>
        <a:defRPr sz="4700">
          <a:solidFill>
            <a:schemeClr val="tx2"/>
          </a:solidFill>
          <a:latin typeface="Times New Roman" pitchFamily="18" charset="0"/>
        </a:defRPr>
      </a:lvl5pPr>
      <a:lvl6pPr marL="457200" algn="ctr" defTabSz="966788" rtl="0" eaLnBrk="0" fontAlgn="base" hangingPunct="0">
        <a:spcBef>
          <a:spcPct val="0"/>
        </a:spcBef>
        <a:spcAft>
          <a:spcPct val="0"/>
        </a:spcAft>
        <a:defRPr sz="4700">
          <a:solidFill>
            <a:schemeClr val="tx2"/>
          </a:solidFill>
          <a:latin typeface="Times New Roman" pitchFamily="18" charset="0"/>
        </a:defRPr>
      </a:lvl6pPr>
      <a:lvl7pPr marL="914400" algn="ctr" defTabSz="966788" rtl="0" eaLnBrk="0" fontAlgn="base" hangingPunct="0">
        <a:spcBef>
          <a:spcPct val="0"/>
        </a:spcBef>
        <a:spcAft>
          <a:spcPct val="0"/>
        </a:spcAft>
        <a:defRPr sz="4700">
          <a:solidFill>
            <a:schemeClr val="tx2"/>
          </a:solidFill>
          <a:latin typeface="Times New Roman" pitchFamily="18" charset="0"/>
        </a:defRPr>
      </a:lvl7pPr>
      <a:lvl8pPr marL="1371600" algn="ctr" defTabSz="966788" rtl="0" eaLnBrk="0" fontAlgn="base" hangingPunct="0">
        <a:spcBef>
          <a:spcPct val="0"/>
        </a:spcBef>
        <a:spcAft>
          <a:spcPct val="0"/>
        </a:spcAft>
        <a:defRPr sz="4700">
          <a:solidFill>
            <a:schemeClr val="tx2"/>
          </a:solidFill>
          <a:latin typeface="Times New Roman" pitchFamily="18" charset="0"/>
        </a:defRPr>
      </a:lvl8pPr>
      <a:lvl9pPr marL="1828800" algn="ctr" defTabSz="966788" rtl="0" eaLnBrk="0" fontAlgn="base" hangingPunct="0">
        <a:spcBef>
          <a:spcPct val="0"/>
        </a:spcBef>
        <a:spcAft>
          <a:spcPct val="0"/>
        </a:spcAft>
        <a:defRPr sz="4700">
          <a:solidFill>
            <a:schemeClr val="tx2"/>
          </a:solidFill>
          <a:latin typeface="Times New Roman" pitchFamily="18" charset="0"/>
        </a:defRPr>
      </a:lvl9pPr>
    </p:titleStyle>
    <p:bodyStyle>
      <a:lvl1pPr marL="361950" indent="-361950" algn="l" defTabSz="966788" rtl="0" eaLnBrk="0" fontAlgn="base" hangingPunct="0">
        <a:spcBef>
          <a:spcPct val="20000"/>
        </a:spcBef>
        <a:spcAft>
          <a:spcPct val="0"/>
        </a:spcAft>
        <a:buSzPct val="100000"/>
        <a:buChar char="•"/>
        <a:defRPr sz="3400">
          <a:solidFill>
            <a:schemeClr val="tx1"/>
          </a:solidFill>
          <a:latin typeface="+mn-lt"/>
          <a:ea typeface="+mn-ea"/>
          <a:cs typeface="+mn-cs"/>
        </a:defRPr>
      </a:lvl1pPr>
      <a:lvl2pPr marL="785813" indent="-303213" algn="l" defTabSz="966788" rtl="0" eaLnBrk="0" fontAlgn="base" hangingPunct="0">
        <a:spcBef>
          <a:spcPct val="20000"/>
        </a:spcBef>
        <a:spcAft>
          <a:spcPct val="0"/>
        </a:spcAft>
        <a:buSzPct val="100000"/>
        <a:buChar char="–"/>
        <a:defRPr sz="3000">
          <a:solidFill>
            <a:schemeClr val="tx1"/>
          </a:solidFill>
          <a:latin typeface="+mn-lt"/>
        </a:defRPr>
      </a:lvl2pPr>
      <a:lvl3pPr marL="1208088" indent="-241300" algn="l" defTabSz="966788" rtl="0" eaLnBrk="0" fontAlgn="base" hangingPunct="0">
        <a:spcBef>
          <a:spcPct val="20000"/>
        </a:spcBef>
        <a:spcAft>
          <a:spcPct val="0"/>
        </a:spcAft>
        <a:buSzPct val="100000"/>
        <a:buChar char="•"/>
        <a:defRPr sz="2500">
          <a:solidFill>
            <a:schemeClr val="tx1"/>
          </a:solidFill>
          <a:latin typeface="+mn-lt"/>
        </a:defRPr>
      </a:lvl3pPr>
      <a:lvl4pPr marL="1692275" indent="-242888" algn="l" defTabSz="966788" rtl="0" eaLnBrk="0" fontAlgn="base" hangingPunct="0">
        <a:spcBef>
          <a:spcPct val="20000"/>
        </a:spcBef>
        <a:spcAft>
          <a:spcPct val="0"/>
        </a:spcAft>
        <a:buSzPct val="100000"/>
        <a:buChar char="–"/>
        <a:defRPr sz="2100">
          <a:solidFill>
            <a:schemeClr val="tx1"/>
          </a:solidFill>
          <a:latin typeface="+mn-lt"/>
        </a:defRPr>
      </a:lvl4pPr>
      <a:lvl5pPr marL="2174875" indent="-241300" algn="l" defTabSz="966788" rtl="0" eaLnBrk="0" fontAlgn="base" hangingPunct="0">
        <a:spcBef>
          <a:spcPct val="20000"/>
        </a:spcBef>
        <a:spcAft>
          <a:spcPct val="0"/>
        </a:spcAft>
        <a:buSzPct val="100000"/>
        <a:buChar char="»"/>
        <a:defRPr sz="2100">
          <a:solidFill>
            <a:schemeClr val="tx1"/>
          </a:solidFill>
          <a:latin typeface="+mn-lt"/>
        </a:defRPr>
      </a:lvl5pPr>
      <a:lvl6pPr marL="2632075" indent="-241300" algn="l" defTabSz="966788" rtl="0" eaLnBrk="0" fontAlgn="base" hangingPunct="0">
        <a:spcBef>
          <a:spcPct val="20000"/>
        </a:spcBef>
        <a:spcAft>
          <a:spcPct val="0"/>
        </a:spcAft>
        <a:buSzPct val="100000"/>
        <a:buChar char="»"/>
        <a:defRPr sz="2100">
          <a:solidFill>
            <a:schemeClr val="tx1"/>
          </a:solidFill>
          <a:latin typeface="+mn-lt"/>
        </a:defRPr>
      </a:lvl6pPr>
      <a:lvl7pPr marL="3089275" indent="-241300" algn="l" defTabSz="966788" rtl="0" eaLnBrk="0" fontAlgn="base" hangingPunct="0">
        <a:spcBef>
          <a:spcPct val="20000"/>
        </a:spcBef>
        <a:spcAft>
          <a:spcPct val="0"/>
        </a:spcAft>
        <a:buSzPct val="100000"/>
        <a:buChar char="»"/>
        <a:defRPr sz="2100">
          <a:solidFill>
            <a:schemeClr val="tx1"/>
          </a:solidFill>
          <a:latin typeface="+mn-lt"/>
        </a:defRPr>
      </a:lvl7pPr>
      <a:lvl8pPr marL="3546475" indent="-241300" algn="l" defTabSz="966788" rtl="0" eaLnBrk="0" fontAlgn="base" hangingPunct="0">
        <a:spcBef>
          <a:spcPct val="20000"/>
        </a:spcBef>
        <a:spcAft>
          <a:spcPct val="0"/>
        </a:spcAft>
        <a:buSzPct val="100000"/>
        <a:buChar char="»"/>
        <a:defRPr sz="2100">
          <a:solidFill>
            <a:schemeClr val="tx1"/>
          </a:solidFill>
          <a:latin typeface="+mn-lt"/>
        </a:defRPr>
      </a:lvl8pPr>
      <a:lvl9pPr marL="4003675" indent="-241300" algn="l" defTabSz="966788" rtl="0" eaLnBrk="0" fontAlgn="base" hangingPunct="0">
        <a:spcBef>
          <a:spcPct val="20000"/>
        </a:spcBef>
        <a:spcAft>
          <a:spcPct val="0"/>
        </a:spcAft>
        <a:buSzPct val="100000"/>
        <a:buChar char="»"/>
        <a:defRPr sz="2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rms.osi.apps.mil/r/iDB9cqpqU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6"/>
          <p:cNvSpPr>
            <a:spLocks noChangeArrowheads="1"/>
          </p:cNvSpPr>
          <p:nvPr/>
        </p:nvSpPr>
        <p:spPr bwMode="auto">
          <a:xfrm>
            <a:off x="2619375" y="4114800"/>
            <a:ext cx="4543425" cy="4063293"/>
          </a:xfrm>
          <a:prstGeom prst="rect">
            <a:avLst/>
          </a:prstGeom>
          <a:noFill/>
          <a:ln w="9525">
            <a:noFill/>
            <a:miter lim="800000"/>
            <a:headEnd/>
            <a:tailEnd/>
          </a:ln>
        </p:spPr>
        <p:txBody>
          <a:bodyPr lIns="45720" tIns="46038" rIns="45720" bIns="46038">
            <a:spAutoFit/>
          </a:bodyPr>
          <a:lstStyle/>
          <a:p>
            <a:pPr algn="just" eaLnBrk="0" hangingPunct="0">
              <a:spcBef>
                <a:spcPct val="25000"/>
              </a:spcBef>
            </a:pPr>
            <a:r>
              <a:rPr lang="en-US" sz="1200" b="1" dirty="0">
                <a:latin typeface="Arial" charset="0"/>
              </a:rPr>
              <a:t>Awards and Recognition to be given out include:</a:t>
            </a:r>
          </a:p>
          <a:p>
            <a:pPr algn="just" eaLnBrk="0" hangingPunct="0">
              <a:spcBef>
                <a:spcPct val="25000"/>
              </a:spcBef>
            </a:pPr>
            <a:r>
              <a:rPr lang="en-US" sz="1200" dirty="0">
                <a:latin typeface="Arial" charset="0"/>
              </a:rPr>
              <a:t>National Award Winners</a:t>
            </a:r>
          </a:p>
          <a:p>
            <a:pPr algn="just" eaLnBrk="0" hangingPunct="0">
              <a:spcBef>
                <a:spcPct val="25000"/>
              </a:spcBef>
            </a:pPr>
            <a:r>
              <a:rPr lang="en-US" sz="1200" dirty="0">
                <a:latin typeface="Arial" charset="0"/>
              </a:rPr>
              <a:t>AIAA Fellows and Associate Fellows</a:t>
            </a:r>
          </a:p>
          <a:p>
            <a:pPr algn="just" eaLnBrk="0" hangingPunct="0">
              <a:spcBef>
                <a:spcPct val="25000"/>
              </a:spcBef>
            </a:pPr>
            <a:r>
              <a:rPr lang="en-US" sz="1200" dirty="0">
                <a:latin typeface="Arial" charset="0"/>
              </a:rPr>
              <a:t>AIAA Member Longevity Recognition</a:t>
            </a:r>
          </a:p>
          <a:p>
            <a:pPr algn="just" eaLnBrk="0" hangingPunct="0">
              <a:spcBef>
                <a:spcPct val="25000"/>
              </a:spcBef>
            </a:pPr>
            <a:r>
              <a:rPr lang="en-US" sz="1200" dirty="0">
                <a:latin typeface="Arial" charset="0"/>
              </a:rPr>
              <a:t>DCASS Symposium Awards Including:</a:t>
            </a:r>
          </a:p>
          <a:p>
            <a:pPr algn="just" eaLnBrk="0" hangingPunct="0">
              <a:spcBef>
                <a:spcPct val="25000"/>
              </a:spcBef>
            </a:pPr>
            <a:r>
              <a:rPr lang="en-US" sz="1200" dirty="0">
                <a:latin typeface="Arial" charset="0"/>
              </a:rPr>
              <a:t>     Best Presentation Winners</a:t>
            </a:r>
          </a:p>
          <a:p>
            <a:pPr algn="just" eaLnBrk="0" hangingPunct="0">
              <a:spcBef>
                <a:spcPct val="25000"/>
              </a:spcBef>
            </a:pPr>
            <a:r>
              <a:rPr lang="en-US" sz="1200" dirty="0">
                <a:latin typeface="Arial" charset="0"/>
              </a:rPr>
              <a:t>     Art in Science Winners</a:t>
            </a:r>
          </a:p>
          <a:p>
            <a:pPr algn="just" eaLnBrk="0" hangingPunct="0">
              <a:spcBef>
                <a:spcPct val="25000"/>
              </a:spcBef>
            </a:pPr>
            <a:r>
              <a:rPr lang="en-US" sz="1200" dirty="0">
                <a:latin typeface="Arial" charset="0"/>
              </a:rPr>
              <a:t>Section Awards Including:	 </a:t>
            </a:r>
          </a:p>
          <a:p>
            <a:pPr algn="just" eaLnBrk="0" hangingPunct="0">
              <a:spcBef>
                <a:spcPct val="25000"/>
              </a:spcBef>
            </a:pPr>
            <a:r>
              <a:rPr lang="en-US" sz="1200" dirty="0">
                <a:latin typeface="Arial" charset="0"/>
              </a:rPr>
              <a:t>     Science Fair Awards</a:t>
            </a:r>
          </a:p>
          <a:p>
            <a:pPr algn="just" eaLnBrk="0" hangingPunct="0">
              <a:spcBef>
                <a:spcPct val="25000"/>
              </a:spcBef>
            </a:pPr>
            <a:r>
              <a:rPr lang="en-US" sz="1200" dirty="0">
                <a:latin typeface="Arial" charset="0"/>
              </a:rPr>
              <a:t>     Outstanding Management Contribution Award</a:t>
            </a:r>
          </a:p>
          <a:p>
            <a:pPr algn="just" eaLnBrk="0" hangingPunct="0">
              <a:spcBef>
                <a:spcPct val="25000"/>
              </a:spcBef>
            </a:pPr>
            <a:r>
              <a:rPr lang="en-US" sz="1200" dirty="0">
                <a:latin typeface="Arial" charset="0"/>
              </a:rPr>
              <a:t>     Outstanding Technical Contribution Award - Scientific</a:t>
            </a:r>
          </a:p>
          <a:p>
            <a:pPr algn="just" eaLnBrk="0" hangingPunct="0">
              <a:spcBef>
                <a:spcPct val="25000"/>
              </a:spcBef>
            </a:pPr>
            <a:r>
              <a:rPr lang="en-US" sz="1200" dirty="0">
                <a:latin typeface="Arial" charset="0"/>
              </a:rPr>
              <a:t>     Outstanding Technical Contribution Award - Applied</a:t>
            </a:r>
          </a:p>
          <a:p>
            <a:pPr algn="just" eaLnBrk="0" hangingPunct="0">
              <a:spcBef>
                <a:spcPct val="25000"/>
              </a:spcBef>
            </a:pPr>
            <a:r>
              <a:rPr lang="en-US" sz="1200" dirty="0">
                <a:latin typeface="Arial" charset="0"/>
              </a:rPr>
              <a:t>     Chairman’s Awards</a:t>
            </a:r>
          </a:p>
          <a:p>
            <a:pPr algn="just" eaLnBrk="0" hangingPunct="0">
              <a:spcBef>
                <a:spcPct val="25000"/>
              </a:spcBef>
            </a:pPr>
            <a:r>
              <a:rPr lang="en-US" sz="1200" dirty="0">
                <a:latin typeface="Arial" charset="0"/>
              </a:rPr>
              <a:t>And other individual awards</a:t>
            </a:r>
          </a:p>
          <a:p>
            <a:pPr eaLnBrk="0" hangingPunct="0">
              <a:spcBef>
                <a:spcPct val="25000"/>
              </a:spcBef>
            </a:pPr>
            <a:r>
              <a:rPr lang="en-US" sz="1200" dirty="0">
                <a:latin typeface="Arial" charset="0"/>
              </a:rPr>
              <a:t>Come join all the wonderful researchers and leaders in the area both current and future.  This evening is our opportunity to congratulate them all on their achievements.  Please socialize and celebrate with us all!</a:t>
            </a:r>
            <a:endParaRPr lang="en-US" sz="1200" b="1" dirty="0">
              <a:latin typeface="Arial" charset="0"/>
              <a:cs typeface="Times New Roman" pitchFamily="18" charset="0"/>
            </a:endParaRPr>
          </a:p>
        </p:txBody>
      </p:sp>
      <p:sp>
        <p:nvSpPr>
          <p:cNvPr id="2051" name="Rectangle 2"/>
          <p:cNvSpPr>
            <a:spLocks noChangeArrowheads="1"/>
          </p:cNvSpPr>
          <p:nvPr/>
        </p:nvSpPr>
        <p:spPr bwMode="auto">
          <a:xfrm>
            <a:off x="533400" y="8048625"/>
            <a:ext cx="1524000" cy="685800"/>
          </a:xfrm>
          <a:prstGeom prst="rect">
            <a:avLst/>
          </a:prstGeom>
          <a:noFill/>
          <a:ln w="9525">
            <a:noFill/>
            <a:miter lim="800000"/>
            <a:headEnd/>
            <a:tailEnd/>
          </a:ln>
        </p:spPr>
        <p:txBody>
          <a:bodyPr wrap="none" anchor="ctr"/>
          <a:lstStyle/>
          <a:p>
            <a:pPr eaLnBrk="0" hangingPunct="0"/>
            <a:endParaRPr lang="en-US"/>
          </a:p>
        </p:txBody>
      </p:sp>
      <p:grpSp>
        <p:nvGrpSpPr>
          <p:cNvPr id="2052" name="Group 8"/>
          <p:cNvGrpSpPr>
            <a:grpSpLocks/>
          </p:cNvGrpSpPr>
          <p:nvPr/>
        </p:nvGrpSpPr>
        <p:grpSpPr bwMode="auto">
          <a:xfrm>
            <a:off x="3776663" y="6350"/>
            <a:ext cx="306387" cy="925513"/>
            <a:chOff x="2379" y="4"/>
            <a:chExt cx="193" cy="583"/>
          </a:xfrm>
        </p:grpSpPr>
        <p:sp>
          <p:nvSpPr>
            <p:cNvPr id="2064" name="Rectangle 5"/>
            <p:cNvSpPr>
              <a:spLocks noChangeArrowheads="1"/>
            </p:cNvSpPr>
            <p:nvPr/>
          </p:nvSpPr>
          <p:spPr bwMode="auto">
            <a:xfrm>
              <a:off x="2552" y="4"/>
              <a:ext cx="20" cy="240"/>
            </a:xfrm>
            <a:prstGeom prst="rect">
              <a:avLst/>
            </a:prstGeom>
            <a:noFill/>
            <a:ln w="9525">
              <a:noFill/>
              <a:miter lim="800000"/>
              <a:headEnd/>
              <a:tailEnd/>
            </a:ln>
          </p:spPr>
          <p:txBody>
            <a:bodyPr wrap="none" anchor="ctr"/>
            <a:lstStyle/>
            <a:p>
              <a:pPr eaLnBrk="0" hangingPunct="0"/>
              <a:endParaRPr lang="en-US"/>
            </a:p>
          </p:txBody>
        </p:sp>
        <p:sp>
          <p:nvSpPr>
            <p:cNvPr id="2065" name="Rectangle 6"/>
            <p:cNvSpPr>
              <a:spLocks noChangeArrowheads="1"/>
            </p:cNvSpPr>
            <p:nvPr/>
          </p:nvSpPr>
          <p:spPr bwMode="auto">
            <a:xfrm>
              <a:off x="2379" y="176"/>
              <a:ext cx="20" cy="240"/>
            </a:xfrm>
            <a:prstGeom prst="rect">
              <a:avLst/>
            </a:prstGeom>
            <a:noFill/>
            <a:ln w="9525">
              <a:noFill/>
              <a:miter lim="800000"/>
              <a:headEnd/>
              <a:tailEnd/>
            </a:ln>
          </p:spPr>
          <p:txBody>
            <a:bodyPr wrap="none" anchor="ctr"/>
            <a:lstStyle/>
            <a:p>
              <a:pPr eaLnBrk="0" hangingPunct="0"/>
              <a:endParaRPr lang="en-US"/>
            </a:p>
          </p:txBody>
        </p:sp>
        <p:sp>
          <p:nvSpPr>
            <p:cNvPr id="2066" name="Rectangle 7"/>
            <p:cNvSpPr>
              <a:spLocks noChangeArrowheads="1"/>
            </p:cNvSpPr>
            <p:nvPr/>
          </p:nvSpPr>
          <p:spPr bwMode="auto">
            <a:xfrm>
              <a:off x="2450" y="347"/>
              <a:ext cx="20" cy="240"/>
            </a:xfrm>
            <a:prstGeom prst="rect">
              <a:avLst/>
            </a:prstGeom>
            <a:noFill/>
            <a:ln w="9525">
              <a:noFill/>
              <a:miter lim="800000"/>
              <a:headEnd/>
              <a:tailEnd/>
            </a:ln>
          </p:spPr>
          <p:txBody>
            <a:bodyPr wrap="none" anchor="ctr"/>
            <a:lstStyle/>
            <a:p>
              <a:pPr eaLnBrk="0" hangingPunct="0"/>
              <a:endParaRPr lang="en-US"/>
            </a:p>
          </p:txBody>
        </p:sp>
      </p:grpSp>
      <p:sp>
        <p:nvSpPr>
          <p:cNvPr id="2054" name="Rectangle 10"/>
          <p:cNvSpPr>
            <a:spLocks noChangeArrowheads="1"/>
          </p:cNvSpPr>
          <p:nvPr/>
        </p:nvSpPr>
        <p:spPr bwMode="auto">
          <a:xfrm>
            <a:off x="228600" y="41943"/>
            <a:ext cx="6845300" cy="1294463"/>
          </a:xfrm>
          <a:prstGeom prst="rect">
            <a:avLst/>
          </a:prstGeom>
          <a:noFill/>
          <a:ln w="12700">
            <a:solidFill>
              <a:schemeClr val="tx1"/>
            </a:solidFill>
            <a:miter lim="800000"/>
            <a:headEnd/>
            <a:tailEnd/>
          </a:ln>
        </p:spPr>
        <p:txBody>
          <a:bodyPr wrap="none" anchor="ctr"/>
          <a:lstStyle/>
          <a:p>
            <a:pPr eaLnBrk="0" hangingPunct="0"/>
            <a:endParaRPr lang="en-US"/>
          </a:p>
        </p:txBody>
      </p:sp>
      <p:sp>
        <p:nvSpPr>
          <p:cNvPr id="2055" name="Rectangle 11"/>
          <p:cNvSpPr>
            <a:spLocks noChangeArrowheads="1"/>
          </p:cNvSpPr>
          <p:nvPr/>
        </p:nvSpPr>
        <p:spPr bwMode="auto">
          <a:xfrm>
            <a:off x="31750" y="1397602"/>
            <a:ext cx="2667000" cy="2986075"/>
          </a:xfrm>
          <a:prstGeom prst="rect">
            <a:avLst/>
          </a:prstGeom>
          <a:noFill/>
          <a:ln w="9525">
            <a:noFill/>
            <a:miter lim="800000"/>
            <a:headEnd/>
            <a:tailEnd/>
          </a:ln>
        </p:spPr>
        <p:txBody>
          <a:bodyPr lIns="92075" tIns="46038" rIns="92075" bIns="46038">
            <a:spAutoFit/>
          </a:bodyPr>
          <a:lstStyle/>
          <a:p>
            <a:pPr marL="114300" indent="-114300" algn="ctr" eaLnBrk="0" hangingPunct="0">
              <a:tabLst>
                <a:tab pos="1143000" algn="l"/>
              </a:tabLst>
            </a:pPr>
            <a:r>
              <a:rPr lang="en-US" altLang="en-US" sz="2000" b="1" i="1" dirty="0">
                <a:latin typeface="Arial" charset="0"/>
              </a:rPr>
              <a:t>Awards Banquet</a:t>
            </a:r>
          </a:p>
          <a:p>
            <a:pPr marL="114300" indent="-114300" algn="ctr" eaLnBrk="0" hangingPunct="0">
              <a:tabLst>
                <a:tab pos="1143000" algn="l"/>
              </a:tabLst>
            </a:pPr>
            <a:r>
              <a:rPr lang="en-US" altLang="en-US" sz="1600" b="1" dirty="0">
                <a:latin typeface="Arial" charset="0"/>
              </a:rPr>
              <a:t>Wednesday</a:t>
            </a:r>
          </a:p>
          <a:p>
            <a:pPr marL="114300" indent="-114300" algn="ctr" eaLnBrk="0" hangingPunct="0">
              <a:tabLst>
                <a:tab pos="1143000" algn="l"/>
              </a:tabLst>
            </a:pPr>
            <a:r>
              <a:rPr lang="en-US" altLang="en-US" sz="1600" b="1" dirty="0">
                <a:latin typeface="Arial" charset="0"/>
              </a:rPr>
              <a:t>20 May 2026</a:t>
            </a:r>
            <a:endParaRPr lang="en-US" altLang="en-US" sz="1200" b="1" dirty="0">
              <a:latin typeface="Arial" charset="0"/>
            </a:endParaRPr>
          </a:p>
          <a:p>
            <a:pPr marL="114300" indent="-114300" eaLnBrk="0" hangingPunct="0">
              <a:tabLst>
                <a:tab pos="1143000" algn="l"/>
              </a:tabLst>
            </a:pPr>
            <a:r>
              <a:rPr lang="en-US" altLang="en-US" sz="1200" b="1" dirty="0">
                <a:latin typeface="Arial" charset="0"/>
              </a:rPr>
              <a:t>Time</a:t>
            </a:r>
          </a:p>
          <a:p>
            <a:pPr marL="114300" indent="-114300" eaLnBrk="0" hangingPunct="0">
              <a:tabLst>
                <a:tab pos="1143000" algn="l"/>
              </a:tabLst>
            </a:pPr>
            <a:r>
              <a:rPr lang="en-US" altLang="en-US" sz="1200" dirty="0">
                <a:latin typeface="Arial" charset="0"/>
              </a:rPr>
              <a:t>	</a:t>
            </a:r>
            <a:r>
              <a:rPr lang="en-US" altLang="en-US" sz="1200" dirty="0">
                <a:latin typeface="Arial Narrow" pitchFamily="34" charset="0"/>
              </a:rPr>
              <a:t>6:00 PM	Social (Cash Bar)</a:t>
            </a:r>
          </a:p>
          <a:p>
            <a:pPr marL="114300" indent="-114300" eaLnBrk="0" hangingPunct="0">
              <a:tabLst>
                <a:tab pos="1143000" algn="l"/>
              </a:tabLst>
            </a:pPr>
            <a:r>
              <a:rPr lang="en-US" altLang="en-US" sz="1200" dirty="0">
                <a:latin typeface="Arial Narrow" pitchFamily="34" charset="0"/>
              </a:rPr>
              <a:t>	6:45 PM	Dinner</a:t>
            </a:r>
          </a:p>
          <a:p>
            <a:pPr marL="114300" indent="-114300" eaLnBrk="0" hangingPunct="0">
              <a:tabLst>
                <a:tab pos="1143000" algn="l"/>
              </a:tabLst>
            </a:pPr>
            <a:r>
              <a:rPr lang="en-US" altLang="en-US" sz="1200" dirty="0">
                <a:latin typeface="Arial Narrow" pitchFamily="34" charset="0"/>
              </a:rPr>
              <a:t>	7:45 PM	Awards Presentation</a:t>
            </a:r>
          </a:p>
          <a:p>
            <a:pPr marL="114300" indent="-114300" eaLnBrk="0" hangingPunct="0">
              <a:tabLst>
                <a:tab pos="1143000" algn="l"/>
              </a:tabLst>
            </a:pPr>
            <a:endParaRPr lang="en-US" altLang="en-US" sz="800" b="1" dirty="0">
              <a:latin typeface="Arial" charset="0"/>
            </a:endParaRPr>
          </a:p>
          <a:p>
            <a:pPr marL="114300" indent="-114300" eaLnBrk="0" hangingPunct="0">
              <a:tabLst>
                <a:tab pos="1143000" algn="l"/>
              </a:tabLst>
            </a:pPr>
            <a:r>
              <a:rPr lang="en-US" altLang="en-US" sz="1200" b="1" dirty="0">
                <a:latin typeface="Arial" charset="0"/>
              </a:rPr>
              <a:t>Location</a:t>
            </a:r>
          </a:p>
          <a:p>
            <a:pPr marL="114300" indent="-114300" eaLnBrk="0" hangingPunct="0">
              <a:tabLst>
                <a:tab pos="1143000" algn="l"/>
              </a:tabLst>
            </a:pPr>
            <a:r>
              <a:rPr lang="en-US" altLang="en-US" sz="1200" dirty="0">
                <a:latin typeface="Arial" charset="0"/>
              </a:rPr>
              <a:t>	</a:t>
            </a:r>
            <a:r>
              <a:rPr lang="en-US" altLang="en-US" sz="1200" dirty="0">
                <a:latin typeface="Arial Narrow" pitchFamily="34" charset="0"/>
              </a:rPr>
              <a:t> </a:t>
            </a:r>
            <a:r>
              <a:rPr lang="en-US" altLang="en-US" sz="1200" dirty="0" err="1">
                <a:latin typeface="Arial Narrow" pitchFamily="34" charset="0"/>
              </a:rPr>
              <a:t>Univ</a:t>
            </a:r>
            <a:r>
              <a:rPr lang="en-US" altLang="en-US" sz="1200" dirty="0">
                <a:latin typeface="Arial Narrow" pitchFamily="34" charset="0"/>
              </a:rPr>
              <a:t> of Dayton – East Ballroom</a:t>
            </a:r>
            <a:endParaRPr lang="en-US" altLang="en-US" sz="700" i="1" dirty="0">
              <a:latin typeface="Arial Narrow" pitchFamily="34" charset="0"/>
            </a:endParaRPr>
          </a:p>
          <a:p>
            <a:pPr marL="114300" indent="-114300" eaLnBrk="0" hangingPunct="0">
              <a:tabLst>
                <a:tab pos="1143000" algn="l"/>
              </a:tabLst>
            </a:pPr>
            <a:endParaRPr lang="en-US" altLang="en-US" sz="800" b="1" dirty="0">
              <a:latin typeface="Arial" charset="0"/>
            </a:endParaRPr>
          </a:p>
          <a:p>
            <a:pPr marL="114300" indent="-114300" eaLnBrk="0" hangingPunct="0">
              <a:tabLst>
                <a:tab pos="1143000" algn="l"/>
              </a:tabLst>
            </a:pPr>
            <a:r>
              <a:rPr lang="en-US" altLang="en-US" sz="1200" b="1" dirty="0">
                <a:latin typeface="Arial Narrow" pitchFamily="34" charset="0"/>
              </a:rPr>
              <a:t>Link to register</a:t>
            </a:r>
            <a:r>
              <a:rPr lang="en-US" altLang="en-US" sz="1200" b="1" dirty="0">
                <a:solidFill>
                  <a:schemeClr val="accent2"/>
                </a:solidFill>
                <a:latin typeface="Arial Narrow" pitchFamily="34" charset="0"/>
              </a:rPr>
              <a:t>: </a:t>
            </a:r>
            <a:r>
              <a:rPr lang="en-US" altLang="en-US" sz="1200" dirty="0">
                <a:solidFill>
                  <a:schemeClr val="accent2"/>
                </a:solidFill>
                <a:latin typeface="Arial Narrow" pitchFamily="34" charset="0"/>
                <a:hlinkClick r:id="rId3">
                  <a:extLst>
                    <a:ext uri="{A12FA001-AC4F-418D-AE19-62706E023703}">
                      <ahyp:hlinkClr xmlns:ahyp="http://schemas.microsoft.com/office/drawing/2018/hyperlinkcolor" val="tx"/>
                    </a:ext>
                  </a:extLst>
                </a:hlinkClick>
              </a:rPr>
              <a:t>https://forms.osi.apps.mil/r/iDB9cqpqUt</a:t>
            </a:r>
            <a:endParaRPr lang="en-US" altLang="en-US" sz="1200" dirty="0">
              <a:solidFill>
                <a:schemeClr val="accent2"/>
              </a:solidFill>
              <a:latin typeface="Arial Narrow" pitchFamily="34" charset="0"/>
            </a:endParaRPr>
          </a:p>
          <a:p>
            <a:pPr marL="114300" indent="-114300" eaLnBrk="0" hangingPunct="0">
              <a:tabLst>
                <a:tab pos="1143000" algn="l"/>
              </a:tabLst>
            </a:pPr>
            <a:r>
              <a:rPr lang="en-US" altLang="en-US" sz="1200" dirty="0">
                <a:latin typeface="Arial Narrow" pitchFamily="34" charset="0"/>
              </a:rPr>
              <a:t>   Contact Angela.Gladney@us.af.mil if questions</a:t>
            </a:r>
          </a:p>
        </p:txBody>
      </p:sp>
      <p:sp>
        <p:nvSpPr>
          <p:cNvPr id="2056" name="Rectangle 12"/>
          <p:cNvSpPr>
            <a:spLocks noChangeArrowheads="1"/>
          </p:cNvSpPr>
          <p:nvPr/>
        </p:nvSpPr>
        <p:spPr bwMode="auto">
          <a:xfrm>
            <a:off x="106362" y="4397412"/>
            <a:ext cx="2378075" cy="5132816"/>
          </a:xfrm>
          <a:prstGeom prst="rect">
            <a:avLst/>
          </a:prstGeom>
          <a:noFill/>
          <a:ln w="9525">
            <a:noFill/>
            <a:miter lim="800000"/>
            <a:headEnd/>
            <a:tailEnd/>
          </a:ln>
        </p:spPr>
        <p:txBody>
          <a:bodyPr wrap="square" lIns="45720" tIns="46038" rIns="45720" bIns="46038">
            <a:spAutoFit/>
          </a:bodyPr>
          <a:lstStyle/>
          <a:p>
            <a:pPr algn="ctr" eaLnBrk="0" hangingPunct="0">
              <a:tabLst>
                <a:tab pos="228600" algn="l"/>
                <a:tab pos="914400" algn="l"/>
              </a:tabLst>
            </a:pPr>
            <a:r>
              <a:rPr lang="en-US" altLang="en-US" sz="1600" b="1" dirty="0">
                <a:latin typeface="Arial" charset="0"/>
              </a:rPr>
              <a:t>Dinner Menu</a:t>
            </a:r>
            <a:endParaRPr lang="en-US" altLang="en-US" sz="1600" b="1" dirty="0">
              <a:solidFill>
                <a:srgbClr val="A50021"/>
              </a:solidFill>
              <a:latin typeface="Arial" charset="0"/>
            </a:endParaRPr>
          </a:p>
          <a:p>
            <a:pPr algn="ctr" eaLnBrk="0" hangingPunct="0">
              <a:tabLst>
                <a:tab pos="228600" algn="l"/>
                <a:tab pos="914400" algn="l"/>
              </a:tabLst>
            </a:pPr>
            <a:r>
              <a:rPr lang="en-US" altLang="en-US" sz="1400" dirty="0">
                <a:latin typeface="Arial Narrow" pitchFamily="34" charset="0"/>
                <a:cs typeface="Times New Roman" pitchFamily="18" charset="0"/>
              </a:rPr>
              <a:t>Choice of Entrees:</a:t>
            </a:r>
          </a:p>
          <a:p>
            <a:pPr algn="ctr" eaLnBrk="0" hangingPunct="0">
              <a:tabLst>
                <a:tab pos="228600" algn="l"/>
                <a:tab pos="914400" algn="l"/>
              </a:tabLst>
            </a:pPr>
            <a:r>
              <a:rPr lang="en-US" altLang="en-US" sz="1400" b="1" dirty="0">
                <a:latin typeface="Arial Narrow" pitchFamily="34" charset="0"/>
                <a:cs typeface="Times New Roman" pitchFamily="18" charset="0"/>
              </a:rPr>
              <a:t>Caesar Chicken: coated in crushed croutons and parmesan cheese with herbs</a:t>
            </a:r>
          </a:p>
          <a:p>
            <a:pPr algn="ctr" eaLnBrk="0" hangingPunct="0">
              <a:tabLst>
                <a:tab pos="228600" algn="l"/>
                <a:tab pos="914400" algn="l"/>
              </a:tabLst>
            </a:pPr>
            <a:r>
              <a:rPr lang="en-US" altLang="en-US" sz="1400" dirty="0">
                <a:latin typeface="Arial Narrow" pitchFamily="34" charset="0"/>
                <a:cs typeface="Times New Roman" pitchFamily="18" charset="0"/>
              </a:rPr>
              <a:t>Or</a:t>
            </a:r>
          </a:p>
          <a:p>
            <a:pPr algn="ctr">
              <a:tabLst>
                <a:tab pos="228600" algn="l"/>
                <a:tab pos="914400" algn="l"/>
              </a:tabLst>
            </a:pPr>
            <a:r>
              <a:rPr lang="en-US" altLang="en-US" sz="1400" b="1" dirty="0">
                <a:latin typeface="Arial Narrow" pitchFamily="34" charset="0"/>
                <a:cs typeface="Times New Roman" pitchFamily="18" charset="0"/>
              </a:rPr>
              <a:t>Salmon Filet w/ Lemon Sauce</a:t>
            </a:r>
          </a:p>
          <a:p>
            <a:pPr algn="ctr">
              <a:tabLst>
                <a:tab pos="228600" algn="l"/>
                <a:tab pos="914400" algn="l"/>
              </a:tabLst>
            </a:pPr>
            <a:r>
              <a:rPr lang="en-US" altLang="en-US" sz="1400" b="1" dirty="0">
                <a:latin typeface="Arial Narrow" pitchFamily="34" charset="0"/>
                <a:cs typeface="Times New Roman" pitchFamily="18" charset="0"/>
              </a:rPr>
              <a:t>First 2 entrees include Broccoli Florets and Baby Carrots and Yukon Gold Garlic Mashed Potatoes</a:t>
            </a:r>
          </a:p>
          <a:p>
            <a:pPr algn="ctr">
              <a:tabLst>
                <a:tab pos="228600" algn="l"/>
                <a:tab pos="914400" algn="l"/>
              </a:tabLst>
            </a:pPr>
            <a:r>
              <a:rPr lang="en-US" altLang="en-US" sz="1400" dirty="0">
                <a:latin typeface="Arial Narrow" pitchFamily="34" charset="0"/>
                <a:cs typeface="Times New Roman" pitchFamily="18" charset="0"/>
              </a:rPr>
              <a:t>Or</a:t>
            </a:r>
          </a:p>
          <a:p>
            <a:pPr algn="ctr" eaLnBrk="0" hangingPunct="0">
              <a:tabLst>
                <a:tab pos="228600" algn="l"/>
                <a:tab pos="914400" algn="l"/>
              </a:tabLst>
            </a:pPr>
            <a:r>
              <a:rPr lang="en-US" altLang="en-US" sz="1400" b="1" dirty="0">
                <a:latin typeface="Arial Narrow" pitchFamily="34" charset="0"/>
                <a:cs typeface="Times New Roman" pitchFamily="18" charset="0"/>
              </a:rPr>
              <a:t>Penne Pasta with Mushroom Pesto: Portobello and button mushrooms with chopped walnuts &amp; chef’s vegetable</a:t>
            </a:r>
          </a:p>
          <a:p>
            <a:pPr algn="ctr" eaLnBrk="0" hangingPunct="0">
              <a:tabLst>
                <a:tab pos="228600" algn="l"/>
                <a:tab pos="914400" algn="l"/>
              </a:tabLst>
            </a:pPr>
            <a:r>
              <a:rPr lang="en-US" altLang="en-US" sz="1400" b="1" dirty="0">
                <a:latin typeface="Arial Narrow" pitchFamily="34" charset="0"/>
                <a:cs typeface="Times New Roman" pitchFamily="18" charset="0"/>
              </a:rPr>
              <a:t>All include Romaine and Spinach Salad and Dessert</a:t>
            </a:r>
          </a:p>
          <a:p>
            <a:pPr algn="ctr" eaLnBrk="0" hangingPunct="0">
              <a:tabLst>
                <a:tab pos="228600" algn="l"/>
                <a:tab pos="914400" algn="l"/>
              </a:tabLst>
            </a:pPr>
            <a:r>
              <a:rPr lang="en-US" altLang="en-US" sz="1400" b="1" dirty="0">
                <a:latin typeface="Arial Narrow" pitchFamily="34" charset="0"/>
                <a:cs typeface="Times New Roman" pitchFamily="18" charset="0"/>
              </a:rPr>
              <a:t>Please inform choice when make reservation</a:t>
            </a:r>
            <a:endParaRPr lang="en-US" altLang="en-US" sz="1200" b="1" dirty="0">
              <a:latin typeface="Arial" charset="0"/>
            </a:endParaRPr>
          </a:p>
          <a:p>
            <a:pPr eaLnBrk="0" hangingPunct="0">
              <a:spcBef>
                <a:spcPct val="25000"/>
              </a:spcBef>
              <a:tabLst>
                <a:tab pos="228600" algn="l"/>
                <a:tab pos="914400" algn="l"/>
              </a:tabLst>
            </a:pPr>
            <a:r>
              <a:rPr lang="en-US" altLang="en-US" sz="1400" i="1" dirty="0">
                <a:latin typeface="Arial" charset="0"/>
              </a:rPr>
              <a:t>	$25  Professional/Spouse</a:t>
            </a:r>
          </a:p>
          <a:p>
            <a:pPr eaLnBrk="0" hangingPunct="0">
              <a:tabLst>
                <a:tab pos="228600" algn="l"/>
                <a:tab pos="914400" algn="l"/>
              </a:tabLst>
            </a:pPr>
            <a:r>
              <a:rPr lang="en-US" altLang="en-US" sz="1400" i="1" dirty="0">
                <a:latin typeface="Arial" charset="0"/>
              </a:rPr>
              <a:t>	$15  Student</a:t>
            </a:r>
          </a:p>
          <a:p>
            <a:pPr eaLnBrk="0" hangingPunct="0">
              <a:tabLst>
                <a:tab pos="228600" algn="l"/>
                <a:tab pos="914400" algn="l"/>
              </a:tabLst>
            </a:pPr>
            <a:r>
              <a:rPr lang="en-US" altLang="en-US" sz="1400" i="1" dirty="0">
                <a:latin typeface="Arial" charset="0"/>
              </a:rPr>
              <a:t>	$ 0   Award Winners</a:t>
            </a:r>
          </a:p>
        </p:txBody>
      </p:sp>
      <p:sp>
        <p:nvSpPr>
          <p:cNvPr id="2057" name="Rectangle 15"/>
          <p:cNvSpPr>
            <a:spLocks noChangeArrowheads="1"/>
          </p:cNvSpPr>
          <p:nvPr/>
        </p:nvSpPr>
        <p:spPr bwMode="auto">
          <a:xfrm>
            <a:off x="2743200" y="3246438"/>
            <a:ext cx="4343400" cy="868362"/>
          </a:xfrm>
          <a:prstGeom prst="rect">
            <a:avLst/>
          </a:prstGeom>
          <a:noFill/>
          <a:ln w="9525">
            <a:noFill/>
            <a:miter lim="800000"/>
            <a:headEnd/>
            <a:tailEnd/>
          </a:ln>
        </p:spPr>
        <p:txBody>
          <a:bodyPr lIns="92075" tIns="46038" rIns="92075" bIns="46038">
            <a:spAutoFit/>
          </a:bodyPr>
          <a:lstStyle/>
          <a:p>
            <a:pPr algn="ctr" eaLnBrk="0" hangingPunct="0"/>
            <a:r>
              <a:rPr lang="en-US" altLang="en-US" sz="1700" b="1" i="1" dirty="0">
                <a:latin typeface="Arial" charset="0"/>
                <a:cs typeface="Times New Roman" pitchFamily="18" charset="0"/>
              </a:rPr>
              <a:t>Come and Support your Fellow Dayton-Cincinnati Section Award Winners!</a:t>
            </a:r>
          </a:p>
          <a:p>
            <a:pPr algn="ctr" eaLnBrk="0" hangingPunct="0"/>
            <a:r>
              <a:rPr lang="en-US" altLang="en-US" sz="1700" b="1" i="1" dirty="0">
                <a:latin typeface="Arial" charset="0"/>
                <a:cs typeface="Times New Roman" pitchFamily="18" charset="0"/>
              </a:rPr>
              <a:t>Awards Ceremony is Joint with ASME</a:t>
            </a:r>
            <a:endParaRPr lang="en-US" altLang="en-US" sz="1400" b="1" dirty="0">
              <a:latin typeface="Arial" charset="0"/>
              <a:cs typeface="Times New Roman" pitchFamily="18" charset="0"/>
            </a:endParaRPr>
          </a:p>
        </p:txBody>
      </p:sp>
      <p:sp>
        <p:nvSpPr>
          <p:cNvPr id="2058" name="Rectangle 17"/>
          <p:cNvSpPr>
            <a:spLocks noChangeArrowheads="1"/>
          </p:cNvSpPr>
          <p:nvPr/>
        </p:nvSpPr>
        <p:spPr bwMode="auto">
          <a:xfrm>
            <a:off x="2590800" y="1524000"/>
            <a:ext cx="4616450" cy="7915275"/>
          </a:xfrm>
          <a:prstGeom prst="rect">
            <a:avLst/>
          </a:prstGeom>
          <a:noFill/>
          <a:ln w="12700">
            <a:solidFill>
              <a:schemeClr val="tx1"/>
            </a:solidFill>
            <a:miter lim="800000"/>
            <a:headEnd/>
            <a:tailEnd/>
          </a:ln>
        </p:spPr>
        <p:txBody>
          <a:bodyPr wrap="none" anchor="ctr"/>
          <a:lstStyle/>
          <a:p>
            <a:pPr eaLnBrk="0" hangingPunct="0"/>
            <a:endParaRPr lang="en-US"/>
          </a:p>
        </p:txBody>
      </p:sp>
      <p:sp>
        <p:nvSpPr>
          <p:cNvPr id="2059" name="Text Box 22"/>
          <p:cNvSpPr txBox="1">
            <a:spLocks noChangeArrowheads="1"/>
          </p:cNvSpPr>
          <p:nvPr/>
        </p:nvSpPr>
        <p:spPr bwMode="auto">
          <a:xfrm>
            <a:off x="2667000" y="8291512"/>
            <a:ext cx="4495800" cy="1342675"/>
          </a:xfrm>
          <a:prstGeom prst="rect">
            <a:avLst/>
          </a:prstGeom>
          <a:noFill/>
          <a:ln w="12700">
            <a:noFill/>
            <a:miter lim="800000"/>
            <a:headEnd type="none" w="sm" len="sm"/>
            <a:tailEnd type="none" w="sm" len="sm"/>
          </a:ln>
        </p:spPr>
        <p:txBody>
          <a:bodyPr>
            <a:spAutoFit/>
          </a:bodyPr>
          <a:lstStyle/>
          <a:p>
            <a:pPr algn="ctr" eaLnBrk="0" hangingPunct="0"/>
            <a:r>
              <a:rPr lang="en-US" altLang="en-US" sz="1300" b="1" i="1" dirty="0">
                <a:latin typeface="Arial Narrow" pitchFamily="34" charset="0"/>
              </a:rPr>
              <a:t>Please make reservations early, but no later than May 15</a:t>
            </a:r>
            <a:r>
              <a:rPr lang="en-US" altLang="en-US" sz="1300" b="1" i="1" baseline="30000" dirty="0">
                <a:latin typeface="Arial Narrow" pitchFamily="34" charset="0"/>
              </a:rPr>
              <a:t>th</a:t>
            </a:r>
            <a:r>
              <a:rPr lang="en-US" altLang="en-US" sz="1300" b="1" i="1" dirty="0">
                <a:latin typeface="Arial Narrow" pitchFamily="34" charset="0"/>
              </a:rPr>
              <a:t>.  Everyone attending must register – even award winners</a:t>
            </a:r>
          </a:p>
          <a:p>
            <a:pPr algn="ctr" eaLnBrk="0" hangingPunct="0"/>
            <a:r>
              <a:rPr lang="en-US" altLang="en-US" sz="1300" b="1" i="1" dirty="0">
                <a:latin typeface="Arial Narrow" pitchFamily="34" charset="0"/>
              </a:rPr>
              <a:t>Please make your dinner selection when you register</a:t>
            </a:r>
          </a:p>
          <a:p>
            <a:pPr algn="ctr" eaLnBrk="0" hangingPunct="0"/>
            <a:r>
              <a:rPr lang="en-US" altLang="en-US" sz="1300" b="1" i="1" dirty="0">
                <a:latin typeface="Arial Narrow" pitchFamily="34" charset="0"/>
              </a:rPr>
              <a:t>Parking will be free in C lot off Irving Avenue – near Kettering Labs</a:t>
            </a:r>
          </a:p>
          <a:p>
            <a:pPr algn="ctr" eaLnBrk="0" hangingPunct="0">
              <a:spcBef>
                <a:spcPct val="25000"/>
              </a:spcBef>
              <a:tabLst>
                <a:tab pos="228600" algn="l"/>
                <a:tab pos="914400" algn="l"/>
              </a:tabLst>
            </a:pPr>
            <a:r>
              <a:rPr lang="en-US" altLang="en-US" sz="1300" b="1" i="1" dirty="0">
                <a:solidFill>
                  <a:srgbClr val="FF0000"/>
                </a:solidFill>
                <a:latin typeface="Arial Narrow" pitchFamily="34" charset="0"/>
              </a:rPr>
              <a:t>No-shows will be billed for the cost of the dinner</a:t>
            </a:r>
            <a:r>
              <a:rPr lang="en-US" altLang="en-US" sz="1300" b="1" i="1" dirty="0">
                <a:solidFill>
                  <a:srgbClr val="FF0000"/>
                </a:solidFill>
                <a:latin typeface="Arial" charset="0"/>
              </a:rPr>
              <a:t>.</a:t>
            </a:r>
          </a:p>
          <a:p>
            <a:pPr algn="ctr" eaLnBrk="0" hangingPunct="0"/>
            <a:endParaRPr lang="en-US" altLang="en-US" sz="1300" b="1" i="1" dirty="0">
              <a:latin typeface="Arial Narrow" pitchFamily="34" charset="0"/>
            </a:endParaRPr>
          </a:p>
        </p:txBody>
      </p:sp>
      <p:sp>
        <p:nvSpPr>
          <p:cNvPr id="2061" name="Rectangle 64"/>
          <p:cNvSpPr>
            <a:spLocks noChangeArrowheads="1"/>
          </p:cNvSpPr>
          <p:nvPr/>
        </p:nvSpPr>
        <p:spPr bwMode="auto">
          <a:xfrm>
            <a:off x="3009900" y="4129088"/>
            <a:ext cx="7315200" cy="0"/>
          </a:xfrm>
          <a:prstGeom prst="rect">
            <a:avLst/>
          </a:prstGeom>
          <a:noFill/>
          <a:ln w="12700">
            <a:noFill/>
            <a:miter lim="800000"/>
            <a:headEnd type="none" w="sm" len="sm"/>
            <a:tailEnd type="none" w="sm" len="sm"/>
          </a:ln>
        </p:spPr>
        <p:txBody>
          <a:bodyPr>
            <a:spAutoFit/>
          </a:bodyPr>
          <a:lstStyle/>
          <a:p>
            <a:pPr eaLnBrk="0" hangingPunct="0"/>
            <a:endParaRPr lang="en-US"/>
          </a:p>
        </p:txBody>
      </p:sp>
      <p:pic>
        <p:nvPicPr>
          <p:cNvPr id="2062" name="Picture 69" descr="logA661t8_06"/>
          <p:cNvPicPr>
            <a:picLocks noChangeAspect="1" noChangeArrowheads="1"/>
          </p:cNvPicPr>
          <p:nvPr/>
        </p:nvPicPr>
        <p:blipFill>
          <a:blip r:embed="rId4" cstate="print"/>
          <a:srcRect/>
          <a:stretch>
            <a:fillRect/>
          </a:stretch>
        </p:blipFill>
        <p:spPr bwMode="auto">
          <a:xfrm>
            <a:off x="5181600" y="1851025"/>
            <a:ext cx="1752600" cy="1044575"/>
          </a:xfrm>
          <a:prstGeom prst="rect">
            <a:avLst/>
          </a:prstGeom>
          <a:noFill/>
          <a:ln w="9525">
            <a:noFill/>
            <a:miter lim="800000"/>
            <a:headEnd/>
            <a:tailEnd/>
          </a:ln>
        </p:spPr>
      </p:pic>
      <p:pic>
        <p:nvPicPr>
          <p:cNvPr id="2" name="Picture 1">
            <a:extLst>
              <a:ext uri="{FF2B5EF4-FFF2-40B4-BE49-F238E27FC236}">
                <a16:creationId xmlns:a16="http://schemas.microsoft.com/office/drawing/2014/main" id="{04C8489D-2463-1734-5950-4950A854AC3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14400" y="152400"/>
            <a:ext cx="5270500" cy="1134745"/>
          </a:xfrm>
          <a:prstGeom prst="rect">
            <a:avLst/>
          </a:prstGeom>
          <a:noFill/>
          <a:ln>
            <a:noFill/>
          </a:ln>
        </p:spPr>
      </p:pic>
      <p:pic>
        <p:nvPicPr>
          <p:cNvPr id="3" name="Picture 2">
            <a:extLst>
              <a:ext uri="{FF2B5EF4-FFF2-40B4-BE49-F238E27FC236}">
                <a16:creationId xmlns:a16="http://schemas.microsoft.com/office/drawing/2014/main" id="{F1580432-5280-1D33-2906-0749FA6AE47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24199" y="1696785"/>
            <a:ext cx="1588861" cy="1431451"/>
          </a:xfrm>
          <a:prstGeom prst="rect">
            <a:avLst/>
          </a:prstGeom>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4" descr="UD Parking"/>
          <p:cNvPicPr>
            <a:picLocks noChangeAspect="1" noChangeArrowheads="1"/>
          </p:cNvPicPr>
          <p:nvPr/>
        </p:nvPicPr>
        <p:blipFill>
          <a:blip r:embed="rId2" cstate="print"/>
          <a:srcRect/>
          <a:stretch>
            <a:fillRect/>
          </a:stretch>
        </p:blipFill>
        <p:spPr bwMode="auto">
          <a:xfrm>
            <a:off x="457200" y="1752600"/>
            <a:ext cx="6257925" cy="6096000"/>
          </a:xfrm>
          <a:prstGeom prst="rect">
            <a:avLst/>
          </a:prstGeom>
          <a:noFill/>
          <a:ln w="9525">
            <a:noFill/>
            <a:miter lim="800000"/>
            <a:headEnd/>
            <a:tailEnd/>
          </a:ln>
        </p:spPr>
      </p:pic>
      <p:sp>
        <p:nvSpPr>
          <p:cNvPr id="3076" name="Text Box 5"/>
          <p:cNvSpPr txBox="1">
            <a:spLocks noChangeArrowheads="1"/>
          </p:cNvSpPr>
          <p:nvPr/>
        </p:nvSpPr>
        <p:spPr bwMode="auto">
          <a:xfrm>
            <a:off x="5851525" y="4811713"/>
            <a:ext cx="900113" cy="304800"/>
          </a:xfrm>
          <a:prstGeom prst="rect">
            <a:avLst/>
          </a:prstGeom>
          <a:noFill/>
          <a:ln w="12700">
            <a:noFill/>
            <a:miter lim="800000"/>
            <a:headEnd type="none" w="sm" len="sm"/>
            <a:tailEnd type="none" w="sm" len="sm"/>
          </a:ln>
        </p:spPr>
        <p:txBody>
          <a:bodyPr wrap="none">
            <a:spAutoFit/>
          </a:bodyPr>
          <a:lstStyle/>
          <a:p>
            <a:pPr eaLnBrk="0" hangingPunct="0"/>
            <a:r>
              <a:rPr lang="en-US" sz="1400"/>
              <a:t>Park Here</a:t>
            </a:r>
          </a:p>
        </p:txBody>
      </p:sp>
      <p:sp>
        <p:nvSpPr>
          <p:cNvPr id="3077" name="Line 7"/>
          <p:cNvSpPr>
            <a:spLocks noChangeShapeType="1"/>
          </p:cNvSpPr>
          <p:nvPr/>
        </p:nvSpPr>
        <p:spPr bwMode="auto">
          <a:xfrm flipH="1">
            <a:off x="3886200" y="4953000"/>
            <a:ext cx="1981200" cy="228600"/>
          </a:xfrm>
          <a:prstGeom prst="line">
            <a:avLst/>
          </a:prstGeom>
          <a:noFill/>
          <a:ln w="12700">
            <a:solidFill>
              <a:schemeClr val="tx1"/>
            </a:solidFill>
            <a:round/>
            <a:headEnd type="none" w="sm" len="sm"/>
            <a:tailEnd type="triangle" w="sm" len="sm"/>
          </a:ln>
        </p:spPr>
        <p:txBody>
          <a:bodyPr/>
          <a:lstStyle/>
          <a:p>
            <a:endParaRPr lang="en-US"/>
          </a:p>
        </p:txBody>
      </p:sp>
      <p:sp>
        <p:nvSpPr>
          <p:cNvPr id="3078" name="Text Box 8"/>
          <p:cNvSpPr txBox="1">
            <a:spLocks noChangeArrowheads="1"/>
          </p:cNvSpPr>
          <p:nvPr/>
        </p:nvSpPr>
        <p:spPr bwMode="auto">
          <a:xfrm>
            <a:off x="4724400" y="3276600"/>
            <a:ext cx="2336800" cy="517525"/>
          </a:xfrm>
          <a:prstGeom prst="rect">
            <a:avLst/>
          </a:prstGeom>
          <a:noFill/>
          <a:ln w="12700">
            <a:noFill/>
            <a:miter lim="800000"/>
            <a:headEnd type="none" w="sm" len="sm"/>
            <a:tailEnd type="none" w="sm" len="sm"/>
          </a:ln>
        </p:spPr>
        <p:txBody>
          <a:bodyPr wrap="none">
            <a:spAutoFit/>
          </a:bodyPr>
          <a:lstStyle/>
          <a:p>
            <a:pPr eaLnBrk="0" hangingPunct="0"/>
            <a:r>
              <a:rPr lang="en-US" sz="1400" dirty="0"/>
              <a:t>Kennedy Union is Here</a:t>
            </a:r>
          </a:p>
          <a:p>
            <a:pPr eaLnBrk="0" hangingPunct="0"/>
            <a:r>
              <a:rPr lang="en-US" sz="1400" dirty="0"/>
              <a:t>Ballroom on the Second Floor</a:t>
            </a:r>
          </a:p>
        </p:txBody>
      </p:sp>
      <p:sp>
        <p:nvSpPr>
          <p:cNvPr id="3079" name="Line 9"/>
          <p:cNvSpPr>
            <a:spLocks noChangeShapeType="1"/>
          </p:cNvSpPr>
          <p:nvPr/>
        </p:nvSpPr>
        <p:spPr bwMode="auto">
          <a:xfrm flipH="1">
            <a:off x="3657600" y="3505200"/>
            <a:ext cx="1066800" cy="609600"/>
          </a:xfrm>
          <a:prstGeom prst="line">
            <a:avLst/>
          </a:prstGeom>
          <a:noFill/>
          <a:ln w="12700">
            <a:solidFill>
              <a:schemeClr val="tx1"/>
            </a:solidFill>
            <a:round/>
            <a:headEnd type="none" w="sm" len="sm"/>
            <a:tailEnd type="triangle" w="sm" len="sm"/>
          </a:ln>
        </p:spPr>
        <p:txBody>
          <a:bodyPr/>
          <a:lstStyle/>
          <a:p>
            <a:endParaRPr lang="en-US"/>
          </a:p>
        </p:txBody>
      </p:sp>
      <p:sp>
        <p:nvSpPr>
          <p:cNvPr id="3080" name="Text Box 10"/>
          <p:cNvSpPr txBox="1">
            <a:spLocks noChangeArrowheads="1"/>
          </p:cNvSpPr>
          <p:nvPr/>
        </p:nvSpPr>
        <p:spPr bwMode="auto">
          <a:xfrm>
            <a:off x="3962400" y="7239000"/>
            <a:ext cx="1651000" cy="517525"/>
          </a:xfrm>
          <a:prstGeom prst="rect">
            <a:avLst/>
          </a:prstGeom>
          <a:noFill/>
          <a:ln w="12700">
            <a:noFill/>
            <a:miter lim="800000"/>
            <a:headEnd type="none" w="sm" len="sm"/>
            <a:tailEnd type="none" w="sm" len="sm"/>
          </a:ln>
        </p:spPr>
        <p:txBody>
          <a:bodyPr wrap="none">
            <a:spAutoFit/>
          </a:bodyPr>
          <a:lstStyle/>
          <a:p>
            <a:pPr eaLnBrk="0" hangingPunct="0"/>
            <a:r>
              <a:rPr lang="en-US" sz="1400" dirty="0"/>
              <a:t>Come up Irving Ave</a:t>
            </a:r>
          </a:p>
          <a:p>
            <a:pPr eaLnBrk="0" hangingPunct="0"/>
            <a:r>
              <a:rPr lang="en-US" sz="1400" dirty="0"/>
              <a:t>To Evanston</a:t>
            </a:r>
          </a:p>
        </p:txBody>
      </p:sp>
      <p:sp>
        <p:nvSpPr>
          <p:cNvPr id="3081" name="Line 11"/>
          <p:cNvSpPr>
            <a:spLocks noChangeShapeType="1"/>
          </p:cNvSpPr>
          <p:nvPr/>
        </p:nvSpPr>
        <p:spPr bwMode="auto">
          <a:xfrm flipV="1">
            <a:off x="4419600" y="7010400"/>
            <a:ext cx="0" cy="304800"/>
          </a:xfrm>
          <a:prstGeom prst="line">
            <a:avLst/>
          </a:prstGeom>
          <a:noFill/>
          <a:ln w="12700">
            <a:solidFill>
              <a:schemeClr val="tx1"/>
            </a:solidFill>
            <a:round/>
            <a:headEnd type="none" w="sm" len="sm"/>
            <a:tailEnd type="triangle" w="sm" len="sm"/>
          </a:ln>
        </p:spPr>
        <p:txBody>
          <a:bodyPr/>
          <a:lstStyle/>
          <a:p>
            <a:endParaRPr lang="en-US"/>
          </a:p>
        </p:txBody>
      </p:sp>
    </p:spTree>
    <p:extLst>
      <p:ext uri="{BB962C8B-B14F-4D97-AF65-F5344CB8AC3E}">
        <p14:creationId xmlns:p14="http://schemas.microsoft.com/office/powerpoint/2010/main" val="3829056411"/>
      </p:ext>
    </p:extLst>
  </p:cSld>
  <p:clrMapOvr>
    <a:masterClrMapping/>
  </p:clrMapOvr>
</p:sld>
</file>

<file path=ppt/theme/theme1.xml><?xml version="1.0" encoding="utf-8"?>
<a:theme xmlns:a="http://schemas.openxmlformats.org/drawingml/2006/main" name="System">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ystem">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ystem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ystem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System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ystem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ystem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ystem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System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35691</TotalTime>
  <Pages>8892816</Pages>
  <Words>349</Words>
  <Application>Microsoft Office PowerPoint</Application>
  <PresentationFormat>Custom</PresentationFormat>
  <Paragraphs>55</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Narrow</vt:lpstr>
      <vt:lpstr>Times New Roman</vt:lpstr>
      <vt:lpstr>System</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Windows User</dc:creator>
  <cp:lastModifiedBy>Troy Hoeger</cp:lastModifiedBy>
  <cp:revision>8802735</cp:revision>
  <cp:lastPrinted>2016-04-05T13:04:15Z</cp:lastPrinted>
  <dcterms:created xsi:type="dcterms:W3CDTF">1997-09-21T18:58:30Z</dcterms:created>
  <dcterms:modified xsi:type="dcterms:W3CDTF">2026-04-03T13:11:53Z</dcterms:modified>
</cp:coreProperties>
</file>