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Lst>
  <p:notesMasterIdLst>
    <p:notesMasterId r:id="rId26"/>
  </p:notesMasterIdLst>
  <p:sldIdLst>
    <p:sldId id="256" r:id="rId3"/>
    <p:sldId id="257" r:id="rId4"/>
    <p:sldId id="258" r:id="rId5"/>
    <p:sldId id="259" r:id="rId6"/>
    <p:sldId id="260" r:id="rId7"/>
    <p:sldId id="275" r:id="rId8"/>
    <p:sldId id="281" r:id="rId9"/>
    <p:sldId id="261" r:id="rId10"/>
    <p:sldId id="262" r:id="rId11"/>
    <p:sldId id="276" r:id="rId12"/>
    <p:sldId id="263" r:id="rId13"/>
    <p:sldId id="264" r:id="rId14"/>
    <p:sldId id="279" r:id="rId15"/>
    <p:sldId id="265" r:id="rId16"/>
    <p:sldId id="280" r:id="rId17"/>
    <p:sldId id="268" r:id="rId18"/>
    <p:sldId id="282" r:id="rId19"/>
    <p:sldId id="270" r:id="rId20"/>
    <p:sldId id="271" r:id="rId21"/>
    <p:sldId id="277" r:id="rId22"/>
    <p:sldId id="272" r:id="rId23"/>
    <p:sldId id="278" r:id="rId24"/>
    <p:sldId id="273" r:id="rId25"/>
  </p:sldIdLst>
  <p:sldSz cx="9144000" cy="6858000" type="screen4x3"/>
  <p:notesSz cx="6858000" cy="9144000"/>
  <p:embeddedFontLst>
    <p:embeddedFont>
      <p:font typeface="Century Gothic" panose="020B0502020202020204" pitchFamily="34" charset="0"/>
      <p:regular r:id="rId27"/>
      <p:bold r:id="rId28"/>
      <p:italic r:id="rId29"/>
      <p:boldItalic r:id="rId30"/>
    </p:embeddedFont>
    <p:embeddedFont>
      <p:font typeface="Nunito Sans" pitchFamily="2" charset="0"/>
      <p:regular r:id="rId31"/>
      <p:bold r:id="rId32"/>
      <p:italic r:id="rId33"/>
      <p:boldItalic r:id="rId34"/>
    </p:embeddedFont>
    <p:embeddedFont>
      <p:font typeface="Nunito Sans ExtraBold" pitchFamily="2" charset="0"/>
      <p:bold r:id="rId35"/>
      <p:boldItalic r:id="rId36"/>
    </p:embeddedFont>
    <p:embeddedFont>
      <p:font typeface="Nunito Sans Light" pitchFamily="2" charset="0"/>
      <p:regular r:id="rId37"/>
      <p:bold r:id="rId38"/>
      <p:italic r:id="rId39"/>
      <p:boldItalic r:id="rId40"/>
    </p:embeddedFont>
    <p:embeddedFont>
      <p:font typeface="Nunito Sans Medium" panose="020B0604020202020204" charset="0"/>
      <p:regular r:id="rId41"/>
      <p:bold r:id="rId42"/>
      <p:italic r:id="rId43"/>
      <p:boldItalic r:id="rId44"/>
    </p:embeddedFont>
    <p:embeddedFont>
      <p:font typeface="Nunito Sans SemiBold"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94404" autoAdjust="0"/>
  </p:normalViewPr>
  <p:slideViewPr>
    <p:cSldViewPr snapToGrid="0">
      <p:cViewPr varScale="1">
        <p:scale>
          <a:sx n="70" d="100"/>
          <a:sy n="70" d="100"/>
        </p:scale>
        <p:origin x="520" y="52"/>
      </p:cViewPr>
      <p:guideLst>
        <p:guide orient="horz" pos="2160"/>
        <p:guide pos="2880"/>
      </p:guideLst>
    </p:cSldViewPr>
  </p:slideViewPr>
  <p:outlineViewPr>
    <p:cViewPr>
      <p:scale>
        <a:sx n="33" d="100"/>
        <a:sy n="33" d="100"/>
      </p:scale>
      <p:origin x="0" y="-225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4702670f3a_2_7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4702670f3a_2_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debf31ab05_3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debf31ab05_3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0817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debf31ab05_3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debf31ab05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debf31ab05_3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debf31ab05_3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debf31ab05_3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debf31ab05_3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16624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debf31ab05_3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debf31ab05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debf31ab05_3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debf31ab05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6636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d9d7030a3e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d9d7030a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d9d7030a3e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d9d7030a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170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debf31ab05_3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debf31ab05_3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726a4ea57c_2_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726a4ea57c_2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726a4ea57c_2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726a4ea57c_2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726a4ea57c_2_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726a4ea57c_2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0351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e068b9894f_1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e068b9894f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e068b9894f_1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e068b9894f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5808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e068b9894f_1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e068b9894f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debf31ab05_3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debf31ab05_3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debf31ab05_3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debf31ab05_3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debf31ab05_3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debf31ab05_3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debf31ab05_3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debf31ab05_3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3721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debf31ab05_3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debf31ab05_3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6889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debf31ab05_3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debf31ab05_3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debf31ab05_3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debf31ab05_3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Aqua">
  <p:cSld name="Title Slide_1">
    <p:bg>
      <p:bgPr>
        <a:solidFill>
          <a:schemeClr val="accent1"/>
        </a:solidFill>
        <a:effectLst/>
      </p:bgPr>
    </p:bg>
    <p:spTree>
      <p:nvGrpSpPr>
        <p:cNvPr id="1" name="Shape 62"/>
        <p:cNvGrpSpPr/>
        <p:nvPr/>
      </p:nvGrpSpPr>
      <p:grpSpPr>
        <a:xfrm>
          <a:off x="0" y="0"/>
          <a:ext cx="0" cy="0"/>
          <a:chOff x="0" y="0"/>
          <a:chExt cx="0" cy="0"/>
        </a:xfrm>
      </p:grpSpPr>
      <p:sp>
        <p:nvSpPr>
          <p:cNvPr id="63" name="Google Shape;63;p15"/>
          <p:cNvSpPr/>
          <p:nvPr/>
        </p:nvSpPr>
        <p:spPr>
          <a:xfrm>
            <a:off x="0" y="5624946"/>
            <a:ext cx="9144000" cy="1233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highlight>
                <a:schemeClr val="accent1"/>
              </a:highlight>
              <a:latin typeface="Calibri"/>
              <a:ea typeface="Calibri"/>
              <a:cs typeface="Calibri"/>
              <a:sym typeface="Calibri"/>
            </a:endParaRPr>
          </a:p>
        </p:txBody>
      </p:sp>
      <p:pic>
        <p:nvPicPr>
          <p:cNvPr id="64" name="Google Shape;64;p15"/>
          <p:cNvPicPr preferRelativeResize="0"/>
          <p:nvPr/>
        </p:nvPicPr>
        <p:blipFill rotWithShape="1">
          <a:blip r:embed="rId2">
            <a:alphaModFix/>
          </a:blip>
          <a:srcRect/>
          <a:stretch/>
        </p:blipFill>
        <p:spPr>
          <a:xfrm>
            <a:off x="6350147" y="6455664"/>
            <a:ext cx="2576624" cy="191686"/>
          </a:xfrm>
          <a:prstGeom prst="rect">
            <a:avLst/>
          </a:prstGeom>
          <a:noFill/>
          <a:ln>
            <a:noFill/>
          </a:ln>
        </p:spPr>
      </p:pic>
      <p:sp>
        <p:nvSpPr>
          <p:cNvPr id="65" name="Google Shape;65;p15"/>
          <p:cNvSpPr txBox="1"/>
          <p:nvPr/>
        </p:nvSpPr>
        <p:spPr>
          <a:xfrm>
            <a:off x="317809" y="1154296"/>
            <a:ext cx="8452200" cy="6921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endParaRPr sz="2700" b="1">
              <a:solidFill>
                <a:srgbClr val="FFFFFF"/>
              </a:solidFill>
              <a:latin typeface="Century Gothic"/>
              <a:ea typeface="Century Gothic"/>
              <a:cs typeface="Century Gothic"/>
              <a:sym typeface="Century Gothic"/>
            </a:endParaRPr>
          </a:p>
        </p:txBody>
      </p:sp>
      <p:sp>
        <p:nvSpPr>
          <p:cNvPr id="66" name="Google Shape;66;p15"/>
          <p:cNvSpPr txBox="1"/>
          <p:nvPr/>
        </p:nvSpPr>
        <p:spPr>
          <a:xfrm>
            <a:off x="394000" y="1811325"/>
            <a:ext cx="8452200" cy="393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800"/>
              </a:spcBef>
              <a:spcAft>
                <a:spcPts val="0"/>
              </a:spcAft>
              <a:buNone/>
            </a:pPr>
            <a:endParaRPr sz="2100">
              <a:solidFill>
                <a:srgbClr val="FFFFFF"/>
              </a:solidFill>
              <a:latin typeface="Century Gothic"/>
              <a:ea typeface="Century Gothic"/>
              <a:cs typeface="Century Gothic"/>
              <a:sym typeface="Century Gothic"/>
            </a:endParaRPr>
          </a:p>
        </p:txBody>
      </p:sp>
      <p:sp>
        <p:nvSpPr>
          <p:cNvPr id="67" name="Google Shape;67;p15"/>
          <p:cNvSpPr txBox="1">
            <a:spLocks noGrp="1"/>
          </p:cNvSpPr>
          <p:nvPr>
            <p:ph type="title"/>
          </p:nvPr>
        </p:nvSpPr>
        <p:spPr>
          <a:xfrm>
            <a:off x="394000" y="1154300"/>
            <a:ext cx="7650600" cy="453900"/>
          </a:xfrm>
          <a:prstGeom prst="rect">
            <a:avLst/>
          </a:prstGeom>
        </p:spPr>
        <p:txBody>
          <a:bodyPr spcFirstLastPara="1" wrap="square" lIns="91425" tIns="45700" rIns="91425" bIns="45700" anchor="t" anchorCtr="0">
            <a:noAutofit/>
          </a:bodyPr>
          <a:lstStyle>
            <a:lvl1pPr lvl="0">
              <a:spcBef>
                <a:spcPts val="0"/>
              </a:spcBef>
              <a:spcAft>
                <a:spcPts val="0"/>
              </a:spcAft>
              <a:buNone/>
              <a:defRPr>
                <a:solidFill>
                  <a:srgbClr val="FFFFFF"/>
                </a:solidFill>
                <a:latin typeface="Century Gothic" panose="020B0502020202020204" pitchFamily="34" charset="0"/>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dirty="0"/>
          </a:p>
        </p:txBody>
      </p:sp>
      <p:sp>
        <p:nvSpPr>
          <p:cNvPr id="68" name="Google Shape;68;p15"/>
          <p:cNvSpPr txBox="1">
            <a:spLocks noGrp="1"/>
          </p:cNvSpPr>
          <p:nvPr>
            <p:ph type="subTitle" idx="1"/>
          </p:nvPr>
        </p:nvSpPr>
        <p:spPr>
          <a:xfrm>
            <a:off x="439100" y="1608200"/>
            <a:ext cx="7614300" cy="453900"/>
          </a:xfrm>
          <a:prstGeom prst="rect">
            <a:avLst/>
          </a:prstGeom>
        </p:spPr>
        <p:txBody>
          <a:bodyPr spcFirstLastPara="1" wrap="square" lIns="91425" tIns="91425" rIns="91425" bIns="91425" anchor="t" anchorCtr="0">
            <a:noAutofit/>
          </a:bodyPr>
          <a:lstStyle>
            <a:lvl1pPr lvl="0">
              <a:spcBef>
                <a:spcPts val="0"/>
              </a:spcBef>
              <a:spcAft>
                <a:spcPts val="0"/>
              </a:spcAft>
              <a:buNone/>
              <a:defRPr>
                <a:solidFill>
                  <a:srgbClr val="FFFFFF"/>
                </a:solidFill>
                <a:latin typeface="Century Gothic" panose="020B0502020202020204" pitchFamily="34" charset="0"/>
              </a:defRPr>
            </a:lvl1pPr>
            <a:lvl2pPr lvl="1">
              <a:spcBef>
                <a:spcPts val="0"/>
              </a:spcBef>
              <a:spcAft>
                <a:spcPts val="0"/>
              </a:spcAft>
              <a:buNone/>
              <a:defRPr>
                <a:solidFill>
                  <a:srgbClr val="FFFFFF"/>
                </a:solidFill>
              </a:defRPr>
            </a:lvl2pPr>
            <a:lvl3pPr lvl="2">
              <a:spcBef>
                <a:spcPts val="0"/>
              </a:spcBef>
              <a:spcAft>
                <a:spcPts val="0"/>
              </a:spcAft>
              <a:buNone/>
              <a:defRPr>
                <a:solidFill>
                  <a:srgbClr val="FFFFFF"/>
                </a:solidFill>
              </a:defRPr>
            </a:lvl3pPr>
            <a:lvl4pPr lvl="3">
              <a:spcBef>
                <a:spcPts val="0"/>
              </a:spcBef>
              <a:spcAft>
                <a:spcPts val="0"/>
              </a:spcAft>
              <a:buNone/>
              <a:defRPr>
                <a:solidFill>
                  <a:srgbClr val="FFFFFF"/>
                </a:solidFill>
              </a:defRPr>
            </a:lvl4pPr>
            <a:lvl5pPr lvl="4">
              <a:spcBef>
                <a:spcPts val="0"/>
              </a:spcBef>
              <a:spcAft>
                <a:spcPts val="0"/>
              </a:spcAft>
              <a:buNone/>
              <a:defRPr>
                <a:solidFill>
                  <a:srgbClr val="FFFFFF"/>
                </a:solidFill>
              </a:defRPr>
            </a:lvl5pPr>
            <a:lvl6pPr lvl="5">
              <a:spcBef>
                <a:spcPts val="0"/>
              </a:spcBef>
              <a:spcAft>
                <a:spcPts val="0"/>
              </a:spcAft>
              <a:buNone/>
              <a:defRPr>
                <a:solidFill>
                  <a:srgbClr val="FFFFFF"/>
                </a:solidFill>
              </a:defRPr>
            </a:lvl6pPr>
            <a:lvl7pPr lvl="6">
              <a:spcBef>
                <a:spcPts val="0"/>
              </a:spcBef>
              <a:spcAft>
                <a:spcPts val="0"/>
              </a:spcAft>
              <a:buNone/>
              <a:defRPr>
                <a:solidFill>
                  <a:srgbClr val="FFFFFF"/>
                </a:solidFill>
              </a:defRPr>
            </a:lvl7pPr>
            <a:lvl8pPr lvl="7">
              <a:spcBef>
                <a:spcPts val="0"/>
              </a:spcBef>
              <a:spcAft>
                <a:spcPts val="0"/>
              </a:spcAft>
              <a:buNone/>
              <a:defRPr>
                <a:solidFill>
                  <a:srgbClr val="FFFFFF"/>
                </a:solidFill>
              </a:defRPr>
            </a:lvl8pPr>
            <a:lvl9pPr lvl="8">
              <a:spcBef>
                <a:spcPts val="0"/>
              </a:spcBef>
              <a:spcAft>
                <a:spcPts val="0"/>
              </a:spcAft>
              <a:buNone/>
              <a:defRPr>
                <a:solidFill>
                  <a:srgbClr val="FFFFFF"/>
                </a:solidFill>
              </a:defRPr>
            </a:lvl9pPr>
          </a:lstStyle>
          <a:p>
            <a:endParaRPr dirty="0"/>
          </a:p>
        </p:txBody>
      </p:sp>
    </p:spTree>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Aqua 1">
  <p:cSld name="Title Slide_1_1">
    <p:bg>
      <p:bgPr>
        <a:solidFill>
          <a:schemeClr val="lt2"/>
        </a:solidFill>
        <a:effectLst/>
      </p:bgPr>
    </p:bg>
    <p:spTree>
      <p:nvGrpSpPr>
        <p:cNvPr id="1" name="Shape 69"/>
        <p:cNvGrpSpPr/>
        <p:nvPr/>
      </p:nvGrpSpPr>
      <p:grpSpPr>
        <a:xfrm>
          <a:off x="0" y="0"/>
          <a:ext cx="0" cy="0"/>
          <a:chOff x="0" y="0"/>
          <a:chExt cx="0" cy="0"/>
        </a:xfrm>
      </p:grpSpPr>
      <p:sp>
        <p:nvSpPr>
          <p:cNvPr id="70" name="Google Shape;70;p16"/>
          <p:cNvSpPr/>
          <p:nvPr/>
        </p:nvSpPr>
        <p:spPr>
          <a:xfrm>
            <a:off x="0" y="6404050"/>
            <a:ext cx="6360300" cy="453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highlight>
                <a:schemeClr val="accent1"/>
              </a:highlight>
              <a:latin typeface="Calibri"/>
              <a:ea typeface="Calibri"/>
              <a:cs typeface="Calibri"/>
              <a:sym typeface="Calibri"/>
            </a:endParaRPr>
          </a:p>
        </p:txBody>
      </p:sp>
      <p:sp>
        <p:nvSpPr>
          <p:cNvPr id="71" name="Google Shape;71;p16"/>
          <p:cNvSpPr txBox="1"/>
          <p:nvPr/>
        </p:nvSpPr>
        <p:spPr>
          <a:xfrm>
            <a:off x="317809" y="1154296"/>
            <a:ext cx="8452200" cy="6921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None/>
            </a:pPr>
            <a:endParaRPr sz="2700" b="1">
              <a:solidFill>
                <a:srgbClr val="FFFFFF"/>
              </a:solidFill>
              <a:latin typeface="Century Gothic"/>
              <a:ea typeface="Century Gothic"/>
              <a:cs typeface="Century Gothic"/>
              <a:sym typeface="Century Gothic"/>
            </a:endParaRPr>
          </a:p>
        </p:txBody>
      </p:sp>
      <p:sp>
        <p:nvSpPr>
          <p:cNvPr id="72" name="Google Shape;72;p16"/>
          <p:cNvSpPr txBox="1"/>
          <p:nvPr/>
        </p:nvSpPr>
        <p:spPr>
          <a:xfrm>
            <a:off x="394000" y="1811325"/>
            <a:ext cx="8452200" cy="393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800"/>
              </a:spcBef>
              <a:spcAft>
                <a:spcPts val="0"/>
              </a:spcAft>
              <a:buNone/>
            </a:pPr>
            <a:endParaRPr sz="2100">
              <a:solidFill>
                <a:srgbClr val="FFFFFF"/>
              </a:solidFill>
              <a:latin typeface="Century Gothic"/>
              <a:ea typeface="Century Gothic"/>
              <a:cs typeface="Century Gothic"/>
              <a:sym typeface="Century Gothic"/>
            </a:endParaRPr>
          </a:p>
        </p:txBody>
      </p:sp>
      <p:sp>
        <p:nvSpPr>
          <p:cNvPr id="73" name="Google Shape;73;p16"/>
          <p:cNvSpPr txBox="1">
            <a:spLocks noGrp="1"/>
          </p:cNvSpPr>
          <p:nvPr>
            <p:ph type="title"/>
          </p:nvPr>
        </p:nvSpPr>
        <p:spPr>
          <a:xfrm>
            <a:off x="394000" y="1154300"/>
            <a:ext cx="6582300" cy="581400"/>
          </a:xfrm>
          <a:prstGeom prst="rect">
            <a:avLst/>
          </a:prstGeom>
        </p:spPr>
        <p:txBody>
          <a:bodyPr spcFirstLastPara="1" wrap="square" lIns="91425" tIns="45700" rIns="91425" bIns="45700" anchor="t" anchorCtr="0">
            <a:noAutofit/>
          </a:bodyPr>
          <a:lstStyle>
            <a:lvl1pPr lvl="0">
              <a:spcBef>
                <a:spcPts val="0"/>
              </a:spcBef>
              <a:spcAft>
                <a:spcPts val="0"/>
              </a:spcAft>
              <a:buSzPts val="2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16"/>
          <p:cNvSpPr txBox="1">
            <a:spLocks noGrp="1"/>
          </p:cNvSpPr>
          <p:nvPr>
            <p:ph type="subTitle" idx="1"/>
          </p:nvPr>
        </p:nvSpPr>
        <p:spPr>
          <a:xfrm>
            <a:off x="453950" y="1630525"/>
            <a:ext cx="5641200" cy="425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a:latin typeface="Century Gothic" panose="020B0502020202020204" pitchFamily="34"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Tree>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List" type="obj">
  <p:cSld name="OBJECT">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394852" y="365126"/>
            <a:ext cx="8330100" cy="4662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 name="Google Shape;77;p17"/>
          <p:cNvSpPr txBox="1">
            <a:spLocks noGrp="1"/>
          </p:cNvSpPr>
          <p:nvPr>
            <p:ph type="subTitle" idx="1"/>
          </p:nvPr>
        </p:nvSpPr>
        <p:spPr>
          <a:xfrm>
            <a:off x="515550" y="1025075"/>
            <a:ext cx="8209500" cy="6714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2000"/>
              <a:buFont typeface="Nunito Sans Medium"/>
              <a:buNone/>
              <a:defRPr>
                <a:solidFill>
                  <a:schemeClr val="dk1"/>
                </a:solidFill>
                <a:latin typeface="Nunito Sans Medium"/>
                <a:ea typeface="Nunito Sans Medium"/>
                <a:cs typeface="Nunito Sans Medium"/>
                <a:sym typeface="Nunito Sans Medium"/>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8" name="Google Shape;78;p17"/>
          <p:cNvSpPr txBox="1">
            <a:spLocks noGrp="1"/>
          </p:cNvSpPr>
          <p:nvPr>
            <p:ph type="body" idx="2"/>
          </p:nvPr>
        </p:nvSpPr>
        <p:spPr>
          <a:xfrm>
            <a:off x="515425" y="2301975"/>
            <a:ext cx="8209500" cy="38691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2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umn photo and text">
  <p:cSld name="Two Row">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1" name="Google Shape;81;p18"/>
          <p:cNvSpPr>
            <a:spLocks noGrp="1"/>
          </p:cNvSpPr>
          <p:nvPr>
            <p:ph type="pic" idx="2"/>
          </p:nvPr>
        </p:nvSpPr>
        <p:spPr>
          <a:xfrm>
            <a:off x="447625" y="1330875"/>
            <a:ext cx="2361900" cy="2361900"/>
          </a:xfrm>
          <a:prstGeom prst="rect">
            <a:avLst/>
          </a:prstGeom>
          <a:noFill/>
          <a:ln>
            <a:noFill/>
          </a:ln>
        </p:spPr>
      </p:sp>
      <p:sp>
        <p:nvSpPr>
          <p:cNvPr id="82" name="Google Shape;82;p18"/>
          <p:cNvSpPr>
            <a:spLocks noGrp="1"/>
          </p:cNvSpPr>
          <p:nvPr>
            <p:ph type="pic" idx="3"/>
          </p:nvPr>
        </p:nvSpPr>
        <p:spPr>
          <a:xfrm>
            <a:off x="3391050" y="1330875"/>
            <a:ext cx="2361900" cy="2361900"/>
          </a:xfrm>
          <a:prstGeom prst="rect">
            <a:avLst/>
          </a:prstGeom>
          <a:noFill/>
          <a:ln>
            <a:noFill/>
          </a:ln>
        </p:spPr>
      </p:sp>
      <p:sp>
        <p:nvSpPr>
          <p:cNvPr id="83" name="Google Shape;83;p18"/>
          <p:cNvSpPr>
            <a:spLocks noGrp="1"/>
          </p:cNvSpPr>
          <p:nvPr>
            <p:ph type="pic" idx="4"/>
          </p:nvPr>
        </p:nvSpPr>
        <p:spPr>
          <a:xfrm>
            <a:off x="6334475" y="1330875"/>
            <a:ext cx="2361900" cy="2361900"/>
          </a:xfrm>
          <a:prstGeom prst="rect">
            <a:avLst/>
          </a:prstGeom>
          <a:noFill/>
          <a:ln>
            <a:noFill/>
          </a:ln>
        </p:spPr>
      </p:sp>
      <p:sp>
        <p:nvSpPr>
          <p:cNvPr id="84" name="Google Shape;84;p18"/>
          <p:cNvSpPr txBox="1">
            <a:spLocks noGrp="1"/>
          </p:cNvSpPr>
          <p:nvPr>
            <p:ph type="body" idx="1"/>
          </p:nvPr>
        </p:nvSpPr>
        <p:spPr>
          <a:xfrm>
            <a:off x="461600" y="3896600"/>
            <a:ext cx="2361900" cy="1918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
        <p:nvSpPr>
          <p:cNvPr id="85" name="Google Shape;85;p18"/>
          <p:cNvSpPr txBox="1">
            <a:spLocks noGrp="1"/>
          </p:cNvSpPr>
          <p:nvPr>
            <p:ph type="body" idx="5"/>
          </p:nvPr>
        </p:nvSpPr>
        <p:spPr>
          <a:xfrm>
            <a:off x="3378988" y="3896600"/>
            <a:ext cx="2361900" cy="1918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atin typeface="Century Gothic" panose="020B0502020202020204" pitchFamily="34" charset="0"/>
              </a:defRPr>
            </a:lvl1pPr>
            <a:lvl2pPr marL="914400" lvl="1" indent="-330200" rtl="0">
              <a:spcBef>
                <a:spcPts val="0"/>
              </a:spcBef>
              <a:spcAft>
                <a:spcPts val="0"/>
              </a:spcAft>
              <a:buSzPts val="1600"/>
              <a:buChar char="○"/>
              <a:defRPr/>
            </a:lvl2pPr>
            <a:lvl3pPr marL="1371600" lvl="2" indent="-317500" rtl="0">
              <a:spcBef>
                <a:spcPts val="0"/>
              </a:spcBef>
              <a:spcAft>
                <a:spcPts val="0"/>
              </a:spcAft>
              <a:buSzPts val="1400"/>
              <a:buChar char="■"/>
              <a:defRPr/>
            </a:lvl3pPr>
            <a:lvl4pPr marL="1828800" lvl="3" indent="-304800" rtl="0">
              <a:spcBef>
                <a:spcPts val="0"/>
              </a:spcBef>
              <a:spcAft>
                <a:spcPts val="0"/>
              </a:spcAft>
              <a:buSzPts val="1200"/>
              <a:buChar char="●"/>
              <a:defRPr/>
            </a:lvl4pPr>
            <a:lvl5pPr marL="2286000" lvl="4" indent="-304800" rtl="0">
              <a:spcBef>
                <a:spcPts val="0"/>
              </a:spcBef>
              <a:spcAft>
                <a:spcPts val="0"/>
              </a:spcAft>
              <a:buSzPts val="1200"/>
              <a:buChar char="○"/>
              <a:defRPr/>
            </a:lvl5pPr>
            <a:lvl6pPr marL="2743200" lvl="5" indent="-304800" rtl="0">
              <a:spcBef>
                <a:spcPts val="0"/>
              </a:spcBef>
              <a:spcAft>
                <a:spcPts val="0"/>
              </a:spcAft>
              <a:buSzPts val="1200"/>
              <a:buChar char="■"/>
              <a:defRPr/>
            </a:lvl6pPr>
            <a:lvl7pPr marL="3200400" lvl="6" indent="-304800" rtl="0">
              <a:spcBef>
                <a:spcPts val="0"/>
              </a:spcBef>
              <a:spcAft>
                <a:spcPts val="0"/>
              </a:spcAft>
              <a:buSzPts val="1200"/>
              <a:buChar char="●"/>
              <a:defRPr/>
            </a:lvl7pPr>
            <a:lvl8pPr marL="3657600" lvl="7" indent="-304800" rtl="0">
              <a:spcBef>
                <a:spcPts val="0"/>
              </a:spcBef>
              <a:spcAft>
                <a:spcPts val="0"/>
              </a:spcAft>
              <a:buSzPts val="1200"/>
              <a:buChar char="○"/>
              <a:defRPr/>
            </a:lvl8pPr>
            <a:lvl9pPr marL="4114800" lvl="8" indent="-304800" rtl="0">
              <a:spcBef>
                <a:spcPts val="0"/>
              </a:spcBef>
              <a:spcAft>
                <a:spcPts val="0"/>
              </a:spcAft>
              <a:buSzPts val="1200"/>
              <a:buChar char="■"/>
              <a:defRPr/>
            </a:lvl9pPr>
          </a:lstStyle>
          <a:p>
            <a:endParaRPr dirty="0"/>
          </a:p>
        </p:txBody>
      </p:sp>
      <p:sp>
        <p:nvSpPr>
          <p:cNvPr id="86" name="Google Shape;86;p18"/>
          <p:cNvSpPr txBox="1">
            <a:spLocks noGrp="1"/>
          </p:cNvSpPr>
          <p:nvPr>
            <p:ph type="body" idx="6"/>
          </p:nvPr>
        </p:nvSpPr>
        <p:spPr>
          <a:xfrm>
            <a:off x="6334463" y="3896600"/>
            <a:ext cx="2361900" cy="1918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atin typeface="Century Gothic" panose="020B0502020202020204" pitchFamily="34" charset="0"/>
              </a:defRPr>
            </a:lvl1pPr>
            <a:lvl2pPr marL="914400" lvl="1" indent="-330200" rtl="0">
              <a:spcBef>
                <a:spcPts val="0"/>
              </a:spcBef>
              <a:spcAft>
                <a:spcPts val="0"/>
              </a:spcAft>
              <a:buSzPts val="1600"/>
              <a:buChar char="○"/>
              <a:defRPr/>
            </a:lvl2pPr>
            <a:lvl3pPr marL="1371600" lvl="2" indent="-317500" rtl="0">
              <a:spcBef>
                <a:spcPts val="0"/>
              </a:spcBef>
              <a:spcAft>
                <a:spcPts val="0"/>
              </a:spcAft>
              <a:buSzPts val="1400"/>
              <a:buChar char="■"/>
              <a:defRPr/>
            </a:lvl3pPr>
            <a:lvl4pPr marL="1828800" lvl="3" indent="-304800" rtl="0">
              <a:spcBef>
                <a:spcPts val="0"/>
              </a:spcBef>
              <a:spcAft>
                <a:spcPts val="0"/>
              </a:spcAft>
              <a:buSzPts val="1200"/>
              <a:buChar char="●"/>
              <a:defRPr/>
            </a:lvl4pPr>
            <a:lvl5pPr marL="2286000" lvl="4" indent="-304800" rtl="0">
              <a:spcBef>
                <a:spcPts val="0"/>
              </a:spcBef>
              <a:spcAft>
                <a:spcPts val="0"/>
              </a:spcAft>
              <a:buSzPts val="1200"/>
              <a:buChar char="○"/>
              <a:defRPr/>
            </a:lvl5pPr>
            <a:lvl6pPr marL="2743200" lvl="5" indent="-304800" rtl="0">
              <a:spcBef>
                <a:spcPts val="0"/>
              </a:spcBef>
              <a:spcAft>
                <a:spcPts val="0"/>
              </a:spcAft>
              <a:buSzPts val="1200"/>
              <a:buChar char="■"/>
              <a:defRPr/>
            </a:lvl6pPr>
            <a:lvl7pPr marL="3200400" lvl="6" indent="-304800" rtl="0">
              <a:spcBef>
                <a:spcPts val="0"/>
              </a:spcBef>
              <a:spcAft>
                <a:spcPts val="0"/>
              </a:spcAft>
              <a:buSzPts val="1200"/>
              <a:buChar char="●"/>
              <a:defRPr/>
            </a:lvl7pPr>
            <a:lvl8pPr marL="3657600" lvl="7" indent="-304800" rtl="0">
              <a:spcBef>
                <a:spcPts val="0"/>
              </a:spcBef>
              <a:spcAft>
                <a:spcPts val="0"/>
              </a:spcAft>
              <a:buSzPts val="1200"/>
              <a:buChar char="○"/>
              <a:defRPr/>
            </a:lvl8pPr>
            <a:lvl9pPr marL="4114800" lvl="8" indent="-304800" rtl="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eft image with subtitle and body text">
  <p:cSld name="Two Row_1">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atin typeface="Century Gothic" panose="020B0502020202020204" pitchFamily="34" charset="0"/>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89" name="Google Shape;89;p19"/>
          <p:cNvSpPr>
            <a:spLocks noGrp="1"/>
          </p:cNvSpPr>
          <p:nvPr>
            <p:ph type="pic" idx="2"/>
          </p:nvPr>
        </p:nvSpPr>
        <p:spPr>
          <a:xfrm>
            <a:off x="447625" y="1780450"/>
            <a:ext cx="3345000" cy="2229900"/>
          </a:xfrm>
          <a:prstGeom prst="rect">
            <a:avLst/>
          </a:prstGeom>
          <a:noFill/>
          <a:ln>
            <a:noFill/>
          </a:ln>
        </p:spPr>
      </p:sp>
      <p:sp>
        <p:nvSpPr>
          <p:cNvPr id="90" name="Google Shape;90;p19"/>
          <p:cNvSpPr txBox="1">
            <a:spLocks noGrp="1"/>
          </p:cNvSpPr>
          <p:nvPr>
            <p:ph type="subTitle" idx="1"/>
          </p:nvPr>
        </p:nvSpPr>
        <p:spPr>
          <a:xfrm>
            <a:off x="4076450" y="1780450"/>
            <a:ext cx="4460100" cy="6414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200"/>
              <a:buFont typeface="Nunito Sans SemiBold"/>
              <a:buNone/>
              <a:defRPr sz="2200">
                <a:solidFill>
                  <a:schemeClr val="dk2"/>
                </a:solidFill>
                <a:latin typeface="Nunito Sans SemiBold"/>
                <a:ea typeface="Nunito Sans SemiBold"/>
                <a:cs typeface="Nunito Sans SemiBold"/>
                <a:sym typeface="Nunito Sans SemiBold"/>
              </a:defRPr>
            </a:lvl1pPr>
            <a:lvl2pPr lvl="1">
              <a:spcBef>
                <a:spcPts val="0"/>
              </a:spcBef>
              <a:spcAft>
                <a:spcPts val="0"/>
              </a:spcAft>
              <a:buSzPts val="2000"/>
              <a:buFont typeface="Nunito Sans SemiBold"/>
              <a:buNone/>
              <a:defRPr>
                <a:latin typeface="Nunito Sans SemiBold"/>
                <a:ea typeface="Nunito Sans SemiBold"/>
                <a:cs typeface="Nunito Sans SemiBold"/>
                <a:sym typeface="Nunito Sans SemiBold"/>
              </a:defRPr>
            </a:lvl2pPr>
            <a:lvl3pPr lvl="2">
              <a:spcBef>
                <a:spcPts val="0"/>
              </a:spcBef>
              <a:spcAft>
                <a:spcPts val="0"/>
              </a:spcAft>
              <a:buSzPts val="2000"/>
              <a:buFont typeface="Nunito Sans SemiBold"/>
              <a:buNone/>
              <a:defRPr>
                <a:latin typeface="Nunito Sans SemiBold"/>
                <a:ea typeface="Nunito Sans SemiBold"/>
                <a:cs typeface="Nunito Sans SemiBold"/>
                <a:sym typeface="Nunito Sans SemiBold"/>
              </a:defRPr>
            </a:lvl3pPr>
            <a:lvl4pPr lvl="3">
              <a:spcBef>
                <a:spcPts val="0"/>
              </a:spcBef>
              <a:spcAft>
                <a:spcPts val="0"/>
              </a:spcAft>
              <a:buSzPts val="2000"/>
              <a:buFont typeface="Nunito Sans SemiBold"/>
              <a:buNone/>
              <a:defRPr>
                <a:latin typeface="Nunito Sans SemiBold"/>
                <a:ea typeface="Nunito Sans SemiBold"/>
                <a:cs typeface="Nunito Sans SemiBold"/>
                <a:sym typeface="Nunito Sans SemiBold"/>
              </a:defRPr>
            </a:lvl4pPr>
            <a:lvl5pPr lvl="4">
              <a:spcBef>
                <a:spcPts val="0"/>
              </a:spcBef>
              <a:spcAft>
                <a:spcPts val="0"/>
              </a:spcAft>
              <a:buSzPts val="2000"/>
              <a:buFont typeface="Nunito Sans SemiBold"/>
              <a:buNone/>
              <a:defRPr>
                <a:latin typeface="Nunito Sans SemiBold"/>
                <a:ea typeface="Nunito Sans SemiBold"/>
                <a:cs typeface="Nunito Sans SemiBold"/>
                <a:sym typeface="Nunito Sans SemiBold"/>
              </a:defRPr>
            </a:lvl5pPr>
            <a:lvl6pPr lvl="5">
              <a:spcBef>
                <a:spcPts val="0"/>
              </a:spcBef>
              <a:spcAft>
                <a:spcPts val="0"/>
              </a:spcAft>
              <a:buSzPts val="2000"/>
              <a:buFont typeface="Nunito Sans SemiBold"/>
              <a:buNone/>
              <a:defRPr>
                <a:latin typeface="Nunito Sans SemiBold"/>
                <a:ea typeface="Nunito Sans SemiBold"/>
                <a:cs typeface="Nunito Sans SemiBold"/>
                <a:sym typeface="Nunito Sans SemiBold"/>
              </a:defRPr>
            </a:lvl6pPr>
            <a:lvl7pPr lvl="6">
              <a:spcBef>
                <a:spcPts val="0"/>
              </a:spcBef>
              <a:spcAft>
                <a:spcPts val="0"/>
              </a:spcAft>
              <a:buSzPts val="2000"/>
              <a:buFont typeface="Nunito Sans SemiBold"/>
              <a:buNone/>
              <a:defRPr>
                <a:latin typeface="Nunito Sans SemiBold"/>
                <a:ea typeface="Nunito Sans SemiBold"/>
                <a:cs typeface="Nunito Sans SemiBold"/>
                <a:sym typeface="Nunito Sans SemiBold"/>
              </a:defRPr>
            </a:lvl7pPr>
            <a:lvl8pPr lvl="7">
              <a:spcBef>
                <a:spcPts val="0"/>
              </a:spcBef>
              <a:spcAft>
                <a:spcPts val="0"/>
              </a:spcAft>
              <a:buSzPts val="2000"/>
              <a:buFont typeface="Nunito Sans SemiBold"/>
              <a:buNone/>
              <a:defRPr>
                <a:latin typeface="Nunito Sans SemiBold"/>
                <a:ea typeface="Nunito Sans SemiBold"/>
                <a:cs typeface="Nunito Sans SemiBold"/>
                <a:sym typeface="Nunito Sans SemiBold"/>
              </a:defRPr>
            </a:lvl8pPr>
            <a:lvl9pPr lvl="8">
              <a:spcBef>
                <a:spcPts val="0"/>
              </a:spcBef>
              <a:spcAft>
                <a:spcPts val="0"/>
              </a:spcAft>
              <a:buSzPts val="2000"/>
              <a:buFont typeface="Nunito Sans SemiBold"/>
              <a:buNone/>
              <a:defRPr>
                <a:latin typeface="Nunito Sans SemiBold"/>
                <a:ea typeface="Nunito Sans SemiBold"/>
                <a:cs typeface="Nunito Sans SemiBold"/>
                <a:sym typeface="Nunito Sans SemiBold"/>
              </a:defRPr>
            </a:lvl9pPr>
          </a:lstStyle>
          <a:p>
            <a:endParaRPr/>
          </a:p>
        </p:txBody>
      </p:sp>
      <p:sp>
        <p:nvSpPr>
          <p:cNvPr id="91" name="Google Shape;91;p19"/>
          <p:cNvSpPr txBox="1">
            <a:spLocks noGrp="1"/>
          </p:cNvSpPr>
          <p:nvPr>
            <p:ph type="body" idx="3"/>
          </p:nvPr>
        </p:nvSpPr>
        <p:spPr>
          <a:xfrm>
            <a:off x="4250275" y="2385925"/>
            <a:ext cx="4040400" cy="1498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Row list + image">
  <p:cSld name="Two Row_1_1">
    <p:spTree>
      <p:nvGrpSpPr>
        <p:cNvPr id="1" name="Shape 92"/>
        <p:cNvGrpSpPr/>
        <p:nvPr/>
      </p:nvGrpSpPr>
      <p:grpSpPr>
        <a:xfrm>
          <a:off x="0" y="0"/>
          <a:ext cx="0" cy="0"/>
          <a:chOff x="0" y="0"/>
          <a:chExt cx="0" cy="0"/>
        </a:xfrm>
      </p:grpSpPr>
      <p:sp>
        <p:nvSpPr>
          <p:cNvPr id="93" name="Google Shape;93;p20"/>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94" name="Google Shape;94;p20"/>
          <p:cNvSpPr>
            <a:spLocks noGrp="1"/>
          </p:cNvSpPr>
          <p:nvPr>
            <p:ph type="pic" idx="2"/>
          </p:nvPr>
        </p:nvSpPr>
        <p:spPr>
          <a:xfrm>
            <a:off x="4825775" y="1384675"/>
            <a:ext cx="3814500" cy="4321800"/>
          </a:xfrm>
          <a:prstGeom prst="rect">
            <a:avLst/>
          </a:prstGeom>
          <a:noFill/>
          <a:ln>
            <a:noFill/>
          </a:ln>
        </p:spPr>
      </p:sp>
      <p:sp>
        <p:nvSpPr>
          <p:cNvPr id="95" name="Google Shape;95;p20"/>
          <p:cNvSpPr txBox="1">
            <a:spLocks noGrp="1"/>
          </p:cNvSpPr>
          <p:nvPr>
            <p:ph type="body" idx="1"/>
          </p:nvPr>
        </p:nvSpPr>
        <p:spPr>
          <a:xfrm>
            <a:off x="571500" y="1384675"/>
            <a:ext cx="3674700" cy="2134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
        <p:nvSpPr>
          <p:cNvPr id="96" name="Google Shape;96;p20"/>
          <p:cNvSpPr txBox="1">
            <a:spLocks noGrp="1"/>
          </p:cNvSpPr>
          <p:nvPr>
            <p:ph type="body" idx="3"/>
          </p:nvPr>
        </p:nvSpPr>
        <p:spPr>
          <a:xfrm>
            <a:off x="571500" y="3908450"/>
            <a:ext cx="3674700" cy="2134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atin typeface="Century Gothic" panose="020B0502020202020204" pitchFamily="34" charset="0"/>
              </a:defRPr>
            </a:lvl1pPr>
            <a:lvl2pPr marL="914400" lvl="1" indent="-330200" rtl="0">
              <a:spcBef>
                <a:spcPts val="0"/>
              </a:spcBef>
              <a:spcAft>
                <a:spcPts val="0"/>
              </a:spcAft>
              <a:buSzPts val="1600"/>
              <a:buChar char="○"/>
              <a:defRPr/>
            </a:lvl2pPr>
            <a:lvl3pPr marL="1371600" lvl="2" indent="-317500" rtl="0">
              <a:spcBef>
                <a:spcPts val="0"/>
              </a:spcBef>
              <a:spcAft>
                <a:spcPts val="0"/>
              </a:spcAft>
              <a:buSzPts val="1400"/>
              <a:buChar char="■"/>
              <a:defRPr/>
            </a:lvl3pPr>
            <a:lvl4pPr marL="1828800" lvl="3" indent="-304800" rtl="0">
              <a:spcBef>
                <a:spcPts val="0"/>
              </a:spcBef>
              <a:spcAft>
                <a:spcPts val="0"/>
              </a:spcAft>
              <a:buSzPts val="1200"/>
              <a:buChar char="●"/>
              <a:defRPr/>
            </a:lvl4pPr>
            <a:lvl5pPr marL="2286000" lvl="4" indent="-304800" rtl="0">
              <a:spcBef>
                <a:spcPts val="0"/>
              </a:spcBef>
              <a:spcAft>
                <a:spcPts val="0"/>
              </a:spcAft>
              <a:buSzPts val="1200"/>
              <a:buChar char="○"/>
              <a:defRPr/>
            </a:lvl5pPr>
            <a:lvl6pPr marL="2743200" lvl="5" indent="-304800" rtl="0">
              <a:spcBef>
                <a:spcPts val="0"/>
              </a:spcBef>
              <a:spcAft>
                <a:spcPts val="0"/>
              </a:spcAft>
              <a:buSzPts val="1200"/>
              <a:buChar char="■"/>
              <a:defRPr/>
            </a:lvl6pPr>
            <a:lvl7pPr marL="3200400" lvl="6" indent="-304800" rtl="0">
              <a:spcBef>
                <a:spcPts val="0"/>
              </a:spcBef>
              <a:spcAft>
                <a:spcPts val="0"/>
              </a:spcAft>
              <a:buSzPts val="1200"/>
              <a:buChar char="●"/>
              <a:defRPr/>
            </a:lvl7pPr>
            <a:lvl8pPr marL="3657600" lvl="7" indent="-304800" rtl="0">
              <a:spcBef>
                <a:spcPts val="0"/>
              </a:spcBef>
              <a:spcAft>
                <a:spcPts val="0"/>
              </a:spcAft>
              <a:buSzPts val="1200"/>
              <a:buChar char="○"/>
              <a:defRPr/>
            </a:lvl8pPr>
            <a:lvl9pPr marL="4114800" lvl="8" indent="-304800" rtl="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ull height image right">
  <p:cSld name="Two Row_1_1_2">
    <p:spTree>
      <p:nvGrpSpPr>
        <p:cNvPr id="1" name="Shape 97"/>
        <p:cNvGrpSpPr/>
        <p:nvPr/>
      </p:nvGrpSpPr>
      <p:grpSpPr>
        <a:xfrm>
          <a:off x="0" y="0"/>
          <a:ext cx="0" cy="0"/>
          <a:chOff x="0" y="0"/>
          <a:chExt cx="0" cy="0"/>
        </a:xfrm>
      </p:grpSpPr>
      <p:sp>
        <p:nvSpPr>
          <p:cNvPr id="98" name="Google Shape;98;p21"/>
          <p:cNvSpPr txBox="1">
            <a:spLocks noGrp="1"/>
          </p:cNvSpPr>
          <p:nvPr>
            <p:ph type="title"/>
          </p:nvPr>
        </p:nvSpPr>
        <p:spPr>
          <a:xfrm>
            <a:off x="394851" y="365125"/>
            <a:ext cx="4179000" cy="1019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99" name="Google Shape;99;p21"/>
          <p:cNvSpPr>
            <a:spLocks noGrp="1"/>
          </p:cNvSpPr>
          <p:nvPr>
            <p:ph type="pic" idx="2"/>
          </p:nvPr>
        </p:nvSpPr>
        <p:spPr>
          <a:xfrm>
            <a:off x="4885725" y="0"/>
            <a:ext cx="4524000" cy="6894000"/>
          </a:xfrm>
          <a:prstGeom prst="rect">
            <a:avLst/>
          </a:prstGeom>
          <a:noFill/>
          <a:ln>
            <a:noFill/>
          </a:ln>
        </p:spPr>
      </p:sp>
      <p:sp>
        <p:nvSpPr>
          <p:cNvPr id="100" name="Google Shape;100;p21"/>
          <p:cNvSpPr txBox="1">
            <a:spLocks noGrp="1"/>
          </p:cNvSpPr>
          <p:nvPr>
            <p:ph type="body" idx="1"/>
          </p:nvPr>
        </p:nvSpPr>
        <p:spPr>
          <a:xfrm>
            <a:off x="571500" y="1606500"/>
            <a:ext cx="3674700" cy="2134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alf Image Half Mist">
  <p:cSld name="Two Row_1_1_2_2">
    <p:bg>
      <p:bgPr>
        <a:solidFill>
          <a:schemeClr val="accent5"/>
        </a:solidFill>
        <a:effectLst/>
      </p:bgPr>
    </p:bg>
    <p:spTree>
      <p:nvGrpSpPr>
        <p:cNvPr id="1" name="Shape 101"/>
        <p:cNvGrpSpPr/>
        <p:nvPr/>
      </p:nvGrpSpPr>
      <p:grpSpPr>
        <a:xfrm>
          <a:off x="0" y="0"/>
          <a:ext cx="0" cy="0"/>
          <a:chOff x="0" y="0"/>
          <a:chExt cx="0" cy="0"/>
        </a:xfrm>
      </p:grpSpPr>
      <p:sp>
        <p:nvSpPr>
          <p:cNvPr id="102" name="Google Shape;102;p22"/>
          <p:cNvSpPr txBox="1">
            <a:spLocks noGrp="1"/>
          </p:cNvSpPr>
          <p:nvPr>
            <p:ph type="title"/>
          </p:nvPr>
        </p:nvSpPr>
        <p:spPr>
          <a:xfrm>
            <a:off x="394850" y="365125"/>
            <a:ext cx="3795600" cy="1019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2"/>
              </a:buClr>
              <a:buSzPts val="1800"/>
              <a:buNone/>
              <a:defRPr>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03" name="Google Shape;103;p22"/>
          <p:cNvSpPr txBox="1">
            <a:spLocks noGrp="1"/>
          </p:cNvSpPr>
          <p:nvPr>
            <p:ph type="body" idx="1"/>
          </p:nvPr>
        </p:nvSpPr>
        <p:spPr>
          <a:xfrm>
            <a:off x="394850" y="1555025"/>
            <a:ext cx="3644100" cy="2077800"/>
          </a:xfrm>
          <a:prstGeom prst="rect">
            <a:avLst/>
          </a:prstGeom>
        </p:spPr>
        <p:txBody>
          <a:bodyPr spcFirstLastPara="1" wrap="square" lIns="91425" tIns="91425" rIns="91425" bIns="91425" anchor="t" anchorCtr="0">
            <a:noAutofit/>
          </a:bodyPr>
          <a:lstStyle>
            <a:lvl1pPr marL="457200" lvl="0" indent="-361950">
              <a:lnSpc>
                <a:spcPct val="100000"/>
              </a:lnSpc>
              <a:spcBef>
                <a:spcPts val="0"/>
              </a:spcBef>
              <a:spcAft>
                <a:spcPts val="0"/>
              </a:spcAft>
              <a:buSzPts val="2100"/>
              <a:buChar char="●"/>
              <a:defRPr sz="2100">
                <a:latin typeface="Century Gothic" panose="020B0502020202020204" pitchFamily="34" charset="0"/>
              </a:defRPr>
            </a:lvl1pPr>
            <a:lvl2pPr marL="914400" lvl="1" indent="-342900">
              <a:lnSpc>
                <a:spcPct val="100000"/>
              </a:lnSpc>
              <a:spcBef>
                <a:spcPts val="0"/>
              </a:spcBef>
              <a:spcAft>
                <a:spcPts val="0"/>
              </a:spcAft>
              <a:buSzPts val="1800"/>
              <a:buChar char="○"/>
              <a:defRPr sz="1800"/>
            </a:lvl2pPr>
            <a:lvl3pPr marL="1371600" lvl="2" indent="-330200">
              <a:lnSpc>
                <a:spcPct val="100000"/>
              </a:lnSpc>
              <a:spcBef>
                <a:spcPts val="0"/>
              </a:spcBef>
              <a:spcAft>
                <a:spcPts val="0"/>
              </a:spcAft>
              <a:buSzPts val="1600"/>
              <a:buChar char="■"/>
              <a:defRPr sz="1600"/>
            </a:lvl3pPr>
            <a:lvl4pPr marL="1828800" lvl="3" indent="-317500">
              <a:lnSpc>
                <a:spcPct val="100000"/>
              </a:lnSpc>
              <a:spcBef>
                <a:spcPts val="0"/>
              </a:spcBef>
              <a:spcAft>
                <a:spcPts val="0"/>
              </a:spcAft>
              <a:buSzPts val="1400"/>
              <a:buChar char="●"/>
              <a:defRPr sz="1400"/>
            </a:lvl4pPr>
            <a:lvl5pPr marL="2286000" lvl="4" indent="-304800">
              <a:lnSpc>
                <a:spcPct val="100000"/>
              </a:lnSpc>
              <a:spcBef>
                <a:spcPts val="0"/>
              </a:spcBef>
              <a:spcAft>
                <a:spcPts val="0"/>
              </a:spcAft>
              <a:buSzPts val="1200"/>
              <a:buChar char="○"/>
              <a:defRPr/>
            </a:lvl5pPr>
            <a:lvl6pPr marL="2743200" lvl="5" indent="-29210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04" name="Google Shape;104;p22"/>
          <p:cNvSpPr>
            <a:spLocks noGrp="1"/>
          </p:cNvSpPr>
          <p:nvPr>
            <p:ph type="pic" idx="2"/>
          </p:nvPr>
        </p:nvSpPr>
        <p:spPr>
          <a:xfrm>
            <a:off x="4573850" y="0"/>
            <a:ext cx="4570200" cy="6894000"/>
          </a:xfrm>
          <a:prstGeom prst="rect">
            <a:avLst/>
          </a:prstGeom>
          <a:noFill/>
          <a:ln>
            <a:noFill/>
          </a:ln>
        </p:spPr>
      </p:sp>
      <p:sp>
        <p:nvSpPr>
          <p:cNvPr id="105" name="Google Shape;105;p22"/>
          <p:cNvSpPr/>
          <p:nvPr/>
        </p:nvSpPr>
        <p:spPr>
          <a:xfrm>
            <a:off x="377675" y="6366425"/>
            <a:ext cx="2164200" cy="3477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Nunito Sans Light"/>
              <a:cs typeface="Nunito Sans Light"/>
              <a:sym typeface="Nunito Sans Light"/>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Half Image Half Navy">
  <p:cSld name="Two Row_1_1_2_2_1">
    <p:bg>
      <p:bgPr>
        <a:solidFill>
          <a:schemeClr val="dk2"/>
        </a:solidFill>
        <a:effectLst/>
      </p:bgPr>
    </p:bg>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394850" y="365125"/>
            <a:ext cx="3795600" cy="1019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1800"/>
              <a:buNone/>
              <a:defRPr>
                <a:solidFill>
                  <a:schemeClr val="lt1"/>
                </a:solidFill>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08" name="Google Shape;108;p23"/>
          <p:cNvSpPr txBox="1">
            <a:spLocks noGrp="1"/>
          </p:cNvSpPr>
          <p:nvPr>
            <p:ph type="body" idx="1"/>
          </p:nvPr>
        </p:nvSpPr>
        <p:spPr>
          <a:xfrm>
            <a:off x="394850" y="1555025"/>
            <a:ext cx="3644100" cy="2077800"/>
          </a:xfrm>
          <a:prstGeom prst="rect">
            <a:avLst/>
          </a:prstGeom>
        </p:spPr>
        <p:txBody>
          <a:bodyPr spcFirstLastPara="1" wrap="square" lIns="91425" tIns="91425" rIns="91425" bIns="91425" anchor="t" anchorCtr="0">
            <a:noAutofit/>
          </a:bodyPr>
          <a:lstStyle>
            <a:lvl1pPr marL="457200" lvl="0" indent="-361950">
              <a:lnSpc>
                <a:spcPct val="100000"/>
              </a:lnSpc>
              <a:spcBef>
                <a:spcPts val="0"/>
              </a:spcBef>
              <a:spcAft>
                <a:spcPts val="0"/>
              </a:spcAft>
              <a:buClr>
                <a:schemeClr val="lt1"/>
              </a:buClr>
              <a:buSzPts val="2100"/>
              <a:buChar char="●"/>
              <a:defRPr sz="2100">
                <a:solidFill>
                  <a:schemeClr val="lt1"/>
                </a:solidFill>
                <a:latin typeface="Century Gothic" panose="020B0502020202020204" pitchFamily="34" charset="0"/>
              </a:defRPr>
            </a:lvl1pPr>
            <a:lvl2pPr marL="914400" lvl="1" indent="-342900">
              <a:lnSpc>
                <a:spcPct val="100000"/>
              </a:lnSpc>
              <a:spcBef>
                <a:spcPts val="0"/>
              </a:spcBef>
              <a:spcAft>
                <a:spcPts val="0"/>
              </a:spcAft>
              <a:buClr>
                <a:schemeClr val="lt1"/>
              </a:buClr>
              <a:buSzPts val="1800"/>
              <a:buChar char="○"/>
              <a:defRPr sz="1800">
                <a:solidFill>
                  <a:schemeClr val="lt1"/>
                </a:solidFill>
              </a:defRPr>
            </a:lvl2pPr>
            <a:lvl3pPr marL="1371600" lvl="2" indent="-330200">
              <a:lnSpc>
                <a:spcPct val="100000"/>
              </a:lnSpc>
              <a:spcBef>
                <a:spcPts val="0"/>
              </a:spcBef>
              <a:spcAft>
                <a:spcPts val="0"/>
              </a:spcAft>
              <a:buClr>
                <a:schemeClr val="lt1"/>
              </a:buClr>
              <a:buSzPts val="1600"/>
              <a:buChar char="■"/>
              <a:defRPr sz="1600">
                <a:solidFill>
                  <a:schemeClr val="lt1"/>
                </a:solidFill>
              </a:defRPr>
            </a:lvl3pPr>
            <a:lvl4pPr marL="1828800" lvl="3" indent="-317500">
              <a:lnSpc>
                <a:spcPct val="100000"/>
              </a:lnSpc>
              <a:spcBef>
                <a:spcPts val="0"/>
              </a:spcBef>
              <a:spcAft>
                <a:spcPts val="0"/>
              </a:spcAft>
              <a:buClr>
                <a:schemeClr val="lt1"/>
              </a:buClr>
              <a:buSzPts val="1400"/>
              <a:buChar char="●"/>
              <a:defRPr sz="1400">
                <a:solidFill>
                  <a:schemeClr val="lt1"/>
                </a:solidFill>
              </a:defRPr>
            </a:lvl4pPr>
            <a:lvl5pPr marL="2286000" lvl="4" indent="-304800">
              <a:lnSpc>
                <a:spcPct val="100000"/>
              </a:lnSpc>
              <a:spcBef>
                <a:spcPts val="0"/>
              </a:spcBef>
              <a:spcAft>
                <a:spcPts val="0"/>
              </a:spcAft>
              <a:buClr>
                <a:schemeClr val="lt1"/>
              </a:buClr>
              <a:buSzPts val="1200"/>
              <a:buChar char="○"/>
              <a:defRPr>
                <a:solidFill>
                  <a:schemeClr val="lt1"/>
                </a:solidFill>
              </a:defRPr>
            </a:lvl5pPr>
            <a:lvl6pPr marL="2743200" lvl="5"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6pPr>
            <a:lvl7pPr marL="3200400" lvl="6"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7pPr>
            <a:lvl8pPr marL="3657600" lvl="7"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8pPr>
            <a:lvl9pPr marL="4114800" lvl="8"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9pPr>
          </a:lstStyle>
          <a:p>
            <a:endParaRPr dirty="0"/>
          </a:p>
        </p:txBody>
      </p:sp>
      <p:sp>
        <p:nvSpPr>
          <p:cNvPr id="109" name="Google Shape;109;p23"/>
          <p:cNvSpPr>
            <a:spLocks noGrp="1"/>
          </p:cNvSpPr>
          <p:nvPr>
            <p:ph type="pic" idx="2"/>
          </p:nvPr>
        </p:nvSpPr>
        <p:spPr>
          <a:xfrm>
            <a:off x="4573850" y="0"/>
            <a:ext cx="4570200" cy="6894000"/>
          </a:xfrm>
          <a:prstGeom prst="rect">
            <a:avLst/>
          </a:prstGeom>
          <a:noFill/>
          <a:ln>
            <a:noFill/>
          </a:ln>
        </p:spPr>
      </p:sp>
      <p:sp>
        <p:nvSpPr>
          <p:cNvPr id="110" name="Google Shape;110;p23"/>
          <p:cNvSpPr/>
          <p:nvPr/>
        </p:nvSpPr>
        <p:spPr>
          <a:xfrm>
            <a:off x="377675" y="6366425"/>
            <a:ext cx="2164200" cy="3477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Century Gothic" panose="020B0502020202020204" pitchFamily="34" charset="0"/>
              <a:ea typeface="Nunito Sans Light"/>
              <a:cs typeface="Nunito Sans Light"/>
              <a:sym typeface="Nunito Sans Light"/>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Half Image Half Aqua">
  <p:cSld name="Two Row_1_1_2_2_1_1">
    <p:bg>
      <p:bgPr>
        <a:solidFill>
          <a:schemeClr val="accent1"/>
        </a:solidFill>
        <a:effectLst/>
      </p:bgPr>
    </p:bg>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a:off x="394850" y="365125"/>
            <a:ext cx="3795600" cy="1019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1800"/>
              <a:buNone/>
              <a:defRPr>
                <a:solidFill>
                  <a:schemeClr val="lt1"/>
                </a:solidFill>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3" name="Google Shape;113;p24"/>
          <p:cNvSpPr txBox="1">
            <a:spLocks noGrp="1"/>
          </p:cNvSpPr>
          <p:nvPr>
            <p:ph type="body" idx="1"/>
          </p:nvPr>
        </p:nvSpPr>
        <p:spPr>
          <a:xfrm>
            <a:off x="394850" y="1555025"/>
            <a:ext cx="3644100" cy="2077800"/>
          </a:xfrm>
          <a:prstGeom prst="rect">
            <a:avLst/>
          </a:prstGeom>
        </p:spPr>
        <p:txBody>
          <a:bodyPr spcFirstLastPara="1" wrap="square" lIns="91425" tIns="91425" rIns="91425" bIns="91425" anchor="t" anchorCtr="0">
            <a:noAutofit/>
          </a:bodyPr>
          <a:lstStyle>
            <a:lvl1pPr marL="457200" lvl="0" indent="-361950">
              <a:lnSpc>
                <a:spcPct val="100000"/>
              </a:lnSpc>
              <a:spcBef>
                <a:spcPts val="0"/>
              </a:spcBef>
              <a:spcAft>
                <a:spcPts val="0"/>
              </a:spcAft>
              <a:buClr>
                <a:schemeClr val="lt1"/>
              </a:buClr>
              <a:buSzPts val="2100"/>
              <a:buChar char="●"/>
              <a:defRPr sz="2100">
                <a:solidFill>
                  <a:schemeClr val="lt1"/>
                </a:solidFill>
                <a:latin typeface="Century Gothic" panose="020B0502020202020204" pitchFamily="34" charset="0"/>
              </a:defRPr>
            </a:lvl1pPr>
            <a:lvl2pPr marL="914400" lvl="1" indent="-342900">
              <a:lnSpc>
                <a:spcPct val="100000"/>
              </a:lnSpc>
              <a:spcBef>
                <a:spcPts val="0"/>
              </a:spcBef>
              <a:spcAft>
                <a:spcPts val="0"/>
              </a:spcAft>
              <a:buClr>
                <a:schemeClr val="lt1"/>
              </a:buClr>
              <a:buSzPts val="1800"/>
              <a:buChar char="○"/>
              <a:defRPr sz="1800">
                <a:solidFill>
                  <a:schemeClr val="lt1"/>
                </a:solidFill>
              </a:defRPr>
            </a:lvl2pPr>
            <a:lvl3pPr marL="1371600" lvl="2" indent="-330200">
              <a:lnSpc>
                <a:spcPct val="100000"/>
              </a:lnSpc>
              <a:spcBef>
                <a:spcPts val="0"/>
              </a:spcBef>
              <a:spcAft>
                <a:spcPts val="0"/>
              </a:spcAft>
              <a:buClr>
                <a:schemeClr val="lt1"/>
              </a:buClr>
              <a:buSzPts val="1600"/>
              <a:buChar char="■"/>
              <a:defRPr sz="1600">
                <a:solidFill>
                  <a:schemeClr val="lt1"/>
                </a:solidFill>
              </a:defRPr>
            </a:lvl3pPr>
            <a:lvl4pPr marL="1828800" lvl="3" indent="-317500">
              <a:lnSpc>
                <a:spcPct val="100000"/>
              </a:lnSpc>
              <a:spcBef>
                <a:spcPts val="0"/>
              </a:spcBef>
              <a:spcAft>
                <a:spcPts val="0"/>
              </a:spcAft>
              <a:buClr>
                <a:schemeClr val="lt1"/>
              </a:buClr>
              <a:buSzPts val="1400"/>
              <a:buChar char="●"/>
              <a:defRPr sz="1400">
                <a:solidFill>
                  <a:schemeClr val="lt1"/>
                </a:solidFill>
              </a:defRPr>
            </a:lvl4pPr>
            <a:lvl5pPr marL="2286000" lvl="4" indent="-304800">
              <a:lnSpc>
                <a:spcPct val="100000"/>
              </a:lnSpc>
              <a:spcBef>
                <a:spcPts val="0"/>
              </a:spcBef>
              <a:spcAft>
                <a:spcPts val="0"/>
              </a:spcAft>
              <a:buClr>
                <a:schemeClr val="lt1"/>
              </a:buClr>
              <a:buSzPts val="1200"/>
              <a:buChar char="○"/>
              <a:defRPr>
                <a:solidFill>
                  <a:schemeClr val="lt1"/>
                </a:solidFill>
              </a:defRPr>
            </a:lvl5pPr>
            <a:lvl6pPr marL="2743200" lvl="5"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6pPr>
            <a:lvl7pPr marL="3200400" lvl="6"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7pPr>
            <a:lvl8pPr marL="3657600" lvl="7"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8pPr>
            <a:lvl9pPr marL="4114800" lvl="8"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9pPr>
          </a:lstStyle>
          <a:p>
            <a:endParaRPr dirty="0"/>
          </a:p>
        </p:txBody>
      </p:sp>
      <p:sp>
        <p:nvSpPr>
          <p:cNvPr id="114" name="Google Shape;114;p24"/>
          <p:cNvSpPr>
            <a:spLocks noGrp="1"/>
          </p:cNvSpPr>
          <p:nvPr>
            <p:ph type="pic" idx="2"/>
          </p:nvPr>
        </p:nvSpPr>
        <p:spPr>
          <a:xfrm>
            <a:off x="4573850" y="0"/>
            <a:ext cx="4570200" cy="6894000"/>
          </a:xfrm>
          <a:prstGeom prst="rect">
            <a:avLst/>
          </a:prstGeom>
          <a:noFill/>
          <a:ln>
            <a:noFill/>
          </a:ln>
        </p:spPr>
      </p:sp>
      <p:sp>
        <p:nvSpPr>
          <p:cNvPr id="115" name="Google Shape;115;p24"/>
          <p:cNvSpPr/>
          <p:nvPr/>
        </p:nvSpPr>
        <p:spPr>
          <a:xfrm>
            <a:off x="377675" y="6366425"/>
            <a:ext cx="2164200" cy="347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Century Gothic" panose="020B0502020202020204" pitchFamily="34" charset="0"/>
              <a:ea typeface="Nunito Sans Light"/>
              <a:cs typeface="Nunito Sans Light"/>
              <a:sym typeface="Nunito Sans Light"/>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Half Image Half Sea Green">
  <p:cSld name="Two Row_1_1_2_2_1_1_1">
    <p:bg>
      <p:bgPr>
        <a:solidFill>
          <a:schemeClr val="accent3"/>
        </a:solidFill>
        <a:effectLst/>
      </p:bgPr>
    </p:bg>
    <p:spTree>
      <p:nvGrpSpPr>
        <p:cNvPr id="1" name="Shape 116"/>
        <p:cNvGrpSpPr/>
        <p:nvPr/>
      </p:nvGrpSpPr>
      <p:grpSpPr>
        <a:xfrm>
          <a:off x="0" y="0"/>
          <a:ext cx="0" cy="0"/>
          <a:chOff x="0" y="0"/>
          <a:chExt cx="0" cy="0"/>
        </a:xfrm>
      </p:grpSpPr>
      <p:sp>
        <p:nvSpPr>
          <p:cNvPr id="117" name="Google Shape;117;p25"/>
          <p:cNvSpPr txBox="1">
            <a:spLocks noGrp="1"/>
          </p:cNvSpPr>
          <p:nvPr>
            <p:ph type="title"/>
          </p:nvPr>
        </p:nvSpPr>
        <p:spPr>
          <a:xfrm>
            <a:off x="394850" y="365125"/>
            <a:ext cx="3795600" cy="101970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1800"/>
              <a:buNone/>
              <a:defRPr>
                <a:solidFill>
                  <a:schemeClr val="lt1"/>
                </a:solidFill>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18" name="Google Shape;118;p25"/>
          <p:cNvSpPr txBox="1">
            <a:spLocks noGrp="1"/>
          </p:cNvSpPr>
          <p:nvPr>
            <p:ph type="body" idx="1"/>
          </p:nvPr>
        </p:nvSpPr>
        <p:spPr>
          <a:xfrm>
            <a:off x="394850" y="1555025"/>
            <a:ext cx="3644100" cy="2077800"/>
          </a:xfrm>
          <a:prstGeom prst="rect">
            <a:avLst/>
          </a:prstGeom>
        </p:spPr>
        <p:txBody>
          <a:bodyPr spcFirstLastPara="1" wrap="square" lIns="91425" tIns="91425" rIns="91425" bIns="91425" anchor="t" anchorCtr="0">
            <a:noAutofit/>
          </a:bodyPr>
          <a:lstStyle>
            <a:lvl1pPr marL="457200" lvl="0" indent="-361950">
              <a:lnSpc>
                <a:spcPct val="100000"/>
              </a:lnSpc>
              <a:spcBef>
                <a:spcPts val="0"/>
              </a:spcBef>
              <a:spcAft>
                <a:spcPts val="0"/>
              </a:spcAft>
              <a:buClr>
                <a:schemeClr val="lt1"/>
              </a:buClr>
              <a:buSzPts val="2100"/>
              <a:buChar char="●"/>
              <a:defRPr sz="2100">
                <a:solidFill>
                  <a:schemeClr val="lt1"/>
                </a:solidFill>
                <a:latin typeface="Century Gothic" panose="020B0502020202020204" pitchFamily="34" charset="0"/>
              </a:defRPr>
            </a:lvl1pPr>
            <a:lvl2pPr marL="914400" lvl="1" indent="-342900">
              <a:lnSpc>
                <a:spcPct val="100000"/>
              </a:lnSpc>
              <a:spcBef>
                <a:spcPts val="0"/>
              </a:spcBef>
              <a:spcAft>
                <a:spcPts val="0"/>
              </a:spcAft>
              <a:buClr>
                <a:schemeClr val="lt1"/>
              </a:buClr>
              <a:buSzPts val="1800"/>
              <a:buChar char="○"/>
              <a:defRPr sz="1800">
                <a:solidFill>
                  <a:schemeClr val="lt1"/>
                </a:solidFill>
              </a:defRPr>
            </a:lvl2pPr>
            <a:lvl3pPr marL="1371600" lvl="2" indent="-330200">
              <a:lnSpc>
                <a:spcPct val="100000"/>
              </a:lnSpc>
              <a:spcBef>
                <a:spcPts val="0"/>
              </a:spcBef>
              <a:spcAft>
                <a:spcPts val="0"/>
              </a:spcAft>
              <a:buClr>
                <a:schemeClr val="lt1"/>
              </a:buClr>
              <a:buSzPts val="1600"/>
              <a:buChar char="■"/>
              <a:defRPr sz="1600">
                <a:solidFill>
                  <a:schemeClr val="lt1"/>
                </a:solidFill>
              </a:defRPr>
            </a:lvl3pPr>
            <a:lvl4pPr marL="1828800" lvl="3" indent="-317500">
              <a:lnSpc>
                <a:spcPct val="100000"/>
              </a:lnSpc>
              <a:spcBef>
                <a:spcPts val="0"/>
              </a:spcBef>
              <a:spcAft>
                <a:spcPts val="0"/>
              </a:spcAft>
              <a:buClr>
                <a:schemeClr val="lt1"/>
              </a:buClr>
              <a:buSzPts val="1400"/>
              <a:buChar char="●"/>
              <a:defRPr sz="1400">
                <a:solidFill>
                  <a:schemeClr val="lt1"/>
                </a:solidFill>
              </a:defRPr>
            </a:lvl4pPr>
            <a:lvl5pPr marL="2286000" lvl="4" indent="-304800">
              <a:lnSpc>
                <a:spcPct val="100000"/>
              </a:lnSpc>
              <a:spcBef>
                <a:spcPts val="0"/>
              </a:spcBef>
              <a:spcAft>
                <a:spcPts val="0"/>
              </a:spcAft>
              <a:buClr>
                <a:schemeClr val="lt1"/>
              </a:buClr>
              <a:buSzPts val="1200"/>
              <a:buChar char="○"/>
              <a:defRPr>
                <a:solidFill>
                  <a:schemeClr val="lt1"/>
                </a:solidFill>
              </a:defRPr>
            </a:lvl5pPr>
            <a:lvl6pPr marL="2743200" lvl="5"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6pPr>
            <a:lvl7pPr marL="3200400" lvl="6"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7pPr>
            <a:lvl8pPr marL="3657600" lvl="7"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8pPr>
            <a:lvl9pPr marL="4114800" lvl="8" indent="-292100">
              <a:lnSpc>
                <a:spcPct val="100000"/>
              </a:lnSpc>
              <a:spcBef>
                <a:spcPts val="0"/>
              </a:spcBef>
              <a:spcAft>
                <a:spcPts val="0"/>
              </a:spcAft>
              <a:buClr>
                <a:schemeClr val="lt1"/>
              </a:buClr>
              <a:buSzPts val="1000"/>
              <a:buFont typeface="Century Gothic"/>
              <a:buChar char="■"/>
              <a:defRPr sz="1000">
                <a:solidFill>
                  <a:schemeClr val="lt1"/>
                </a:solidFill>
                <a:latin typeface="Century Gothic"/>
                <a:ea typeface="Century Gothic"/>
                <a:cs typeface="Century Gothic"/>
                <a:sym typeface="Century Gothic"/>
              </a:defRPr>
            </a:lvl9pPr>
          </a:lstStyle>
          <a:p>
            <a:endParaRPr dirty="0"/>
          </a:p>
        </p:txBody>
      </p:sp>
      <p:sp>
        <p:nvSpPr>
          <p:cNvPr id="119" name="Google Shape;119;p25"/>
          <p:cNvSpPr>
            <a:spLocks noGrp="1"/>
          </p:cNvSpPr>
          <p:nvPr>
            <p:ph type="pic" idx="2"/>
          </p:nvPr>
        </p:nvSpPr>
        <p:spPr>
          <a:xfrm>
            <a:off x="4573850" y="0"/>
            <a:ext cx="4570200" cy="6894000"/>
          </a:xfrm>
          <a:prstGeom prst="rect">
            <a:avLst/>
          </a:prstGeom>
          <a:noFill/>
          <a:ln>
            <a:noFill/>
          </a:ln>
        </p:spPr>
      </p:sp>
      <p:sp>
        <p:nvSpPr>
          <p:cNvPr id="120" name="Google Shape;120;p25"/>
          <p:cNvSpPr/>
          <p:nvPr/>
        </p:nvSpPr>
        <p:spPr>
          <a:xfrm>
            <a:off x="377675" y="6366425"/>
            <a:ext cx="2164200" cy="3477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Century Gothic" panose="020B0502020202020204" pitchFamily="34" charset="0"/>
              <a:ea typeface="Nunito Sans Light"/>
              <a:cs typeface="Nunito Sans Light"/>
              <a:sym typeface="Nunito Sans Light"/>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ull page image with text box">
  <p:cSld name="Two Row_1_1_2_1">
    <p:spTree>
      <p:nvGrpSpPr>
        <p:cNvPr id="1" name="Shape 121"/>
        <p:cNvGrpSpPr/>
        <p:nvPr/>
      </p:nvGrpSpPr>
      <p:grpSpPr>
        <a:xfrm>
          <a:off x="0" y="0"/>
          <a:ext cx="0" cy="0"/>
          <a:chOff x="0" y="0"/>
          <a:chExt cx="0" cy="0"/>
        </a:xfrm>
      </p:grpSpPr>
      <p:sp>
        <p:nvSpPr>
          <p:cNvPr id="122" name="Google Shape;122;p26"/>
          <p:cNvSpPr>
            <a:spLocks noGrp="1"/>
          </p:cNvSpPr>
          <p:nvPr>
            <p:ph type="pic" idx="2"/>
          </p:nvPr>
        </p:nvSpPr>
        <p:spPr>
          <a:xfrm>
            <a:off x="-35975" y="0"/>
            <a:ext cx="9445800" cy="6894000"/>
          </a:xfrm>
          <a:prstGeom prst="rect">
            <a:avLst/>
          </a:prstGeom>
          <a:noFill/>
          <a:ln>
            <a:noFill/>
          </a:ln>
        </p:spPr>
      </p:sp>
      <p:sp>
        <p:nvSpPr>
          <p:cNvPr id="123" name="Google Shape;123;p26"/>
          <p:cNvSpPr txBox="1">
            <a:spLocks noGrp="1"/>
          </p:cNvSpPr>
          <p:nvPr>
            <p:ph type="body" idx="1"/>
          </p:nvPr>
        </p:nvSpPr>
        <p:spPr>
          <a:xfrm>
            <a:off x="5599100" y="4591975"/>
            <a:ext cx="3177300" cy="1732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Century Gothic" panose="020B0502020202020204" pitchFamily="34" charset="0"/>
              </a:defRPr>
            </a:lvl1pPr>
            <a:lvl2pPr marL="914400" lvl="1" indent="-330200">
              <a:spcBef>
                <a:spcPts val="0"/>
              </a:spcBef>
              <a:spcAft>
                <a:spcPts val="0"/>
              </a:spcAft>
              <a:buSzPts val="1600"/>
              <a:buChar char="○"/>
              <a:defRPr/>
            </a:lvl2pPr>
            <a:lvl3pPr marL="1371600" lvl="2" indent="-317500">
              <a:spcBef>
                <a:spcPts val="0"/>
              </a:spcBef>
              <a:spcAft>
                <a:spcPts val="0"/>
              </a:spcAft>
              <a:buSzPts val="14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 text boxes">
  <p:cSld name="Two Row_1_1_1">
    <p:spTree>
      <p:nvGrpSpPr>
        <p:cNvPr id="1" name="Shape 124"/>
        <p:cNvGrpSpPr/>
        <p:nvPr/>
      </p:nvGrpSpPr>
      <p:grpSpPr>
        <a:xfrm>
          <a:off x="0" y="0"/>
          <a:ext cx="0" cy="0"/>
          <a:chOff x="0" y="0"/>
          <a:chExt cx="0" cy="0"/>
        </a:xfrm>
      </p:grpSpPr>
      <p:sp>
        <p:nvSpPr>
          <p:cNvPr id="125" name="Google Shape;125;p27"/>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atin typeface="Century Gothic" panose="020B0502020202020204" pitchFamily="34" charset="0"/>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26" name="Google Shape;126;p27"/>
          <p:cNvSpPr txBox="1">
            <a:spLocks noGrp="1"/>
          </p:cNvSpPr>
          <p:nvPr>
            <p:ph type="body" idx="1"/>
          </p:nvPr>
        </p:nvSpPr>
        <p:spPr>
          <a:xfrm>
            <a:off x="590575" y="1222375"/>
            <a:ext cx="3644100" cy="20778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27" name="Google Shape;127;p27"/>
          <p:cNvSpPr txBox="1">
            <a:spLocks noGrp="1"/>
          </p:cNvSpPr>
          <p:nvPr>
            <p:ph type="body" idx="2"/>
          </p:nvPr>
        </p:nvSpPr>
        <p:spPr>
          <a:xfrm>
            <a:off x="590575" y="3691225"/>
            <a:ext cx="3644100" cy="20151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28" name="Google Shape;128;p27"/>
          <p:cNvSpPr txBox="1">
            <a:spLocks noGrp="1"/>
          </p:cNvSpPr>
          <p:nvPr>
            <p:ph type="body" idx="3"/>
          </p:nvPr>
        </p:nvSpPr>
        <p:spPr>
          <a:xfrm>
            <a:off x="4790700" y="1222250"/>
            <a:ext cx="3644100" cy="20778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29" name="Google Shape;129;p27"/>
          <p:cNvSpPr txBox="1">
            <a:spLocks noGrp="1"/>
          </p:cNvSpPr>
          <p:nvPr>
            <p:ph type="body" idx="4"/>
          </p:nvPr>
        </p:nvSpPr>
        <p:spPr>
          <a:xfrm>
            <a:off x="4790700" y="3691225"/>
            <a:ext cx="3644100" cy="20151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list with horizontal bottom image">
  <p:cSld name="Two Row_1_1_1_1">
    <p:spTree>
      <p:nvGrpSpPr>
        <p:cNvPr id="1" name="Shape 130"/>
        <p:cNvGrpSpPr/>
        <p:nvPr/>
      </p:nvGrpSpPr>
      <p:grpSpPr>
        <a:xfrm>
          <a:off x="0" y="0"/>
          <a:ext cx="0" cy="0"/>
          <a:chOff x="0" y="0"/>
          <a:chExt cx="0" cy="0"/>
        </a:xfrm>
      </p:grpSpPr>
      <p:sp>
        <p:nvSpPr>
          <p:cNvPr id="131" name="Google Shape;131;p28"/>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chemeClr val="dk2"/>
              </a:buClr>
              <a:buSzPts val="1800"/>
              <a:buNone/>
              <a:defRPr>
                <a:latin typeface="Century Gothic" panose="020B0502020202020204" pitchFamily="34" charset="0"/>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dirty="0"/>
          </a:p>
        </p:txBody>
      </p:sp>
      <p:sp>
        <p:nvSpPr>
          <p:cNvPr id="132" name="Google Shape;132;p28"/>
          <p:cNvSpPr txBox="1">
            <a:spLocks noGrp="1"/>
          </p:cNvSpPr>
          <p:nvPr>
            <p:ph type="body" idx="1"/>
          </p:nvPr>
        </p:nvSpPr>
        <p:spPr>
          <a:xfrm>
            <a:off x="590575" y="1222375"/>
            <a:ext cx="3644100" cy="46404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33" name="Google Shape;133;p28"/>
          <p:cNvSpPr txBox="1">
            <a:spLocks noGrp="1"/>
          </p:cNvSpPr>
          <p:nvPr>
            <p:ph type="body" idx="2"/>
          </p:nvPr>
        </p:nvSpPr>
        <p:spPr>
          <a:xfrm>
            <a:off x="4790700" y="1222375"/>
            <a:ext cx="3644100" cy="4640400"/>
          </a:xfrm>
          <a:prstGeom prst="rect">
            <a:avLst/>
          </a:prstGeom>
        </p:spPr>
        <p:txBody>
          <a:bodyPr spcFirstLastPara="1" wrap="square" lIns="91425" tIns="91425" rIns="91425" bIns="91425" anchor="t" anchorCtr="0">
            <a:noAutofit/>
          </a:bodyPr>
          <a:lstStyle>
            <a:lvl1pPr marL="457200" lvl="0" indent="-361950" rtl="0">
              <a:lnSpc>
                <a:spcPct val="100000"/>
              </a:lnSpc>
              <a:spcBef>
                <a:spcPts val="0"/>
              </a:spcBef>
              <a:spcAft>
                <a:spcPts val="0"/>
              </a:spcAft>
              <a:buSzPts val="2100"/>
              <a:buChar char="●"/>
              <a:defRPr sz="2100">
                <a:latin typeface="Century Gothic" panose="020B0502020202020204" pitchFamily="34" charset="0"/>
              </a:defRPr>
            </a:lvl1pPr>
            <a:lvl2pPr marL="914400" lvl="1" indent="-342900" rtl="0">
              <a:lnSpc>
                <a:spcPct val="100000"/>
              </a:lnSpc>
              <a:spcBef>
                <a:spcPts val="0"/>
              </a:spcBef>
              <a:spcAft>
                <a:spcPts val="0"/>
              </a:spcAft>
              <a:buSzPts val="1800"/>
              <a:buChar char="○"/>
              <a:defRPr sz="1800"/>
            </a:lvl2pPr>
            <a:lvl3pPr marL="1371600" lvl="2" indent="-330200" rtl="0">
              <a:lnSpc>
                <a:spcPct val="100000"/>
              </a:lnSpc>
              <a:spcBef>
                <a:spcPts val="0"/>
              </a:spcBef>
              <a:spcAft>
                <a:spcPts val="0"/>
              </a:spcAft>
              <a:buSzPts val="1600"/>
              <a:buChar char="■"/>
              <a:defRPr sz="1600"/>
            </a:lvl3pPr>
            <a:lvl4pPr marL="1828800" lvl="3" indent="-317500" rtl="0">
              <a:lnSpc>
                <a:spcPct val="100000"/>
              </a:lnSpc>
              <a:spcBef>
                <a:spcPts val="0"/>
              </a:spcBef>
              <a:spcAft>
                <a:spcPts val="0"/>
              </a:spcAft>
              <a:buSzPts val="1400"/>
              <a:buChar char="●"/>
              <a:defRPr sz="1400"/>
            </a:lvl4pPr>
            <a:lvl5pPr marL="2286000" lvl="4" indent="-304800" rtl="0">
              <a:lnSpc>
                <a:spcPct val="100000"/>
              </a:lnSpc>
              <a:spcBef>
                <a:spcPts val="0"/>
              </a:spcBef>
              <a:spcAft>
                <a:spcPts val="0"/>
              </a:spcAft>
              <a:buSzPts val="1200"/>
              <a:buChar char="○"/>
              <a:defRPr/>
            </a:lvl5pPr>
            <a:lvl6pPr marL="2743200" lvl="5"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6pPr>
            <a:lvl7pPr marL="3200400" lvl="6"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7pPr>
            <a:lvl8pPr marL="3657600" lvl="7"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8pPr>
            <a:lvl9pPr marL="4114800" lvl="8" indent="-292100" rtl="0">
              <a:lnSpc>
                <a:spcPct val="100000"/>
              </a:lnSpc>
              <a:spcBef>
                <a:spcPts val="0"/>
              </a:spcBef>
              <a:spcAft>
                <a:spcPts val="0"/>
              </a:spcAft>
              <a:buClr>
                <a:srgbClr val="666666"/>
              </a:buClr>
              <a:buSzPts val="1000"/>
              <a:buFont typeface="Century Gothic"/>
              <a:buChar char="■"/>
              <a:defRPr sz="1000">
                <a:solidFill>
                  <a:srgbClr val="666666"/>
                </a:solidFill>
                <a:latin typeface="Century Gothic"/>
                <a:ea typeface="Century Gothic"/>
                <a:cs typeface="Century Gothic"/>
                <a:sym typeface="Century Gothic"/>
              </a:defRPr>
            </a:lvl9pPr>
          </a:lstStyle>
          <a:p>
            <a:endParaRPr dirty="0"/>
          </a:p>
        </p:txBody>
      </p:sp>
      <p:sp>
        <p:nvSpPr>
          <p:cNvPr id="134" name="Google Shape;134;p28"/>
          <p:cNvSpPr>
            <a:spLocks noGrp="1"/>
          </p:cNvSpPr>
          <p:nvPr>
            <p:ph type="pic" idx="3"/>
          </p:nvPr>
        </p:nvSpPr>
        <p:spPr>
          <a:xfrm>
            <a:off x="0" y="3980525"/>
            <a:ext cx="9150000" cy="2877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Aqua">
  <p:cSld name="Section Header Aqua">
    <p:bg>
      <p:bgPr>
        <a:solidFill>
          <a:schemeClr val="accent1"/>
        </a:solidFill>
        <a:effectLst/>
      </p:bgPr>
    </p:bg>
    <p:spTree>
      <p:nvGrpSpPr>
        <p:cNvPr id="1" name="Shape 135"/>
        <p:cNvGrpSpPr/>
        <p:nvPr/>
      </p:nvGrpSpPr>
      <p:grpSpPr>
        <a:xfrm>
          <a:off x="0" y="0"/>
          <a:ext cx="0" cy="0"/>
          <a:chOff x="0" y="0"/>
          <a:chExt cx="0" cy="0"/>
        </a:xfrm>
      </p:grpSpPr>
      <p:sp>
        <p:nvSpPr>
          <p:cNvPr id="136" name="Google Shape;136;p29"/>
          <p:cNvSpPr/>
          <p:nvPr/>
        </p:nvSpPr>
        <p:spPr>
          <a:xfrm>
            <a:off x="20875" y="5624796"/>
            <a:ext cx="9144000" cy="1233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37" name="Google Shape;137;p29"/>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a:spcBef>
                <a:spcPts val="0"/>
              </a:spcBef>
              <a:spcAft>
                <a:spcPts val="0"/>
              </a:spcAft>
              <a:buNone/>
              <a:defRPr>
                <a:solidFill>
                  <a:srgbClr val="FFFFFF"/>
                </a:solidFill>
                <a:latin typeface="Century Gothic" panose="020B0502020202020204" pitchFamily="34" charset="0"/>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dirty="0"/>
          </a:p>
        </p:txBody>
      </p:sp>
      <p:sp>
        <p:nvSpPr>
          <p:cNvPr id="138" name="Google Shape;138;p29"/>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a:spcBef>
                <a:spcPts val="0"/>
              </a:spcBef>
              <a:spcAft>
                <a:spcPts val="0"/>
              </a:spcAft>
              <a:buNone/>
              <a:defRPr>
                <a:solidFill>
                  <a:srgbClr val="FFFFFF"/>
                </a:solidFill>
                <a:latin typeface="Century Gothic" panose="020B0502020202020204" pitchFamily="34" charset="0"/>
              </a:defRPr>
            </a:lvl1pPr>
            <a:lvl2pPr lvl="1">
              <a:spcBef>
                <a:spcPts val="0"/>
              </a:spcBef>
              <a:spcAft>
                <a:spcPts val="0"/>
              </a:spcAft>
              <a:buNone/>
              <a:defRPr>
                <a:solidFill>
                  <a:srgbClr val="FFFFFF"/>
                </a:solidFill>
              </a:defRPr>
            </a:lvl2pPr>
            <a:lvl3pPr lvl="2">
              <a:spcBef>
                <a:spcPts val="0"/>
              </a:spcBef>
              <a:spcAft>
                <a:spcPts val="0"/>
              </a:spcAft>
              <a:buNone/>
              <a:defRPr>
                <a:solidFill>
                  <a:srgbClr val="FFFFFF"/>
                </a:solidFill>
              </a:defRPr>
            </a:lvl3pPr>
            <a:lvl4pPr lvl="3">
              <a:spcBef>
                <a:spcPts val="0"/>
              </a:spcBef>
              <a:spcAft>
                <a:spcPts val="0"/>
              </a:spcAft>
              <a:buNone/>
              <a:defRPr>
                <a:solidFill>
                  <a:srgbClr val="FFFFFF"/>
                </a:solidFill>
              </a:defRPr>
            </a:lvl4pPr>
            <a:lvl5pPr lvl="4">
              <a:spcBef>
                <a:spcPts val="0"/>
              </a:spcBef>
              <a:spcAft>
                <a:spcPts val="0"/>
              </a:spcAft>
              <a:buNone/>
              <a:defRPr>
                <a:solidFill>
                  <a:srgbClr val="FFFFFF"/>
                </a:solidFill>
              </a:defRPr>
            </a:lvl5pPr>
            <a:lvl6pPr lvl="5">
              <a:spcBef>
                <a:spcPts val="0"/>
              </a:spcBef>
              <a:spcAft>
                <a:spcPts val="0"/>
              </a:spcAft>
              <a:buNone/>
              <a:defRPr>
                <a:solidFill>
                  <a:srgbClr val="FFFFFF"/>
                </a:solidFill>
              </a:defRPr>
            </a:lvl6pPr>
            <a:lvl7pPr lvl="6">
              <a:spcBef>
                <a:spcPts val="0"/>
              </a:spcBef>
              <a:spcAft>
                <a:spcPts val="0"/>
              </a:spcAft>
              <a:buNone/>
              <a:defRPr>
                <a:solidFill>
                  <a:srgbClr val="FFFFFF"/>
                </a:solidFill>
              </a:defRPr>
            </a:lvl7pPr>
            <a:lvl8pPr lvl="7">
              <a:spcBef>
                <a:spcPts val="0"/>
              </a:spcBef>
              <a:spcAft>
                <a:spcPts val="0"/>
              </a:spcAft>
              <a:buNone/>
              <a:defRPr>
                <a:solidFill>
                  <a:srgbClr val="FFFFFF"/>
                </a:solidFill>
              </a:defRPr>
            </a:lvl8pPr>
            <a:lvl9pPr lvl="8">
              <a:spcBef>
                <a:spcPts val="0"/>
              </a:spcBef>
              <a:spcAft>
                <a:spcPts val="0"/>
              </a:spcAft>
              <a:buNone/>
              <a:defRPr>
                <a:solidFill>
                  <a:srgbClr val="FFFFFF"/>
                </a:solidFill>
              </a:defRPr>
            </a:lvl9pPr>
          </a:lstStyle>
          <a:p>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End Slide">
  <p:cSld name="End Slide">
    <p:bg>
      <p:bgPr>
        <a:solidFill>
          <a:schemeClr val="dk2"/>
        </a:solidFill>
        <a:effectLst/>
      </p:bgPr>
    </p:bg>
    <p:spTree>
      <p:nvGrpSpPr>
        <p:cNvPr id="1" name="Shape 139"/>
        <p:cNvGrpSpPr/>
        <p:nvPr/>
      </p:nvGrpSpPr>
      <p:grpSpPr>
        <a:xfrm>
          <a:off x="0" y="0"/>
          <a:ext cx="0" cy="0"/>
          <a:chOff x="0" y="0"/>
          <a:chExt cx="0" cy="0"/>
        </a:xfrm>
      </p:grpSpPr>
      <p:sp>
        <p:nvSpPr>
          <p:cNvPr id="140" name="Google Shape;140;p30"/>
          <p:cNvSpPr/>
          <p:nvPr/>
        </p:nvSpPr>
        <p:spPr>
          <a:xfrm>
            <a:off x="0" y="6165274"/>
            <a:ext cx="9144000" cy="6927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141" name="Google Shape;141;p30"/>
          <p:cNvPicPr preferRelativeResize="0"/>
          <p:nvPr/>
        </p:nvPicPr>
        <p:blipFill rotWithShape="1">
          <a:blip r:embed="rId2">
            <a:alphaModFix/>
          </a:blip>
          <a:srcRect/>
          <a:stretch/>
        </p:blipFill>
        <p:spPr>
          <a:xfrm>
            <a:off x="1257673" y="3139438"/>
            <a:ext cx="6628653" cy="493135"/>
          </a:xfrm>
          <a:prstGeom prst="rect">
            <a:avLst/>
          </a:prstGeom>
          <a:noFill/>
          <a:ln>
            <a:noFill/>
          </a:ln>
        </p:spPr>
      </p:pic>
      <p:sp>
        <p:nvSpPr>
          <p:cNvPr id="142" name="Google Shape;142;p30"/>
          <p:cNvSpPr txBox="1">
            <a:spLocks noGrp="1"/>
          </p:cNvSpPr>
          <p:nvPr>
            <p:ph type="title"/>
          </p:nvPr>
        </p:nvSpPr>
        <p:spPr>
          <a:xfrm>
            <a:off x="394853" y="365125"/>
            <a:ext cx="8330100" cy="4662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2"/>
              </a:buClr>
              <a:buSzPts val="1800"/>
              <a:buNone/>
              <a:defRPr>
                <a:solidFill>
                  <a:schemeClr val="lt2"/>
                </a:solidFill>
                <a:latin typeface="Century Gothic" panose="020B0502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Navy" type="secHead">
  <p:cSld name="SECTION_HEADER">
    <p:bg>
      <p:bgPr>
        <a:solidFill>
          <a:schemeClr val="dk2"/>
        </a:solidFill>
        <a:effectLst/>
      </p:bgPr>
    </p:bg>
    <p:spTree>
      <p:nvGrpSpPr>
        <p:cNvPr id="1" name="Shape 143"/>
        <p:cNvGrpSpPr/>
        <p:nvPr/>
      </p:nvGrpSpPr>
      <p:grpSpPr>
        <a:xfrm>
          <a:off x="0" y="0"/>
          <a:ext cx="0" cy="0"/>
          <a:chOff x="0" y="0"/>
          <a:chExt cx="0" cy="0"/>
        </a:xfrm>
      </p:grpSpPr>
      <p:sp>
        <p:nvSpPr>
          <p:cNvPr id="144" name="Google Shape;144;p31"/>
          <p:cNvSpPr/>
          <p:nvPr/>
        </p:nvSpPr>
        <p:spPr>
          <a:xfrm>
            <a:off x="0" y="5624946"/>
            <a:ext cx="9144000" cy="1233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45" name="Google Shape;145;p31"/>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46" name="Google Shape;146;p31"/>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dirty="0"/>
          </a:p>
        </p:txBody>
      </p:sp>
    </p:spTree>
  </p:cSld>
  <p:clrMapOvr>
    <a:masterClrMapping/>
  </p:clrMapOvr>
  <p:extLst>
    <p:ext uri="{DCECCB84-F9BA-43D5-87BE-67443E8EF086}">
      <p15:sldGuideLst xmlns:p15="http://schemas.microsoft.com/office/powerpoint/2012/main">
        <p15:guide id="1" orient="horz" pos="3312">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Moss">
  <p:cSld name="Section Header Moss">
    <p:bg>
      <p:bgPr>
        <a:solidFill>
          <a:schemeClr val="accent2"/>
        </a:solidFill>
        <a:effectLst/>
      </p:bgPr>
    </p:bg>
    <p:spTree>
      <p:nvGrpSpPr>
        <p:cNvPr id="1" name="Shape 147"/>
        <p:cNvGrpSpPr/>
        <p:nvPr/>
      </p:nvGrpSpPr>
      <p:grpSpPr>
        <a:xfrm>
          <a:off x="0" y="0"/>
          <a:ext cx="0" cy="0"/>
          <a:chOff x="0" y="0"/>
          <a:chExt cx="0" cy="0"/>
        </a:xfrm>
      </p:grpSpPr>
      <p:sp>
        <p:nvSpPr>
          <p:cNvPr id="148" name="Google Shape;148;p32"/>
          <p:cNvSpPr/>
          <p:nvPr/>
        </p:nvSpPr>
        <p:spPr>
          <a:xfrm>
            <a:off x="0" y="5624946"/>
            <a:ext cx="9144000" cy="1233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49" name="Google Shape;149;p32"/>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50" name="Google Shape;150;p32"/>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Sea Green">
  <p:cSld name="Section Header Sea Green">
    <p:bg>
      <p:bgPr>
        <a:solidFill>
          <a:schemeClr val="accent3"/>
        </a:solidFill>
        <a:effectLst/>
      </p:bgPr>
    </p:bg>
    <p:spTree>
      <p:nvGrpSpPr>
        <p:cNvPr id="1" name="Shape 151"/>
        <p:cNvGrpSpPr/>
        <p:nvPr/>
      </p:nvGrpSpPr>
      <p:grpSpPr>
        <a:xfrm>
          <a:off x="0" y="0"/>
          <a:ext cx="0" cy="0"/>
          <a:chOff x="0" y="0"/>
          <a:chExt cx="0" cy="0"/>
        </a:xfrm>
      </p:grpSpPr>
      <p:sp>
        <p:nvSpPr>
          <p:cNvPr id="152" name="Google Shape;152;p33"/>
          <p:cNvSpPr/>
          <p:nvPr/>
        </p:nvSpPr>
        <p:spPr>
          <a:xfrm>
            <a:off x="0" y="5624946"/>
            <a:ext cx="9144000" cy="1233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53" name="Google Shape;153;p33"/>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54" name="Google Shape;154;p33"/>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Coral">
  <p:cSld name="Section Header Coral">
    <p:bg>
      <p:bgPr>
        <a:solidFill>
          <a:schemeClr val="accent4"/>
        </a:solidFill>
        <a:effectLst/>
      </p:bgPr>
    </p:bg>
    <p:spTree>
      <p:nvGrpSpPr>
        <p:cNvPr id="1" name="Shape 155"/>
        <p:cNvGrpSpPr/>
        <p:nvPr/>
      </p:nvGrpSpPr>
      <p:grpSpPr>
        <a:xfrm>
          <a:off x="0" y="0"/>
          <a:ext cx="0" cy="0"/>
          <a:chOff x="0" y="0"/>
          <a:chExt cx="0" cy="0"/>
        </a:xfrm>
      </p:grpSpPr>
      <p:sp>
        <p:nvSpPr>
          <p:cNvPr id="156" name="Google Shape;156;p34"/>
          <p:cNvSpPr/>
          <p:nvPr/>
        </p:nvSpPr>
        <p:spPr>
          <a:xfrm>
            <a:off x="0" y="5624946"/>
            <a:ext cx="9144000" cy="1233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57" name="Google Shape;157;p34"/>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58" name="Google Shape;158;p34"/>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latin typeface="Century Gothic" panose="020B0502020202020204" pitchFamily="34" charset="0"/>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Gold">
  <p:cSld name="Section Header Gold">
    <p:bg>
      <p:bgPr>
        <a:solidFill>
          <a:schemeClr val="lt2"/>
        </a:solidFill>
        <a:effectLst/>
      </p:bgPr>
    </p:bg>
    <p:spTree>
      <p:nvGrpSpPr>
        <p:cNvPr id="1" name="Shape 159"/>
        <p:cNvGrpSpPr/>
        <p:nvPr/>
      </p:nvGrpSpPr>
      <p:grpSpPr>
        <a:xfrm>
          <a:off x="0" y="0"/>
          <a:ext cx="0" cy="0"/>
          <a:chOff x="0" y="0"/>
          <a:chExt cx="0" cy="0"/>
        </a:xfrm>
      </p:grpSpPr>
      <p:sp>
        <p:nvSpPr>
          <p:cNvPr id="160" name="Google Shape;160;p35"/>
          <p:cNvSpPr/>
          <p:nvPr/>
        </p:nvSpPr>
        <p:spPr>
          <a:xfrm>
            <a:off x="0" y="5624946"/>
            <a:ext cx="9144000" cy="1233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1" name="Google Shape;161;p35"/>
          <p:cNvSpPr txBox="1">
            <a:spLocks noGrp="1"/>
          </p:cNvSpPr>
          <p:nvPr>
            <p:ph type="title"/>
          </p:nvPr>
        </p:nvSpPr>
        <p:spPr>
          <a:xfrm>
            <a:off x="740625" y="5170900"/>
            <a:ext cx="7650600" cy="453900"/>
          </a:xfrm>
          <a:prstGeom prst="rect">
            <a:avLst/>
          </a:prstGeom>
        </p:spPr>
        <p:txBody>
          <a:bodyPr spcFirstLastPara="1" wrap="square" lIns="91425" tIns="45700" rIns="91425" bIns="45700" anchor="t" anchorCtr="0">
            <a:noAutofit/>
          </a:bodyPr>
          <a:lstStyle>
            <a:lvl1pPr lvl="0" rtl="0">
              <a:spcBef>
                <a:spcPts val="0"/>
              </a:spcBef>
              <a:spcAft>
                <a:spcPts val="0"/>
              </a:spcAft>
              <a:buNone/>
              <a:defRPr>
                <a:latin typeface="Century Gothic" panose="020B0502020202020204" pitchFamily="34" charset="0"/>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dirty="0"/>
          </a:p>
        </p:txBody>
      </p:sp>
      <p:sp>
        <p:nvSpPr>
          <p:cNvPr id="162" name="Google Shape;162;p35"/>
          <p:cNvSpPr txBox="1">
            <a:spLocks noGrp="1"/>
          </p:cNvSpPr>
          <p:nvPr>
            <p:ph type="subTitle" idx="1"/>
          </p:nvPr>
        </p:nvSpPr>
        <p:spPr>
          <a:xfrm>
            <a:off x="785725" y="5624800"/>
            <a:ext cx="7614300" cy="4539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2"/>
                </a:solidFill>
                <a:latin typeface="Century Gothic" panose="020B0502020202020204" pitchFamily="34" charset="0"/>
              </a:defRPr>
            </a:lvl1pPr>
            <a:lvl2pPr lvl="1" rtl="0">
              <a:spcBef>
                <a:spcPts val="0"/>
              </a:spcBef>
              <a:spcAft>
                <a:spcPts val="0"/>
              </a:spcAft>
              <a:buNone/>
              <a:defRPr>
                <a:solidFill>
                  <a:schemeClr val="dk2"/>
                </a:solidFill>
              </a:defRPr>
            </a:lvl2pPr>
            <a:lvl3pPr lvl="2" rtl="0">
              <a:spcBef>
                <a:spcPts val="0"/>
              </a:spcBef>
              <a:spcAft>
                <a:spcPts val="0"/>
              </a:spcAft>
              <a:buNone/>
              <a:defRPr>
                <a:solidFill>
                  <a:schemeClr val="dk2"/>
                </a:solidFill>
              </a:defRPr>
            </a:lvl3pPr>
            <a:lvl4pPr lvl="3" rtl="0">
              <a:spcBef>
                <a:spcPts val="0"/>
              </a:spcBef>
              <a:spcAft>
                <a:spcPts val="0"/>
              </a:spcAft>
              <a:buNone/>
              <a:defRPr>
                <a:solidFill>
                  <a:schemeClr val="dk2"/>
                </a:solidFill>
              </a:defRPr>
            </a:lvl4pPr>
            <a:lvl5pPr lvl="4" rtl="0">
              <a:spcBef>
                <a:spcPts val="0"/>
              </a:spcBef>
              <a:spcAft>
                <a:spcPts val="0"/>
              </a:spcAft>
              <a:buNone/>
              <a:defRPr>
                <a:solidFill>
                  <a:schemeClr val="dk2"/>
                </a:solidFill>
              </a:defRPr>
            </a:lvl5pPr>
            <a:lvl6pPr lvl="5" rtl="0">
              <a:spcBef>
                <a:spcPts val="0"/>
              </a:spcBef>
              <a:spcAft>
                <a:spcPts val="0"/>
              </a:spcAft>
              <a:buNone/>
              <a:defRPr>
                <a:solidFill>
                  <a:schemeClr val="dk2"/>
                </a:solidFill>
              </a:defRPr>
            </a:lvl6pPr>
            <a:lvl7pPr lvl="6" rtl="0">
              <a:spcBef>
                <a:spcPts val="0"/>
              </a:spcBef>
              <a:spcAft>
                <a:spcPts val="0"/>
              </a:spcAft>
              <a:buNone/>
              <a:defRPr>
                <a:solidFill>
                  <a:schemeClr val="dk2"/>
                </a:solidFill>
              </a:defRPr>
            </a:lvl7pPr>
            <a:lvl8pPr lvl="7" rtl="0">
              <a:spcBef>
                <a:spcPts val="0"/>
              </a:spcBef>
              <a:spcAft>
                <a:spcPts val="0"/>
              </a:spcAft>
              <a:buNone/>
              <a:defRPr>
                <a:solidFill>
                  <a:schemeClr val="dk2"/>
                </a:solidFill>
              </a:defRPr>
            </a:lvl8pPr>
            <a:lvl9pPr lvl="8" rtl="0">
              <a:spcBef>
                <a:spcPts val="0"/>
              </a:spcBef>
              <a:spcAft>
                <a:spcPts val="0"/>
              </a:spcAft>
              <a:buNone/>
              <a:defRPr>
                <a:solidFill>
                  <a:schemeClr val="dk2"/>
                </a:solidFill>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94852" y="432599"/>
            <a:ext cx="8334600" cy="466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2800"/>
              <a:buFont typeface="Nunito Sans ExtraBold"/>
              <a:buNone/>
              <a:defRPr sz="2800" i="0" u="none" strike="noStrike" cap="none">
                <a:solidFill>
                  <a:schemeClr val="dk2"/>
                </a:solidFill>
                <a:latin typeface="Nunito Sans ExtraBold"/>
                <a:ea typeface="Nunito Sans ExtraBold"/>
                <a:cs typeface="Nunito Sans ExtraBold"/>
                <a:sym typeface="Nunito Sans ExtraBold"/>
              </a:defRPr>
            </a:lvl1pPr>
            <a:lvl2pPr lvl="1">
              <a:spcBef>
                <a:spcPts val="0"/>
              </a:spcBef>
              <a:spcAft>
                <a:spcPts val="0"/>
              </a:spcAft>
              <a:buSzPts val="1400"/>
              <a:buFont typeface="Nunito Sans"/>
              <a:buNone/>
              <a:defRPr sz="1800">
                <a:latin typeface="Nunito Sans"/>
                <a:ea typeface="Nunito Sans"/>
                <a:cs typeface="Nunito Sans"/>
                <a:sym typeface="Nunito Sans"/>
              </a:defRPr>
            </a:lvl2pPr>
            <a:lvl3pPr lvl="2">
              <a:spcBef>
                <a:spcPts val="0"/>
              </a:spcBef>
              <a:spcAft>
                <a:spcPts val="0"/>
              </a:spcAft>
              <a:buSzPts val="1400"/>
              <a:buFont typeface="Nunito Sans"/>
              <a:buNone/>
              <a:defRPr sz="1800">
                <a:latin typeface="Nunito Sans"/>
                <a:ea typeface="Nunito Sans"/>
                <a:cs typeface="Nunito Sans"/>
                <a:sym typeface="Nunito Sans"/>
              </a:defRPr>
            </a:lvl3pPr>
            <a:lvl4pPr lvl="3">
              <a:spcBef>
                <a:spcPts val="0"/>
              </a:spcBef>
              <a:spcAft>
                <a:spcPts val="0"/>
              </a:spcAft>
              <a:buSzPts val="1400"/>
              <a:buFont typeface="Nunito Sans"/>
              <a:buNone/>
              <a:defRPr sz="1800">
                <a:latin typeface="Nunito Sans"/>
                <a:ea typeface="Nunito Sans"/>
                <a:cs typeface="Nunito Sans"/>
                <a:sym typeface="Nunito Sans"/>
              </a:defRPr>
            </a:lvl4pPr>
            <a:lvl5pPr lvl="4">
              <a:spcBef>
                <a:spcPts val="0"/>
              </a:spcBef>
              <a:spcAft>
                <a:spcPts val="0"/>
              </a:spcAft>
              <a:buSzPts val="1400"/>
              <a:buFont typeface="Nunito Sans"/>
              <a:buNone/>
              <a:defRPr sz="1800">
                <a:latin typeface="Nunito Sans"/>
                <a:ea typeface="Nunito Sans"/>
                <a:cs typeface="Nunito Sans"/>
                <a:sym typeface="Nunito Sans"/>
              </a:defRPr>
            </a:lvl5pPr>
            <a:lvl6pPr lvl="5">
              <a:spcBef>
                <a:spcPts val="0"/>
              </a:spcBef>
              <a:spcAft>
                <a:spcPts val="0"/>
              </a:spcAft>
              <a:buSzPts val="1400"/>
              <a:buFont typeface="Nunito Sans"/>
              <a:buNone/>
              <a:defRPr sz="1800">
                <a:latin typeface="Nunito Sans"/>
                <a:ea typeface="Nunito Sans"/>
                <a:cs typeface="Nunito Sans"/>
                <a:sym typeface="Nunito Sans"/>
              </a:defRPr>
            </a:lvl6pPr>
            <a:lvl7pPr lvl="6">
              <a:spcBef>
                <a:spcPts val="0"/>
              </a:spcBef>
              <a:spcAft>
                <a:spcPts val="0"/>
              </a:spcAft>
              <a:buSzPts val="1400"/>
              <a:buFont typeface="Nunito Sans"/>
              <a:buNone/>
              <a:defRPr sz="1800">
                <a:latin typeface="Nunito Sans"/>
                <a:ea typeface="Nunito Sans"/>
                <a:cs typeface="Nunito Sans"/>
                <a:sym typeface="Nunito Sans"/>
              </a:defRPr>
            </a:lvl7pPr>
            <a:lvl8pPr lvl="7">
              <a:spcBef>
                <a:spcPts val="0"/>
              </a:spcBef>
              <a:spcAft>
                <a:spcPts val="0"/>
              </a:spcAft>
              <a:buSzPts val="1400"/>
              <a:buFont typeface="Nunito Sans"/>
              <a:buNone/>
              <a:defRPr sz="1800">
                <a:latin typeface="Nunito Sans"/>
                <a:ea typeface="Nunito Sans"/>
                <a:cs typeface="Nunito Sans"/>
                <a:sym typeface="Nunito Sans"/>
              </a:defRPr>
            </a:lvl8pPr>
            <a:lvl9pPr lvl="8">
              <a:spcBef>
                <a:spcPts val="0"/>
              </a:spcBef>
              <a:spcAft>
                <a:spcPts val="0"/>
              </a:spcAft>
              <a:buSzPts val="1400"/>
              <a:buFont typeface="Nunito Sans"/>
              <a:buNone/>
              <a:defRPr sz="1800">
                <a:latin typeface="Nunito Sans"/>
                <a:ea typeface="Nunito Sans"/>
                <a:cs typeface="Nunito Sans"/>
                <a:sym typeface="Nunito Sans"/>
              </a:defRPr>
            </a:lvl9pPr>
          </a:lstStyle>
          <a:p>
            <a:endParaRPr dirty="0"/>
          </a:p>
        </p:txBody>
      </p:sp>
      <p:pic>
        <p:nvPicPr>
          <p:cNvPr id="52" name="Google Shape;52;p13" descr="UC Santa Barbara wordmark"/>
          <p:cNvPicPr preferRelativeResize="0"/>
          <p:nvPr/>
        </p:nvPicPr>
        <p:blipFill>
          <a:blip r:embed="rId23">
            <a:alphaModFix/>
          </a:blip>
          <a:stretch>
            <a:fillRect/>
          </a:stretch>
        </p:blipFill>
        <p:spPr>
          <a:xfrm>
            <a:off x="6535425" y="6459149"/>
            <a:ext cx="2338299" cy="175325"/>
          </a:xfrm>
          <a:prstGeom prst="rect">
            <a:avLst/>
          </a:prstGeom>
          <a:noFill/>
          <a:ln>
            <a:noFill/>
          </a:ln>
        </p:spPr>
      </p:pic>
      <p:sp>
        <p:nvSpPr>
          <p:cNvPr id="53" name="Google Shape;53;p13"/>
          <p:cNvSpPr txBox="1"/>
          <p:nvPr/>
        </p:nvSpPr>
        <p:spPr>
          <a:xfrm>
            <a:off x="439100" y="6444600"/>
            <a:ext cx="4420200" cy="184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900" dirty="0">
                <a:solidFill>
                  <a:schemeClr val="dk1"/>
                </a:solidFill>
                <a:latin typeface="Century Gothic" panose="020B0502020202020204" pitchFamily="34" charset="0"/>
                <a:ea typeface="Nunito Sans"/>
                <a:cs typeface="Nunito Sans"/>
                <a:sym typeface="Nunito Sans"/>
              </a:rPr>
              <a:t>University &amp; Community Housing Services</a:t>
            </a:r>
            <a:endParaRPr sz="900" dirty="0">
              <a:solidFill>
                <a:schemeClr val="dk1"/>
              </a:solidFill>
              <a:latin typeface="Century Gothic" panose="020B0502020202020204" pitchFamily="34" charset="0"/>
              <a:ea typeface="Nunito Sans"/>
              <a:cs typeface="Nunito Sans"/>
              <a:sym typeface="Nunito Sans"/>
            </a:endParaRPr>
          </a:p>
          <a:p>
            <a:pPr marL="0" marR="0" lvl="0" indent="0" algn="l" rtl="0">
              <a:spcBef>
                <a:spcPts val="0"/>
              </a:spcBef>
              <a:spcAft>
                <a:spcPts val="0"/>
              </a:spcAft>
              <a:buNone/>
            </a:pPr>
            <a:endParaRPr sz="900" dirty="0">
              <a:solidFill>
                <a:schemeClr val="dk1"/>
              </a:solidFill>
              <a:latin typeface="Century Gothic" panose="020B0502020202020204" pitchFamily="34" charset="0"/>
              <a:ea typeface="Nunito Sans"/>
              <a:cs typeface="Nunito Sans"/>
              <a:sym typeface="Nunito Sans"/>
            </a:endParaRPr>
          </a:p>
        </p:txBody>
      </p:sp>
      <p:sp>
        <p:nvSpPr>
          <p:cNvPr id="54" name="Google Shape;54;p13"/>
          <p:cNvSpPr txBox="1">
            <a:spLocks noGrp="1"/>
          </p:cNvSpPr>
          <p:nvPr>
            <p:ph type="body" idx="1"/>
          </p:nvPr>
        </p:nvSpPr>
        <p:spPr>
          <a:xfrm>
            <a:off x="394975" y="2468600"/>
            <a:ext cx="8334600" cy="3310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Nunito Sans Light"/>
              <a:buChar char="●"/>
              <a:defRPr sz="1800">
                <a:latin typeface="Nunito Sans Light"/>
                <a:ea typeface="Nunito Sans Light"/>
                <a:cs typeface="Nunito Sans Light"/>
                <a:sym typeface="Nunito Sans Light"/>
              </a:defRPr>
            </a:lvl1pPr>
            <a:lvl2pPr marL="914400" lvl="1" indent="-330200">
              <a:lnSpc>
                <a:spcPct val="115000"/>
              </a:lnSpc>
              <a:spcBef>
                <a:spcPts val="0"/>
              </a:spcBef>
              <a:spcAft>
                <a:spcPts val="0"/>
              </a:spcAft>
              <a:buSzPts val="1600"/>
              <a:buFont typeface="Nunito Sans Light"/>
              <a:buChar char="○"/>
              <a:defRPr sz="1600">
                <a:latin typeface="Nunito Sans Light"/>
                <a:ea typeface="Nunito Sans Light"/>
                <a:cs typeface="Nunito Sans Light"/>
                <a:sym typeface="Nunito Sans Light"/>
              </a:defRPr>
            </a:lvl2pPr>
            <a:lvl3pPr marL="1371600" lvl="2" indent="-317500">
              <a:lnSpc>
                <a:spcPct val="115000"/>
              </a:lnSpc>
              <a:spcBef>
                <a:spcPts val="0"/>
              </a:spcBef>
              <a:spcAft>
                <a:spcPts val="0"/>
              </a:spcAft>
              <a:buSzPts val="1400"/>
              <a:buFont typeface="Nunito Sans Light"/>
              <a:buChar char="■"/>
              <a:defRPr>
                <a:latin typeface="Nunito Sans Light"/>
                <a:ea typeface="Nunito Sans Light"/>
                <a:cs typeface="Nunito Sans Light"/>
                <a:sym typeface="Nunito Sans Light"/>
              </a:defRPr>
            </a:lvl3pPr>
            <a:lvl4pPr marL="1828800" lvl="3" indent="-304800">
              <a:lnSpc>
                <a:spcPct val="115000"/>
              </a:lnSpc>
              <a:spcBef>
                <a:spcPts val="0"/>
              </a:spcBef>
              <a:spcAft>
                <a:spcPts val="0"/>
              </a:spcAft>
              <a:buSzPts val="1200"/>
              <a:buFont typeface="Nunito Sans Light"/>
              <a:buChar char="●"/>
              <a:defRPr sz="1200">
                <a:latin typeface="Nunito Sans Light"/>
                <a:ea typeface="Nunito Sans Light"/>
                <a:cs typeface="Nunito Sans Light"/>
                <a:sym typeface="Nunito Sans Light"/>
              </a:defRPr>
            </a:lvl4pPr>
            <a:lvl5pPr marL="2286000" lvl="4" indent="-304800">
              <a:lnSpc>
                <a:spcPct val="115000"/>
              </a:lnSpc>
              <a:spcBef>
                <a:spcPts val="0"/>
              </a:spcBef>
              <a:spcAft>
                <a:spcPts val="0"/>
              </a:spcAft>
              <a:buSzPts val="1200"/>
              <a:buFont typeface="Nunito Sans Light"/>
              <a:buChar char="○"/>
              <a:defRPr sz="1200">
                <a:latin typeface="Nunito Sans Light"/>
                <a:ea typeface="Nunito Sans Light"/>
                <a:cs typeface="Nunito Sans Light"/>
                <a:sym typeface="Nunito Sans Light"/>
              </a:defRPr>
            </a:lvl5pPr>
            <a:lvl6pPr marL="2743200" lvl="5" indent="-304800">
              <a:lnSpc>
                <a:spcPct val="115000"/>
              </a:lnSpc>
              <a:spcBef>
                <a:spcPts val="0"/>
              </a:spcBef>
              <a:spcAft>
                <a:spcPts val="0"/>
              </a:spcAft>
              <a:buClr>
                <a:schemeClr val="dk2"/>
              </a:buClr>
              <a:buSzPts val="1200"/>
              <a:buFont typeface="Nunito Sans Light"/>
              <a:buChar char="■"/>
              <a:defRPr sz="1200">
                <a:solidFill>
                  <a:schemeClr val="dk2"/>
                </a:solidFill>
                <a:latin typeface="Nunito Sans Light"/>
                <a:ea typeface="Nunito Sans Light"/>
                <a:cs typeface="Nunito Sans Light"/>
                <a:sym typeface="Nunito Sans Light"/>
              </a:defRPr>
            </a:lvl6pPr>
            <a:lvl7pPr marL="3200400" lvl="6" indent="-304800">
              <a:lnSpc>
                <a:spcPct val="115000"/>
              </a:lnSpc>
              <a:spcBef>
                <a:spcPts val="0"/>
              </a:spcBef>
              <a:spcAft>
                <a:spcPts val="0"/>
              </a:spcAft>
              <a:buClr>
                <a:schemeClr val="dk2"/>
              </a:buClr>
              <a:buSzPts val="1200"/>
              <a:buFont typeface="Nunito Sans Light"/>
              <a:buChar char="●"/>
              <a:defRPr sz="1200">
                <a:solidFill>
                  <a:schemeClr val="dk2"/>
                </a:solidFill>
                <a:latin typeface="Nunito Sans Light"/>
                <a:ea typeface="Nunito Sans Light"/>
                <a:cs typeface="Nunito Sans Light"/>
                <a:sym typeface="Nunito Sans Light"/>
              </a:defRPr>
            </a:lvl7pPr>
            <a:lvl8pPr marL="3657600" lvl="7" indent="-304800">
              <a:lnSpc>
                <a:spcPct val="115000"/>
              </a:lnSpc>
              <a:spcBef>
                <a:spcPts val="0"/>
              </a:spcBef>
              <a:spcAft>
                <a:spcPts val="0"/>
              </a:spcAft>
              <a:buClr>
                <a:schemeClr val="dk2"/>
              </a:buClr>
              <a:buSzPts val="1200"/>
              <a:buFont typeface="Nunito Sans Light"/>
              <a:buChar char="○"/>
              <a:defRPr sz="1200">
                <a:solidFill>
                  <a:schemeClr val="dk2"/>
                </a:solidFill>
                <a:latin typeface="Nunito Sans Light"/>
                <a:ea typeface="Nunito Sans Light"/>
                <a:cs typeface="Nunito Sans Light"/>
                <a:sym typeface="Nunito Sans Light"/>
              </a:defRPr>
            </a:lvl8pPr>
            <a:lvl9pPr marL="4114800" lvl="8" indent="-304800">
              <a:lnSpc>
                <a:spcPct val="115000"/>
              </a:lnSpc>
              <a:spcBef>
                <a:spcPts val="0"/>
              </a:spcBef>
              <a:spcAft>
                <a:spcPts val="0"/>
              </a:spcAft>
              <a:buClr>
                <a:schemeClr val="dk2"/>
              </a:buClr>
              <a:buSzPts val="1200"/>
              <a:buFont typeface="Nunito Sans Light"/>
              <a:buChar char="■"/>
              <a:defRPr sz="1200">
                <a:solidFill>
                  <a:schemeClr val="dk2"/>
                </a:solidFill>
                <a:latin typeface="Nunito Sans Light"/>
                <a:ea typeface="Nunito Sans Light"/>
                <a:cs typeface="Nunito Sans Light"/>
                <a:sym typeface="Nunito Sans Light"/>
              </a:defRPr>
            </a:lvl9pPr>
          </a:lstStyle>
          <a:p>
            <a:endParaRPr dirty="0"/>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hyperlink" Target="https://www.housing.ucsb.edu/apply/accessible-housing"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housing.ucsb.edu/apply/accessible-housing/support-animals"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6"/>
          <p:cNvSpPr txBox="1">
            <a:spLocks noGrp="1"/>
          </p:cNvSpPr>
          <p:nvPr>
            <p:ph type="title"/>
          </p:nvPr>
        </p:nvSpPr>
        <p:spPr>
          <a:xfrm>
            <a:off x="746700" y="580998"/>
            <a:ext cx="7650600" cy="1430682"/>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solidFill>
                  <a:schemeClr val="lt1"/>
                </a:solidFill>
                <a:latin typeface="Century Gothic"/>
                <a:ea typeface="Century Gothic"/>
                <a:cs typeface="Century Gothic"/>
                <a:sym typeface="Century Gothic"/>
              </a:rPr>
              <a:t>Room for Change: </a:t>
            </a:r>
            <a:br>
              <a:rPr lang="en" b="1" dirty="0">
                <a:solidFill>
                  <a:schemeClr val="lt1"/>
                </a:solidFill>
                <a:latin typeface="Century Gothic"/>
                <a:ea typeface="Century Gothic"/>
                <a:cs typeface="Century Gothic"/>
                <a:sym typeface="Century Gothic"/>
              </a:rPr>
            </a:br>
            <a:r>
              <a:rPr lang="en" b="1" dirty="0">
                <a:solidFill>
                  <a:schemeClr val="lt1"/>
                </a:solidFill>
                <a:latin typeface="Century Gothic"/>
                <a:ea typeface="Century Gothic"/>
                <a:cs typeface="Century Gothic"/>
                <a:sym typeface="Century Gothic"/>
              </a:rPr>
              <a:t>A Unique Approach to </a:t>
            </a:r>
            <a:br>
              <a:rPr lang="en" b="1" dirty="0">
                <a:solidFill>
                  <a:schemeClr val="lt1"/>
                </a:solidFill>
                <a:latin typeface="Century Gothic"/>
                <a:ea typeface="Century Gothic"/>
                <a:cs typeface="Century Gothic"/>
                <a:sym typeface="Century Gothic"/>
              </a:rPr>
            </a:br>
            <a:r>
              <a:rPr lang="en" b="1" dirty="0">
                <a:solidFill>
                  <a:schemeClr val="lt1"/>
                </a:solidFill>
                <a:latin typeface="Century Gothic"/>
                <a:ea typeface="Century Gothic"/>
                <a:cs typeface="Century Gothic"/>
                <a:sym typeface="Century Gothic"/>
              </a:rPr>
              <a:t>Housing Accommodations</a:t>
            </a:r>
            <a:r>
              <a:rPr lang="en" dirty="0">
                <a:solidFill>
                  <a:schemeClr val="lt1"/>
                </a:solidFill>
                <a:latin typeface="Arial"/>
                <a:ea typeface="Arial"/>
                <a:cs typeface="Arial"/>
                <a:sym typeface="Arial"/>
              </a:rPr>
              <a:t> </a:t>
            </a:r>
            <a:endParaRPr dirty="0">
              <a:solidFill>
                <a:schemeClr val="lt1"/>
              </a:solidFill>
            </a:endParaRPr>
          </a:p>
        </p:txBody>
      </p:sp>
      <p:sp>
        <p:nvSpPr>
          <p:cNvPr id="168" name="Google Shape;168;p36"/>
          <p:cNvSpPr txBox="1">
            <a:spLocks noGrp="1"/>
          </p:cNvSpPr>
          <p:nvPr>
            <p:ph type="subTitle" idx="1"/>
          </p:nvPr>
        </p:nvSpPr>
        <p:spPr>
          <a:xfrm>
            <a:off x="394000" y="2185416"/>
            <a:ext cx="5458160" cy="298335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 sz="2000" b="1" dirty="0">
                <a:solidFill>
                  <a:schemeClr val="lt1"/>
                </a:solidFill>
                <a:latin typeface="Century Gothic"/>
                <a:ea typeface="Century Gothic"/>
                <a:cs typeface="Century Gothic"/>
                <a:sym typeface="Century Gothic"/>
              </a:rPr>
              <a:t>Gina Gonzales</a:t>
            </a:r>
            <a:br>
              <a:rPr lang="en" sz="2000" b="1" dirty="0">
                <a:solidFill>
                  <a:schemeClr val="lt1"/>
                </a:solidFill>
                <a:latin typeface="Century Gothic"/>
                <a:ea typeface="Century Gothic"/>
                <a:cs typeface="Century Gothic"/>
                <a:sym typeface="Century Gothic"/>
              </a:rPr>
            </a:br>
            <a:r>
              <a:rPr lang="en" sz="2000" dirty="0">
                <a:solidFill>
                  <a:schemeClr val="lt1"/>
                </a:solidFill>
                <a:latin typeface="Century Gothic"/>
                <a:ea typeface="Century Gothic"/>
                <a:cs typeface="Century Gothic"/>
                <a:sym typeface="Century Gothic"/>
              </a:rPr>
              <a:t>Assistant Director, University &amp; Community Housing Services</a:t>
            </a:r>
            <a:endParaRPr sz="2000" dirty="0">
              <a:solidFill>
                <a:schemeClr val="lt1"/>
              </a:solidFill>
              <a:latin typeface="Century Gothic"/>
              <a:ea typeface="Century Gothic"/>
              <a:cs typeface="Century Gothic"/>
              <a:sym typeface="Century Gothic"/>
            </a:endParaRPr>
          </a:p>
          <a:p>
            <a:pPr marL="0" lvl="0" indent="0" algn="l" rtl="0">
              <a:lnSpc>
                <a:spcPct val="115000"/>
              </a:lnSpc>
              <a:spcBef>
                <a:spcPts val="1000"/>
              </a:spcBef>
              <a:spcAft>
                <a:spcPts val="0"/>
              </a:spcAft>
              <a:buNone/>
            </a:pPr>
            <a:r>
              <a:rPr lang="en" sz="2000" b="1" dirty="0">
                <a:solidFill>
                  <a:schemeClr val="lt1"/>
                </a:solidFill>
                <a:latin typeface="Century Gothic"/>
                <a:ea typeface="Century Gothic"/>
                <a:cs typeface="Century Gothic"/>
                <a:sym typeface="Century Gothic"/>
              </a:rPr>
              <a:t>Annika Gilbert</a:t>
            </a:r>
            <a:br>
              <a:rPr lang="en" sz="2000" b="1" dirty="0">
                <a:solidFill>
                  <a:schemeClr val="lt1"/>
                </a:solidFill>
                <a:latin typeface="Century Gothic"/>
                <a:ea typeface="Century Gothic"/>
                <a:cs typeface="Century Gothic"/>
                <a:sym typeface="Century Gothic"/>
              </a:rPr>
            </a:br>
            <a:r>
              <a:rPr lang="en" sz="2000" dirty="0">
                <a:solidFill>
                  <a:schemeClr val="lt1"/>
                </a:solidFill>
                <a:latin typeface="Century Gothic"/>
                <a:ea typeface="Century Gothic"/>
                <a:cs typeface="Century Gothic"/>
                <a:sym typeface="Century Gothic"/>
              </a:rPr>
              <a:t>Coordinator, Housing Disability Accommodations</a:t>
            </a:r>
            <a:endParaRPr sz="2000" dirty="0">
              <a:solidFill>
                <a:schemeClr val="lt1"/>
              </a:solidFill>
              <a:latin typeface="Century Gothic"/>
              <a:ea typeface="Century Gothic"/>
              <a:cs typeface="Century Gothic"/>
              <a:sym typeface="Century Gothic"/>
            </a:endParaRPr>
          </a:p>
          <a:p>
            <a:pPr marL="0" lvl="0" indent="0" algn="l" rtl="0">
              <a:spcBef>
                <a:spcPts val="0"/>
              </a:spcBef>
              <a:spcAft>
                <a:spcPts val="0"/>
              </a:spcAft>
              <a:buNone/>
            </a:pPr>
            <a:endParaRPr sz="1600" dirty="0">
              <a:solidFill>
                <a:schemeClr val="lt1"/>
              </a:solidFill>
            </a:endParaRPr>
          </a:p>
        </p:txBody>
      </p:sp>
      <p:sp>
        <p:nvSpPr>
          <p:cNvPr id="169" name="Google Shape;169;p36"/>
          <p:cNvSpPr txBox="1"/>
          <p:nvPr/>
        </p:nvSpPr>
        <p:spPr>
          <a:xfrm>
            <a:off x="394000" y="5834500"/>
            <a:ext cx="4925700" cy="80404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2400" dirty="0">
                <a:solidFill>
                  <a:schemeClr val="lt1"/>
                </a:solidFill>
                <a:latin typeface="Century Gothic" panose="020B0502020202020204" pitchFamily="34" charset="0"/>
                <a:ea typeface="Nunito Sans"/>
                <a:cs typeface="Nunito Sans"/>
                <a:sym typeface="Nunito Sans"/>
              </a:rPr>
              <a:t>UCSB University &amp; Community Housing Services</a:t>
            </a:r>
            <a:endParaRPr sz="2400" dirty="0">
              <a:solidFill>
                <a:schemeClr val="lt1"/>
              </a:solidFill>
              <a:latin typeface="Century Gothic" panose="020B0502020202020204" pitchFamily="34" charset="0"/>
              <a:ea typeface="Nunito Sans"/>
              <a:cs typeface="Nunito Sans"/>
              <a:sym typeface="Nunito Sans"/>
            </a:endParaRPr>
          </a:p>
          <a:p>
            <a:pPr marL="0" marR="0" lvl="0" indent="0" algn="l" rtl="0">
              <a:spcBef>
                <a:spcPts val="0"/>
              </a:spcBef>
              <a:spcAft>
                <a:spcPts val="0"/>
              </a:spcAft>
              <a:buNone/>
            </a:pPr>
            <a:endParaRPr sz="900" dirty="0">
              <a:solidFill>
                <a:srgbClr val="FFFFFF"/>
              </a:solidFill>
              <a:latin typeface="Century Gothic" panose="020B0502020202020204" pitchFamily="34" charset="0"/>
              <a:ea typeface="Nunito Sans"/>
              <a:cs typeface="Nunito Sans"/>
              <a:sym typeface="Nunito Sans"/>
            </a:endParaRPr>
          </a:p>
        </p:txBody>
      </p:sp>
      <p:pic>
        <p:nvPicPr>
          <p:cNvPr id="170" name="Google Shape;170;p36" descr="A cartoon raccoon dressed like a gaucho, wearing a blue hat. It is winking and pointing to the left. Next to the image is the text: “I Gaucho Back.”"/>
          <p:cNvPicPr preferRelativeResize="0"/>
          <p:nvPr/>
        </p:nvPicPr>
        <p:blipFill>
          <a:blip r:embed="rId3">
            <a:alphaModFix/>
          </a:blip>
          <a:stretch>
            <a:fillRect/>
          </a:stretch>
        </p:blipFill>
        <p:spPr>
          <a:xfrm>
            <a:off x="5964971" y="2478432"/>
            <a:ext cx="2785029" cy="2983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2"/>
          <p:cNvSpPr txBox="1">
            <a:spLocks noGrp="1"/>
          </p:cNvSpPr>
          <p:nvPr>
            <p:ph type="title"/>
          </p:nvPr>
        </p:nvSpPr>
        <p:spPr>
          <a:xfrm>
            <a:off x="394850" y="365124"/>
            <a:ext cx="8330100" cy="827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Common Challenges in Typical Housing Accommodation Models 2</a:t>
            </a:r>
            <a:endParaRPr dirty="0">
              <a:solidFill>
                <a:srgbClr val="000000"/>
              </a:solidFill>
            </a:endParaRPr>
          </a:p>
        </p:txBody>
      </p:sp>
      <p:sp>
        <p:nvSpPr>
          <p:cNvPr id="206" name="Google Shape;206;p42"/>
          <p:cNvSpPr txBox="1">
            <a:spLocks noGrp="1"/>
          </p:cNvSpPr>
          <p:nvPr>
            <p:ph type="body" idx="2"/>
          </p:nvPr>
        </p:nvSpPr>
        <p:spPr>
          <a:xfrm>
            <a:off x="467250" y="1192524"/>
            <a:ext cx="8330100" cy="5140899"/>
          </a:xfrm>
          <a:prstGeom prst="rect">
            <a:avLst/>
          </a:prstGeom>
        </p:spPr>
        <p:txBody>
          <a:bodyPr spcFirstLastPara="1" wrap="square" lIns="91425" tIns="91425" rIns="91425" bIns="91425" anchor="t" anchorCtr="0">
            <a:noAutofit/>
          </a:bodyPr>
          <a:lstStyle/>
          <a:p>
            <a:pPr indent="-330200">
              <a:buSzPts val="1600"/>
              <a:buFont typeface="Arial"/>
              <a:buChar char="●"/>
            </a:pPr>
            <a:r>
              <a:rPr lang="en-US" sz="2400" b="1" dirty="0">
                <a:latin typeface="Century Gothic" panose="020B0502020202020204" pitchFamily="34" charset="0"/>
                <a:ea typeface="Nunito Sans"/>
                <a:cs typeface="Nunito Sans"/>
                <a:sym typeface="Nunito Sans"/>
              </a:rPr>
              <a:t>Limited</a:t>
            </a:r>
            <a:r>
              <a:rPr lang="en-US" sz="2400" dirty="0">
                <a:latin typeface="Century Gothic" panose="020B0502020202020204" pitchFamily="34" charset="0"/>
                <a:ea typeface="Nunito Sans"/>
                <a:cs typeface="Nunito Sans"/>
                <a:sym typeface="Nunito Sans"/>
              </a:rPr>
              <a:t> </a:t>
            </a:r>
            <a:r>
              <a:rPr lang="en-US" sz="2400" b="1" dirty="0">
                <a:latin typeface="Century Gothic" panose="020B0502020202020204" pitchFamily="34" charset="0"/>
                <a:ea typeface="Nunito Sans"/>
                <a:cs typeface="Nunito Sans"/>
                <a:sym typeface="Nunito Sans"/>
              </a:rPr>
              <a:t>shared systems and data</a:t>
            </a:r>
            <a:r>
              <a:rPr lang="en-US" sz="2400" dirty="0">
                <a:latin typeface="Century Gothic" panose="020B0502020202020204" pitchFamily="34" charset="0"/>
                <a:ea typeface="Nunito Sans"/>
                <a:cs typeface="Nunito Sans"/>
                <a:sym typeface="Nunito Sans"/>
              </a:rPr>
              <a:t> can result in inefficient coordination and errors</a:t>
            </a:r>
          </a:p>
          <a:p>
            <a:pPr marL="457200" lvl="0" indent="-330200" algn="l" rtl="0">
              <a:spcBef>
                <a:spcPts val="0"/>
              </a:spcBef>
              <a:spcAft>
                <a:spcPts val="0"/>
              </a:spcAft>
              <a:buSzPts val="1600"/>
              <a:buFont typeface="Arial"/>
              <a:buChar char="●"/>
            </a:pPr>
            <a:r>
              <a:rPr lang="en" sz="2400" b="1" dirty="0">
                <a:latin typeface="Century Gothic" panose="020B0502020202020204" pitchFamily="34" charset="0"/>
                <a:ea typeface="Nunito Sans"/>
                <a:cs typeface="Nunito Sans"/>
                <a:sym typeface="Nunito Sans"/>
              </a:rPr>
              <a:t>Timing misalignment</a:t>
            </a:r>
            <a:r>
              <a:rPr lang="en" sz="2400" dirty="0">
                <a:latin typeface="Century Gothic" panose="020B0502020202020204" pitchFamily="34" charset="0"/>
                <a:ea typeface="Nunito Sans"/>
                <a:cs typeface="Nunito Sans"/>
                <a:sym typeface="Nunito Sans"/>
              </a:rPr>
              <a:t> between accommodation approvals and housing deadlines can limit placement options</a:t>
            </a:r>
            <a:endParaRPr sz="2400" dirty="0">
              <a:latin typeface="Century Gothic" panose="020B0502020202020204" pitchFamily="34" charset="0"/>
              <a:ea typeface="Nunito Sans"/>
              <a:cs typeface="Nunito Sans"/>
              <a:sym typeface="Nunito Sans"/>
            </a:endParaRPr>
          </a:p>
          <a:p>
            <a:pPr marL="457200" lvl="0" indent="-330200" algn="l" rtl="0">
              <a:spcBef>
                <a:spcPts val="0"/>
              </a:spcBef>
              <a:spcAft>
                <a:spcPts val="0"/>
              </a:spcAft>
              <a:buSzPts val="1600"/>
              <a:buFont typeface="Arial"/>
              <a:buChar char="●"/>
            </a:pPr>
            <a:r>
              <a:rPr lang="en" sz="2400" dirty="0">
                <a:latin typeface="Century Gothic" panose="020B0502020202020204" pitchFamily="34" charset="0"/>
                <a:ea typeface="Nunito Sans"/>
                <a:cs typeface="Nunito Sans"/>
                <a:sym typeface="Nunito Sans"/>
              </a:rPr>
              <a:t>Lack of </a:t>
            </a:r>
            <a:r>
              <a:rPr lang="en" sz="2400" b="1" dirty="0">
                <a:latin typeface="Century Gothic" panose="020B0502020202020204" pitchFamily="34" charset="0"/>
                <a:ea typeface="Nunito Sans"/>
                <a:cs typeface="Nunito Sans"/>
                <a:sym typeface="Nunito Sans"/>
              </a:rPr>
              <a:t>shared understanding or cross-training</a:t>
            </a:r>
            <a:r>
              <a:rPr lang="en" sz="2400" dirty="0">
                <a:latin typeface="Century Gothic" panose="020B0502020202020204" pitchFamily="34" charset="0"/>
                <a:ea typeface="Nunito Sans"/>
                <a:cs typeface="Nunito Sans"/>
                <a:sym typeface="Nunito Sans"/>
              </a:rPr>
              <a:t> can create inconsistent implementation</a:t>
            </a:r>
            <a:endParaRPr sz="2400" dirty="0">
              <a:latin typeface="Century Gothic" panose="020B0502020202020204" pitchFamily="34" charset="0"/>
              <a:ea typeface="Nunito Sans"/>
              <a:cs typeface="Nunito Sans"/>
              <a:sym typeface="Nunito Sans"/>
            </a:endParaRPr>
          </a:p>
          <a:p>
            <a:pPr marL="457200" lvl="0" indent="-330200" algn="l" rtl="0">
              <a:spcBef>
                <a:spcPts val="0"/>
              </a:spcBef>
              <a:spcAft>
                <a:spcPts val="0"/>
              </a:spcAft>
              <a:buSzPts val="1600"/>
              <a:buFont typeface="Arial"/>
              <a:buChar char="●"/>
            </a:pPr>
            <a:r>
              <a:rPr lang="en" sz="2400" dirty="0">
                <a:latin typeface="Century Gothic" panose="020B0502020202020204" pitchFamily="34" charset="0"/>
                <a:ea typeface="Nunito Sans"/>
                <a:cs typeface="Nunito Sans"/>
                <a:sym typeface="Nunito Sans"/>
              </a:rPr>
              <a:t>Students may experience being </a:t>
            </a:r>
            <a:r>
              <a:rPr lang="en" sz="2400" b="1" dirty="0">
                <a:latin typeface="Century Gothic" panose="020B0502020202020204" pitchFamily="34" charset="0"/>
                <a:ea typeface="Nunito Sans"/>
                <a:cs typeface="Nunito Sans"/>
                <a:sym typeface="Nunito Sans"/>
              </a:rPr>
              <a:t>passed between offices</a:t>
            </a:r>
            <a:r>
              <a:rPr lang="en" sz="2400" dirty="0">
                <a:latin typeface="Century Gothic" panose="020B0502020202020204" pitchFamily="34" charset="0"/>
                <a:ea typeface="Nunito Sans"/>
                <a:cs typeface="Nunito Sans"/>
                <a:sym typeface="Nunito Sans"/>
              </a:rPr>
              <a:t>, increasing stress and confusion</a:t>
            </a:r>
            <a:endParaRPr sz="2400" dirty="0">
              <a:latin typeface="Century Gothic" panose="020B0502020202020204" pitchFamily="34" charset="0"/>
              <a:ea typeface="Nunito Sans"/>
              <a:cs typeface="Nunito Sans"/>
              <a:sym typeface="Nunito Sans"/>
            </a:endParaRPr>
          </a:p>
          <a:p>
            <a:pPr marL="457200" lvl="0" indent="-330200" algn="l" rtl="0">
              <a:spcBef>
                <a:spcPts val="0"/>
              </a:spcBef>
              <a:spcAft>
                <a:spcPts val="0"/>
              </a:spcAft>
              <a:buSzPts val="1600"/>
              <a:buFont typeface="Nunito Sans"/>
              <a:buChar char="●"/>
            </a:pPr>
            <a:r>
              <a:rPr lang="en" sz="2400" b="1" dirty="0">
                <a:latin typeface="Century Gothic" panose="020B0502020202020204" pitchFamily="34" charset="0"/>
                <a:ea typeface="Nunito Sans"/>
                <a:cs typeface="Nunito Sans"/>
                <a:sym typeface="Nunito Sans"/>
              </a:rPr>
              <a:t>Privacy requirements </a:t>
            </a:r>
            <a:r>
              <a:rPr lang="en" sz="2400" dirty="0">
                <a:latin typeface="Century Gothic" panose="020B0502020202020204" pitchFamily="34" charset="0"/>
                <a:ea typeface="Nunito Sans"/>
                <a:cs typeface="Nunito Sans"/>
                <a:sym typeface="Nunito Sans"/>
              </a:rPr>
              <a:t>can limit how much detail is shared, sometimes affecting effective placement</a:t>
            </a:r>
            <a:endParaRPr sz="2400" dirty="0">
              <a:latin typeface="Century Gothic" panose="020B0502020202020204" pitchFamily="34" charset="0"/>
              <a:ea typeface="Nunito Sans"/>
              <a:cs typeface="Nunito Sans"/>
              <a:sym typeface="Nunito Sans"/>
            </a:endParaRPr>
          </a:p>
        </p:txBody>
      </p:sp>
    </p:spTree>
    <p:extLst>
      <p:ext uri="{BB962C8B-B14F-4D97-AF65-F5344CB8AC3E}">
        <p14:creationId xmlns:p14="http://schemas.microsoft.com/office/powerpoint/2010/main" val="84471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3"/>
          <p:cNvSpPr txBox="1">
            <a:spLocks noGrp="1"/>
          </p:cNvSpPr>
          <p:nvPr>
            <p:ph type="title"/>
          </p:nvPr>
        </p:nvSpPr>
        <p:spPr>
          <a:xfrm>
            <a:off x="746700" y="2914975"/>
            <a:ext cx="7650600" cy="453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Are there any specific challenges you’ve experienced that haven’t been mentioned?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4"/>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solidFill>
                  <a:srgbClr val="000000"/>
                </a:solidFill>
              </a:rPr>
              <a:t>UCSB’s Integrated Approach</a:t>
            </a:r>
            <a:endParaRPr b="1" dirty="0">
              <a:solidFill>
                <a:srgbClr val="000000"/>
              </a:solidFill>
            </a:endParaRPr>
          </a:p>
        </p:txBody>
      </p:sp>
      <p:sp>
        <p:nvSpPr>
          <p:cNvPr id="217" name="Google Shape;217;p44"/>
          <p:cNvSpPr txBox="1">
            <a:spLocks noGrp="1"/>
          </p:cNvSpPr>
          <p:nvPr>
            <p:ph type="body" idx="2"/>
          </p:nvPr>
        </p:nvSpPr>
        <p:spPr>
          <a:xfrm>
            <a:off x="324827" y="887698"/>
            <a:ext cx="8400125" cy="5430806"/>
          </a:xfrm>
          <a:prstGeom prst="rect">
            <a:avLst/>
          </a:prstGeom>
        </p:spPr>
        <p:txBody>
          <a:bodyPr spcFirstLastPara="1" wrap="square" lIns="91425" tIns="91425" rIns="91425" bIns="91425" anchor="t" anchorCtr="0">
            <a:noAutofit/>
          </a:bodyPr>
          <a:lstStyle/>
          <a:p>
            <a:pPr indent="-304800">
              <a:lnSpc>
                <a:spcPct val="100000"/>
              </a:lnSpc>
              <a:spcBef>
                <a:spcPts val="1200"/>
              </a:spcBef>
              <a:buSzPts val="1200"/>
              <a:buFont typeface="Arial"/>
              <a:buChar char="●"/>
            </a:pPr>
            <a:r>
              <a:rPr lang="en" sz="2400" dirty="0">
                <a:latin typeface="Century Gothic" panose="020B0502020202020204" pitchFamily="34" charset="0"/>
              </a:rPr>
              <a:t>The Disabled Student Program and Housing Services staff can distinguish between academic and housing accommodations.</a:t>
            </a:r>
          </a:p>
          <a:p>
            <a:pPr lvl="1" indent="-304800">
              <a:lnSpc>
                <a:spcPct val="100000"/>
              </a:lnSpc>
              <a:spcBef>
                <a:spcPts val="1200"/>
              </a:spcBef>
              <a:buSzPts val="1200"/>
              <a:buFont typeface="Arial"/>
              <a:buChar char="●"/>
            </a:pPr>
            <a:r>
              <a:rPr lang="en" sz="2200" dirty="0">
                <a:latin typeface="Century Gothic" panose="020B0502020202020204" pitchFamily="34" charset="0"/>
              </a:rPr>
              <a:t>Students may contact Housing Services directly or connect with the Disabled Students Program where staff refers students to university housing when appropriate. </a:t>
            </a:r>
          </a:p>
          <a:p>
            <a:pPr lvl="1" indent="-304800">
              <a:lnSpc>
                <a:spcPct val="100000"/>
              </a:lnSpc>
              <a:spcBef>
                <a:spcPts val="1200"/>
              </a:spcBef>
              <a:buSzPts val="1200"/>
              <a:buFont typeface="Arial"/>
              <a:buChar char="●"/>
            </a:pPr>
            <a:r>
              <a:rPr lang="en" sz="2400" dirty="0">
                <a:latin typeface="Century Gothic" panose="020B0502020202020204" pitchFamily="34" charset="0"/>
              </a:rPr>
              <a:t>This coordination is supported by interdepartmental collaboration and prospective and continuing student outreach efforts.</a:t>
            </a:r>
          </a:p>
          <a:p>
            <a:pPr marL="609600" lvl="1" indent="0">
              <a:lnSpc>
                <a:spcPct val="100000"/>
              </a:lnSpc>
              <a:spcBef>
                <a:spcPts val="1200"/>
              </a:spcBef>
              <a:buSzPts val="1200"/>
              <a:buNone/>
            </a:pPr>
            <a:endParaRPr sz="2400" dirty="0">
              <a:latin typeface="Century Gothic" panose="020B0502020202020204" pitchFamily="34" charset="0"/>
            </a:endParaRPr>
          </a:p>
          <a:p>
            <a:pPr marL="457200" lvl="0" indent="-304800" algn="l" rtl="0">
              <a:lnSpc>
                <a:spcPct val="100000"/>
              </a:lnSpc>
              <a:spcBef>
                <a:spcPts val="0"/>
              </a:spcBef>
              <a:spcAft>
                <a:spcPts val="0"/>
              </a:spcAft>
              <a:buSzPts val="1200"/>
              <a:buFont typeface="Arial"/>
              <a:buChar char="●"/>
            </a:pPr>
            <a:r>
              <a:rPr lang="en" sz="2400" dirty="0">
                <a:latin typeface="Century Gothic" panose="020B0502020202020204" pitchFamily="34" charset="0"/>
              </a:rPr>
              <a:t>Students receive link to request </a:t>
            </a:r>
            <a:r>
              <a:rPr lang="en" sz="2400" dirty="0">
                <a:latin typeface="Century Gothic" panose="020B0502020202020204" pitchFamily="34" charset="0"/>
                <a:hlinkClick r:id="rId3"/>
              </a:rPr>
              <a:t>housing accommodations</a:t>
            </a:r>
            <a:r>
              <a:rPr lang="en" sz="2400" dirty="0">
                <a:latin typeface="Century Gothic" panose="020B0502020202020204" pitchFamily="34" charset="0"/>
              </a:rPr>
              <a:t> via secure portal.</a:t>
            </a:r>
          </a:p>
          <a:p>
            <a:pPr marL="457200" lvl="0" indent="0" algn="l" rtl="0">
              <a:spcBef>
                <a:spcPts val="1200"/>
              </a:spcBef>
              <a:spcAft>
                <a:spcPts val="0"/>
              </a:spcAft>
              <a:buNone/>
            </a:pPr>
            <a:endParaRPr sz="1500" dirty="0"/>
          </a:p>
          <a:p>
            <a:pPr marL="0" lvl="0" indent="0" algn="l" rtl="0">
              <a:spcBef>
                <a:spcPts val="0"/>
              </a:spcBef>
              <a:spcAft>
                <a:spcPts val="0"/>
              </a:spcAft>
              <a:buNone/>
            </a:pPr>
            <a:endParaRPr sz="1500" dirty="0"/>
          </a:p>
          <a:p>
            <a:pPr marL="0" lvl="0" indent="0" algn="l" rtl="0">
              <a:spcBef>
                <a:spcPts val="0"/>
              </a:spcBef>
              <a:spcAft>
                <a:spcPts val="0"/>
              </a:spcAft>
              <a:buNone/>
            </a:pPr>
            <a:endParaRPr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4"/>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UCSB’s Integrated Approach 2</a:t>
            </a:r>
            <a:endParaRPr dirty="0">
              <a:solidFill>
                <a:srgbClr val="000000"/>
              </a:solidFill>
            </a:endParaRPr>
          </a:p>
        </p:txBody>
      </p:sp>
      <p:sp>
        <p:nvSpPr>
          <p:cNvPr id="217" name="Google Shape;217;p44"/>
          <p:cNvSpPr txBox="1">
            <a:spLocks noGrp="1"/>
          </p:cNvSpPr>
          <p:nvPr>
            <p:ph type="body" idx="2"/>
          </p:nvPr>
        </p:nvSpPr>
        <p:spPr>
          <a:xfrm>
            <a:off x="276625" y="906716"/>
            <a:ext cx="8400125" cy="5082604"/>
          </a:xfrm>
          <a:prstGeom prst="rect">
            <a:avLst/>
          </a:prstGeom>
        </p:spPr>
        <p:txBody>
          <a:bodyPr spcFirstLastPara="1" wrap="square" lIns="91425" tIns="91425" rIns="91425" bIns="91425" anchor="t" anchorCtr="0">
            <a:noAutofit/>
          </a:bodyPr>
          <a:lstStyle/>
          <a:p>
            <a:pPr marL="152400" lvl="0" indent="0" algn="l" rtl="0">
              <a:lnSpc>
                <a:spcPct val="100000"/>
              </a:lnSpc>
              <a:spcBef>
                <a:spcPts val="0"/>
              </a:spcBef>
              <a:spcAft>
                <a:spcPts val="0"/>
              </a:spcAft>
              <a:buSzPts val="1200"/>
              <a:buNone/>
            </a:pPr>
            <a:endParaRPr sz="1600" dirty="0">
              <a:latin typeface="Century Gothic" panose="020B0502020202020204" pitchFamily="34" charset="0"/>
            </a:endParaRPr>
          </a:p>
          <a:p>
            <a:pPr marL="457200" lvl="0" indent="-304800" algn="l" rtl="0">
              <a:lnSpc>
                <a:spcPct val="100000"/>
              </a:lnSpc>
              <a:spcBef>
                <a:spcPts val="0"/>
              </a:spcBef>
              <a:spcAft>
                <a:spcPts val="0"/>
              </a:spcAft>
              <a:buSzPts val="1200"/>
              <a:buFont typeface="Arial"/>
              <a:buChar char="●"/>
            </a:pPr>
            <a:r>
              <a:rPr lang="en" sz="2400" dirty="0">
                <a:latin typeface="Century Gothic" panose="020B0502020202020204" pitchFamily="34" charset="0"/>
              </a:rPr>
              <a:t>Students are provided with important process requirements and details including timelines (typically around 2-4 weeks, up to 4–6 weeks during summer months), space availability, and documentation requirements.</a:t>
            </a:r>
          </a:p>
          <a:p>
            <a:pPr marL="152400" lvl="0" indent="0" algn="l" rtl="0">
              <a:lnSpc>
                <a:spcPct val="100000"/>
              </a:lnSpc>
              <a:spcBef>
                <a:spcPts val="0"/>
              </a:spcBef>
              <a:spcAft>
                <a:spcPts val="0"/>
              </a:spcAft>
              <a:buSzPts val="1200"/>
              <a:buNone/>
            </a:pPr>
            <a:endParaRPr sz="2400" dirty="0">
              <a:latin typeface="Century Gothic" panose="020B0502020202020204" pitchFamily="34" charset="0"/>
            </a:endParaRPr>
          </a:p>
          <a:p>
            <a:pPr marL="457200" lvl="0" indent="-304800" algn="l" rtl="0">
              <a:lnSpc>
                <a:spcPct val="100000"/>
              </a:lnSpc>
              <a:spcBef>
                <a:spcPts val="0"/>
              </a:spcBef>
              <a:spcAft>
                <a:spcPts val="0"/>
              </a:spcAft>
              <a:buSzPts val="1200"/>
              <a:buFont typeface="Arial"/>
              <a:buChar char="●"/>
            </a:pPr>
            <a:r>
              <a:rPr lang="en" sz="2400" dirty="0">
                <a:latin typeface="Century Gothic" panose="020B0502020202020204" pitchFamily="34" charset="0"/>
              </a:rPr>
              <a:t>Students submit a personal stat</a:t>
            </a:r>
            <a:r>
              <a:rPr lang="en-US" sz="2400" dirty="0">
                <a:latin typeface="Century Gothic" panose="020B0502020202020204" pitchFamily="34" charset="0"/>
              </a:rPr>
              <a:t>e</a:t>
            </a:r>
            <a:r>
              <a:rPr lang="en" sz="2400" dirty="0">
                <a:latin typeface="Century Gothic" panose="020B0502020202020204" pitchFamily="34" charset="0"/>
              </a:rPr>
              <a:t>ment of need(s) and upload clinical documentation in the form of a brief questionnaire.</a:t>
            </a:r>
          </a:p>
          <a:p>
            <a:pPr marL="152400" lvl="0" indent="0" algn="l" rtl="0">
              <a:lnSpc>
                <a:spcPct val="100000"/>
              </a:lnSpc>
              <a:spcBef>
                <a:spcPts val="0"/>
              </a:spcBef>
              <a:spcAft>
                <a:spcPts val="0"/>
              </a:spcAft>
              <a:buSzPts val="1200"/>
              <a:buNone/>
            </a:pPr>
            <a:endParaRPr sz="2400" dirty="0">
              <a:latin typeface="Century Gothic" panose="020B0502020202020204" pitchFamily="34" charset="0"/>
            </a:endParaRPr>
          </a:p>
          <a:p>
            <a:pPr marL="457200" lvl="0" indent="-304800" algn="l" rtl="0">
              <a:lnSpc>
                <a:spcPct val="100000"/>
              </a:lnSpc>
              <a:spcBef>
                <a:spcPts val="0"/>
              </a:spcBef>
              <a:spcAft>
                <a:spcPts val="0"/>
              </a:spcAft>
              <a:buSzPts val="1200"/>
              <a:buFont typeface="Arial"/>
              <a:buChar char="●"/>
            </a:pPr>
            <a:r>
              <a:rPr lang="en" sz="2400" dirty="0">
                <a:latin typeface="Century Gothic" panose="020B0502020202020204" pitchFamily="34" charset="0"/>
              </a:rPr>
              <a:t>Once submitted, the application enters the review queue for evaluation.</a:t>
            </a:r>
            <a:endParaRPr sz="2400" dirty="0">
              <a:latin typeface="Century Gothic" panose="020B0502020202020204" pitchFamily="34" charset="0"/>
            </a:endParaRPr>
          </a:p>
          <a:p>
            <a:pPr marL="457200" lvl="0" indent="0" algn="l" rtl="0">
              <a:spcBef>
                <a:spcPts val="1200"/>
              </a:spcBef>
              <a:spcAft>
                <a:spcPts val="0"/>
              </a:spcAft>
              <a:buNone/>
            </a:pPr>
            <a:endParaRPr sz="1500" dirty="0"/>
          </a:p>
          <a:p>
            <a:pPr marL="0" lvl="0" indent="0" algn="l" rtl="0">
              <a:spcBef>
                <a:spcPts val="0"/>
              </a:spcBef>
              <a:spcAft>
                <a:spcPts val="0"/>
              </a:spcAft>
              <a:buNone/>
            </a:pPr>
            <a:endParaRPr sz="1500" dirty="0"/>
          </a:p>
          <a:p>
            <a:pPr marL="0" lvl="0" indent="0" algn="l" rtl="0">
              <a:spcBef>
                <a:spcPts val="0"/>
              </a:spcBef>
              <a:spcAft>
                <a:spcPts val="0"/>
              </a:spcAft>
              <a:buNone/>
            </a:pPr>
            <a:endParaRPr sz="1500" dirty="0"/>
          </a:p>
        </p:txBody>
      </p:sp>
    </p:spTree>
    <p:extLst>
      <p:ext uri="{BB962C8B-B14F-4D97-AF65-F5344CB8AC3E}">
        <p14:creationId xmlns:p14="http://schemas.microsoft.com/office/powerpoint/2010/main" val="971445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5"/>
          <p:cNvSpPr txBox="1">
            <a:spLocks noGrp="1"/>
          </p:cNvSpPr>
          <p:nvPr>
            <p:ph type="title"/>
          </p:nvPr>
        </p:nvSpPr>
        <p:spPr>
          <a:xfrm>
            <a:off x="394852" y="365126"/>
            <a:ext cx="8330100" cy="732154"/>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UCSB’s Integrated Approach 3</a:t>
            </a:r>
            <a:endParaRPr dirty="0">
              <a:solidFill>
                <a:srgbClr val="000000"/>
              </a:solidFill>
            </a:endParaRPr>
          </a:p>
        </p:txBody>
      </p:sp>
      <p:sp>
        <p:nvSpPr>
          <p:cNvPr id="223" name="Google Shape;223;p45"/>
          <p:cNvSpPr txBox="1">
            <a:spLocks noGrp="1"/>
          </p:cNvSpPr>
          <p:nvPr>
            <p:ph type="body" idx="2"/>
          </p:nvPr>
        </p:nvSpPr>
        <p:spPr>
          <a:xfrm>
            <a:off x="455152" y="1007106"/>
            <a:ext cx="8209500" cy="5082797"/>
          </a:xfrm>
          <a:prstGeom prst="rect">
            <a:avLst/>
          </a:prstGeom>
        </p:spPr>
        <p:txBody>
          <a:bodyPr spcFirstLastPara="1" wrap="square" lIns="91425" tIns="91425" rIns="91425" bIns="91425" anchor="t" anchorCtr="0">
            <a:noAutofit/>
          </a:bodyPr>
          <a:lstStyle/>
          <a:p>
            <a:pPr marL="457200" lvl="0" indent="-285750" algn="l" rtl="0">
              <a:spcBef>
                <a:spcPts val="1200"/>
              </a:spcBef>
              <a:spcAft>
                <a:spcPts val="0"/>
              </a:spcAft>
              <a:buSzPts val="900"/>
              <a:buFont typeface="Arial"/>
              <a:buChar char="●"/>
            </a:pPr>
            <a:r>
              <a:rPr lang="en" sz="2400" dirty="0"/>
              <a:t>The Housing Accommodations Committee, including a </a:t>
            </a:r>
            <a:r>
              <a:rPr lang="en" sz="2400" dirty="0">
                <a:hlinkClick r:id="rId3"/>
              </a:rPr>
              <a:t>support animal</a:t>
            </a:r>
            <a:r>
              <a:rPr lang="en" sz="2400" dirty="0"/>
              <a:t> sub-committee, is comprised of staff from Housing Services, Disabled Students Program, and Student Health Services.</a:t>
            </a:r>
          </a:p>
          <a:p>
            <a:pPr marL="171450" lvl="0" indent="0" algn="l" rtl="0">
              <a:spcBef>
                <a:spcPts val="1200"/>
              </a:spcBef>
              <a:spcAft>
                <a:spcPts val="0"/>
              </a:spcAft>
              <a:buSzPts val="900"/>
              <a:buNone/>
            </a:pPr>
            <a:endParaRPr sz="2400" dirty="0"/>
          </a:p>
          <a:p>
            <a:pPr marL="457200" lvl="0" indent="-285750" algn="l" rtl="0">
              <a:spcBef>
                <a:spcPts val="0"/>
              </a:spcBef>
              <a:spcAft>
                <a:spcPts val="0"/>
              </a:spcAft>
              <a:buSzPts val="900"/>
              <a:buFont typeface="Arial"/>
              <a:buChar char="●"/>
            </a:pPr>
            <a:r>
              <a:rPr lang="en" sz="2400" dirty="0"/>
              <a:t>The main committee meets </a:t>
            </a:r>
            <a:r>
              <a:rPr lang="en" sz="2400" i="1" dirty="0"/>
              <a:t>bimonthly</a:t>
            </a:r>
            <a:r>
              <a:rPr lang="en" sz="2400" dirty="0"/>
              <a:t> and t</a:t>
            </a:r>
            <a:r>
              <a:rPr lang="en-US" sz="2400" dirty="0"/>
              <a:t>he</a:t>
            </a:r>
            <a:r>
              <a:rPr lang="en" sz="2400" dirty="0"/>
              <a:t> sub-committee meets monthly to review individual submissions and make recommendations based on the available information.</a:t>
            </a:r>
          </a:p>
          <a:p>
            <a:pPr marL="0" lvl="0" indent="0" algn="l" rtl="0">
              <a:spcBef>
                <a:spcPts val="1200"/>
              </a:spcBef>
              <a:spcAft>
                <a:spcPts val="0"/>
              </a:spcAft>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5"/>
          <p:cNvSpPr txBox="1">
            <a:spLocks noGrp="1"/>
          </p:cNvSpPr>
          <p:nvPr>
            <p:ph type="title"/>
          </p:nvPr>
        </p:nvSpPr>
        <p:spPr>
          <a:xfrm>
            <a:off x="394852" y="365126"/>
            <a:ext cx="8330100" cy="732154"/>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UCSB’s Integrated Approach 4</a:t>
            </a:r>
            <a:endParaRPr dirty="0">
              <a:solidFill>
                <a:srgbClr val="000000"/>
              </a:solidFill>
            </a:endParaRPr>
          </a:p>
        </p:txBody>
      </p:sp>
      <p:sp>
        <p:nvSpPr>
          <p:cNvPr id="223" name="Google Shape;223;p45"/>
          <p:cNvSpPr txBox="1">
            <a:spLocks noGrp="1"/>
          </p:cNvSpPr>
          <p:nvPr>
            <p:ph type="body" idx="2"/>
          </p:nvPr>
        </p:nvSpPr>
        <p:spPr>
          <a:xfrm>
            <a:off x="467250" y="1144267"/>
            <a:ext cx="8209500" cy="4569466"/>
          </a:xfrm>
          <a:prstGeom prst="rect">
            <a:avLst/>
          </a:prstGeom>
        </p:spPr>
        <p:txBody>
          <a:bodyPr spcFirstLastPara="1" wrap="square" lIns="91425" tIns="91425" rIns="91425" bIns="91425" anchor="t" anchorCtr="0">
            <a:noAutofit/>
          </a:bodyPr>
          <a:lstStyle/>
          <a:p>
            <a:pPr marL="171450" lvl="0" indent="0" algn="l" rtl="0">
              <a:spcBef>
                <a:spcPts val="0"/>
              </a:spcBef>
              <a:spcAft>
                <a:spcPts val="0"/>
              </a:spcAft>
              <a:buSzPts val="900"/>
              <a:buNone/>
            </a:pPr>
            <a:endParaRPr sz="1600" dirty="0"/>
          </a:p>
          <a:p>
            <a:pPr marL="457200" lvl="0" indent="-285750" algn="l" rtl="0">
              <a:spcBef>
                <a:spcPts val="0"/>
              </a:spcBef>
              <a:spcAft>
                <a:spcPts val="0"/>
              </a:spcAft>
              <a:buSzPts val="900"/>
              <a:buFont typeface="Arial"/>
              <a:buChar char="●"/>
            </a:pPr>
            <a:r>
              <a:rPr lang="en" sz="2400" dirty="0"/>
              <a:t>The Housing Disability Accommodations Coordinator documents the decision, communicates the outcome to the student, and manages the case from start to finish. If approved, they also identify an appropriate space and coordinate the student’s assignment or relocation.</a:t>
            </a:r>
            <a:endParaRPr sz="2400" dirty="0"/>
          </a:p>
          <a:p>
            <a:pPr marL="0" lvl="0" indent="0" algn="l" rtl="0">
              <a:spcBef>
                <a:spcPts val="1200"/>
              </a:spcBef>
              <a:spcAft>
                <a:spcPts val="0"/>
              </a:spcAft>
              <a:buNone/>
            </a:pPr>
            <a:endParaRPr dirty="0"/>
          </a:p>
        </p:txBody>
      </p:sp>
    </p:spTree>
    <p:extLst>
      <p:ext uri="{BB962C8B-B14F-4D97-AF65-F5344CB8AC3E}">
        <p14:creationId xmlns:p14="http://schemas.microsoft.com/office/powerpoint/2010/main" val="2716882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8"/>
          <p:cNvSpPr txBox="1">
            <a:spLocks noGrp="1"/>
          </p:cNvSpPr>
          <p:nvPr>
            <p:ph type="title"/>
          </p:nvPr>
        </p:nvSpPr>
        <p:spPr>
          <a:xfrm>
            <a:off x="1280850" y="349375"/>
            <a:ext cx="6582300" cy="58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(Emotional) Support Animals </a:t>
            </a:r>
            <a:endParaRPr dirty="0"/>
          </a:p>
        </p:txBody>
      </p:sp>
      <p:sp>
        <p:nvSpPr>
          <p:cNvPr id="241" name="Google Shape;241;p48"/>
          <p:cNvSpPr txBox="1"/>
          <p:nvPr/>
        </p:nvSpPr>
        <p:spPr>
          <a:xfrm>
            <a:off x="964025" y="930775"/>
            <a:ext cx="7074900" cy="5450774"/>
          </a:xfrm>
          <a:prstGeom prst="rect">
            <a:avLst/>
          </a:prstGeom>
          <a:noFill/>
          <a:ln>
            <a:noFill/>
          </a:ln>
        </p:spPr>
        <p:txBody>
          <a:bodyPr spcFirstLastPara="1" wrap="square" lIns="91425" tIns="91425" rIns="91425" bIns="91425" anchor="t" anchorCtr="0">
            <a:noAutofit/>
          </a:bodyPr>
          <a:lstStyle/>
          <a:p>
            <a:pPr marL="101600" lvl="0" algn="l" rtl="0">
              <a:lnSpc>
                <a:spcPct val="115000"/>
              </a:lnSpc>
              <a:spcBef>
                <a:spcPts val="1200"/>
              </a:spcBef>
              <a:spcAft>
                <a:spcPts val="0"/>
              </a:spcAft>
              <a:buClr>
                <a:schemeClr val="dk2"/>
              </a:buClr>
              <a:buSzPts val="2000"/>
            </a:pPr>
            <a:r>
              <a:rPr lang="en-US" sz="2400" dirty="0">
                <a:solidFill>
                  <a:schemeClr val="dk2"/>
                </a:solidFill>
                <a:latin typeface="Century Gothic" panose="020B0502020202020204" pitchFamily="34" charset="0"/>
                <a:ea typeface="Nunito Sans"/>
                <a:cs typeface="Nunito Sans"/>
                <a:sym typeface="Nunito Sans"/>
              </a:rPr>
              <a:t>Details:</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Submit personal statement + clinician letter/questionnaire</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Upload all documents (no clinician submission)</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Committee review</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If approved: submit animal license (dogs/cats) + photo</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Attest to animal guidelines → Receive formal approval to bring animal into university housing</a:t>
            </a:r>
            <a:endParaRPr sz="2400" dirty="0">
              <a:solidFill>
                <a:schemeClr val="dk2"/>
              </a:solidFill>
              <a:latin typeface="Century Gothic" panose="020B0502020202020204" pitchFamily="34" charset="0"/>
              <a:ea typeface="Nunito Sans"/>
              <a:cs typeface="Nunito Sans"/>
              <a:sym typeface="Nunito Sans"/>
            </a:endParaRPr>
          </a:p>
          <a:p>
            <a:pPr marL="0" lvl="0" indent="0" algn="l" rtl="0">
              <a:lnSpc>
                <a:spcPct val="115000"/>
              </a:lnSpc>
              <a:spcBef>
                <a:spcPts val="1200"/>
              </a:spcBef>
              <a:spcAft>
                <a:spcPts val="0"/>
              </a:spcAft>
              <a:buNone/>
            </a:pPr>
            <a:endParaRPr sz="1100" dirty="0"/>
          </a:p>
          <a:p>
            <a:pPr marL="0" lvl="0" indent="0" algn="l" rtl="0">
              <a:lnSpc>
                <a:spcPct val="115000"/>
              </a:lnSpc>
              <a:spcBef>
                <a:spcPts val="1200"/>
              </a:spcBef>
              <a:spcAft>
                <a:spcPts val="0"/>
              </a:spcAft>
              <a:buNone/>
            </a:pPr>
            <a:endParaRPr sz="1100" dirty="0"/>
          </a:p>
          <a:p>
            <a:pPr marL="0" lvl="0" indent="0" algn="l" rtl="0">
              <a:spcBef>
                <a:spcPts val="1200"/>
              </a:spcBef>
              <a:spcAft>
                <a:spcPts val="0"/>
              </a:spcAft>
              <a:buNone/>
            </a:pPr>
            <a:endParaRPr sz="1800" dirty="0">
              <a:latin typeface="Century Gothic" panose="020B0502020202020204" pitchFamily="34" charset="0"/>
              <a:ea typeface="Nunito Sans Light"/>
              <a:cs typeface="Nunito Sans Light"/>
              <a:sym typeface="Nunito Sans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8"/>
          <p:cNvSpPr txBox="1">
            <a:spLocks noGrp="1"/>
          </p:cNvSpPr>
          <p:nvPr>
            <p:ph type="title"/>
          </p:nvPr>
        </p:nvSpPr>
        <p:spPr>
          <a:xfrm>
            <a:off x="1280850" y="349375"/>
            <a:ext cx="6582300" cy="58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Support Animals +</a:t>
            </a:r>
            <a:endParaRPr dirty="0"/>
          </a:p>
        </p:txBody>
      </p:sp>
      <p:sp>
        <p:nvSpPr>
          <p:cNvPr id="241" name="Google Shape;241;p48"/>
          <p:cNvSpPr txBox="1"/>
          <p:nvPr/>
        </p:nvSpPr>
        <p:spPr>
          <a:xfrm>
            <a:off x="964025" y="930775"/>
            <a:ext cx="7074900" cy="545077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400" dirty="0">
                <a:solidFill>
                  <a:schemeClr val="dk2"/>
                </a:solidFill>
                <a:latin typeface="Century Gothic" panose="020B0502020202020204" pitchFamily="34" charset="0"/>
                <a:ea typeface="Nunito Sans"/>
                <a:cs typeface="Nunito Sans"/>
                <a:sym typeface="Nunito Sans"/>
              </a:rPr>
              <a:t>Important:</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120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Apply with student status regardless of application/contract status           (advance planning)</a:t>
            </a:r>
            <a:endParaRPr sz="2400" dirty="0">
              <a:solidFill>
                <a:schemeClr val="dk2"/>
              </a:solidFill>
              <a:latin typeface="Century Gothic" panose="020B0502020202020204" pitchFamily="34" charset="0"/>
              <a:ea typeface="Nunito Sans"/>
              <a:cs typeface="Nunito Sans"/>
              <a:sym typeface="Nunito Sans"/>
            </a:endParaRPr>
          </a:p>
          <a:p>
            <a:pPr marL="457200" lvl="0" indent="-355600" algn="l" rtl="0">
              <a:lnSpc>
                <a:spcPct val="115000"/>
              </a:lnSpc>
              <a:spcBef>
                <a:spcPts val="0"/>
              </a:spcBef>
              <a:spcAft>
                <a:spcPts val="0"/>
              </a:spcAft>
              <a:buClr>
                <a:schemeClr val="dk2"/>
              </a:buClr>
              <a:buSzPts val="2000"/>
              <a:buFont typeface="Nunito Sans"/>
              <a:buChar char="●"/>
            </a:pPr>
            <a:r>
              <a:rPr lang="en" sz="2400" dirty="0">
                <a:solidFill>
                  <a:schemeClr val="dk2"/>
                </a:solidFill>
                <a:latin typeface="Century Gothic" panose="020B0502020202020204" pitchFamily="34" charset="0"/>
                <a:ea typeface="Nunito Sans"/>
                <a:cs typeface="Nunito Sans"/>
                <a:sym typeface="Nunito Sans"/>
              </a:rPr>
              <a:t>Documents must support necessity for atypical animal</a:t>
            </a:r>
          </a:p>
          <a:p>
            <a:pPr marL="457200" lvl="0" indent="-355600" algn="l" rtl="0">
              <a:lnSpc>
                <a:spcPct val="115000"/>
              </a:lnSpc>
              <a:spcBef>
                <a:spcPts val="0"/>
              </a:spcBef>
              <a:spcAft>
                <a:spcPts val="0"/>
              </a:spcAft>
              <a:buClr>
                <a:schemeClr val="dk2"/>
              </a:buClr>
              <a:buSzPts val="2000"/>
              <a:buFont typeface="Nunito Sans"/>
              <a:buChar char="●"/>
            </a:pPr>
            <a:endParaRPr lang="en" sz="2400" dirty="0">
              <a:solidFill>
                <a:schemeClr val="dk2"/>
              </a:solidFill>
              <a:latin typeface="Century Gothic" panose="020B0502020202020204" pitchFamily="34" charset="0"/>
              <a:ea typeface="Nunito Sans"/>
              <a:cs typeface="Nunito Sans"/>
              <a:sym typeface="Nunito Sans"/>
            </a:endParaRPr>
          </a:p>
          <a:p>
            <a:pPr marL="101600" lvl="0" algn="l" rtl="0">
              <a:lnSpc>
                <a:spcPct val="115000"/>
              </a:lnSpc>
              <a:spcBef>
                <a:spcPts val="0"/>
              </a:spcBef>
              <a:spcAft>
                <a:spcPts val="0"/>
              </a:spcAft>
              <a:buClr>
                <a:schemeClr val="dk2"/>
              </a:buClr>
              <a:buSzPts val="2000"/>
            </a:pPr>
            <a:r>
              <a:rPr lang="en" sz="2400" dirty="0">
                <a:solidFill>
                  <a:schemeClr val="dk2"/>
                </a:solidFill>
                <a:latin typeface="Century Gothic" panose="020B0502020202020204" pitchFamily="34" charset="0"/>
                <a:ea typeface="Nunito Sans"/>
                <a:cs typeface="Nunito Sans"/>
                <a:sym typeface="Nunito Sans"/>
              </a:rPr>
              <a:t>*Students with </a:t>
            </a:r>
            <a:r>
              <a:rPr lang="en" sz="2400" i="1" dirty="0">
                <a:solidFill>
                  <a:schemeClr val="dk2"/>
                </a:solidFill>
                <a:latin typeface="Century Gothic" panose="020B0502020202020204" pitchFamily="34" charset="0"/>
                <a:ea typeface="Nunito Sans"/>
                <a:cs typeface="Nunito Sans"/>
                <a:sym typeface="Nunito Sans"/>
              </a:rPr>
              <a:t>Service A</a:t>
            </a:r>
            <a:r>
              <a:rPr lang="en-US" sz="2400" i="1" dirty="0">
                <a:solidFill>
                  <a:schemeClr val="dk2"/>
                </a:solidFill>
                <a:latin typeface="Century Gothic" panose="020B0502020202020204" pitchFamily="34" charset="0"/>
                <a:ea typeface="Nunito Sans"/>
                <a:cs typeface="Nunito Sans"/>
                <a:sym typeface="Nunito Sans"/>
              </a:rPr>
              <a:t>n</a:t>
            </a:r>
            <a:r>
              <a:rPr lang="en" sz="2400" i="1" dirty="0">
                <a:solidFill>
                  <a:schemeClr val="dk2"/>
                </a:solidFill>
                <a:latin typeface="Century Gothic" panose="020B0502020202020204" pitchFamily="34" charset="0"/>
                <a:ea typeface="Nunito Sans"/>
                <a:cs typeface="Nunito Sans"/>
                <a:sym typeface="Nunito Sans"/>
              </a:rPr>
              <a:t>imals </a:t>
            </a:r>
            <a:r>
              <a:rPr lang="en" sz="2400" dirty="0">
                <a:solidFill>
                  <a:schemeClr val="dk2"/>
                </a:solidFill>
                <a:latin typeface="Century Gothic" panose="020B0502020202020204" pitchFamily="34" charset="0"/>
                <a:ea typeface="Nunito Sans"/>
                <a:cs typeface="Nunito Sans"/>
                <a:sym typeface="Nunito Sans"/>
              </a:rPr>
              <a:t>DO NOT navigate this process; rather, we ask two questions then approve and request license, photo, and share campus guidelines*</a:t>
            </a:r>
            <a:endParaRPr sz="2400" dirty="0">
              <a:solidFill>
                <a:schemeClr val="dk2"/>
              </a:solidFill>
              <a:latin typeface="Century Gothic" panose="020B0502020202020204" pitchFamily="34" charset="0"/>
              <a:ea typeface="Nunito Sans"/>
              <a:cs typeface="Nunito Sans"/>
              <a:sym typeface="Nunito Sans"/>
            </a:endParaRPr>
          </a:p>
          <a:p>
            <a:pPr marL="0" lvl="0" indent="0" algn="l" rtl="0">
              <a:lnSpc>
                <a:spcPct val="115000"/>
              </a:lnSpc>
              <a:spcBef>
                <a:spcPts val="1200"/>
              </a:spcBef>
              <a:spcAft>
                <a:spcPts val="0"/>
              </a:spcAft>
              <a:buNone/>
            </a:pPr>
            <a:endParaRPr sz="1100" dirty="0"/>
          </a:p>
          <a:p>
            <a:pPr marL="0" lvl="0" indent="0" algn="l" rtl="0">
              <a:lnSpc>
                <a:spcPct val="115000"/>
              </a:lnSpc>
              <a:spcBef>
                <a:spcPts val="1200"/>
              </a:spcBef>
              <a:spcAft>
                <a:spcPts val="0"/>
              </a:spcAft>
              <a:buNone/>
            </a:pPr>
            <a:endParaRPr sz="1100" dirty="0"/>
          </a:p>
          <a:p>
            <a:pPr marL="0" lvl="0" indent="0" algn="l" rtl="0">
              <a:spcBef>
                <a:spcPts val="1200"/>
              </a:spcBef>
              <a:spcAft>
                <a:spcPts val="0"/>
              </a:spcAft>
              <a:buNone/>
            </a:pPr>
            <a:endParaRPr sz="1800" dirty="0">
              <a:latin typeface="Century Gothic" panose="020B0502020202020204" pitchFamily="34" charset="0"/>
              <a:ea typeface="Nunito Sans Light"/>
              <a:cs typeface="Nunito Sans Light"/>
              <a:sym typeface="Nunito Sans Light"/>
            </a:endParaRPr>
          </a:p>
        </p:txBody>
      </p:sp>
    </p:spTree>
    <p:extLst>
      <p:ext uri="{BB962C8B-B14F-4D97-AF65-F5344CB8AC3E}">
        <p14:creationId xmlns:p14="http://schemas.microsoft.com/office/powerpoint/2010/main" val="3302572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0"/>
          <p:cNvSpPr txBox="1">
            <a:spLocks noGrp="1"/>
          </p:cNvSpPr>
          <p:nvPr>
            <p:ph type="title"/>
          </p:nvPr>
        </p:nvSpPr>
        <p:spPr>
          <a:xfrm>
            <a:off x="618684" y="818356"/>
            <a:ext cx="7650600" cy="96472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dirty="0">
                <a:solidFill>
                  <a:schemeClr val="bg1"/>
                </a:solidFill>
              </a:rPr>
              <a:t>Housing Accommodation Overview</a:t>
            </a:r>
            <a:br>
              <a:rPr lang="en" dirty="0">
                <a:solidFill>
                  <a:schemeClr val="bg1"/>
                </a:solidFill>
              </a:rPr>
            </a:br>
            <a:r>
              <a:rPr lang="en" dirty="0">
                <a:solidFill>
                  <a:schemeClr val="bg1"/>
                </a:solidFill>
              </a:rPr>
              <a:t>July 2024 – June 2025</a:t>
            </a:r>
            <a:endParaRPr dirty="0">
              <a:solidFill>
                <a:schemeClr val="bg1"/>
              </a:solidFill>
            </a:endParaRPr>
          </a:p>
        </p:txBody>
      </p:sp>
      <p:pic>
        <p:nvPicPr>
          <p:cNvPr id="3" name="Picture 2">
            <a:extLst>
              <a:ext uri="{FF2B5EF4-FFF2-40B4-BE49-F238E27FC236}">
                <a16:creationId xmlns:a16="http://schemas.microsoft.com/office/drawing/2014/main" id="{3B2F4C0A-2C8A-13A0-535C-15373A7F40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47825" y="2770664"/>
            <a:ext cx="5467349" cy="27165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1"/>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solidFill>
                  <a:srgbClr val="000000"/>
                </a:solidFill>
              </a:rPr>
              <a:t>Process Improvements</a:t>
            </a:r>
            <a:r>
              <a:rPr lang="en" b="1" dirty="0"/>
              <a:t> </a:t>
            </a:r>
            <a:endParaRPr b="1" dirty="0"/>
          </a:p>
        </p:txBody>
      </p:sp>
      <p:sp>
        <p:nvSpPr>
          <p:cNvPr id="259" name="Google Shape;259;p51"/>
          <p:cNvSpPr txBox="1">
            <a:spLocks noGrp="1"/>
          </p:cNvSpPr>
          <p:nvPr>
            <p:ph type="body" idx="2"/>
          </p:nvPr>
        </p:nvSpPr>
        <p:spPr>
          <a:xfrm>
            <a:off x="467250" y="1128690"/>
            <a:ext cx="8209500" cy="4787478"/>
          </a:xfrm>
          <a:prstGeom prst="rect">
            <a:avLst/>
          </a:prstGeom>
        </p:spPr>
        <p:txBody>
          <a:bodyPr spcFirstLastPara="1" wrap="square" lIns="91425" tIns="91425" rIns="91425" bIns="91425" anchor="t" anchorCtr="0">
            <a:noAutofit/>
          </a:bodyPr>
          <a:lstStyle/>
          <a:p>
            <a:pPr marL="457200" lvl="0" indent="-285750" algn="l" rtl="0">
              <a:spcBef>
                <a:spcPts val="1200"/>
              </a:spcBef>
              <a:spcAft>
                <a:spcPts val="0"/>
              </a:spcAft>
              <a:buSzPts val="900"/>
              <a:buFont typeface="Arial"/>
              <a:buChar char="●"/>
            </a:pPr>
            <a:r>
              <a:rPr lang="en" sz="2400" b="1" dirty="0"/>
              <a:t>Communication timeline: </a:t>
            </a:r>
            <a:r>
              <a:rPr lang="en" sz="2400" dirty="0"/>
              <a:t>Demonstrated improvement of review times from 6–8 weeks to 4–6 weeks, with cases completed in as few as 1–2 weeks</a:t>
            </a:r>
          </a:p>
          <a:p>
            <a:pPr marL="457200" lvl="0" indent="-285750" algn="l" rtl="0">
              <a:spcBef>
                <a:spcPts val="1200"/>
              </a:spcBef>
              <a:spcAft>
                <a:spcPts val="0"/>
              </a:spcAft>
              <a:buSzPts val="900"/>
              <a:buFont typeface="Arial"/>
              <a:buChar char="●"/>
            </a:pPr>
            <a:r>
              <a:rPr lang="en-US" sz="2400" b="1" dirty="0"/>
              <a:t>Increased trust: </a:t>
            </a:r>
            <a:r>
              <a:rPr lang="en-US" sz="2400" dirty="0"/>
              <a:t>D</a:t>
            </a:r>
            <a:r>
              <a:rPr lang="en" sz="2400" dirty="0"/>
              <a:t>edicated staff results in increased capacity for individualized case management and interactive process with ongoing opportunities for students to engage and experience </a:t>
            </a:r>
            <a:r>
              <a:rPr lang="en-US" sz="2400" dirty="0"/>
              <a:t>higher satisfaction due to a more personalized approach</a:t>
            </a:r>
            <a:endParaRPr lang="en" sz="24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7"/>
          <p:cNvSpPr txBox="1">
            <a:spLocks noGrp="1"/>
          </p:cNvSpPr>
          <p:nvPr>
            <p:ph type="title"/>
          </p:nvPr>
        </p:nvSpPr>
        <p:spPr>
          <a:xfrm>
            <a:off x="406952" y="17867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Let’s Get You Thinking…</a:t>
            </a:r>
            <a:endParaRPr dirty="0">
              <a:solidFill>
                <a:srgbClr val="000000"/>
              </a:solidFill>
            </a:endParaRPr>
          </a:p>
        </p:txBody>
      </p:sp>
      <p:sp>
        <p:nvSpPr>
          <p:cNvPr id="176" name="Google Shape;176;p37"/>
          <p:cNvSpPr txBox="1">
            <a:spLocks noGrp="1"/>
          </p:cNvSpPr>
          <p:nvPr>
            <p:ph type="subTitle" idx="1"/>
          </p:nvPr>
        </p:nvSpPr>
        <p:spPr>
          <a:xfrm>
            <a:off x="467250" y="945625"/>
            <a:ext cx="8209500" cy="67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000000"/>
                </a:solidFill>
              </a:rPr>
              <a:t>True or False? Take Your Best Guess! </a:t>
            </a:r>
            <a:endParaRPr sz="2400" dirty="0">
              <a:solidFill>
                <a:srgbClr val="000000"/>
              </a:solidFill>
            </a:endParaRPr>
          </a:p>
        </p:txBody>
      </p:sp>
      <p:sp>
        <p:nvSpPr>
          <p:cNvPr id="177" name="Google Shape;177;p37"/>
          <p:cNvSpPr txBox="1">
            <a:spLocks noGrp="1"/>
          </p:cNvSpPr>
          <p:nvPr>
            <p:ph type="body" idx="2"/>
          </p:nvPr>
        </p:nvSpPr>
        <p:spPr>
          <a:xfrm>
            <a:off x="467250" y="1527549"/>
            <a:ext cx="7722600" cy="4384825"/>
          </a:xfrm>
          <a:prstGeom prst="rect">
            <a:avLst/>
          </a:prstGeom>
        </p:spPr>
        <p:txBody>
          <a:bodyPr spcFirstLastPara="1" wrap="square" lIns="91425" tIns="91425" rIns="91425" bIns="91425" anchor="t" anchorCtr="0">
            <a:noAutofit/>
          </a:bodyPr>
          <a:lstStyle/>
          <a:p>
            <a:pPr marL="457200" lvl="0" indent="-355600" algn="l" rtl="0">
              <a:spcBef>
                <a:spcPts val="120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UCSB’s Disabled Students Program supports students through every step of the housing accommodation process, from request to placement.</a:t>
            </a:r>
            <a:endParaRPr sz="2000" b="1" dirty="0">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University housing decisions are based on documentation provided by UCSB’s Disabled Students Program.</a:t>
            </a:r>
            <a:endParaRPr sz="2000" b="1" dirty="0">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UCSB’s Disabled Students Program partners with Housing Services to identify appropriate living spaces within university housing.</a:t>
            </a:r>
            <a:endParaRPr sz="2000" b="1" dirty="0">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 designated a dedicated Housing Services staff member to work directly on housing accommodations and support students throughout the process.</a:t>
            </a:r>
            <a:endParaRPr sz="2000" b="1" dirty="0">
              <a:latin typeface="Century Gothic" panose="020B0502020202020204" pitchFamily="34" charset="0"/>
              <a:ea typeface="Nunito Sans"/>
              <a:cs typeface="Nunito Sans"/>
              <a:sym typeface="Nunito Sans"/>
            </a:endParaRPr>
          </a:p>
          <a:p>
            <a:pPr marL="0" lvl="0" indent="0" algn="l" rtl="0">
              <a:spcBef>
                <a:spcPts val="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1"/>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Process Improvements 2</a:t>
            </a:r>
            <a:r>
              <a:rPr lang="en" dirty="0"/>
              <a:t> </a:t>
            </a:r>
            <a:endParaRPr dirty="0"/>
          </a:p>
        </p:txBody>
      </p:sp>
      <p:sp>
        <p:nvSpPr>
          <p:cNvPr id="259" name="Google Shape;259;p51"/>
          <p:cNvSpPr txBox="1">
            <a:spLocks noGrp="1"/>
          </p:cNvSpPr>
          <p:nvPr>
            <p:ph type="body" idx="2"/>
          </p:nvPr>
        </p:nvSpPr>
        <p:spPr>
          <a:xfrm>
            <a:off x="467250" y="1128690"/>
            <a:ext cx="8209500" cy="4787478"/>
          </a:xfrm>
          <a:prstGeom prst="rect">
            <a:avLst/>
          </a:prstGeom>
        </p:spPr>
        <p:txBody>
          <a:bodyPr spcFirstLastPara="1" wrap="square" lIns="91425" tIns="91425" rIns="91425" bIns="91425" anchor="t" anchorCtr="0">
            <a:noAutofit/>
          </a:bodyPr>
          <a:lstStyle/>
          <a:p>
            <a:pPr indent="-285750">
              <a:spcBef>
                <a:spcPts val="1200"/>
              </a:spcBef>
              <a:buSzPts val="900"/>
              <a:buFont typeface="Arial"/>
              <a:buChar char="●"/>
            </a:pPr>
            <a:r>
              <a:rPr lang="en" sz="2400" b="1" dirty="0"/>
              <a:t>Better issue navigation: </a:t>
            </a:r>
            <a:r>
              <a:rPr lang="en" sz="2400" dirty="0"/>
              <a:t>Availability of coordinator supports more immeditate  friction management through a range of modalities</a:t>
            </a:r>
          </a:p>
          <a:p>
            <a:pPr indent="-285750">
              <a:spcBef>
                <a:spcPts val="1200"/>
              </a:spcBef>
              <a:buSzPts val="900"/>
              <a:buFont typeface="Arial"/>
              <a:buChar char="●"/>
            </a:pPr>
            <a:r>
              <a:rPr lang="en" sz="2400" b="1" dirty="0"/>
              <a:t>Workload management: </a:t>
            </a:r>
            <a:r>
              <a:rPr lang="en" sz="2400" dirty="0"/>
              <a:t>Supports student resident accommodations from start to finish which serves the student well and frees up other staff</a:t>
            </a:r>
          </a:p>
          <a:p>
            <a:pPr marL="457200" lvl="0" indent="-285750" algn="l" rtl="0">
              <a:spcBef>
                <a:spcPts val="1200"/>
              </a:spcBef>
              <a:spcAft>
                <a:spcPts val="0"/>
              </a:spcAft>
              <a:buSzPts val="900"/>
              <a:buFont typeface="Arial"/>
              <a:buChar char="●"/>
            </a:pPr>
            <a:r>
              <a:rPr lang="en" sz="2400" b="1" dirty="0"/>
              <a:t>Campus connection: </a:t>
            </a:r>
            <a:r>
              <a:rPr lang="en" sz="2400" dirty="0"/>
              <a:t>Advocates for accessibility beyond housing and frequently collaborates with campus stakeholders, including the Advisory Committee on Campus Access</a:t>
            </a:r>
            <a:endParaRPr sz="24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316470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2"/>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solidFill>
                  <a:srgbClr val="000000"/>
                </a:solidFill>
              </a:rPr>
              <a:t>Areas for Continued Growth </a:t>
            </a:r>
            <a:endParaRPr b="1" dirty="0">
              <a:solidFill>
                <a:srgbClr val="000000"/>
              </a:solidFill>
            </a:endParaRPr>
          </a:p>
        </p:txBody>
      </p:sp>
      <p:sp>
        <p:nvSpPr>
          <p:cNvPr id="265" name="Google Shape;265;p52"/>
          <p:cNvSpPr txBox="1">
            <a:spLocks noGrp="1"/>
          </p:cNvSpPr>
          <p:nvPr>
            <p:ph type="body" idx="2"/>
          </p:nvPr>
        </p:nvSpPr>
        <p:spPr>
          <a:xfrm>
            <a:off x="655237" y="1139530"/>
            <a:ext cx="8209500" cy="4986950"/>
          </a:xfrm>
          <a:prstGeom prst="rect">
            <a:avLst/>
          </a:prstGeom>
        </p:spPr>
        <p:txBody>
          <a:bodyPr spcFirstLastPara="1" wrap="square" lIns="91425" tIns="91425" rIns="91425" bIns="91425" anchor="t" anchorCtr="0">
            <a:noAutofit/>
          </a:bodyPr>
          <a:lstStyle/>
          <a:p>
            <a:pPr indent="-330200">
              <a:spcBef>
                <a:spcPts val="1200"/>
              </a:spcBef>
              <a:buSzPts val="1600"/>
              <a:buFont typeface="Arial"/>
              <a:buChar char="●"/>
            </a:pPr>
            <a:r>
              <a:rPr lang="en-US" sz="2400" b="1" dirty="0">
                <a:latin typeface="Century Gothic" panose="020B0502020202020204" pitchFamily="34" charset="0"/>
                <a:ea typeface="Nunito Sans"/>
                <a:cs typeface="Nunito Sans"/>
                <a:sym typeface="Nunito Sans"/>
              </a:rPr>
              <a:t>Application:</a:t>
            </a:r>
            <a:r>
              <a:rPr lang="en-US" sz="2400" dirty="0">
                <a:latin typeface="Century Gothic" panose="020B0502020202020204" pitchFamily="34" charset="0"/>
                <a:ea typeface="Nunito Sans"/>
                <a:cs typeface="Nunito Sans"/>
                <a:sym typeface="Nunito Sans"/>
              </a:rPr>
              <a:t> Engage accommodations process through accessible website in addition to available staff support rather than getting the link from staff</a:t>
            </a:r>
          </a:p>
          <a:p>
            <a:pPr indent="-330200">
              <a:spcBef>
                <a:spcPts val="1200"/>
              </a:spcBef>
              <a:buSzPts val="1600"/>
              <a:buFont typeface="Arial"/>
              <a:buChar char="●"/>
            </a:pPr>
            <a:r>
              <a:rPr lang="en" sz="2400" b="1" dirty="0">
                <a:latin typeface="Century Gothic" panose="020B0502020202020204" pitchFamily="34" charset="0"/>
                <a:ea typeface="Nunito Sans"/>
                <a:cs typeface="Nunito Sans"/>
                <a:sym typeface="Nunito Sans"/>
              </a:rPr>
              <a:t>Campus education:</a:t>
            </a:r>
            <a:r>
              <a:rPr lang="en" sz="2400" dirty="0">
                <a:latin typeface="Century Gothic" panose="020B0502020202020204" pitchFamily="34" charset="0"/>
                <a:ea typeface="Nunito Sans"/>
                <a:cs typeface="Nunito Sans"/>
                <a:sym typeface="Nunito Sans"/>
              </a:rPr>
              <a:t> Improve clarity and strengthen distinction between campus classroom accommodations and housing accommodations through training with departments like Admissions, Orientation Programs, etc.</a:t>
            </a:r>
            <a:endParaRPr lang="en-US" sz="2400" dirty="0">
              <a:latin typeface="Century Gothic" panose="020B0502020202020204" pitchFamily="34" charset="0"/>
              <a:ea typeface="Nunito Sans"/>
              <a:cs typeface="Nunito Sans"/>
              <a:sym typeface="Nunito Sans"/>
            </a:endParaRPr>
          </a:p>
          <a:p>
            <a:pPr marL="127000" lvl="0" indent="0" algn="l" rtl="0">
              <a:spcBef>
                <a:spcPts val="0"/>
              </a:spcBef>
              <a:spcAft>
                <a:spcPts val="0"/>
              </a:spcAft>
              <a:buSzPts val="1600"/>
              <a:buNone/>
            </a:pPr>
            <a:endParaRPr sz="1600" dirty="0">
              <a:latin typeface="Century Gothic" panose="020B0502020202020204" pitchFamily="34" charset="0"/>
              <a:ea typeface="Nunito Sans"/>
              <a:cs typeface="Nunito Sans"/>
              <a:sym typeface="Nunito Sans"/>
            </a:endParaRPr>
          </a:p>
          <a:p>
            <a:pPr marL="127000" lvl="0" indent="0" algn="l" rtl="0">
              <a:spcBef>
                <a:spcPts val="0"/>
              </a:spcBef>
              <a:spcAft>
                <a:spcPts val="0"/>
              </a:spcAft>
              <a:buSzPts val="1600"/>
              <a:buNone/>
            </a:pPr>
            <a:endParaRPr sz="1600" dirty="0">
              <a:latin typeface="Century Gothic" panose="020B0502020202020204" pitchFamily="34" charset="0"/>
              <a:ea typeface="Nunito Sans"/>
              <a:cs typeface="Nunito Sans"/>
              <a:sym typeface="Nunito Sans"/>
            </a:endParaRPr>
          </a:p>
          <a:p>
            <a:pPr marL="0" lvl="0" indent="0" algn="l" rtl="0">
              <a:spcBef>
                <a:spcPts val="1200"/>
              </a:spcBef>
              <a:spcAft>
                <a:spcPts val="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2"/>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Areas for Continued Growth 2 </a:t>
            </a:r>
            <a:endParaRPr dirty="0">
              <a:solidFill>
                <a:srgbClr val="000000"/>
              </a:solidFill>
            </a:endParaRPr>
          </a:p>
        </p:txBody>
      </p:sp>
      <p:sp>
        <p:nvSpPr>
          <p:cNvPr id="265" name="Google Shape;265;p52"/>
          <p:cNvSpPr txBox="1">
            <a:spLocks noGrp="1"/>
          </p:cNvSpPr>
          <p:nvPr>
            <p:ph type="body" idx="2"/>
          </p:nvPr>
        </p:nvSpPr>
        <p:spPr>
          <a:xfrm>
            <a:off x="655237" y="1139530"/>
            <a:ext cx="8209500" cy="4986950"/>
          </a:xfrm>
          <a:prstGeom prst="rect">
            <a:avLst/>
          </a:prstGeom>
        </p:spPr>
        <p:txBody>
          <a:bodyPr spcFirstLastPara="1" wrap="square" lIns="91425" tIns="91425" rIns="91425" bIns="91425" anchor="t" anchorCtr="0">
            <a:noAutofit/>
          </a:bodyPr>
          <a:lstStyle/>
          <a:p>
            <a:pPr indent="-330200">
              <a:spcBef>
                <a:spcPts val="1200"/>
              </a:spcBef>
              <a:buSzPts val="1600"/>
              <a:buFont typeface="Arial"/>
              <a:buChar char="●"/>
            </a:pPr>
            <a:r>
              <a:rPr lang="en" sz="2400" b="1" dirty="0">
                <a:ea typeface="Nunito Sans"/>
                <a:cs typeface="Nunito Sans"/>
                <a:sym typeface="Nunito Sans"/>
              </a:rPr>
              <a:t>S</a:t>
            </a:r>
            <a:r>
              <a:rPr lang="en" sz="2400" b="1" dirty="0">
                <a:latin typeface="Century Gothic" panose="020B0502020202020204" pitchFamily="34" charset="0"/>
                <a:ea typeface="Nunito Sans"/>
                <a:cs typeface="Nunito Sans"/>
                <a:sym typeface="Nunito Sans"/>
              </a:rPr>
              <a:t>tudio and single spaces:</a:t>
            </a:r>
            <a:r>
              <a:rPr lang="en" sz="2400" dirty="0">
                <a:latin typeface="Century Gothic" panose="020B0502020202020204" pitchFamily="34" charset="0"/>
                <a:ea typeface="Nunito Sans"/>
                <a:cs typeface="Nunito Sans"/>
                <a:sym typeface="Nunito Sans"/>
              </a:rPr>
              <a:t> Increase opportunities for single room and apartment accommodations commensurate with the expected growth in student population</a:t>
            </a:r>
          </a:p>
          <a:p>
            <a:pPr indent="-330200">
              <a:spcBef>
                <a:spcPts val="1200"/>
              </a:spcBef>
              <a:buSzPts val="1600"/>
              <a:buFont typeface="Arial"/>
              <a:buChar char="●"/>
            </a:pPr>
            <a:r>
              <a:rPr lang="en" sz="2400" b="1" dirty="0">
                <a:latin typeface="Century Gothic" panose="020B0502020202020204" pitchFamily="34" charset="0"/>
                <a:ea typeface="Nunito Sans"/>
                <a:cs typeface="Nunito Sans"/>
                <a:sym typeface="Nunito Sans"/>
              </a:rPr>
              <a:t>Data collection and analysis:</a:t>
            </a:r>
            <a:r>
              <a:rPr lang="en" sz="2400" dirty="0">
                <a:latin typeface="Century Gothic" panose="020B0502020202020204" pitchFamily="34" charset="0"/>
                <a:ea typeface="Nunito Sans"/>
                <a:cs typeface="Nunito Sans"/>
                <a:sym typeface="Nunito Sans"/>
              </a:rPr>
              <a:t> Improve collection, management, and long-term planning</a:t>
            </a:r>
          </a:p>
          <a:p>
            <a:pPr indent="-330200">
              <a:spcBef>
                <a:spcPts val="1200"/>
              </a:spcBef>
              <a:buSzPts val="1600"/>
              <a:buFont typeface="Arial"/>
              <a:buChar char="●"/>
            </a:pPr>
            <a:r>
              <a:rPr lang="en" sz="2400" b="1" dirty="0">
                <a:ea typeface="Nunito Sans"/>
                <a:cs typeface="Nunito Sans"/>
                <a:sym typeface="Nunito Sans"/>
              </a:rPr>
              <a:t>C</a:t>
            </a:r>
            <a:r>
              <a:rPr lang="en" sz="2400" b="1" dirty="0">
                <a:latin typeface="Century Gothic" panose="020B0502020202020204" pitchFamily="34" charset="0"/>
                <a:ea typeface="Nunito Sans"/>
                <a:cs typeface="Nunito Sans"/>
                <a:sym typeface="Nunito Sans"/>
              </a:rPr>
              <a:t>ommunity housing:</a:t>
            </a:r>
            <a:r>
              <a:rPr lang="en" sz="2400" dirty="0">
                <a:latin typeface="Century Gothic" panose="020B0502020202020204" pitchFamily="34" charset="0"/>
                <a:ea typeface="Nunito Sans"/>
                <a:cs typeface="Nunito Sans"/>
                <a:sym typeface="Nunito Sans"/>
              </a:rPr>
              <a:t> Increase advocacy for and explore partnerships with private property providers in areas surrounding campus to expand affordable, accessible options</a:t>
            </a:r>
            <a:endParaRPr sz="2400" dirty="0">
              <a:latin typeface="Century Gothic" panose="020B0502020202020204" pitchFamily="34" charset="0"/>
              <a:ea typeface="Nunito Sans"/>
              <a:cs typeface="Nunito Sans"/>
              <a:sym typeface="Nunito Sans"/>
            </a:endParaRPr>
          </a:p>
          <a:p>
            <a:pPr marL="127000" lvl="0" indent="0" algn="l" rtl="0">
              <a:spcBef>
                <a:spcPts val="0"/>
              </a:spcBef>
              <a:spcAft>
                <a:spcPts val="0"/>
              </a:spcAft>
              <a:buSzPts val="1600"/>
              <a:buNone/>
            </a:pPr>
            <a:endParaRPr sz="1600" dirty="0">
              <a:latin typeface="Century Gothic" panose="020B0502020202020204" pitchFamily="34" charset="0"/>
              <a:ea typeface="Nunito Sans"/>
              <a:cs typeface="Nunito Sans"/>
              <a:sym typeface="Nunito Sans"/>
            </a:endParaRPr>
          </a:p>
          <a:p>
            <a:pPr marL="127000" lvl="0" indent="0" algn="l" rtl="0">
              <a:spcBef>
                <a:spcPts val="0"/>
              </a:spcBef>
              <a:spcAft>
                <a:spcPts val="0"/>
              </a:spcAft>
              <a:buSzPts val="1600"/>
              <a:buNone/>
            </a:pPr>
            <a:endParaRPr sz="1600" dirty="0">
              <a:latin typeface="Century Gothic" panose="020B0502020202020204" pitchFamily="34" charset="0"/>
              <a:ea typeface="Nunito Sans"/>
              <a:cs typeface="Nunito Sans"/>
              <a:sym typeface="Nunito Sans"/>
            </a:endParaRPr>
          </a:p>
          <a:p>
            <a:pPr marL="0" lvl="0" indent="0" algn="l" rtl="0">
              <a:spcBef>
                <a:spcPts val="1200"/>
              </a:spcBef>
              <a:spcAft>
                <a:spcPts val="0"/>
              </a:spcAft>
              <a:buNone/>
            </a:pPr>
            <a:endParaRPr dirty="0"/>
          </a:p>
        </p:txBody>
      </p:sp>
    </p:spTree>
    <p:extLst>
      <p:ext uri="{BB962C8B-B14F-4D97-AF65-F5344CB8AC3E}">
        <p14:creationId xmlns:p14="http://schemas.microsoft.com/office/powerpoint/2010/main" val="609491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3"/>
          <p:cNvSpPr txBox="1">
            <a:spLocks noGrp="1"/>
          </p:cNvSpPr>
          <p:nvPr>
            <p:ph type="title"/>
          </p:nvPr>
        </p:nvSpPr>
        <p:spPr>
          <a:xfrm>
            <a:off x="621572" y="1003160"/>
            <a:ext cx="3894628" cy="1435240"/>
          </a:xfrm>
          <a:prstGeom prst="rect">
            <a:avLst/>
          </a:prstGeom>
        </p:spPr>
        <p:txBody>
          <a:bodyPr spcFirstLastPara="1" wrap="square" lIns="91425" tIns="45700" rIns="91425" bIns="45700" anchor="t" anchorCtr="0">
            <a:noAutofit/>
          </a:bodyPr>
          <a:lstStyle/>
          <a:p>
            <a:r>
              <a:rPr lang="en-US" b="1" dirty="0"/>
              <a:t>Session</a:t>
            </a:r>
            <a:r>
              <a:rPr lang="en-US" dirty="0"/>
              <a:t> </a:t>
            </a:r>
            <a:r>
              <a:rPr lang="en-US" b="1" dirty="0"/>
              <a:t>Evaluation</a:t>
            </a:r>
            <a:br>
              <a:rPr lang="en-US" dirty="0"/>
            </a:br>
            <a:br>
              <a:rPr lang="en-US" dirty="0"/>
            </a:br>
            <a:r>
              <a:rPr lang="en-US" dirty="0"/>
              <a:t> </a:t>
            </a:r>
            <a:r>
              <a:rPr lang="en-US" sz="2400" dirty="0"/>
              <a:t>tiny.cc/8zu1101</a:t>
            </a:r>
            <a:br>
              <a:rPr lang="en-US" dirty="0"/>
            </a:br>
            <a:endParaRPr lang="en-US" dirty="0"/>
          </a:p>
        </p:txBody>
      </p:sp>
      <p:sp>
        <p:nvSpPr>
          <p:cNvPr id="271" name="Google Shape;271;p53"/>
          <p:cNvSpPr txBox="1">
            <a:spLocks noGrp="1"/>
          </p:cNvSpPr>
          <p:nvPr>
            <p:ph type="subTitle" idx="1"/>
          </p:nvPr>
        </p:nvSpPr>
        <p:spPr>
          <a:xfrm>
            <a:off x="677372" y="5073982"/>
            <a:ext cx="8011578" cy="94581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t>Thanks for attending! Your feedback is appreciated.</a:t>
            </a:r>
          </a:p>
        </p:txBody>
      </p:sp>
      <p:pic>
        <p:nvPicPr>
          <p:cNvPr id="2" name="Google Shape;276;p54" descr="A QR code for session evaluation with a decorative dinosaur at its center.">
            <a:extLst>
              <a:ext uri="{FF2B5EF4-FFF2-40B4-BE49-F238E27FC236}">
                <a16:creationId xmlns:a16="http://schemas.microsoft.com/office/drawing/2014/main" id="{D2201D2F-6BE3-47B1-7BEC-E01150141A1A}"/>
              </a:ext>
            </a:extLst>
          </p:cNvPr>
          <p:cNvPicPr preferRelativeResize="0"/>
          <p:nvPr/>
        </p:nvPicPr>
        <p:blipFill>
          <a:blip r:embed="rId3">
            <a:alphaModFix/>
          </a:blip>
          <a:stretch>
            <a:fillRect/>
          </a:stretch>
        </p:blipFill>
        <p:spPr>
          <a:xfrm>
            <a:off x="4794322" y="783517"/>
            <a:ext cx="3894628" cy="3916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8"/>
          <p:cNvSpPr txBox="1">
            <a:spLocks noGrp="1"/>
          </p:cNvSpPr>
          <p:nvPr>
            <p:ph type="title"/>
          </p:nvPr>
        </p:nvSpPr>
        <p:spPr>
          <a:xfrm>
            <a:off x="394852" y="365126"/>
            <a:ext cx="8330100" cy="466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solidFill>
                  <a:srgbClr val="000000"/>
                </a:solidFill>
              </a:rPr>
              <a:t>Answers: </a:t>
            </a:r>
            <a:endParaRPr dirty="0">
              <a:solidFill>
                <a:srgbClr val="000000"/>
              </a:solidFill>
            </a:endParaRPr>
          </a:p>
        </p:txBody>
      </p:sp>
      <p:sp>
        <p:nvSpPr>
          <p:cNvPr id="183" name="Google Shape;183;p38"/>
          <p:cNvSpPr txBox="1">
            <a:spLocks noGrp="1"/>
          </p:cNvSpPr>
          <p:nvPr>
            <p:ph type="subTitle" idx="1"/>
          </p:nvPr>
        </p:nvSpPr>
        <p:spPr>
          <a:xfrm>
            <a:off x="455150" y="997163"/>
            <a:ext cx="8209500" cy="67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rgbClr val="000000"/>
                </a:solidFill>
              </a:rPr>
              <a:t>Were you right?</a:t>
            </a:r>
            <a:r>
              <a:rPr lang="en" sz="2400" dirty="0">
                <a:solidFill>
                  <a:schemeClr val="dk2"/>
                </a:solidFill>
              </a:rPr>
              <a:t>  </a:t>
            </a:r>
            <a:endParaRPr sz="2400" dirty="0">
              <a:solidFill>
                <a:schemeClr val="dk2"/>
              </a:solidFill>
            </a:endParaRPr>
          </a:p>
        </p:txBody>
      </p:sp>
      <p:sp>
        <p:nvSpPr>
          <p:cNvPr id="184" name="Google Shape;184;p38"/>
          <p:cNvSpPr txBox="1">
            <a:spLocks noGrp="1"/>
          </p:cNvSpPr>
          <p:nvPr>
            <p:ph type="body" idx="2"/>
          </p:nvPr>
        </p:nvSpPr>
        <p:spPr>
          <a:xfrm>
            <a:off x="467250" y="1668575"/>
            <a:ext cx="8209500" cy="414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457200" lvl="0" indent="-355600" algn="l" rtl="0">
              <a:spcBef>
                <a:spcPts val="120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UCSB’s Disabled Students Program supports students through every step of the housing accommodation process, from request to placement.</a:t>
            </a:r>
            <a:r>
              <a:rPr lang="en" sz="2000" b="1" dirty="0">
                <a:solidFill>
                  <a:schemeClr val="dk2"/>
                </a:solidFill>
                <a:latin typeface="Century Gothic" panose="020B0502020202020204" pitchFamily="34" charset="0"/>
                <a:ea typeface="Nunito Sans"/>
                <a:cs typeface="Nunito Sans"/>
                <a:sym typeface="Nunito Sans"/>
              </a:rPr>
              <a:t> </a:t>
            </a:r>
            <a:r>
              <a:rPr lang="en" sz="2000" b="1" dirty="0">
                <a:solidFill>
                  <a:schemeClr val="accent4"/>
                </a:solidFill>
                <a:latin typeface="Century Gothic" panose="020B0502020202020204" pitchFamily="34" charset="0"/>
                <a:ea typeface="Nunito Sans"/>
                <a:cs typeface="Nunito Sans"/>
                <a:sym typeface="Nunito Sans"/>
              </a:rPr>
              <a:t>FALSE</a:t>
            </a:r>
            <a:endParaRPr sz="2000" b="1" dirty="0">
              <a:solidFill>
                <a:schemeClr val="accent4"/>
              </a:solidFill>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University housing decisions are based on documentation provided by UCSB’s Disabled Students Program. </a:t>
            </a:r>
            <a:r>
              <a:rPr lang="en" sz="2000" b="1" dirty="0">
                <a:solidFill>
                  <a:schemeClr val="accent4"/>
                </a:solidFill>
                <a:latin typeface="Century Gothic" panose="020B0502020202020204" pitchFamily="34" charset="0"/>
                <a:ea typeface="Nunito Sans"/>
                <a:cs typeface="Nunito Sans"/>
                <a:sym typeface="Nunito Sans"/>
              </a:rPr>
              <a:t>FALSE</a:t>
            </a:r>
            <a:endParaRPr sz="2000" b="1" dirty="0">
              <a:solidFill>
                <a:schemeClr val="accent4"/>
              </a:solidFill>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UCSB’s Disabled Students Program partners with Housing Services to identify appropriate living spaces within university housing.</a:t>
            </a:r>
            <a:r>
              <a:rPr lang="en" sz="2000" b="1" dirty="0">
                <a:solidFill>
                  <a:schemeClr val="dk2"/>
                </a:solidFill>
                <a:latin typeface="Century Gothic" panose="020B0502020202020204" pitchFamily="34" charset="0"/>
                <a:ea typeface="Nunito Sans"/>
                <a:cs typeface="Nunito Sans"/>
                <a:sym typeface="Nunito Sans"/>
              </a:rPr>
              <a:t> </a:t>
            </a:r>
            <a:r>
              <a:rPr lang="en" sz="2000" b="1" dirty="0">
                <a:solidFill>
                  <a:schemeClr val="accent4"/>
                </a:solidFill>
                <a:latin typeface="Century Gothic" panose="020B0502020202020204" pitchFamily="34" charset="0"/>
                <a:ea typeface="Nunito Sans"/>
                <a:cs typeface="Nunito Sans"/>
                <a:sym typeface="Nunito Sans"/>
              </a:rPr>
              <a:t>FALSE</a:t>
            </a:r>
            <a:endParaRPr sz="2000" b="1" dirty="0">
              <a:solidFill>
                <a:schemeClr val="accent4"/>
              </a:solidFill>
              <a:latin typeface="Century Gothic" panose="020B0502020202020204" pitchFamily="34" charset="0"/>
              <a:ea typeface="Nunito Sans"/>
              <a:cs typeface="Nunito Sans"/>
              <a:sym typeface="Nunito Sans"/>
            </a:endParaRPr>
          </a:p>
          <a:p>
            <a:pPr marL="457200" lvl="0" indent="-355600" algn="l" rtl="0">
              <a:spcBef>
                <a:spcPts val="0"/>
              </a:spcBef>
              <a:spcAft>
                <a:spcPts val="0"/>
              </a:spcAft>
              <a:buSzPts val="2000"/>
              <a:buFont typeface="Nunito Sans"/>
              <a:buAutoNum type="arabicPeriod"/>
            </a:pPr>
            <a:r>
              <a:rPr lang="en" sz="2000" b="1" dirty="0">
                <a:latin typeface="Century Gothic" panose="020B0502020202020204" pitchFamily="34" charset="0"/>
                <a:ea typeface="Nunito Sans"/>
                <a:cs typeface="Nunito Sans"/>
                <a:sym typeface="Nunito Sans"/>
              </a:rPr>
              <a:t>UCSB designated a dedicated Housing Services staff member to work directly on housing accommodations and support students throughout the process. </a:t>
            </a:r>
            <a:r>
              <a:rPr lang="en" sz="2000" b="1" dirty="0">
                <a:solidFill>
                  <a:schemeClr val="accent4"/>
                </a:solidFill>
                <a:latin typeface="Century Gothic" panose="020B0502020202020204" pitchFamily="34" charset="0"/>
                <a:ea typeface="Nunito Sans"/>
                <a:cs typeface="Nunito Sans"/>
                <a:sym typeface="Nunito Sans"/>
              </a:rPr>
              <a:t>TRUE</a:t>
            </a:r>
            <a:endParaRPr sz="1500" dirty="0">
              <a:solidFill>
                <a:schemeClr val="accent4"/>
              </a:solidFill>
            </a:endParaRPr>
          </a:p>
          <a:p>
            <a:pPr marL="0" lvl="0" indent="0" algn="l" rtl="0">
              <a:spcBef>
                <a:spcPts val="1200"/>
              </a:spcBef>
              <a:spcAft>
                <a:spcPts val="0"/>
              </a:spcAft>
              <a:buNone/>
            </a:pPr>
            <a:endParaRPr b="1" dirty="0">
              <a:latin typeface="Century Gothic" panose="020B0502020202020204" pitchFamily="34" charset="0"/>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9"/>
          <p:cNvSpPr txBox="1">
            <a:spLocks noGrp="1"/>
          </p:cNvSpPr>
          <p:nvPr>
            <p:ph type="title"/>
          </p:nvPr>
        </p:nvSpPr>
        <p:spPr>
          <a:xfrm>
            <a:off x="572250" y="2126400"/>
            <a:ext cx="7999500" cy="2605200"/>
          </a:xfrm>
          <a:prstGeom prst="rect">
            <a:avLst/>
          </a:prstGeom>
        </p:spPr>
        <p:txBody>
          <a:bodyPr spcFirstLastPara="1" wrap="square" lIns="91425" tIns="45700" rIns="91425" bIns="45700" anchor="t" anchorCtr="0">
            <a:noAutofit/>
          </a:bodyPr>
          <a:lstStyle/>
          <a:p>
            <a:pPr marL="0" lvl="0" indent="0" algn="ctr" rtl="0">
              <a:lnSpc>
                <a:spcPct val="115000"/>
              </a:lnSpc>
              <a:spcBef>
                <a:spcPts val="1200"/>
              </a:spcBef>
              <a:spcAft>
                <a:spcPts val="0"/>
              </a:spcAft>
              <a:buNone/>
            </a:pPr>
            <a:r>
              <a:rPr lang="en" dirty="0"/>
              <a:t>Did anything surprise you? How does this compare to your institution—what similarities or differences stand out?</a:t>
            </a:r>
            <a:endParaRPr dirty="0"/>
          </a:p>
          <a:p>
            <a:pPr marL="0" lvl="0" indent="0" algn="l" rtl="0">
              <a:spcBef>
                <a:spcPts val="120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0"/>
          <p:cNvSpPr txBox="1">
            <a:spLocks noGrp="1"/>
          </p:cNvSpPr>
          <p:nvPr>
            <p:ph type="title"/>
          </p:nvPr>
        </p:nvSpPr>
        <p:spPr>
          <a:xfrm>
            <a:off x="734600" y="469600"/>
            <a:ext cx="7650600" cy="453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t>Overview of Housing at UC Santa Barbara </a:t>
            </a:r>
            <a:endParaRPr b="1" dirty="0"/>
          </a:p>
        </p:txBody>
      </p:sp>
      <p:sp>
        <p:nvSpPr>
          <p:cNvPr id="195" name="Google Shape;195;p40"/>
          <p:cNvSpPr txBox="1">
            <a:spLocks noGrp="1"/>
          </p:cNvSpPr>
          <p:nvPr>
            <p:ph type="body" idx="4294967295"/>
          </p:nvPr>
        </p:nvSpPr>
        <p:spPr>
          <a:xfrm>
            <a:off x="455150" y="1007788"/>
            <a:ext cx="8209500" cy="5283283"/>
          </a:xfrm>
          <a:prstGeom prst="rect">
            <a:avLst/>
          </a:prstGeom>
        </p:spPr>
        <p:txBody>
          <a:bodyPr spcFirstLastPara="1" wrap="square" lIns="91425" tIns="91425" rIns="91425" bIns="91425" anchor="t" anchorCtr="0">
            <a:noAutofit/>
          </a:bodyPr>
          <a:lstStyle/>
          <a:p>
            <a:pPr marL="457200" lvl="0" indent="-330200" algn="l" rtl="0">
              <a:spcBef>
                <a:spcPts val="1200"/>
              </a:spcBef>
              <a:spcAft>
                <a:spcPts val="0"/>
              </a:spcAft>
              <a:buClr>
                <a:schemeClr val="lt1"/>
              </a:buClr>
              <a:buSzPts val="1600"/>
              <a:buFont typeface="Nunito Sans"/>
              <a:buChar char="●"/>
            </a:pPr>
            <a:r>
              <a:rPr lang="en-US" sz="2400" dirty="0">
                <a:solidFill>
                  <a:schemeClr val="lt1"/>
                </a:solidFill>
                <a:latin typeface="Century Gothic" panose="020B0502020202020204" pitchFamily="34" charset="0"/>
                <a:ea typeface="Nunito Sans"/>
                <a:cs typeface="Nunito Sans"/>
                <a:sym typeface="Nunito Sans"/>
              </a:rPr>
              <a:t>UCSB Housing is managed by Housing, Dining &amp; Auxiliary Enterprises, which oversees student housing and related services.</a:t>
            </a:r>
          </a:p>
          <a:p>
            <a:pPr marL="127000" lvl="0" indent="0" algn="l" rtl="0">
              <a:spcBef>
                <a:spcPts val="1200"/>
              </a:spcBef>
              <a:spcAft>
                <a:spcPts val="0"/>
              </a:spcAft>
              <a:buClr>
                <a:schemeClr val="lt1"/>
              </a:buClr>
              <a:buSzPts val="1600"/>
              <a:buNone/>
            </a:pPr>
            <a:endParaRPr lang="en-US" sz="2400" dirty="0">
              <a:solidFill>
                <a:schemeClr val="lt1"/>
              </a:solidFill>
              <a:latin typeface="Century Gothic" panose="020B0502020202020204" pitchFamily="34" charset="0"/>
              <a:ea typeface="Nunito Sans"/>
              <a:cs typeface="Nunito Sans"/>
              <a:sym typeface="Nunito Sans"/>
            </a:endParaRPr>
          </a:p>
          <a:p>
            <a:pPr marL="457200" lvl="0" indent="-330200" algn="l" rtl="0">
              <a:spcBef>
                <a:spcPts val="0"/>
              </a:spcBef>
              <a:spcAft>
                <a:spcPts val="0"/>
              </a:spcAft>
              <a:buClr>
                <a:schemeClr val="lt1"/>
              </a:buClr>
              <a:buSzPts val="1600"/>
              <a:buFont typeface="Arial"/>
              <a:buChar char="●"/>
            </a:pPr>
            <a:r>
              <a:rPr lang="en-US" sz="2400" dirty="0">
                <a:solidFill>
                  <a:schemeClr val="lt1"/>
                </a:solidFill>
                <a:latin typeface="Century Gothic" panose="020B0502020202020204" pitchFamily="34" charset="0"/>
                <a:ea typeface="Nunito Sans"/>
                <a:cs typeface="Nunito Sans"/>
                <a:sym typeface="Nunito Sans"/>
              </a:rPr>
              <a:t>The university has </a:t>
            </a:r>
            <a:r>
              <a:rPr lang="en-US" sz="2400" b="1" dirty="0">
                <a:solidFill>
                  <a:schemeClr val="lt1"/>
                </a:solidFill>
                <a:latin typeface="Century Gothic" panose="020B0502020202020204" pitchFamily="34" charset="0"/>
                <a:ea typeface="Nunito Sans"/>
                <a:cs typeface="Nunito Sans"/>
                <a:sym typeface="Nunito Sans"/>
              </a:rPr>
              <a:t>16 housing communities</a:t>
            </a:r>
            <a:r>
              <a:rPr lang="en-US" sz="2400" dirty="0">
                <a:solidFill>
                  <a:schemeClr val="lt1"/>
                </a:solidFill>
                <a:latin typeface="Century Gothic" panose="020B0502020202020204" pitchFamily="34" charset="0"/>
                <a:ea typeface="Nunito Sans"/>
                <a:cs typeface="Nunito Sans"/>
                <a:sym typeface="Nunito Sans"/>
              </a:rPr>
              <a:t>, including residence halls, undergraduate apartments, a graduate apartment community, and housing for students with families. </a:t>
            </a:r>
          </a:p>
          <a:p>
            <a:pPr marL="0" lvl="0" indent="0" algn="l" rtl="0">
              <a:spcBef>
                <a:spcPts val="1200"/>
              </a:spcBef>
              <a:spcAft>
                <a:spcPts val="0"/>
              </a:spcAft>
              <a:buNone/>
            </a:pPr>
            <a:endParaRPr sz="1700" dirty="0">
              <a:latin typeface="Century Gothic" panose="020B0502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0"/>
          <p:cNvSpPr txBox="1">
            <a:spLocks noGrp="1"/>
          </p:cNvSpPr>
          <p:nvPr>
            <p:ph type="title"/>
          </p:nvPr>
        </p:nvSpPr>
        <p:spPr>
          <a:xfrm>
            <a:off x="527320" y="478744"/>
            <a:ext cx="8089360" cy="453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Overview of Housing at UC Santa Barbara  2</a:t>
            </a:r>
            <a:endParaRPr dirty="0"/>
          </a:p>
        </p:txBody>
      </p:sp>
      <p:sp>
        <p:nvSpPr>
          <p:cNvPr id="195" name="Google Shape;195;p40"/>
          <p:cNvSpPr txBox="1">
            <a:spLocks noGrp="1"/>
          </p:cNvSpPr>
          <p:nvPr>
            <p:ph type="body" idx="4294967295"/>
          </p:nvPr>
        </p:nvSpPr>
        <p:spPr>
          <a:xfrm>
            <a:off x="455150" y="1856232"/>
            <a:ext cx="8209500" cy="4434839"/>
          </a:xfrm>
          <a:prstGeom prst="rect">
            <a:avLst/>
          </a:prstGeom>
        </p:spPr>
        <p:txBody>
          <a:bodyPr spcFirstLastPara="1" wrap="square" lIns="91425" tIns="91425" rIns="91425" bIns="91425" anchor="t" anchorCtr="0">
            <a:noAutofit/>
          </a:bodyPr>
          <a:lstStyle/>
          <a:p>
            <a:pPr marL="127000" lvl="0" indent="0" algn="l" rtl="0">
              <a:spcBef>
                <a:spcPts val="0"/>
              </a:spcBef>
              <a:spcAft>
                <a:spcPts val="0"/>
              </a:spcAft>
              <a:buClr>
                <a:schemeClr val="lt1"/>
              </a:buClr>
              <a:buSzPts val="1600"/>
              <a:buNone/>
            </a:pPr>
            <a:endParaRPr sz="2400" dirty="0">
              <a:solidFill>
                <a:schemeClr val="lt1"/>
              </a:solidFill>
              <a:latin typeface="Century Gothic" panose="020B0502020202020204" pitchFamily="34" charset="0"/>
              <a:ea typeface="Nunito Sans"/>
              <a:cs typeface="Nunito Sans"/>
              <a:sym typeface="Nunito Sans"/>
            </a:endParaRPr>
          </a:p>
          <a:p>
            <a:pPr marL="457200" lvl="0" indent="-330200" algn="l" rtl="0">
              <a:spcBef>
                <a:spcPts val="0"/>
              </a:spcBef>
              <a:spcAft>
                <a:spcPts val="0"/>
              </a:spcAft>
              <a:buClr>
                <a:schemeClr val="lt1"/>
              </a:buClr>
              <a:buSzPts val="1600"/>
              <a:buFont typeface="Arial"/>
              <a:buChar char="●"/>
            </a:pPr>
            <a:r>
              <a:rPr lang="en-US" sz="2400" dirty="0">
                <a:solidFill>
                  <a:schemeClr val="lt1"/>
                </a:solidFill>
                <a:latin typeface="Century Gothic" panose="020B0502020202020204" pitchFamily="34" charset="0"/>
                <a:ea typeface="Nunito Sans"/>
                <a:cs typeface="Nunito Sans"/>
                <a:sym typeface="Nunito Sans"/>
              </a:rPr>
              <a:t>Upcoming changes include the loss of a large residence hall for 2026–27 and new student housing developments to include undergraduate apartments, efficiency apartments, and residence hall spaces in two locations by 2028-29. </a:t>
            </a:r>
          </a:p>
          <a:p>
            <a:pPr marL="0" lvl="0" indent="0" algn="l" rtl="0">
              <a:spcBef>
                <a:spcPts val="1200"/>
              </a:spcBef>
              <a:spcAft>
                <a:spcPts val="0"/>
              </a:spcAft>
              <a:buNone/>
            </a:pPr>
            <a:endParaRPr sz="1700" dirty="0">
              <a:latin typeface="Century Gothic" panose="020B0502020202020204" pitchFamily="34" charset="0"/>
            </a:endParaRPr>
          </a:p>
        </p:txBody>
      </p:sp>
    </p:spTree>
    <p:extLst>
      <p:ext uri="{BB962C8B-B14F-4D97-AF65-F5344CB8AC3E}">
        <p14:creationId xmlns:p14="http://schemas.microsoft.com/office/powerpoint/2010/main" val="2926224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0"/>
          <p:cNvSpPr txBox="1">
            <a:spLocks noGrp="1"/>
          </p:cNvSpPr>
          <p:nvPr>
            <p:ph type="title"/>
          </p:nvPr>
        </p:nvSpPr>
        <p:spPr>
          <a:xfrm>
            <a:off x="670592" y="458850"/>
            <a:ext cx="7994058" cy="453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Overview of Housing at UC Santa Barbara 3 </a:t>
            </a:r>
            <a:endParaRPr dirty="0"/>
          </a:p>
        </p:txBody>
      </p:sp>
      <p:sp>
        <p:nvSpPr>
          <p:cNvPr id="195" name="Google Shape;195;p40"/>
          <p:cNvSpPr txBox="1">
            <a:spLocks noGrp="1"/>
          </p:cNvSpPr>
          <p:nvPr>
            <p:ph type="body" idx="4294967295"/>
          </p:nvPr>
        </p:nvSpPr>
        <p:spPr>
          <a:xfrm>
            <a:off x="455150" y="1408176"/>
            <a:ext cx="8209500" cy="4764024"/>
          </a:xfrm>
          <a:prstGeom prst="rect">
            <a:avLst/>
          </a:prstGeom>
        </p:spPr>
        <p:txBody>
          <a:bodyPr spcFirstLastPara="1" wrap="square" lIns="91425" tIns="91425" rIns="91425" bIns="91425" anchor="t" anchorCtr="0">
            <a:noAutofit/>
          </a:bodyPr>
          <a:lstStyle/>
          <a:p>
            <a:pPr marL="127000" lvl="0" indent="0" algn="l" rtl="0">
              <a:spcBef>
                <a:spcPts val="0"/>
              </a:spcBef>
              <a:spcAft>
                <a:spcPts val="0"/>
              </a:spcAft>
              <a:buClr>
                <a:schemeClr val="lt1"/>
              </a:buClr>
              <a:buSzPts val="1600"/>
              <a:buNone/>
            </a:pPr>
            <a:endParaRPr sz="1600" dirty="0">
              <a:solidFill>
                <a:schemeClr val="lt1"/>
              </a:solidFill>
              <a:latin typeface="Century Gothic" panose="020B0502020202020204" pitchFamily="34" charset="0"/>
              <a:ea typeface="Nunito Sans"/>
              <a:cs typeface="Nunito Sans"/>
              <a:sym typeface="Nunito Sans"/>
            </a:endParaRPr>
          </a:p>
          <a:p>
            <a:pPr marL="457200" lvl="0" indent="-330200" algn="l" rtl="0">
              <a:spcBef>
                <a:spcPts val="0"/>
              </a:spcBef>
              <a:spcAft>
                <a:spcPts val="0"/>
              </a:spcAft>
              <a:buClr>
                <a:schemeClr val="lt1"/>
              </a:buClr>
              <a:buSzPts val="1600"/>
              <a:buFont typeface="Arial"/>
              <a:buChar char="●"/>
            </a:pPr>
            <a:r>
              <a:rPr lang="en" sz="2400" dirty="0">
                <a:solidFill>
                  <a:schemeClr val="lt1"/>
                </a:solidFill>
                <a:latin typeface="Century Gothic" panose="020B0502020202020204" pitchFamily="34" charset="0"/>
                <a:ea typeface="Nunito Sans"/>
                <a:cs typeface="Nunito Sans"/>
                <a:sym typeface="Nunito Sans"/>
              </a:rPr>
              <a:t>Approximately </a:t>
            </a:r>
            <a:r>
              <a:rPr lang="en" sz="2400" b="1" dirty="0">
                <a:solidFill>
                  <a:schemeClr val="lt1"/>
                </a:solidFill>
                <a:latin typeface="Century Gothic" panose="020B0502020202020204" pitchFamily="34" charset="0"/>
                <a:ea typeface="Nunito Sans"/>
                <a:cs typeface="Nunito Sans"/>
                <a:sym typeface="Nunito Sans"/>
              </a:rPr>
              <a:t>10,000 residents will live in university housing</a:t>
            </a:r>
            <a:r>
              <a:rPr lang="en" sz="2400" dirty="0">
                <a:solidFill>
                  <a:schemeClr val="lt1"/>
                </a:solidFill>
                <a:latin typeface="Century Gothic" panose="020B0502020202020204" pitchFamily="34" charset="0"/>
                <a:ea typeface="Nunito Sans"/>
                <a:cs typeface="Nunito Sans"/>
                <a:sym typeface="Nunito Sans"/>
              </a:rPr>
              <a:t> for the upcoming academic year and 3,500 more by 2028-29 with staff also supporting as many students living off-campus. </a:t>
            </a:r>
          </a:p>
          <a:p>
            <a:pPr marL="127000" lvl="0" indent="0" algn="l" rtl="0">
              <a:spcBef>
                <a:spcPts val="0"/>
              </a:spcBef>
              <a:spcAft>
                <a:spcPts val="0"/>
              </a:spcAft>
              <a:buClr>
                <a:schemeClr val="lt1"/>
              </a:buClr>
              <a:buSzPts val="1600"/>
              <a:buNone/>
            </a:pPr>
            <a:endParaRPr sz="2400" dirty="0">
              <a:solidFill>
                <a:schemeClr val="lt1"/>
              </a:solidFill>
              <a:latin typeface="Century Gothic" panose="020B0502020202020204" pitchFamily="34" charset="0"/>
              <a:ea typeface="Nunito Sans"/>
              <a:cs typeface="Nunito Sans"/>
              <a:sym typeface="Nunito Sans"/>
            </a:endParaRPr>
          </a:p>
          <a:p>
            <a:pPr marL="457200" lvl="0" indent="-330200" algn="l" rtl="0">
              <a:spcBef>
                <a:spcPts val="0"/>
              </a:spcBef>
              <a:spcAft>
                <a:spcPts val="0"/>
              </a:spcAft>
              <a:buClr>
                <a:schemeClr val="lt1"/>
              </a:buClr>
              <a:buSzPts val="1600"/>
              <a:buFont typeface="Arial"/>
              <a:buChar char="●"/>
            </a:pPr>
            <a:r>
              <a:rPr lang="en" sz="2400" dirty="0">
                <a:solidFill>
                  <a:schemeClr val="lt1"/>
                </a:solidFill>
                <a:latin typeface="Century Gothic" panose="020B0502020202020204" pitchFamily="34" charset="0"/>
                <a:ea typeface="Nunito Sans"/>
                <a:cs typeface="Nunito Sans"/>
                <a:sym typeface="Nunito Sans"/>
              </a:rPr>
              <a:t>Housing beyond the first two years is </a:t>
            </a:r>
            <a:r>
              <a:rPr lang="en" sz="2400" b="1" dirty="0">
                <a:solidFill>
                  <a:schemeClr val="lt1"/>
                </a:solidFill>
                <a:latin typeface="Century Gothic" panose="020B0502020202020204" pitchFamily="34" charset="0"/>
                <a:ea typeface="Nunito Sans"/>
                <a:cs typeface="Nunito Sans"/>
                <a:sym typeface="Nunito Sans"/>
              </a:rPr>
              <a:t>not guaranteed</a:t>
            </a:r>
            <a:r>
              <a:rPr lang="en" sz="2400" dirty="0">
                <a:solidFill>
                  <a:schemeClr val="lt1"/>
                </a:solidFill>
                <a:latin typeface="Century Gothic" panose="020B0502020202020204" pitchFamily="34" charset="0"/>
                <a:ea typeface="Nunito Sans"/>
                <a:cs typeface="Nunito Sans"/>
                <a:sym typeface="Nunito Sans"/>
              </a:rPr>
              <a:t>, and there is no residency requirement. UCSB Housing supports students in finding off-campus housing and navigating the local rental market.</a:t>
            </a:r>
            <a:endParaRPr sz="2400" dirty="0">
              <a:solidFill>
                <a:schemeClr val="lt1"/>
              </a:solidFill>
              <a:latin typeface="Century Gothic" panose="020B0502020202020204" pitchFamily="34" charset="0"/>
              <a:ea typeface="Nunito Sans"/>
              <a:cs typeface="Nunito Sans"/>
              <a:sym typeface="Nunito Sans"/>
            </a:endParaRPr>
          </a:p>
          <a:p>
            <a:pPr marL="0" lvl="0" indent="0" algn="l" rtl="0">
              <a:spcBef>
                <a:spcPts val="1200"/>
              </a:spcBef>
              <a:spcAft>
                <a:spcPts val="0"/>
              </a:spcAft>
              <a:buNone/>
            </a:pPr>
            <a:endParaRPr sz="1700" dirty="0">
              <a:latin typeface="Century Gothic" panose="020B0502020202020204" pitchFamily="34" charset="0"/>
            </a:endParaRPr>
          </a:p>
        </p:txBody>
      </p:sp>
    </p:spTree>
    <p:extLst>
      <p:ext uri="{BB962C8B-B14F-4D97-AF65-F5344CB8AC3E}">
        <p14:creationId xmlns:p14="http://schemas.microsoft.com/office/powerpoint/2010/main" val="1662224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1"/>
          <p:cNvSpPr txBox="1">
            <a:spLocks noGrp="1"/>
          </p:cNvSpPr>
          <p:nvPr>
            <p:ph type="title"/>
          </p:nvPr>
        </p:nvSpPr>
        <p:spPr>
          <a:xfrm>
            <a:off x="746700" y="2975100"/>
            <a:ext cx="7650600" cy="1606044"/>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dirty="0"/>
              <a:t>What challenges come to mind when you think about typical housing accommodation models?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2"/>
          <p:cNvSpPr txBox="1">
            <a:spLocks noGrp="1"/>
          </p:cNvSpPr>
          <p:nvPr>
            <p:ph type="title"/>
          </p:nvPr>
        </p:nvSpPr>
        <p:spPr>
          <a:xfrm>
            <a:off x="394850" y="365124"/>
            <a:ext cx="8330100" cy="827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 b="1" dirty="0">
                <a:solidFill>
                  <a:srgbClr val="000000"/>
                </a:solidFill>
              </a:rPr>
              <a:t>Common Challenges in Typical Housing Accommodation Models </a:t>
            </a:r>
            <a:endParaRPr b="1" dirty="0">
              <a:solidFill>
                <a:srgbClr val="000000"/>
              </a:solidFill>
            </a:endParaRPr>
          </a:p>
        </p:txBody>
      </p:sp>
      <p:sp>
        <p:nvSpPr>
          <p:cNvPr id="206" name="Google Shape;206;p42"/>
          <p:cNvSpPr txBox="1">
            <a:spLocks noGrp="1"/>
          </p:cNvSpPr>
          <p:nvPr>
            <p:ph type="body" idx="2"/>
          </p:nvPr>
        </p:nvSpPr>
        <p:spPr>
          <a:xfrm>
            <a:off x="467250" y="1192524"/>
            <a:ext cx="8330100" cy="5140899"/>
          </a:xfrm>
          <a:prstGeom prst="rect">
            <a:avLst/>
          </a:prstGeom>
        </p:spPr>
        <p:txBody>
          <a:bodyPr spcFirstLastPara="1" wrap="square" lIns="91425" tIns="91425" rIns="91425" bIns="91425" anchor="t" anchorCtr="0">
            <a:noAutofit/>
          </a:bodyPr>
          <a:lstStyle/>
          <a:p>
            <a:pPr marL="457200" lvl="0" indent="-330200" algn="l" rtl="0">
              <a:spcBef>
                <a:spcPts val="1200"/>
              </a:spcBef>
              <a:spcAft>
                <a:spcPts val="0"/>
              </a:spcAft>
              <a:buSzPts val="1600"/>
              <a:buFont typeface="Arial"/>
              <a:buChar char="●"/>
            </a:pPr>
            <a:r>
              <a:rPr lang="en" sz="2400" dirty="0">
                <a:latin typeface="Century Gothic" panose="020B0502020202020204" pitchFamily="34" charset="0"/>
                <a:ea typeface="Nunito Sans"/>
                <a:cs typeface="Nunito Sans"/>
                <a:sym typeface="Nunito Sans"/>
              </a:rPr>
              <a:t>Housing and Disability Services typically operate as </a:t>
            </a:r>
            <a:r>
              <a:rPr lang="en" sz="2400" b="1" dirty="0">
                <a:latin typeface="Century Gothic" panose="020B0502020202020204" pitchFamily="34" charset="0"/>
                <a:ea typeface="Nunito Sans"/>
                <a:cs typeface="Nunito Sans"/>
                <a:sym typeface="Nunito Sans"/>
              </a:rPr>
              <a:t>separate departments</a:t>
            </a:r>
            <a:r>
              <a:rPr lang="en" sz="2400" dirty="0">
                <a:latin typeface="Century Gothic" panose="020B0502020202020204" pitchFamily="34" charset="0"/>
                <a:ea typeface="Nunito Sans"/>
                <a:cs typeface="Nunito Sans"/>
                <a:sym typeface="Nunito Sans"/>
              </a:rPr>
              <a:t>, with different roles</a:t>
            </a:r>
            <a:endParaRPr sz="2400" dirty="0">
              <a:latin typeface="Century Gothic" panose="020B0502020202020204" pitchFamily="34" charset="0"/>
              <a:ea typeface="Nunito Sans"/>
              <a:cs typeface="Nunito Sans"/>
              <a:sym typeface="Nunito Sans"/>
            </a:endParaRPr>
          </a:p>
          <a:p>
            <a:pPr marL="914400" lvl="1" indent="-330200" algn="l" rtl="0">
              <a:spcBef>
                <a:spcPts val="0"/>
              </a:spcBef>
              <a:spcAft>
                <a:spcPts val="0"/>
              </a:spcAft>
              <a:buSzPts val="1600"/>
              <a:buFont typeface="Nunito Sans"/>
              <a:buChar char="○"/>
            </a:pPr>
            <a:r>
              <a:rPr lang="en" sz="2400" dirty="0">
                <a:latin typeface="Century Gothic" panose="020B0502020202020204" pitchFamily="34" charset="0"/>
                <a:ea typeface="Nunito Sans"/>
                <a:cs typeface="Nunito Sans"/>
                <a:sym typeface="Nunito Sans"/>
              </a:rPr>
              <a:t>Disability Services determines eligibility</a:t>
            </a:r>
            <a:endParaRPr sz="2400" dirty="0">
              <a:latin typeface="Century Gothic" panose="020B0502020202020204" pitchFamily="34" charset="0"/>
              <a:ea typeface="Nunito Sans"/>
              <a:cs typeface="Nunito Sans"/>
              <a:sym typeface="Nunito Sans"/>
            </a:endParaRPr>
          </a:p>
          <a:p>
            <a:pPr marL="914400" lvl="1" indent="-330200" algn="l" rtl="0">
              <a:spcBef>
                <a:spcPts val="0"/>
              </a:spcBef>
              <a:spcAft>
                <a:spcPts val="0"/>
              </a:spcAft>
              <a:buSzPts val="1600"/>
              <a:buFont typeface="Nunito Sans"/>
              <a:buChar char="○"/>
            </a:pPr>
            <a:r>
              <a:rPr lang="en" sz="2400" dirty="0">
                <a:latin typeface="Century Gothic" panose="020B0502020202020204" pitchFamily="34" charset="0"/>
                <a:ea typeface="Nunito Sans"/>
                <a:cs typeface="Nunito Sans"/>
                <a:sym typeface="Nunito Sans"/>
              </a:rPr>
              <a:t>Housing manages room assignments and availability</a:t>
            </a:r>
            <a:endParaRPr sz="2400" dirty="0">
              <a:latin typeface="Century Gothic" panose="020B0502020202020204" pitchFamily="34" charset="0"/>
              <a:ea typeface="Nunito Sans"/>
              <a:cs typeface="Nunito Sans"/>
              <a:sym typeface="Nunito Sans"/>
            </a:endParaRPr>
          </a:p>
          <a:p>
            <a:pPr marL="457200" lvl="0" indent="-330200" algn="l" rtl="0">
              <a:spcBef>
                <a:spcPts val="0"/>
              </a:spcBef>
              <a:spcAft>
                <a:spcPts val="0"/>
              </a:spcAft>
              <a:buSzPts val="1600"/>
              <a:buFont typeface="Arial"/>
              <a:buChar char="●"/>
            </a:pPr>
            <a:r>
              <a:rPr lang="en" sz="2400" b="1" dirty="0">
                <a:latin typeface="Century Gothic" panose="020B0502020202020204" pitchFamily="34" charset="0"/>
                <a:ea typeface="Nunito Sans"/>
                <a:cs typeface="Nunito Sans"/>
                <a:sym typeface="Nunito Sans"/>
              </a:rPr>
              <a:t>Communication gaps</a:t>
            </a:r>
            <a:r>
              <a:rPr lang="en" sz="2400" dirty="0">
                <a:latin typeface="Century Gothic" panose="020B0502020202020204" pitchFamily="34" charset="0"/>
                <a:ea typeface="Nunito Sans"/>
                <a:cs typeface="Nunito Sans"/>
                <a:sym typeface="Nunito Sans"/>
              </a:rPr>
              <a:t> can lead to delays or unclear implementation of accommodations</a:t>
            </a:r>
            <a:endParaRPr sz="2400" dirty="0">
              <a:latin typeface="Century Gothic" panose="020B0502020202020204" pitchFamily="34" charset="0"/>
              <a:ea typeface="Nunito Sans"/>
              <a:cs typeface="Nunito Sans"/>
              <a:sym typeface="Nunito Sans"/>
            </a:endParaRPr>
          </a:p>
          <a:p>
            <a:pPr marL="457200" lvl="0" indent="-330200" algn="l" rtl="0">
              <a:spcBef>
                <a:spcPts val="0"/>
              </a:spcBef>
              <a:spcAft>
                <a:spcPts val="0"/>
              </a:spcAft>
              <a:buSzPts val="1600"/>
              <a:buFont typeface="Arial"/>
              <a:buChar char="●"/>
            </a:pPr>
            <a:r>
              <a:rPr lang="en" sz="2400" dirty="0">
                <a:latin typeface="Century Gothic" panose="020B0502020202020204" pitchFamily="34" charset="0"/>
                <a:ea typeface="Nunito Sans"/>
                <a:cs typeface="Nunito Sans"/>
                <a:sym typeface="Nunito Sans"/>
              </a:rPr>
              <a:t>Departments often have </a:t>
            </a:r>
            <a:r>
              <a:rPr lang="en" sz="2400" b="1" dirty="0">
                <a:latin typeface="Century Gothic" panose="020B0502020202020204" pitchFamily="34" charset="0"/>
                <a:ea typeface="Nunito Sans"/>
                <a:cs typeface="Nunito Sans"/>
                <a:sym typeface="Nunito Sans"/>
              </a:rPr>
              <a:t>different priorities</a:t>
            </a:r>
            <a:endParaRPr sz="2400" b="1" dirty="0">
              <a:latin typeface="Century Gothic" panose="020B0502020202020204" pitchFamily="34" charset="0"/>
              <a:ea typeface="Nunito Sans"/>
              <a:cs typeface="Nunito Sans"/>
              <a:sym typeface="Nunito Sans"/>
            </a:endParaRPr>
          </a:p>
          <a:p>
            <a:pPr marL="914400" lvl="1" indent="-330200" algn="l" rtl="0">
              <a:spcBef>
                <a:spcPts val="0"/>
              </a:spcBef>
              <a:spcAft>
                <a:spcPts val="0"/>
              </a:spcAft>
              <a:buSzPts val="1600"/>
              <a:buFont typeface="Nunito Sans"/>
              <a:buChar char="○"/>
            </a:pPr>
            <a:r>
              <a:rPr lang="en" sz="2400" dirty="0">
                <a:latin typeface="Century Gothic" panose="020B0502020202020204" pitchFamily="34" charset="0"/>
                <a:ea typeface="Nunito Sans"/>
                <a:cs typeface="Nunito Sans"/>
                <a:sym typeface="Nunito Sans"/>
              </a:rPr>
              <a:t>access and compliance vs. occupancy and operations</a:t>
            </a:r>
            <a:endParaRPr sz="2400" dirty="0">
              <a:latin typeface="Century Gothic" panose="020B0502020202020204" pitchFamily="34" charset="0"/>
              <a:ea typeface="Nunito Sans"/>
              <a:cs typeface="Nunito Sans"/>
              <a:sym typeface="Nunito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C Santa Barbara Theme">
  <a:themeElements>
    <a:clrScheme name="UC Santa Barbara">
      <a:dk1>
        <a:srgbClr val="3D4952"/>
      </a:dk1>
      <a:lt1>
        <a:srgbClr val="FFFFFF"/>
      </a:lt1>
      <a:dk2>
        <a:srgbClr val="003660"/>
      </a:dk2>
      <a:lt2>
        <a:srgbClr val="FEBC11"/>
      </a:lt2>
      <a:accent1>
        <a:srgbClr val="047C91"/>
      </a:accent1>
      <a:accent2>
        <a:srgbClr val="798D38"/>
      </a:accent2>
      <a:accent3>
        <a:srgbClr val="09847A"/>
      </a:accent3>
      <a:accent4>
        <a:srgbClr val="EF5645"/>
      </a:accent4>
      <a:accent5>
        <a:srgbClr val="9CBEBE"/>
      </a:accent5>
      <a:accent6>
        <a:srgbClr val="DCD6CC"/>
      </a:accent6>
      <a:hlink>
        <a:srgbClr val="07518C"/>
      </a:hlink>
      <a:folHlink>
        <a:srgbClr val="A1AF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1155</Words>
  <Application>Microsoft Office PowerPoint</Application>
  <PresentationFormat>On-screen Show (4:3)</PresentationFormat>
  <Paragraphs>100</Paragraphs>
  <Slides>23</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Nunito Sans Medium</vt:lpstr>
      <vt:lpstr>Arial</vt:lpstr>
      <vt:lpstr>Calibri</vt:lpstr>
      <vt:lpstr>Nunito Sans SemiBold</vt:lpstr>
      <vt:lpstr>Century Gothic</vt:lpstr>
      <vt:lpstr>Nunito Sans Light</vt:lpstr>
      <vt:lpstr>Nunito Sans</vt:lpstr>
      <vt:lpstr>Nunito Sans ExtraBold</vt:lpstr>
      <vt:lpstr>Simple Light</vt:lpstr>
      <vt:lpstr>UC Santa Barbara Theme</vt:lpstr>
      <vt:lpstr>Room for Change:  A Unique Approach to  Housing Accommodations </vt:lpstr>
      <vt:lpstr>Let’s Get You Thinking…</vt:lpstr>
      <vt:lpstr>Answers: </vt:lpstr>
      <vt:lpstr>Did anything surprise you? How does this compare to your institution—what similarities or differences stand out? </vt:lpstr>
      <vt:lpstr>Overview of Housing at UC Santa Barbara </vt:lpstr>
      <vt:lpstr>Overview of Housing at UC Santa Barbara  2</vt:lpstr>
      <vt:lpstr>Overview of Housing at UC Santa Barbara 3 </vt:lpstr>
      <vt:lpstr>What challenges come to mind when you think about typical housing accommodation models?  </vt:lpstr>
      <vt:lpstr>Common Challenges in Typical Housing Accommodation Models </vt:lpstr>
      <vt:lpstr>Common Challenges in Typical Housing Accommodation Models 2</vt:lpstr>
      <vt:lpstr>Are there any specific challenges you’ve experienced that haven’t been mentioned? </vt:lpstr>
      <vt:lpstr>UCSB’s Integrated Approach</vt:lpstr>
      <vt:lpstr>UCSB’s Integrated Approach 2</vt:lpstr>
      <vt:lpstr>UCSB’s Integrated Approach 3</vt:lpstr>
      <vt:lpstr>UCSB’s Integrated Approach 4</vt:lpstr>
      <vt:lpstr>(Emotional) Support Animals </vt:lpstr>
      <vt:lpstr>Support Animals +</vt:lpstr>
      <vt:lpstr>Housing Accommodation Overview July 2024 – June 2025</vt:lpstr>
      <vt:lpstr>Process Improvements </vt:lpstr>
      <vt:lpstr>Process Improvements 2 </vt:lpstr>
      <vt:lpstr>Areas for Continued Growth </vt:lpstr>
      <vt:lpstr>Areas for Continued Growth 2 </vt:lpstr>
      <vt:lpstr>Session Evaluation   tiny.cc/8zu1101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Gina Gonzales</dc:creator>
  <cp:lastModifiedBy>Gina Gonzales</cp:lastModifiedBy>
  <cp:revision>16</cp:revision>
  <dcterms:modified xsi:type="dcterms:W3CDTF">2026-07-21T06:02:09Z</dcterms:modified>
</cp:coreProperties>
</file>