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7"/>
  </p:notesMasterIdLst>
  <p:sldIdLst>
    <p:sldId id="256" r:id="rId2"/>
    <p:sldId id="259" r:id="rId3"/>
    <p:sldId id="316" r:id="rId4"/>
    <p:sldId id="308" r:id="rId5"/>
    <p:sldId id="315" r:id="rId6"/>
    <p:sldId id="317" r:id="rId7"/>
    <p:sldId id="310" r:id="rId8"/>
    <p:sldId id="318" r:id="rId9"/>
    <p:sldId id="319" r:id="rId10"/>
    <p:sldId id="321" r:id="rId11"/>
    <p:sldId id="322" r:id="rId12"/>
    <p:sldId id="323" r:id="rId13"/>
    <p:sldId id="326" r:id="rId14"/>
    <p:sldId id="257" r:id="rId15"/>
    <p:sldId id="307" r:id="rId16"/>
    <p:sldId id="305" r:id="rId17"/>
    <p:sldId id="312" r:id="rId18"/>
    <p:sldId id="281" r:id="rId19"/>
    <p:sldId id="282" r:id="rId20"/>
    <p:sldId id="314" r:id="rId21"/>
    <p:sldId id="325" r:id="rId22"/>
    <p:sldId id="293" r:id="rId23"/>
    <p:sldId id="324" r:id="rId24"/>
    <p:sldId id="304" r:id="rId25"/>
    <p:sldId id="294"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640" userDrawn="1">
          <p15:clr>
            <a:srgbClr val="A4A3A4"/>
          </p15:clr>
        </p15:guide>
        <p15:guide id="2" pos="2880" userDrawn="1">
          <p15:clr>
            <a:srgbClr val="A4A3A4"/>
          </p15:clr>
        </p15:guide>
        <p15:guide id="3" orient="horz" pos="2376"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smine Bou-Nassif" initials="JB" lastIdx="9" clrIdx="0">
    <p:extLst>
      <p:ext uri="{19B8F6BF-5375-455C-9EA6-DF929625EA0E}">
        <p15:presenceInfo xmlns:p15="http://schemas.microsoft.com/office/powerpoint/2012/main" userId="S::jasmine@starkravingboston.com::3aadb352-ce47-46fa-8525-322ac45aad40" providerId="AD"/>
      </p:ext>
    </p:extLst>
  </p:cmAuthor>
  <p:cmAuthor id="2" name="Matthew Stumm" initials="MS" lastIdx="16" clrIdx="1">
    <p:extLst>
      <p:ext uri="{19B8F6BF-5375-455C-9EA6-DF929625EA0E}">
        <p15:presenceInfo xmlns:p15="http://schemas.microsoft.com/office/powerpoint/2012/main" userId="9cf686a87ef4f49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5A22"/>
    <a:srgbClr val="02ACDD"/>
    <a:srgbClr val="001647"/>
    <a:srgbClr val="FEB913"/>
    <a:srgbClr val="99CA3B"/>
    <a:srgbClr val="FF4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757" autoAdjust="0"/>
    <p:restoredTop sz="89593" autoAdjust="0"/>
  </p:normalViewPr>
  <p:slideViewPr>
    <p:cSldViewPr snapToGrid="0" snapToObjects="1">
      <p:cViewPr varScale="1">
        <p:scale>
          <a:sx n="68" d="100"/>
          <a:sy n="68" d="100"/>
        </p:scale>
        <p:origin x="384" y="72"/>
      </p:cViewPr>
      <p:guideLst>
        <p:guide orient="horz" pos="2640"/>
        <p:guide pos="2880"/>
        <p:guide orient="horz" pos="237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9D89F6-58CE-C74F-B189-0A97601AA5B2}" type="datetimeFigureOut">
              <a:rPr lang="en-US" smtClean="0"/>
              <a:t>5/26/2021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F0F7DE-4C07-114B-8A0E-10ECF1DBBF8D}" type="slidenum">
              <a:rPr lang="en-US" smtClean="0"/>
              <a:t>‹#›</a:t>
            </a:fld>
            <a:endParaRPr lang="en-US"/>
          </a:p>
        </p:txBody>
      </p:sp>
    </p:spTree>
    <p:extLst>
      <p:ext uri="{BB962C8B-B14F-4D97-AF65-F5344CB8AC3E}">
        <p14:creationId xmlns:p14="http://schemas.microsoft.com/office/powerpoint/2010/main" val="2601537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F0F7DE-4C07-114B-8A0E-10ECF1DBBF8D}" type="slidenum">
              <a:rPr lang="en-US" smtClean="0"/>
              <a:t>1</a:t>
            </a:fld>
            <a:endParaRPr lang="en-US"/>
          </a:p>
        </p:txBody>
      </p:sp>
    </p:spTree>
    <p:extLst>
      <p:ext uri="{BB962C8B-B14F-4D97-AF65-F5344CB8AC3E}">
        <p14:creationId xmlns:p14="http://schemas.microsoft.com/office/powerpoint/2010/main" val="10717085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F0F7DE-4C07-114B-8A0E-10ECF1DBBF8D}" type="slidenum">
              <a:rPr lang="en-US" smtClean="0"/>
              <a:t>10</a:t>
            </a:fld>
            <a:endParaRPr lang="en-US"/>
          </a:p>
        </p:txBody>
      </p:sp>
    </p:spTree>
    <p:extLst>
      <p:ext uri="{BB962C8B-B14F-4D97-AF65-F5344CB8AC3E}">
        <p14:creationId xmlns:p14="http://schemas.microsoft.com/office/powerpoint/2010/main" val="42015734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F0F7DE-4C07-114B-8A0E-10ECF1DBBF8D}" type="slidenum">
              <a:rPr lang="en-US" smtClean="0"/>
              <a:t>11</a:t>
            </a:fld>
            <a:endParaRPr lang="en-US"/>
          </a:p>
        </p:txBody>
      </p:sp>
    </p:spTree>
    <p:extLst>
      <p:ext uri="{BB962C8B-B14F-4D97-AF65-F5344CB8AC3E}">
        <p14:creationId xmlns:p14="http://schemas.microsoft.com/office/powerpoint/2010/main" val="19684292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F0F7DE-4C07-114B-8A0E-10ECF1DBBF8D}" type="slidenum">
              <a:rPr lang="en-US" smtClean="0"/>
              <a:t>12</a:t>
            </a:fld>
            <a:endParaRPr lang="en-US"/>
          </a:p>
        </p:txBody>
      </p:sp>
    </p:spTree>
    <p:extLst>
      <p:ext uri="{BB962C8B-B14F-4D97-AF65-F5344CB8AC3E}">
        <p14:creationId xmlns:p14="http://schemas.microsoft.com/office/powerpoint/2010/main" val="36520810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br>
              <a:rPr lang="en-US" sz="1200" b="1" i="1" dirty="0"/>
            </a:br>
            <a:r>
              <a:rPr lang="en-US" sz="1200" b="1" i="1" dirty="0"/>
              <a:t>What is your </a:t>
            </a:r>
            <a:r>
              <a:rPr lang="en-US" sz="1200" b="1" i="1" dirty="0">
                <a:solidFill>
                  <a:schemeClr val="accent1"/>
                </a:solidFill>
              </a:rPr>
              <a:t>biggest long term worry </a:t>
            </a:r>
            <a:r>
              <a:rPr lang="en-US" sz="1200" b="1" i="1" dirty="0"/>
              <a:t>(beyond next 90 days) related to the COVID-19 crisis?</a:t>
            </a:r>
            <a:endParaRPr lang="en-US" sz="1200" i="1" dirty="0"/>
          </a:p>
          <a:p>
            <a:r>
              <a:rPr lang="en-US" sz="1200" i="1" dirty="0"/>
              <a:t>“My biggest long term worry is contracting the virus and taking a turn for the worst and passing away due to my diabetes.” </a:t>
            </a:r>
            <a:r>
              <a:rPr lang="en-US" sz="1200" dirty="0"/>
              <a:t>-20F</a:t>
            </a:r>
          </a:p>
          <a:p>
            <a:endParaRPr lang="en-US" sz="1200" dirty="0"/>
          </a:p>
          <a:p>
            <a:r>
              <a:rPr lang="en-US" sz="1200" i="1" dirty="0"/>
              <a:t>“The biggest long term worry is the amount of supply that will be able for diabetics with everyone being out of work. It is already hard enough to afford medication, I can't imagine how hard it will be when supplies are scarce.” </a:t>
            </a:r>
            <a:r>
              <a:rPr lang="en-US" sz="1200" dirty="0"/>
              <a:t>-20F</a:t>
            </a:r>
          </a:p>
          <a:p>
            <a:endParaRPr lang="en-US" sz="1200" dirty="0"/>
          </a:p>
          <a:p>
            <a:r>
              <a:rPr lang="en-US" sz="1200" i="1" dirty="0"/>
              <a:t>“Long term, I am worried that the United States will not learn from this experience, and the healthcare system will continue to put people with health challenges (diabetes, chronic illness, etc.) in compromising financial situations.” </a:t>
            </a:r>
            <a:r>
              <a:rPr lang="en-US" sz="1200" dirty="0"/>
              <a:t>-24F</a:t>
            </a:r>
          </a:p>
          <a:p>
            <a:endParaRPr lang="en-US" sz="1200" dirty="0"/>
          </a:p>
          <a:p>
            <a:r>
              <a:rPr lang="en-US" sz="1200" i="1" dirty="0"/>
              <a:t>“I'm in the engineering program which has internships incorporated into my schedule - that's why it's a 5 year program.  I'm afraid they will be cancelled and I had looked forward to the experience and that's how I planned to fund a lot of my college expense.” </a:t>
            </a:r>
            <a:r>
              <a:rPr lang="en-US" sz="1200" dirty="0"/>
              <a:t>-19M</a:t>
            </a:r>
          </a:p>
          <a:p>
            <a:endParaRPr lang="en-US" sz="1200" dirty="0"/>
          </a:p>
          <a:p>
            <a:r>
              <a:rPr lang="en-US" sz="1200" i="1" dirty="0"/>
              <a:t>“My biggest long term worry during COVID-19 is the impact it is causing on my school work. Honestly, it is not the same doing online homework. I do not want it to make me fall behind on my graduation plans.”</a:t>
            </a:r>
          </a:p>
          <a:p>
            <a:r>
              <a:rPr lang="en-US" sz="1200" dirty="0"/>
              <a:t>-21F</a:t>
            </a:r>
          </a:p>
          <a:p>
            <a:endParaRPr lang="en-US" dirty="0"/>
          </a:p>
        </p:txBody>
      </p:sp>
      <p:sp>
        <p:nvSpPr>
          <p:cNvPr id="4" name="Slide Number Placeholder 3"/>
          <p:cNvSpPr>
            <a:spLocks noGrp="1"/>
          </p:cNvSpPr>
          <p:nvPr>
            <p:ph type="sldNum" sz="quarter" idx="5"/>
          </p:nvPr>
        </p:nvSpPr>
        <p:spPr/>
        <p:txBody>
          <a:bodyPr/>
          <a:lstStyle/>
          <a:p>
            <a:fld id="{BBF0F7DE-4C07-114B-8A0E-10ECF1DBBF8D}" type="slidenum">
              <a:rPr lang="en-US" smtClean="0"/>
              <a:t>13</a:t>
            </a:fld>
            <a:endParaRPr lang="en-US"/>
          </a:p>
        </p:txBody>
      </p:sp>
    </p:spTree>
    <p:extLst>
      <p:ext uri="{BB962C8B-B14F-4D97-AF65-F5344CB8AC3E}">
        <p14:creationId xmlns:p14="http://schemas.microsoft.com/office/powerpoint/2010/main" val="5362358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What started as an informal student group on the University of Massachusetts, Amherst campus in 2009 quickly brought to light a major gap in support, resources, and education for young people managing diabetes while in college. Students realized there was a need to help each other navigate  this major life transition. They could learn tips and strategies from their peers and connect with each other both in-person and online. Today, CDN is a nationally recognized non-profit organization with Chapters in nearly all 50 states, on more than 270 college campuses, serving thousands of students, their families, and the community of healthcare professionals eager to help young adults navigate the transition to not only living independently with diabetes, but thriving.</a:t>
            </a:r>
            <a:endParaRPr lang="en-US" b="0" dirty="0">
              <a:effectLst/>
            </a:endParaRPr>
          </a:p>
          <a:p>
            <a:br>
              <a:rPr lang="en-US" dirty="0"/>
            </a:br>
            <a:endParaRPr lang="en-US" dirty="0"/>
          </a:p>
        </p:txBody>
      </p:sp>
      <p:sp>
        <p:nvSpPr>
          <p:cNvPr id="4" name="Slide Number Placeholder 3"/>
          <p:cNvSpPr>
            <a:spLocks noGrp="1"/>
          </p:cNvSpPr>
          <p:nvPr>
            <p:ph type="sldNum" sz="quarter" idx="5"/>
          </p:nvPr>
        </p:nvSpPr>
        <p:spPr/>
        <p:txBody>
          <a:bodyPr/>
          <a:lstStyle/>
          <a:p>
            <a:fld id="{BBF0F7DE-4C07-114B-8A0E-10ECF1DBBF8D}" type="slidenum">
              <a:rPr lang="en-US" smtClean="0"/>
              <a:t>14</a:t>
            </a:fld>
            <a:endParaRPr lang="en-US"/>
          </a:p>
        </p:txBody>
      </p:sp>
    </p:spTree>
    <p:extLst>
      <p:ext uri="{BB962C8B-B14F-4D97-AF65-F5344CB8AC3E}">
        <p14:creationId xmlns:p14="http://schemas.microsoft.com/office/powerpoint/2010/main" val="27347468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F0F7DE-4C07-114B-8A0E-10ECF1DBBF8D}" type="slidenum">
              <a:rPr lang="en-US" smtClean="0"/>
              <a:t>15</a:t>
            </a:fld>
            <a:endParaRPr lang="en-US"/>
          </a:p>
        </p:txBody>
      </p:sp>
    </p:spTree>
    <p:extLst>
      <p:ext uri="{BB962C8B-B14F-4D97-AF65-F5344CB8AC3E}">
        <p14:creationId xmlns:p14="http://schemas.microsoft.com/office/powerpoint/2010/main" val="16761600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F0F7DE-4C07-114B-8A0E-10ECF1DBBF8D}" type="slidenum">
              <a:rPr lang="en-US" smtClean="0"/>
              <a:t>16</a:t>
            </a:fld>
            <a:endParaRPr lang="en-US"/>
          </a:p>
        </p:txBody>
      </p:sp>
    </p:spTree>
    <p:extLst>
      <p:ext uri="{BB962C8B-B14F-4D97-AF65-F5344CB8AC3E}">
        <p14:creationId xmlns:p14="http://schemas.microsoft.com/office/powerpoint/2010/main" val="33092872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F0F7DE-4C07-114B-8A0E-10ECF1DBBF8D}" type="slidenum">
              <a:rPr lang="en-US" smtClean="0"/>
              <a:t>17</a:t>
            </a:fld>
            <a:endParaRPr lang="en-US"/>
          </a:p>
        </p:txBody>
      </p:sp>
    </p:spTree>
    <p:extLst>
      <p:ext uri="{BB962C8B-B14F-4D97-AF65-F5344CB8AC3E}">
        <p14:creationId xmlns:p14="http://schemas.microsoft.com/office/powerpoint/2010/main" val="4607373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F0F7DE-4C07-114B-8A0E-10ECF1DBBF8D}" type="slidenum">
              <a:rPr lang="en-US" smtClean="0"/>
              <a:t>18</a:t>
            </a:fld>
            <a:endParaRPr lang="en-US"/>
          </a:p>
        </p:txBody>
      </p:sp>
    </p:spTree>
    <p:extLst>
      <p:ext uri="{BB962C8B-B14F-4D97-AF65-F5344CB8AC3E}">
        <p14:creationId xmlns:p14="http://schemas.microsoft.com/office/powerpoint/2010/main" val="26520184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F0F7DE-4C07-114B-8A0E-10ECF1DBBF8D}" type="slidenum">
              <a:rPr lang="en-US" smtClean="0"/>
              <a:t>19</a:t>
            </a:fld>
            <a:endParaRPr lang="en-US"/>
          </a:p>
        </p:txBody>
      </p:sp>
    </p:spTree>
    <p:extLst>
      <p:ext uri="{BB962C8B-B14F-4D97-AF65-F5344CB8AC3E}">
        <p14:creationId xmlns:p14="http://schemas.microsoft.com/office/powerpoint/2010/main" val="29130410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F0F7DE-4C07-114B-8A0E-10ECF1DBBF8D}" type="slidenum">
              <a:rPr lang="en-US" smtClean="0"/>
              <a:t>2</a:t>
            </a:fld>
            <a:endParaRPr lang="en-US"/>
          </a:p>
        </p:txBody>
      </p:sp>
    </p:spTree>
    <p:extLst>
      <p:ext uri="{BB962C8B-B14F-4D97-AF65-F5344CB8AC3E}">
        <p14:creationId xmlns:p14="http://schemas.microsoft.com/office/powerpoint/2010/main" val="40759415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F0F7DE-4C07-114B-8A0E-10ECF1DBBF8D}" type="slidenum">
              <a:rPr lang="en-US" smtClean="0"/>
              <a:t>20</a:t>
            </a:fld>
            <a:endParaRPr lang="en-US"/>
          </a:p>
        </p:txBody>
      </p:sp>
    </p:spTree>
    <p:extLst>
      <p:ext uri="{BB962C8B-B14F-4D97-AF65-F5344CB8AC3E}">
        <p14:creationId xmlns:p14="http://schemas.microsoft.com/office/powerpoint/2010/main" val="11779495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F0F7DE-4C07-114B-8A0E-10ECF1DBBF8D}" type="slidenum">
              <a:rPr lang="en-US" smtClean="0"/>
              <a:t>21</a:t>
            </a:fld>
            <a:endParaRPr lang="en-US"/>
          </a:p>
        </p:txBody>
      </p:sp>
    </p:spTree>
    <p:extLst>
      <p:ext uri="{BB962C8B-B14F-4D97-AF65-F5344CB8AC3E}">
        <p14:creationId xmlns:p14="http://schemas.microsoft.com/office/powerpoint/2010/main" val="29845635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F0F7DE-4C07-114B-8A0E-10ECF1DBBF8D}" type="slidenum">
              <a:rPr lang="en-US" smtClean="0"/>
              <a:t>22</a:t>
            </a:fld>
            <a:endParaRPr lang="en-US"/>
          </a:p>
        </p:txBody>
      </p:sp>
    </p:spTree>
    <p:extLst>
      <p:ext uri="{BB962C8B-B14F-4D97-AF65-F5344CB8AC3E}">
        <p14:creationId xmlns:p14="http://schemas.microsoft.com/office/powerpoint/2010/main" val="38896234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F0F7DE-4C07-114B-8A0E-10ECF1DBBF8D}" type="slidenum">
              <a:rPr lang="en-US" smtClean="0"/>
              <a:t>23</a:t>
            </a:fld>
            <a:endParaRPr lang="en-US"/>
          </a:p>
        </p:txBody>
      </p:sp>
    </p:spTree>
    <p:extLst>
      <p:ext uri="{BB962C8B-B14F-4D97-AF65-F5344CB8AC3E}">
        <p14:creationId xmlns:p14="http://schemas.microsoft.com/office/powerpoint/2010/main" val="3197678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F0F7DE-4C07-114B-8A0E-10ECF1DBBF8D}" type="slidenum">
              <a:rPr lang="en-US" smtClean="0"/>
              <a:t>24</a:t>
            </a:fld>
            <a:endParaRPr lang="en-US"/>
          </a:p>
        </p:txBody>
      </p:sp>
    </p:spTree>
    <p:extLst>
      <p:ext uri="{BB962C8B-B14F-4D97-AF65-F5344CB8AC3E}">
        <p14:creationId xmlns:p14="http://schemas.microsoft.com/office/powerpoint/2010/main" val="5132551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F0F7DE-4C07-114B-8A0E-10ECF1DBBF8D}" type="slidenum">
              <a:rPr lang="en-US" smtClean="0"/>
              <a:t>25</a:t>
            </a:fld>
            <a:endParaRPr lang="en-US"/>
          </a:p>
        </p:txBody>
      </p:sp>
    </p:spTree>
    <p:extLst>
      <p:ext uri="{BB962C8B-B14F-4D97-AF65-F5344CB8AC3E}">
        <p14:creationId xmlns:p14="http://schemas.microsoft.com/office/powerpoint/2010/main" val="39940918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F0F7DE-4C07-114B-8A0E-10ECF1DBBF8D}" type="slidenum">
              <a:rPr lang="en-US" smtClean="0"/>
              <a:t>3</a:t>
            </a:fld>
            <a:endParaRPr lang="en-US"/>
          </a:p>
        </p:txBody>
      </p:sp>
    </p:spTree>
    <p:extLst>
      <p:ext uri="{BB962C8B-B14F-4D97-AF65-F5344CB8AC3E}">
        <p14:creationId xmlns:p14="http://schemas.microsoft.com/office/powerpoint/2010/main" val="23863751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F0F7DE-4C07-114B-8A0E-10ECF1DBBF8D}" type="slidenum">
              <a:rPr lang="en-US" smtClean="0"/>
              <a:t>4</a:t>
            </a:fld>
            <a:endParaRPr lang="en-US"/>
          </a:p>
        </p:txBody>
      </p:sp>
    </p:spTree>
    <p:extLst>
      <p:ext uri="{BB962C8B-B14F-4D97-AF65-F5344CB8AC3E}">
        <p14:creationId xmlns:p14="http://schemas.microsoft.com/office/powerpoint/2010/main" val="21931155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F0F7DE-4C07-114B-8A0E-10ECF1DBBF8D}" type="slidenum">
              <a:rPr lang="en-US" smtClean="0"/>
              <a:t>5</a:t>
            </a:fld>
            <a:endParaRPr lang="en-US"/>
          </a:p>
        </p:txBody>
      </p:sp>
    </p:spTree>
    <p:extLst>
      <p:ext uri="{BB962C8B-B14F-4D97-AF65-F5344CB8AC3E}">
        <p14:creationId xmlns:p14="http://schemas.microsoft.com/office/powerpoint/2010/main" val="11843613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F0F7DE-4C07-114B-8A0E-10ECF1DBBF8D}" type="slidenum">
              <a:rPr lang="en-US" smtClean="0"/>
              <a:t>6</a:t>
            </a:fld>
            <a:endParaRPr lang="en-US"/>
          </a:p>
        </p:txBody>
      </p:sp>
    </p:spTree>
    <p:extLst>
      <p:ext uri="{BB962C8B-B14F-4D97-AF65-F5344CB8AC3E}">
        <p14:creationId xmlns:p14="http://schemas.microsoft.com/office/powerpoint/2010/main" val="5259936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F0F7DE-4C07-114B-8A0E-10ECF1DBBF8D}" type="slidenum">
              <a:rPr lang="en-US" smtClean="0"/>
              <a:t>7</a:t>
            </a:fld>
            <a:endParaRPr lang="en-US"/>
          </a:p>
        </p:txBody>
      </p:sp>
    </p:spTree>
    <p:extLst>
      <p:ext uri="{BB962C8B-B14F-4D97-AF65-F5344CB8AC3E}">
        <p14:creationId xmlns:p14="http://schemas.microsoft.com/office/powerpoint/2010/main" val="20740448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F0F7DE-4C07-114B-8A0E-10ECF1DBBF8D}" type="slidenum">
              <a:rPr lang="en-US" smtClean="0"/>
              <a:t>8</a:t>
            </a:fld>
            <a:endParaRPr lang="en-US"/>
          </a:p>
        </p:txBody>
      </p:sp>
    </p:spTree>
    <p:extLst>
      <p:ext uri="{BB962C8B-B14F-4D97-AF65-F5344CB8AC3E}">
        <p14:creationId xmlns:p14="http://schemas.microsoft.com/office/powerpoint/2010/main" val="19843245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F0F7DE-4C07-114B-8A0E-10ECF1DBBF8D}" type="slidenum">
              <a:rPr lang="en-US" smtClean="0"/>
              <a:t>9</a:t>
            </a:fld>
            <a:endParaRPr lang="en-US"/>
          </a:p>
        </p:txBody>
      </p:sp>
    </p:spTree>
    <p:extLst>
      <p:ext uri="{BB962C8B-B14F-4D97-AF65-F5344CB8AC3E}">
        <p14:creationId xmlns:p14="http://schemas.microsoft.com/office/powerpoint/2010/main" val="40347903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B82F1AE-1157-9341-9AC4-F86A8B7F6982}" type="datetimeFigureOut">
              <a:rPr lang="en-US" smtClean="0"/>
              <a:t>5/26/2021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3D22C0-B137-364C-85F3-3E5CF1178594}" type="slidenum">
              <a:rPr lang="en-US" smtClean="0"/>
              <a:t>‹#›</a:t>
            </a:fld>
            <a:endParaRPr lang="en-US"/>
          </a:p>
        </p:txBody>
      </p:sp>
    </p:spTree>
    <p:extLst>
      <p:ext uri="{BB962C8B-B14F-4D97-AF65-F5344CB8AC3E}">
        <p14:creationId xmlns:p14="http://schemas.microsoft.com/office/powerpoint/2010/main" val="35030031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82F1AE-1157-9341-9AC4-F86A8B7F6982}" type="datetimeFigureOut">
              <a:rPr lang="en-US" smtClean="0"/>
              <a:t>5/26/2021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3D22C0-B137-364C-85F3-3E5CF1178594}" type="slidenum">
              <a:rPr lang="en-US" smtClean="0"/>
              <a:t>‹#›</a:t>
            </a:fld>
            <a:endParaRPr lang="en-US"/>
          </a:p>
        </p:txBody>
      </p:sp>
    </p:spTree>
    <p:extLst>
      <p:ext uri="{BB962C8B-B14F-4D97-AF65-F5344CB8AC3E}">
        <p14:creationId xmlns:p14="http://schemas.microsoft.com/office/powerpoint/2010/main" val="14185691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82F1AE-1157-9341-9AC4-F86A8B7F6982}" type="datetimeFigureOut">
              <a:rPr lang="en-US" smtClean="0"/>
              <a:t>5/26/2021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3D22C0-B137-364C-85F3-3E5CF1178594}" type="slidenum">
              <a:rPr lang="en-US" smtClean="0"/>
              <a:t>‹#›</a:t>
            </a:fld>
            <a:endParaRPr lang="en-US"/>
          </a:p>
        </p:txBody>
      </p:sp>
    </p:spTree>
    <p:extLst>
      <p:ext uri="{BB962C8B-B14F-4D97-AF65-F5344CB8AC3E}">
        <p14:creationId xmlns:p14="http://schemas.microsoft.com/office/powerpoint/2010/main" val="669630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82F1AE-1157-9341-9AC4-F86A8B7F6982}" type="datetimeFigureOut">
              <a:rPr lang="en-US" smtClean="0"/>
              <a:t>5/26/2021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3D22C0-B137-364C-85F3-3E5CF1178594}" type="slidenum">
              <a:rPr lang="en-US" smtClean="0"/>
              <a:t>‹#›</a:t>
            </a:fld>
            <a:endParaRPr lang="en-US"/>
          </a:p>
        </p:txBody>
      </p:sp>
    </p:spTree>
    <p:extLst>
      <p:ext uri="{BB962C8B-B14F-4D97-AF65-F5344CB8AC3E}">
        <p14:creationId xmlns:p14="http://schemas.microsoft.com/office/powerpoint/2010/main" val="2820052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82F1AE-1157-9341-9AC4-F86A8B7F6982}" type="datetimeFigureOut">
              <a:rPr lang="en-US" smtClean="0"/>
              <a:t>5/26/2021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3D22C0-B137-364C-85F3-3E5CF1178594}" type="slidenum">
              <a:rPr lang="en-US" smtClean="0"/>
              <a:t>‹#›</a:t>
            </a:fld>
            <a:endParaRPr lang="en-US"/>
          </a:p>
        </p:txBody>
      </p:sp>
    </p:spTree>
    <p:extLst>
      <p:ext uri="{BB962C8B-B14F-4D97-AF65-F5344CB8AC3E}">
        <p14:creationId xmlns:p14="http://schemas.microsoft.com/office/powerpoint/2010/main" val="26400062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B82F1AE-1157-9341-9AC4-F86A8B7F6982}" type="datetimeFigureOut">
              <a:rPr lang="en-US" smtClean="0"/>
              <a:t>5/26/2021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3D22C0-B137-364C-85F3-3E5CF1178594}" type="slidenum">
              <a:rPr lang="en-US" smtClean="0"/>
              <a:t>‹#›</a:t>
            </a:fld>
            <a:endParaRPr lang="en-US"/>
          </a:p>
        </p:txBody>
      </p:sp>
    </p:spTree>
    <p:extLst>
      <p:ext uri="{BB962C8B-B14F-4D97-AF65-F5344CB8AC3E}">
        <p14:creationId xmlns:p14="http://schemas.microsoft.com/office/powerpoint/2010/main" val="24950897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B82F1AE-1157-9341-9AC4-F86A8B7F6982}" type="datetimeFigureOut">
              <a:rPr lang="en-US" smtClean="0"/>
              <a:t>5/26/2021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3D22C0-B137-364C-85F3-3E5CF1178594}" type="slidenum">
              <a:rPr lang="en-US" smtClean="0"/>
              <a:t>‹#›</a:t>
            </a:fld>
            <a:endParaRPr lang="en-US"/>
          </a:p>
        </p:txBody>
      </p:sp>
    </p:spTree>
    <p:extLst>
      <p:ext uri="{BB962C8B-B14F-4D97-AF65-F5344CB8AC3E}">
        <p14:creationId xmlns:p14="http://schemas.microsoft.com/office/powerpoint/2010/main" val="11826586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B82F1AE-1157-9341-9AC4-F86A8B7F6982}" type="datetimeFigureOut">
              <a:rPr lang="en-US" smtClean="0"/>
              <a:t>5/26/2021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3D22C0-B137-364C-85F3-3E5CF1178594}" type="slidenum">
              <a:rPr lang="en-US" smtClean="0"/>
              <a:t>‹#›</a:t>
            </a:fld>
            <a:endParaRPr lang="en-US"/>
          </a:p>
        </p:txBody>
      </p:sp>
    </p:spTree>
    <p:extLst>
      <p:ext uri="{BB962C8B-B14F-4D97-AF65-F5344CB8AC3E}">
        <p14:creationId xmlns:p14="http://schemas.microsoft.com/office/powerpoint/2010/main" val="13410097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82F1AE-1157-9341-9AC4-F86A8B7F6982}" type="datetimeFigureOut">
              <a:rPr lang="en-US" smtClean="0"/>
              <a:t>5/26/2021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3D22C0-B137-364C-85F3-3E5CF1178594}" type="slidenum">
              <a:rPr lang="en-US" smtClean="0"/>
              <a:t>‹#›</a:t>
            </a:fld>
            <a:endParaRPr lang="en-US"/>
          </a:p>
        </p:txBody>
      </p:sp>
    </p:spTree>
    <p:extLst>
      <p:ext uri="{BB962C8B-B14F-4D97-AF65-F5344CB8AC3E}">
        <p14:creationId xmlns:p14="http://schemas.microsoft.com/office/powerpoint/2010/main" val="37386698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B82F1AE-1157-9341-9AC4-F86A8B7F6982}" type="datetimeFigureOut">
              <a:rPr lang="en-US" smtClean="0"/>
              <a:t>5/26/2021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3D22C0-B137-364C-85F3-3E5CF1178594}" type="slidenum">
              <a:rPr lang="en-US" smtClean="0"/>
              <a:t>‹#›</a:t>
            </a:fld>
            <a:endParaRPr lang="en-US"/>
          </a:p>
        </p:txBody>
      </p:sp>
    </p:spTree>
    <p:extLst>
      <p:ext uri="{BB962C8B-B14F-4D97-AF65-F5344CB8AC3E}">
        <p14:creationId xmlns:p14="http://schemas.microsoft.com/office/powerpoint/2010/main" val="15713632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B82F1AE-1157-9341-9AC4-F86A8B7F6982}" type="datetimeFigureOut">
              <a:rPr lang="en-US" smtClean="0"/>
              <a:t>5/26/2021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3D22C0-B137-364C-85F3-3E5CF1178594}" type="slidenum">
              <a:rPr lang="en-US" smtClean="0"/>
              <a:t>‹#›</a:t>
            </a:fld>
            <a:endParaRPr lang="en-US"/>
          </a:p>
        </p:txBody>
      </p:sp>
    </p:spTree>
    <p:extLst>
      <p:ext uri="{BB962C8B-B14F-4D97-AF65-F5344CB8AC3E}">
        <p14:creationId xmlns:p14="http://schemas.microsoft.com/office/powerpoint/2010/main" val="3133874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82F1AE-1157-9341-9AC4-F86A8B7F6982}" type="datetimeFigureOut">
              <a:rPr lang="en-US" smtClean="0"/>
              <a:t>5/26/2021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3D22C0-B137-364C-85F3-3E5CF1178594}" type="slidenum">
              <a:rPr lang="en-US" smtClean="0"/>
              <a:t>‹#›</a:t>
            </a:fld>
            <a:endParaRPr lang="en-US"/>
          </a:p>
        </p:txBody>
      </p:sp>
    </p:spTree>
    <p:extLst>
      <p:ext uri="{BB962C8B-B14F-4D97-AF65-F5344CB8AC3E}">
        <p14:creationId xmlns:p14="http://schemas.microsoft.com/office/powerpoint/2010/main" val="24262295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8" Type="http://schemas.openxmlformats.org/officeDocument/2006/relationships/image" Target="../media/image30.svg"/><Relationship Id="rId13" Type="http://schemas.openxmlformats.org/officeDocument/2006/relationships/image" Target="../media/image34.sv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28.svg"/><Relationship Id="rId11" Type="http://schemas.openxmlformats.org/officeDocument/2006/relationships/image" Target="../media/image32.svg"/><Relationship Id="rId5" Type="http://schemas.openxmlformats.org/officeDocument/2006/relationships/image" Target="../media/image27.png"/><Relationship Id="rId15" Type="http://schemas.openxmlformats.org/officeDocument/2006/relationships/image" Target="../media/image36.svg"/><Relationship Id="rId10" Type="http://schemas.openxmlformats.org/officeDocument/2006/relationships/image" Target="../media/image31.png"/><Relationship Id="rId4" Type="http://schemas.openxmlformats.org/officeDocument/2006/relationships/image" Target="../media/image26.svg"/><Relationship Id="rId9" Type="http://schemas.openxmlformats.org/officeDocument/2006/relationships/image" Target="../media/image4.png"/><Relationship Id="rId14" Type="http://schemas.openxmlformats.org/officeDocument/2006/relationships/image" Target="../media/image35.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4.png"/><Relationship Id="rId7" Type="http://schemas.openxmlformats.org/officeDocument/2006/relationships/image" Target="../media/image40.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3.png"/><Relationship Id="rId7"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49.png"/><Relationship Id="rId5" Type="http://schemas.openxmlformats.org/officeDocument/2006/relationships/image" Target="../media/image52.png"/><Relationship Id="rId4" Type="http://schemas.openxmlformats.org/officeDocument/2006/relationships/image" Target="../media/image51.jpeg"/></Relationships>
</file>

<file path=ppt/slides/_rels/slide23.xml.rels><?xml version="1.0" encoding="UTF-8" standalone="yes"?>
<Relationships xmlns="http://schemas.openxmlformats.org/package/2006/relationships"><Relationship Id="rId8" Type="http://schemas.openxmlformats.org/officeDocument/2006/relationships/image" Target="../media/image58.jpeg"/><Relationship Id="rId13" Type="http://schemas.openxmlformats.org/officeDocument/2006/relationships/image" Target="../media/image63.png"/><Relationship Id="rId18" Type="http://schemas.openxmlformats.org/officeDocument/2006/relationships/image" Target="../media/image68.png"/><Relationship Id="rId3" Type="http://schemas.openxmlformats.org/officeDocument/2006/relationships/image" Target="../media/image53.png"/><Relationship Id="rId21" Type="http://schemas.openxmlformats.org/officeDocument/2006/relationships/image" Target="../media/image49.png"/><Relationship Id="rId7" Type="http://schemas.openxmlformats.org/officeDocument/2006/relationships/image" Target="../media/image57.jpeg"/><Relationship Id="rId12" Type="http://schemas.openxmlformats.org/officeDocument/2006/relationships/image" Target="../media/image62.png"/><Relationship Id="rId17" Type="http://schemas.openxmlformats.org/officeDocument/2006/relationships/image" Target="../media/image67.png"/><Relationship Id="rId2" Type="http://schemas.openxmlformats.org/officeDocument/2006/relationships/notesSlide" Target="../notesSlides/notesSlide23.xml"/><Relationship Id="rId16" Type="http://schemas.openxmlformats.org/officeDocument/2006/relationships/image" Target="../media/image66.png"/><Relationship Id="rId20" Type="http://schemas.openxmlformats.org/officeDocument/2006/relationships/image" Target="../media/image70.jpeg"/><Relationship Id="rId1" Type="http://schemas.openxmlformats.org/officeDocument/2006/relationships/slideLayout" Target="../slideLayouts/slideLayout7.xml"/><Relationship Id="rId6" Type="http://schemas.openxmlformats.org/officeDocument/2006/relationships/image" Target="../media/image56.jpeg"/><Relationship Id="rId11" Type="http://schemas.openxmlformats.org/officeDocument/2006/relationships/image" Target="../media/image61.png"/><Relationship Id="rId5" Type="http://schemas.openxmlformats.org/officeDocument/2006/relationships/image" Target="../media/image55.jpeg"/><Relationship Id="rId15" Type="http://schemas.openxmlformats.org/officeDocument/2006/relationships/image" Target="../media/image65.jpeg"/><Relationship Id="rId10" Type="http://schemas.openxmlformats.org/officeDocument/2006/relationships/image" Target="../media/image60.png"/><Relationship Id="rId19" Type="http://schemas.openxmlformats.org/officeDocument/2006/relationships/image" Target="../media/image69.png"/><Relationship Id="rId4" Type="http://schemas.openxmlformats.org/officeDocument/2006/relationships/image" Target="../media/image54.jpeg"/><Relationship Id="rId9" Type="http://schemas.openxmlformats.org/officeDocument/2006/relationships/image" Target="../media/image59.jpeg"/><Relationship Id="rId14" Type="http://schemas.openxmlformats.org/officeDocument/2006/relationships/image" Target="../media/image64.png"/><Relationship Id="rId22" Type="http://schemas.openxmlformats.org/officeDocument/2006/relationships/image" Target="../media/image71.png"/></Relationships>
</file>

<file path=ppt/slides/_rels/slide24.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74.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4.png"/><Relationship Id="rId7"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alpha val="14000"/>
          </a:schemeClr>
        </a:solidFill>
        <a:effectLst/>
      </p:bgPr>
    </p:bg>
    <p:spTree>
      <p:nvGrpSpPr>
        <p:cNvPr id="1" name=""/>
        <p:cNvGrpSpPr/>
        <p:nvPr/>
      </p:nvGrpSpPr>
      <p:grpSpPr>
        <a:xfrm>
          <a:off x="0" y="0"/>
          <a:ext cx="0" cy="0"/>
          <a:chOff x="0" y="0"/>
          <a:chExt cx="0" cy="0"/>
        </a:xfrm>
      </p:grpSpPr>
      <p:sp>
        <p:nvSpPr>
          <p:cNvPr id="18" name="Snip Single Corner Rectangle 10">
            <a:extLst>
              <a:ext uri="{FF2B5EF4-FFF2-40B4-BE49-F238E27FC236}">
                <a16:creationId xmlns:a16="http://schemas.microsoft.com/office/drawing/2014/main" id="{16BA6F30-6FF2-694C-8CEB-1A4FBED93B5A}"/>
              </a:ext>
            </a:extLst>
          </p:cNvPr>
          <p:cNvSpPr/>
          <p:nvPr/>
        </p:nvSpPr>
        <p:spPr>
          <a:xfrm rot="16200000">
            <a:off x="988690" y="-1016473"/>
            <a:ext cx="6886690" cy="8901274"/>
          </a:xfrm>
          <a:custGeom>
            <a:avLst/>
            <a:gdLst>
              <a:gd name="connsiteX0" fmla="*/ 0 w 6814312"/>
              <a:gd name="connsiteY0" fmla="*/ 0 h 8822131"/>
              <a:gd name="connsiteX1" fmla="*/ 5678571 w 6814312"/>
              <a:gd name="connsiteY1" fmla="*/ 0 h 8822131"/>
              <a:gd name="connsiteX2" fmla="*/ 6814312 w 6814312"/>
              <a:gd name="connsiteY2" fmla="*/ 1135741 h 8822131"/>
              <a:gd name="connsiteX3" fmla="*/ 6814312 w 6814312"/>
              <a:gd name="connsiteY3" fmla="*/ 8822131 h 8822131"/>
              <a:gd name="connsiteX4" fmla="*/ 0 w 6814312"/>
              <a:gd name="connsiteY4" fmla="*/ 8822131 h 8822131"/>
              <a:gd name="connsiteX5" fmla="*/ 0 w 6814312"/>
              <a:gd name="connsiteY5" fmla="*/ 0 h 8822131"/>
              <a:gd name="connsiteX0" fmla="*/ 0 w 6814312"/>
              <a:gd name="connsiteY0" fmla="*/ 0 h 8822131"/>
              <a:gd name="connsiteX1" fmla="*/ 5678571 w 6814312"/>
              <a:gd name="connsiteY1" fmla="*/ 0 h 8822131"/>
              <a:gd name="connsiteX2" fmla="*/ 6814312 w 6814312"/>
              <a:gd name="connsiteY2" fmla="*/ 1135741 h 8822131"/>
              <a:gd name="connsiteX3" fmla="*/ 6799682 w 6814312"/>
              <a:gd name="connsiteY3" fmla="*/ 5515664 h 8822131"/>
              <a:gd name="connsiteX4" fmla="*/ 0 w 6814312"/>
              <a:gd name="connsiteY4" fmla="*/ 8822131 h 8822131"/>
              <a:gd name="connsiteX5" fmla="*/ 0 w 6814312"/>
              <a:gd name="connsiteY5" fmla="*/ 0 h 8822131"/>
              <a:gd name="connsiteX0" fmla="*/ 0 w 6815719"/>
              <a:gd name="connsiteY0" fmla="*/ 0 h 8822131"/>
              <a:gd name="connsiteX1" fmla="*/ 5678571 w 6815719"/>
              <a:gd name="connsiteY1" fmla="*/ 0 h 8822131"/>
              <a:gd name="connsiteX2" fmla="*/ 6814312 w 6815719"/>
              <a:gd name="connsiteY2" fmla="*/ 1135741 h 8822131"/>
              <a:gd name="connsiteX3" fmla="*/ 6814312 w 6815719"/>
              <a:gd name="connsiteY3" fmla="*/ 4615898 h 8822131"/>
              <a:gd name="connsiteX4" fmla="*/ 0 w 6815719"/>
              <a:gd name="connsiteY4" fmla="*/ 8822131 h 8822131"/>
              <a:gd name="connsiteX5" fmla="*/ 0 w 6815719"/>
              <a:gd name="connsiteY5" fmla="*/ 0 h 8822131"/>
              <a:gd name="connsiteX0" fmla="*/ 0 w 6822513"/>
              <a:gd name="connsiteY0" fmla="*/ 0 h 8822131"/>
              <a:gd name="connsiteX1" fmla="*/ 5678571 w 6822513"/>
              <a:gd name="connsiteY1" fmla="*/ 0 h 8822131"/>
              <a:gd name="connsiteX2" fmla="*/ 6814312 w 6822513"/>
              <a:gd name="connsiteY2" fmla="*/ 1135741 h 8822131"/>
              <a:gd name="connsiteX3" fmla="*/ 6821627 w 6822513"/>
              <a:gd name="connsiteY3" fmla="*/ 4828038 h 8822131"/>
              <a:gd name="connsiteX4" fmla="*/ 0 w 6822513"/>
              <a:gd name="connsiteY4" fmla="*/ 8822131 h 8822131"/>
              <a:gd name="connsiteX5" fmla="*/ 0 w 6822513"/>
              <a:gd name="connsiteY5" fmla="*/ 0 h 8822131"/>
              <a:gd name="connsiteX0" fmla="*/ 7315 w 6829828"/>
              <a:gd name="connsiteY0" fmla="*/ 0 h 8851392"/>
              <a:gd name="connsiteX1" fmla="*/ 5685886 w 6829828"/>
              <a:gd name="connsiteY1" fmla="*/ 0 h 8851392"/>
              <a:gd name="connsiteX2" fmla="*/ 6821627 w 6829828"/>
              <a:gd name="connsiteY2" fmla="*/ 1135741 h 8851392"/>
              <a:gd name="connsiteX3" fmla="*/ 6828942 w 6829828"/>
              <a:gd name="connsiteY3" fmla="*/ 4828038 h 8851392"/>
              <a:gd name="connsiteX4" fmla="*/ 0 w 6829828"/>
              <a:gd name="connsiteY4" fmla="*/ 8851392 h 8851392"/>
              <a:gd name="connsiteX5" fmla="*/ 7315 w 6829828"/>
              <a:gd name="connsiteY5" fmla="*/ 0 h 8851392"/>
              <a:gd name="connsiteX0" fmla="*/ 7315 w 6829828"/>
              <a:gd name="connsiteY0" fmla="*/ 0 h 8851392"/>
              <a:gd name="connsiteX1" fmla="*/ 4120433 w 6829828"/>
              <a:gd name="connsiteY1" fmla="*/ 431597 h 8851392"/>
              <a:gd name="connsiteX2" fmla="*/ 6821627 w 6829828"/>
              <a:gd name="connsiteY2" fmla="*/ 1135741 h 8851392"/>
              <a:gd name="connsiteX3" fmla="*/ 6828942 w 6829828"/>
              <a:gd name="connsiteY3" fmla="*/ 4828038 h 8851392"/>
              <a:gd name="connsiteX4" fmla="*/ 0 w 6829828"/>
              <a:gd name="connsiteY4" fmla="*/ 8851392 h 8851392"/>
              <a:gd name="connsiteX5" fmla="*/ 7315 w 6829828"/>
              <a:gd name="connsiteY5" fmla="*/ 0 h 8851392"/>
              <a:gd name="connsiteX0" fmla="*/ 7315 w 6829828"/>
              <a:gd name="connsiteY0" fmla="*/ 0 h 8851392"/>
              <a:gd name="connsiteX1" fmla="*/ 4859268 w 6829828"/>
              <a:gd name="connsiteY1" fmla="*/ 43892 h 8851392"/>
              <a:gd name="connsiteX2" fmla="*/ 6821627 w 6829828"/>
              <a:gd name="connsiteY2" fmla="*/ 1135741 h 8851392"/>
              <a:gd name="connsiteX3" fmla="*/ 6828942 w 6829828"/>
              <a:gd name="connsiteY3" fmla="*/ 4828038 h 8851392"/>
              <a:gd name="connsiteX4" fmla="*/ 0 w 6829828"/>
              <a:gd name="connsiteY4" fmla="*/ 8851392 h 8851392"/>
              <a:gd name="connsiteX5" fmla="*/ 7315 w 6829828"/>
              <a:gd name="connsiteY5" fmla="*/ 0 h 8851392"/>
              <a:gd name="connsiteX0" fmla="*/ 7315 w 6850888"/>
              <a:gd name="connsiteY0" fmla="*/ 0 h 8851392"/>
              <a:gd name="connsiteX1" fmla="*/ 4859268 w 6850888"/>
              <a:gd name="connsiteY1" fmla="*/ 43892 h 8851392"/>
              <a:gd name="connsiteX2" fmla="*/ 6850888 w 6850888"/>
              <a:gd name="connsiteY2" fmla="*/ 31145 h 8851392"/>
              <a:gd name="connsiteX3" fmla="*/ 6828942 w 6850888"/>
              <a:gd name="connsiteY3" fmla="*/ 4828038 h 8851392"/>
              <a:gd name="connsiteX4" fmla="*/ 0 w 6850888"/>
              <a:gd name="connsiteY4" fmla="*/ 8851392 h 8851392"/>
              <a:gd name="connsiteX5" fmla="*/ 7315 w 6850888"/>
              <a:gd name="connsiteY5" fmla="*/ 0 h 8851392"/>
              <a:gd name="connsiteX0" fmla="*/ 343814 w 6850888"/>
              <a:gd name="connsiteY0" fmla="*/ 2741315 h 8820247"/>
              <a:gd name="connsiteX1" fmla="*/ 4859268 w 6850888"/>
              <a:gd name="connsiteY1" fmla="*/ 12747 h 8820247"/>
              <a:gd name="connsiteX2" fmla="*/ 6850888 w 6850888"/>
              <a:gd name="connsiteY2" fmla="*/ 0 h 8820247"/>
              <a:gd name="connsiteX3" fmla="*/ 6828942 w 6850888"/>
              <a:gd name="connsiteY3" fmla="*/ 4796893 h 8820247"/>
              <a:gd name="connsiteX4" fmla="*/ 0 w 6850888"/>
              <a:gd name="connsiteY4" fmla="*/ 8820247 h 8820247"/>
              <a:gd name="connsiteX5" fmla="*/ 343814 w 6850888"/>
              <a:gd name="connsiteY5" fmla="*/ 2741315 h 8820247"/>
              <a:gd name="connsiteX0" fmla="*/ 211 w 6865731"/>
              <a:gd name="connsiteY0" fmla="*/ 2909564 h 8820247"/>
              <a:gd name="connsiteX1" fmla="*/ 4874111 w 6865731"/>
              <a:gd name="connsiteY1" fmla="*/ 12747 h 8820247"/>
              <a:gd name="connsiteX2" fmla="*/ 6865731 w 6865731"/>
              <a:gd name="connsiteY2" fmla="*/ 0 h 8820247"/>
              <a:gd name="connsiteX3" fmla="*/ 6843785 w 6865731"/>
              <a:gd name="connsiteY3" fmla="*/ 4796893 h 8820247"/>
              <a:gd name="connsiteX4" fmla="*/ 14843 w 6865731"/>
              <a:gd name="connsiteY4" fmla="*/ 8820247 h 8820247"/>
              <a:gd name="connsiteX5" fmla="*/ 211 w 6865731"/>
              <a:gd name="connsiteY5" fmla="*/ 2909564 h 8820247"/>
              <a:gd name="connsiteX0" fmla="*/ 703 w 6866223"/>
              <a:gd name="connsiteY0" fmla="*/ 2909564 h 8820247"/>
              <a:gd name="connsiteX1" fmla="*/ 4874603 w 6866223"/>
              <a:gd name="connsiteY1" fmla="*/ 12747 h 8820247"/>
              <a:gd name="connsiteX2" fmla="*/ 6866223 w 6866223"/>
              <a:gd name="connsiteY2" fmla="*/ 0 h 8820247"/>
              <a:gd name="connsiteX3" fmla="*/ 6844277 w 6866223"/>
              <a:gd name="connsiteY3" fmla="*/ 4796893 h 8820247"/>
              <a:gd name="connsiteX4" fmla="*/ 705 w 6866223"/>
              <a:gd name="connsiteY4" fmla="*/ 8820247 h 8820247"/>
              <a:gd name="connsiteX5" fmla="*/ 703 w 6866223"/>
              <a:gd name="connsiteY5" fmla="*/ 2909564 h 8820247"/>
              <a:gd name="connsiteX0" fmla="*/ 703 w 6866223"/>
              <a:gd name="connsiteY0" fmla="*/ 2909564 h 8820247"/>
              <a:gd name="connsiteX1" fmla="*/ 4874603 w 6866223"/>
              <a:gd name="connsiteY1" fmla="*/ 12747 h 8820247"/>
              <a:gd name="connsiteX2" fmla="*/ 6866223 w 6866223"/>
              <a:gd name="connsiteY2" fmla="*/ 0 h 8820247"/>
              <a:gd name="connsiteX3" fmla="*/ 6859146 w 6866223"/>
              <a:gd name="connsiteY3" fmla="*/ 4796893 h 8820247"/>
              <a:gd name="connsiteX4" fmla="*/ 705 w 6866223"/>
              <a:gd name="connsiteY4" fmla="*/ 8820247 h 8820247"/>
              <a:gd name="connsiteX5" fmla="*/ 703 w 6866223"/>
              <a:gd name="connsiteY5" fmla="*/ 2909564 h 8820247"/>
              <a:gd name="connsiteX0" fmla="*/ 703 w 6866223"/>
              <a:gd name="connsiteY0" fmla="*/ 2919337 h 8830020"/>
              <a:gd name="connsiteX1" fmla="*/ 4904340 w 6866223"/>
              <a:gd name="connsiteY1" fmla="*/ 0 h 8830020"/>
              <a:gd name="connsiteX2" fmla="*/ 6866223 w 6866223"/>
              <a:gd name="connsiteY2" fmla="*/ 9773 h 8830020"/>
              <a:gd name="connsiteX3" fmla="*/ 6859146 w 6866223"/>
              <a:gd name="connsiteY3" fmla="*/ 4806666 h 8830020"/>
              <a:gd name="connsiteX4" fmla="*/ 705 w 6866223"/>
              <a:gd name="connsiteY4" fmla="*/ 8830020 h 8830020"/>
              <a:gd name="connsiteX5" fmla="*/ 703 w 6866223"/>
              <a:gd name="connsiteY5" fmla="*/ 2919337 h 8830020"/>
              <a:gd name="connsiteX0" fmla="*/ 703 w 6940564"/>
              <a:gd name="connsiteY0" fmla="*/ 2939591 h 8850274"/>
              <a:gd name="connsiteX1" fmla="*/ 4904340 w 6940564"/>
              <a:gd name="connsiteY1" fmla="*/ 20254 h 8850274"/>
              <a:gd name="connsiteX2" fmla="*/ 6940564 w 6940564"/>
              <a:gd name="connsiteY2" fmla="*/ 0 h 8850274"/>
              <a:gd name="connsiteX3" fmla="*/ 6859146 w 6940564"/>
              <a:gd name="connsiteY3" fmla="*/ 4826920 h 8850274"/>
              <a:gd name="connsiteX4" fmla="*/ 705 w 6940564"/>
              <a:gd name="connsiteY4" fmla="*/ 8850274 h 8850274"/>
              <a:gd name="connsiteX5" fmla="*/ 703 w 6940564"/>
              <a:gd name="connsiteY5" fmla="*/ 2939591 h 8850274"/>
              <a:gd name="connsiteX0" fmla="*/ 703 w 6859226"/>
              <a:gd name="connsiteY0" fmla="*/ 2947098 h 8857781"/>
              <a:gd name="connsiteX1" fmla="*/ 4904340 w 6859226"/>
              <a:gd name="connsiteY1" fmla="*/ 27761 h 8857781"/>
              <a:gd name="connsiteX2" fmla="*/ 6650632 w 6859226"/>
              <a:gd name="connsiteY2" fmla="*/ 0 h 8857781"/>
              <a:gd name="connsiteX3" fmla="*/ 6859146 w 6859226"/>
              <a:gd name="connsiteY3" fmla="*/ 4834427 h 8857781"/>
              <a:gd name="connsiteX4" fmla="*/ 705 w 6859226"/>
              <a:gd name="connsiteY4" fmla="*/ 8857781 h 8857781"/>
              <a:gd name="connsiteX5" fmla="*/ 703 w 6859226"/>
              <a:gd name="connsiteY5" fmla="*/ 2947098 h 8857781"/>
              <a:gd name="connsiteX0" fmla="*/ 703 w 6888525"/>
              <a:gd name="connsiteY0" fmla="*/ 2924579 h 8835262"/>
              <a:gd name="connsiteX1" fmla="*/ 4904340 w 6888525"/>
              <a:gd name="connsiteY1" fmla="*/ 5242 h 8835262"/>
              <a:gd name="connsiteX2" fmla="*/ 6888525 w 6888525"/>
              <a:gd name="connsiteY2" fmla="*/ 0 h 8835262"/>
              <a:gd name="connsiteX3" fmla="*/ 6859146 w 6888525"/>
              <a:gd name="connsiteY3" fmla="*/ 4811908 h 8835262"/>
              <a:gd name="connsiteX4" fmla="*/ 705 w 6888525"/>
              <a:gd name="connsiteY4" fmla="*/ 8835262 h 8835262"/>
              <a:gd name="connsiteX5" fmla="*/ 703 w 6888525"/>
              <a:gd name="connsiteY5" fmla="*/ 2924579 h 8835262"/>
              <a:gd name="connsiteX0" fmla="*/ 703 w 6956015"/>
              <a:gd name="connsiteY0" fmla="*/ 2924579 h 8835262"/>
              <a:gd name="connsiteX1" fmla="*/ 4904340 w 6956015"/>
              <a:gd name="connsiteY1" fmla="*/ 5242 h 8835262"/>
              <a:gd name="connsiteX2" fmla="*/ 6888525 w 6956015"/>
              <a:gd name="connsiteY2" fmla="*/ 0 h 8835262"/>
              <a:gd name="connsiteX3" fmla="*/ 6955793 w 6956015"/>
              <a:gd name="connsiteY3" fmla="*/ 4886979 h 8835262"/>
              <a:gd name="connsiteX4" fmla="*/ 705 w 6956015"/>
              <a:gd name="connsiteY4" fmla="*/ 8835262 h 8835262"/>
              <a:gd name="connsiteX5" fmla="*/ 703 w 6956015"/>
              <a:gd name="connsiteY5" fmla="*/ 2924579 h 8835262"/>
              <a:gd name="connsiteX0" fmla="*/ 703 w 6888525"/>
              <a:gd name="connsiteY0" fmla="*/ 2924579 h 8835262"/>
              <a:gd name="connsiteX1" fmla="*/ 4904340 w 6888525"/>
              <a:gd name="connsiteY1" fmla="*/ 5242 h 8835262"/>
              <a:gd name="connsiteX2" fmla="*/ 6888525 w 6888525"/>
              <a:gd name="connsiteY2" fmla="*/ 0 h 8835262"/>
              <a:gd name="connsiteX3" fmla="*/ 6554350 w 6888525"/>
              <a:gd name="connsiteY3" fmla="*/ 4526656 h 8835262"/>
              <a:gd name="connsiteX4" fmla="*/ 705 w 6888525"/>
              <a:gd name="connsiteY4" fmla="*/ 8835262 h 8835262"/>
              <a:gd name="connsiteX5" fmla="*/ 703 w 6888525"/>
              <a:gd name="connsiteY5" fmla="*/ 2924579 h 8835262"/>
              <a:gd name="connsiteX0" fmla="*/ 703 w 6888525"/>
              <a:gd name="connsiteY0" fmla="*/ 2924579 h 8835262"/>
              <a:gd name="connsiteX1" fmla="*/ 4904340 w 6888525"/>
              <a:gd name="connsiteY1" fmla="*/ 5242 h 8835262"/>
              <a:gd name="connsiteX2" fmla="*/ 6888525 w 6888525"/>
              <a:gd name="connsiteY2" fmla="*/ 0 h 8835262"/>
              <a:gd name="connsiteX3" fmla="*/ 6881455 w 6888525"/>
              <a:gd name="connsiteY3" fmla="*/ 4804409 h 8835262"/>
              <a:gd name="connsiteX4" fmla="*/ 705 w 6888525"/>
              <a:gd name="connsiteY4" fmla="*/ 8835262 h 8835262"/>
              <a:gd name="connsiteX5" fmla="*/ 703 w 6888525"/>
              <a:gd name="connsiteY5" fmla="*/ 2924579 h 8835262"/>
              <a:gd name="connsiteX0" fmla="*/ 703 w 6888525"/>
              <a:gd name="connsiteY0" fmla="*/ 2924579 h 8835262"/>
              <a:gd name="connsiteX1" fmla="*/ 4904340 w 6888525"/>
              <a:gd name="connsiteY1" fmla="*/ 5242 h 8835262"/>
              <a:gd name="connsiteX2" fmla="*/ 6888525 w 6888525"/>
              <a:gd name="connsiteY2" fmla="*/ 0 h 8835262"/>
              <a:gd name="connsiteX3" fmla="*/ 6881455 w 6888525"/>
              <a:gd name="connsiteY3" fmla="*/ 4804409 h 8835262"/>
              <a:gd name="connsiteX4" fmla="*/ 705 w 6888525"/>
              <a:gd name="connsiteY4" fmla="*/ 8835262 h 8835262"/>
              <a:gd name="connsiteX5" fmla="*/ 703 w 6888525"/>
              <a:gd name="connsiteY5" fmla="*/ 2924579 h 8835262"/>
              <a:gd name="connsiteX0" fmla="*/ 22300 w 6910122"/>
              <a:gd name="connsiteY0" fmla="*/ 2924579 h 8902823"/>
              <a:gd name="connsiteX1" fmla="*/ 4925937 w 6910122"/>
              <a:gd name="connsiteY1" fmla="*/ 5242 h 8902823"/>
              <a:gd name="connsiteX2" fmla="*/ 6910122 w 6910122"/>
              <a:gd name="connsiteY2" fmla="*/ 0 h 8902823"/>
              <a:gd name="connsiteX3" fmla="*/ 6903052 w 6910122"/>
              <a:gd name="connsiteY3" fmla="*/ 4804409 h 8902823"/>
              <a:gd name="connsiteX4" fmla="*/ 0 w 6910122"/>
              <a:gd name="connsiteY4" fmla="*/ 8902823 h 8902823"/>
              <a:gd name="connsiteX5" fmla="*/ 22300 w 6910122"/>
              <a:gd name="connsiteY5" fmla="*/ 2924579 h 8902823"/>
              <a:gd name="connsiteX0" fmla="*/ 22962 w 6910784"/>
              <a:gd name="connsiteY0" fmla="*/ 2924579 h 8902876"/>
              <a:gd name="connsiteX1" fmla="*/ 4926599 w 6910784"/>
              <a:gd name="connsiteY1" fmla="*/ 5242 h 8902876"/>
              <a:gd name="connsiteX2" fmla="*/ 6910784 w 6910784"/>
              <a:gd name="connsiteY2" fmla="*/ 0 h 8902876"/>
              <a:gd name="connsiteX3" fmla="*/ 6903714 w 6910784"/>
              <a:gd name="connsiteY3" fmla="*/ 4804409 h 8902876"/>
              <a:gd name="connsiteX4" fmla="*/ 662 w 6910784"/>
              <a:gd name="connsiteY4" fmla="*/ 8902823 h 8902876"/>
              <a:gd name="connsiteX5" fmla="*/ 22962 w 6910784"/>
              <a:gd name="connsiteY5" fmla="*/ 2924579 h 8902876"/>
              <a:gd name="connsiteX0" fmla="*/ 55 w 6991956"/>
              <a:gd name="connsiteY0" fmla="*/ 2939594 h 8902876"/>
              <a:gd name="connsiteX1" fmla="*/ 5007771 w 6991956"/>
              <a:gd name="connsiteY1" fmla="*/ 5242 h 8902876"/>
              <a:gd name="connsiteX2" fmla="*/ 6991956 w 6991956"/>
              <a:gd name="connsiteY2" fmla="*/ 0 h 8902876"/>
              <a:gd name="connsiteX3" fmla="*/ 6984886 w 6991956"/>
              <a:gd name="connsiteY3" fmla="*/ 4804409 h 8902876"/>
              <a:gd name="connsiteX4" fmla="*/ 81834 w 6991956"/>
              <a:gd name="connsiteY4" fmla="*/ 8902823 h 8902876"/>
              <a:gd name="connsiteX5" fmla="*/ 55 w 6991956"/>
              <a:gd name="connsiteY5" fmla="*/ 2939594 h 8902876"/>
              <a:gd name="connsiteX0" fmla="*/ 15762 w 6911019"/>
              <a:gd name="connsiteY0" fmla="*/ 2947101 h 8902876"/>
              <a:gd name="connsiteX1" fmla="*/ 4926834 w 6911019"/>
              <a:gd name="connsiteY1" fmla="*/ 5242 h 8902876"/>
              <a:gd name="connsiteX2" fmla="*/ 6911019 w 6911019"/>
              <a:gd name="connsiteY2" fmla="*/ 0 h 8902876"/>
              <a:gd name="connsiteX3" fmla="*/ 6903949 w 6911019"/>
              <a:gd name="connsiteY3" fmla="*/ 4804409 h 8902876"/>
              <a:gd name="connsiteX4" fmla="*/ 897 w 6911019"/>
              <a:gd name="connsiteY4" fmla="*/ 8902823 h 8902876"/>
              <a:gd name="connsiteX5" fmla="*/ 15762 w 6911019"/>
              <a:gd name="connsiteY5" fmla="*/ 2947101 h 8902876"/>
              <a:gd name="connsiteX0" fmla="*/ 171088 w 6910228"/>
              <a:gd name="connsiteY0" fmla="*/ 2969621 h 8902876"/>
              <a:gd name="connsiteX1" fmla="*/ 4926043 w 6910228"/>
              <a:gd name="connsiteY1" fmla="*/ 5242 h 8902876"/>
              <a:gd name="connsiteX2" fmla="*/ 6910228 w 6910228"/>
              <a:gd name="connsiteY2" fmla="*/ 0 h 8902876"/>
              <a:gd name="connsiteX3" fmla="*/ 6903158 w 6910228"/>
              <a:gd name="connsiteY3" fmla="*/ 4804409 h 8902876"/>
              <a:gd name="connsiteX4" fmla="*/ 106 w 6910228"/>
              <a:gd name="connsiteY4" fmla="*/ 8902823 h 8902876"/>
              <a:gd name="connsiteX5" fmla="*/ 171088 w 6910228"/>
              <a:gd name="connsiteY5" fmla="*/ 2969621 h 8902876"/>
              <a:gd name="connsiteX0" fmla="*/ 22961 w 6910784"/>
              <a:gd name="connsiteY0" fmla="*/ 3059703 h 8902878"/>
              <a:gd name="connsiteX1" fmla="*/ 4926599 w 6910784"/>
              <a:gd name="connsiteY1" fmla="*/ 5242 h 8902878"/>
              <a:gd name="connsiteX2" fmla="*/ 6910784 w 6910784"/>
              <a:gd name="connsiteY2" fmla="*/ 0 h 8902878"/>
              <a:gd name="connsiteX3" fmla="*/ 6903714 w 6910784"/>
              <a:gd name="connsiteY3" fmla="*/ 4804409 h 8902878"/>
              <a:gd name="connsiteX4" fmla="*/ 662 w 6910784"/>
              <a:gd name="connsiteY4" fmla="*/ 8902823 h 8902878"/>
              <a:gd name="connsiteX5" fmla="*/ 22961 w 6910784"/>
              <a:gd name="connsiteY5" fmla="*/ 3059703 h 8902878"/>
              <a:gd name="connsiteX0" fmla="*/ 23181 w 6911004"/>
              <a:gd name="connsiteY0" fmla="*/ 3059703 h 8902850"/>
              <a:gd name="connsiteX1" fmla="*/ 4926819 w 6911004"/>
              <a:gd name="connsiteY1" fmla="*/ 5242 h 8902850"/>
              <a:gd name="connsiteX2" fmla="*/ 6911004 w 6911004"/>
              <a:gd name="connsiteY2" fmla="*/ 0 h 8902850"/>
              <a:gd name="connsiteX3" fmla="*/ 6903934 w 6911004"/>
              <a:gd name="connsiteY3" fmla="*/ 4804409 h 8902850"/>
              <a:gd name="connsiteX4" fmla="*/ 882 w 6911004"/>
              <a:gd name="connsiteY4" fmla="*/ 8902823 h 8902850"/>
              <a:gd name="connsiteX5" fmla="*/ 23181 w 6911004"/>
              <a:gd name="connsiteY5" fmla="*/ 3059703 h 8902850"/>
              <a:gd name="connsiteX0" fmla="*/ 3392 w 6891215"/>
              <a:gd name="connsiteY0" fmla="*/ 3059703 h 8909262"/>
              <a:gd name="connsiteX1" fmla="*/ 4907030 w 6891215"/>
              <a:gd name="connsiteY1" fmla="*/ 5242 h 8909262"/>
              <a:gd name="connsiteX2" fmla="*/ 6891215 w 6891215"/>
              <a:gd name="connsiteY2" fmla="*/ 0 h 8909262"/>
              <a:gd name="connsiteX3" fmla="*/ 6884145 w 6891215"/>
              <a:gd name="connsiteY3" fmla="*/ 4804409 h 8909262"/>
              <a:gd name="connsiteX4" fmla="*/ 12843 w 6891215"/>
              <a:gd name="connsiteY4" fmla="*/ 8909235 h 8909262"/>
              <a:gd name="connsiteX5" fmla="*/ 3392 w 6891215"/>
              <a:gd name="connsiteY5" fmla="*/ 3059703 h 8909262"/>
              <a:gd name="connsiteX0" fmla="*/ 1172 w 6888995"/>
              <a:gd name="connsiteY0" fmla="*/ 3059703 h 8899644"/>
              <a:gd name="connsiteX1" fmla="*/ 4904810 w 6888995"/>
              <a:gd name="connsiteY1" fmla="*/ 5242 h 8899644"/>
              <a:gd name="connsiteX2" fmla="*/ 6888995 w 6888995"/>
              <a:gd name="connsiteY2" fmla="*/ 0 h 8899644"/>
              <a:gd name="connsiteX3" fmla="*/ 6881925 w 6888995"/>
              <a:gd name="connsiteY3" fmla="*/ 4804409 h 8899644"/>
              <a:gd name="connsiteX4" fmla="*/ 51898 w 6888995"/>
              <a:gd name="connsiteY4" fmla="*/ 8899617 h 8899644"/>
              <a:gd name="connsiteX5" fmla="*/ 1172 w 6888995"/>
              <a:gd name="connsiteY5" fmla="*/ 3059703 h 8899644"/>
              <a:gd name="connsiteX0" fmla="*/ 3391 w 6891214"/>
              <a:gd name="connsiteY0" fmla="*/ 3059703 h 8963765"/>
              <a:gd name="connsiteX1" fmla="*/ 4907029 w 6891214"/>
              <a:gd name="connsiteY1" fmla="*/ 5242 h 8963765"/>
              <a:gd name="connsiteX2" fmla="*/ 6891214 w 6891214"/>
              <a:gd name="connsiteY2" fmla="*/ 0 h 8963765"/>
              <a:gd name="connsiteX3" fmla="*/ 6884144 w 6891214"/>
              <a:gd name="connsiteY3" fmla="*/ 4804409 h 8963765"/>
              <a:gd name="connsiteX4" fmla="*/ 12842 w 6891214"/>
              <a:gd name="connsiteY4" fmla="*/ 8963738 h 8963765"/>
              <a:gd name="connsiteX5" fmla="*/ 3391 w 6891214"/>
              <a:gd name="connsiteY5" fmla="*/ 3059703 h 8963765"/>
              <a:gd name="connsiteX0" fmla="*/ 647 w 6888470"/>
              <a:gd name="connsiteY0" fmla="*/ 3059703 h 9008649"/>
              <a:gd name="connsiteX1" fmla="*/ 4904285 w 6888470"/>
              <a:gd name="connsiteY1" fmla="*/ 5242 h 9008649"/>
              <a:gd name="connsiteX2" fmla="*/ 6888470 w 6888470"/>
              <a:gd name="connsiteY2" fmla="*/ 0 h 9008649"/>
              <a:gd name="connsiteX3" fmla="*/ 6881400 w 6888470"/>
              <a:gd name="connsiteY3" fmla="*/ 4804409 h 9008649"/>
              <a:gd name="connsiteX4" fmla="*/ 102173 w 6888470"/>
              <a:gd name="connsiteY4" fmla="*/ 9008622 h 9008649"/>
              <a:gd name="connsiteX5" fmla="*/ 647 w 6888470"/>
              <a:gd name="connsiteY5" fmla="*/ 3059703 h 9008649"/>
              <a:gd name="connsiteX0" fmla="*/ 3947 w 6891770"/>
              <a:gd name="connsiteY0" fmla="*/ 3059703 h 8970176"/>
              <a:gd name="connsiteX1" fmla="*/ 4907585 w 6891770"/>
              <a:gd name="connsiteY1" fmla="*/ 5242 h 8970176"/>
              <a:gd name="connsiteX2" fmla="*/ 6891770 w 6891770"/>
              <a:gd name="connsiteY2" fmla="*/ 0 h 8970176"/>
              <a:gd name="connsiteX3" fmla="*/ 6884700 w 6891770"/>
              <a:gd name="connsiteY3" fmla="*/ 4804409 h 8970176"/>
              <a:gd name="connsiteX4" fmla="*/ 10223 w 6891770"/>
              <a:gd name="connsiteY4" fmla="*/ 8970149 h 8970176"/>
              <a:gd name="connsiteX5" fmla="*/ 3947 w 6891770"/>
              <a:gd name="connsiteY5" fmla="*/ 3059703 h 8970176"/>
              <a:gd name="connsiteX0" fmla="*/ 3947 w 6891770"/>
              <a:gd name="connsiteY0" fmla="*/ 3085282 h 8995755"/>
              <a:gd name="connsiteX1" fmla="*/ 4927905 w 6891770"/>
              <a:gd name="connsiteY1" fmla="*/ 0 h 8995755"/>
              <a:gd name="connsiteX2" fmla="*/ 6891770 w 6891770"/>
              <a:gd name="connsiteY2" fmla="*/ 25579 h 8995755"/>
              <a:gd name="connsiteX3" fmla="*/ 6884700 w 6891770"/>
              <a:gd name="connsiteY3" fmla="*/ 4829988 h 8995755"/>
              <a:gd name="connsiteX4" fmla="*/ 10223 w 6891770"/>
              <a:gd name="connsiteY4" fmla="*/ 8995728 h 8995755"/>
              <a:gd name="connsiteX5" fmla="*/ 3947 w 6891770"/>
              <a:gd name="connsiteY5" fmla="*/ 3085282 h 8995755"/>
              <a:gd name="connsiteX0" fmla="*/ 3947 w 6896850"/>
              <a:gd name="connsiteY0" fmla="*/ 3085388 h 8995861"/>
              <a:gd name="connsiteX1" fmla="*/ 4927905 w 6896850"/>
              <a:gd name="connsiteY1" fmla="*/ 106 h 8995861"/>
              <a:gd name="connsiteX2" fmla="*/ 6896850 w 6896850"/>
              <a:gd name="connsiteY2" fmla="*/ 0 h 8995861"/>
              <a:gd name="connsiteX3" fmla="*/ 6884700 w 6896850"/>
              <a:gd name="connsiteY3" fmla="*/ 4830094 h 8995861"/>
              <a:gd name="connsiteX4" fmla="*/ 10223 w 6896850"/>
              <a:gd name="connsiteY4" fmla="*/ 8995834 h 8995861"/>
              <a:gd name="connsiteX5" fmla="*/ 3947 w 6896850"/>
              <a:gd name="connsiteY5" fmla="*/ 3085388 h 8995861"/>
              <a:gd name="connsiteX0" fmla="*/ 3947 w 6896850"/>
              <a:gd name="connsiteY0" fmla="*/ 3095556 h 9006029"/>
              <a:gd name="connsiteX1" fmla="*/ 4983785 w 6896850"/>
              <a:gd name="connsiteY1" fmla="*/ 0 h 9006029"/>
              <a:gd name="connsiteX2" fmla="*/ 6896850 w 6896850"/>
              <a:gd name="connsiteY2" fmla="*/ 10168 h 9006029"/>
              <a:gd name="connsiteX3" fmla="*/ 6884700 w 6896850"/>
              <a:gd name="connsiteY3" fmla="*/ 4840262 h 9006029"/>
              <a:gd name="connsiteX4" fmla="*/ 10223 w 6896850"/>
              <a:gd name="connsiteY4" fmla="*/ 9006002 h 9006029"/>
              <a:gd name="connsiteX5" fmla="*/ 3947 w 6896850"/>
              <a:gd name="connsiteY5" fmla="*/ 3095556 h 9006029"/>
              <a:gd name="connsiteX0" fmla="*/ 3947 w 6896850"/>
              <a:gd name="connsiteY0" fmla="*/ 3095559 h 9006032"/>
              <a:gd name="connsiteX1" fmla="*/ 5070145 w 6896850"/>
              <a:gd name="connsiteY1" fmla="*/ 0 h 9006032"/>
              <a:gd name="connsiteX2" fmla="*/ 6896850 w 6896850"/>
              <a:gd name="connsiteY2" fmla="*/ 10171 h 9006032"/>
              <a:gd name="connsiteX3" fmla="*/ 6884700 w 6896850"/>
              <a:gd name="connsiteY3" fmla="*/ 4840265 h 9006032"/>
              <a:gd name="connsiteX4" fmla="*/ 10223 w 6896850"/>
              <a:gd name="connsiteY4" fmla="*/ 9006005 h 9006032"/>
              <a:gd name="connsiteX5" fmla="*/ 3947 w 6896850"/>
              <a:gd name="connsiteY5" fmla="*/ 3095559 h 9006032"/>
              <a:gd name="connsiteX0" fmla="*/ 3947 w 6896850"/>
              <a:gd name="connsiteY0" fmla="*/ 3085388 h 8995861"/>
              <a:gd name="connsiteX1" fmla="*/ 5044745 w 6896850"/>
              <a:gd name="connsiteY1" fmla="*/ 5240 h 8995861"/>
              <a:gd name="connsiteX2" fmla="*/ 6896850 w 6896850"/>
              <a:gd name="connsiteY2" fmla="*/ 0 h 8995861"/>
              <a:gd name="connsiteX3" fmla="*/ 6884700 w 6896850"/>
              <a:gd name="connsiteY3" fmla="*/ 4830094 h 8995861"/>
              <a:gd name="connsiteX4" fmla="*/ 10223 w 6896850"/>
              <a:gd name="connsiteY4" fmla="*/ 8995834 h 8995861"/>
              <a:gd name="connsiteX5" fmla="*/ 3947 w 6896850"/>
              <a:gd name="connsiteY5" fmla="*/ 3085388 h 8995861"/>
              <a:gd name="connsiteX0" fmla="*/ 3947 w 6896850"/>
              <a:gd name="connsiteY0" fmla="*/ 3121346 h 9031819"/>
              <a:gd name="connsiteX1" fmla="*/ 5044745 w 6896850"/>
              <a:gd name="connsiteY1" fmla="*/ 41198 h 9031819"/>
              <a:gd name="connsiteX2" fmla="*/ 6896850 w 6896850"/>
              <a:gd name="connsiteY2" fmla="*/ 0 h 9031819"/>
              <a:gd name="connsiteX3" fmla="*/ 6884700 w 6896850"/>
              <a:gd name="connsiteY3" fmla="*/ 4866052 h 9031819"/>
              <a:gd name="connsiteX4" fmla="*/ 10223 w 6896850"/>
              <a:gd name="connsiteY4" fmla="*/ 9031792 h 9031819"/>
              <a:gd name="connsiteX5" fmla="*/ 3947 w 6896850"/>
              <a:gd name="connsiteY5" fmla="*/ 3121346 h 9031819"/>
              <a:gd name="connsiteX0" fmla="*/ 3947 w 6886690"/>
              <a:gd name="connsiteY0" fmla="*/ 3090525 h 9000998"/>
              <a:gd name="connsiteX1" fmla="*/ 5044745 w 6886690"/>
              <a:gd name="connsiteY1" fmla="*/ 10377 h 9000998"/>
              <a:gd name="connsiteX2" fmla="*/ 6886690 w 6886690"/>
              <a:gd name="connsiteY2" fmla="*/ 0 h 9000998"/>
              <a:gd name="connsiteX3" fmla="*/ 6884700 w 6886690"/>
              <a:gd name="connsiteY3" fmla="*/ 4835231 h 9000998"/>
              <a:gd name="connsiteX4" fmla="*/ 10223 w 6886690"/>
              <a:gd name="connsiteY4" fmla="*/ 9000971 h 9000998"/>
              <a:gd name="connsiteX5" fmla="*/ 3947 w 6886690"/>
              <a:gd name="connsiteY5" fmla="*/ 3090525 h 9000998"/>
              <a:gd name="connsiteX0" fmla="*/ 3947 w 6886690"/>
              <a:gd name="connsiteY0" fmla="*/ 3090525 h 9000998"/>
              <a:gd name="connsiteX1" fmla="*/ 5044745 w 6886690"/>
              <a:gd name="connsiteY1" fmla="*/ 10377 h 9000998"/>
              <a:gd name="connsiteX2" fmla="*/ 6886690 w 6886690"/>
              <a:gd name="connsiteY2" fmla="*/ 0 h 9000998"/>
              <a:gd name="connsiteX3" fmla="*/ 6884700 w 6886690"/>
              <a:gd name="connsiteY3" fmla="*/ 4835231 h 9000998"/>
              <a:gd name="connsiteX4" fmla="*/ 10223 w 6886690"/>
              <a:gd name="connsiteY4" fmla="*/ 9000971 h 9000998"/>
              <a:gd name="connsiteX5" fmla="*/ 3947 w 6886690"/>
              <a:gd name="connsiteY5" fmla="*/ 3090525 h 9000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86690" h="9000998">
                <a:moveTo>
                  <a:pt x="3947" y="3090525"/>
                </a:moveTo>
                <a:lnTo>
                  <a:pt x="5044745" y="10377"/>
                </a:lnTo>
                <a:lnTo>
                  <a:pt x="6886690" y="0"/>
                </a:lnTo>
                <a:cubicBezTo>
                  <a:pt x="6881813" y="1459974"/>
                  <a:pt x="6882146" y="4846591"/>
                  <a:pt x="6884700" y="4835231"/>
                </a:cubicBezTo>
                <a:lnTo>
                  <a:pt x="10223" y="9000971"/>
                </a:lnTo>
                <a:cubicBezTo>
                  <a:pt x="5225" y="9015690"/>
                  <a:pt x="-5925" y="3068301"/>
                  <a:pt x="3947" y="3090525"/>
                </a:cubicBezTo>
                <a:close/>
              </a:path>
            </a:pathLst>
          </a:custGeom>
          <a:blipFill dpi="0" rotWithShape="0">
            <a:blip r:embed="rId3" cstate="email">
              <a:extLst>
                <a:ext uri="{28A0092B-C50C-407E-A947-70E740481C1C}">
                  <a14:useLocalDpi xmlns:a14="http://schemas.microsoft.com/office/drawing/2010/main"/>
                </a:ext>
              </a:extLst>
            </a:blip>
            <a:srcRect/>
            <a:tile tx="-3467100" ty="-246380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Snip Single Corner Rectangle 26">
            <a:extLst>
              <a:ext uri="{FF2B5EF4-FFF2-40B4-BE49-F238E27FC236}">
                <a16:creationId xmlns:a16="http://schemas.microsoft.com/office/drawing/2014/main" id="{ADBE35BB-8C4F-5249-BA6E-92B25A6BD3BB}"/>
              </a:ext>
            </a:extLst>
          </p:cNvPr>
          <p:cNvSpPr/>
          <p:nvPr/>
        </p:nvSpPr>
        <p:spPr>
          <a:xfrm>
            <a:off x="-8203" y="2938157"/>
            <a:ext cx="2102751" cy="3952758"/>
          </a:xfrm>
          <a:custGeom>
            <a:avLst/>
            <a:gdLst>
              <a:gd name="connsiteX0" fmla="*/ 0 w 1048811"/>
              <a:gd name="connsiteY0" fmla="*/ 0 h 1126275"/>
              <a:gd name="connsiteX1" fmla="*/ 874006 w 1048811"/>
              <a:gd name="connsiteY1" fmla="*/ 0 h 1126275"/>
              <a:gd name="connsiteX2" fmla="*/ 1048811 w 1048811"/>
              <a:gd name="connsiteY2" fmla="*/ 174805 h 1126275"/>
              <a:gd name="connsiteX3" fmla="*/ 1048811 w 1048811"/>
              <a:gd name="connsiteY3" fmla="*/ 1126275 h 1126275"/>
              <a:gd name="connsiteX4" fmla="*/ 0 w 1048811"/>
              <a:gd name="connsiteY4" fmla="*/ 1126275 h 1126275"/>
              <a:gd name="connsiteX5" fmla="*/ 0 w 1048811"/>
              <a:gd name="connsiteY5" fmla="*/ 0 h 1126275"/>
              <a:gd name="connsiteX0" fmla="*/ 0 w 1223411"/>
              <a:gd name="connsiteY0" fmla="*/ 2772937 h 3899212"/>
              <a:gd name="connsiteX1" fmla="*/ 1223411 w 1223411"/>
              <a:gd name="connsiteY1" fmla="*/ 0 h 3899212"/>
              <a:gd name="connsiteX2" fmla="*/ 1048811 w 1223411"/>
              <a:gd name="connsiteY2" fmla="*/ 2947742 h 3899212"/>
              <a:gd name="connsiteX3" fmla="*/ 1048811 w 1223411"/>
              <a:gd name="connsiteY3" fmla="*/ 3899212 h 3899212"/>
              <a:gd name="connsiteX4" fmla="*/ 0 w 1223411"/>
              <a:gd name="connsiteY4" fmla="*/ 3899212 h 3899212"/>
              <a:gd name="connsiteX5" fmla="*/ 0 w 1223411"/>
              <a:gd name="connsiteY5" fmla="*/ 2772937 h 3899212"/>
              <a:gd name="connsiteX0" fmla="*/ 267629 w 1223411"/>
              <a:gd name="connsiteY0" fmla="*/ 2973659 h 3899212"/>
              <a:gd name="connsiteX1" fmla="*/ 1223411 w 1223411"/>
              <a:gd name="connsiteY1" fmla="*/ 0 h 3899212"/>
              <a:gd name="connsiteX2" fmla="*/ 1048811 w 1223411"/>
              <a:gd name="connsiteY2" fmla="*/ 2947742 h 3899212"/>
              <a:gd name="connsiteX3" fmla="*/ 1048811 w 1223411"/>
              <a:gd name="connsiteY3" fmla="*/ 3899212 h 3899212"/>
              <a:gd name="connsiteX4" fmla="*/ 0 w 1223411"/>
              <a:gd name="connsiteY4" fmla="*/ 3899212 h 3899212"/>
              <a:gd name="connsiteX5" fmla="*/ 267629 w 1223411"/>
              <a:gd name="connsiteY5" fmla="*/ 2973659 h 3899212"/>
              <a:gd name="connsiteX0" fmla="*/ 0 w 1223411"/>
              <a:gd name="connsiteY0" fmla="*/ 2995961 h 3899212"/>
              <a:gd name="connsiteX1" fmla="*/ 1223411 w 1223411"/>
              <a:gd name="connsiteY1" fmla="*/ 0 h 3899212"/>
              <a:gd name="connsiteX2" fmla="*/ 1048811 w 1223411"/>
              <a:gd name="connsiteY2" fmla="*/ 2947742 h 3899212"/>
              <a:gd name="connsiteX3" fmla="*/ 1048811 w 1223411"/>
              <a:gd name="connsiteY3" fmla="*/ 3899212 h 3899212"/>
              <a:gd name="connsiteX4" fmla="*/ 0 w 1223411"/>
              <a:gd name="connsiteY4" fmla="*/ 3899212 h 3899212"/>
              <a:gd name="connsiteX5" fmla="*/ 0 w 1223411"/>
              <a:gd name="connsiteY5" fmla="*/ 2995961 h 3899212"/>
              <a:gd name="connsiteX0" fmla="*/ 0 w 2082157"/>
              <a:gd name="connsiteY0" fmla="*/ 2995961 h 3899212"/>
              <a:gd name="connsiteX1" fmla="*/ 1223411 w 2082157"/>
              <a:gd name="connsiteY1" fmla="*/ 0 h 3899212"/>
              <a:gd name="connsiteX2" fmla="*/ 2082157 w 2082157"/>
              <a:gd name="connsiteY2" fmla="*/ 1453479 h 3899212"/>
              <a:gd name="connsiteX3" fmla="*/ 1048811 w 2082157"/>
              <a:gd name="connsiteY3" fmla="*/ 3899212 h 3899212"/>
              <a:gd name="connsiteX4" fmla="*/ 0 w 2082157"/>
              <a:gd name="connsiteY4" fmla="*/ 3899212 h 3899212"/>
              <a:gd name="connsiteX5" fmla="*/ 0 w 2082157"/>
              <a:gd name="connsiteY5" fmla="*/ 2995961 h 3899212"/>
              <a:gd name="connsiteX0" fmla="*/ 0 w 2082157"/>
              <a:gd name="connsiteY0" fmla="*/ 2393795 h 3297046"/>
              <a:gd name="connsiteX1" fmla="*/ 1349792 w 2082157"/>
              <a:gd name="connsiteY1" fmla="*/ 0 h 3297046"/>
              <a:gd name="connsiteX2" fmla="*/ 2082157 w 2082157"/>
              <a:gd name="connsiteY2" fmla="*/ 851313 h 3297046"/>
              <a:gd name="connsiteX3" fmla="*/ 1048811 w 2082157"/>
              <a:gd name="connsiteY3" fmla="*/ 3297046 h 3297046"/>
              <a:gd name="connsiteX4" fmla="*/ 0 w 2082157"/>
              <a:gd name="connsiteY4" fmla="*/ 3297046 h 3297046"/>
              <a:gd name="connsiteX5" fmla="*/ 0 w 2082157"/>
              <a:gd name="connsiteY5" fmla="*/ 2393795 h 3297046"/>
              <a:gd name="connsiteX0" fmla="*/ 0 w 2082157"/>
              <a:gd name="connsiteY0" fmla="*/ 2995961 h 3899212"/>
              <a:gd name="connsiteX1" fmla="*/ 1223412 w 2082157"/>
              <a:gd name="connsiteY1" fmla="*/ 0 h 3899212"/>
              <a:gd name="connsiteX2" fmla="*/ 2082157 w 2082157"/>
              <a:gd name="connsiteY2" fmla="*/ 1453479 h 3899212"/>
              <a:gd name="connsiteX3" fmla="*/ 1048811 w 2082157"/>
              <a:gd name="connsiteY3" fmla="*/ 3899212 h 3899212"/>
              <a:gd name="connsiteX4" fmla="*/ 0 w 2082157"/>
              <a:gd name="connsiteY4" fmla="*/ 3899212 h 3899212"/>
              <a:gd name="connsiteX5" fmla="*/ 0 w 2082157"/>
              <a:gd name="connsiteY5" fmla="*/ 2995961 h 3899212"/>
              <a:gd name="connsiteX0" fmla="*/ 0 w 2082157"/>
              <a:gd name="connsiteY0" fmla="*/ 3061864 h 3965115"/>
              <a:gd name="connsiteX1" fmla="*/ 1244006 w 2082157"/>
              <a:gd name="connsiteY1" fmla="*/ 0 h 3965115"/>
              <a:gd name="connsiteX2" fmla="*/ 2082157 w 2082157"/>
              <a:gd name="connsiteY2" fmla="*/ 1519382 h 3965115"/>
              <a:gd name="connsiteX3" fmla="*/ 1048811 w 2082157"/>
              <a:gd name="connsiteY3" fmla="*/ 3965115 h 3965115"/>
              <a:gd name="connsiteX4" fmla="*/ 0 w 2082157"/>
              <a:gd name="connsiteY4" fmla="*/ 3965115 h 3965115"/>
              <a:gd name="connsiteX5" fmla="*/ 0 w 2082157"/>
              <a:gd name="connsiteY5" fmla="*/ 3061864 h 3965115"/>
              <a:gd name="connsiteX0" fmla="*/ 0 w 2102751"/>
              <a:gd name="connsiteY0" fmla="*/ 3061864 h 3965115"/>
              <a:gd name="connsiteX1" fmla="*/ 1244006 w 2102751"/>
              <a:gd name="connsiteY1" fmla="*/ 0 h 3965115"/>
              <a:gd name="connsiteX2" fmla="*/ 2102751 w 2102751"/>
              <a:gd name="connsiteY2" fmla="*/ 1478193 h 3965115"/>
              <a:gd name="connsiteX3" fmla="*/ 1048811 w 2102751"/>
              <a:gd name="connsiteY3" fmla="*/ 3965115 h 3965115"/>
              <a:gd name="connsiteX4" fmla="*/ 0 w 2102751"/>
              <a:gd name="connsiteY4" fmla="*/ 3965115 h 3965115"/>
              <a:gd name="connsiteX5" fmla="*/ 0 w 2102751"/>
              <a:gd name="connsiteY5" fmla="*/ 3061864 h 3965115"/>
              <a:gd name="connsiteX0" fmla="*/ 0 w 2102751"/>
              <a:gd name="connsiteY0" fmla="*/ 3020675 h 3923926"/>
              <a:gd name="connsiteX1" fmla="*/ 1219292 w 2102751"/>
              <a:gd name="connsiteY1" fmla="*/ 0 h 3923926"/>
              <a:gd name="connsiteX2" fmla="*/ 2102751 w 2102751"/>
              <a:gd name="connsiteY2" fmla="*/ 1437004 h 3923926"/>
              <a:gd name="connsiteX3" fmla="*/ 1048811 w 2102751"/>
              <a:gd name="connsiteY3" fmla="*/ 3923926 h 3923926"/>
              <a:gd name="connsiteX4" fmla="*/ 0 w 2102751"/>
              <a:gd name="connsiteY4" fmla="*/ 3923926 h 3923926"/>
              <a:gd name="connsiteX5" fmla="*/ 0 w 2102751"/>
              <a:gd name="connsiteY5" fmla="*/ 3020675 h 3923926"/>
              <a:gd name="connsiteX0" fmla="*/ 0 w 2102751"/>
              <a:gd name="connsiteY0" fmla="*/ 3049507 h 3952758"/>
              <a:gd name="connsiteX1" fmla="*/ 1248124 w 2102751"/>
              <a:gd name="connsiteY1" fmla="*/ 0 h 3952758"/>
              <a:gd name="connsiteX2" fmla="*/ 2102751 w 2102751"/>
              <a:gd name="connsiteY2" fmla="*/ 1465836 h 3952758"/>
              <a:gd name="connsiteX3" fmla="*/ 1048811 w 2102751"/>
              <a:gd name="connsiteY3" fmla="*/ 3952758 h 3952758"/>
              <a:gd name="connsiteX4" fmla="*/ 0 w 2102751"/>
              <a:gd name="connsiteY4" fmla="*/ 3952758 h 3952758"/>
              <a:gd name="connsiteX5" fmla="*/ 0 w 2102751"/>
              <a:gd name="connsiteY5" fmla="*/ 3049507 h 3952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2751" h="3952758">
                <a:moveTo>
                  <a:pt x="0" y="3049507"/>
                </a:moveTo>
                <a:lnTo>
                  <a:pt x="1248124" y="0"/>
                </a:lnTo>
                <a:lnTo>
                  <a:pt x="2102751" y="1465836"/>
                </a:lnTo>
                <a:lnTo>
                  <a:pt x="1048811" y="3952758"/>
                </a:lnTo>
                <a:lnTo>
                  <a:pt x="0" y="3952758"/>
                </a:lnTo>
                <a:lnTo>
                  <a:pt x="0" y="3049507"/>
                </a:lnTo>
                <a:close/>
              </a:path>
            </a:pathLst>
          </a:custGeom>
          <a:solidFill>
            <a:srgbClr val="02ACDD">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A3D286AF-0061-E84C-9920-2E9380BF6202}"/>
              </a:ext>
            </a:extLst>
          </p:cNvPr>
          <p:cNvSpPr/>
          <p:nvPr/>
        </p:nvSpPr>
        <p:spPr>
          <a:xfrm>
            <a:off x="5902477" y="2114463"/>
            <a:ext cx="3241524" cy="118605"/>
          </a:xfrm>
          <a:prstGeom prst="rect">
            <a:avLst/>
          </a:prstGeom>
          <a:solidFill>
            <a:srgbClr val="FEB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3045BB10-B245-F342-B80E-0FD6DF3EFF83}"/>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224368" y="324467"/>
            <a:ext cx="2472589" cy="1395478"/>
          </a:xfrm>
          <a:prstGeom prst="rect">
            <a:avLst/>
          </a:prstGeom>
        </p:spPr>
      </p:pic>
      <p:sp>
        <p:nvSpPr>
          <p:cNvPr id="12" name="Rectangle 11">
            <a:extLst>
              <a:ext uri="{FF2B5EF4-FFF2-40B4-BE49-F238E27FC236}">
                <a16:creationId xmlns:a16="http://schemas.microsoft.com/office/drawing/2014/main" id="{AA9878DA-A3D7-0949-82B1-CE873ABCB3ED}"/>
              </a:ext>
            </a:extLst>
          </p:cNvPr>
          <p:cNvSpPr/>
          <p:nvPr/>
        </p:nvSpPr>
        <p:spPr>
          <a:xfrm>
            <a:off x="-20779" y="770397"/>
            <a:ext cx="3592009" cy="6138358"/>
          </a:xfrm>
          <a:custGeom>
            <a:avLst/>
            <a:gdLst>
              <a:gd name="connsiteX0" fmla="*/ 0 w 482804"/>
              <a:gd name="connsiteY0" fmla="*/ 0 h 5917911"/>
              <a:gd name="connsiteX1" fmla="*/ 482804 w 482804"/>
              <a:gd name="connsiteY1" fmla="*/ 0 h 5917911"/>
              <a:gd name="connsiteX2" fmla="*/ 482804 w 482804"/>
              <a:gd name="connsiteY2" fmla="*/ 5917911 h 5917911"/>
              <a:gd name="connsiteX3" fmla="*/ 0 w 482804"/>
              <a:gd name="connsiteY3" fmla="*/ 5917911 h 5917911"/>
              <a:gd name="connsiteX4" fmla="*/ 0 w 482804"/>
              <a:gd name="connsiteY4" fmla="*/ 0 h 5917911"/>
              <a:gd name="connsiteX0" fmla="*/ 0 w 3547873"/>
              <a:gd name="connsiteY0" fmla="*/ 0 h 5925226"/>
              <a:gd name="connsiteX1" fmla="*/ 482804 w 3547873"/>
              <a:gd name="connsiteY1" fmla="*/ 0 h 5925226"/>
              <a:gd name="connsiteX2" fmla="*/ 3547873 w 3547873"/>
              <a:gd name="connsiteY2" fmla="*/ 5925226 h 5925226"/>
              <a:gd name="connsiteX3" fmla="*/ 0 w 3547873"/>
              <a:gd name="connsiteY3" fmla="*/ 5917911 h 5925226"/>
              <a:gd name="connsiteX4" fmla="*/ 0 w 3547873"/>
              <a:gd name="connsiteY4" fmla="*/ 0 h 5925226"/>
              <a:gd name="connsiteX0" fmla="*/ 0 w 3547873"/>
              <a:gd name="connsiteY0" fmla="*/ 0 h 5925226"/>
              <a:gd name="connsiteX1" fmla="*/ 482804 w 3547873"/>
              <a:gd name="connsiteY1" fmla="*/ 0 h 5925226"/>
              <a:gd name="connsiteX2" fmla="*/ 3547873 w 3547873"/>
              <a:gd name="connsiteY2" fmla="*/ 5925226 h 5925226"/>
              <a:gd name="connsiteX3" fmla="*/ 3057754 w 3547873"/>
              <a:gd name="connsiteY3" fmla="*/ 5910596 h 5925226"/>
              <a:gd name="connsiteX4" fmla="*/ 0 w 3547873"/>
              <a:gd name="connsiteY4" fmla="*/ 0 h 5925226"/>
              <a:gd name="connsiteX0" fmla="*/ 0 w 3547873"/>
              <a:gd name="connsiteY0" fmla="*/ 0 h 5925227"/>
              <a:gd name="connsiteX1" fmla="*/ 482804 w 3547873"/>
              <a:gd name="connsiteY1" fmla="*/ 0 h 5925227"/>
              <a:gd name="connsiteX2" fmla="*/ 3547873 w 3547873"/>
              <a:gd name="connsiteY2" fmla="*/ 5925226 h 5925227"/>
              <a:gd name="connsiteX3" fmla="*/ 2896820 w 3547873"/>
              <a:gd name="connsiteY3" fmla="*/ 5925227 h 5925227"/>
              <a:gd name="connsiteX4" fmla="*/ 0 w 3547873"/>
              <a:gd name="connsiteY4" fmla="*/ 0 h 5925227"/>
              <a:gd name="connsiteX0" fmla="*/ 0 w 3503981"/>
              <a:gd name="connsiteY0" fmla="*/ 1068019 h 5925227"/>
              <a:gd name="connsiteX1" fmla="*/ 438912 w 3503981"/>
              <a:gd name="connsiteY1" fmla="*/ 0 h 5925227"/>
              <a:gd name="connsiteX2" fmla="*/ 3503981 w 3503981"/>
              <a:gd name="connsiteY2" fmla="*/ 5925226 h 5925227"/>
              <a:gd name="connsiteX3" fmla="*/ 2852928 w 3503981"/>
              <a:gd name="connsiteY3" fmla="*/ 5925227 h 5925227"/>
              <a:gd name="connsiteX4" fmla="*/ 0 w 3503981"/>
              <a:gd name="connsiteY4" fmla="*/ 1068019 h 5925227"/>
              <a:gd name="connsiteX0" fmla="*/ 7315 w 3511296"/>
              <a:gd name="connsiteY0" fmla="*/ 1104595 h 5961803"/>
              <a:gd name="connsiteX1" fmla="*/ 0 w 3511296"/>
              <a:gd name="connsiteY1" fmla="*/ 0 h 5961803"/>
              <a:gd name="connsiteX2" fmla="*/ 3511296 w 3511296"/>
              <a:gd name="connsiteY2" fmla="*/ 5961802 h 5961803"/>
              <a:gd name="connsiteX3" fmla="*/ 2860243 w 3511296"/>
              <a:gd name="connsiteY3" fmla="*/ 5961803 h 5961803"/>
              <a:gd name="connsiteX4" fmla="*/ 7315 w 3511296"/>
              <a:gd name="connsiteY4" fmla="*/ 1104595 h 5961803"/>
              <a:gd name="connsiteX0" fmla="*/ 187 w 3528748"/>
              <a:gd name="connsiteY0" fmla="*/ 1143924 h 5961803"/>
              <a:gd name="connsiteX1" fmla="*/ 17452 w 3528748"/>
              <a:gd name="connsiteY1" fmla="*/ 0 h 5961803"/>
              <a:gd name="connsiteX2" fmla="*/ 3528748 w 3528748"/>
              <a:gd name="connsiteY2" fmla="*/ 5961802 h 5961803"/>
              <a:gd name="connsiteX3" fmla="*/ 2877695 w 3528748"/>
              <a:gd name="connsiteY3" fmla="*/ 5961803 h 5961803"/>
              <a:gd name="connsiteX4" fmla="*/ 187 w 3528748"/>
              <a:gd name="connsiteY4" fmla="*/ 1143924 h 5961803"/>
              <a:gd name="connsiteX0" fmla="*/ 187 w 3587741"/>
              <a:gd name="connsiteY0" fmla="*/ 1143924 h 6109286"/>
              <a:gd name="connsiteX1" fmla="*/ 17452 w 3587741"/>
              <a:gd name="connsiteY1" fmla="*/ 0 h 6109286"/>
              <a:gd name="connsiteX2" fmla="*/ 3587741 w 3587741"/>
              <a:gd name="connsiteY2" fmla="*/ 6109286 h 6109286"/>
              <a:gd name="connsiteX3" fmla="*/ 2877695 w 3587741"/>
              <a:gd name="connsiteY3" fmla="*/ 5961803 h 6109286"/>
              <a:gd name="connsiteX4" fmla="*/ 187 w 3587741"/>
              <a:gd name="connsiteY4" fmla="*/ 1143924 h 6109286"/>
              <a:gd name="connsiteX0" fmla="*/ 187 w 3587741"/>
              <a:gd name="connsiteY0" fmla="*/ 1143924 h 6114203"/>
              <a:gd name="connsiteX1" fmla="*/ 17452 w 3587741"/>
              <a:gd name="connsiteY1" fmla="*/ 0 h 6114203"/>
              <a:gd name="connsiteX2" fmla="*/ 3587741 w 3587741"/>
              <a:gd name="connsiteY2" fmla="*/ 6109286 h 6114203"/>
              <a:gd name="connsiteX3" fmla="*/ 2966186 w 3587741"/>
              <a:gd name="connsiteY3" fmla="*/ 6114203 h 6114203"/>
              <a:gd name="connsiteX4" fmla="*/ 187 w 3587741"/>
              <a:gd name="connsiteY4" fmla="*/ 1143924 h 6114203"/>
              <a:gd name="connsiteX0" fmla="*/ 187 w 3587741"/>
              <a:gd name="connsiteY0" fmla="*/ 1143924 h 6117124"/>
              <a:gd name="connsiteX1" fmla="*/ 17452 w 3587741"/>
              <a:gd name="connsiteY1" fmla="*/ 0 h 6117124"/>
              <a:gd name="connsiteX2" fmla="*/ 3587741 w 3587741"/>
              <a:gd name="connsiteY2" fmla="*/ 6109286 h 6117124"/>
              <a:gd name="connsiteX3" fmla="*/ 2966186 w 3587741"/>
              <a:gd name="connsiteY3" fmla="*/ 6114203 h 6117124"/>
              <a:gd name="connsiteX4" fmla="*/ 187 w 3587741"/>
              <a:gd name="connsiteY4" fmla="*/ 1143924 h 6117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87741" h="6117124">
                <a:moveTo>
                  <a:pt x="187" y="1143924"/>
                </a:moveTo>
                <a:cubicBezTo>
                  <a:pt x="-2251" y="775726"/>
                  <a:pt x="19890" y="368198"/>
                  <a:pt x="17452" y="0"/>
                </a:cubicBezTo>
                <a:lnTo>
                  <a:pt x="3587741" y="6109286"/>
                </a:lnTo>
                <a:cubicBezTo>
                  <a:pt x="3380556" y="6110925"/>
                  <a:pt x="2957061" y="6122396"/>
                  <a:pt x="2966186" y="6114203"/>
                </a:cubicBezTo>
                <a:lnTo>
                  <a:pt x="187" y="1143924"/>
                </a:lnTo>
                <a:close/>
              </a:path>
            </a:pathLst>
          </a:custGeom>
          <a:solidFill>
            <a:srgbClr val="99CA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1">
            <a:extLst>
              <a:ext uri="{FF2B5EF4-FFF2-40B4-BE49-F238E27FC236}">
                <a16:creationId xmlns:a16="http://schemas.microsoft.com/office/drawing/2014/main" id="{E58021EC-FF89-6A45-8B66-EFEF494F7FCE}"/>
              </a:ext>
            </a:extLst>
          </p:cNvPr>
          <p:cNvSpPr/>
          <p:nvPr/>
        </p:nvSpPr>
        <p:spPr>
          <a:xfrm>
            <a:off x="4452331" y="-15994"/>
            <a:ext cx="4426664" cy="6893503"/>
          </a:xfrm>
          <a:custGeom>
            <a:avLst/>
            <a:gdLst>
              <a:gd name="connsiteX0" fmla="*/ 0 w 482804"/>
              <a:gd name="connsiteY0" fmla="*/ 0 h 5917911"/>
              <a:gd name="connsiteX1" fmla="*/ 482804 w 482804"/>
              <a:gd name="connsiteY1" fmla="*/ 0 h 5917911"/>
              <a:gd name="connsiteX2" fmla="*/ 482804 w 482804"/>
              <a:gd name="connsiteY2" fmla="*/ 5917911 h 5917911"/>
              <a:gd name="connsiteX3" fmla="*/ 0 w 482804"/>
              <a:gd name="connsiteY3" fmla="*/ 5917911 h 5917911"/>
              <a:gd name="connsiteX4" fmla="*/ 0 w 482804"/>
              <a:gd name="connsiteY4" fmla="*/ 0 h 5917911"/>
              <a:gd name="connsiteX0" fmla="*/ 0 w 3547873"/>
              <a:gd name="connsiteY0" fmla="*/ 0 h 5925226"/>
              <a:gd name="connsiteX1" fmla="*/ 482804 w 3547873"/>
              <a:gd name="connsiteY1" fmla="*/ 0 h 5925226"/>
              <a:gd name="connsiteX2" fmla="*/ 3547873 w 3547873"/>
              <a:gd name="connsiteY2" fmla="*/ 5925226 h 5925226"/>
              <a:gd name="connsiteX3" fmla="*/ 0 w 3547873"/>
              <a:gd name="connsiteY3" fmla="*/ 5917911 h 5925226"/>
              <a:gd name="connsiteX4" fmla="*/ 0 w 3547873"/>
              <a:gd name="connsiteY4" fmla="*/ 0 h 5925226"/>
              <a:gd name="connsiteX0" fmla="*/ 0 w 3547873"/>
              <a:gd name="connsiteY0" fmla="*/ 0 h 5925226"/>
              <a:gd name="connsiteX1" fmla="*/ 482804 w 3547873"/>
              <a:gd name="connsiteY1" fmla="*/ 0 h 5925226"/>
              <a:gd name="connsiteX2" fmla="*/ 3547873 w 3547873"/>
              <a:gd name="connsiteY2" fmla="*/ 5925226 h 5925226"/>
              <a:gd name="connsiteX3" fmla="*/ 3057754 w 3547873"/>
              <a:gd name="connsiteY3" fmla="*/ 5910596 h 5925226"/>
              <a:gd name="connsiteX4" fmla="*/ 0 w 3547873"/>
              <a:gd name="connsiteY4" fmla="*/ 0 h 5925226"/>
              <a:gd name="connsiteX0" fmla="*/ 0 w 3547873"/>
              <a:gd name="connsiteY0" fmla="*/ 0 h 5925227"/>
              <a:gd name="connsiteX1" fmla="*/ 482804 w 3547873"/>
              <a:gd name="connsiteY1" fmla="*/ 0 h 5925227"/>
              <a:gd name="connsiteX2" fmla="*/ 3547873 w 3547873"/>
              <a:gd name="connsiteY2" fmla="*/ 5925226 h 5925227"/>
              <a:gd name="connsiteX3" fmla="*/ 2896820 w 3547873"/>
              <a:gd name="connsiteY3" fmla="*/ 5925227 h 5925227"/>
              <a:gd name="connsiteX4" fmla="*/ 0 w 3547873"/>
              <a:gd name="connsiteY4" fmla="*/ 0 h 5925227"/>
              <a:gd name="connsiteX0" fmla="*/ 0 w 3503981"/>
              <a:gd name="connsiteY0" fmla="*/ 1068019 h 5925227"/>
              <a:gd name="connsiteX1" fmla="*/ 438912 w 3503981"/>
              <a:gd name="connsiteY1" fmla="*/ 0 h 5925227"/>
              <a:gd name="connsiteX2" fmla="*/ 3503981 w 3503981"/>
              <a:gd name="connsiteY2" fmla="*/ 5925226 h 5925227"/>
              <a:gd name="connsiteX3" fmla="*/ 2852928 w 3503981"/>
              <a:gd name="connsiteY3" fmla="*/ 5925227 h 5925227"/>
              <a:gd name="connsiteX4" fmla="*/ 0 w 3503981"/>
              <a:gd name="connsiteY4" fmla="*/ 1068019 h 5925227"/>
              <a:gd name="connsiteX0" fmla="*/ 7315 w 3511296"/>
              <a:gd name="connsiteY0" fmla="*/ 1104595 h 5961803"/>
              <a:gd name="connsiteX1" fmla="*/ 0 w 3511296"/>
              <a:gd name="connsiteY1" fmla="*/ 0 h 5961803"/>
              <a:gd name="connsiteX2" fmla="*/ 3511296 w 3511296"/>
              <a:gd name="connsiteY2" fmla="*/ 5961802 h 5961803"/>
              <a:gd name="connsiteX3" fmla="*/ 2860243 w 3511296"/>
              <a:gd name="connsiteY3" fmla="*/ 5961803 h 5961803"/>
              <a:gd name="connsiteX4" fmla="*/ 7315 w 3511296"/>
              <a:gd name="connsiteY4" fmla="*/ 1104595 h 5961803"/>
              <a:gd name="connsiteX0" fmla="*/ 512063 w 4016044"/>
              <a:gd name="connsiteY0" fmla="*/ 1945843 h 6803051"/>
              <a:gd name="connsiteX1" fmla="*/ 0 w 4016044"/>
              <a:gd name="connsiteY1" fmla="*/ 0 h 6803051"/>
              <a:gd name="connsiteX2" fmla="*/ 4016044 w 4016044"/>
              <a:gd name="connsiteY2" fmla="*/ 6803050 h 6803051"/>
              <a:gd name="connsiteX3" fmla="*/ 3364991 w 4016044"/>
              <a:gd name="connsiteY3" fmla="*/ 6803051 h 6803051"/>
              <a:gd name="connsiteX4" fmla="*/ 512063 w 4016044"/>
              <a:gd name="connsiteY4" fmla="*/ 1945843 h 6803051"/>
              <a:gd name="connsiteX0" fmla="*/ 15 w 4301352"/>
              <a:gd name="connsiteY0" fmla="*/ 108001 h 6896422"/>
              <a:gd name="connsiteX1" fmla="*/ 285308 w 4301352"/>
              <a:gd name="connsiteY1" fmla="*/ 93371 h 6896422"/>
              <a:gd name="connsiteX2" fmla="*/ 4301352 w 4301352"/>
              <a:gd name="connsiteY2" fmla="*/ 6896421 h 6896422"/>
              <a:gd name="connsiteX3" fmla="*/ 3650299 w 4301352"/>
              <a:gd name="connsiteY3" fmla="*/ 6896422 h 6896422"/>
              <a:gd name="connsiteX4" fmla="*/ 15 w 4301352"/>
              <a:gd name="connsiteY4" fmla="*/ 108001 h 6896422"/>
              <a:gd name="connsiteX0" fmla="*/ 0 w 4301337"/>
              <a:gd name="connsiteY0" fmla="*/ 14630 h 6803051"/>
              <a:gd name="connsiteX1" fmla="*/ 285293 w 4301337"/>
              <a:gd name="connsiteY1" fmla="*/ 0 h 6803051"/>
              <a:gd name="connsiteX2" fmla="*/ 4301337 w 4301337"/>
              <a:gd name="connsiteY2" fmla="*/ 6803050 h 6803051"/>
              <a:gd name="connsiteX3" fmla="*/ 3650284 w 4301337"/>
              <a:gd name="connsiteY3" fmla="*/ 6803051 h 6803051"/>
              <a:gd name="connsiteX4" fmla="*/ 0 w 4301337"/>
              <a:gd name="connsiteY4" fmla="*/ 14630 h 6803051"/>
              <a:gd name="connsiteX0" fmla="*/ 0 w 4301337"/>
              <a:gd name="connsiteY0" fmla="*/ 14630 h 6803051"/>
              <a:gd name="connsiteX1" fmla="*/ 285293 w 4301337"/>
              <a:gd name="connsiteY1" fmla="*/ 0 h 6803051"/>
              <a:gd name="connsiteX2" fmla="*/ 4301337 w 4301337"/>
              <a:gd name="connsiteY2" fmla="*/ 6803050 h 6803051"/>
              <a:gd name="connsiteX3" fmla="*/ 3650284 w 4301337"/>
              <a:gd name="connsiteY3" fmla="*/ 6803051 h 6803051"/>
              <a:gd name="connsiteX4" fmla="*/ 0 w 4301337"/>
              <a:gd name="connsiteY4" fmla="*/ 14630 h 6803051"/>
              <a:gd name="connsiteX0" fmla="*/ 0 w 4301337"/>
              <a:gd name="connsiteY0" fmla="*/ 14630 h 6803050"/>
              <a:gd name="connsiteX1" fmla="*/ 285293 w 4301337"/>
              <a:gd name="connsiteY1" fmla="*/ 0 h 6803050"/>
              <a:gd name="connsiteX2" fmla="*/ 4301337 w 4301337"/>
              <a:gd name="connsiteY2" fmla="*/ 6803050 h 6803050"/>
              <a:gd name="connsiteX3" fmla="*/ 4016044 w 4301337"/>
              <a:gd name="connsiteY3" fmla="*/ 6795736 h 6803050"/>
              <a:gd name="connsiteX4" fmla="*/ 0 w 4301337"/>
              <a:gd name="connsiteY4" fmla="*/ 14630 h 6803050"/>
              <a:gd name="connsiteX0" fmla="*/ 0 w 4301337"/>
              <a:gd name="connsiteY0" fmla="*/ 14630 h 6832312"/>
              <a:gd name="connsiteX1" fmla="*/ 285293 w 4301337"/>
              <a:gd name="connsiteY1" fmla="*/ 0 h 6832312"/>
              <a:gd name="connsiteX2" fmla="*/ 4301337 w 4301337"/>
              <a:gd name="connsiteY2" fmla="*/ 6803050 h 6832312"/>
              <a:gd name="connsiteX3" fmla="*/ 4008728 w 4301337"/>
              <a:gd name="connsiteY3" fmla="*/ 6832312 h 6832312"/>
              <a:gd name="connsiteX4" fmla="*/ 0 w 4301337"/>
              <a:gd name="connsiteY4" fmla="*/ 14630 h 6832312"/>
              <a:gd name="connsiteX0" fmla="*/ 0 w 4520793"/>
              <a:gd name="connsiteY0" fmla="*/ 14630 h 6832312"/>
              <a:gd name="connsiteX1" fmla="*/ 285293 w 4520793"/>
              <a:gd name="connsiteY1" fmla="*/ 0 h 6832312"/>
              <a:gd name="connsiteX2" fmla="*/ 4520793 w 4520793"/>
              <a:gd name="connsiteY2" fmla="*/ 6795735 h 6832312"/>
              <a:gd name="connsiteX3" fmla="*/ 4008728 w 4520793"/>
              <a:gd name="connsiteY3" fmla="*/ 6832312 h 6832312"/>
              <a:gd name="connsiteX4" fmla="*/ 0 w 4520793"/>
              <a:gd name="connsiteY4" fmla="*/ 14630 h 6832312"/>
              <a:gd name="connsiteX0" fmla="*/ 0 w 4520793"/>
              <a:gd name="connsiteY0" fmla="*/ 14630 h 6795735"/>
              <a:gd name="connsiteX1" fmla="*/ 285293 w 4520793"/>
              <a:gd name="connsiteY1" fmla="*/ 0 h 6795735"/>
              <a:gd name="connsiteX2" fmla="*/ 4520793 w 4520793"/>
              <a:gd name="connsiteY2" fmla="*/ 6795735 h 6795735"/>
              <a:gd name="connsiteX3" fmla="*/ 3972152 w 4520793"/>
              <a:gd name="connsiteY3" fmla="*/ 6722584 h 6795735"/>
              <a:gd name="connsiteX4" fmla="*/ 0 w 4520793"/>
              <a:gd name="connsiteY4" fmla="*/ 14630 h 6795735"/>
              <a:gd name="connsiteX0" fmla="*/ 0 w 4520793"/>
              <a:gd name="connsiteY0" fmla="*/ 14630 h 6795736"/>
              <a:gd name="connsiteX1" fmla="*/ 285293 w 4520793"/>
              <a:gd name="connsiteY1" fmla="*/ 0 h 6795736"/>
              <a:gd name="connsiteX2" fmla="*/ 4520793 w 4520793"/>
              <a:gd name="connsiteY2" fmla="*/ 6795735 h 6795736"/>
              <a:gd name="connsiteX3" fmla="*/ 3979467 w 4520793"/>
              <a:gd name="connsiteY3" fmla="*/ 6795736 h 6795736"/>
              <a:gd name="connsiteX4" fmla="*/ 0 w 4520793"/>
              <a:gd name="connsiteY4" fmla="*/ 14630 h 6795736"/>
              <a:gd name="connsiteX0" fmla="*/ 0 w 4279392"/>
              <a:gd name="connsiteY0" fmla="*/ 14630 h 6803051"/>
              <a:gd name="connsiteX1" fmla="*/ 285293 w 4279392"/>
              <a:gd name="connsiteY1" fmla="*/ 0 h 6803051"/>
              <a:gd name="connsiteX2" fmla="*/ 4279392 w 4279392"/>
              <a:gd name="connsiteY2" fmla="*/ 6803051 h 6803051"/>
              <a:gd name="connsiteX3" fmla="*/ 3979467 w 4279392"/>
              <a:gd name="connsiteY3" fmla="*/ 6795736 h 6803051"/>
              <a:gd name="connsiteX4" fmla="*/ 0 w 4279392"/>
              <a:gd name="connsiteY4" fmla="*/ 14630 h 6803051"/>
              <a:gd name="connsiteX0" fmla="*/ 0 w 4118457"/>
              <a:gd name="connsiteY0" fmla="*/ 14630 h 6795736"/>
              <a:gd name="connsiteX1" fmla="*/ 285293 w 4118457"/>
              <a:gd name="connsiteY1" fmla="*/ 0 h 6795736"/>
              <a:gd name="connsiteX2" fmla="*/ 4118457 w 4118457"/>
              <a:gd name="connsiteY2" fmla="*/ 6759160 h 6795736"/>
              <a:gd name="connsiteX3" fmla="*/ 3979467 w 4118457"/>
              <a:gd name="connsiteY3" fmla="*/ 6795736 h 6795736"/>
              <a:gd name="connsiteX4" fmla="*/ 0 w 4118457"/>
              <a:gd name="connsiteY4" fmla="*/ 14630 h 6795736"/>
              <a:gd name="connsiteX0" fmla="*/ 0 w 4294022"/>
              <a:gd name="connsiteY0" fmla="*/ 14630 h 6810366"/>
              <a:gd name="connsiteX1" fmla="*/ 285293 w 4294022"/>
              <a:gd name="connsiteY1" fmla="*/ 0 h 6810366"/>
              <a:gd name="connsiteX2" fmla="*/ 4294022 w 4294022"/>
              <a:gd name="connsiteY2" fmla="*/ 6810366 h 6810366"/>
              <a:gd name="connsiteX3" fmla="*/ 3979467 w 4294022"/>
              <a:gd name="connsiteY3" fmla="*/ 6795736 h 6810366"/>
              <a:gd name="connsiteX4" fmla="*/ 0 w 4294022"/>
              <a:gd name="connsiteY4" fmla="*/ 14630 h 6810366"/>
              <a:gd name="connsiteX0" fmla="*/ 0 w 4294022"/>
              <a:gd name="connsiteY0" fmla="*/ 0 h 6795736"/>
              <a:gd name="connsiteX1" fmla="*/ 577901 w 4294022"/>
              <a:gd name="connsiteY1" fmla="*/ 1 h 6795736"/>
              <a:gd name="connsiteX2" fmla="*/ 4294022 w 4294022"/>
              <a:gd name="connsiteY2" fmla="*/ 6795736 h 6795736"/>
              <a:gd name="connsiteX3" fmla="*/ 3979467 w 4294022"/>
              <a:gd name="connsiteY3" fmla="*/ 6781106 h 6795736"/>
              <a:gd name="connsiteX4" fmla="*/ 0 w 4294022"/>
              <a:gd name="connsiteY4" fmla="*/ 0 h 6795736"/>
              <a:gd name="connsiteX0" fmla="*/ 0 w 4294022"/>
              <a:gd name="connsiteY0" fmla="*/ 0 h 6795736"/>
              <a:gd name="connsiteX1" fmla="*/ 475488 w 4294022"/>
              <a:gd name="connsiteY1" fmla="*/ 1 h 6795736"/>
              <a:gd name="connsiteX2" fmla="*/ 4294022 w 4294022"/>
              <a:gd name="connsiteY2" fmla="*/ 6795736 h 6795736"/>
              <a:gd name="connsiteX3" fmla="*/ 3979467 w 4294022"/>
              <a:gd name="connsiteY3" fmla="*/ 6781106 h 6795736"/>
              <a:gd name="connsiteX4" fmla="*/ 0 w 4294022"/>
              <a:gd name="connsiteY4" fmla="*/ 0 h 6795736"/>
              <a:gd name="connsiteX0" fmla="*/ 0 w 4220870"/>
              <a:gd name="connsiteY0" fmla="*/ 219455 h 6795735"/>
              <a:gd name="connsiteX1" fmla="*/ 402336 w 4220870"/>
              <a:gd name="connsiteY1" fmla="*/ 0 h 6795735"/>
              <a:gd name="connsiteX2" fmla="*/ 4220870 w 4220870"/>
              <a:gd name="connsiteY2" fmla="*/ 6795735 h 6795735"/>
              <a:gd name="connsiteX3" fmla="*/ 3906315 w 4220870"/>
              <a:gd name="connsiteY3" fmla="*/ 6781105 h 6795735"/>
              <a:gd name="connsiteX4" fmla="*/ 0 w 4220870"/>
              <a:gd name="connsiteY4" fmla="*/ 219455 h 6795735"/>
              <a:gd name="connsiteX0" fmla="*/ 0 w 4308652"/>
              <a:gd name="connsiteY0" fmla="*/ 0 h 6795736"/>
              <a:gd name="connsiteX1" fmla="*/ 490118 w 4308652"/>
              <a:gd name="connsiteY1" fmla="*/ 1 h 6795736"/>
              <a:gd name="connsiteX2" fmla="*/ 4308652 w 4308652"/>
              <a:gd name="connsiteY2" fmla="*/ 6795736 h 6795736"/>
              <a:gd name="connsiteX3" fmla="*/ 3994097 w 4308652"/>
              <a:gd name="connsiteY3" fmla="*/ 6781106 h 6795736"/>
              <a:gd name="connsiteX4" fmla="*/ 0 w 4308652"/>
              <a:gd name="connsiteY4" fmla="*/ 0 h 6795736"/>
              <a:gd name="connsiteX0" fmla="*/ 0 w 4308652"/>
              <a:gd name="connsiteY0" fmla="*/ 0 h 6795736"/>
              <a:gd name="connsiteX1" fmla="*/ 321868 w 4308652"/>
              <a:gd name="connsiteY1" fmla="*/ 204827 h 6795736"/>
              <a:gd name="connsiteX2" fmla="*/ 4308652 w 4308652"/>
              <a:gd name="connsiteY2" fmla="*/ 6795736 h 6795736"/>
              <a:gd name="connsiteX3" fmla="*/ 3994097 w 4308652"/>
              <a:gd name="connsiteY3" fmla="*/ 6781106 h 6795736"/>
              <a:gd name="connsiteX4" fmla="*/ 0 w 4308652"/>
              <a:gd name="connsiteY4" fmla="*/ 0 h 6795736"/>
              <a:gd name="connsiteX0" fmla="*/ 0 w 4308652"/>
              <a:gd name="connsiteY0" fmla="*/ 0 h 6795736"/>
              <a:gd name="connsiteX1" fmla="*/ 329184 w 4308652"/>
              <a:gd name="connsiteY1" fmla="*/ 21947 h 6795736"/>
              <a:gd name="connsiteX2" fmla="*/ 4308652 w 4308652"/>
              <a:gd name="connsiteY2" fmla="*/ 6795736 h 6795736"/>
              <a:gd name="connsiteX3" fmla="*/ 3994097 w 4308652"/>
              <a:gd name="connsiteY3" fmla="*/ 6781106 h 6795736"/>
              <a:gd name="connsiteX4" fmla="*/ 0 w 4308652"/>
              <a:gd name="connsiteY4" fmla="*/ 0 h 6795736"/>
              <a:gd name="connsiteX0" fmla="*/ 0 w 4308652"/>
              <a:gd name="connsiteY0" fmla="*/ 1261 h 6796997"/>
              <a:gd name="connsiteX1" fmla="*/ 310618 w 4308652"/>
              <a:gd name="connsiteY1" fmla="*/ 0 h 6796997"/>
              <a:gd name="connsiteX2" fmla="*/ 4308652 w 4308652"/>
              <a:gd name="connsiteY2" fmla="*/ 6796997 h 6796997"/>
              <a:gd name="connsiteX3" fmla="*/ 3994097 w 4308652"/>
              <a:gd name="connsiteY3" fmla="*/ 6782367 h 6796997"/>
              <a:gd name="connsiteX4" fmla="*/ 0 w 4308652"/>
              <a:gd name="connsiteY4" fmla="*/ 1261 h 6796997"/>
              <a:gd name="connsiteX0" fmla="*/ 0 w 4308652"/>
              <a:gd name="connsiteY0" fmla="*/ 0 h 6795736"/>
              <a:gd name="connsiteX1" fmla="*/ 392627 w 4308652"/>
              <a:gd name="connsiteY1" fmla="*/ 6940 h 6795736"/>
              <a:gd name="connsiteX2" fmla="*/ 4308652 w 4308652"/>
              <a:gd name="connsiteY2" fmla="*/ 6795736 h 6795736"/>
              <a:gd name="connsiteX3" fmla="*/ 3994097 w 4308652"/>
              <a:gd name="connsiteY3" fmla="*/ 6781106 h 6795736"/>
              <a:gd name="connsiteX4" fmla="*/ 0 w 4308652"/>
              <a:gd name="connsiteY4" fmla="*/ 0 h 6795736"/>
              <a:gd name="connsiteX0" fmla="*/ 0 w 4308652"/>
              <a:gd name="connsiteY0" fmla="*/ 0 h 6795736"/>
              <a:gd name="connsiteX1" fmla="*/ 450033 w 4308652"/>
              <a:gd name="connsiteY1" fmla="*/ 6940 h 6795736"/>
              <a:gd name="connsiteX2" fmla="*/ 4308652 w 4308652"/>
              <a:gd name="connsiteY2" fmla="*/ 6795736 h 6795736"/>
              <a:gd name="connsiteX3" fmla="*/ 3994097 w 4308652"/>
              <a:gd name="connsiteY3" fmla="*/ 6781106 h 6795736"/>
              <a:gd name="connsiteX4" fmla="*/ 0 w 4308652"/>
              <a:gd name="connsiteY4" fmla="*/ 0 h 6795736"/>
              <a:gd name="connsiteX0" fmla="*/ 0 w 4308652"/>
              <a:gd name="connsiteY0" fmla="*/ 0 h 6795736"/>
              <a:gd name="connsiteX1" fmla="*/ 925685 w 4308652"/>
              <a:gd name="connsiteY1" fmla="*/ 35643 h 6795736"/>
              <a:gd name="connsiteX2" fmla="*/ 4308652 w 4308652"/>
              <a:gd name="connsiteY2" fmla="*/ 6795736 h 6795736"/>
              <a:gd name="connsiteX3" fmla="*/ 3994097 w 4308652"/>
              <a:gd name="connsiteY3" fmla="*/ 6781106 h 6795736"/>
              <a:gd name="connsiteX4" fmla="*/ 0 w 4308652"/>
              <a:gd name="connsiteY4" fmla="*/ 0 h 6795736"/>
              <a:gd name="connsiteX0" fmla="*/ 0 w 4308652"/>
              <a:gd name="connsiteY0" fmla="*/ 29964 h 6825700"/>
              <a:gd name="connsiteX1" fmla="*/ 954388 w 4308652"/>
              <a:gd name="connsiteY1" fmla="*/ 0 h 6825700"/>
              <a:gd name="connsiteX2" fmla="*/ 4308652 w 4308652"/>
              <a:gd name="connsiteY2" fmla="*/ 6825700 h 6825700"/>
              <a:gd name="connsiteX3" fmla="*/ 3994097 w 4308652"/>
              <a:gd name="connsiteY3" fmla="*/ 6811070 h 6825700"/>
              <a:gd name="connsiteX4" fmla="*/ 0 w 4308652"/>
              <a:gd name="connsiteY4" fmla="*/ 29964 h 6825700"/>
              <a:gd name="connsiteX0" fmla="*/ 0 w 4308652"/>
              <a:gd name="connsiteY0" fmla="*/ 29964 h 6825700"/>
              <a:gd name="connsiteX1" fmla="*/ 954388 w 4308652"/>
              <a:gd name="connsiteY1" fmla="*/ 0 h 6825700"/>
              <a:gd name="connsiteX2" fmla="*/ 4308652 w 4308652"/>
              <a:gd name="connsiteY2" fmla="*/ 6825700 h 6825700"/>
              <a:gd name="connsiteX3" fmla="*/ 3994097 w 4308652"/>
              <a:gd name="connsiteY3" fmla="*/ 6811070 h 6825700"/>
              <a:gd name="connsiteX4" fmla="*/ 0 w 4308652"/>
              <a:gd name="connsiteY4" fmla="*/ 29964 h 6825700"/>
              <a:gd name="connsiteX0" fmla="*/ 20534 w 4087259"/>
              <a:gd name="connsiteY0" fmla="*/ 366201 h 6825700"/>
              <a:gd name="connsiteX1" fmla="*/ 732995 w 4087259"/>
              <a:gd name="connsiteY1" fmla="*/ 0 h 6825700"/>
              <a:gd name="connsiteX2" fmla="*/ 4087259 w 4087259"/>
              <a:gd name="connsiteY2" fmla="*/ 6825700 h 6825700"/>
              <a:gd name="connsiteX3" fmla="*/ 3772704 w 4087259"/>
              <a:gd name="connsiteY3" fmla="*/ 6811070 h 6825700"/>
              <a:gd name="connsiteX4" fmla="*/ 20534 w 4087259"/>
              <a:gd name="connsiteY4" fmla="*/ 366201 h 6825700"/>
              <a:gd name="connsiteX0" fmla="*/ 0 w 4193839"/>
              <a:gd name="connsiteY0" fmla="*/ 321096 h 6825700"/>
              <a:gd name="connsiteX1" fmla="*/ 839575 w 4193839"/>
              <a:gd name="connsiteY1" fmla="*/ 0 h 6825700"/>
              <a:gd name="connsiteX2" fmla="*/ 4193839 w 4193839"/>
              <a:gd name="connsiteY2" fmla="*/ 6825700 h 6825700"/>
              <a:gd name="connsiteX3" fmla="*/ 3879284 w 4193839"/>
              <a:gd name="connsiteY3" fmla="*/ 6811070 h 6825700"/>
              <a:gd name="connsiteX4" fmla="*/ 0 w 4193839"/>
              <a:gd name="connsiteY4" fmla="*/ 321096 h 6825700"/>
              <a:gd name="connsiteX0" fmla="*/ 0 w 4193839"/>
              <a:gd name="connsiteY0" fmla="*/ 321096 h 6825700"/>
              <a:gd name="connsiteX1" fmla="*/ 839575 w 4193839"/>
              <a:gd name="connsiteY1" fmla="*/ 0 h 6825700"/>
              <a:gd name="connsiteX2" fmla="*/ 4193839 w 4193839"/>
              <a:gd name="connsiteY2" fmla="*/ 6825700 h 6825700"/>
              <a:gd name="connsiteX3" fmla="*/ 3879284 w 4193839"/>
              <a:gd name="connsiteY3" fmla="*/ 6811070 h 6825700"/>
              <a:gd name="connsiteX4" fmla="*/ 0 w 4193839"/>
              <a:gd name="connsiteY4" fmla="*/ 321096 h 6825700"/>
              <a:gd name="connsiteX0" fmla="*/ 0 w 4296350"/>
              <a:gd name="connsiteY0" fmla="*/ 38165 h 6825700"/>
              <a:gd name="connsiteX1" fmla="*/ 942086 w 4296350"/>
              <a:gd name="connsiteY1" fmla="*/ 0 h 6825700"/>
              <a:gd name="connsiteX2" fmla="*/ 4296350 w 4296350"/>
              <a:gd name="connsiteY2" fmla="*/ 6825700 h 6825700"/>
              <a:gd name="connsiteX3" fmla="*/ 3981795 w 4296350"/>
              <a:gd name="connsiteY3" fmla="*/ 6811070 h 6825700"/>
              <a:gd name="connsiteX4" fmla="*/ 0 w 4296350"/>
              <a:gd name="connsiteY4" fmla="*/ 38165 h 6825700"/>
              <a:gd name="connsiteX0" fmla="*/ 0 w 4296350"/>
              <a:gd name="connsiteY0" fmla="*/ 0 h 6787535"/>
              <a:gd name="connsiteX1" fmla="*/ 659155 w 4296350"/>
              <a:gd name="connsiteY1" fmla="*/ 252967 h 6787535"/>
              <a:gd name="connsiteX2" fmla="*/ 4296350 w 4296350"/>
              <a:gd name="connsiteY2" fmla="*/ 6787535 h 6787535"/>
              <a:gd name="connsiteX3" fmla="*/ 3981795 w 4296350"/>
              <a:gd name="connsiteY3" fmla="*/ 6772905 h 6787535"/>
              <a:gd name="connsiteX4" fmla="*/ 0 w 4296350"/>
              <a:gd name="connsiteY4" fmla="*/ 0 h 6787535"/>
              <a:gd name="connsiteX0" fmla="*/ 142075 w 4438425"/>
              <a:gd name="connsiteY0" fmla="*/ 0 h 6787535"/>
              <a:gd name="connsiteX1" fmla="*/ 444491 w 4438425"/>
              <a:gd name="connsiteY1" fmla="*/ 6940 h 6787535"/>
              <a:gd name="connsiteX2" fmla="*/ 4438425 w 4438425"/>
              <a:gd name="connsiteY2" fmla="*/ 6787535 h 6787535"/>
              <a:gd name="connsiteX3" fmla="*/ 4123870 w 4438425"/>
              <a:gd name="connsiteY3" fmla="*/ 6772905 h 6787535"/>
              <a:gd name="connsiteX4" fmla="*/ 142075 w 4438425"/>
              <a:gd name="connsiteY4" fmla="*/ 0 h 6787535"/>
              <a:gd name="connsiteX0" fmla="*/ 0 w 4296350"/>
              <a:gd name="connsiteY0" fmla="*/ 0 h 6787535"/>
              <a:gd name="connsiteX1" fmla="*/ 302416 w 4296350"/>
              <a:gd name="connsiteY1" fmla="*/ 6940 h 6787535"/>
              <a:gd name="connsiteX2" fmla="*/ 4296350 w 4296350"/>
              <a:gd name="connsiteY2" fmla="*/ 6787535 h 6787535"/>
              <a:gd name="connsiteX3" fmla="*/ 3981795 w 4296350"/>
              <a:gd name="connsiteY3" fmla="*/ 6772905 h 6787535"/>
              <a:gd name="connsiteX4" fmla="*/ 0 w 4296350"/>
              <a:gd name="connsiteY4" fmla="*/ 0 h 6787535"/>
              <a:gd name="connsiteX0" fmla="*/ 0 w 4296350"/>
              <a:gd name="connsiteY0" fmla="*/ 0 h 6787535"/>
              <a:gd name="connsiteX1" fmla="*/ 302416 w 4296350"/>
              <a:gd name="connsiteY1" fmla="*/ 6940 h 6787535"/>
              <a:gd name="connsiteX2" fmla="*/ 4296350 w 4296350"/>
              <a:gd name="connsiteY2" fmla="*/ 6787535 h 6787535"/>
              <a:gd name="connsiteX3" fmla="*/ 3981795 w 4296350"/>
              <a:gd name="connsiteY3" fmla="*/ 6772905 h 6787535"/>
              <a:gd name="connsiteX4" fmla="*/ 0 w 4296350"/>
              <a:gd name="connsiteY4" fmla="*/ 0 h 6787535"/>
              <a:gd name="connsiteX0" fmla="*/ 0 w 4274125"/>
              <a:gd name="connsiteY0" fmla="*/ 0 h 6773730"/>
              <a:gd name="connsiteX1" fmla="*/ 302416 w 4274125"/>
              <a:gd name="connsiteY1" fmla="*/ 6940 h 6773730"/>
              <a:gd name="connsiteX2" fmla="*/ 4274125 w 4274125"/>
              <a:gd name="connsiteY2" fmla="*/ 6660535 h 6773730"/>
              <a:gd name="connsiteX3" fmla="*/ 3981795 w 4274125"/>
              <a:gd name="connsiteY3" fmla="*/ 6772905 h 6773730"/>
              <a:gd name="connsiteX4" fmla="*/ 0 w 4274125"/>
              <a:gd name="connsiteY4" fmla="*/ 0 h 6773730"/>
              <a:gd name="connsiteX0" fmla="*/ 0 w 4280475"/>
              <a:gd name="connsiteY0" fmla="*/ 0 h 6773615"/>
              <a:gd name="connsiteX1" fmla="*/ 302416 w 4280475"/>
              <a:gd name="connsiteY1" fmla="*/ 6940 h 6773615"/>
              <a:gd name="connsiteX2" fmla="*/ 4280475 w 4280475"/>
              <a:gd name="connsiteY2" fmla="*/ 6638310 h 6773615"/>
              <a:gd name="connsiteX3" fmla="*/ 3981795 w 4280475"/>
              <a:gd name="connsiteY3" fmla="*/ 6772905 h 6773615"/>
              <a:gd name="connsiteX4" fmla="*/ 0 w 4280475"/>
              <a:gd name="connsiteY4" fmla="*/ 0 h 6773615"/>
              <a:gd name="connsiteX0" fmla="*/ 0 w 4359850"/>
              <a:gd name="connsiteY0" fmla="*/ 0 h 6776066"/>
              <a:gd name="connsiteX1" fmla="*/ 302416 w 4359850"/>
              <a:gd name="connsiteY1" fmla="*/ 6940 h 6776066"/>
              <a:gd name="connsiteX2" fmla="*/ 4359850 w 4359850"/>
              <a:gd name="connsiteY2" fmla="*/ 6762135 h 6776066"/>
              <a:gd name="connsiteX3" fmla="*/ 3981795 w 4359850"/>
              <a:gd name="connsiteY3" fmla="*/ 6772905 h 6776066"/>
              <a:gd name="connsiteX4" fmla="*/ 0 w 4359850"/>
              <a:gd name="connsiteY4" fmla="*/ 0 h 6776066"/>
              <a:gd name="connsiteX0" fmla="*/ 0 w 4359869"/>
              <a:gd name="connsiteY0" fmla="*/ 0 h 6777536"/>
              <a:gd name="connsiteX1" fmla="*/ 302416 w 4359869"/>
              <a:gd name="connsiteY1" fmla="*/ 6940 h 6777536"/>
              <a:gd name="connsiteX2" fmla="*/ 4359850 w 4359869"/>
              <a:gd name="connsiteY2" fmla="*/ 6762135 h 6777536"/>
              <a:gd name="connsiteX3" fmla="*/ 3981795 w 4359869"/>
              <a:gd name="connsiteY3" fmla="*/ 6772905 h 6777536"/>
              <a:gd name="connsiteX4" fmla="*/ 0 w 4359869"/>
              <a:gd name="connsiteY4" fmla="*/ 0 h 6777536"/>
              <a:gd name="connsiteX0" fmla="*/ 0 w 4359869"/>
              <a:gd name="connsiteY0" fmla="*/ 0 h 6762987"/>
              <a:gd name="connsiteX1" fmla="*/ 302416 w 4359869"/>
              <a:gd name="connsiteY1" fmla="*/ 6940 h 6762987"/>
              <a:gd name="connsiteX2" fmla="*/ 4359850 w 4359869"/>
              <a:gd name="connsiteY2" fmla="*/ 6762135 h 6762987"/>
              <a:gd name="connsiteX3" fmla="*/ 3984970 w 4359869"/>
              <a:gd name="connsiteY3" fmla="*/ 6709405 h 6762987"/>
              <a:gd name="connsiteX4" fmla="*/ 0 w 4359869"/>
              <a:gd name="connsiteY4" fmla="*/ 0 h 6762987"/>
              <a:gd name="connsiteX0" fmla="*/ 0 w 4359875"/>
              <a:gd name="connsiteY0" fmla="*/ 0 h 6762518"/>
              <a:gd name="connsiteX1" fmla="*/ 302416 w 4359875"/>
              <a:gd name="connsiteY1" fmla="*/ 6940 h 6762518"/>
              <a:gd name="connsiteX2" fmla="*/ 4359850 w 4359875"/>
              <a:gd name="connsiteY2" fmla="*/ 6762135 h 6762518"/>
              <a:gd name="connsiteX3" fmla="*/ 3984970 w 4359875"/>
              <a:gd name="connsiteY3" fmla="*/ 6709405 h 6762518"/>
              <a:gd name="connsiteX4" fmla="*/ 0 w 4359875"/>
              <a:gd name="connsiteY4" fmla="*/ 0 h 6762518"/>
              <a:gd name="connsiteX0" fmla="*/ 0 w 4359876"/>
              <a:gd name="connsiteY0" fmla="*/ 0 h 6763380"/>
              <a:gd name="connsiteX1" fmla="*/ 302416 w 4359876"/>
              <a:gd name="connsiteY1" fmla="*/ 6940 h 6763380"/>
              <a:gd name="connsiteX2" fmla="*/ 4359850 w 4359876"/>
              <a:gd name="connsiteY2" fmla="*/ 6762135 h 6763380"/>
              <a:gd name="connsiteX3" fmla="*/ 3997670 w 4359876"/>
              <a:gd name="connsiteY3" fmla="*/ 6763380 h 6763380"/>
              <a:gd name="connsiteX4" fmla="*/ 0 w 4359876"/>
              <a:gd name="connsiteY4" fmla="*/ 0 h 6763380"/>
              <a:gd name="connsiteX0" fmla="*/ 0 w 4359869"/>
              <a:gd name="connsiteY0" fmla="*/ 0 h 6766790"/>
              <a:gd name="connsiteX1" fmla="*/ 302416 w 4359869"/>
              <a:gd name="connsiteY1" fmla="*/ 6940 h 6766790"/>
              <a:gd name="connsiteX2" fmla="*/ 4359850 w 4359869"/>
              <a:gd name="connsiteY2" fmla="*/ 6762135 h 6766790"/>
              <a:gd name="connsiteX3" fmla="*/ 3997670 w 4359869"/>
              <a:gd name="connsiteY3" fmla="*/ 6763380 h 6766790"/>
              <a:gd name="connsiteX4" fmla="*/ 0 w 4359869"/>
              <a:gd name="connsiteY4" fmla="*/ 0 h 6766790"/>
              <a:gd name="connsiteX0" fmla="*/ 0 w 4359869"/>
              <a:gd name="connsiteY0" fmla="*/ 101010 h 6867800"/>
              <a:gd name="connsiteX1" fmla="*/ 235741 w 4359869"/>
              <a:gd name="connsiteY1" fmla="*/ 0 h 6867800"/>
              <a:gd name="connsiteX2" fmla="*/ 4359850 w 4359869"/>
              <a:gd name="connsiteY2" fmla="*/ 6863145 h 6867800"/>
              <a:gd name="connsiteX3" fmla="*/ 3997670 w 4359869"/>
              <a:gd name="connsiteY3" fmla="*/ 6864390 h 6867800"/>
              <a:gd name="connsiteX4" fmla="*/ 0 w 4359869"/>
              <a:gd name="connsiteY4" fmla="*/ 101010 h 6867800"/>
              <a:gd name="connsiteX0" fmla="*/ 0 w 4426544"/>
              <a:gd name="connsiteY0" fmla="*/ 0 h 6877915"/>
              <a:gd name="connsiteX1" fmla="*/ 302416 w 4426544"/>
              <a:gd name="connsiteY1" fmla="*/ 10115 h 6877915"/>
              <a:gd name="connsiteX2" fmla="*/ 4426525 w 4426544"/>
              <a:gd name="connsiteY2" fmla="*/ 6873260 h 6877915"/>
              <a:gd name="connsiteX3" fmla="*/ 4064345 w 4426544"/>
              <a:gd name="connsiteY3" fmla="*/ 6874505 h 6877915"/>
              <a:gd name="connsiteX4" fmla="*/ 0 w 4426544"/>
              <a:gd name="connsiteY4" fmla="*/ 0 h 6877915"/>
              <a:gd name="connsiteX0" fmla="*/ 178 w 4426722"/>
              <a:gd name="connsiteY0" fmla="*/ 1640 h 6879555"/>
              <a:gd name="connsiteX1" fmla="*/ 302594 w 4426722"/>
              <a:gd name="connsiteY1" fmla="*/ 11755 h 6879555"/>
              <a:gd name="connsiteX2" fmla="*/ 4426703 w 4426722"/>
              <a:gd name="connsiteY2" fmla="*/ 6874900 h 6879555"/>
              <a:gd name="connsiteX3" fmla="*/ 4064523 w 4426722"/>
              <a:gd name="connsiteY3" fmla="*/ 6876145 h 6879555"/>
              <a:gd name="connsiteX4" fmla="*/ 178 w 4426722"/>
              <a:gd name="connsiteY4" fmla="*/ 1640 h 6879555"/>
              <a:gd name="connsiteX0" fmla="*/ 181 w 4426725"/>
              <a:gd name="connsiteY0" fmla="*/ 3421 h 6881336"/>
              <a:gd name="connsiteX1" fmla="*/ 299422 w 4426725"/>
              <a:gd name="connsiteY1" fmla="*/ 4011 h 6881336"/>
              <a:gd name="connsiteX2" fmla="*/ 4426706 w 4426725"/>
              <a:gd name="connsiteY2" fmla="*/ 6876681 h 6881336"/>
              <a:gd name="connsiteX3" fmla="*/ 4064526 w 4426725"/>
              <a:gd name="connsiteY3" fmla="*/ 6877926 h 6881336"/>
              <a:gd name="connsiteX4" fmla="*/ 181 w 4426725"/>
              <a:gd name="connsiteY4" fmla="*/ 3421 h 6881336"/>
              <a:gd name="connsiteX0" fmla="*/ 120 w 4426664"/>
              <a:gd name="connsiteY0" fmla="*/ 2085 h 6880000"/>
              <a:gd name="connsiteX1" fmla="*/ 299361 w 4426664"/>
              <a:gd name="connsiteY1" fmla="*/ 2675 h 6880000"/>
              <a:gd name="connsiteX2" fmla="*/ 4426645 w 4426664"/>
              <a:gd name="connsiteY2" fmla="*/ 6875345 h 6880000"/>
              <a:gd name="connsiteX3" fmla="*/ 4064465 w 4426664"/>
              <a:gd name="connsiteY3" fmla="*/ 6876590 h 6880000"/>
              <a:gd name="connsiteX4" fmla="*/ 120 w 4426664"/>
              <a:gd name="connsiteY4" fmla="*/ 2085 h 688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26664" h="6880000">
                <a:moveTo>
                  <a:pt x="120" y="2085"/>
                </a:moveTo>
                <a:cubicBezTo>
                  <a:pt x="-7025" y="-4068"/>
                  <a:pt x="309681" y="5653"/>
                  <a:pt x="299361" y="2675"/>
                </a:cubicBezTo>
                <a:lnTo>
                  <a:pt x="4426645" y="6875345"/>
                </a:lnTo>
                <a:cubicBezTo>
                  <a:pt x="4429743" y="6883168"/>
                  <a:pt x="4064233" y="6879376"/>
                  <a:pt x="4064465" y="6876590"/>
                </a:cubicBezTo>
                <a:lnTo>
                  <a:pt x="120" y="2085"/>
                </a:lnTo>
                <a:close/>
              </a:path>
            </a:pathLst>
          </a:custGeom>
          <a:solidFill>
            <a:srgbClr val="F05A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1">
            <a:extLst>
              <a:ext uri="{FF2B5EF4-FFF2-40B4-BE49-F238E27FC236}">
                <a16:creationId xmlns:a16="http://schemas.microsoft.com/office/drawing/2014/main" id="{D0E31B37-03C6-764E-AA48-26D9CEEC51E8}"/>
              </a:ext>
            </a:extLst>
          </p:cNvPr>
          <p:cNvSpPr/>
          <p:nvPr/>
        </p:nvSpPr>
        <p:spPr>
          <a:xfrm>
            <a:off x="4273229" y="-17045"/>
            <a:ext cx="4249894" cy="6904565"/>
          </a:xfrm>
          <a:custGeom>
            <a:avLst/>
            <a:gdLst>
              <a:gd name="connsiteX0" fmla="*/ 0 w 482804"/>
              <a:gd name="connsiteY0" fmla="*/ 0 h 5917911"/>
              <a:gd name="connsiteX1" fmla="*/ 482804 w 482804"/>
              <a:gd name="connsiteY1" fmla="*/ 0 h 5917911"/>
              <a:gd name="connsiteX2" fmla="*/ 482804 w 482804"/>
              <a:gd name="connsiteY2" fmla="*/ 5917911 h 5917911"/>
              <a:gd name="connsiteX3" fmla="*/ 0 w 482804"/>
              <a:gd name="connsiteY3" fmla="*/ 5917911 h 5917911"/>
              <a:gd name="connsiteX4" fmla="*/ 0 w 482804"/>
              <a:gd name="connsiteY4" fmla="*/ 0 h 5917911"/>
              <a:gd name="connsiteX0" fmla="*/ 0 w 3547873"/>
              <a:gd name="connsiteY0" fmla="*/ 0 h 5925226"/>
              <a:gd name="connsiteX1" fmla="*/ 482804 w 3547873"/>
              <a:gd name="connsiteY1" fmla="*/ 0 h 5925226"/>
              <a:gd name="connsiteX2" fmla="*/ 3547873 w 3547873"/>
              <a:gd name="connsiteY2" fmla="*/ 5925226 h 5925226"/>
              <a:gd name="connsiteX3" fmla="*/ 0 w 3547873"/>
              <a:gd name="connsiteY3" fmla="*/ 5917911 h 5925226"/>
              <a:gd name="connsiteX4" fmla="*/ 0 w 3547873"/>
              <a:gd name="connsiteY4" fmla="*/ 0 h 5925226"/>
              <a:gd name="connsiteX0" fmla="*/ 0 w 3547873"/>
              <a:gd name="connsiteY0" fmla="*/ 0 h 5925226"/>
              <a:gd name="connsiteX1" fmla="*/ 482804 w 3547873"/>
              <a:gd name="connsiteY1" fmla="*/ 0 h 5925226"/>
              <a:gd name="connsiteX2" fmla="*/ 3547873 w 3547873"/>
              <a:gd name="connsiteY2" fmla="*/ 5925226 h 5925226"/>
              <a:gd name="connsiteX3" fmla="*/ 3057754 w 3547873"/>
              <a:gd name="connsiteY3" fmla="*/ 5910596 h 5925226"/>
              <a:gd name="connsiteX4" fmla="*/ 0 w 3547873"/>
              <a:gd name="connsiteY4" fmla="*/ 0 h 5925226"/>
              <a:gd name="connsiteX0" fmla="*/ 0 w 3547873"/>
              <a:gd name="connsiteY0" fmla="*/ 0 h 5925227"/>
              <a:gd name="connsiteX1" fmla="*/ 482804 w 3547873"/>
              <a:gd name="connsiteY1" fmla="*/ 0 h 5925227"/>
              <a:gd name="connsiteX2" fmla="*/ 3547873 w 3547873"/>
              <a:gd name="connsiteY2" fmla="*/ 5925226 h 5925227"/>
              <a:gd name="connsiteX3" fmla="*/ 2896820 w 3547873"/>
              <a:gd name="connsiteY3" fmla="*/ 5925227 h 5925227"/>
              <a:gd name="connsiteX4" fmla="*/ 0 w 3547873"/>
              <a:gd name="connsiteY4" fmla="*/ 0 h 5925227"/>
              <a:gd name="connsiteX0" fmla="*/ 0 w 3503981"/>
              <a:gd name="connsiteY0" fmla="*/ 1068019 h 5925227"/>
              <a:gd name="connsiteX1" fmla="*/ 438912 w 3503981"/>
              <a:gd name="connsiteY1" fmla="*/ 0 h 5925227"/>
              <a:gd name="connsiteX2" fmla="*/ 3503981 w 3503981"/>
              <a:gd name="connsiteY2" fmla="*/ 5925226 h 5925227"/>
              <a:gd name="connsiteX3" fmla="*/ 2852928 w 3503981"/>
              <a:gd name="connsiteY3" fmla="*/ 5925227 h 5925227"/>
              <a:gd name="connsiteX4" fmla="*/ 0 w 3503981"/>
              <a:gd name="connsiteY4" fmla="*/ 1068019 h 5925227"/>
              <a:gd name="connsiteX0" fmla="*/ 7315 w 3511296"/>
              <a:gd name="connsiteY0" fmla="*/ 1104595 h 5961803"/>
              <a:gd name="connsiteX1" fmla="*/ 0 w 3511296"/>
              <a:gd name="connsiteY1" fmla="*/ 0 h 5961803"/>
              <a:gd name="connsiteX2" fmla="*/ 3511296 w 3511296"/>
              <a:gd name="connsiteY2" fmla="*/ 5961802 h 5961803"/>
              <a:gd name="connsiteX3" fmla="*/ 2860243 w 3511296"/>
              <a:gd name="connsiteY3" fmla="*/ 5961803 h 5961803"/>
              <a:gd name="connsiteX4" fmla="*/ 7315 w 3511296"/>
              <a:gd name="connsiteY4" fmla="*/ 1104595 h 5961803"/>
              <a:gd name="connsiteX0" fmla="*/ 512063 w 4016044"/>
              <a:gd name="connsiteY0" fmla="*/ 1945843 h 6803051"/>
              <a:gd name="connsiteX1" fmla="*/ 0 w 4016044"/>
              <a:gd name="connsiteY1" fmla="*/ 0 h 6803051"/>
              <a:gd name="connsiteX2" fmla="*/ 4016044 w 4016044"/>
              <a:gd name="connsiteY2" fmla="*/ 6803050 h 6803051"/>
              <a:gd name="connsiteX3" fmla="*/ 3364991 w 4016044"/>
              <a:gd name="connsiteY3" fmla="*/ 6803051 h 6803051"/>
              <a:gd name="connsiteX4" fmla="*/ 512063 w 4016044"/>
              <a:gd name="connsiteY4" fmla="*/ 1945843 h 6803051"/>
              <a:gd name="connsiteX0" fmla="*/ 15 w 4301352"/>
              <a:gd name="connsiteY0" fmla="*/ 108001 h 6896422"/>
              <a:gd name="connsiteX1" fmla="*/ 285308 w 4301352"/>
              <a:gd name="connsiteY1" fmla="*/ 93371 h 6896422"/>
              <a:gd name="connsiteX2" fmla="*/ 4301352 w 4301352"/>
              <a:gd name="connsiteY2" fmla="*/ 6896421 h 6896422"/>
              <a:gd name="connsiteX3" fmla="*/ 3650299 w 4301352"/>
              <a:gd name="connsiteY3" fmla="*/ 6896422 h 6896422"/>
              <a:gd name="connsiteX4" fmla="*/ 15 w 4301352"/>
              <a:gd name="connsiteY4" fmla="*/ 108001 h 6896422"/>
              <a:gd name="connsiteX0" fmla="*/ 0 w 4301337"/>
              <a:gd name="connsiteY0" fmla="*/ 14630 h 6803051"/>
              <a:gd name="connsiteX1" fmla="*/ 285293 w 4301337"/>
              <a:gd name="connsiteY1" fmla="*/ 0 h 6803051"/>
              <a:gd name="connsiteX2" fmla="*/ 4301337 w 4301337"/>
              <a:gd name="connsiteY2" fmla="*/ 6803050 h 6803051"/>
              <a:gd name="connsiteX3" fmla="*/ 3650284 w 4301337"/>
              <a:gd name="connsiteY3" fmla="*/ 6803051 h 6803051"/>
              <a:gd name="connsiteX4" fmla="*/ 0 w 4301337"/>
              <a:gd name="connsiteY4" fmla="*/ 14630 h 6803051"/>
              <a:gd name="connsiteX0" fmla="*/ 0 w 4301337"/>
              <a:gd name="connsiteY0" fmla="*/ 14630 h 6803051"/>
              <a:gd name="connsiteX1" fmla="*/ 285293 w 4301337"/>
              <a:gd name="connsiteY1" fmla="*/ 0 h 6803051"/>
              <a:gd name="connsiteX2" fmla="*/ 4301337 w 4301337"/>
              <a:gd name="connsiteY2" fmla="*/ 6803050 h 6803051"/>
              <a:gd name="connsiteX3" fmla="*/ 3650284 w 4301337"/>
              <a:gd name="connsiteY3" fmla="*/ 6803051 h 6803051"/>
              <a:gd name="connsiteX4" fmla="*/ 0 w 4301337"/>
              <a:gd name="connsiteY4" fmla="*/ 14630 h 6803051"/>
              <a:gd name="connsiteX0" fmla="*/ 0 w 4301337"/>
              <a:gd name="connsiteY0" fmla="*/ 14630 h 6803050"/>
              <a:gd name="connsiteX1" fmla="*/ 285293 w 4301337"/>
              <a:gd name="connsiteY1" fmla="*/ 0 h 6803050"/>
              <a:gd name="connsiteX2" fmla="*/ 4301337 w 4301337"/>
              <a:gd name="connsiteY2" fmla="*/ 6803050 h 6803050"/>
              <a:gd name="connsiteX3" fmla="*/ 4016044 w 4301337"/>
              <a:gd name="connsiteY3" fmla="*/ 6795736 h 6803050"/>
              <a:gd name="connsiteX4" fmla="*/ 0 w 4301337"/>
              <a:gd name="connsiteY4" fmla="*/ 14630 h 6803050"/>
              <a:gd name="connsiteX0" fmla="*/ 0 w 4301337"/>
              <a:gd name="connsiteY0" fmla="*/ 14630 h 6832312"/>
              <a:gd name="connsiteX1" fmla="*/ 285293 w 4301337"/>
              <a:gd name="connsiteY1" fmla="*/ 0 h 6832312"/>
              <a:gd name="connsiteX2" fmla="*/ 4301337 w 4301337"/>
              <a:gd name="connsiteY2" fmla="*/ 6803050 h 6832312"/>
              <a:gd name="connsiteX3" fmla="*/ 4008728 w 4301337"/>
              <a:gd name="connsiteY3" fmla="*/ 6832312 h 6832312"/>
              <a:gd name="connsiteX4" fmla="*/ 0 w 4301337"/>
              <a:gd name="connsiteY4" fmla="*/ 14630 h 6832312"/>
              <a:gd name="connsiteX0" fmla="*/ 0 w 4520793"/>
              <a:gd name="connsiteY0" fmla="*/ 14630 h 6832312"/>
              <a:gd name="connsiteX1" fmla="*/ 285293 w 4520793"/>
              <a:gd name="connsiteY1" fmla="*/ 0 h 6832312"/>
              <a:gd name="connsiteX2" fmla="*/ 4520793 w 4520793"/>
              <a:gd name="connsiteY2" fmla="*/ 6795735 h 6832312"/>
              <a:gd name="connsiteX3" fmla="*/ 4008728 w 4520793"/>
              <a:gd name="connsiteY3" fmla="*/ 6832312 h 6832312"/>
              <a:gd name="connsiteX4" fmla="*/ 0 w 4520793"/>
              <a:gd name="connsiteY4" fmla="*/ 14630 h 6832312"/>
              <a:gd name="connsiteX0" fmla="*/ 0 w 4520793"/>
              <a:gd name="connsiteY0" fmla="*/ 14630 h 6795735"/>
              <a:gd name="connsiteX1" fmla="*/ 285293 w 4520793"/>
              <a:gd name="connsiteY1" fmla="*/ 0 h 6795735"/>
              <a:gd name="connsiteX2" fmla="*/ 4520793 w 4520793"/>
              <a:gd name="connsiteY2" fmla="*/ 6795735 h 6795735"/>
              <a:gd name="connsiteX3" fmla="*/ 3972152 w 4520793"/>
              <a:gd name="connsiteY3" fmla="*/ 6722584 h 6795735"/>
              <a:gd name="connsiteX4" fmla="*/ 0 w 4520793"/>
              <a:gd name="connsiteY4" fmla="*/ 14630 h 6795735"/>
              <a:gd name="connsiteX0" fmla="*/ 0 w 4520793"/>
              <a:gd name="connsiteY0" fmla="*/ 14630 h 6795736"/>
              <a:gd name="connsiteX1" fmla="*/ 285293 w 4520793"/>
              <a:gd name="connsiteY1" fmla="*/ 0 h 6795736"/>
              <a:gd name="connsiteX2" fmla="*/ 4520793 w 4520793"/>
              <a:gd name="connsiteY2" fmla="*/ 6795735 h 6795736"/>
              <a:gd name="connsiteX3" fmla="*/ 3979467 w 4520793"/>
              <a:gd name="connsiteY3" fmla="*/ 6795736 h 6795736"/>
              <a:gd name="connsiteX4" fmla="*/ 0 w 4520793"/>
              <a:gd name="connsiteY4" fmla="*/ 14630 h 6795736"/>
              <a:gd name="connsiteX0" fmla="*/ 0 w 4279392"/>
              <a:gd name="connsiteY0" fmla="*/ 14630 h 6803051"/>
              <a:gd name="connsiteX1" fmla="*/ 285293 w 4279392"/>
              <a:gd name="connsiteY1" fmla="*/ 0 h 6803051"/>
              <a:gd name="connsiteX2" fmla="*/ 4279392 w 4279392"/>
              <a:gd name="connsiteY2" fmla="*/ 6803051 h 6803051"/>
              <a:gd name="connsiteX3" fmla="*/ 3979467 w 4279392"/>
              <a:gd name="connsiteY3" fmla="*/ 6795736 h 6803051"/>
              <a:gd name="connsiteX4" fmla="*/ 0 w 4279392"/>
              <a:gd name="connsiteY4" fmla="*/ 14630 h 6803051"/>
              <a:gd name="connsiteX0" fmla="*/ 0 w 4118457"/>
              <a:gd name="connsiteY0" fmla="*/ 14630 h 6795736"/>
              <a:gd name="connsiteX1" fmla="*/ 285293 w 4118457"/>
              <a:gd name="connsiteY1" fmla="*/ 0 h 6795736"/>
              <a:gd name="connsiteX2" fmla="*/ 4118457 w 4118457"/>
              <a:gd name="connsiteY2" fmla="*/ 6759160 h 6795736"/>
              <a:gd name="connsiteX3" fmla="*/ 3979467 w 4118457"/>
              <a:gd name="connsiteY3" fmla="*/ 6795736 h 6795736"/>
              <a:gd name="connsiteX4" fmla="*/ 0 w 4118457"/>
              <a:gd name="connsiteY4" fmla="*/ 14630 h 6795736"/>
              <a:gd name="connsiteX0" fmla="*/ 0 w 4294022"/>
              <a:gd name="connsiteY0" fmla="*/ 14630 h 6810366"/>
              <a:gd name="connsiteX1" fmla="*/ 285293 w 4294022"/>
              <a:gd name="connsiteY1" fmla="*/ 0 h 6810366"/>
              <a:gd name="connsiteX2" fmla="*/ 4294022 w 4294022"/>
              <a:gd name="connsiteY2" fmla="*/ 6810366 h 6810366"/>
              <a:gd name="connsiteX3" fmla="*/ 3979467 w 4294022"/>
              <a:gd name="connsiteY3" fmla="*/ 6795736 h 6810366"/>
              <a:gd name="connsiteX4" fmla="*/ 0 w 4294022"/>
              <a:gd name="connsiteY4" fmla="*/ 14630 h 6810366"/>
              <a:gd name="connsiteX0" fmla="*/ 0 w 4294022"/>
              <a:gd name="connsiteY0" fmla="*/ 0 h 6795736"/>
              <a:gd name="connsiteX1" fmla="*/ 577901 w 4294022"/>
              <a:gd name="connsiteY1" fmla="*/ 1 h 6795736"/>
              <a:gd name="connsiteX2" fmla="*/ 4294022 w 4294022"/>
              <a:gd name="connsiteY2" fmla="*/ 6795736 h 6795736"/>
              <a:gd name="connsiteX3" fmla="*/ 3979467 w 4294022"/>
              <a:gd name="connsiteY3" fmla="*/ 6781106 h 6795736"/>
              <a:gd name="connsiteX4" fmla="*/ 0 w 4294022"/>
              <a:gd name="connsiteY4" fmla="*/ 0 h 6795736"/>
              <a:gd name="connsiteX0" fmla="*/ 0 w 4294022"/>
              <a:gd name="connsiteY0" fmla="*/ 0 h 6795736"/>
              <a:gd name="connsiteX1" fmla="*/ 475488 w 4294022"/>
              <a:gd name="connsiteY1" fmla="*/ 1 h 6795736"/>
              <a:gd name="connsiteX2" fmla="*/ 4294022 w 4294022"/>
              <a:gd name="connsiteY2" fmla="*/ 6795736 h 6795736"/>
              <a:gd name="connsiteX3" fmla="*/ 3979467 w 4294022"/>
              <a:gd name="connsiteY3" fmla="*/ 6781106 h 6795736"/>
              <a:gd name="connsiteX4" fmla="*/ 0 w 4294022"/>
              <a:gd name="connsiteY4" fmla="*/ 0 h 6795736"/>
              <a:gd name="connsiteX0" fmla="*/ 0 w 4220870"/>
              <a:gd name="connsiteY0" fmla="*/ 219455 h 6795735"/>
              <a:gd name="connsiteX1" fmla="*/ 402336 w 4220870"/>
              <a:gd name="connsiteY1" fmla="*/ 0 h 6795735"/>
              <a:gd name="connsiteX2" fmla="*/ 4220870 w 4220870"/>
              <a:gd name="connsiteY2" fmla="*/ 6795735 h 6795735"/>
              <a:gd name="connsiteX3" fmla="*/ 3906315 w 4220870"/>
              <a:gd name="connsiteY3" fmla="*/ 6781105 h 6795735"/>
              <a:gd name="connsiteX4" fmla="*/ 0 w 4220870"/>
              <a:gd name="connsiteY4" fmla="*/ 219455 h 6795735"/>
              <a:gd name="connsiteX0" fmla="*/ 0 w 4308652"/>
              <a:gd name="connsiteY0" fmla="*/ 0 h 6795736"/>
              <a:gd name="connsiteX1" fmla="*/ 490118 w 4308652"/>
              <a:gd name="connsiteY1" fmla="*/ 1 h 6795736"/>
              <a:gd name="connsiteX2" fmla="*/ 4308652 w 4308652"/>
              <a:gd name="connsiteY2" fmla="*/ 6795736 h 6795736"/>
              <a:gd name="connsiteX3" fmla="*/ 3994097 w 4308652"/>
              <a:gd name="connsiteY3" fmla="*/ 6781106 h 6795736"/>
              <a:gd name="connsiteX4" fmla="*/ 0 w 4308652"/>
              <a:gd name="connsiteY4" fmla="*/ 0 h 6795736"/>
              <a:gd name="connsiteX0" fmla="*/ 0 w 4308652"/>
              <a:gd name="connsiteY0" fmla="*/ 0 h 6795736"/>
              <a:gd name="connsiteX1" fmla="*/ 321868 w 4308652"/>
              <a:gd name="connsiteY1" fmla="*/ 204827 h 6795736"/>
              <a:gd name="connsiteX2" fmla="*/ 4308652 w 4308652"/>
              <a:gd name="connsiteY2" fmla="*/ 6795736 h 6795736"/>
              <a:gd name="connsiteX3" fmla="*/ 3994097 w 4308652"/>
              <a:gd name="connsiteY3" fmla="*/ 6781106 h 6795736"/>
              <a:gd name="connsiteX4" fmla="*/ 0 w 4308652"/>
              <a:gd name="connsiteY4" fmla="*/ 0 h 6795736"/>
              <a:gd name="connsiteX0" fmla="*/ 0 w 4308652"/>
              <a:gd name="connsiteY0" fmla="*/ 0 h 6795736"/>
              <a:gd name="connsiteX1" fmla="*/ 329184 w 4308652"/>
              <a:gd name="connsiteY1" fmla="*/ 21947 h 6795736"/>
              <a:gd name="connsiteX2" fmla="*/ 4308652 w 4308652"/>
              <a:gd name="connsiteY2" fmla="*/ 6795736 h 6795736"/>
              <a:gd name="connsiteX3" fmla="*/ 3994097 w 4308652"/>
              <a:gd name="connsiteY3" fmla="*/ 6781106 h 6795736"/>
              <a:gd name="connsiteX4" fmla="*/ 0 w 4308652"/>
              <a:gd name="connsiteY4" fmla="*/ 0 h 6795736"/>
              <a:gd name="connsiteX0" fmla="*/ 0 w 4308652"/>
              <a:gd name="connsiteY0" fmla="*/ 1261 h 6796997"/>
              <a:gd name="connsiteX1" fmla="*/ 310618 w 4308652"/>
              <a:gd name="connsiteY1" fmla="*/ 0 h 6796997"/>
              <a:gd name="connsiteX2" fmla="*/ 4308652 w 4308652"/>
              <a:gd name="connsiteY2" fmla="*/ 6796997 h 6796997"/>
              <a:gd name="connsiteX3" fmla="*/ 3994097 w 4308652"/>
              <a:gd name="connsiteY3" fmla="*/ 6782367 h 6796997"/>
              <a:gd name="connsiteX4" fmla="*/ 0 w 4308652"/>
              <a:gd name="connsiteY4" fmla="*/ 1261 h 6796997"/>
              <a:gd name="connsiteX0" fmla="*/ 0 w 4308652"/>
              <a:gd name="connsiteY0" fmla="*/ 0 h 6795736"/>
              <a:gd name="connsiteX1" fmla="*/ 392627 w 4308652"/>
              <a:gd name="connsiteY1" fmla="*/ 6940 h 6795736"/>
              <a:gd name="connsiteX2" fmla="*/ 4308652 w 4308652"/>
              <a:gd name="connsiteY2" fmla="*/ 6795736 h 6795736"/>
              <a:gd name="connsiteX3" fmla="*/ 3994097 w 4308652"/>
              <a:gd name="connsiteY3" fmla="*/ 6781106 h 6795736"/>
              <a:gd name="connsiteX4" fmla="*/ 0 w 4308652"/>
              <a:gd name="connsiteY4" fmla="*/ 0 h 6795736"/>
              <a:gd name="connsiteX0" fmla="*/ 0 w 4308652"/>
              <a:gd name="connsiteY0" fmla="*/ 0 h 6795736"/>
              <a:gd name="connsiteX1" fmla="*/ 450033 w 4308652"/>
              <a:gd name="connsiteY1" fmla="*/ 6940 h 6795736"/>
              <a:gd name="connsiteX2" fmla="*/ 4308652 w 4308652"/>
              <a:gd name="connsiteY2" fmla="*/ 6795736 h 6795736"/>
              <a:gd name="connsiteX3" fmla="*/ 3994097 w 4308652"/>
              <a:gd name="connsiteY3" fmla="*/ 6781106 h 6795736"/>
              <a:gd name="connsiteX4" fmla="*/ 0 w 4308652"/>
              <a:gd name="connsiteY4" fmla="*/ 0 h 6795736"/>
              <a:gd name="connsiteX0" fmla="*/ 0 w 4308652"/>
              <a:gd name="connsiteY0" fmla="*/ 0 h 6795736"/>
              <a:gd name="connsiteX1" fmla="*/ 925685 w 4308652"/>
              <a:gd name="connsiteY1" fmla="*/ 35643 h 6795736"/>
              <a:gd name="connsiteX2" fmla="*/ 4308652 w 4308652"/>
              <a:gd name="connsiteY2" fmla="*/ 6795736 h 6795736"/>
              <a:gd name="connsiteX3" fmla="*/ 3994097 w 4308652"/>
              <a:gd name="connsiteY3" fmla="*/ 6781106 h 6795736"/>
              <a:gd name="connsiteX4" fmla="*/ 0 w 4308652"/>
              <a:gd name="connsiteY4" fmla="*/ 0 h 6795736"/>
              <a:gd name="connsiteX0" fmla="*/ 0 w 4308652"/>
              <a:gd name="connsiteY0" fmla="*/ 29964 h 6825700"/>
              <a:gd name="connsiteX1" fmla="*/ 954388 w 4308652"/>
              <a:gd name="connsiteY1" fmla="*/ 0 h 6825700"/>
              <a:gd name="connsiteX2" fmla="*/ 4308652 w 4308652"/>
              <a:gd name="connsiteY2" fmla="*/ 6825700 h 6825700"/>
              <a:gd name="connsiteX3" fmla="*/ 3994097 w 4308652"/>
              <a:gd name="connsiteY3" fmla="*/ 6811070 h 6825700"/>
              <a:gd name="connsiteX4" fmla="*/ 0 w 4308652"/>
              <a:gd name="connsiteY4" fmla="*/ 29964 h 6825700"/>
              <a:gd name="connsiteX0" fmla="*/ 0 w 4308652"/>
              <a:gd name="connsiteY0" fmla="*/ 29964 h 6825700"/>
              <a:gd name="connsiteX1" fmla="*/ 954388 w 4308652"/>
              <a:gd name="connsiteY1" fmla="*/ 0 h 6825700"/>
              <a:gd name="connsiteX2" fmla="*/ 4308652 w 4308652"/>
              <a:gd name="connsiteY2" fmla="*/ 6825700 h 6825700"/>
              <a:gd name="connsiteX3" fmla="*/ 3994097 w 4308652"/>
              <a:gd name="connsiteY3" fmla="*/ 6811070 h 6825700"/>
              <a:gd name="connsiteX4" fmla="*/ 0 w 4308652"/>
              <a:gd name="connsiteY4" fmla="*/ 29964 h 6825700"/>
              <a:gd name="connsiteX0" fmla="*/ 20534 w 4087259"/>
              <a:gd name="connsiteY0" fmla="*/ 366201 h 6825700"/>
              <a:gd name="connsiteX1" fmla="*/ 732995 w 4087259"/>
              <a:gd name="connsiteY1" fmla="*/ 0 h 6825700"/>
              <a:gd name="connsiteX2" fmla="*/ 4087259 w 4087259"/>
              <a:gd name="connsiteY2" fmla="*/ 6825700 h 6825700"/>
              <a:gd name="connsiteX3" fmla="*/ 3772704 w 4087259"/>
              <a:gd name="connsiteY3" fmla="*/ 6811070 h 6825700"/>
              <a:gd name="connsiteX4" fmla="*/ 20534 w 4087259"/>
              <a:gd name="connsiteY4" fmla="*/ 366201 h 6825700"/>
              <a:gd name="connsiteX0" fmla="*/ 0 w 4193839"/>
              <a:gd name="connsiteY0" fmla="*/ 321096 h 6825700"/>
              <a:gd name="connsiteX1" fmla="*/ 839575 w 4193839"/>
              <a:gd name="connsiteY1" fmla="*/ 0 h 6825700"/>
              <a:gd name="connsiteX2" fmla="*/ 4193839 w 4193839"/>
              <a:gd name="connsiteY2" fmla="*/ 6825700 h 6825700"/>
              <a:gd name="connsiteX3" fmla="*/ 3879284 w 4193839"/>
              <a:gd name="connsiteY3" fmla="*/ 6811070 h 6825700"/>
              <a:gd name="connsiteX4" fmla="*/ 0 w 4193839"/>
              <a:gd name="connsiteY4" fmla="*/ 321096 h 6825700"/>
              <a:gd name="connsiteX0" fmla="*/ 0 w 4193839"/>
              <a:gd name="connsiteY0" fmla="*/ 321096 h 6825700"/>
              <a:gd name="connsiteX1" fmla="*/ 839575 w 4193839"/>
              <a:gd name="connsiteY1" fmla="*/ 0 h 6825700"/>
              <a:gd name="connsiteX2" fmla="*/ 4193839 w 4193839"/>
              <a:gd name="connsiteY2" fmla="*/ 6825700 h 6825700"/>
              <a:gd name="connsiteX3" fmla="*/ 3879284 w 4193839"/>
              <a:gd name="connsiteY3" fmla="*/ 6811070 h 6825700"/>
              <a:gd name="connsiteX4" fmla="*/ 0 w 4193839"/>
              <a:gd name="connsiteY4" fmla="*/ 321096 h 6825700"/>
              <a:gd name="connsiteX0" fmla="*/ 0 w 4296350"/>
              <a:gd name="connsiteY0" fmla="*/ 38165 h 6825700"/>
              <a:gd name="connsiteX1" fmla="*/ 942086 w 4296350"/>
              <a:gd name="connsiteY1" fmla="*/ 0 h 6825700"/>
              <a:gd name="connsiteX2" fmla="*/ 4296350 w 4296350"/>
              <a:gd name="connsiteY2" fmla="*/ 6825700 h 6825700"/>
              <a:gd name="connsiteX3" fmla="*/ 3981795 w 4296350"/>
              <a:gd name="connsiteY3" fmla="*/ 6811070 h 6825700"/>
              <a:gd name="connsiteX4" fmla="*/ 0 w 4296350"/>
              <a:gd name="connsiteY4" fmla="*/ 38165 h 6825700"/>
              <a:gd name="connsiteX0" fmla="*/ 0 w 4296350"/>
              <a:gd name="connsiteY0" fmla="*/ 0 h 6787535"/>
              <a:gd name="connsiteX1" fmla="*/ 659155 w 4296350"/>
              <a:gd name="connsiteY1" fmla="*/ 252967 h 6787535"/>
              <a:gd name="connsiteX2" fmla="*/ 4296350 w 4296350"/>
              <a:gd name="connsiteY2" fmla="*/ 6787535 h 6787535"/>
              <a:gd name="connsiteX3" fmla="*/ 3981795 w 4296350"/>
              <a:gd name="connsiteY3" fmla="*/ 6772905 h 6787535"/>
              <a:gd name="connsiteX4" fmla="*/ 0 w 4296350"/>
              <a:gd name="connsiteY4" fmla="*/ 0 h 6787535"/>
              <a:gd name="connsiteX0" fmla="*/ 142075 w 4438425"/>
              <a:gd name="connsiteY0" fmla="*/ 0 h 6787535"/>
              <a:gd name="connsiteX1" fmla="*/ 444491 w 4438425"/>
              <a:gd name="connsiteY1" fmla="*/ 6940 h 6787535"/>
              <a:gd name="connsiteX2" fmla="*/ 4438425 w 4438425"/>
              <a:gd name="connsiteY2" fmla="*/ 6787535 h 6787535"/>
              <a:gd name="connsiteX3" fmla="*/ 4123870 w 4438425"/>
              <a:gd name="connsiteY3" fmla="*/ 6772905 h 6787535"/>
              <a:gd name="connsiteX4" fmla="*/ 142075 w 4438425"/>
              <a:gd name="connsiteY4" fmla="*/ 0 h 6787535"/>
              <a:gd name="connsiteX0" fmla="*/ 0 w 4296350"/>
              <a:gd name="connsiteY0" fmla="*/ 0 h 6787535"/>
              <a:gd name="connsiteX1" fmla="*/ 302416 w 4296350"/>
              <a:gd name="connsiteY1" fmla="*/ 6940 h 6787535"/>
              <a:gd name="connsiteX2" fmla="*/ 4296350 w 4296350"/>
              <a:gd name="connsiteY2" fmla="*/ 6787535 h 6787535"/>
              <a:gd name="connsiteX3" fmla="*/ 3981795 w 4296350"/>
              <a:gd name="connsiteY3" fmla="*/ 6772905 h 6787535"/>
              <a:gd name="connsiteX4" fmla="*/ 0 w 4296350"/>
              <a:gd name="connsiteY4" fmla="*/ 0 h 6787535"/>
              <a:gd name="connsiteX0" fmla="*/ 0 w 4189473"/>
              <a:gd name="connsiteY0" fmla="*/ 0 h 6787535"/>
              <a:gd name="connsiteX1" fmla="*/ 195539 w 4189473"/>
              <a:gd name="connsiteY1" fmla="*/ 6940 h 6787535"/>
              <a:gd name="connsiteX2" fmla="*/ 4189473 w 4189473"/>
              <a:gd name="connsiteY2" fmla="*/ 6787535 h 6787535"/>
              <a:gd name="connsiteX3" fmla="*/ 3874918 w 4189473"/>
              <a:gd name="connsiteY3" fmla="*/ 6772905 h 6787535"/>
              <a:gd name="connsiteX4" fmla="*/ 0 w 4189473"/>
              <a:gd name="connsiteY4" fmla="*/ 0 h 6787535"/>
              <a:gd name="connsiteX0" fmla="*/ 0 w 4189473"/>
              <a:gd name="connsiteY0" fmla="*/ 0 h 6787535"/>
              <a:gd name="connsiteX1" fmla="*/ 195539 w 4189473"/>
              <a:gd name="connsiteY1" fmla="*/ 6940 h 6787535"/>
              <a:gd name="connsiteX2" fmla="*/ 4189473 w 4189473"/>
              <a:gd name="connsiteY2" fmla="*/ 6787535 h 6787535"/>
              <a:gd name="connsiteX3" fmla="*/ 3874918 w 4189473"/>
              <a:gd name="connsiteY3" fmla="*/ 6772905 h 6787535"/>
              <a:gd name="connsiteX4" fmla="*/ 0 w 4189473"/>
              <a:gd name="connsiteY4" fmla="*/ 0 h 6787535"/>
              <a:gd name="connsiteX0" fmla="*/ 0 w 4189473"/>
              <a:gd name="connsiteY0" fmla="*/ 0 h 6787535"/>
              <a:gd name="connsiteX1" fmla="*/ 195539 w 4189473"/>
              <a:gd name="connsiteY1" fmla="*/ 6940 h 6787535"/>
              <a:gd name="connsiteX2" fmla="*/ 4189473 w 4189473"/>
              <a:gd name="connsiteY2" fmla="*/ 6787535 h 6787535"/>
              <a:gd name="connsiteX3" fmla="*/ 3993671 w 4189473"/>
              <a:gd name="connsiteY3" fmla="*/ 6778842 h 6787535"/>
              <a:gd name="connsiteX4" fmla="*/ 0 w 4189473"/>
              <a:gd name="connsiteY4" fmla="*/ 0 h 6787535"/>
              <a:gd name="connsiteX0" fmla="*/ 0 w 4189473"/>
              <a:gd name="connsiteY0" fmla="*/ 0 h 6781185"/>
              <a:gd name="connsiteX1" fmla="*/ 195539 w 4189473"/>
              <a:gd name="connsiteY1" fmla="*/ 6940 h 6781185"/>
              <a:gd name="connsiteX2" fmla="*/ 4189473 w 4189473"/>
              <a:gd name="connsiteY2" fmla="*/ 6781185 h 6781185"/>
              <a:gd name="connsiteX3" fmla="*/ 3993671 w 4189473"/>
              <a:gd name="connsiteY3" fmla="*/ 6778842 h 6781185"/>
              <a:gd name="connsiteX4" fmla="*/ 0 w 4189473"/>
              <a:gd name="connsiteY4" fmla="*/ 0 h 6781185"/>
              <a:gd name="connsiteX0" fmla="*/ 0 w 4189473"/>
              <a:gd name="connsiteY0" fmla="*/ 0 h 6781185"/>
              <a:gd name="connsiteX1" fmla="*/ 195539 w 4189473"/>
              <a:gd name="connsiteY1" fmla="*/ 6940 h 6781185"/>
              <a:gd name="connsiteX2" fmla="*/ 4189473 w 4189473"/>
              <a:gd name="connsiteY2" fmla="*/ 6781185 h 6781185"/>
              <a:gd name="connsiteX3" fmla="*/ 3961921 w 4189473"/>
              <a:gd name="connsiteY3" fmla="*/ 6708992 h 6781185"/>
              <a:gd name="connsiteX4" fmla="*/ 0 w 4189473"/>
              <a:gd name="connsiteY4" fmla="*/ 0 h 6781185"/>
              <a:gd name="connsiteX0" fmla="*/ 0 w 4087873"/>
              <a:gd name="connsiteY0" fmla="*/ 0 h 6708992"/>
              <a:gd name="connsiteX1" fmla="*/ 195539 w 4087873"/>
              <a:gd name="connsiteY1" fmla="*/ 6940 h 6708992"/>
              <a:gd name="connsiteX2" fmla="*/ 4087873 w 4087873"/>
              <a:gd name="connsiteY2" fmla="*/ 6704985 h 6708992"/>
              <a:gd name="connsiteX3" fmla="*/ 3961921 w 4087873"/>
              <a:gd name="connsiteY3" fmla="*/ 6708992 h 6708992"/>
              <a:gd name="connsiteX4" fmla="*/ 0 w 4087873"/>
              <a:gd name="connsiteY4" fmla="*/ 0 h 6708992"/>
              <a:gd name="connsiteX0" fmla="*/ 0 w 4179948"/>
              <a:gd name="connsiteY0" fmla="*/ 0 h 6762135"/>
              <a:gd name="connsiteX1" fmla="*/ 195539 w 4179948"/>
              <a:gd name="connsiteY1" fmla="*/ 6940 h 6762135"/>
              <a:gd name="connsiteX2" fmla="*/ 4179948 w 4179948"/>
              <a:gd name="connsiteY2" fmla="*/ 6762135 h 6762135"/>
              <a:gd name="connsiteX3" fmla="*/ 3961921 w 4179948"/>
              <a:gd name="connsiteY3" fmla="*/ 6708992 h 6762135"/>
              <a:gd name="connsiteX4" fmla="*/ 0 w 4179948"/>
              <a:gd name="connsiteY4" fmla="*/ 0 h 6762135"/>
              <a:gd name="connsiteX0" fmla="*/ 0 w 4179948"/>
              <a:gd name="connsiteY0" fmla="*/ 0 h 6766142"/>
              <a:gd name="connsiteX1" fmla="*/ 195539 w 4179948"/>
              <a:gd name="connsiteY1" fmla="*/ 6940 h 6766142"/>
              <a:gd name="connsiteX2" fmla="*/ 4179948 w 4179948"/>
              <a:gd name="connsiteY2" fmla="*/ 6762135 h 6766142"/>
              <a:gd name="connsiteX3" fmla="*/ 3996846 w 4179948"/>
              <a:gd name="connsiteY3" fmla="*/ 6766142 h 6766142"/>
              <a:gd name="connsiteX4" fmla="*/ 0 w 4179948"/>
              <a:gd name="connsiteY4" fmla="*/ 0 h 6766142"/>
              <a:gd name="connsiteX0" fmla="*/ 0 w 4179948"/>
              <a:gd name="connsiteY0" fmla="*/ 0 h 6766576"/>
              <a:gd name="connsiteX1" fmla="*/ 195539 w 4179948"/>
              <a:gd name="connsiteY1" fmla="*/ 6940 h 6766576"/>
              <a:gd name="connsiteX2" fmla="*/ 4179948 w 4179948"/>
              <a:gd name="connsiteY2" fmla="*/ 6762135 h 6766576"/>
              <a:gd name="connsiteX3" fmla="*/ 3996846 w 4179948"/>
              <a:gd name="connsiteY3" fmla="*/ 6766142 h 6766576"/>
              <a:gd name="connsiteX4" fmla="*/ 0 w 4179948"/>
              <a:gd name="connsiteY4" fmla="*/ 0 h 6766576"/>
              <a:gd name="connsiteX0" fmla="*/ 0 w 4183123"/>
              <a:gd name="connsiteY0" fmla="*/ 0 h 6768485"/>
              <a:gd name="connsiteX1" fmla="*/ 195539 w 4183123"/>
              <a:gd name="connsiteY1" fmla="*/ 6940 h 6768485"/>
              <a:gd name="connsiteX2" fmla="*/ 4183123 w 4183123"/>
              <a:gd name="connsiteY2" fmla="*/ 6768485 h 6768485"/>
              <a:gd name="connsiteX3" fmla="*/ 3996846 w 4183123"/>
              <a:gd name="connsiteY3" fmla="*/ 6766142 h 6768485"/>
              <a:gd name="connsiteX4" fmla="*/ 0 w 4183123"/>
              <a:gd name="connsiteY4" fmla="*/ 0 h 6768485"/>
              <a:gd name="connsiteX0" fmla="*/ 0 w 4183123"/>
              <a:gd name="connsiteY0" fmla="*/ 0 h 6772492"/>
              <a:gd name="connsiteX1" fmla="*/ 195539 w 4183123"/>
              <a:gd name="connsiteY1" fmla="*/ 6940 h 6772492"/>
              <a:gd name="connsiteX2" fmla="*/ 4183123 w 4183123"/>
              <a:gd name="connsiteY2" fmla="*/ 6768485 h 6772492"/>
              <a:gd name="connsiteX3" fmla="*/ 4000021 w 4183123"/>
              <a:gd name="connsiteY3" fmla="*/ 6772492 h 6772492"/>
              <a:gd name="connsiteX4" fmla="*/ 0 w 4183123"/>
              <a:gd name="connsiteY4" fmla="*/ 0 h 6772492"/>
              <a:gd name="connsiteX0" fmla="*/ 0 w 4183123"/>
              <a:gd name="connsiteY0" fmla="*/ 0 h 6772492"/>
              <a:gd name="connsiteX1" fmla="*/ 195539 w 4183123"/>
              <a:gd name="connsiteY1" fmla="*/ 6940 h 6772492"/>
              <a:gd name="connsiteX2" fmla="*/ 4183123 w 4183123"/>
              <a:gd name="connsiteY2" fmla="*/ 6768485 h 6772492"/>
              <a:gd name="connsiteX3" fmla="*/ 4000021 w 4183123"/>
              <a:gd name="connsiteY3" fmla="*/ 6772492 h 6772492"/>
              <a:gd name="connsiteX4" fmla="*/ 0 w 4183123"/>
              <a:gd name="connsiteY4" fmla="*/ 0 h 6772492"/>
              <a:gd name="connsiteX0" fmla="*/ 0 w 4183123"/>
              <a:gd name="connsiteY0" fmla="*/ 0 h 6768485"/>
              <a:gd name="connsiteX1" fmla="*/ 195539 w 4183123"/>
              <a:gd name="connsiteY1" fmla="*/ 6940 h 6768485"/>
              <a:gd name="connsiteX2" fmla="*/ 4183123 w 4183123"/>
              <a:gd name="connsiteY2" fmla="*/ 6768485 h 6768485"/>
              <a:gd name="connsiteX3" fmla="*/ 4006371 w 4183123"/>
              <a:gd name="connsiteY3" fmla="*/ 6740742 h 6768485"/>
              <a:gd name="connsiteX4" fmla="*/ 0 w 4183123"/>
              <a:gd name="connsiteY4" fmla="*/ 0 h 6768485"/>
              <a:gd name="connsiteX0" fmla="*/ 0 w 4183123"/>
              <a:gd name="connsiteY0" fmla="*/ 0 h 6795808"/>
              <a:gd name="connsiteX1" fmla="*/ 195539 w 4183123"/>
              <a:gd name="connsiteY1" fmla="*/ 6940 h 6795808"/>
              <a:gd name="connsiteX2" fmla="*/ 4183123 w 4183123"/>
              <a:gd name="connsiteY2" fmla="*/ 6768485 h 6795808"/>
              <a:gd name="connsiteX3" fmla="*/ 4006371 w 4183123"/>
              <a:gd name="connsiteY3" fmla="*/ 6740742 h 6795808"/>
              <a:gd name="connsiteX4" fmla="*/ 0 w 4183123"/>
              <a:gd name="connsiteY4" fmla="*/ 0 h 6795808"/>
              <a:gd name="connsiteX0" fmla="*/ 0 w 4183123"/>
              <a:gd name="connsiteY0" fmla="*/ 0 h 6826235"/>
              <a:gd name="connsiteX1" fmla="*/ 195539 w 4183123"/>
              <a:gd name="connsiteY1" fmla="*/ 6940 h 6826235"/>
              <a:gd name="connsiteX2" fmla="*/ 4183123 w 4183123"/>
              <a:gd name="connsiteY2" fmla="*/ 6768485 h 6826235"/>
              <a:gd name="connsiteX3" fmla="*/ 4025421 w 4183123"/>
              <a:gd name="connsiteY3" fmla="*/ 6782017 h 6826235"/>
              <a:gd name="connsiteX4" fmla="*/ 0 w 4183123"/>
              <a:gd name="connsiteY4" fmla="*/ 0 h 6826235"/>
              <a:gd name="connsiteX0" fmla="*/ 0 w 4183123"/>
              <a:gd name="connsiteY0" fmla="*/ 0 h 6784704"/>
              <a:gd name="connsiteX1" fmla="*/ 195539 w 4183123"/>
              <a:gd name="connsiteY1" fmla="*/ 6940 h 6784704"/>
              <a:gd name="connsiteX2" fmla="*/ 4183123 w 4183123"/>
              <a:gd name="connsiteY2" fmla="*/ 6768485 h 6784704"/>
              <a:gd name="connsiteX3" fmla="*/ 4025421 w 4183123"/>
              <a:gd name="connsiteY3" fmla="*/ 6782017 h 6784704"/>
              <a:gd name="connsiteX4" fmla="*/ 0 w 4183123"/>
              <a:gd name="connsiteY4" fmla="*/ 0 h 6784704"/>
              <a:gd name="connsiteX0" fmla="*/ 0 w 4183123"/>
              <a:gd name="connsiteY0" fmla="*/ 0 h 6768485"/>
              <a:gd name="connsiteX1" fmla="*/ 195539 w 4183123"/>
              <a:gd name="connsiteY1" fmla="*/ 6940 h 6768485"/>
              <a:gd name="connsiteX2" fmla="*/ 4183123 w 4183123"/>
              <a:gd name="connsiteY2" fmla="*/ 6768485 h 6768485"/>
              <a:gd name="connsiteX3" fmla="*/ 4006371 w 4183123"/>
              <a:gd name="connsiteY3" fmla="*/ 6756617 h 6768485"/>
              <a:gd name="connsiteX4" fmla="*/ 0 w 4183123"/>
              <a:gd name="connsiteY4" fmla="*/ 0 h 6768485"/>
              <a:gd name="connsiteX0" fmla="*/ 0 w 4183123"/>
              <a:gd name="connsiteY0" fmla="*/ 0 h 6771764"/>
              <a:gd name="connsiteX1" fmla="*/ 195539 w 4183123"/>
              <a:gd name="connsiteY1" fmla="*/ 6940 h 6771764"/>
              <a:gd name="connsiteX2" fmla="*/ 4183123 w 4183123"/>
              <a:gd name="connsiteY2" fmla="*/ 6768485 h 6771764"/>
              <a:gd name="connsiteX3" fmla="*/ 4006371 w 4183123"/>
              <a:gd name="connsiteY3" fmla="*/ 6756617 h 6771764"/>
              <a:gd name="connsiteX4" fmla="*/ 0 w 4183123"/>
              <a:gd name="connsiteY4" fmla="*/ 0 h 6771764"/>
              <a:gd name="connsiteX0" fmla="*/ 0 w 4183123"/>
              <a:gd name="connsiteY0" fmla="*/ 0 h 6789212"/>
              <a:gd name="connsiteX1" fmla="*/ 195539 w 4183123"/>
              <a:gd name="connsiteY1" fmla="*/ 6940 h 6789212"/>
              <a:gd name="connsiteX2" fmla="*/ 4183123 w 4183123"/>
              <a:gd name="connsiteY2" fmla="*/ 6768485 h 6789212"/>
              <a:gd name="connsiteX3" fmla="*/ 4009546 w 4183123"/>
              <a:gd name="connsiteY3" fmla="*/ 6778842 h 6789212"/>
              <a:gd name="connsiteX4" fmla="*/ 0 w 4183123"/>
              <a:gd name="connsiteY4" fmla="*/ 0 h 6789212"/>
              <a:gd name="connsiteX0" fmla="*/ 0 w 4183123"/>
              <a:gd name="connsiteY0" fmla="*/ 0 h 6789212"/>
              <a:gd name="connsiteX1" fmla="*/ 195539 w 4183123"/>
              <a:gd name="connsiteY1" fmla="*/ 6940 h 6789212"/>
              <a:gd name="connsiteX2" fmla="*/ 4183123 w 4183123"/>
              <a:gd name="connsiteY2" fmla="*/ 6768485 h 6789212"/>
              <a:gd name="connsiteX3" fmla="*/ 4031771 w 4183123"/>
              <a:gd name="connsiteY3" fmla="*/ 6778842 h 6789212"/>
              <a:gd name="connsiteX4" fmla="*/ 0 w 4183123"/>
              <a:gd name="connsiteY4" fmla="*/ 0 h 6789212"/>
              <a:gd name="connsiteX0" fmla="*/ 0 w 4183123"/>
              <a:gd name="connsiteY0" fmla="*/ 0 h 6778842"/>
              <a:gd name="connsiteX1" fmla="*/ 195539 w 4183123"/>
              <a:gd name="connsiteY1" fmla="*/ 6940 h 6778842"/>
              <a:gd name="connsiteX2" fmla="*/ 4183123 w 4183123"/>
              <a:gd name="connsiteY2" fmla="*/ 6768485 h 6778842"/>
              <a:gd name="connsiteX3" fmla="*/ 4031771 w 4183123"/>
              <a:gd name="connsiteY3" fmla="*/ 6778842 h 6778842"/>
              <a:gd name="connsiteX4" fmla="*/ 0 w 4183123"/>
              <a:gd name="connsiteY4" fmla="*/ 0 h 6778842"/>
              <a:gd name="connsiteX0" fmla="*/ 0 w 4183123"/>
              <a:gd name="connsiteY0" fmla="*/ 0 h 6778842"/>
              <a:gd name="connsiteX1" fmla="*/ 195539 w 4183123"/>
              <a:gd name="connsiteY1" fmla="*/ 6940 h 6778842"/>
              <a:gd name="connsiteX2" fmla="*/ 4183123 w 4183123"/>
              <a:gd name="connsiteY2" fmla="*/ 6768485 h 6778842"/>
              <a:gd name="connsiteX3" fmla="*/ 4025421 w 4183123"/>
              <a:gd name="connsiteY3" fmla="*/ 6778842 h 6778842"/>
              <a:gd name="connsiteX4" fmla="*/ 0 w 4183123"/>
              <a:gd name="connsiteY4" fmla="*/ 0 h 6778842"/>
              <a:gd name="connsiteX0" fmla="*/ 0 w 4183219"/>
              <a:gd name="connsiteY0" fmla="*/ 0 h 6778842"/>
              <a:gd name="connsiteX1" fmla="*/ 195539 w 4183219"/>
              <a:gd name="connsiteY1" fmla="*/ 6940 h 6778842"/>
              <a:gd name="connsiteX2" fmla="*/ 4183123 w 4183219"/>
              <a:gd name="connsiteY2" fmla="*/ 6768485 h 6778842"/>
              <a:gd name="connsiteX3" fmla="*/ 4025421 w 4183219"/>
              <a:gd name="connsiteY3" fmla="*/ 6778842 h 6778842"/>
              <a:gd name="connsiteX4" fmla="*/ 0 w 4183219"/>
              <a:gd name="connsiteY4" fmla="*/ 0 h 6778842"/>
              <a:gd name="connsiteX0" fmla="*/ 0 w 4183219"/>
              <a:gd name="connsiteY0" fmla="*/ 107360 h 6886202"/>
              <a:gd name="connsiteX1" fmla="*/ 122514 w 4183219"/>
              <a:gd name="connsiteY1" fmla="*/ 0 h 6886202"/>
              <a:gd name="connsiteX2" fmla="*/ 4183123 w 4183219"/>
              <a:gd name="connsiteY2" fmla="*/ 6875845 h 6886202"/>
              <a:gd name="connsiteX3" fmla="*/ 4025421 w 4183219"/>
              <a:gd name="connsiteY3" fmla="*/ 6886202 h 6886202"/>
              <a:gd name="connsiteX4" fmla="*/ 0 w 4183219"/>
              <a:gd name="connsiteY4" fmla="*/ 107360 h 6886202"/>
              <a:gd name="connsiteX0" fmla="*/ 0 w 4249894"/>
              <a:gd name="connsiteY0" fmla="*/ 0 h 6886792"/>
              <a:gd name="connsiteX1" fmla="*/ 189189 w 4249894"/>
              <a:gd name="connsiteY1" fmla="*/ 590 h 6886792"/>
              <a:gd name="connsiteX2" fmla="*/ 4249798 w 4249894"/>
              <a:gd name="connsiteY2" fmla="*/ 6876435 h 6886792"/>
              <a:gd name="connsiteX3" fmla="*/ 4092096 w 4249894"/>
              <a:gd name="connsiteY3" fmla="*/ 6886792 h 6886792"/>
              <a:gd name="connsiteX4" fmla="*/ 0 w 4249894"/>
              <a:gd name="connsiteY4" fmla="*/ 0 h 6886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49894" h="6886792">
                <a:moveTo>
                  <a:pt x="0" y="0"/>
                </a:moveTo>
                <a:lnTo>
                  <a:pt x="189189" y="590"/>
                </a:lnTo>
                <a:lnTo>
                  <a:pt x="4249798" y="6876435"/>
                </a:lnTo>
                <a:cubicBezTo>
                  <a:pt x="4254381" y="6879887"/>
                  <a:pt x="4093863" y="6883340"/>
                  <a:pt x="4092096" y="6886792"/>
                </a:cubicBezTo>
                <a:lnTo>
                  <a:pt x="0" y="0"/>
                </a:lnTo>
                <a:close/>
              </a:path>
            </a:pathLst>
          </a:custGeom>
          <a:solidFill>
            <a:srgbClr val="F05A2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Snip Single Corner Rectangle 10">
            <a:extLst>
              <a:ext uri="{FF2B5EF4-FFF2-40B4-BE49-F238E27FC236}">
                <a16:creationId xmlns:a16="http://schemas.microsoft.com/office/drawing/2014/main" id="{40B1273D-244C-B94C-B9D7-6174874B6D7C}"/>
              </a:ext>
            </a:extLst>
          </p:cNvPr>
          <p:cNvSpPr/>
          <p:nvPr/>
        </p:nvSpPr>
        <p:spPr>
          <a:xfrm rot="16200000">
            <a:off x="-1220552" y="1177189"/>
            <a:ext cx="6893502" cy="4493952"/>
          </a:xfrm>
          <a:custGeom>
            <a:avLst/>
            <a:gdLst>
              <a:gd name="connsiteX0" fmla="*/ 0 w 6814312"/>
              <a:gd name="connsiteY0" fmla="*/ 0 h 8822131"/>
              <a:gd name="connsiteX1" fmla="*/ 5678571 w 6814312"/>
              <a:gd name="connsiteY1" fmla="*/ 0 h 8822131"/>
              <a:gd name="connsiteX2" fmla="*/ 6814312 w 6814312"/>
              <a:gd name="connsiteY2" fmla="*/ 1135741 h 8822131"/>
              <a:gd name="connsiteX3" fmla="*/ 6814312 w 6814312"/>
              <a:gd name="connsiteY3" fmla="*/ 8822131 h 8822131"/>
              <a:gd name="connsiteX4" fmla="*/ 0 w 6814312"/>
              <a:gd name="connsiteY4" fmla="*/ 8822131 h 8822131"/>
              <a:gd name="connsiteX5" fmla="*/ 0 w 6814312"/>
              <a:gd name="connsiteY5" fmla="*/ 0 h 8822131"/>
              <a:gd name="connsiteX0" fmla="*/ 0 w 6814312"/>
              <a:gd name="connsiteY0" fmla="*/ 0 h 8822131"/>
              <a:gd name="connsiteX1" fmla="*/ 5678571 w 6814312"/>
              <a:gd name="connsiteY1" fmla="*/ 0 h 8822131"/>
              <a:gd name="connsiteX2" fmla="*/ 6814312 w 6814312"/>
              <a:gd name="connsiteY2" fmla="*/ 1135741 h 8822131"/>
              <a:gd name="connsiteX3" fmla="*/ 6799682 w 6814312"/>
              <a:gd name="connsiteY3" fmla="*/ 5515664 h 8822131"/>
              <a:gd name="connsiteX4" fmla="*/ 0 w 6814312"/>
              <a:gd name="connsiteY4" fmla="*/ 8822131 h 8822131"/>
              <a:gd name="connsiteX5" fmla="*/ 0 w 6814312"/>
              <a:gd name="connsiteY5" fmla="*/ 0 h 8822131"/>
              <a:gd name="connsiteX0" fmla="*/ 0 w 6815719"/>
              <a:gd name="connsiteY0" fmla="*/ 0 h 8822131"/>
              <a:gd name="connsiteX1" fmla="*/ 5678571 w 6815719"/>
              <a:gd name="connsiteY1" fmla="*/ 0 h 8822131"/>
              <a:gd name="connsiteX2" fmla="*/ 6814312 w 6815719"/>
              <a:gd name="connsiteY2" fmla="*/ 1135741 h 8822131"/>
              <a:gd name="connsiteX3" fmla="*/ 6814312 w 6815719"/>
              <a:gd name="connsiteY3" fmla="*/ 4615898 h 8822131"/>
              <a:gd name="connsiteX4" fmla="*/ 0 w 6815719"/>
              <a:gd name="connsiteY4" fmla="*/ 8822131 h 8822131"/>
              <a:gd name="connsiteX5" fmla="*/ 0 w 6815719"/>
              <a:gd name="connsiteY5" fmla="*/ 0 h 8822131"/>
              <a:gd name="connsiteX0" fmla="*/ 0 w 6822513"/>
              <a:gd name="connsiteY0" fmla="*/ 0 h 8822131"/>
              <a:gd name="connsiteX1" fmla="*/ 5678571 w 6822513"/>
              <a:gd name="connsiteY1" fmla="*/ 0 h 8822131"/>
              <a:gd name="connsiteX2" fmla="*/ 6814312 w 6822513"/>
              <a:gd name="connsiteY2" fmla="*/ 1135741 h 8822131"/>
              <a:gd name="connsiteX3" fmla="*/ 6821627 w 6822513"/>
              <a:gd name="connsiteY3" fmla="*/ 4828038 h 8822131"/>
              <a:gd name="connsiteX4" fmla="*/ 0 w 6822513"/>
              <a:gd name="connsiteY4" fmla="*/ 8822131 h 8822131"/>
              <a:gd name="connsiteX5" fmla="*/ 0 w 6822513"/>
              <a:gd name="connsiteY5" fmla="*/ 0 h 8822131"/>
              <a:gd name="connsiteX0" fmla="*/ 7315 w 6829828"/>
              <a:gd name="connsiteY0" fmla="*/ 0 h 8851392"/>
              <a:gd name="connsiteX1" fmla="*/ 5685886 w 6829828"/>
              <a:gd name="connsiteY1" fmla="*/ 0 h 8851392"/>
              <a:gd name="connsiteX2" fmla="*/ 6821627 w 6829828"/>
              <a:gd name="connsiteY2" fmla="*/ 1135741 h 8851392"/>
              <a:gd name="connsiteX3" fmla="*/ 6828942 w 6829828"/>
              <a:gd name="connsiteY3" fmla="*/ 4828038 h 8851392"/>
              <a:gd name="connsiteX4" fmla="*/ 0 w 6829828"/>
              <a:gd name="connsiteY4" fmla="*/ 8851392 h 8851392"/>
              <a:gd name="connsiteX5" fmla="*/ 7315 w 6829828"/>
              <a:gd name="connsiteY5" fmla="*/ 0 h 8851392"/>
              <a:gd name="connsiteX0" fmla="*/ 7315 w 6829828"/>
              <a:gd name="connsiteY0" fmla="*/ 0 h 8851392"/>
              <a:gd name="connsiteX1" fmla="*/ 4120433 w 6829828"/>
              <a:gd name="connsiteY1" fmla="*/ 431597 h 8851392"/>
              <a:gd name="connsiteX2" fmla="*/ 6821627 w 6829828"/>
              <a:gd name="connsiteY2" fmla="*/ 1135741 h 8851392"/>
              <a:gd name="connsiteX3" fmla="*/ 6828942 w 6829828"/>
              <a:gd name="connsiteY3" fmla="*/ 4828038 h 8851392"/>
              <a:gd name="connsiteX4" fmla="*/ 0 w 6829828"/>
              <a:gd name="connsiteY4" fmla="*/ 8851392 h 8851392"/>
              <a:gd name="connsiteX5" fmla="*/ 7315 w 6829828"/>
              <a:gd name="connsiteY5" fmla="*/ 0 h 8851392"/>
              <a:gd name="connsiteX0" fmla="*/ 7315 w 6829828"/>
              <a:gd name="connsiteY0" fmla="*/ 0 h 8851392"/>
              <a:gd name="connsiteX1" fmla="*/ 4859268 w 6829828"/>
              <a:gd name="connsiteY1" fmla="*/ 43892 h 8851392"/>
              <a:gd name="connsiteX2" fmla="*/ 6821627 w 6829828"/>
              <a:gd name="connsiteY2" fmla="*/ 1135741 h 8851392"/>
              <a:gd name="connsiteX3" fmla="*/ 6828942 w 6829828"/>
              <a:gd name="connsiteY3" fmla="*/ 4828038 h 8851392"/>
              <a:gd name="connsiteX4" fmla="*/ 0 w 6829828"/>
              <a:gd name="connsiteY4" fmla="*/ 8851392 h 8851392"/>
              <a:gd name="connsiteX5" fmla="*/ 7315 w 6829828"/>
              <a:gd name="connsiteY5" fmla="*/ 0 h 8851392"/>
              <a:gd name="connsiteX0" fmla="*/ 7315 w 6850888"/>
              <a:gd name="connsiteY0" fmla="*/ 0 h 8851392"/>
              <a:gd name="connsiteX1" fmla="*/ 4859268 w 6850888"/>
              <a:gd name="connsiteY1" fmla="*/ 43892 h 8851392"/>
              <a:gd name="connsiteX2" fmla="*/ 6850888 w 6850888"/>
              <a:gd name="connsiteY2" fmla="*/ 31145 h 8851392"/>
              <a:gd name="connsiteX3" fmla="*/ 6828942 w 6850888"/>
              <a:gd name="connsiteY3" fmla="*/ 4828038 h 8851392"/>
              <a:gd name="connsiteX4" fmla="*/ 0 w 6850888"/>
              <a:gd name="connsiteY4" fmla="*/ 8851392 h 8851392"/>
              <a:gd name="connsiteX5" fmla="*/ 7315 w 6850888"/>
              <a:gd name="connsiteY5" fmla="*/ 0 h 8851392"/>
              <a:gd name="connsiteX0" fmla="*/ 343814 w 6850888"/>
              <a:gd name="connsiteY0" fmla="*/ 2741315 h 8820247"/>
              <a:gd name="connsiteX1" fmla="*/ 4859268 w 6850888"/>
              <a:gd name="connsiteY1" fmla="*/ 12747 h 8820247"/>
              <a:gd name="connsiteX2" fmla="*/ 6850888 w 6850888"/>
              <a:gd name="connsiteY2" fmla="*/ 0 h 8820247"/>
              <a:gd name="connsiteX3" fmla="*/ 6828942 w 6850888"/>
              <a:gd name="connsiteY3" fmla="*/ 4796893 h 8820247"/>
              <a:gd name="connsiteX4" fmla="*/ 0 w 6850888"/>
              <a:gd name="connsiteY4" fmla="*/ 8820247 h 8820247"/>
              <a:gd name="connsiteX5" fmla="*/ 343814 w 6850888"/>
              <a:gd name="connsiteY5" fmla="*/ 2741315 h 8820247"/>
              <a:gd name="connsiteX0" fmla="*/ 211 w 6865731"/>
              <a:gd name="connsiteY0" fmla="*/ 2909564 h 8820247"/>
              <a:gd name="connsiteX1" fmla="*/ 4874111 w 6865731"/>
              <a:gd name="connsiteY1" fmla="*/ 12747 h 8820247"/>
              <a:gd name="connsiteX2" fmla="*/ 6865731 w 6865731"/>
              <a:gd name="connsiteY2" fmla="*/ 0 h 8820247"/>
              <a:gd name="connsiteX3" fmla="*/ 6843785 w 6865731"/>
              <a:gd name="connsiteY3" fmla="*/ 4796893 h 8820247"/>
              <a:gd name="connsiteX4" fmla="*/ 14843 w 6865731"/>
              <a:gd name="connsiteY4" fmla="*/ 8820247 h 8820247"/>
              <a:gd name="connsiteX5" fmla="*/ 211 w 6865731"/>
              <a:gd name="connsiteY5" fmla="*/ 2909564 h 8820247"/>
              <a:gd name="connsiteX0" fmla="*/ 703 w 6866223"/>
              <a:gd name="connsiteY0" fmla="*/ 2909564 h 8820247"/>
              <a:gd name="connsiteX1" fmla="*/ 4874603 w 6866223"/>
              <a:gd name="connsiteY1" fmla="*/ 12747 h 8820247"/>
              <a:gd name="connsiteX2" fmla="*/ 6866223 w 6866223"/>
              <a:gd name="connsiteY2" fmla="*/ 0 h 8820247"/>
              <a:gd name="connsiteX3" fmla="*/ 6844277 w 6866223"/>
              <a:gd name="connsiteY3" fmla="*/ 4796893 h 8820247"/>
              <a:gd name="connsiteX4" fmla="*/ 705 w 6866223"/>
              <a:gd name="connsiteY4" fmla="*/ 8820247 h 8820247"/>
              <a:gd name="connsiteX5" fmla="*/ 703 w 6866223"/>
              <a:gd name="connsiteY5" fmla="*/ 2909564 h 8820247"/>
              <a:gd name="connsiteX0" fmla="*/ 703 w 6867947"/>
              <a:gd name="connsiteY0" fmla="*/ 2909564 h 8820247"/>
              <a:gd name="connsiteX1" fmla="*/ 4874603 w 6867947"/>
              <a:gd name="connsiteY1" fmla="*/ 12747 h 8820247"/>
              <a:gd name="connsiteX2" fmla="*/ 6866223 w 6867947"/>
              <a:gd name="connsiteY2" fmla="*/ 0 h 8820247"/>
              <a:gd name="connsiteX3" fmla="*/ 6866579 w 6867947"/>
              <a:gd name="connsiteY3" fmla="*/ 708113 h 8820247"/>
              <a:gd name="connsiteX4" fmla="*/ 705 w 6867947"/>
              <a:gd name="connsiteY4" fmla="*/ 8820247 h 8820247"/>
              <a:gd name="connsiteX5" fmla="*/ 703 w 6867947"/>
              <a:gd name="connsiteY5" fmla="*/ 2909564 h 8820247"/>
              <a:gd name="connsiteX0" fmla="*/ 3 w 6867247"/>
              <a:gd name="connsiteY0" fmla="*/ 2909564 h 4478706"/>
              <a:gd name="connsiteX1" fmla="*/ 4873903 w 6867247"/>
              <a:gd name="connsiteY1" fmla="*/ 12747 h 4478706"/>
              <a:gd name="connsiteX2" fmla="*/ 6865523 w 6867247"/>
              <a:gd name="connsiteY2" fmla="*/ 0 h 4478706"/>
              <a:gd name="connsiteX3" fmla="*/ 6865879 w 6867247"/>
              <a:gd name="connsiteY3" fmla="*/ 708113 h 4478706"/>
              <a:gd name="connsiteX4" fmla="*/ 1546308 w 6867247"/>
              <a:gd name="connsiteY4" fmla="*/ 4478706 h 4478706"/>
              <a:gd name="connsiteX5" fmla="*/ 3 w 6867247"/>
              <a:gd name="connsiteY5" fmla="*/ 2909564 h 4478706"/>
              <a:gd name="connsiteX0" fmla="*/ 4 w 6733433"/>
              <a:gd name="connsiteY0" fmla="*/ 3660415 h 4618800"/>
              <a:gd name="connsiteX1" fmla="*/ 4740089 w 6733433"/>
              <a:gd name="connsiteY1" fmla="*/ 12747 h 4618800"/>
              <a:gd name="connsiteX2" fmla="*/ 6731709 w 6733433"/>
              <a:gd name="connsiteY2" fmla="*/ 0 h 4618800"/>
              <a:gd name="connsiteX3" fmla="*/ 6732065 w 6733433"/>
              <a:gd name="connsiteY3" fmla="*/ 708113 h 4618800"/>
              <a:gd name="connsiteX4" fmla="*/ 1412494 w 6733433"/>
              <a:gd name="connsiteY4" fmla="*/ 4478706 h 4618800"/>
              <a:gd name="connsiteX5" fmla="*/ 4 w 6733433"/>
              <a:gd name="connsiteY5" fmla="*/ 3660415 h 4618800"/>
              <a:gd name="connsiteX0" fmla="*/ 3 w 6792906"/>
              <a:gd name="connsiteY0" fmla="*/ 3504300 h 4486371"/>
              <a:gd name="connsiteX1" fmla="*/ 4799562 w 6792906"/>
              <a:gd name="connsiteY1" fmla="*/ 12747 h 4486371"/>
              <a:gd name="connsiteX2" fmla="*/ 6791182 w 6792906"/>
              <a:gd name="connsiteY2" fmla="*/ 0 h 4486371"/>
              <a:gd name="connsiteX3" fmla="*/ 6791538 w 6792906"/>
              <a:gd name="connsiteY3" fmla="*/ 708113 h 4486371"/>
              <a:gd name="connsiteX4" fmla="*/ 1471967 w 6792906"/>
              <a:gd name="connsiteY4" fmla="*/ 4478706 h 4486371"/>
              <a:gd name="connsiteX5" fmla="*/ 3 w 6792906"/>
              <a:gd name="connsiteY5" fmla="*/ 3504300 h 4486371"/>
              <a:gd name="connsiteX0" fmla="*/ 3 w 6792906"/>
              <a:gd name="connsiteY0" fmla="*/ 3504300 h 5136145"/>
              <a:gd name="connsiteX1" fmla="*/ 4799562 w 6792906"/>
              <a:gd name="connsiteY1" fmla="*/ 12747 h 5136145"/>
              <a:gd name="connsiteX2" fmla="*/ 6791182 w 6792906"/>
              <a:gd name="connsiteY2" fmla="*/ 0 h 5136145"/>
              <a:gd name="connsiteX3" fmla="*/ 6791538 w 6792906"/>
              <a:gd name="connsiteY3" fmla="*/ 708113 h 5136145"/>
              <a:gd name="connsiteX4" fmla="*/ 1471967 w 6792906"/>
              <a:gd name="connsiteY4" fmla="*/ 4478706 h 5136145"/>
              <a:gd name="connsiteX5" fmla="*/ 3 w 6792906"/>
              <a:gd name="connsiteY5" fmla="*/ 3504300 h 5136145"/>
              <a:gd name="connsiteX0" fmla="*/ 3 w 6792906"/>
              <a:gd name="connsiteY0" fmla="*/ 3504300 h 4835788"/>
              <a:gd name="connsiteX1" fmla="*/ 4799562 w 6792906"/>
              <a:gd name="connsiteY1" fmla="*/ 12747 h 4835788"/>
              <a:gd name="connsiteX2" fmla="*/ 6791182 w 6792906"/>
              <a:gd name="connsiteY2" fmla="*/ 0 h 4835788"/>
              <a:gd name="connsiteX3" fmla="*/ 6791538 w 6792906"/>
              <a:gd name="connsiteY3" fmla="*/ 708113 h 4835788"/>
              <a:gd name="connsiteX4" fmla="*/ 1471967 w 6792906"/>
              <a:gd name="connsiteY4" fmla="*/ 4478706 h 4835788"/>
              <a:gd name="connsiteX5" fmla="*/ 3 w 6792906"/>
              <a:gd name="connsiteY5" fmla="*/ 3504300 h 4835788"/>
              <a:gd name="connsiteX0" fmla="*/ 3 w 6792906"/>
              <a:gd name="connsiteY0" fmla="*/ 3504300 h 4653662"/>
              <a:gd name="connsiteX1" fmla="*/ 4799562 w 6792906"/>
              <a:gd name="connsiteY1" fmla="*/ 12747 h 4653662"/>
              <a:gd name="connsiteX2" fmla="*/ 6791182 w 6792906"/>
              <a:gd name="connsiteY2" fmla="*/ 0 h 4653662"/>
              <a:gd name="connsiteX3" fmla="*/ 6791538 w 6792906"/>
              <a:gd name="connsiteY3" fmla="*/ 708113 h 4653662"/>
              <a:gd name="connsiteX4" fmla="*/ 1471967 w 6792906"/>
              <a:gd name="connsiteY4" fmla="*/ 4478706 h 4653662"/>
              <a:gd name="connsiteX5" fmla="*/ 3 w 6792906"/>
              <a:gd name="connsiteY5" fmla="*/ 3504300 h 4653662"/>
              <a:gd name="connsiteX0" fmla="*/ 33 w 6792936"/>
              <a:gd name="connsiteY0" fmla="*/ 3504300 h 5103175"/>
              <a:gd name="connsiteX1" fmla="*/ 4799592 w 6792936"/>
              <a:gd name="connsiteY1" fmla="*/ 12747 h 5103175"/>
              <a:gd name="connsiteX2" fmla="*/ 6791212 w 6792936"/>
              <a:gd name="connsiteY2" fmla="*/ 0 h 5103175"/>
              <a:gd name="connsiteX3" fmla="*/ 6791568 w 6792936"/>
              <a:gd name="connsiteY3" fmla="*/ 708113 h 5103175"/>
              <a:gd name="connsiteX4" fmla="*/ 133850 w 6792936"/>
              <a:gd name="connsiteY4" fmla="*/ 5103175 h 5103175"/>
              <a:gd name="connsiteX5" fmla="*/ 33 w 6792936"/>
              <a:gd name="connsiteY5" fmla="*/ 3504300 h 5103175"/>
              <a:gd name="connsiteX0" fmla="*/ 32 w 6792935"/>
              <a:gd name="connsiteY0" fmla="*/ 3504300 h 5415418"/>
              <a:gd name="connsiteX1" fmla="*/ 4799591 w 6792935"/>
              <a:gd name="connsiteY1" fmla="*/ 12747 h 5415418"/>
              <a:gd name="connsiteX2" fmla="*/ 6791211 w 6792935"/>
              <a:gd name="connsiteY2" fmla="*/ 0 h 5415418"/>
              <a:gd name="connsiteX3" fmla="*/ 6791567 w 6792935"/>
              <a:gd name="connsiteY3" fmla="*/ 708113 h 5415418"/>
              <a:gd name="connsiteX4" fmla="*/ 133849 w 6792935"/>
              <a:gd name="connsiteY4" fmla="*/ 5103175 h 5415418"/>
              <a:gd name="connsiteX5" fmla="*/ 32 w 6792935"/>
              <a:gd name="connsiteY5" fmla="*/ 3504300 h 5415418"/>
              <a:gd name="connsiteX0" fmla="*/ 646768 w 6659086"/>
              <a:gd name="connsiteY0" fmla="*/ 3043387 h 5233066"/>
              <a:gd name="connsiteX1" fmla="*/ 4665742 w 6659086"/>
              <a:gd name="connsiteY1" fmla="*/ 12747 h 5233066"/>
              <a:gd name="connsiteX2" fmla="*/ 6657362 w 6659086"/>
              <a:gd name="connsiteY2" fmla="*/ 0 h 5233066"/>
              <a:gd name="connsiteX3" fmla="*/ 6657718 w 6659086"/>
              <a:gd name="connsiteY3" fmla="*/ 708113 h 5233066"/>
              <a:gd name="connsiteX4" fmla="*/ 0 w 6659086"/>
              <a:gd name="connsiteY4" fmla="*/ 5103175 h 5233066"/>
              <a:gd name="connsiteX5" fmla="*/ 646768 w 6659086"/>
              <a:gd name="connsiteY5" fmla="*/ 3043387 h 5233066"/>
              <a:gd name="connsiteX0" fmla="*/ 646768 w 6659086"/>
              <a:gd name="connsiteY0" fmla="*/ 3043387 h 5103199"/>
              <a:gd name="connsiteX1" fmla="*/ 4665742 w 6659086"/>
              <a:gd name="connsiteY1" fmla="*/ 12747 h 5103199"/>
              <a:gd name="connsiteX2" fmla="*/ 6657362 w 6659086"/>
              <a:gd name="connsiteY2" fmla="*/ 0 h 5103199"/>
              <a:gd name="connsiteX3" fmla="*/ 6657718 w 6659086"/>
              <a:gd name="connsiteY3" fmla="*/ 708113 h 5103199"/>
              <a:gd name="connsiteX4" fmla="*/ 0 w 6659086"/>
              <a:gd name="connsiteY4" fmla="*/ 5103175 h 5103199"/>
              <a:gd name="connsiteX5" fmla="*/ 646768 w 6659086"/>
              <a:gd name="connsiteY5" fmla="*/ 3043387 h 5103199"/>
              <a:gd name="connsiteX0" fmla="*/ 758280 w 6770598"/>
              <a:gd name="connsiteY0" fmla="*/ 3043387 h 4389537"/>
              <a:gd name="connsiteX1" fmla="*/ 4777254 w 6770598"/>
              <a:gd name="connsiteY1" fmla="*/ 12747 h 4389537"/>
              <a:gd name="connsiteX2" fmla="*/ 6768874 w 6770598"/>
              <a:gd name="connsiteY2" fmla="*/ 0 h 4389537"/>
              <a:gd name="connsiteX3" fmla="*/ 6769230 w 6770598"/>
              <a:gd name="connsiteY3" fmla="*/ 708113 h 4389537"/>
              <a:gd name="connsiteX4" fmla="*/ 0 w 6770598"/>
              <a:gd name="connsiteY4" fmla="*/ 4389500 h 4389537"/>
              <a:gd name="connsiteX5" fmla="*/ 758280 w 6770598"/>
              <a:gd name="connsiteY5" fmla="*/ 3043387 h 4389537"/>
              <a:gd name="connsiteX0" fmla="*/ 7431 w 6770598"/>
              <a:gd name="connsiteY0" fmla="*/ 3504306 h 4389556"/>
              <a:gd name="connsiteX1" fmla="*/ 4777254 w 6770598"/>
              <a:gd name="connsiteY1" fmla="*/ 12747 h 4389556"/>
              <a:gd name="connsiteX2" fmla="*/ 6768874 w 6770598"/>
              <a:gd name="connsiteY2" fmla="*/ 0 h 4389556"/>
              <a:gd name="connsiteX3" fmla="*/ 6769230 w 6770598"/>
              <a:gd name="connsiteY3" fmla="*/ 708113 h 4389556"/>
              <a:gd name="connsiteX4" fmla="*/ 0 w 6770598"/>
              <a:gd name="connsiteY4" fmla="*/ 4389500 h 4389556"/>
              <a:gd name="connsiteX5" fmla="*/ 7431 w 6770598"/>
              <a:gd name="connsiteY5" fmla="*/ 3504306 h 4389556"/>
              <a:gd name="connsiteX0" fmla="*/ 29734 w 6792901"/>
              <a:gd name="connsiteY0" fmla="*/ 3504306 h 4382122"/>
              <a:gd name="connsiteX1" fmla="*/ 4799557 w 6792901"/>
              <a:gd name="connsiteY1" fmla="*/ 12747 h 4382122"/>
              <a:gd name="connsiteX2" fmla="*/ 6791177 w 6792901"/>
              <a:gd name="connsiteY2" fmla="*/ 0 h 4382122"/>
              <a:gd name="connsiteX3" fmla="*/ 6791533 w 6792901"/>
              <a:gd name="connsiteY3" fmla="*/ 708113 h 4382122"/>
              <a:gd name="connsiteX4" fmla="*/ 0 w 6792901"/>
              <a:gd name="connsiteY4" fmla="*/ 4382066 h 4382122"/>
              <a:gd name="connsiteX5" fmla="*/ 29734 w 6792901"/>
              <a:gd name="connsiteY5" fmla="*/ 3504306 h 4382122"/>
              <a:gd name="connsiteX0" fmla="*/ 703 w 6793607"/>
              <a:gd name="connsiteY0" fmla="*/ 3504308 h 4382122"/>
              <a:gd name="connsiteX1" fmla="*/ 4800263 w 6793607"/>
              <a:gd name="connsiteY1" fmla="*/ 12747 h 4382122"/>
              <a:gd name="connsiteX2" fmla="*/ 6791883 w 6793607"/>
              <a:gd name="connsiteY2" fmla="*/ 0 h 4382122"/>
              <a:gd name="connsiteX3" fmla="*/ 6792239 w 6793607"/>
              <a:gd name="connsiteY3" fmla="*/ 708113 h 4382122"/>
              <a:gd name="connsiteX4" fmla="*/ 706 w 6793607"/>
              <a:gd name="connsiteY4" fmla="*/ 4382066 h 4382122"/>
              <a:gd name="connsiteX5" fmla="*/ 703 w 6793607"/>
              <a:gd name="connsiteY5" fmla="*/ 3504308 h 4382122"/>
              <a:gd name="connsiteX0" fmla="*/ 703 w 6793607"/>
              <a:gd name="connsiteY0" fmla="*/ 3504308 h 4382122"/>
              <a:gd name="connsiteX1" fmla="*/ 6227619 w 6793607"/>
              <a:gd name="connsiteY1" fmla="*/ 607479 h 4382122"/>
              <a:gd name="connsiteX2" fmla="*/ 6791883 w 6793607"/>
              <a:gd name="connsiteY2" fmla="*/ 0 h 4382122"/>
              <a:gd name="connsiteX3" fmla="*/ 6792239 w 6793607"/>
              <a:gd name="connsiteY3" fmla="*/ 708113 h 4382122"/>
              <a:gd name="connsiteX4" fmla="*/ 706 w 6793607"/>
              <a:gd name="connsiteY4" fmla="*/ 4382066 h 4382122"/>
              <a:gd name="connsiteX5" fmla="*/ 703 w 6793607"/>
              <a:gd name="connsiteY5" fmla="*/ 3504308 h 4382122"/>
              <a:gd name="connsiteX0" fmla="*/ 703 w 6793607"/>
              <a:gd name="connsiteY0" fmla="*/ 3536165 h 4413979"/>
              <a:gd name="connsiteX1" fmla="*/ 5997160 w 6793607"/>
              <a:gd name="connsiteY1" fmla="*/ 0 h 4413979"/>
              <a:gd name="connsiteX2" fmla="*/ 6791883 w 6793607"/>
              <a:gd name="connsiteY2" fmla="*/ 31857 h 4413979"/>
              <a:gd name="connsiteX3" fmla="*/ 6792239 w 6793607"/>
              <a:gd name="connsiteY3" fmla="*/ 739970 h 4413979"/>
              <a:gd name="connsiteX4" fmla="*/ 706 w 6793607"/>
              <a:gd name="connsiteY4" fmla="*/ 4413923 h 4413979"/>
              <a:gd name="connsiteX5" fmla="*/ 703 w 6793607"/>
              <a:gd name="connsiteY5" fmla="*/ 3536165 h 4413979"/>
              <a:gd name="connsiteX0" fmla="*/ 22300 w 6792901"/>
              <a:gd name="connsiteY0" fmla="*/ 3498994 h 4413977"/>
              <a:gd name="connsiteX1" fmla="*/ 5996454 w 6792901"/>
              <a:gd name="connsiteY1" fmla="*/ 0 h 4413977"/>
              <a:gd name="connsiteX2" fmla="*/ 6791177 w 6792901"/>
              <a:gd name="connsiteY2" fmla="*/ 31857 h 4413977"/>
              <a:gd name="connsiteX3" fmla="*/ 6791533 w 6792901"/>
              <a:gd name="connsiteY3" fmla="*/ 739970 h 4413977"/>
              <a:gd name="connsiteX4" fmla="*/ 0 w 6792901"/>
              <a:gd name="connsiteY4" fmla="*/ 4413923 h 4413977"/>
              <a:gd name="connsiteX5" fmla="*/ 22300 w 6792901"/>
              <a:gd name="connsiteY5" fmla="*/ 3498994 h 4413977"/>
              <a:gd name="connsiteX0" fmla="*/ 703 w 6793606"/>
              <a:gd name="connsiteY0" fmla="*/ 3498994 h 4413977"/>
              <a:gd name="connsiteX1" fmla="*/ 5997159 w 6793606"/>
              <a:gd name="connsiteY1" fmla="*/ 0 h 4413977"/>
              <a:gd name="connsiteX2" fmla="*/ 6791882 w 6793606"/>
              <a:gd name="connsiteY2" fmla="*/ 31857 h 4413977"/>
              <a:gd name="connsiteX3" fmla="*/ 6792238 w 6793606"/>
              <a:gd name="connsiteY3" fmla="*/ 739970 h 4413977"/>
              <a:gd name="connsiteX4" fmla="*/ 705 w 6793606"/>
              <a:gd name="connsiteY4" fmla="*/ 4413923 h 4413977"/>
              <a:gd name="connsiteX5" fmla="*/ 703 w 6793606"/>
              <a:gd name="connsiteY5" fmla="*/ 3498994 h 4413977"/>
              <a:gd name="connsiteX0" fmla="*/ 703 w 6793606"/>
              <a:gd name="connsiteY0" fmla="*/ 3511742 h 4426725"/>
              <a:gd name="connsiteX1" fmla="*/ 5997159 w 6793606"/>
              <a:gd name="connsiteY1" fmla="*/ 12748 h 4426725"/>
              <a:gd name="connsiteX2" fmla="*/ 6791885 w 6793606"/>
              <a:gd name="connsiteY2" fmla="*/ 0 h 4426725"/>
              <a:gd name="connsiteX3" fmla="*/ 6792238 w 6793606"/>
              <a:gd name="connsiteY3" fmla="*/ 752718 h 4426725"/>
              <a:gd name="connsiteX4" fmla="*/ 705 w 6793606"/>
              <a:gd name="connsiteY4" fmla="*/ 4426671 h 4426725"/>
              <a:gd name="connsiteX5" fmla="*/ 703 w 6793606"/>
              <a:gd name="connsiteY5" fmla="*/ 3511742 h 4426725"/>
              <a:gd name="connsiteX0" fmla="*/ 703 w 6793609"/>
              <a:gd name="connsiteY0" fmla="*/ 3748902 h 4663885"/>
              <a:gd name="connsiteX1" fmla="*/ 5997159 w 6793609"/>
              <a:gd name="connsiteY1" fmla="*/ 249908 h 4663885"/>
              <a:gd name="connsiteX2" fmla="*/ 6791885 w 6793609"/>
              <a:gd name="connsiteY2" fmla="*/ 237160 h 4663885"/>
              <a:gd name="connsiteX3" fmla="*/ 6792241 w 6793609"/>
              <a:gd name="connsiteY3" fmla="*/ 447185 h 4663885"/>
              <a:gd name="connsiteX4" fmla="*/ 705 w 6793609"/>
              <a:gd name="connsiteY4" fmla="*/ 4663831 h 4663885"/>
              <a:gd name="connsiteX5" fmla="*/ 703 w 6793609"/>
              <a:gd name="connsiteY5" fmla="*/ 3748902 h 4663885"/>
              <a:gd name="connsiteX0" fmla="*/ 703 w 6829764"/>
              <a:gd name="connsiteY0" fmla="*/ 3544509 h 4459492"/>
              <a:gd name="connsiteX1" fmla="*/ 5997159 w 6829764"/>
              <a:gd name="connsiteY1" fmla="*/ 45515 h 4459492"/>
              <a:gd name="connsiteX2" fmla="*/ 6791885 w 6829764"/>
              <a:gd name="connsiteY2" fmla="*/ 32767 h 4459492"/>
              <a:gd name="connsiteX3" fmla="*/ 6829411 w 6829764"/>
              <a:gd name="connsiteY3" fmla="*/ 480685 h 4459492"/>
              <a:gd name="connsiteX4" fmla="*/ 705 w 6829764"/>
              <a:gd name="connsiteY4" fmla="*/ 4459438 h 4459492"/>
              <a:gd name="connsiteX5" fmla="*/ 703 w 6829764"/>
              <a:gd name="connsiteY5" fmla="*/ 3544509 h 4459492"/>
              <a:gd name="connsiteX0" fmla="*/ 703 w 6829411"/>
              <a:gd name="connsiteY0" fmla="*/ 3511742 h 4426725"/>
              <a:gd name="connsiteX1" fmla="*/ 5997159 w 6829411"/>
              <a:gd name="connsiteY1" fmla="*/ 12748 h 4426725"/>
              <a:gd name="connsiteX2" fmla="*/ 6791885 w 6829411"/>
              <a:gd name="connsiteY2" fmla="*/ 0 h 4426725"/>
              <a:gd name="connsiteX3" fmla="*/ 6829411 w 6829411"/>
              <a:gd name="connsiteY3" fmla="*/ 447918 h 4426725"/>
              <a:gd name="connsiteX4" fmla="*/ 705 w 6829411"/>
              <a:gd name="connsiteY4" fmla="*/ 4426671 h 4426725"/>
              <a:gd name="connsiteX5" fmla="*/ 703 w 6829411"/>
              <a:gd name="connsiteY5" fmla="*/ 3511742 h 4426725"/>
              <a:gd name="connsiteX0" fmla="*/ 703 w 6829411"/>
              <a:gd name="connsiteY0" fmla="*/ 3511775 h 4426758"/>
              <a:gd name="connsiteX1" fmla="*/ 5997159 w 6829411"/>
              <a:gd name="connsiteY1" fmla="*/ 12781 h 4426758"/>
              <a:gd name="connsiteX2" fmla="*/ 6791885 w 6829411"/>
              <a:gd name="connsiteY2" fmla="*/ 33 h 4426758"/>
              <a:gd name="connsiteX3" fmla="*/ 6829411 w 6829411"/>
              <a:gd name="connsiteY3" fmla="*/ 447951 h 4426758"/>
              <a:gd name="connsiteX4" fmla="*/ 705 w 6829411"/>
              <a:gd name="connsiteY4" fmla="*/ 4426704 h 4426758"/>
              <a:gd name="connsiteX5" fmla="*/ 703 w 6829411"/>
              <a:gd name="connsiteY5" fmla="*/ 3511775 h 4426758"/>
              <a:gd name="connsiteX0" fmla="*/ 703 w 6792688"/>
              <a:gd name="connsiteY0" fmla="*/ 3511772 h 4426755"/>
              <a:gd name="connsiteX1" fmla="*/ 5997159 w 6792688"/>
              <a:gd name="connsiteY1" fmla="*/ 12778 h 4426755"/>
              <a:gd name="connsiteX2" fmla="*/ 6791885 w 6792688"/>
              <a:gd name="connsiteY2" fmla="*/ 30 h 4426755"/>
              <a:gd name="connsiteX3" fmla="*/ 6717898 w 6792688"/>
              <a:gd name="connsiteY3" fmla="*/ 499987 h 4426755"/>
              <a:gd name="connsiteX4" fmla="*/ 705 w 6792688"/>
              <a:gd name="connsiteY4" fmla="*/ 4426701 h 4426755"/>
              <a:gd name="connsiteX5" fmla="*/ 703 w 6792688"/>
              <a:gd name="connsiteY5" fmla="*/ 3511772 h 4426755"/>
              <a:gd name="connsiteX0" fmla="*/ 703 w 6792295"/>
              <a:gd name="connsiteY0" fmla="*/ 3511795 h 4426778"/>
              <a:gd name="connsiteX1" fmla="*/ 5997159 w 6792295"/>
              <a:gd name="connsiteY1" fmla="*/ 12801 h 4426778"/>
              <a:gd name="connsiteX2" fmla="*/ 6791885 w 6792295"/>
              <a:gd name="connsiteY2" fmla="*/ 53 h 4426778"/>
              <a:gd name="connsiteX3" fmla="*/ 6628688 w 6792295"/>
              <a:gd name="connsiteY3" fmla="*/ 269552 h 4426778"/>
              <a:gd name="connsiteX4" fmla="*/ 705 w 6792295"/>
              <a:gd name="connsiteY4" fmla="*/ 4426724 h 4426778"/>
              <a:gd name="connsiteX5" fmla="*/ 703 w 6792295"/>
              <a:gd name="connsiteY5" fmla="*/ 3511795 h 4426778"/>
              <a:gd name="connsiteX0" fmla="*/ 703 w 6795884"/>
              <a:gd name="connsiteY0" fmla="*/ 3511773 h 4426756"/>
              <a:gd name="connsiteX1" fmla="*/ 5997159 w 6795884"/>
              <a:gd name="connsiteY1" fmla="*/ 12779 h 4426756"/>
              <a:gd name="connsiteX2" fmla="*/ 6791885 w 6795884"/>
              <a:gd name="connsiteY2" fmla="*/ 31 h 4426756"/>
              <a:gd name="connsiteX3" fmla="*/ 6792242 w 6795884"/>
              <a:gd name="connsiteY3" fmla="*/ 492554 h 4426756"/>
              <a:gd name="connsiteX4" fmla="*/ 705 w 6795884"/>
              <a:gd name="connsiteY4" fmla="*/ 4426702 h 4426756"/>
              <a:gd name="connsiteX5" fmla="*/ 703 w 6795884"/>
              <a:gd name="connsiteY5" fmla="*/ 3511773 h 4426756"/>
              <a:gd name="connsiteX0" fmla="*/ 98321 w 6893502"/>
              <a:gd name="connsiteY0" fmla="*/ 3511773 h 4485747"/>
              <a:gd name="connsiteX1" fmla="*/ 6094777 w 6893502"/>
              <a:gd name="connsiteY1" fmla="*/ 12779 h 4485747"/>
              <a:gd name="connsiteX2" fmla="*/ 6889503 w 6893502"/>
              <a:gd name="connsiteY2" fmla="*/ 31 h 4485747"/>
              <a:gd name="connsiteX3" fmla="*/ 6889860 w 6893502"/>
              <a:gd name="connsiteY3" fmla="*/ 492554 h 4485747"/>
              <a:gd name="connsiteX4" fmla="*/ 0 w 6893502"/>
              <a:gd name="connsiteY4" fmla="*/ 4485696 h 4485747"/>
              <a:gd name="connsiteX5" fmla="*/ 98321 w 6893502"/>
              <a:gd name="connsiteY5" fmla="*/ 3511773 h 4485747"/>
              <a:gd name="connsiteX0" fmla="*/ 4915 w 6893502"/>
              <a:gd name="connsiteY0" fmla="*/ 3565852 h 4485750"/>
              <a:gd name="connsiteX1" fmla="*/ 6094777 w 6893502"/>
              <a:gd name="connsiteY1" fmla="*/ 12779 h 4485750"/>
              <a:gd name="connsiteX2" fmla="*/ 6889503 w 6893502"/>
              <a:gd name="connsiteY2" fmla="*/ 31 h 4485750"/>
              <a:gd name="connsiteX3" fmla="*/ 6889860 w 6893502"/>
              <a:gd name="connsiteY3" fmla="*/ 492554 h 4485750"/>
              <a:gd name="connsiteX4" fmla="*/ 0 w 6893502"/>
              <a:gd name="connsiteY4" fmla="*/ 4485696 h 4485750"/>
              <a:gd name="connsiteX5" fmla="*/ 4915 w 6893502"/>
              <a:gd name="connsiteY5" fmla="*/ 3565852 h 4485750"/>
              <a:gd name="connsiteX0" fmla="*/ 4915 w 6893502"/>
              <a:gd name="connsiteY0" fmla="*/ 3565852 h 4485751"/>
              <a:gd name="connsiteX1" fmla="*/ 6094777 w 6893502"/>
              <a:gd name="connsiteY1" fmla="*/ 12779 h 4485751"/>
              <a:gd name="connsiteX2" fmla="*/ 6889503 w 6893502"/>
              <a:gd name="connsiteY2" fmla="*/ 31 h 4485751"/>
              <a:gd name="connsiteX3" fmla="*/ 6889860 w 6893502"/>
              <a:gd name="connsiteY3" fmla="*/ 492554 h 4485751"/>
              <a:gd name="connsiteX4" fmla="*/ 0 w 6893502"/>
              <a:gd name="connsiteY4" fmla="*/ 4485696 h 4485751"/>
              <a:gd name="connsiteX5" fmla="*/ 4915 w 6893502"/>
              <a:gd name="connsiteY5" fmla="*/ 3565852 h 4485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93502" h="4485751">
                <a:moveTo>
                  <a:pt x="4915" y="3565852"/>
                </a:moveTo>
                <a:lnTo>
                  <a:pt x="6094777" y="12779"/>
                </a:lnTo>
                <a:lnTo>
                  <a:pt x="6889503" y="31"/>
                </a:lnTo>
                <a:cubicBezTo>
                  <a:pt x="6899494" y="-4522"/>
                  <a:pt x="6887303" y="504541"/>
                  <a:pt x="6889860" y="492554"/>
                </a:cubicBezTo>
                <a:lnTo>
                  <a:pt x="0" y="4485696"/>
                </a:lnTo>
                <a:cubicBezTo>
                  <a:pt x="2437" y="4494033"/>
                  <a:pt x="-2440" y="3567238"/>
                  <a:pt x="4915" y="3565852"/>
                </a:cubicBezTo>
                <a:close/>
              </a:path>
            </a:pathLst>
          </a:custGeom>
          <a:solidFill>
            <a:srgbClr val="92D05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5">
            <a:extLst>
              <a:ext uri="{FF2B5EF4-FFF2-40B4-BE49-F238E27FC236}">
                <a16:creationId xmlns:a16="http://schemas.microsoft.com/office/drawing/2014/main" id="{12F6B9A4-9056-3040-8B63-64F06371B0A8}"/>
              </a:ext>
            </a:extLst>
          </p:cNvPr>
          <p:cNvSpPr/>
          <p:nvPr/>
        </p:nvSpPr>
        <p:spPr>
          <a:xfrm>
            <a:off x="5801360" y="2279846"/>
            <a:ext cx="3342641" cy="122431"/>
          </a:xfrm>
          <a:custGeom>
            <a:avLst/>
            <a:gdLst>
              <a:gd name="connsiteX0" fmla="*/ 0 w 3095187"/>
              <a:gd name="connsiteY0" fmla="*/ 0 h 118605"/>
              <a:gd name="connsiteX1" fmla="*/ 3095187 w 3095187"/>
              <a:gd name="connsiteY1" fmla="*/ 0 h 118605"/>
              <a:gd name="connsiteX2" fmla="*/ 3095187 w 3095187"/>
              <a:gd name="connsiteY2" fmla="*/ 118605 h 118605"/>
              <a:gd name="connsiteX3" fmla="*/ 0 w 3095187"/>
              <a:gd name="connsiteY3" fmla="*/ 118605 h 118605"/>
              <a:gd name="connsiteX4" fmla="*/ 0 w 3095187"/>
              <a:gd name="connsiteY4" fmla="*/ 0 h 118605"/>
              <a:gd name="connsiteX0" fmla="*/ 0 w 3332395"/>
              <a:gd name="connsiteY0" fmla="*/ 0 h 122431"/>
              <a:gd name="connsiteX1" fmla="*/ 3332395 w 3332395"/>
              <a:gd name="connsiteY1" fmla="*/ 3826 h 122431"/>
              <a:gd name="connsiteX2" fmla="*/ 3332395 w 3332395"/>
              <a:gd name="connsiteY2" fmla="*/ 122431 h 122431"/>
              <a:gd name="connsiteX3" fmla="*/ 237208 w 3332395"/>
              <a:gd name="connsiteY3" fmla="*/ 122431 h 122431"/>
              <a:gd name="connsiteX4" fmla="*/ 0 w 3332395"/>
              <a:gd name="connsiteY4" fmla="*/ 0 h 122431"/>
              <a:gd name="connsiteX0" fmla="*/ 0 w 3332395"/>
              <a:gd name="connsiteY0" fmla="*/ 0 h 122431"/>
              <a:gd name="connsiteX1" fmla="*/ 3332395 w 3332395"/>
              <a:gd name="connsiteY1" fmla="*/ 3826 h 122431"/>
              <a:gd name="connsiteX2" fmla="*/ 3332395 w 3332395"/>
              <a:gd name="connsiteY2" fmla="*/ 122431 h 122431"/>
              <a:gd name="connsiteX3" fmla="*/ 76518 w 3332395"/>
              <a:gd name="connsiteY3" fmla="*/ 122431 h 122431"/>
              <a:gd name="connsiteX4" fmla="*/ 0 w 3332395"/>
              <a:gd name="connsiteY4" fmla="*/ 0 h 122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2395" h="122431">
                <a:moveTo>
                  <a:pt x="0" y="0"/>
                </a:moveTo>
                <a:lnTo>
                  <a:pt x="3332395" y="3826"/>
                </a:lnTo>
                <a:lnTo>
                  <a:pt x="3332395" y="122431"/>
                </a:lnTo>
                <a:lnTo>
                  <a:pt x="76518" y="122431"/>
                </a:lnTo>
                <a:lnTo>
                  <a:pt x="0" y="0"/>
                </a:lnTo>
                <a:close/>
              </a:path>
            </a:pathLst>
          </a:custGeom>
          <a:solidFill>
            <a:srgbClr val="02AC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Snip Single Corner Rectangle 26">
            <a:extLst>
              <a:ext uri="{FF2B5EF4-FFF2-40B4-BE49-F238E27FC236}">
                <a16:creationId xmlns:a16="http://schemas.microsoft.com/office/drawing/2014/main" id="{631497EA-2D6D-F14E-85CB-36CBED981DE4}"/>
              </a:ext>
            </a:extLst>
          </p:cNvPr>
          <p:cNvSpPr/>
          <p:nvPr/>
        </p:nvSpPr>
        <p:spPr>
          <a:xfrm>
            <a:off x="0" y="2905242"/>
            <a:ext cx="2102751" cy="3952758"/>
          </a:xfrm>
          <a:custGeom>
            <a:avLst/>
            <a:gdLst>
              <a:gd name="connsiteX0" fmla="*/ 0 w 1048811"/>
              <a:gd name="connsiteY0" fmla="*/ 0 h 1126275"/>
              <a:gd name="connsiteX1" fmla="*/ 874006 w 1048811"/>
              <a:gd name="connsiteY1" fmla="*/ 0 h 1126275"/>
              <a:gd name="connsiteX2" fmla="*/ 1048811 w 1048811"/>
              <a:gd name="connsiteY2" fmla="*/ 174805 h 1126275"/>
              <a:gd name="connsiteX3" fmla="*/ 1048811 w 1048811"/>
              <a:gd name="connsiteY3" fmla="*/ 1126275 h 1126275"/>
              <a:gd name="connsiteX4" fmla="*/ 0 w 1048811"/>
              <a:gd name="connsiteY4" fmla="*/ 1126275 h 1126275"/>
              <a:gd name="connsiteX5" fmla="*/ 0 w 1048811"/>
              <a:gd name="connsiteY5" fmla="*/ 0 h 1126275"/>
              <a:gd name="connsiteX0" fmla="*/ 0 w 1223411"/>
              <a:gd name="connsiteY0" fmla="*/ 2772937 h 3899212"/>
              <a:gd name="connsiteX1" fmla="*/ 1223411 w 1223411"/>
              <a:gd name="connsiteY1" fmla="*/ 0 h 3899212"/>
              <a:gd name="connsiteX2" fmla="*/ 1048811 w 1223411"/>
              <a:gd name="connsiteY2" fmla="*/ 2947742 h 3899212"/>
              <a:gd name="connsiteX3" fmla="*/ 1048811 w 1223411"/>
              <a:gd name="connsiteY3" fmla="*/ 3899212 h 3899212"/>
              <a:gd name="connsiteX4" fmla="*/ 0 w 1223411"/>
              <a:gd name="connsiteY4" fmla="*/ 3899212 h 3899212"/>
              <a:gd name="connsiteX5" fmla="*/ 0 w 1223411"/>
              <a:gd name="connsiteY5" fmla="*/ 2772937 h 3899212"/>
              <a:gd name="connsiteX0" fmla="*/ 267629 w 1223411"/>
              <a:gd name="connsiteY0" fmla="*/ 2973659 h 3899212"/>
              <a:gd name="connsiteX1" fmla="*/ 1223411 w 1223411"/>
              <a:gd name="connsiteY1" fmla="*/ 0 h 3899212"/>
              <a:gd name="connsiteX2" fmla="*/ 1048811 w 1223411"/>
              <a:gd name="connsiteY2" fmla="*/ 2947742 h 3899212"/>
              <a:gd name="connsiteX3" fmla="*/ 1048811 w 1223411"/>
              <a:gd name="connsiteY3" fmla="*/ 3899212 h 3899212"/>
              <a:gd name="connsiteX4" fmla="*/ 0 w 1223411"/>
              <a:gd name="connsiteY4" fmla="*/ 3899212 h 3899212"/>
              <a:gd name="connsiteX5" fmla="*/ 267629 w 1223411"/>
              <a:gd name="connsiteY5" fmla="*/ 2973659 h 3899212"/>
              <a:gd name="connsiteX0" fmla="*/ 0 w 1223411"/>
              <a:gd name="connsiteY0" fmla="*/ 2995961 h 3899212"/>
              <a:gd name="connsiteX1" fmla="*/ 1223411 w 1223411"/>
              <a:gd name="connsiteY1" fmla="*/ 0 h 3899212"/>
              <a:gd name="connsiteX2" fmla="*/ 1048811 w 1223411"/>
              <a:gd name="connsiteY2" fmla="*/ 2947742 h 3899212"/>
              <a:gd name="connsiteX3" fmla="*/ 1048811 w 1223411"/>
              <a:gd name="connsiteY3" fmla="*/ 3899212 h 3899212"/>
              <a:gd name="connsiteX4" fmla="*/ 0 w 1223411"/>
              <a:gd name="connsiteY4" fmla="*/ 3899212 h 3899212"/>
              <a:gd name="connsiteX5" fmla="*/ 0 w 1223411"/>
              <a:gd name="connsiteY5" fmla="*/ 2995961 h 3899212"/>
              <a:gd name="connsiteX0" fmla="*/ 0 w 2082157"/>
              <a:gd name="connsiteY0" fmla="*/ 2995961 h 3899212"/>
              <a:gd name="connsiteX1" fmla="*/ 1223411 w 2082157"/>
              <a:gd name="connsiteY1" fmla="*/ 0 h 3899212"/>
              <a:gd name="connsiteX2" fmla="*/ 2082157 w 2082157"/>
              <a:gd name="connsiteY2" fmla="*/ 1453479 h 3899212"/>
              <a:gd name="connsiteX3" fmla="*/ 1048811 w 2082157"/>
              <a:gd name="connsiteY3" fmla="*/ 3899212 h 3899212"/>
              <a:gd name="connsiteX4" fmla="*/ 0 w 2082157"/>
              <a:gd name="connsiteY4" fmla="*/ 3899212 h 3899212"/>
              <a:gd name="connsiteX5" fmla="*/ 0 w 2082157"/>
              <a:gd name="connsiteY5" fmla="*/ 2995961 h 3899212"/>
              <a:gd name="connsiteX0" fmla="*/ 0 w 2082157"/>
              <a:gd name="connsiteY0" fmla="*/ 2393795 h 3297046"/>
              <a:gd name="connsiteX1" fmla="*/ 1349792 w 2082157"/>
              <a:gd name="connsiteY1" fmla="*/ 0 h 3297046"/>
              <a:gd name="connsiteX2" fmla="*/ 2082157 w 2082157"/>
              <a:gd name="connsiteY2" fmla="*/ 851313 h 3297046"/>
              <a:gd name="connsiteX3" fmla="*/ 1048811 w 2082157"/>
              <a:gd name="connsiteY3" fmla="*/ 3297046 h 3297046"/>
              <a:gd name="connsiteX4" fmla="*/ 0 w 2082157"/>
              <a:gd name="connsiteY4" fmla="*/ 3297046 h 3297046"/>
              <a:gd name="connsiteX5" fmla="*/ 0 w 2082157"/>
              <a:gd name="connsiteY5" fmla="*/ 2393795 h 3297046"/>
              <a:gd name="connsiteX0" fmla="*/ 0 w 2082157"/>
              <a:gd name="connsiteY0" fmla="*/ 2995961 h 3899212"/>
              <a:gd name="connsiteX1" fmla="*/ 1223412 w 2082157"/>
              <a:gd name="connsiteY1" fmla="*/ 0 h 3899212"/>
              <a:gd name="connsiteX2" fmla="*/ 2082157 w 2082157"/>
              <a:gd name="connsiteY2" fmla="*/ 1453479 h 3899212"/>
              <a:gd name="connsiteX3" fmla="*/ 1048811 w 2082157"/>
              <a:gd name="connsiteY3" fmla="*/ 3899212 h 3899212"/>
              <a:gd name="connsiteX4" fmla="*/ 0 w 2082157"/>
              <a:gd name="connsiteY4" fmla="*/ 3899212 h 3899212"/>
              <a:gd name="connsiteX5" fmla="*/ 0 w 2082157"/>
              <a:gd name="connsiteY5" fmla="*/ 2995961 h 3899212"/>
              <a:gd name="connsiteX0" fmla="*/ 0 w 2082157"/>
              <a:gd name="connsiteY0" fmla="*/ 3061864 h 3965115"/>
              <a:gd name="connsiteX1" fmla="*/ 1244006 w 2082157"/>
              <a:gd name="connsiteY1" fmla="*/ 0 h 3965115"/>
              <a:gd name="connsiteX2" fmla="*/ 2082157 w 2082157"/>
              <a:gd name="connsiteY2" fmla="*/ 1519382 h 3965115"/>
              <a:gd name="connsiteX3" fmla="*/ 1048811 w 2082157"/>
              <a:gd name="connsiteY3" fmla="*/ 3965115 h 3965115"/>
              <a:gd name="connsiteX4" fmla="*/ 0 w 2082157"/>
              <a:gd name="connsiteY4" fmla="*/ 3965115 h 3965115"/>
              <a:gd name="connsiteX5" fmla="*/ 0 w 2082157"/>
              <a:gd name="connsiteY5" fmla="*/ 3061864 h 3965115"/>
              <a:gd name="connsiteX0" fmla="*/ 0 w 2102751"/>
              <a:gd name="connsiteY0" fmla="*/ 3061864 h 3965115"/>
              <a:gd name="connsiteX1" fmla="*/ 1244006 w 2102751"/>
              <a:gd name="connsiteY1" fmla="*/ 0 h 3965115"/>
              <a:gd name="connsiteX2" fmla="*/ 2102751 w 2102751"/>
              <a:gd name="connsiteY2" fmla="*/ 1478193 h 3965115"/>
              <a:gd name="connsiteX3" fmla="*/ 1048811 w 2102751"/>
              <a:gd name="connsiteY3" fmla="*/ 3965115 h 3965115"/>
              <a:gd name="connsiteX4" fmla="*/ 0 w 2102751"/>
              <a:gd name="connsiteY4" fmla="*/ 3965115 h 3965115"/>
              <a:gd name="connsiteX5" fmla="*/ 0 w 2102751"/>
              <a:gd name="connsiteY5" fmla="*/ 3061864 h 3965115"/>
              <a:gd name="connsiteX0" fmla="*/ 0 w 2102751"/>
              <a:gd name="connsiteY0" fmla="*/ 3020675 h 3923926"/>
              <a:gd name="connsiteX1" fmla="*/ 1219292 w 2102751"/>
              <a:gd name="connsiteY1" fmla="*/ 0 h 3923926"/>
              <a:gd name="connsiteX2" fmla="*/ 2102751 w 2102751"/>
              <a:gd name="connsiteY2" fmla="*/ 1437004 h 3923926"/>
              <a:gd name="connsiteX3" fmla="*/ 1048811 w 2102751"/>
              <a:gd name="connsiteY3" fmla="*/ 3923926 h 3923926"/>
              <a:gd name="connsiteX4" fmla="*/ 0 w 2102751"/>
              <a:gd name="connsiteY4" fmla="*/ 3923926 h 3923926"/>
              <a:gd name="connsiteX5" fmla="*/ 0 w 2102751"/>
              <a:gd name="connsiteY5" fmla="*/ 3020675 h 3923926"/>
              <a:gd name="connsiteX0" fmla="*/ 0 w 2102751"/>
              <a:gd name="connsiteY0" fmla="*/ 3049507 h 3952758"/>
              <a:gd name="connsiteX1" fmla="*/ 1248124 w 2102751"/>
              <a:gd name="connsiteY1" fmla="*/ 0 h 3952758"/>
              <a:gd name="connsiteX2" fmla="*/ 2102751 w 2102751"/>
              <a:gd name="connsiteY2" fmla="*/ 1465836 h 3952758"/>
              <a:gd name="connsiteX3" fmla="*/ 1048811 w 2102751"/>
              <a:gd name="connsiteY3" fmla="*/ 3952758 h 3952758"/>
              <a:gd name="connsiteX4" fmla="*/ 0 w 2102751"/>
              <a:gd name="connsiteY4" fmla="*/ 3952758 h 3952758"/>
              <a:gd name="connsiteX5" fmla="*/ 0 w 2102751"/>
              <a:gd name="connsiteY5" fmla="*/ 3049507 h 3952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2751" h="3952758">
                <a:moveTo>
                  <a:pt x="0" y="3049507"/>
                </a:moveTo>
                <a:lnTo>
                  <a:pt x="1248124" y="0"/>
                </a:lnTo>
                <a:lnTo>
                  <a:pt x="2102751" y="1465836"/>
                </a:lnTo>
                <a:lnTo>
                  <a:pt x="1048811" y="3952758"/>
                </a:lnTo>
                <a:lnTo>
                  <a:pt x="0" y="3952758"/>
                </a:lnTo>
                <a:lnTo>
                  <a:pt x="0" y="3049507"/>
                </a:lnTo>
                <a:close/>
              </a:path>
            </a:pathLst>
          </a:custGeom>
          <a:solidFill>
            <a:srgbClr val="02ACDD">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Parallelogram 20">
            <a:extLst>
              <a:ext uri="{FF2B5EF4-FFF2-40B4-BE49-F238E27FC236}">
                <a16:creationId xmlns:a16="http://schemas.microsoft.com/office/drawing/2014/main" id="{E17F42D0-B06B-264F-ACB8-8C90A8598374}"/>
              </a:ext>
            </a:extLst>
          </p:cNvPr>
          <p:cNvSpPr/>
          <p:nvPr/>
        </p:nvSpPr>
        <p:spPr>
          <a:xfrm flipV="1">
            <a:off x="-20257" y="4650721"/>
            <a:ext cx="8332929" cy="1289161"/>
          </a:xfrm>
          <a:custGeom>
            <a:avLst/>
            <a:gdLst>
              <a:gd name="connsiteX0" fmla="*/ 0 w 7582829"/>
              <a:gd name="connsiteY0" fmla="*/ 1292335 h 1292335"/>
              <a:gd name="connsiteX1" fmla="*/ 323084 w 7582829"/>
              <a:gd name="connsiteY1" fmla="*/ 0 h 1292335"/>
              <a:gd name="connsiteX2" fmla="*/ 7582829 w 7582829"/>
              <a:gd name="connsiteY2" fmla="*/ 0 h 1292335"/>
              <a:gd name="connsiteX3" fmla="*/ 7259745 w 7582829"/>
              <a:gd name="connsiteY3" fmla="*/ 1292335 h 1292335"/>
              <a:gd name="connsiteX4" fmla="*/ 0 w 7582829"/>
              <a:gd name="connsiteY4" fmla="*/ 1292335 h 1292335"/>
              <a:gd name="connsiteX0" fmla="*/ 0 w 8155259"/>
              <a:gd name="connsiteY0" fmla="*/ 1292335 h 1292335"/>
              <a:gd name="connsiteX1" fmla="*/ 323084 w 8155259"/>
              <a:gd name="connsiteY1" fmla="*/ 0 h 1292335"/>
              <a:gd name="connsiteX2" fmla="*/ 8155259 w 8155259"/>
              <a:gd name="connsiteY2" fmla="*/ 0 h 1292335"/>
              <a:gd name="connsiteX3" fmla="*/ 7259745 w 8155259"/>
              <a:gd name="connsiteY3" fmla="*/ 1292335 h 1292335"/>
              <a:gd name="connsiteX4" fmla="*/ 0 w 8155259"/>
              <a:gd name="connsiteY4" fmla="*/ 1292335 h 1292335"/>
              <a:gd name="connsiteX0" fmla="*/ 0 w 8155259"/>
              <a:gd name="connsiteY0" fmla="*/ 1292335 h 1299770"/>
              <a:gd name="connsiteX1" fmla="*/ 323084 w 8155259"/>
              <a:gd name="connsiteY1" fmla="*/ 0 h 1299770"/>
              <a:gd name="connsiteX2" fmla="*/ 8155259 w 8155259"/>
              <a:gd name="connsiteY2" fmla="*/ 0 h 1299770"/>
              <a:gd name="connsiteX3" fmla="*/ 7371257 w 8155259"/>
              <a:gd name="connsiteY3" fmla="*/ 1299770 h 1299770"/>
              <a:gd name="connsiteX4" fmla="*/ 0 w 8155259"/>
              <a:gd name="connsiteY4" fmla="*/ 1292335 h 1299770"/>
              <a:gd name="connsiteX0" fmla="*/ 85794 w 8241053"/>
              <a:gd name="connsiteY0" fmla="*/ 1292335 h 1299770"/>
              <a:gd name="connsiteX1" fmla="*/ 0 w 8241053"/>
              <a:gd name="connsiteY1" fmla="*/ 0 h 1299770"/>
              <a:gd name="connsiteX2" fmla="*/ 8241053 w 8241053"/>
              <a:gd name="connsiteY2" fmla="*/ 0 h 1299770"/>
              <a:gd name="connsiteX3" fmla="*/ 7457051 w 8241053"/>
              <a:gd name="connsiteY3" fmla="*/ 1299770 h 1299770"/>
              <a:gd name="connsiteX4" fmla="*/ 85794 w 8241053"/>
              <a:gd name="connsiteY4" fmla="*/ 1292335 h 1299770"/>
              <a:gd name="connsiteX0" fmla="*/ 0 w 8251903"/>
              <a:gd name="connsiteY0" fmla="*/ 1292335 h 1299770"/>
              <a:gd name="connsiteX1" fmla="*/ 10850 w 8251903"/>
              <a:gd name="connsiteY1" fmla="*/ 0 h 1299770"/>
              <a:gd name="connsiteX2" fmla="*/ 8251903 w 8251903"/>
              <a:gd name="connsiteY2" fmla="*/ 0 h 1299770"/>
              <a:gd name="connsiteX3" fmla="*/ 7467901 w 8251903"/>
              <a:gd name="connsiteY3" fmla="*/ 1299770 h 1299770"/>
              <a:gd name="connsiteX4" fmla="*/ 0 w 8251903"/>
              <a:gd name="connsiteY4" fmla="*/ 1292335 h 1299770"/>
              <a:gd name="connsiteX0" fmla="*/ 4745 w 8256648"/>
              <a:gd name="connsiteY0" fmla="*/ 1292335 h 1299770"/>
              <a:gd name="connsiteX1" fmla="*/ 726 w 8256648"/>
              <a:gd name="connsiteY1" fmla="*/ 7434 h 1299770"/>
              <a:gd name="connsiteX2" fmla="*/ 8256648 w 8256648"/>
              <a:gd name="connsiteY2" fmla="*/ 0 h 1299770"/>
              <a:gd name="connsiteX3" fmla="*/ 7472646 w 8256648"/>
              <a:gd name="connsiteY3" fmla="*/ 1299770 h 1299770"/>
              <a:gd name="connsiteX4" fmla="*/ 4745 w 8256648"/>
              <a:gd name="connsiteY4" fmla="*/ 1292335 h 1299770"/>
              <a:gd name="connsiteX0" fmla="*/ 4745 w 8256648"/>
              <a:gd name="connsiteY0" fmla="*/ 1292335 h 1299770"/>
              <a:gd name="connsiteX1" fmla="*/ 726 w 8256648"/>
              <a:gd name="connsiteY1" fmla="*/ 7434 h 1299770"/>
              <a:gd name="connsiteX2" fmla="*/ 8256648 w 8256648"/>
              <a:gd name="connsiteY2" fmla="*/ 0 h 1299770"/>
              <a:gd name="connsiteX3" fmla="*/ 7502383 w 8256648"/>
              <a:gd name="connsiteY3" fmla="*/ 1299770 h 1299770"/>
              <a:gd name="connsiteX4" fmla="*/ 4745 w 8256648"/>
              <a:gd name="connsiteY4" fmla="*/ 1292335 h 1299770"/>
              <a:gd name="connsiteX0" fmla="*/ 4745 w 8288307"/>
              <a:gd name="connsiteY0" fmla="*/ 1284901 h 1292336"/>
              <a:gd name="connsiteX1" fmla="*/ 726 w 8288307"/>
              <a:gd name="connsiteY1" fmla="*/ 0 h 1292336"/>
              <a:gd name="connsiteX2" fmla="*/ 8288307 w 8288307"/>
              <a:gd name="connsiteY2" fmla="*/ 8441 h 1292336"/>
              <a:gd name="connsiteX3" fmla="*/ 7502383 w 8288307"/>
              <a:gd name="connsiteY3" fmla="*/ 1292336 h 1292336"/>
              <a:gd name="connsiteX4" fmla="*/ 4745 w 8288307"/>
              <a:gd name="connsiteY4" fmla="*/ 1284901 h 1292336"/>
              <a:gd name="connsiteX0" fmla="*/ 4745 w 8288307"/>
              <a:gd name="connsiteY0" fmla="*/ 1284901 h 1289161"/>
              <a:gd name="connsiteX1" fmla="*/ 726 w 8288307"/>
              <a:gd name="connsiteY1" fmla="*/ 0 h 1289161"/>
              <a:gd name="connsiteX2" fmla="*/ 8288307 w 8288307"/>
              <a:gd name="connsiteY2" fmla="*/ 8441 h 1289161"/>
              <a:gd name="connsiteX3" fmla="*/ 7518212 w 8288307"/>
              <a:gd name="connsiteY3" fmla="*/ 1289161 h 1289161"/>
              <a:gd name="connsiteX4" fmla="*/ 4745 w 8288307"/>
              <a:gd name="connsiteY4" fmla="*/ 1284901 h 1289161"/>
              <a:gd name="connsiteX0" fmla="*/ 4745 w 8288307"/>
              <a:gd name="connsiteY0" fmla="*/ 1284901 h 1289161"/>
              <a:gd name="connsiteX1" fmla="*/ 726 w 8288307"/>
              <a:gd name="connsiteY1" fmla="*/ 0 h 1289161"/>
              <a:gd name="connsiteX2" fmla="*/ 8288307 w 8288307"/>
              <a:gd name="connsiteY2" fmla="*/ 8441 h 1289161"/>
              <a:gd name="connsiteX3" fmla="*/ 7528343 w 8288307"/>
              <a:gd name="connsiteY3" fmla="*/ 1289161 h 1289161"/>
              <a:gd name="connsiteX4" fmla="*/ 4745 w 8288307"/>
              <a:gd name="connsiteY4" fmla="*/ 1284901 h 12891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8307" h="1289161">
                <a:moveTo>
                  <a:pt x="4745" y="1284901"/>
                </a:moveTo>
                <a:cubicBezTo>
                  <a:pt x="8362" y="854123"/>
                  <a:pt x="-2891" y="430778"/>
                  <a:pt x="726" y="0"/>
                </a:cubicBezTo>
                <a:lnTo>
                  <a:pt x="8288307" y="8441"/>
                </a:lnTo>
                <a:lnTo>
                  <a:pt x="7528343" y="1289161"/>
                </a:lnTo>
                <a:lnTo>
                  <a:pt x="4745" y="1284901"/>
                </a:lnTo>
                <a:close/>
              </a:path>
            </a:pathLst>
          </a:custGeom>
          <a:solidFill>
            <a:srgbClr val="001647">
              <a:alpha val="9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a:extLst>
              <a:ext uri="{FF2B5EF4-FFF2-40B4-BE49-F238E27FC236}">
                <a16:creationId xmlns:a16="http://schemas.microsoft.com/office/drawing/2014/main" id="{B2A54908-7A66-0245-9955-0DC1A47CFEDF}"/>
              </a:ext>
            </a:extLst>
          </p:cNvPr>
          <p:cNvCxnSpPr>
            <a:cxnSpLocks/>
          </p:cNvCxnSpPr>
          <p:nvPr/>
        </p:nvCxnSpPr>
        <p:spPr>
          <a:xfrm>
            <a:off x="0" y="4641316"/>
            <a:ext cx="7902498" cy="0"/>
          </a:xfrm>
          <a:prstGeom prst="line">
            <a:avLst/>
          </a:prstGeom>
          <a:ln w="444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0969DB46-556A-5F43-93D4-E854EF08CABE}"/>
              </a:ext>
            </a:extLst>
          </p:cNvPr>
          <p:cNvCxnSpPr>
            <a:cxnSpLocks/>
          </p:cNvCxnSpPr>
          <p:nvPr/>
        </p:nvCxnSpPr>
        <p:spPr>
          <a:xfrm>
            <a:off x="0" y="5939882"/>
            <a:ext cx="8415454" cy="0"/>
          </a:xfrm>
          <a:prstGeom prst="line">
            <a:avLst/>
          </a:prstGeom>
          <a:ln w="44450">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3A2E8DB0-AE40-3B45-9DD0-C4C77E60A9D0}"/>
              </a:ext>
            </a:extLst>
          </p:cNvPr>
          <p:cNvSpPr txBox="1"/>
          <p:nvPr/>
        </p:nvSpPr>
        <p:spPr>
          <a:xfrm>
            <a:off x="449860" y="4901720"/>
            <a:ext cx="6380814" cy="553998"/>
          </a:xfrm>
          <a:prstGeom prst="rect">
            <a:avLst/>
          </a:prstGeom>
          <a:noFill/>
        </p:spPr>
        <p:txBody>
          <a:bodyPr wrap="square" rtlCol="0">
            <a:spAutoFit/>
          </a:bodyPr>
          <a:lstStyle/>
          <a:p>
            <a:r>
              <a:rPr lang="en-US" sz="3000" dirty="0">
                <a:solidFill>
                  <a:schemeClr val="bg1"/>
                </a:solidFill>
                <a:latin typeface="TheSansB W7" panose="020B0402050302020203" pitchFamily="34" charset="77"/>
              </a:rPr>
              <a:t>THE COLLEGE DIABETES NETWORK</a:t>
            </a:r>
          </a:p>
        </p:txBody>
      </p:sp>
      <p:sp>
        <p:nvSpPr>
          <p:cNvPr id="2" name="TextBox 1">
            <a:extLst>
              <a:ext uri="{FF2B5EF4-FFF2-40B4-BE49-F238E27FC236}">
                <a16:creationId xmlns:a16="http://schemas.microsoft.com/office/drawing/2014/main" id="{D0462F4A-8FEA-9D42-BC77-644D2D06082F}"/>
              </a:ext>
            </a:extLst>
          </p:cNvPr>
          <p:cNvSpPr txBox="1"/>
          <p:nvPr/>
        </p:nvSpPr>
        <p:spPr>
          <a:xfrm>
            <a:off x="5848213" y="1733350"/>
            <a:ext cx="3295787" cy="246221"/>
          </a:xfrm>
          <a:prstGeom prst="rect">
            <a:avLst/>
          </a:prstGeom>
          <a:noFill/>
        </p:spPr>
        <p:txBody>
          <a:bodyPr wrap="square" rtlCol="0">
            <a:spAutoFit/>
          </a:bodyPr>
          <a:lstStyle/>
          <a:p>
            <a:pPr algn="ctr"/>
            <a:r>
              <a:rPr lang="en-US" sz="1000" u="sng" dirty="0" err="1">
                <a:solidFill>
                  <a:srgbClr val="F05A22"/>
                </a:solidFill>
                <a:latin typeface="TheSansB W5 Plain" panose="020B0402050302020203" pitchFamily="34" charset="77"/>
              </a:rPr>
              <a:t>collegediabetesnetwork.org</a:t>
            </a:r>
            <a:endParaRPr lang="en-US" sz="1000" u="sng" dirty="0">
              <a:solidFill>
                <a:srgbClr val="F05A22"/>
              </a:solidFill>
              <a:latin typeface="TheSansB W5 Plain" panose="020B0402050302020203" pitchFamily="34" charset="77"/>
            </a:endParaRPr>
          </a:p>
        </p:txBody>
      </p:sp>
      <p:pic>
        <p:nvPicPr>
          <p:cNvPr id="7" name="Picture 6">
            <a:extLst>
              <a:ext uri="{FF2B5EF4-FFF2-40B4-BE49-F238E27FC236}">
                <a16:creationId xmlns:a16="http://schemas.microsoft.com/office/drawing/2014/main" id="{ACF4D95D-B4ED-B047-9722-D32B086C5DF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46762" y="5188729"/>
            <a:ext cx="4438498" cy="784583"/>
          </a:xfrm>
          <a:prstGeom prst="rect">
            <a:avLst/>
          </a:prstGeom>
        </p:spPr>
      </p:pic>
    </p:spTree>
    <p:extLst>
      <p:ext uri="{BB962C8B-B14F-4D97-AF65-F5344CB8AC3E}">
        <p14:creationId xmlns:p14="http://schemas.microsoft.com/office/powerpoint/2010/main" val="29418502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E0D35236-1213-D647-8900-5082FB131A39}"/>
              </a:ext>
            </a:extLst>
          </p:cNvPr>
          <p:cNvGrpSpPr/>
          <p:nvPr/>
        </p:nvGrpSpPr>
        <p:grpSpPr>
          <a:xfrm>
            <a:off x="175605" y="491038"/>
            <a:ext cx="9144000" cy="613954"/>
            <a:chOff x="0" y="1005840"/>
            <a:chExt cx="9144000" cy="613954"/>
          </a:xfrm>
        </p:grpSpPr>
        <p:sp>
          <p:nvSpPr>
            <p:cNvPr id="3" name="Rectangle 2">
              <a:extLst>
                <a:ext uri="{FF2B5EF4-FFF2-40B4-BE49-F238E27FC236}">
                  <a16:creationId xmlns:a16="http://schemas.microsoft.com/office/drawing/2014/main" id="{5C1B3119-0986-3C45-A333-0A6682047755}"/>
                </a:ext>
              </a:extLst>
            </p:cNvPr>
            <p:cNvSpPr/>
            <p:nvPr/>
          </p:nvSpPr>
          <p:spPr>
            <a:xfrm>
              <a:off x="0" y="1005840"/>
              <a:ext cx="9144000" cy="613954"/>
            </a:xfrm>
            <a:prstGeom prst="rect">
              <a:avLst/>
            </a:prstGeom>
            <a:solidFill>
              <a:srgbClr val="0016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F4282615-2D2B-534B-83AC-AA591891C2A0}"/>
                </a:ext>
              </a:extLst>
            </p:cNvPr>
            <p:cNvCxnSpPr/>
            <p:nvPr/>
          </p:nvCxnSpPr>
          <p:spPr>
            <a:xfrm>
              <a:off x="0" y="1619794"/>
              <a:ext cx="9144000" cy="0"/>
            </a:xfrm>
            <a:prstGeom prst="line">
              <a:avLst/>
            </a:prstGeom>
            <a:ln w="50800">
              <a:solidFill>
                <a:srgbClr val="F05A22"/>
              </a:solidFill>
            </a:ln>
          </p:spPr>
          <p:style>
            <a:lnRef idx="1">
              <a:schemeClr val="accent1"/>
            </a:lnRef>
            <a:fillRef idx="0">
              <a:schemeClr val="accent1"/>
            </a:fillRef>
            <a:effectRef idx="0">
              <a:schemeClr val="accent1"/>
            </a:effectRef>
            <a:fontRef idx="minor">
              <a:schemeClr val="tx1"/>
            </a:fontRef>
          </p:style>
        </p:cxnSp>
      </p:grpSp>
      <p:sp>
        <p:nvSpPr>
          <p:cNvPr id="5" name="Rectangle 25">
            <a:extLst>
              <a:ext uri="{FF2B5EF4-FFF2-40B4-BE49-F238E27FC236}">
                <a16:creationId xmlns:a16="http://schemas.microsoft.com/office/drawing/2014/main" id="{892F58A8-ABB6-3447-B30A-51E219030DD8}"/>
              </a:ext>
            </a:extLst>
          </p:cNvPr>
          <p:cNvSpPr/>
          <p:nvPr/>
        </p:nvSpPr>
        <p:spPr>
          <a:xfrm>
            <a:off x="-15552" y="-21419"/>
            <a:ext cx="858741" cy="5932144"/>
          </a:xfrm>
          <a:custGeom>
            <a:avLst/>
            <a:gdLst>
              <a:gd name="connsiteX0" fmla="*/ 0 w 580445"/>
              <a:gd name="connsiteY0" fmla="*/ 0 h 5454595"/>
              <a:gd name="connsiteX1" fmla="*/ 580445 w 580445"/>
              <a:gd name="connsiteY1" fmla="*/ 0 h 5454595"/>
              <a:gd name="connsiteX2" fmla="*/ 580445 w 580445"/>
              <a:gd name="connsiteY2" fmla="*/ 5454595 h 5454595"/>
              <a:gd name="connsiteX3" fmla="*/ 0 w 580445"/>
              <a:gd name="connsiteY3" fmla="*/ 5454595 h 5454595"/>
              <a:gd name="connsiteX4" fmla="*/ 0 w 580445"/>
              <a:gd name="connsiteY4" fmla="*/ 0 h 5454595"/>
              <a:gd name="connsiteX0" fmla="*/ 238539 w 818984"/>
              <a:gd name="connsiteY0" fmla="*/ 0 h 5454595"/>
              <a:gd name="connsiteX1" fmla="*/ 818984 w 818984"/>
              <a:gd name="connsiteY1" fmla="*/ 0 h 5454595"/>
              <a:gd name="connsiteX2" fmla="*/ 818984 w 818984"/>
              <a:gd name="connsiteY2" fmla="*/ 5454595 h 5454595"/>
              <a:gd name="connsiteX3" fmla="*/ 0 w 818984"/>
              <a:gd name="connsiteY3" fmla="*/ 1661823 h 5454595"/>
              <a:gd name="connsiteX4" fmla="*/ 238539 w 818984"/>
              <a:gd name="connsiteY4" fmla="*/ 0 h 5454595"/>
              <a:gd name="connsiteX0" fmla="*/ 254442 w 834887"/>
              <a:gd name="connsiteY0" fmla="*/ 0 h 5136543"/>
              <a:gd name="connsiteX1" fmla="*/ 834887 w 834887"/>
              <a:gd name="connsiteY1" fmla="*/ 0 h 5136543"/>
              <a:gd name="connsiteX2" fmla="*/ 0 w 834887"/>
              <a:gd name="connsiteY2" fmla="*/ 5136543 h 5136543"/>
              <a:gd name="connsiteX3" fmla="*/ 15903 w 834887"/>
              <a:gd name="connsiteY3" fmla="*/ 1661823 h 5136543"/>
              <a:gd name="connsiteX4" fmla="*/ 254442 w 834887"/>
              <a:gd name="connsiteY4" fmla="*/ 0 h 5136543"/>
              <a:gd name="connsiteX0" fmla="*/ 254442 w 620201"/>
              <a:gd name="connsiteY0" fmla="*/ 7951 h 5144494"/>
              <a:gd name="connsiteX1" fmla="*/ 620201 w 620201"/>
              <a:gd name="connsiteY1" fmla="*/ 0 h 5144494"/>
              <a:gd name="connsiteX2" fmla="*/ 0 w 620201"/>
              <a:gd name="connsiteY2" fmla="*/ 5144494 h 5144494"/>
              <a:gd name="connsiteX3" fmla="*/ 15903 w 620201"/>
              <a:gd name="connsiteY3" fmla="*/ 1669774 h 5144494"/>
              <a:gd name="connsiteX4" fmla="*/ 254442 w 620201"/>
              <a:gd name="connsiteY4" fmla="*/ 7951 h 5144494"/>
              <a:gd name="connsiteX0" fmla="*/ 254442 w 747422"/>
              <a:gd name="connsiteY0" fmla="*/ 15903 h 5152446"/>
              <a:gd name="connsiteX1" fmla="*/ 747422 w 747422"/>
              <a:gd name="connsiteY1" fmla="*/ 0 h 5152446"/>
              <a:gd name="connsiteX2" fmla="*/ 0 w 747422"/>
              <a:gd name="connsiteY2" fmla="*/ 5152446 h 5152446"/>
              <a:gd name="connsiteX3" fmla="*/ 15903 w 747422"/>
              <a:gd name="connsiteY3" fmla="*/ 1677726 h 5152446"/>
              <a:gd name="connsiteX4" fmla="*/ 254442 w 747422"/>
              <a:gd name="connsiteY4" fmla="*/ 15903 h 5152446"/>
              <a:gd name="connsiteX0" fmla="*/ 254442 w 842838"/>
              <a:gd name="connsiteY0" fmla="*/ 15903 h 5152446"/>
              <a:gd name="connsiteX1" fmla="*/ 842838 w 842838"/>
              <a:gd name="connsiteY1" fmla="*/ 0 h 5152446"/>
              <a:gd name="connsiteX2" fmla="*/ 0 w 842838"/>
              <a:gd name="connsiteY2" fmla="*/ 5152446 h 5152446"/>
              <a:gd name="connsiteX3" fmla="*/ 15903 w 842838"/>
              <a:gd name="connsiteY3" fmla="*/ 1677726 h 5152446"/>
              <a:gd name="connsiteX4" fmla="*/ 254442 w 842838"/>
              <a:gd name="connsiteY4" fmla="*/ 15903 h 5152446"/>
              <a:gd name="connsiteX0" fmla="*/ 7952 w 842838"/>
              <a:gd name="connsiteY0" fmla="*/ 9008 h 5152446"/>
              <a:gd name="connsiteX1" fmla="*/ 842838 w 842838"/>
              <a:gd name="connsiteY1" fmla="*/ 0 h 5152446"/>
              <a:gd name="connsiteX2" fmla="*/ 0 w 842838"/>
              <a:gd name="connsiteY2" fmla="*/ 5152446 h 5152446"/>
              <a:gd name="connsiteX3" fmla="*/ 15903 w 842838"/>
              <a:gd name="connsiteY3" fmla="*/ 1677726 h 5152446"/>
              <a:gd name="connsiteX4" fmla="*/ 7952 w 842838"/>
              <a:gd name="connsiteY4" fmla="*/ 9008 h 5152446"/>
              <a:gd name="connsiteX0" fmla="*/ 8304 w 843190"/>
              <a:gd name="connsiteY0" fmla="*/ 9008 h 5152446"/>
              <a:gd name="connsiteX1" fmla="*/ 843190 w 843190"/>
              <a:gd name="connsiteY1" fmla="*/ 0 h 5152446"/>
              <a:gd name="connsiteX2" fmla="*/ 352 w 843190"/>
              <a:gd name="connsiteY2" fmla="*/ 5152446 h 5152446"/>
              <a:gd name="connsiteX3" fmla="*/ 352 w 843190"/>
              <a:gd name="connsiteY3" fmla="*/ 1691518 h 5152446"/>
              <a:gd name="connsiteX4" fmla="*/ 8304 w 843190"/>
              <a:gd name="connsiteY4" fmla="*/ 9008 h 5152446"/>
              <a:gd name="connsiteX0" fmla="*/ 0 w 858740"/>
              <a:gd name="connsiteY0" fmla="*/ 0 h 5157230"/>
              <a:gd name="connsiteX1" fmla="*/ 858740 w 858740"/>
              <a:gd name="connsiteY1" fmla="*/ 4784 h 5157230"/>
              <a:gd name="connsiteX2" fmla="*/ 15902 w 858740"/>
              <a:gd name="connsiteY2" fmla="*/ 5157230 h 5157230"/>
              <a:gd name="connsiteX3" fmla="*/ 15902 w 858740"/>
              <a:gd name="connsiteY3" fmla="*/ 1696302 h 5157230"/>
              <a:gd name="connsiteX4" fmla="*/ 0 w 858740"/>
              <a:gd name="connsiteY4" fmla="*/ 0 h 5157230"/>
              <a:gd name="connsiteX0" fmla="*/ 1 w 858741"/>
              <a:gd name="connsiteY0" fmla="*/ 0 h 5281358"/>
              <a:gd name="connsiteX1" fmla="*/ 858741 w 858741"/>
              <a:gd name="connsiteY1" fmla="*/ 4784 h 5281358"/>
              <a:gd name="connsiteX2" fmla="*/ 0 w 858741"/>
              <a:gd name="connsiteY2" fmla="*/ 5281358 h 5281358"/>
              <a:gd name="connsiteX3" fmla="*/ 15903 w 858741"/>
              <a:gd name="connsiteY3" fmla="*/ 1696302 h 5281358"/>
              <a:gd name="connsiteX4" fmla="*/ 1 w 858741"/>
              <a:gd name="connsiteY4" fmla="*/ 0 h 5281358"/>
              <a:gd name="connsiteX0" fmla="*/ 1 w 858741"/>
              <a:gd name="connsiteY0" fmla="*/ 0 h 5144808"/>
              <a:gd name="connsiteX1" fmla="*/ 858741 w 858741"/>
              <a:gd name="connsiteY1" fmla="*/ 4784 h 5144808"/>
              <a:gd name="connsiteX2" fmla="*/ 0 w 858741"/>
              <a:gd name="connsiteY2" fmla="*/ 5144808 h 5144808"/>
              <a:gd name="connsiteX3" fmla="*/ 15903 w 858741"/>
              <a:gd name="connsiteY3" fmla="*/ 1696302 h 5144808"/>
              <a:gd name="connsiteX4" fmla="*/ 1 w 858741"/>
              <a:gd name="connsiteY4" fmla="*/ 0 h 5144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8741" h="5144808">
                <a:moveTo>
                  <a:pt x="1" y="0"/>
                </a:moveTo>
                <a:lnTo>
                  <a:pt x="858741" y="4784"/>
                </a:lnTo>
                <a:lnTo>
                  <a:pt x="0" y="5144808"/>
                </a:lnTo>
                <a:lnTo>
                  <a:pt x="15903" y="1696302"/>
                </a:lnTo>
                <a:cubicBezTo>
                  <a:pt x="13253" y="1140063"/>
                  <a:pt x="2651" y="556239"/>
                  <a:pt x="1" y="0"/>
                </a:cubicBezTo>
                <a:close/>
              </a:path>
            </a:pathLst>
          </a:custGeom>
          <a:solidFill>
            <a:srgbClr val="02AC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25">
            <a:extLst>
              <a:ext uri="{FF2B5EF4-FFF2-40B4-BE49-F238E27FC236}">
                <a16:creationId xmlns:a16="http://schemas.microsoft.com/office/drawing/2014/main" id="{EC97DC94-B3F5-D045-AF7E-BC745D231F3B}"/>
              </a:ext>
            </a:extLst>
          </p:cNvPr>
          <p:cNvSpPr/>
          <p:nvPr/>
        </p:nvSpPr>
        <p:spPr>
          <a:xfrm>
            <a:off x="-16668" y="-39756"/>
            <a:ext cx="764089" cy="5263764"/>
          </a:xfrm>
          <a:custGeom>
            <a:avLst/>
            <a:gdLst>
              <a:gd name="connsiteX0" fmla="*/ 0 w 580445"/>
              <a:gd name="connsiteY0" fmla="*/ 0 h 5454595"/>
              <a:gd name="connsiteX1" fmla="*/ 580445 w 580445"/>
              <a:gd name="connsiteY1" fmla="*/ 0 h 5454595"/>
              <a:gd name="connsiteX2" fmla="*/ 580445 w 580445"/>
              <a:gd name="connsiteY2" fmla="*/ 5454595 h 5454595"/>
              <a:gd name="connsiteX3" fmla="*/ 0 w 580445"/>
              <a:gd name="connsiteY3" fmla="*/ 5454595 h 5454595"/>
              <a:gd name="connsiteX4" fmla="*/ 0 w 580445"/>
              <a:gd name="connsiteY4" fmla="*/ 0 h 5454595"/>
              <a:gd name="connsiteX0" fmla="*/ 238539 w 818984"/>
              <a:gd name="connsiteY0" fmla="*/ 0 h 5454595"/>
              <a:gd name="connsiteX1" fmla="*/ 818984 w 818984"/>
              <a:gd name="connsiteY1" fmla="*/ 0 h 5454595"/>
              <a:gd name="connsiteX2" fmla="*/ 818984 w 818984"/>
              <a:gd name="connsiteY2" fmla="*/ 5454595 h 5454595"/>
              <a:gd name="connsiteX3" fmla="*/ 0 w 818984"/>
              <a:gd name="connsiteY3" fmla="*/ 1661823 h 5454595"/>
              <a:gd name="connsiteX4" fmla="*/ 238539 w 818984"/>
              <a:gd name="connsiteY4" fmla="*/ 0 h 5454595"/>
              <a:gd name="connsiteX0" fmla="*/ 254442 w 834887"/>
              <a:gd name="connsiteY0" fmla="*/ 0 h 5136543"/>
              <a:gd name="connsiteX1" fmla="*/ 834887 w 834887"/>
              <a:gd name="connsiteY1" fmla="*/ 0 h 5136543"/>
              <a:gd name="connsiteX2" fmla="*/ 0 w 834887"/>
              <a:gd name="connsiteY2" fmla="*/ 5136543 h 5136543"/>
              <a:gd name="connsiteX3" fmla="*/ 15903 w 834887"/>
              <a:gd name="connsiteY3" fmla="*/ 1661823 h 5136543"/>
              <a:gd name="connsiteX4" fmla="*/ 254442 w 834887"/>
              <a:gd name="connsiteY4" fmla="*/ 0 h 5136543"/>
              <a:gd name="connsiteX0" fmla="*/ 254442 w 620201"/>
              <a:gd name="connsiteY0" fmla="*/ 7951 h 5144494"/>
              <a:gd name="connsiteX1" fmla="*/ 620201 w 620201"/>
              <a:gd name="connsiteY1" fmla="*/ 0 h 5144494"/>
              <a:gd name="connsiteX2" fmla="*/ 0 w 620201"/>
              <a:gd name="connsiteY2" fmla="*/ 5144494 h 5144494"/>
              <a:gd name="connsiteX3" fmla="*/ 15903 w 620201"/>
              <a:gd name="connsiteY3" fmla="*/ 1669774 h 5144494"/>
              <a:gd name="connsiteX4" fmla="*/ 254442 w 620201"/>
              <a:gd name="connsiteY4" fmla="*/ 7951 h 5144494"/>
              <a:gd name="connsiteX0" fmla="*/ 254442 w 747422"/>
              <a:gd name="connsiteY0" fmla="*/ 15903 h 5152446"/>
              <a:gd name="connsiteX1" fmla="*/ 747422 w 747422"/>
              <a:gd name="connsiteY1" fmla="*/ 0 h 5152446"/>
              <a:gd name="connsiteX2" fmla="*/ 0 w 747422"/>
              <a:gd name="connsiteY2" fmla="*/ 5152446 h 5152446"/>
              <a:gd name="connsiteX3" fmla="*/ 15903 w 747422"/>
              <a:gd name="connsiteY3" fmla="*/ 1677726 h 5152446"/>
              <a:gd name="connsiteX4" fmla="*/ 254442 w 747422"/>
              <a:gd name="connsiteY4" fmla="*/ 15903 h 5152446"/>
              <a:gd name="connsiteX0" fmla="*/ 238540 w 747422"/>
              <a:gd name="connsiteY0" fmla="*/ 0 h 5176299"/>
              <a:gd name="connsiteX1" fmla="*/ 747422 w 747422"/>
              <a:gd name="connsiteY1" fmla="*/ 23853 h 5176299"/>
              <a:gd name="connsiteX2" fmla="*/ 0 w 747422"/>
              <a:gd name="connsiteY2" fmla="*/ 5176299 h 5176299"/>
              <a:gd name="connsiteX3" fmla="*/ 15903 w 747422"/>
              <a:gd name="connsiteY3" fmla="*/ 1701579 h 5176299"/>
              <a:gd name="connsiteX4" fmla="*/ 238540 w 747422"/>
              <a:gd name="connsiteY4" fmla="*/ 0 h 5176299"/>
              <a:gd name="connsiteX0" fmla="*/ 238540 w 747422"/>
              <a:gd name="connsiteY0" fmla="*/ 0 h 5176299"/>
              <a:gd name="connsiteX1" fmla="*/ 747422 w 747422"/>
              <a:gd name="connsiteY1" fmla="*/ 7950 h 5176299"/>
              <a:gd name="connsiteX2" fmla="*/ 0 w 747422"/>
              <a:gd name="connsiteY2" fmla="*/ 5176299 h 5176299"/>
              <a:gd name="connsiteX3" fmla="*/ 15903 w 747422"/>
              <a:gd name="connsiteY3" fmla="*/ 1701579 h 5176299"/>
              <a:gd name="connsiteX4" fmla="*/ 238540 w 747422"/>
              <a:gd name="connsiteY4" fmla="*/ 0 h 5176299"/>
              <a:gd name="connsiteX0" fmla="*/ 238540 w 747422"/>
              <a:gd name="connsiteY0" fmla="*/ 0 h 5176299"/>
              <a:gd name="connsiteX1" fmla="*/ 747422 w 747422"/>
              <a:gd name="connsiteY1" fmla="*/ 7950 h 5176299"/>
              <a:gd name="connsiteX2" fmla="*/ 0 w 747422"/>
              <a:gd name="connsiteY2" fmla="*/ 5176299 h 5176299"/>
              <a:gd name="connsiteX3" fmla="*/ 15903 w 747422"/>
              <a:gd name="connsiteY3" fmla="*/ 1701579 h 5176299"/>
              <a:gd name="connsiteX4" fmla="*/ 238540 w 747422"/>
              <a:gd name="connsiteY4" fmla="*/ 0 h 5176299"/>
              <a:gd name="connsiteX0" fmla="*/ 238540 w 747422"/>
              <a:gd name="connsiteY0" fmla="*/ 0 h 5176299"/>
              <a:gd name="connsiteX1" fmla="*/ 747422 w 747422"/>
              <a:gd name="connsiteY1" fmla="*/ 7950 h 5176299"/>
              <a:gd name="connsiteX2" fmla="*/ 0 w 747422"/>
              <a:gd name="connsiteY2" fmla="*/ 5176299 h 5176299"/>
              <a:gd name="connsiteX3" fmla="*/ 7952 w 747422"/>
              <a:gd name="connsiteY3" fmla="*/ 1733385 h 5176299"/>
              <a:gd name="connsiteX4" fmla="*/ 238540 w 747422"/>
              <a:gd name="connsiteY4" fmla="*/ 0 h 5176299"/>
              <a:gd name="connsiteX0" fmla="*/ 254443 w 763325"/>
              <a:gd name="connsiteY0" fmla="*/ 0 h 5263764"/>
              <a:gd name="connsiteX1" fmla="*/ 763325 w 763325"/>
              <a:gd name="connsiteY1" fmla="*/ 7950 h 5263764"/>
              <a:gd name="connsiteX2" fmla="*/ 0 w 763325"/>
              <a:gd name="connsiteY2" fmla="*/ 5263764 h 5263764"/>
              <a:gd name="connsiteX3" fmla="*/ 23855 w 763325"/>
              <a:gd name="connsiteY3" fmla="*/ 1733385 h 5263764"/>
              <a:gd name="connsiteX4" fmla="*/ 254443 w 763325"/>
              <a:gd name="connsiteY4" fmla="*/ 0 h 5263764"/>
              <a:gd name="connsiteX0" fmla="*/ 255207 w 764089"/>
              <a:gd name="connsiteY0" fmla="*/ 0 h 5263764"/>
              <a:gd name="connsiteX1" fmla="*/ 764089 w 764089"/>
              <a:gd name="connsiteY1" fmla="*/ 7950 h 5263764"/>
              <a:gd name="connsiteX2" fmla="*/ 764 w 764089"/>
              <a:gd name="connsiteY2" fmla="*/ 5263764 h 5263764"/>
              <a:gd name="connsiteX3" fmla="*/ 765 w 764089"/>
              <a:gd name="connsiteY3" fmla="*/ 1773141 h 5263764"/>
              <a:gd name="connsiteX4" fmla="*/ 255207 w 764089"/>
              <a:gd name="connsiteY4" fmla="*/ 0 h 52637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4089" h="5263764">
                <a:moveTo>
                  <a:pt x="255207" y="0"/>
                </a:moveTo>
                <a:cubicBezTo>
                  <a:pt x="424834" y="2650"/>
                  <a:pt x="292313" y="5300"/>
                  <a:pt x="764089" y="7950"/>
                </a:cubicBezTo>
                <a:lnTo>
                  <a:pt x="764" y="5263764"/>
                </a:lnTo>
                <a:cubicBezTo>
                  <a:pt x="3415" y="4116126"/>
                  <a:pt x="-1886" y="2920779"/>
                  <a:pt x="765" y="1773141"/>
                </a:cubicBezTo>
                <a:lnTo>
                  <a:pt x="255207" y="0"/>
                </a:lnTo>
                <a:close/>
              </a:path>
            </a:pathLst>
          </a:custGeom>
          <a:solidFill>
            <a:srgbClr val="99CA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3683A2D-19D0-9B43-9A7E-ECC1788DC38A}"/>
              </a:ext>
            </a:extLst>
          </p:cNvPr>
          <p:cNvSpPr txBox="1"/>
          <p:nvPr/>
        </p:nvSpPr>
        <p:spPr>
          <a:xfrm>
            <a:off x="916710" y="550994"/>
            <a:ext cx="7353350" cy="553998"/>
          </a:xfrm>
          <a:prstGeom prst="rect">
            <a:avLst/>
          </a:prstGeom>
          <a:noFill/>
        </p:spPr>
        <p:txBody>
          <a:bodyPr wrap="square" rtlCol="0">
            <a:spAutoFit/>
          </a:bodyPr>
          <a:lstStyle/>
          <a:p>
            <a:r>
              <a:rPr lang="en-US" sz="3000" dirty="0">
                <a:solidFill>
                  <a:schemeClr val="bg1"/>
                </a:solidFill>
                <a:latin typeface="TheSansB W7" panose="020B0402050302020203" pitchFamily="34" charset="77"/>
              </a:rPr>
              <a:t>SHARING DATA</a:t>
            </a:r>
          </a:p>
        </p:txBody>
      </p:sp>
      <p:sp>
        <p:nvSpPr>
          <p:cNvPr id="11" name="Triangle 10">
            <a:extLst>
              <a:ext uri="{FF2B5EF4-FFF2-40B4-BE49-F238E27FC236}">
                <a16:creationId xmlns:a16="http://schemas.microsoft.com/office/drawing/2014/main" id="{E37217B9-BFFD-074B-84E3-61859CCFCC3E}"/>
              </a:ext>
            </a:extLst>
          </p:cNvPr>
          <p:cNvSpPr/>
          <p:nvPr/>
        </p:nvSpPr>
        <p:spPr>
          <a:xfrm rot="10800000">
            <a:off x="-38893" y="-21420"/>
            <a:ext cx="275590" cy="1926417"/>
          </a:xfrm>
          <a:custGeom>
            <a:avLst/>
            <a:gdLst>
              <a:gd name="connsiteX0" fmla="*/ 0 w 101600"/>
              <a:gd name="connsiteY0" fmla="*/ 1673748 h 1673748"/>
              <a:gd name="connsiteX1" fmla="*/ 50800 w 101600"/>
              <a:gd name="connsiteY1" fmla="*/ 0 h 1673748"/>
              <a:gd name="connsiteX2" fmla="*/ 101600 w 101600"/>
              <a:gd name="connsiteY2" fmla="*/ 1673748 h 1673748"/>
              <a:gd name="connsiteX3" fmla="*/ 0 w 101600"/>
              <a:gd name="connsiteY3" fmla="*/ 1673748 h 1673748"/>
              <a:gd name="connsiteX0" fmla="*/ 0 w 254000"/>
              <a:gd name="connsiteY0" fmla="*/ 1653428 h 1673748"/>
              <a:gd name="connsiteX1" fmla="*/ 203200 w 254000"/>
              <a:gd name="connsiteY1" fmla="*/ 0 h 1673748"/>
              <a:gd name="connsiteX2" fmla="*/ 254000 w 254000"/>
              <a:gd name="connsiteY2" fmla="*/ 1673748 h 1673748"/>
              <a:gd name="connsiteX3" fmla="*/ 0 w 254000"/>
              <a:gd name="connsiteY3" fmla="*/ 1653428 h 1673748"/>
              <a:gd name="connsiteX0" fmla="*/ 0 w 345440"/>
              <a:gd name="connsiteY0" fmla="*/ 1876948 h 1897268"/>
              <a:gd name="connsiteX1" fmla="*/ 345440 w 345440"/>
              <a:gd name="connsiteY1" fmla="*/ 0 h 1897268"/>
              <a:gd name="connsiteX2" fmla="*/ 254000 w 345440"/>
              <a:gd name="connsiteY2" fmla="*/ 1897268 h 1897268"/>
              <a:gd name="connsiteX3" fmla="*/ 0 w 345440"/>
              <a:gd name="connsiteY3" fmla="*/ 1876948 h 1897268"/>
              <a:gd name="connsiteX0" fmla="*/ 0 w 275590"/>
              <a:gd name="connsiteY0" fmla="*/ 1775348 h 1795668"/>
              <a:gd name="connsiteX1" fmla="*/ 275590 w 275590"/>
              <a:gd name="connsiteY1" fmla="*/ 0 h 1795668"/>
              <a:gd name="connsiteX2" fmla="*/ 254000 w 275590"/>
              <a:gd name="connsiteY2" fmla="*/ 1795668 h 1795668"/>
              <a:gd name="connsiteX3" fmla="*/ 0 w 275590"/>
              <a:gd name="connsiteY3" fmla="*/ 1775348 h 1795668"/>
              <a:gd name="connsiteX0" fmla="*/ 0 w 275590"/>
              <a:gd name="connsiteY0" fmla="*/ 1794398 h 1795668"/>
              <a:gd name="connsiteX1" fmla="*/ 275590 w 275590"/>
              <a:gd name="connsiteY1" fmla="*/ 0 h 1795668"/>
              <a:gd name="connsiteX2" fmla="*/ 254000 w 275590"/>
              <a:gd name="connsiteY2" fmla="*/ 1795668 h 1795668"/>
              <a:gd name="connsiteX3" fmla="*/ 0 w 275590"/>
              <a:gd name="connsiteY3" fmla="*/ 1794398 h 1795668"/>
              <a:gd name="connsiteX0" fmla="*/ 0 w 275590"/>
              <a:gd name="connsiteY0" fmla="*/ 1794398 h 1797665"/>
              <a:gd name="connsiteX1" fmla="*/ 275590 w 275590"/>
              <a:gd name="connsiteY1" fmla="*/ 0 h 1797665"/>
              <a:gd name="connsiteX2" fmla="*/ 254000 w 275590"/>
              <a:gd name="connsiteY2" fmla="*/ 1795668 h 1797665"/>
              <a:gd name="connsiteX3" fmla="*/ 0 w 275590"/>
              <a:gd name="connsiteY3" fmla="*/ 1794398 h 1797665"/>
            </a:gdLst>
            <a:ahLst/>
            <a:cxnLst>
              <a:cxn ang="0">
                <a:pos x="connsiteX0" y="connsiteY0"/>
              </a:cxn>
              <a:cxn ang="0">
                <a:pos x="connsiteX1" y="connsiteY1"/>
              </a:cxn>
              <a:cxn ang="0">
                <a:pos x="connsiteX2" y="connsiteY2"/>
              </a:cxn>
              <a:cxn ang="0">
                <a:pos x="connsiteX3" y="connsiteY3"/>
              </a:cxn>
            </a:cxnLst>
            <a:rect l="l" t="t" r="r" b="b"/>
            <a:pathLst>
              <a:path w="275590" h="1797665">
                <a:moveTo>
                  <a:pt x="0" y="1794398"/>
                </a:moveTo>
                <a:lnTo>
                  <a:pt x="275590" y="0"/>
                </a:lnTo>
                <a:lnTo>
                  <a:pt x="254000" y="1795668"/>
                </a:lnTo>
                <a:cubicBezTo>
                  <a:pt x="169333" y="1795245"/>
                  <a:pt x="11642" y="1801171"/>
                  <a:pt x="0" y="179439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26EDF313-79FA-A041-8480-6C624724419E}"/>
              </a:ext>
            </a:extLst>
          </p:cNvPr>
          <p:cNvCxnSpPr>
            <a:cxnSpLocks/>
          </p:cNvCxnSpPr>
          <p:nvPr/>
        </p:nvCxnSpPr>
        <p:spPr>
          <a:xfrm flipH="1">
            <a:off x="-38893" y="-115753"/>
            <a:ext cx="786314" cy="549366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B376B059-B377-BC4E-8DB8-F84374F15FD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5605" y="6221868"/>
            <a:ext cx="741105" cy="530941"/>
          </a:xfrm>
          <a:prstGeom prst="rect">
            <a:avLst/>
          </a:prstGeom>
        </p:spPr>
      </p:pic>
      <p:pic>
        <p:nvPicPr>
          <p:cNvPr id="15" name="Google Shape;287;p36"/>
          <p:cNvPicPr preferRelativeResize="0"/>
          <p:nvPr/>
        </p:nvPicPr>
        <p:blipFill rotWithShape="1">
          <a:blip r:embed="rId4">
            <a:alphaModFix/>
          </a:blip>
          <a:srcRect/>
          <a:stretch/>
        </p:blipFill>
        <p:spPr>
          <a:xfrm>
            <a:off x="747421" y="1718946"/>
            <a:ext cx="7913221" cy="4391922"/>
          </a:xfrm>
          <a:prstGeom prst="rect">
            <a:avLst/>
          </a:prstGeom>
          <a:noFill/>
          <a:ln>
            <a:noFill/>
          </a:ln>
        </p:spPr>
      </p:pic>
    </p:spTree>
    <p:extLst>
      <p:ext uri="{BB962C8B-B14F-4D97-AF65-F5344CB8AC3E}">
        <p14:creationId xmlns:p14="http://schemas.microsoft.com/office/powerpoint/2010/main" val="12592934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E0D35236-1213-D647-8900-5082FB131A39}"/>
              </a:ext>
            </a:extLst>
          </p:cNvPr>
          <p:cNvGrpSpPr/>
          <p:nvPr/>
        </p:nvGrpSpPr>
        <p:grpSpPr>
          <a:xfrm>
            <a:off x="175605" y="491038"/>
            <a:ext cx="9144000" cy="613954"/>
            <a:chOff x="0" y="1005840"/>
            <a:chExt cx="9144000" cy="613954"/>
          </a:xfrm>
        </p:grpSpPr>
        <p:sp>
          <p:nvSpPr>
            <p:cNvPr id="3" name="Rectangle 2">
              <a:extLst>
                <a:ext uri="{FF2B5EF4-FFF2-40B4-BE49-F238E27FC236}">
                  <a16:creationId xmlns:a16="http://schemas.microsoft.com/office/drawing/2014/main" id="{5C1B3119-0986-3C45-A333-0A6682047755}"/>
                </a:ext>
              </a:extLst>
            </p:cNvPr>
            <p:cNvSpPr/>
            <p:nvPr/>
          </p:nvSpPr>
          <p:spPr>
            <a:xfrm>
              <a:off x="0" y="1005840"/>
              <a:ext cx="9144000" cy="613954"/>
            </a:xfrm>
            <a:prstGeom prst="rect">
              <a:avLst/>
            </a:prstGeom>
            <a:solidFill>
              <a:srgbClr val="0016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F4282615-2D2B-534B-83AC-AA591891C2A0}"/>
                </a:ext>
              </a:extLst>
            </p:cNvPr>
            <p:cNvCxnSpPr/>
            <p:nvPr/>
          </p:nvCxnSpPr>
          <p:spPr>
            <a:xfrm>
              <a:off x="0" y="1619794"/>
              <a:ext cx="9144000" cy="0"/>
            </a:xfrm>
            <a:prstGeom prst="line">
              <a:avLst/>
            </a:prstGeom>
            <a:ln w="50800">
              <a:solidFill>
                <a:srgbClr val="F05A22"/>
              </a:solidFill>
            </a:ln>
          </p:spPr>
          <p:style>
            <a:lnRef idx="1">
              <a:schemeClr val="accent1"/>
            </a:lnRef>
            <a:fillRef idx="0">
              <a:schemeClr val="accent1"/>
            </a:fillRef>
            <a:effectRef idx="0">
              <a:schemeClr val="accent1"/>
            </a:effectRef>
            <a:fontRef idx="minor">
              <a:schemeClr val="tx1"/>
            </a:fontRef>
          </p:style>
        </p:cxnSp>
      </p:grpSp>
      <p:sp>
        <p:nvSpPr>
          <p:cNvPr id="5" name="Rectangle 25">
            <a:extLst>
              <a:ext uri="{FF2B5EF4-FFF2-40B4-BE49-F238E27FC236}">
                <a16:creationId xmlns:a16="http://schemas.microsoft.com/office/drawing/2014/main" id="{892F58A8-ABB6-3447-B30A-51E219030DD8}"/>
              </a:ext>
            </a:extLst>
          </p:cNvPr>
          <p:cNvSpPr/>
          <p:nvPr/>
        </p:nvSpPr>
        <p:spPr>
          <a:xfrm>
            <a:off x="-15552" y="-21419"/>
            <a:ext cx="858741" cy="5932144"/>
          </a:xfrm>
          <a:custGeom>
            <a:avLst/>
            <a:gdLst>
              <a:gd name="connsiteX0" fmla="*/ 0 w 580445"/>
              <a:gd name="connsiteY0" fmla="*/ 0 h 5454595"/>
              <a:gd name="connsiteX1" fmla="*/ 580445 w 580445"/>
              <a:gd name="connsiteY1" fmla="*/ 0 h 5454595"/>
              <a:gd name="connsiteX2" fmla="*/ 580445 w 580445"/>
              <a:gd name="connsiteY2" fmla="*/ 5454595 h 5454595"/>
              <a:gd name="connsiteX3" fmla="*/ 0 w 580445"/>
              <a:gd name="connsiteY3" fmla="*/ 5454595 h 5454595"/>
              <a:gd name="connsiteX4" fmla="*/ 0 w 580445"/>
              <a:gd name="connsiteY4" fmla="*/ 0 h 5454595"/>
              <a:gd name="connsiteX0" fmla="*/ 238539 w 818984"/>
              <a:gd name="connsiteY0" fmla="*/ 0 h 5454595"/>
              <a:gd name="connsiteX1" fmla="*/ 818984 w 818984"/>
              <a:gd name="connsiteY1" fmla="*/ 0 h 5454595"/>
              <a:gd name="connsiteX2" fmla="*/ 818984 w 818984"/>
              <a:gd name="connsiteY2" fmla="*/ 5454595 h 5454595"/>
              <a:gd name="connsiteX3" fmla="*/ 0 w 818984"/>
              <a:gd name="connsiteY3" fmla="*/ 1661823 h 5454595"/>
              <a:gd name="connsiteX4" fmla="*/ 238539 w 818984"/>
              <a:gd name="connsiteY4" fmla="*/ 0 h 5454595"/>
              <a:gd name="connsiteX0" fmla="*/ 254442 w 834887"/>
              <a:gd name="connsiteY0" fmla="*/ 0 h 5136543"/>
              <a:gd name="connsiteX1" fmla="*/ 834887 w 834887"/>
              <a:gd name="connsiteY1" fmla="*/ 0 h 5136543"/>
              <a:gd name="connsiteX2" fmla="*/ 0 w 834887"/>
              <a:gd name="connsiteY2" fmla="*/ 5136543 h 5136543"/>
              <a:gd name="connsiteX3" fmla="*/ 15903 w 834887"/>
              <a:gd name="connsiteY3" fmla="*/ 1661823 h 5136543"/>
              <a:gd name="connsiteX4" fmla="*/ 254442 w 834887"/>
              <a:gd name="connsiteY4" fmla="*/ 0 h 5136543"/>
              <a:gd name="connsiteX0" fmla="*/ 254442 w 620201"/>
              <a:gd name="connsiteY0" fmla="*/ 7951 h 5144494"/>
              <a:gd name="connsiteX1" fmla="*/ 620201 w 620201"/>
              <a:gd name="connsiteY1" fmla="*/ 0 h 5144494"/>
              <a:gd name="connsiteX2" fmla="*/ 0 w 620201"/>
              <a:gd name="connsiteY2" fmla="*/ 5144494 h 5144494"/>
              <a:gd name="connsiteX3" fmla="*/ 15903 w 620201"/>
              <a:gd name="connsiteY3" fmla="*/ 1669774 h 5144494"/>
              <a:gd name="connsiteX4" fmla="*/ 254442 w 620201"/>
              <a:gd name="connsiteY4" fmla="*/ 7951 h 5144494"/>
              <a:gd name="connsiteX0" fmla="*/ 254442 w 747422"/>
              <a:gd name="connsiteY0" fmla="*/ 15903 h 5152446"/>
              <a:gd name="connsiteX1" fmla="*/ 747422 w 747422"/>
              <a:gd name="connsiteY1" fmla="*/ 0 h 5152446"/>
              <a:gd name="connsiteX2" fmla="*/ 0 w 747422"/>
              <a:gd name="connsiteY2" fmla="*/ 5152446 h 5152446"/>
              <a:gd name="connsiteX3" fmla="*/ 15903 w 747422"/>
              <a:gd name="connsiteY3" fmla="*/ 1677726 h 5152446"/>
              <a:gd name="connsiteX4" fmla="*/ 254442 w 747422"/>
              <a:gd name="connsiteY4" fmla="*/ 15903 h 5152446"/>
              <a:gd name="connsiteX0" fmla="*/ 254442 w 842838"/>
              <a:gd name="connsiteY0" fmla="*/ 15903 h 5152446"/>
              <a:gd name="connsiteX1" fmla="*/ 842838 w 842838"/>
              <a:gd name="connsiteY1" fmla="*/ 0 h 5152446"/>
              <a:gd name="connsiteX2" fmla="*/ 0 w 842838"/>
              <a:gd name="connsiteY2" fmla="*/ 5152446 h 5152446"/>
              <a:gd name="connsiteX3" fmla="*/ 15903 w 842838"/>
              <a:gd name="connsiteY3" fmla="*/ 1677726 h 5152446"/>
              <a:gd name="connsiteX4" fmla="*/ 254442 w 842838"/>
              <a:gd name="connsiteY4" fmla="*/ 15903 h 5152446"/>
              <a:gd name="connsiteX0" fmla="*/ 7952 w 842838"/>
              <a:gd name="connsiteY0" fmla="*/ 9008 h 5152446"/>
              <a:gd name="connsiteX1" fmla="*/ 842838 w 842838"/>
              <a:gd name="connsiteY1" fmla="*/ 0 h 5152446"/>
              <a:gd name="connsiteX2" fmla="*/ 0 w 842838"/>
              <a:gd name="connsiteY2" fmla="*/ 5152446 h 5152446"/>
              <a:gd name="connsiteX3" fmla="*/ 15903 w 842838"/>
              <a:gd name="connsiteY3" fmla="*/ 1677726 h 5152446"/>
              <a:gd name="connsiteX4" fmla="*/ 7952 w 842838"/>
              <a:gd name="connsiteY4" fmla="*/ 9008 h 5152446"/>
              <a:gd name="connsiteX0" fmla="*/ 8304 w 843190"/>
              <a:gd name="connsiteY0" fmla="*/ 9008 h 5152446"/>
              <a:gd name="connsiteX1" fmla="*/ 843190 w 843190"/>
              <a:gd name="connsiteY1" fmla="*/ 0 h 5152446"/>
              <a:gd name="connsiteX2" fmla="*/ 352 w 843190"/>
              <a:gd name="connsiteY2" fmla="*/ 5152446 h 5152446"/>
              <a:gd name="connsiteX3" fmla="*/ 352 w 843190"/>
              <a:gd name="connsiteY3" fmla="*/ 1691518 h 5152446"/>
              <a:gd name="connsiteX4" fmla="*/ 8304 w 843190"/>
              <a:gd name="connsiteY4" fmla="*/ 9008 h 5152446"/>
              <a:gd name="connsiteX0" fmla="*/ 0 w 858740"/>
              <a:gd name="connsiteY0" fmla="*/ 0 h 5157230"/>
              <a:gd name="connsiteX1" fmla="*/ 858740 w 858740"/>
              <a:gd name="connsiteY1" fmla="*/ 4784 h 5157230"/>
              <a:gd name="connsiteX2" fmla="*/ 15902 w 858740"/>
              <a:gd name="connsiteY2" fmla="*/ 5157230 h 5157230"/>
              <a:gd name="connsiteX3" fmla="*/ 15902 w 858740"/>
              <a:gd name="connsiteY3" fmla="*/ 1696302 h 5157230"/>
              <a:gd name="connsiteX4" fmla="*/ 0 w 858740"/>
              <a:gd name="connsiteY4" fmla="*/ 0 h 5157230"/>
              <a:gd name="connsiteX0" fmla="*/ 1 w 858741"/>
              <a:gd name="connsiteY0" fmla="*/ 0 h 5281358"/>
              <a:gd name="connsiteX1" fmla="*/ 858741 w 858741"/>
              <a:gd name="connsiteY1" fmla="*/ 4784 h 5281358"/>
              <a:gd name="connsiteX2" fmla="*/ 0 w 858741"/>
              <a:gd name="connsiteY2" fmla="*/ 5281358 h 5281358"/>
              <a:gd name="connsiteX3" fmla="*/ 15903 w 858741"/>
              <a:gd name="connsiteY3" fmla="*/ 1696302 h 5281358"/>
              <a:gd name="connsiteX4" fmla="*/ 1 w 858741"/>
              <a:gd name="connsiteY4" fmla="*/ 0 h 5281358"/>
              <a:gd name="connsiteX0" fmla="*/ 1 w 858741"/>
              <a:gd name="connsiteY0" fmla="*/ 0 h 5144808"/>
              <a:gd name="connsiteX1" fmla="*/ 858741 w 858741"/>
              <a:gd name="connsiteY1" fmla="*/ 4784 h 5144808"/>
              <a:gd name="connsiteX2" fmla="*/ 0 w 858741"/>
              <a:gd name="connsiteY2" fmla="*/ 5144808 h 5144808"/>
              <a:gd name="connsiteX3" fmla="*/ 15903 w 858741"/>
              <a:gd name="connsiteY3" fmla="*/ 1696302 h 5144808"/>
              <a:gd name="connsiteX4" fmla="*/ 1 w 858741"/>
              <a:gd name="connsiteY4" fmla="*/ 0 h 5144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8741" h="5144808">
                <a:moveTo>
                  <a:pt x="1" y="0"/>
                </a:moveTo>
                <a:lnTo>
                  <a:pt x="858741" y="4784"/>
                </a:lnTo>
                <a:lnTo>
                  <a:pt x="0" y="5144808"/>
                </a:lnTo>
                <a:lnTo>
                  <a:pt x="15903" y="1696302"/>
                </a:lnTo>
                <a:cubicBezTo>
                  <a:pt x="13253" y="1140063"/>
                  <a:pt x="2651" y="556239"/>
                  <a:pt x="1" y="0"/>
                </a:cubicBezTo>
                <a:close/>
              </a:path>
            </a:pathLst>
          </a:custGeom>
          <a:solidFill>
            <a:srgbClr val="02AC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25">
            <a:extLst>
              <a:ext uri="{FF2B5EF4-FFF2-40B4-BE49-F238E27FC236}">
                <a16:creationId xmlns:a16="http://schemas.microsoft.com/office/drawing/2014/main" id="{EC97DC94-B3F5-D045-AF7E-BC745D231F3B}"/>
              </a:ext>
            </a:extLst>
          </p:cNvPr>
          <p:cNvSpPr/>
          <p:nvPr/>
        </p:nvSpPr>
        <p:spPr>
          <a:xfrm>
            <a:off x="-16668" y="-39756"/>
            <a:ext cx="764089" cy="5263764"/>
          </a:xfrm>
          <a:custGeom>
            <a:avLst/>
            <a:gdLst>
              <a:gd name="connsiteX0" fmla="*/ 0 w 580445"/>
              <a:gd name="connsiteY0" fmla="*/ 0 h 5454595"/>
              <a:gd name="connsiteX1" fmla="*/ 580445 w 580445"/>
              <a:gd name="connsiteY1" fmla="*/ 0 h 5454595"/>
              <a:gd name="connsiteX2" fmla="*/ 580445 w 580445"/>
              <a:gd name="connsiteY2" fmla="*/ 5454595 h 5454595"/>
              <a:gd name="connsiteX3" fmla="*/ 0 w 580445"/>
              <a:gd name="connsiteY3" fmla="*/ 5454595 h 5454595"/>
              <a:gd name="connsiteX4" fmla="*/ 0 w 580445"/>
              <a:gd name="connsiteY4" fmla="*/ 0 h 5454595"/>
              <a:gd name="connsiteX0" fmla="*/ 238539 w 818984"/>
              <a:gd name="connsiteY0" fmla="*/ 0 h 5454595"/>
              <a:gd name="connsiteX1" fmla="*/ 818984 w 818984"/>
              <a:gd name="connsiteY1" fmla="*/ 0 h 5454595"/>
              <a:gd name="connsiteX2" fmla="*/ 818984 w 818984"/>
              <a:gd name="connsiteY2" fmla="*/ 5454595 h 5454595"/>
              <a:gd name="connsiteX3" fmla="*/ 0 w 818984"/>
              <a:gd name="connsiteY3" fmla="*/ 1661823 h 5454595"/>
              <a:gd name="connsiteX4" fmla="*/ 238539 w 818984"/>
              <a:gd name="connsiteY4" fmla="*/ 0 h 5454595"/>
              <a:gd name="connsiteX0" fmla="*/ 254442 w 834887"/>
              <a:gd name="connsiteY0" fmla="*/ 0 h 5136543"/>
              <a:gd name="connsiteX1" fmla="*/ 834887 w 834887"/>
              <a:gd name="connsiteY1" fmla="*/ 0 h 5136543"/>
              <a:gd name="connsiteX2" fmla="*/ 0 w 834887"/>
              <a:gd name="connsiteY2" fmla="*/ 5136543 h 5136543"/>
              <a:gd name="connsiteX3" fmla="*/ 15903 w 834887"/>
              <a:gd name="connsiteY3" fmla="*/ 1661823 h 5136543"/>
              <a:gd name="connsiteX4" fmla="*/ 254442 w 834887"/>
              <a:gd name="connsiteY4" fmla="*/ 0 h 5136543"/>
              <a:gd name="connsiteX0" fmla="*/ 254442 w 620201"/>
              <a:gd name="connsiteY0" fmla="*/ 7951 h 5144494"/>
              <a:gd name="connsiteX1" fmla="*/ 620201 w 620201"/>
              <a:gd name="connsiteY1" fmla="*/ 0 h 5144494"/>
              <a:gd name="connsiteX2" fmla="*/ 0 w 620201"/>
              <a:gd name="connsiteY2" fmla="*/ 5144494 h 5144494"/>
              <a:gd name="connsiteX3" fmla="*/ 15903 w 620201"/>
              <a:gd name="connsiteY3" fmla="*/ 1669774 h 5144494"/>
              <a:gd name="connsiteX4" fmla="*/ 254442 w 620201"/>
              <a:gd name="connsiteY4" fmla="*/ 7951 h 5144494"/>
              <a:gd name="connsiteX0" fmla="*/ 254442 w 747422"/>
              <a:gd name="connsiteY0" fmla="*/ 15903 h 5152446"/>
              <a:gd name="connsiteX1" fmla="*/ 747422 w 747422"/>
              <a:gd name="connsiteY1" fmla="*/ 0 h 5152446"/>
              <a:gd name="connsiteX2" fmla="*/ 0 w 747422"/>
              <a:gd name="connsiteY2" fmla="*/ 5152446 h 5152446"/>
              <a:gd name="connsiteX3" fmla="*/ 15903 w 747422"/>
              <a:gd name="connsiteY3" fmla="*/ 1677726 h 5152446"/>
              <a:gd name="connsiteX4" fmla="*/ 254442 w 747422"/>
              <a:gd name="connsiteY4" fmla="*/ 15903 h 5152446"/>
              <a:gd name="connsiteX0" fmla="*/ 238540 w 747422"/>
              <a:gd name="connsiteY0" fmla="*/ 0 h 5176299"/>
              <a:gd name="connsiteX1" fmla="*/ 747422 w 747422"/>
              <a:gd name="connsiteY1" fmla="*/ 23853 h 5176299"/>
              <a:gd name="connsiteX2" fmla="*/ 0 w 747422"/>
              <a:gd name="connsiteY2" fmla="*/ 5176299 h 5176299"/>
              <a:gd name="connsiteX3" fmla="*/ 15903 w 747422"/>
              <a:gd name="connsiteY3" fmla="*/ 1701579 h 5176299"/>
              <a:gd name="connsiteX4" fmla="*/ 238540 w 747422"/>
              <a:gd name="connsiteY4" fmla="*/ 0 h 5176299"/>
              <a:gd name="connsiteX0" fmla="*/ 238540 w 747422"/>
              <a:gd name="connsiteY0" fmla="*/ 0 h 5176299"/>
              <a:gd name="connsiteX1" fmla="*/ 747422 w 747422"/>
              <a:gd name="connsiteY1" fmla="*/ 7950 h 5176299"/>
              <a:gd name="connsiteX2" fmla="*/ 0 w 747422"/>
              <a:gd name="connsiteY2" fmla="*/ 5176299 h 5176299"/>
              <a:gd name="connsiteX3" fmla="*/ 15903 w 747422"/>
              <a:gd name="connsiteY3" fmla="*/ 1701579 h 5176299"/>
              <a:gd name="connsiteX4" fmla="*/ 238540 w 747422"/>
              <a:gd name="connsiteY4" fmla="*/ 0 h 5176299"/>
              <a:gd name="connsiteX0" fmla="*/ 238540 w 747422"/>
              <a:gd name="connsiteY0" fmla="*/ 0 h 5176299"/>
              <a:gd name="connsiteX1" fmla="*/ 747422 w 747422"/>
              <a:gd name="connsiteY1" fmla="*/ 7950 h 5176299"/>
              <a:gd name="connsiteX2" fmla="*/ 0 w 747422"/>
              <a:gd name="connsiteY2" fmla="*/ 5176299 h 5176299"/>
              <a:gd name="connsiteX3" fmla="*/ 15903 w 747422"/>
              <a:gd name="connsiteY3" fmla="*/ 1701579 h 5176299"/>
              <a:gd name="connsiteX4" fmla="*/ 238540 w 747422"/>
              <a:gd name="connsiteY4" fmla="*/ 0 h 5176299"/>
              <a:gd name="connsiteX0" fmla="*/ 238540 w 747422"/>
              <a:gd name="connsiteY0" fmla="*/ 0 h 5176299"/>
              <a:gd name="connsiteX1" fmla="*/ 747422 w 747422"/>
              <a:gd name="connsiteY1" fmla="*/ 7950 h 5176299"/>
              <a:gd name="connsiteX2" fmla="*/ 0 w 747422"/>
              <a:gd name="connsiteY2" fmla="*/ 5176299 h 5176299"/>
              <a:gd name="connsiteX3" fmla="*/ 7952 w 747422"/>
              <a:gd name="connsiteY3" fmla="*/ 1733385 h 5176299"/>
              <a:gd name="connsiteX4" fmla="*/ 238540 w 747422"/>
              <a:gd name="connsiteY4" fmla="*/ 0 h 5176299"/>
              <a:gd name="connsiteX0" fmla="*/ 254443 w 763325"/>
              <a:gd name="connsiteY0" fmla="*/ 0 h 5263764"/>
              <a:gd name="connsiteX1" fmla="*/ 763325 w 763325"/>
              <a:gd name="connsiteY1" fmla="*/ 7950 h 5263764"/>
              <a:gd name="connsiteX2" fmla="*/ 0 w 763325"/>
              <a:gd name="connsiteY2" fmla="*/ 5263764 h 5263764"/>
              <a:gd name="connsiteX3" fmla="*/ 23855 w 763325"/>
              <a:gd name="connsiteY3" fmla="*/ 1733385 h 5263764"/>
              <a:gd name="connsiteX4" fmla="*/ 254443 w 763325"/>
              <a:gd name="connsiteY4" fmla="*/ 0 h 5263764"/>
              <a:gd name="connsiteX0" fmla="*/ 255207 w 764089"/>
              <a:gd name="connsiteY0" fmla="*/ 0 h 5263764"/>
              <a:gd name="connsiteX1" fmla="*/ 764089 w 764089"/>
              <a:gd name="connsiteY1" fmla="*/ 7950 h 5263764"/>
              <a:gd name="connsiteX2" fmla="*/ 764 w 764089"/>
              <a:gd name="connsiteY2" fmla="*/ 5263764 h 5263764"/>
              <a:gd name="connsiteX3" fmla="*/ 765 w 764089"/>
              <a:gd name="connsiteY3" fmla="*/ 1773141 h 5263764"/>
              <a:gd name="connsiteX4" fmla="*/ 255207 w 764089"/>
              <a:gd name="connsiteY4" fmla="*/ 0 h 52637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4089" h="5263764">
                <a:moveTo>
                  <a:pt x="255207" y="0"/>
                </a:moveTo>
                <a:cubicBezTo>
                  <a:pt x="424834" y="2650"/>
                  <a:pt x="292313" y="5300"/>
                  <a:pt x="764089" y="7950"/>
                </a:cubicBezTo>
                <a:lnTo>
                  <a:pt x="764" y="5263764"/>
                </a:lnTo>
                <a:cubicBezTo>
                  <a:pt x="3415" y="4116126"/>
                  <a:pt x="-1886" y="2920779"/>
                  <a:pt x="765" y="1773141"/>
                </a:cubicBezTo>
                <a:lnTo>
                  <a:pt x="255207" y="0"/>
                </a:lnTo>
                <a:close/>
              </a:path>
            </a:pathLst>
          </a:custGeom>
          <a:solidFill>
            <a:srgbClr val="99CA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3683A2D-19D0-9B43-9A7E-ECC1788DC38A}"/>
              </a:ext>
            </a:extLst>
          </p:cNvPr>
          <p:cNvSpPr txBox="1"/>
          <p:nvPr/>
        </p:nvSpPr>
        <p:spPr>
          <a:xfrm>
            <a:off x="916710" y="550994"/>
            <a:ext cx="7353350" cy="523220"/>
          </a:xfrm>
          <a:prstGeom prst="rect">
            <a:avLst/>
          </a:prstGeom>
          <a:noFill/>
        </p:spPr>
        <p:txBody>
          <a:bodyPr wrap="square" rtlCol="0">
            <a:spAutoFit/>
          </a:bodyPr>
          <a:lstStyle/>
          <a:p>
            <a:r>
              <a:rPr lang="en-US" sz="2800" dirty="0">
                <a:solidFill>
                  <a:schemeClr val="bg1"/>
                </a:solidFill>
                <a:latin typeface="TheSansB W7" panose="020B0402050302020203" pitchFamily="34" charset="77"/>
              </a:rPr>
              <a:t>COMMONLY REQUESTED ACCOMMODATIONS</a:t>
            </a:r>
          </a:p>
        </p:txBody>
      </p:sp>
      <p:sp>
        <p:nvSpPr>
          <p:cNvPr id="11" name="Triangle 10">
            <a:extLst>
              <a:ext uri="{FF2B5EF4-FFF2-40B4-BE49-F238E27FC236}">
                <a16:creationId xmlns:a16="http://schemas.microsoft.com/office/drawing/2014/main" id="{E37217B9-BFFD-074B-84E3-61859CCFCC3E}"/>
              </a:ext>
            </a:extLst>
          </p:cNvPr>
          <p:cNvSpPr/>
          <p:nvPr/>
        </p:nvSpPr>
        <p:spPr>
          <a:xfrm rot="10800000">
            <a:off x="-38893" y="-21420"/>
            <a:ext cx="275590" cy="1926417"/>
          </a:xfrm>
          <a:custGeom>
            <a:avLst/>
            <a:gdLst>
              <a:gd name="connsiteX0" fmla="*/ 0 w 101600"/>
              <a:gd name="connsiteY0" fmla="*/ 1673748 h 1673748"/>
              <a:gd name="connsiteX1" fmla="*/ 50800 w 101600"/>
              <a:gd name="connsiteY1" fmla="*/ 0 h 1673748"/>
              <a:gd name="connsiteX2" fmla="*/ 101600 w 101600"/>
              <a:gd name="connsiteY2" fmla="*/ 1673748 h 1673748"/>
              <a:gd name="connsiteX3" fmla="*/ 0 w 101600"/>
              <a:gd name="connsiteY3" fmla="*/ 1673748 h 1673748"/>
              <a:gd name="connsiteX0" fmla="*/ 0 w 254000"/>
              <a:gd name="connsiteY0" fmla="*/ 1653428 h 1673748"/>
              <a:gd name="connsiteX1" fmla="*/ 203200 w 254000"/>
              <a:gd name="connsiteY1" fmla="*/ 0 h 1673748"/>
              <a:gd name="connsiteX2" fmla="*/ 254000 w 254000"/>
              <a:gd name="connsiteY2" fmla="*/ 1673748 h 1673748"/>
              <a:gd name="connsiteX3" fmla="*/ 0 w 254000"/>
              <a:gd name="connsiteY3" fmla="*/ 1653428 h 1673748"/>
              <a:gd name="connsiteX0" fmla="*/ 0 w 345440"/>
              <a:gd name="connsiteY0" fmla="*/ 1876948 h 1897268"/>
              <a:gd name="connsiteX1" fmla="*/ 345440 w 345440"/>
              <a:gd name="connsiteY1" fmla="*/ 0 h 1897268"/>
              <a:gd name="connsiteX2" fmla="*/ 254000 w 345440"/>
              <a:gd name="connsiteY2" fmla="*/ 1897268 h 1897268"/>
              <a:gd name="connsiteX3" fmla="*/ 0 w 345440"/>
              <a:gd name="connsiteY3" fmla="*/ 1876948 h 1897268"/>
              <a:gd name="connsiteX0" fmla="*/ 0 w 275590"/>
              <a:gd name="connsiteY0" fmla="*/ 1775348 h 1795668"/>
              <a:gd name="connsiteX1" fmla="*/ 275590 w 275590"/>
              <a:gd name="connsiteY1" fmla="*/ 0 h 1795668"/>
              <a:gd name="connsiteX2" fmla="*/ 254000 w 275590"/>
              <a:gd name="connsiteY2" fmla="*/ 1795668 h 1795668"/>
              <a:gd name="connsiteX3" fmla="*/ 0 w 275590"/>
              <a:gd name="connsiteY3" fmla="*/ 1775348 h 1795668"/>
              <a:gd name="connsiteX0" fmla="*/ 0 w 275590"/>
              <a:gd name="connsiteY0" fmla="*/ 1794398 h 1795668"/>
              <a:gd name="connsiteX1" fmla="*/ 275590 w 275590"/>
              <a:gd name="connsiteY1" fmla="*/ 0 h 1795668"/>
              <a:gd name="connsiteX2" fmla="*/ 254000 w 275590"/>
              <a:gd name="connsiteY2" fmla="*/ 1795668 h 1795668"/>
              <a:gd name="connsiteX3" fmla="*/ 0 w 275590"/>
              <a:gd name="connsiteY3" fmla="*/ 1794398 h 1795668"/>
              <a:gd name="connsiteX0" fmla="*/ 0 w 275590"/>
              <a:gd name="connsiteY0" fmla="*/ 1794398 h 1797665"/>
              <a:gd name="connsiteX1" fmla="*/ 275590 w 275590"/>
              <a:gd name="connsiteY1" fmla="*/ 0 h 1797665"/>
              <a:gd name="connsiteX2" fmla="*/ 254000 w 275590"/>
              <a:gd name="connsiteY2" fmla="*/ 1795668 h 1797665"/>
              <a:gd name="connsiteX3" fmla="*/ 0 w 275590"/>
              <a:gd name="connsiteY3" fmla="*/ 1794398 h 1797665"/>
            </a:gdLst>
            <a:ahLst/>
            <a:cxnLst>
              <a:cxn ang="0">
                <a:pos x="connsiteX0" y="connsiteY0"/>
              </a:cxn>
              <a:cxn ang="0">
                <a:pos x="connsiteX1" y="connsiteY1"/>
              </a:cxn>
              <a:cxn ang="0">
                <a:pos x="connsiteX2" y="connsiteY2"/>
              </a:cxn>
              <a:cxn ang="0">
                <a:pos x="connsiteX3" y="connsiteY3"/>
              </a:cxn>
            </a:cxnLst>
            <a:rect l="l" t="t" r="r" b="b"/>
            <a:pathLst>
              <a:path w="275590" h="1797665">
                <a:moveTo>
                  <a:pt x="0" y="1794398"/>
                </a:moveTo>
                <a:lnTo>
                  <a:pt x="275590" y="0"/>
                </a:lnTo>
                <a:lnTo>
                  <a:pt x="254000" y="1795668"/>
                </a:lnTo>
                <a:cubicBezTo>
                  <a:pt x="169333" y="1795245"/>
                  <a:pt x="11642" y="1801171"/>
                  <a:pt x="0" y="179439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26EDF313-79FA-A041-8480-6C624724419E}"/>
              </a:ext>
            </a:extLst>
          </p:cNvPr>
          <p:cNvCxnSpPr>
            <a:cxnSpLocks/>
          </p:cNvCxnSpPr>
          <p:nvPr/>
        </p:nvCxnSpPr>
        <p:spPr>
          <a:xfrm flipH="1">
            <a:off x="-38893" y="-115753"/>
            <a:ext cx="786314" cy="549366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B376B059-B377-BC4E-8DB8-F84374F15FD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5605" y="6221868"/>
            <a:ext cx="741105" cy="530941"/>
          </a:xfrm>
          <a:prstGeom prst="rect">
            <a:avLst/>
          </a:prstGeom>
        </p:spPr>
      </p:pic>
      <p:sp>
        <p:nvSpPr>
          <p:cNvPr id="49" name="Google Shape;216;p31"/>
          <p:cNvSpPr/>
          <p:nvPr/>
        </p:nvSpPr>
        <p:spPr>
          <a:xfrm>
            <a:off x="930315" y="1366439"/>
            <a:ext cx="7992000" cy="531000"/>
          </a:xfrm>
          <a:prstGeom prst="rect">
            <a:avLst/>
          </a:prstGeom>
          <a:noFill/>
          <a:ln>
            <a:noFill/>
          </a:ln>
        </p:spPr>
        <p:txBody>
          <a:bodyPr spcFirstLastPara="1" wrap="square" lIns="91425" tIns="45700" rIns="91425" bIns="45700" anchor="t" anchorCtr="0">
            <a:noAutofit/>
          </a:bodyPr>
          <a:lstStyle/>
          <a:p>
            <a:pPr marL="342900" indent="-342900">
              <a:buFont typeface="Arial" panose="020B0604020202020204" pitchFamily="34" charset="0"/>
              <a:buChar char="•"/>
            </a:pPr>
            <a:r>
              <a:rPr lang="en-US" sz="2000" dirty="0">
                <a:latin typeface="TheSansB W5 Plain" panose="020B0502050302020203" pitchFamily="34" charset="0"/>
              </a:rPr>
              <a:t>Priority housing and registration for classes.</a:t>
            </a:r>
            <a:br>
              <a:rPr lang="en-US" sz="2000" dirty="0">
                <a:latin typeface="TheSansB W5 Plain" panose="020B0502050302020203" pitchFamily="34" charset="0"/>
              </a:rPr>
            </a:br>
            <a:endParaRPr lang="en-US" sz="2000" dirty="0">
              <a:latin typeface="TheSansB W5 Plain" panose="020B0502050302020203" pitchFamily="34" charset="0"/>
            </a:endParaRPr>
          </a:p>
          <a:p>
            <a:pPr marL="342900" indent="-342900">
              <a:spcBef>
                <a:spcPts val="0"/>
              </a:spcBef>
              <a:buFont typeface="Arial" panose="020B0604020202020204" pitchFamily="34" charset="0"/>
              <a:buChar char="•"/>
            </a:pPr>
            <a:r>
              <a:rPr lang="en-US" sz="2000" dirty="0">
                <a:latin typeface="TheSansB W5 Plain" panose="020B0502050302020203" pitchFamily="34" charset="0"/>
              </a:rPr>
              <a:t>Request of refrigerator and AC unit in dorm room.</a:t>
            </a:r>
            <a:br>
              <a:rPr lang="en-US" sz="2000" dirty="0">
                <a:latin typeface="TheSansB W5 Plain" panose="020B0502050302020203" pitchFamily="34" charset="0"/>
              </a:rPr>
            </a:br>
            <a:endParaRPr lang="en-US" sz="2000" dirty="0">
              <a:latin typeface="TheSansB W5 Plain" panose="020B0502050302020203" pitchFamily="34" charset="0"/>
            </a:endParaRPr>
          </a:p>
          <a:p>
            <a:pPr marL="342900" indent="-342900">
              <a:spcBef>
                <a:spcPts val="0"/>
              </a:spcBef>
              <a:buFont typeface="Arial" panose="020B0604020202020204" pitchFamily="34" charset="0"/>
              <a:buChar char="•"/>
            </a:pPr>
            <a:r>
              <a:rPr lang="en-US" sz="2000" dirty="0">
                <a:latin typeface="TheSansB W5 Plain" panose="020B0502050302020203" pitchFamily="34" charset="0"/>
              </a:rPr>
              <a:t>Proximity housing to dining hall and bathroom.</a:t>
            </a:r>
            <a:br>
              <a:rPr lang="en-US" sz="2000" dirty="0">
                <a:latin typeface="TheSansB W5 Plain" panose="020B0502050302020203" pitchFamily="34" charset="0"/>
              </a:rPr>
            </a:br>
            <a:endParaRPr lang="en-US" sz="2000" dirty="0">
              <a:latin typeface="TheSansB W5 Plain" panose="020B0502050302020203" pitchFamily="34" charset="0"/>
            </a:endParaRPr>
          </a:p>
          <a:p>
            <a:pPr marL="342900" indent="-342900">
              <a:spcBef>
                <a:spcPts val="0"/>
              </a:spcBef>
              <a:buFont typeface="Arial" panose="020B0604020202020204" pitchFamily="34" charset="0"/>
              <a:buChar char="•"/>
            </a:pPr>
            <a:r>
              <a:rPr lang="en-US" sz="2000" dirty="0">
                <a:latin typeface="TheSansB W5 Plain" panose="020B0502050302020203" pitchFamily="34" charset="0"/>
              </a:rPr>
              <a:t>Access to technology (cell phone) in the classroom.</a:t>
            </a:r>
            <a:br>
              <a:rPr lang="en-US" sz="2000" dirty="0">
                <a:latin typeface="TheSansB W5 Plain" panose="020B0502050302020203" pitchFamily="34" charset="0"/>
              </a:rPr>
            </a:br>
            <a:r>
              <a:rPr lang="en-US" sz="2000" dirty="0">
                <a:latin typeface="TheSansB W5 Plain" panose="020B0502050302020203" pitchFamily="34" charset="0"/>
              </a:rPr>
              <a:t> </a:t>
            </a:r>
          </a:p>
          <a:p>
            <a:pPr marL="342900" indent="-342900">
              <a:spcBef>
                <a:spcPts val="0"/>
              </a:spcBef>
              <a:buFont typeface="Arial" panose="020B0604020202020204" pitchFamily="34" charset="0"/>
              <a:buChar char="•"/>
            </a:pPr>
            <a:r>
              <a:rPr lang="en-US" sz="2000" dirty="0">
                <a:latin typeface="TheSansB W5 Plain" panose="020B0502050302020203" pitchFamily="34" charset="0"/>
              </a:rPr>
              <a:t>Flexible/additional time for exams/assignments. </a:t>
            </a:r>
            <a:br>
              <a:rPr lang="en-US" sz="2000" dirty="0">
                <a:latin typeface="TheSansB W5 Plain" panose="020B0502050302020203" pitchFamily="34" charset="0"/>
              </a:rPr>
            </a:br>
            <a:endParaRPr lang="en-US" sz="2000" dirty="0">
              <a:latin typeface="TheSansB W5 Plain" panose="020B0502050302020203" pitchFamily="34" charset="0"/>
            </a:endParaRPr>
          </a:p>
          <a:p>
            <a:pPr marL="342900" indent="-342900">
              <a:spcBef>
                <a:spcPts val="0"/>
              </a:spcBef>
              <a:buFont typeface="Arial" panose="020B0604020202020204" pitchFamily="34" charset="0"/>
              <a:buChar char="•"/>
            </a:pPr>
            <a:r>
              <a:rPr lang="en-US" sz="2000" dirty="0">
                <a:latin typeface="TheSansB W5 Plain" panose="020B0502050302020203" pitchFamily="34" charset="0"/>
              </a:rPr>
              <a:t>Food/drink allowed in classrooms. </a:t>
            </a:r>
          </a:p>
          <a:p>
            <a:pPr marL="342900" indent="-342900">
              <a:buFont typeface="Arial" panose="020B0604020202020204" pitchFamily="34" charset="0"/>
              <a:buChar char="•"/>
            </a:pPr>
            <a:endParaRPr lang="en-US" sz="2000" dirty="0">
              <a:latin typeface="TheSansB W5 Plain" panose="020B0502050302020203" pitchFamily="34" charset="0"/>
            </a:endParaRPr>
          </a:p>
        </p:txBody>
      </p:sp>
    </p:spTree>
    <p:extLst>
      <p:ext uri="{BB962C8B-B14F-4D97-AF65-F5344CB8AC3E}">
        <p14:creationId xmlns:p14="http://schemas.microsoft.com/office/powerpoint/2010/main" val="6051043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E0D35236-1213-D647-8900-5082FB131A39}"/>
              </a:ext>
            </a:extLst>
          </p:cNvPr>
          <p:cNvGrpSpPr/>
          <p:nvPr/>
        </p:nvGrpSpPr>
        <p:grpSpPr>
          <a:xfrm>
            <a:off x="175605" y="491038"/>
            <a:ext cx="9144000" cy="613954"/>
            <a:chOff x="0" y="1005840"/>
            <a:chExt cx="9144000" cy="613954"/>
          </a:xfrm>
        </p:grpSpPr>
        <p:sp>
          <p:nvSpPr>
            <p:cNvPr id="3" name="Rectangle 2">
              <a:extLst>
                <a:ext uri="{FF2B5EF4-FFF2-40B4-BE49-F238E27FC236}">
                  <a16:creationId xmlns:a16="http://schemas.microsoft.com/office/drawing/2014/main" id="{5C1B3119-0986-3C45-A333-0A6682047755}"/>
                </a:ext>
              </a:extLst>
            </p:cNvPr>
            <p:cNvSpPr/>
            <p:nvPr/>
          </p:nvSpPr>
          <p:spPr>
            <a:xfrm>
              <a:off x="0" y="1005840"/>
              <a:ext cx="9144000" cy="613954"/>
            </a:xfrm>
            <a:prstGeom prst="rect">
              <a:avLst/>
            </a:prstGeom>
            <a:solidFill>
              <a:srgbClr val="0016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F4282615-2D2B-534B-83AC-AA591891C2A0}"/>
                </a:ext>
              </a:extLst>
            </p:cNvPr>
            <p:cNvCxnSpPr/>
            <p:nvPr/>
          </p:nvCxnSpPr>
          <p:spPr>
            <a:xfrm>
              <a:off x="0" y="1619794"/>
              <a:ext cx="9144000" cy="0"/>
            </a:xfrm>
            <a:prstGeom prst="line">
              <a:avLst/>
            </a:prstGeom>
            <a:ln w="50800">
              <a:solidFill>
                <a:srgbClr val="F05A22"/>
              </a:solidFill>
            </a:ln>
          </p:spPr>
          <p:style>
            <a:lnRef idx="1">
              <a:schemeClr val="accent1"/>
            </a:lnRef>
            <a:fillRef idx="0">
              <a:schemeClr val="accent1"/>
            </a:fillRef>
            <a:effectRef idx="0">
              <a:schemeClr val="accent1"/>
            </a:effectRef>
            <a:fontRef idx="minor">
              <a:schemeClr val="tx1"/>
            </a:fontRef>
          </p:style>
        </p:cxnSp>
      </p:grpSp>
      <p:sp>
        <p:nvSpPr>
          <p:cNvPr id="5" name="Rectangle 25">
            <a:extLst>
              <a:ext uri="{FF2B5EF4-FFF2-40B4-BE49-F238E27FC236}">
                <a16:creationId xmlns:a16="http://schemas.microsoft.com/office/drawing/2014/main" id="{892F58A8-ABB6-3447-B30A-51E219030DD8}"/>
              </a:ext>
            </a:extLst>
          </p:cNvPr>
          <p:cNvSpPr/>
          <p:nvPr/>
        </p:nvSpPr>
        <p:spPr>
          <a:xfrm>
            <a:off x="-15552" y="-21419"/>
            <a:ext cx="858741" cy="5932144"/>
          </a:xfrm>
          <a:custGeom>
            <a:avLst/>
            <a:gdLst>
              <a:gd name="connsiteX0" fmla="*/ 0 w 580445"/>
              <a:gd name="connsiteY0" fmla="*/ 0 h 5454595"/>
              <a:gd name="connsiteX1" fmla="*/ 580445 w 580445"/>
              <a:gd name="connsiteY1" fmla="*/ 0 h 5454595"/>
              <a:gd name="connsiteX2" fmla="*/ 580445 w 580445"/>
              <a:gd name="connsiteY2" fmla="*/ 5454595 h 5454595"/>
              <a:gd name="connsiteX3" fmla="*/ 0 w 580445"/>
              <a:gd name="connsiteY3" fmla="*/ 5454595 h 5454595"/>
              <a:gd name="connsiteX4" fmla="*/ 0 w 580445"/>
              <a:gd name="connsiteY4" fmla="*/ 0 h 5454595"/>
              <a:gd name="connsiteX0" fmla="*/ 238539 w 818984"/>
              <a:gd name="connsiteY0" fmla="*/ 0 h 5454595"/>
              <a:gd name="connsiteX1" fmla="*/ 818984 w 818984"/>
              <a:gd name="connsiteY1" fmla="*/ 0 h 5454595"/>
              <a:gd name="connsiteX2" fmla="*/ 818984 w 818984"/>
              <a:gd name="connsiteY2" fmla="*/ 5454595 h 5454595"/>
              <a:gd name="connsiteX3" fmla="*/ 0 w 818984"/>
              <a:gd name="connsiteY3" fmla="*/ 1661823 h 5454595"/>
              <a:gd name="connsiteX4" fmla="*/ 238539 w 818984"/>
              <a:gd name="connsiteY4" fmla="*/ 0 h 5454595"/>
              <a:gd name="connsiteX0" fmla="*/ 254442 w 834887"/>
              <a:gd name="connsiteY0" fmla="*/ 0 h 5136543"/>
              <a:gd name="connsiteX1" fmla="*/ 834887 w 834887"/>
              <a:gd name="connsiteY1" fmla="*/ 0 h 5136543"/>
              <a:gd name="connsiteX2" fmla="*/ 0 w 834887"/>
              <a:gd name="connsiteY2" fmla="*/ 5136543 h 5136543"/>
              <a:gd name="connsiteX3" fmla="*/ 15903 w 834887"/>
              <a:gd name="connsiteY3" fmla="*/ 1661823 h 5136543"/>
              <a:gd name="connsiteX4" fmla="*/ 254442 w 834887"/>
              <a:gd name="connsiteY4" fmla="*/ 0 h 5136543"/>
              <a:gd name="connsiteX0" fmla="*/ 254442 w 620201"/>
              <a:gd name="connsiteY0" fmla="*/ 7951 h 5144494"/>
              <a:gd name="connsiteX1" fmla="*/ 620201 w 620201"/>
              <a:gd name="connsiteY1" fmla="*/ 0 h 5144494"/>
              <a:gd name="connsiteX2" fmla="*/ 0 w 620201"/>
              <a:gd name="connsiteY2" fmla="*/ 5144494 h 5144494"/>
              <a:gd name="connsiteX3" fmla="*/ 15903 w 620201"/>
              <a:gd name="connsiteY3" fmla="*/ 1669774 h 5144494"/>
              <a:gd name="connsiteX4" fmla="*/ 254442 w 620201"/>
              <a:gd name="connsiteY4" fmla="*/ 7951 h 5144494"/>
              <a:gd name="connsiteX0" fmla="*/ 254442 w 747422"/>
              <a:gd name="connsiteY0" fmla="*/ 15903 h 5152446"/>
              <a:gd name="connsiteX1" fmla="*/ 747422 w 747422"/>
              <a:gd name="connsiteY1" fmla="*/ 0 h 5152446"/>
              <a:gd name="connsiteX2" fmla="*/ 0 w 747422"/>
              <a:gd name="connsiteY2" fmla="*/ 5152446 h 5152446"/>
              <a:gd name="connsiteX3" fmla="*/ 15903 w 747422"/>
              <a:gd name="connsiteY3" fmla="*/ 1677726 h 5152446"/>
              <a:gd name="connsiteX4" fmla="*/ 254442 w 747422"/>
              <a:gd name="connsiteY4" fmla="*/ 15903 h 5152446"/>
              <a:gd name="connsiteX0" fmla="*/ 254442 w 842838"/>
              <a:gd name="connsiteY0" fmla="*/ 15903 h 5152446"/>
              <a:gd name="connsiteX1" fmla="*/ 842838 w 842838"/>
              <a:gd name="connsiteY1" fmla="*/ 0 h 5152446"/>
              <a:gd name="connsiteX2" fmla="*/ 0 w 842838"/>
              <a:gd name="connsiteY2" fmla="*/ 5152446 h 5152446"/>
              <a:gd name="connsiteX3" fmla="*/ 15903 w 842838"/>
              <a:gd name="connsiteY3" fmla="*/ 1677726 h 5152446"/>
              <a:gd name="connsiteX4" fmla="*/ 254442 w 842838"/>
              <a:gd name="connsiteY4" fmla="*/ 15903 h 5152446"/>
              <a:gd name="connsiteX0" fmla="*/ 7952 w 842838"/>
              <a:gd name="connsiteY0" fmla="*/ 9008 h 5152446"/>
              <a:gd name="connsiteX1" fmla="*/ 842838 w 842838"/>
              <a:gd name="connsiteY1" fmla="*/ 0 h 5152446"/>
              <a:gd name="connsiteX2" fmla="*/ 0 w 842838"/>
              <a:gd name="connsiteY2" fmla="*/ 5152446 h 5152446"/>
              <a:gd name="connsiteX3" fmla="*/ 15903 w 842838"/>
              <a:gd name="connsiteY3" fmla="*/ 1677726 h 5152446"/>
              <a:gd name="connsiteX4" fmla="*/ 7952 w 842838"/>
              <a:gd name="connsiteY4" fmla="*/ 9008 h 5152446"/>
              <a:gd name="connsiteX0" fmla="*/ 8304 w 843190"/>
              <a:gd name="connsiteY0" fmla="*/ 9008 h 5152446"/>
              <a:gd name="connsiteX1" fmla="*/ 843190 w 843190"/>
              <a:gd name="connsiteY1" fmla="*/ 0 h 5152446"/>
              <a:gd name="connsiteX2" fmla="*/ 352 w 843190"/>
              <a:gd name="connsiteY2" fmla="*/ 5152446 h 5152446"/>
              <a:gd name="connsiteX3" fmla="*/ 352 w 843190"/>
              <a:gd name="connsiteY3" fmla="*/ 1691518 h 5152446"/>
              <a:gd name="connsiteX4" fmla="*/ 8304 w 843190"/>
              <a:gd name="connsiteY4" fmla="*/ 9008 h 5152446"/>
              <a:gd name="connsiteX0" fmla="*/ 0 w 858740"/>
              <a:gd name="connsiteY0" fmla="*/ 0 h 5157230"/>
              <a:gd name="connsiteX1" fmla="*/ 858740 w 858740"/>
              <a:gd name="connsiteY1" fmla="*/ 4784 h 5157230"/>
              <a:gd name="connsiteX2" fmla="*/ 15902 w 858740"/>
              <a:gd name="connsiteY2" fmla="*/ 5157230 h 5157230"/>
              <a:gd name="connsiteX3" fmla="*/ 15902 w 858740"/>
              <a:gd name="connsiteY3" fmla="*/ 1696302 h 5157230"/>
              <a:gd name="connsiteX4" fmla="*/ 0 w 858740"/>
              <a:gd name="connsiteY4" fmla="*/ 0 h 5157230"/>
              <a:gd name="connsiteX0" fmla="*/ 1 w 858741"/>
              <a:gd name="connsiteY0" fmla="*/ 0 h 5281358"/>
              <a:gd name="connsiteX1" fmla="*/ 858741 w 858741"/>
              <a:gd name="connsiteY1" fmla="*/ 4784 h 5281358"/>
              <a:gd name="connsiteX2" fmla="*/ 0 w 858741"/>
              <a:gd name="connsiteY2" fmla="*/ 5281358 h 5281358"/>
              <a:gd name="connsiteX3" fmla="*/ 15903 w 858741"/>
              <a:gd name="connsiteY3" fmla="*/ 1696302 h 5281358"/>
              <a:gd name="connsiteX4" fmla="*/ 1 w 858741"/>
              <a:gd name="connsiteY4" fmla="*/ 0 h 5281358"/>
              <a:gd name="connsiteX0" fmla="*/ 1 w 858741"/>
              <a:gd name="connsiteY0" fmla="*/ 0 h 5144808"/>
              <a:gd name="connsiteX1" fmla="*/ 858741 w 858741"/>
              <a:gd name="connsiteY1" fmla="*/ 4784 h 5144808"/>
              <a:gd name="connsiteX2" fmla="*/ 0 w 858741"/>
              <a:gd name="connsiteY2" fmla="*/ 5144808 h 5144808"/>
              <a:gd name="connsiteX3" fmla="*/ 15903 w 858741"/>
              <a:gd name="connsiteY3" fmla="*/ 1696302 h 5144808"/>
              <a:gd name="connsiteX4" fmla="*/ 1 w 858741"/>
              <a:gd name="connsiteY4" fmla="*/ 0 h 5144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8741" h="5144808">
                <a:moveTo>
                  <a:pt x="1" y="0"/>
                </a:moveTo>
                <a:lnTo>
                  <a:pt x="858741" y="4784"/>
                </a:lnTo>
                <a:lnTo>
                  <a:pt x="0" y="5144808"/>
                </a:lnTo>
                <a:lnTo>
                  <a:pt x="15903" y="1696302"/>
                </a:lnTo>
                <a:cubicBezTo>
                  <a:pt x="13253" y="1140063"/>
                  <a:pt x="2651" y="556239"/>
                  <a:pt x="1" y="0"/>
                </a:cubicBezTo>
                <a:close/>
              </a:path>
            </a:pathLst>
          </a:custGeom>
          <a:solidFill>
            <a:srgbClr val="02AC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25">
            <a:extLst>
              <a:ext uri="{FF2B5EF4-FFF2-40B4-BE49-F238E27FC236}">
                <a16:creationId xmlns:a16="http://schemas.microsoft.com/office/drawing/2014/main" id="{EC97DC94-B3F5-D045-AF7E-BC745D231F3B}"/>
              </a:ext>
            </a:extLst>
          </p:cNvPr>
          <p:cNvSpPr/>
          <p:nvPr/>
        </p:nvSpPr>
        <p:spPr>
          <a:xfrm>
            <a:off x="-16668" y="-39756"/>
            <a:ext cx="764089" cy="5263764"/>
          </a:xfrm>
          <a:custGeom>
            <a:avLst/>
            <a:gdLst>
              <a:gd name="connsiteX0" fmla="*/ 0 w 580445"/>
              <a:gd name="connsiteY0" fmla="*/ 0 h 5454595"/>
              <a:gd name="connsiteX1" fmla="*/ 580445 w 580445"/>
              <a:gd name="connsiteY1" fmla="*/ 0 h 5454595"/>
              <a:gd name="connsiteX2" fmla="*/ 580445 w 580445"/>
              <a:gd name="connsiteY2" fmla="*/ 5454595 h 5454595"/>
              <a:gd name="connsiteX3" fmla="*/ 0 w 580445"/>
              <a:gd name="connsiteY3" fmla="*/ 5454595 h 5454595"/>
              <a:gd name="connsiteX4" fmla="*/ 0 w 580445"/>
              <a:gd name="connsiteY4" fmla="*/ 0 h 5454595"/>
              <a:gd name="connsiteX0" fmla="*/ 238539 w 818984"/>
              <a:gd name="connsiteY0" fmla="*/ 0 h 5454595"/>
              <a:gd name="connsiteX1" fmla="*/ 818984 w 818984"/>
              <a:gd name="connsiteY1" fmla="*/ 0 h 5454595"/>
              <a:gd name="connsiteX2" fmla="*/ 818984 w 818984"/>
              <a:gd name="connsiteY2" fmla="*/ 5454595 h 5454595"/>
              <a:gd name="connsiteX3" fmla="*/ 0 w 818984"/>
              <a:gd name="connsiteY3" fmla="*/ 1661823 h 5454595"/>
              <a:gd name="connsiteX4" fmla="*/ 238539 w 818984"/>
              <a:gd name="connsiteY4" fmla="*/ 0 h 5454595"/>
              <a:gd name="connsiteX0" fmla="*/ 254442 w 834887"/>
              <a:gd name="connsiteY0" fmla="*/ 0 h 5136543"/>
              <a:gd name="connsiteX1" fmla="*/ 834887 w 834887"/>
              <a:gd name="connsiteY1" fmla="*/ 0 h 5136543"/>
              <a:gd name="connsiteX2" fmla="*/ 0 w 834887"/>
              <a:gd name="connsiteY2" fmla="*/ 5136543 h 5136543"/>
              <a:gd name="connsiteX3" fmla="*/ 15903 w 834887"/>
              <a:gd name="connsiteY3" fmla="*/ 1661823 h 5136543"/>
              <a:gd name="connsiteX4" fmla="*/ 254442 w 834887"/>
              <a:gd name="connsiteY4" fmla="*/ 0 h 5136543"/>
              <a:gd name="connsiteX0" fmla="*/ 254442 w 620201"/>
              <a:gd name="connsiteY0" fmla="*/ 7951 h 5144494"/>
              <a:gd name="connsiteX1" fmla="*/ 620201 w 620201"/>
              <a:gd name="connsiteY1" fmla="*/ 0 h 5144494"/>
              <a:gd name="connsiteX2" fmla="*/ 0 w 620201"/>
              <a:gd name="connsiteY2" fmla="*/ 5144494 h 5144494"/>
              <a:gd name="connsiteX3" fmla="*/ 15903 w 620201"/>
              <a:gd name="connsiteY3" fmla="*/ 1669774 h 5144494"/>
              <a:gd name="connsiteX4" fmla="*/ 254442 w 620201"/>
              <a:gd name="connsiteY4" fmla="*/ 7951 h 5144494"/>
              <a:gd name="connsiteX0" fmla="*/ 254442 w 747422"/>
              <a:gd name="connsiteY0" fmla="*/ 15903 h 5152446"/>
              <a:gd name="connsiteX1" fmla="*/ 747422 w 747422"/>
              <a:gd name="connsiteY1" fmla="*/ 0 h 5152446"/>
              <a:gd name="connsiteX2" fmla="*/ 0 w 747422"/>
              <a:gd name="connsiteY2" fmla="*/ 5152446 h 5152446"/>
              <a:gd name="connsiteX3" fmla="*/ 15903 w 747422"/>
              <a:gd name="connsiteY3" fmla="*/ 1677726 h 5152446"/>
              <a:gd name="connsiteX4" fmla="*/ 254442 w 747422"/>
              <a:gd name="connsiteY4" fmla="*/ 15903 h 5152446"/>
              <a:gd name="connsiteX0" fmla="*/ 238540 w 747422"/>
              <a:gd name="connsiteY0" fmla="*/ 0 h 5176299"/>
              <a:gd name="connsiteX1" fmla="*/ 747422 w 747422"/>
              <a:gd name="connsiteY1" fmla="*/ 23853 h 5176299"/>
              <a:gd name="connsiteX2" fmla="*/ 0 w 747422"/>
              <a:gd name="connsiteY2" fmla="*/ 5176299 h 5176299"/>
              <a:gd name="connsiteX3" fmla="*/ 15903 w 747422"/>
              <a:gd name="connsiteY3" fmla="*/ 1701579 h 5176299"/>
              <a:gd name="connsiteX4" fmla="*/ 238540 w 747422"/>
              <a:gd name="connsiteY4" fmla="*/ 0 h 5176299"/>
              <a:gd name="connsiteX0" fmla="*/ 238540 w 747422"/>
              <a:gd name="connsiteY0" fmla="*/ 0 h 5176299"/>
              <a:gd name="connsiteX1" fmla="*/ 747422 w 747422"/>
              <a:gd name="connsiteY1" fmla="*/ 7950 h 5176299"/>
              <a:gd name="connsiteX2" fmla="*/ 0 w 747422"/>
              <a:gd name="connsiteY2" fmla="*/ 5176299 h 5176299"/>
              <a:gd name="connsiteX3" fmla="*/ 15903 w 747422"/>
              <a:gd name="connsiteY3" fmla="*/ 1701579 h 5176299"/>
              <a:gd name="connsiteX4" fmla="*/ 238540 w 747422"/>
              <a:gd name="connsiteY4" fmla="*/ 0 h 5176299"/>
              <a:gd name="connsiteX0" fmla="*/ 238540 w 747422"/>
              <a:gd name="connsiteY0" fmla="*/ 0 h 5176299"/>
              <a:gd name="connsiteX1" fmla="*/ 747422 w 747422"/>
              <a:gd name="connsiteY1" fmla="*/ 7950 h 5176299"/>
              <a:gd name="connsiteX2" fmla="*/ 0 w 747422"/>
              <a:gd name="connsiteY2" fmla="*/ 5176299 h 5176299"/>
              <a:gd name="connsiteX3" fmla="*/ 15903 w 747422"/>
              <a:gd name="connsiteY3" fmla="*/ 1701579 h 5176299"/>
              <a:gd name="connsiteX4" fmla="*/ 238540 w 747422"/>
              <a:gd name="connsiteY4" fmla="*/ 0 h 5176299"/>
              <a:gd name="connsiteX0" fmla="*/ 238540 w 747422"/>
              <a:gd name="connsiteY0" fmla="*/ 0 h 5176299"/>
              <a:gd name="connsiteX1" fmla="*/ 747422 w 747422"/>
              <a:gd name="connsiteY1" fmla="*/ 7950 h 5176299"/>
              <a:gd name="connsiteX2" fmla="*/ 0 w 747422"/>
              <a:gd name="connsiteY2" fmla="*/ 5176299 h 5176299"/>
              <a:gd name="connsiteX3" fmla="*/ 7952 w 747422"/>
              <a:gd name="connsiteY3" fmla="*/ 1733385 h 5176299"/>
              <a:gd name="connsiteX4" fmla="*/ 238540 w 747422"/>
              <a:gd name="connsiteY4" fmla="*/ 0 h 5176299"/>
              <a:gd name="connsiteX0" fmla="*/ 254443 w 763325"/>
              <a:gd name="connsiteY0" fmla="*/ 0 h 5263764"/>
              <a:gd name="connsiteX1" fmla="*/ 763325 w 763325"/>
              <a:gd name="connsiteY1" fmla="*/ 7950 h 5263764"/>
              <a:gd name="connsiteX2" fmla="*/ 0 w 763325"/>
              <a:gd name="connsiteY2" fmla="*/ 5263764 h 5263764"/>
              <a:gd name="connsiteX3" fmla="*/ 23855 w 763325"/>
              <a:gd name="connsiteY3" fmla="*/ 1733385 h 5263764"/>
              <a:gd name="connsiteX4" fmla="*/ 254443 w 763325"/>
              <a:gd name="connsiteY4" fmla="*/ 0 h 5263764"/>
              <a:gd name="connsiteX0" fmla="*/ 255207 w 764089"/>
              <a:gd name="connsiteY0" fmla="*/ 0 h 5263764"/>
              <a:gd name="connsiteX1" fmla="*/ 764089 w 764089"/>
              <a:gd name="connsiteY1" fmla="*/ 7950 h 5263764"/>
              <a:gd name="connsiteX2" fmla="*/ 764 w 764089"/>
              <a:gd name="connsiteY2" fmla="*/ 5263764 h 5263764"/>
              <a:gd name="connsiteX3" fmla="*/ 765 w 764089"/>
              <a:gd name="connsiteY3" fmla="*/ 1773141 h 5263764"/>
              <a:gd name="connsiteX4" fmla="*/ 255207 w 764089"/>
              <a:gd name="connsiteY4" fmla="*/ 0 h 52637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4089" h="5263764">
                <a:moveTo>
                  <a:pt x="255207" y="0"/>
                </a:moveTo>
                <a:cubicBezTo>
                  <a:pt x="424834" y="2650"/>
                  <a:pt x="292313" y="5300"/>
                  <a:pt x="764089" y="7950"/>
                </a:cubicBezTo>
                <a:lnTo>
                  <a:pt x="764" y="5263764"/>
                </a:lnTo>
                <a:cubicBezTo>
                  <a:pt x="3415" y="4116126"/>
                  <a:pt x="-1886" y="2920779"/>
                  <a:pt x="765" y="1773141"/>
                </a:cubicBezTo>
                <a:lnTo>
                  <a:pt x="255207" y="0"/>
                </a:lnTo>
                <a:close/>
              </a:path>
            </a:pathLst>
          </a:custGeom>
          <a:solidFill>
            <a:srgbClr val="99CA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3683A2D-19D0-9B43-9A7E-ECC1788DC38A}"/>
              </a:ext>
            </a:extLst>
          </p:cNvPr>
          <p:cNvSpPr txBox="1"/>
          <p:nvPr/>
        </p:nvSpPr>
        <p:spPr>
          <a:xfrm>
            <a:off x="916710" y="550994"/>
            <a:ext cx="7353350" cy="553998"/>
          </a:xfrm>
          <a:prstGeom prst="rect">
            <a:avLst/>
          </a:prstGeom>
          <a:noFill/>
        </p:spPr>
        <p:txBody>
          <a:bodyPr wrap="square" rtlCol="0">
            <a:spAutoFit/>
          </a:bodyPr>
          <a:lstStyle/>
          <a:p>
            <a:r>
              <a:rPr lang="en-US" sz="3000" dirty="0">
                <a:solidFill>
                  <a:schemeClr val="bg1"/>
                </a:solidFill>
                <a:latin typeface="TheSansB W7" panose="020B0402050302020203" pitchFamily="34" charset="77"/>
              </a:rPr>
              <a:t>ACCOMMODATIONS</a:t>
            </a:r>
          </a:p>
        </p:txBody>
      </p:sp>
      <p:sp>
        <p:nvSpPr>
          <p:cNvPr id="11" name="Triangle 10">
            <a:extLst>
              <a:ext uri="{FF2B5EF4-FFF2-40B4-BE49-F238E27FC236}">
                <a16:creationId xmlns:a16="http://schemas.microsoft.com/office/drawing/2014/main" id="{E37217B9-BFFD-074B-84E3-61859CCFCC3E}"/>
              </a:ext>
            </a:extLst>
          </p:cNvPr>
          <p:cNvSpPr/>
          <p:nvPr/>
        </p:nvSpPr>
        <p:spPr>
          <a:xfrm rot="10800000">
            <a:off x="-38893" y="-21420"/>
            <a:ext cx="275590" cy="1926417"/>
          </a:xfrm>
          <a:custGeom>
            <a:avLst/>
            <a:gdLst>
              <a:gd name="connsiteX0" fmla="*/ 0 w 101600"/>
              <a:gd name="connsiteY0" fmla="*/ 1673748 h 1673748"/>
              <a:gd name="connsiteX1" fmla="*/ 50800 w 101600"/>
              <a:gd name="connsiteY1" fmla="*/ 0 h 1673748"/>
              <a:gd name="connsiteX2" fmla="*/ 101600 w 101600"/>
              <a:gd name="connsiteY2" fmla="*/ 1673748 h 1673748"/>
              <a:gd name="connsiteX3" fmla="*/ 0 w 101600"/>
              <a:gd name="connsiteY3" fmla="*/ 1673748 h 1673748"/>
              <a:gd name="connsiteX0" fmla="*/ 0 w 254000"/>
              <a:gd name="connsiteY0" fmla="*/ 1653428 h 1673748"/>
              <a:gd name="connsiteX1" fmla="*/ 203200 w 254000"/>
              <a:gd name="connsiteY1" fmla="*/ 0 h 1673748"/>
              <a:gd name="connsiteX2" fmla="*/ 254000 w 254000"/>
              <a:gd name="connsiteY2" fmla="*/ 1673748 h 1673748"/>
              <a:gd name="connsiteX3" fmla="*/ 0 w 254000"/>
              <a:gd name="connsiteY3" fmla="*/ 1653428 h 1673748"/>
              <a:gd name="connsiteX0" fmla="*/ 0 w 345440"/>
              <a:gd name="connsiteY0" fmla="*/ 1876948 h 1897268"/>
              <a:gd name="connsiteX1" fmla="*/ 345440 w 345440"/>
              <a:gd name="connsiteY1" fmla="*/ 0 h 1897268"/>
              <a:gd name="connsiteX2" fmla="*/ 254000 w 345440"/>
              <a:gd name="connsiteY2" fmla="*/ 1897268 h 1897268"/>
              <a:gd name="connsiteX3" fmla="*/ 0 w 345440"/>
              <a:gd name="connsiteY3" fmla="*/ 1876948 h 1897268"/>
              <a:gd name="connsiteX0" fmla="*/ 0 w 275590"/>
              <a:gd name="connsiteY0" fmla="*/ 1775348 h 1795668"/>
              <a:gd name="connsiteX1" fmla="*/ 275590 w 275590"/>
              <a:gd name="connsiteY1" fmla="*/ 0 h 1795668"/>
              <a:gd name="connsiteX2" fmla="*/ 254000 w 275590"/>
              <a:gd name="connsiteY2" fmla="*/ 1795668 h 1795668"/>
              <a:gd name="connsiteX3" fmla="*/ 0 w 275590"/>
              <a:gd name="connsiteY3" fmla="*/ 1775348 h 1795668"/>
              <a:gd name="connsiteX0" fmla="*/ 0 w 275590"/>
              <a:gd name="connsiteY0" fmla="*/ 1794398 h 1795668"/>
              <a:gd name="connsiteX1" fmla="*/ 275590 w 275590"/>
              <a:gd name="connsiteY1" fmla="*/ 0 h 1795668"/>
              <a:gd name="connsiteX2" fmla="*/ 254000 w 275590"/>
              <a:gd name="connsiteY2" fmla="*/ 1795668 h 1795668"/>
              <a:gd name="connsiteX3" fmla="*/ 0 w 275590"/>
              <a:gd name="connsiteY3" fmla="*/ 1794398 h 1795668"/>
              <a:gd name="connsiteX0" fmla="*/ 0 w 275590"/>
              <a:gd name="connsiteY0" fmla="*/ 1794398 h 1797665"/>
              <a:gd name="connsiteX1" fmla="*/ 275590 w 275590"/>
              <a:gd name="connsiteY1" fmla="*/ 0 h 1797665"/>
              <a:gd name="connsiteX2" fmla="*/ 254000 w 275590"/>
              <a:gd name="connsiteY2" fmla="*/ 1795668 h 1797665"/>
              <a:gd name="connsiteX3" fmla="*/ 0 w 275590"/>
              <a:gd name="connsiteY3" fmla="*/ 1794398 h 1797665"/>
            </a:gdLst>
            <a:ahLst/>
            <a:cxnLst>
              <a:cxn ang="0">
                <a:pos x="connsiteX0" y="connsiteY0"/>
              </a:cxn>
              <a:cxn ang="0">
                <a:pos x="connsiteX1" y="connsiteY1"/>
              </a:cxn>
              <a:cxn ang="0">
                <a:pos x="connsiteX2" y="connsiteY2"/>
              </a:cxn>
              <a:cxn ang="0">
                <a:pos x="connsiteX3" y="connsiteY3"/>
              </a:cxn>
            </a:cxnLst>
            <a:rect l="l" t="t" r="r" b="b"/>
            <a:pathLst>
              <a:path w="275590" h="1797665">
                <a:moveTo>
                  <a:pt x="0" y="1794398"/>
                </a:moveTo>
                <a:lnTo>
                  <a:pt x="275590" y="0"/>
                </a:lnTo>
                <a:lnTo>
                  <a:pt x="254000" y="1795668"/>
                </a:lnTo>
                <a:cubicBezTo>
                  <a:pt x="169333" y="1795245"/>
                  <a:pt x="11642" y="1801171"/>
                  <a:pt x="0" y="179439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26EDF313-79FA-A041-8480-6C624724419E}"/>
              </a:ext>
            </a:extLst>
          </p:cNvPr>
          <p:cNvCxnSpPr>
            <a:cxnSpLocks/>
          </p:cNvCxnSpPr>
          <p:nvPr/>
        </p:nvCxnSpPr>
        <p:spPr>
          <a:xfrm flipH="1">
            <a:off x="-38893" y="-115753"/>
            <a:ext cx="786314" cy="549366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B376B059-B377-BC4E-8DB8-F84374F15FD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5605" y="6221868"/>
            <a:ext cx="741105" cy="530941"/>
          </a:xfrm>
          <a:prstGeom prst="rect">
            <a:avLst/>
          </a:prstGeom>
        </p:spPr>
      </p:pic>
      <p:pic>
        <p:nvPicPr>
          <p:cNvPr id="15" name="Google Shape;300;p38"/>
          <p:cNvPicPr preferRelativeResize="0"/>
          <p:nvPr/>
        </p:nvPicPr>
        <p:blipFill rotWithShape="1">
          <a:blip r:embed="rId4">
            <a:alphaModFix/>
          </a:blip>
          <a:srcRect/>
          <a:stretch/>
        </p:blipFill>
        <p:spPr>
          <a:xfrm>
            <a:off x="415636" y="1904997"/>
            <a:ext cx="8728364" cy="1640366"/>
          </a:xfrm>
          <a:prstGeom prst="rect">
            <a:avLst/>
          </a:prstGeom>
          <a:noFill/>
          <a:ln>
            <a:noFill/>
          </a:ln>
        </p:spPr>
      </p:pic>
      <p:pic>
        <p:nvPicPr>
          <p:cNvPr id="16" name="Google Shape;301;p38"/>
          <p:cNvPicPr preferRelativeResize="0"/>
          <p:nvPr/>
        </p:nvPicPr>
        <p:blipFill rotWithShape="1">
          <a:blip r:embed="rId5">
            <a:alphaModFix/>
          </a:blip>
          <a:srcRect/>
          <a:stretch/>
        </p:blipFill>
        <p:spPr>
          <a:xfrm>
            <a:off x="415636" y="3677976"/>
            <a:ext cx="8728364" cy="1640366"/>
          </a:xfrm>
          <a:prstGeom prst="rect">
            <a:avLst/>
          </a:prstGeom>
          <a:noFill/>
          <a:ln>
            <a:noFill/>
          </a:ln>
        </p:spPr>
      </p:pic>
      <p:sp>
        <p:nvSpPr>
          <p:cNvPr id="17" name="Google Shape;181;p30"/>
          <p:cNvSpPr/>
          <p:nvPr/>
        </p:nvSpPr>
        <p:spPr>
          <a:xfrm>
            <a:off x="8734930" y="5612114"/>
            <a:ext cx="611041" cy="459480"/>
          </a:xfrm>
          <a:prstGeom prst="rect">
            <a:avLst/>
          </a:prstGeom>
          <a:solidFill>
            <a:schemeClr val="bg1"/>
          </a:solidFill>
          <a:ln>
            <a:noFill/>
          </a:ln>
        </p:spPr>
        <p:txBody>
          <a:bodyPr spcFirstLastPara="1" wrap="square" lIns="91425" tIns="45700" rIns="91425" bIns="45700" anchor="ctr" anchorCtr="0">
            <a:noAutofit/>
          </a:bodyPr>
          <a:lstStyle/>
          <a:p>
            <a:pPr algn="r"/>
            <a:endParaRPr sz="18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31315897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E0D35236-1213-D647-8900-5082FB131A39}"/>
              </a:ext>
            </a:extLst>
          </p:cNvPr>
          <p:cNvGrpSpPr/>
          <p:nvPr/>
        </p:nvGrpSpPr>
        <p:grpSpPr>
          <a:xfrm>
            <a:off x="175605" y="491038"/>
            <a:ext cx="9144000" cy="613954"/>
            <a:chOff x="0" y="1005840"/>
            <a:chExt cx="9144000" cy="613954"/>
          </a:xfrm>
        </p:grpSpPr>
        <p:sp>
          <p:nvSpPr>
            <p:cNvPr id="3" name="Rectangle 2">
              <a:extLst>
                <a:ext uri="{FF2B5EF4-FFF2-40B4-BE49-F238E27FC236}">
                  <a16:creationId xmlns:a16="http://schemas.microsoft.com/office/drawing/2014/main" id="{5C1B3119-0986-3C45-A333-0A6682047755}"/>
                </a:ext>
              </a:extLst>
            </p:cNvPr>
            <p:cNvSpPr/>
            <p:nvPr/>
          </p:nvSpPr>
          <p:spPr>
            <a:xfrm>
              <a:off x="0" y="1005840"/>
              <a:ext cx="9144000" cy="613954"/>
            </a:xfrm>
            <a:prstGeom prst="rect">
              <a:avLst/>
            </a:prstGeom>
            <a:solidFill>
              <a:srgbClr val="0016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F4282615-2D2B-534B-83AC-AA591891C2A0}"/>
                </a:ext>
              </a:extLst>
            </p:cNvPr>
            <p:cNvCxnSpPr/>
            <p:nvPr/>
          </p:nvCxnSpPr>
          <p:spPr>
            <a:xfrm>
              <a:off x="0" y="1619794"/>
              <a:ext cx="9144000" cy="0"/>
            </a:xfrm>
            <a:prstGeom prst="line">
              <a:avLst/>
            </a:prstGeom>
            <a:ln w="50800">
              <a:solidFill>
                <a:srgbClr val="F05A22"/>
              </a:solidFill>
            </a:ln>
          </p:spPr>
          <p:style>
            <a:lnRef idx="1">
              <a:schemeClr val="accent1"/>
            </a:lnRef>
            <a:fillRef idx="0">
              <a:schemeClr val="accent1"/>
            </a:fillRef>
            <a:effectRef idx="0">
              <a:schemeClr val="accent1"/>
            </a:effectRef>
            <a:fontRef idx="minor">
              <a:schemeClr val="tx1"/>
            </a:fontRef>
          </p:style>
        </p:cxnSp>
      </p:grpSp>
      <p:sp>
        <p:nvSpPr>
          <p:cNvPr id="5" name="Rectangle 25">
            <a:extLst>
              <a:ext uri="{FF2B5EF4-FFF2-40B4-BE49-F238E27FC236}">
                <a16:creationId xmlns:a16="http://schemas.microsoft.com/office/drawing/2014/main" id="{892F58A8-ABB6-3447-B30A-51E219030DD8}"/>
              </a:ext>
            </a:extLst>
          </p:cNvPr>
          <p:cNvSpPr/>
          <p:nvPr/>
        </p:nvSpPr>
        <p:spPr>
          <a:xfrm>
            <a:off x="-15552" y="-21419"/>
            <a:ext cx="858741" cy="5932144"/>
          </a:xfrm>
          <a:custGeom>
            <a:avLst/>
            <a:gdLst>
              <a:gd name="connsiteX0" fmla="*/ 0 w 580445"/>
              <a:gd name="connsiteY0" fmla="*/ 0 h 5454595"/>
              <a:gd name="connsiteX1" fmla="*/ 580445 w 580445"/>
              <a:gd name="connsiteY1" fmla="*/ 0 h 5454595"/>
              <a:gd name="connsiteX2" fmla="*/ 580445 w 580445"/>
              <a:gd name="connsiteY2" fmla="*/ 5454595 h 5454595"/>
              <a:gd name="connsiteX3" fmla="*/ 0 w 580445"/>
              <a:gd name="connsiteY3" fmla="*/ 5454595 h 5454595"/>
              <a:gd name="connsiteX4" fmla="*/ 0 w 580445"/>
              <a:gd name="connsiteY4" fmla="*/ 0 h 5454595"/>
              <a:gd name="connsiteX0" fmla="*/ 238539 w 818984"/>
              <a:gd name="connsiteY0" fmla="*/ 0 h 5454595"/>
              <a:gd name="connsiteX1" fmla="*/ 818984 w 818984"/>
              <a:gd name="connsiteY1" fmla="*/ 0 h 5454595"/>
              <a:gd name="connsiteX2" fmla="*/ 818984 w 818984"/>
              <a:gd name="connsiteY2" fmla="*/ 5454595 h 5454595"/>
              <a:gd name="connsiteX3" fmla="*/ 0 w 818984"/>
              <a:gd name="connsiteY3" fmla="*/ 1661823 h 5454595"/>
              <a:gd name="connsiteX4" fmla="*/ 238539 w 818984"/>
              <a:gd name="connsiteY4" fmla="*/ 0 h 5454595"/>
              <a:gd name="connsiteX0" fmla="*/ 254442 w 834887"/>
              <a:gd name="connsiteY0" fmla="*/ 0 h 5136543"/>
              <a:gd name="connsiteX1" fmla="*/ 834887 w 834887"/>
              <a:gd name="connsiteY1" fmla="*/ 0 h 5136543"/>
              <a:gd name="connsiteX2" fmla="*/ 0 w 834887"/>
              <a:gd name="connsiteY2" fmla="*/ 5136543 h 5136543"/>
              <a:gd name="connsiteX3" fmla="*/ 15903 w 834887"/>
              <a:gd name="connsiteY3" fmla="*/ 1661823 h 5136543"/>
              <a:gd name="connsiteX4" fmla="*/ 254442 w 834887"/>
              <a:gd name="connsiteY4" fmla="*/ 0 h 5136543"/>
              <a:gd name="connsiteX0" fmla="*/ 254442 w 620201"/>
              <a:gd name="connsiteY0" fmla="*/ 7951 h 5144494"/>
              <a:gd name="connsiteX1" fmla="*/ 620201 w 620201"/>
              <a:gd name="connsiteY1" fmla="*/ 0 h 5144494"/>
              <a:gd name="connsiteX2" fmla="*/ 0 w 620201"/>
              <a:gd name="connsiteY2" fmla="*/ 5144494 h 5144494"/>
              <a:gd name="connsiteX3" fmla="*/ 15903 w 620201"/>
              <a:gd name="connsiteY3" fmla="*/ 1669774 h 5144494"/>
              <a:gd name="connsiteX4" fmla="*/ 254442 w 620201"/>
              <a:gd name="connsiteY4" fmla="*/ 7951 h 5144494"/>
              <a:gd name="connsiteX0" fmla="*/ 254442 w 747422"/>
              <a:gd name="connsiteY0" fmla="*/ 15903 h 5152446"/>
              <a:gd name="connsiteX1" fmla="*/ 747422 w 747422"/>
              <a:gd name="connsiteY1" fmla="*/ 0 h 5152446"/>
              <a:gd name="connsiteX2" fmla="*/ 0 w 747422"/>
              <a:gd name="connsiteY2" fmla="*/ 5152446 h 5152446"/>
              <a:gd name="connsiteX3" fmla="*/ 15903 w 747422"/>
              <a:gd name="connsiteY3" fmla="*/ 1677726 h 5152446"/>
              <a:gd name="connsiteX4" fmla="*/ 254442 w 747422"/>
              <a:gd name="connsiteY4" fmla="*/ 15903 h 5152446"/>
              <a:gd name="connsiteX0" fmla="*/ 254442 w 842838"/>
              <a:gd name="connsiteY0" fmla="*/ 15903 h 5152446"/>
              <a:gd name="connsiteX1" fmla="*/ 842838 w 842838"/>
              <a:gd name="connsiteY1" fmla="*/ 0 h 5152446"/>
              <a:gd name="connsiteX2" fmla="*/ 0 w 842838"/>
              <a:gd name="connsiteY2" fmla="*/ 5152446 h 5152446"/>
              <a:gd name="connsiteX3" fmla="*/ 15903 w 842838"/>
              <a:gd name="connsiteY3" fmla="*/ 1677726 h 5152446"/>
              <a:gd name="connsiteX4" fmla="*/ 254442 w 842838"/>
              <a:gd name="connsiteY4" fmla="*/ 15903 h 5152446"/>
              <a:gd name="connsiteX0" fmla="*/ 7952 w 842838"/>
              <a:gd name="connsiteY0" fmla="*/ 9008 h 5152446"/>
              <a:gd name="connsiteX1" fmla="*/ 842838 w 842838"/>
              <a:gd name="connsiteY1" fmla="*/ 0 h 5152446"/>
              <a:gd name="connsiteX2" fmla="*/ 0 w 842838"/>
              <a:gd name="connsiteY2" fmla="*/ 5152446 h 5152446"/>
              <a:gd name="connsiteX3" fmla="*/ 15903 w 842838"/>
              <a:gd name="connsiteY3" fmla="*/ 1677726 h 5152446"/>
              <a:gd name="connsiteX4" fmla="*/ 7952 w 842838"/>
              <a:gd name="connsiteY4" fmla="*/ 9008 h 5152446"/>
              <a:gd name="connsiteX0" fmla="*/ 8304 w 843190"/>
              <a:gd name="connsiteY0" fmla="*/ 9008 h 5152446"/>
              <a:gd name="connsiteX1" fmla="*/ 843190 w 843190"/>
              <a:gd name="connsiteY1" fmla="*/ 0 h 5152446"/>
              <a:gd name="connsiteX2" fmla="*/ 352 w 843190"/>
              <a:gd name="connsiteY2" fmla="*/ 5152446 h 5152446"/>
              <a:gd name="connsiteX3" fmla="*/ 352 w 843190"/>
              <a:gd name="connsiteY3" fmla="*/ 1691518 h 5152446"/>
              <a:gd name="connsiteX4" fmla="*/ 8304 w 843190"/>
              <a:gd name="connsiteY4" fmla="*/ 9008 h 5152446"/>
              <a:gd name="connsiteX0" fmla="*/ 0 w 858740"/>
              <a:gd name="connsiteY0" fmla="*/ 0 h 5157230"/>
              <a:gd name="connsiteX1" fmla="*/ 858740 w 858740"/>
              <a:gd name="connsiteY1" fmla="*/ 4784 h 5157230"/>
              <a:gd name="connsiteX2" fmla="*/ 15902 w 858740"/>
              <a:gd name="connsiteY2" fmla="*/ 5157230 h 5157230"/>
              <a:gd name="connsiteX3" fmla="*/ 15902 w 858740"/>
              <a:gd name="connsiteY3" fmla="*/ 1696302 h 5157230"/>
              <a:gd name="connsiteX4" fmla="*/ 0 w 858740"/>
              <a:gd name="connsiteY4" fmla="*/ 0 h 5157230"/>
              <a:gd name="connsiteX0" fmla="*/ 1 w 858741"/>
              <a:gd name="connsiteY0" fmla="*/ 0 h 5281358"/>
              <a:gd name="connsiteX1" fmla="*/ 858741 w 858741"/>
              <a:gd name="connsiteY1" fmla="*/ 4784 h 5281358"/>
              <a:gd name="connsiteX2" fmla="*/ 0 w 858741"/>
              <a:gd name="connsiteY2" fmla="*/ 5281358 h 5281358"/>
              <a:gd name="connsiteX3" fmla="*/ 15903 w 858741"/>
              <a:gd name="connsiteY3" fmla="*/ 1696302 h 5281358"/>
              <a:gd name="connsiteX4" fmla="*/ 1 w 858741"/>
              <a:gd name="connsiteY4" fmla="*/ 0 h 5281358"/>
              <a:gd name="connsiteX0" fmla="*/ 1 w 858741"/>
              <a:gd name="connsiteY0" fmla="*/ 0 h 5144808"/>
              <a:gd name="connsiteX1" fmla="*/ 858741 w 858741"/>
              <a:gd name="connsiteY1" fmla="*/ 4784 h 5144808"/>
              <a:gd name="connsiteX2" fmla="*/ 0 w 858741"/>
              <a:gd name="connsiteY2" fmla="*/ 5144808 h 5144808"/>
              <a:gd name="connsiteX3" fmla="*/ 15903 w 858741"/>
              <a:gd name="connsiteY3" fmla="*/ 1696302 h 5144808"/>
              <a:gd name="connsiteX4" fmla="*/ 1 w 858741"/>
              <a:gd name="connsiteY4" fmla="*/ 0 h 5144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8741" h="5144808">
                <a:moveTo>
                  <a:pt x="1" y="0"/>
                </a:moveTo>
                <a:lnTo>
                  <a:pt x="858741" y="4784"/>
                </a:lnTo>
                <a:lnTo>
                  <a:pt x="0" y="5144808"/>
                </a:lnTo>
                <a:lnTo>
                  <a:pt x="15903" y="1696302"/>
                </a:lnTo>
                <a:cubicBezTo>
                  <a:pt x="13253" y="1140063"/>
                  <a:pt x="2651" y="556239"/>
                  <a:pt x="1" y="0"/>
                </a:cubicBezTo>
                <a:close/>
              </a:path>
            </a:pathLst>
          </a:custGeom>
          <a:solidFill>
            <a:srgbClr val="02AC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25">
            <a:extLst>
              <a:ext uri="{FF2B5EF4-FFF2-40B4-BE49-F238E27FC236}">
                <a16:creationId xmlns:a16="http://schemas.microsoft.com/office/drawing/2014/main" id="{EC97DC94-B3F5-D045-AF7E-BC745D231F3B}"/>
              </a:ext>
            </a:extLst>
          </p:cNvPr>
          <p:cNvSpPr/>
          <p:nvPr/>
        </p:nvSpPr>
        <p:spPr>
          <a:xfrm>
            <a:off x="-16668" y="-39756"/>
            <a:ext cx="764089" cy="5263764"/>
          </a:xfrm>
          <a:custGeom>
            <a:avLst/>
            <a:gdLst>
              <a:gd name="connsiteX0" fmla="*/ 0 w 580445"/>
              <a:gd name="connsiteY0" fmla="*/ 0 h 5454595"/>
              <a:gd name="connsiteX1" fmla="*/ 580445 w 580445"/>
              <a:gd name="connsiteY1" fmla="*/ 0 h 5454595"/>
              <a:gd name="connsiteX2" fmla="*/ 580445 w 580445"/>
              <a:gd name="connsiteY2" fmla="*/ 5454595 h 5454595"/>
              <a:gd name="connsiteX3" fmla="*/ 0 w 580445"/>
              <a:gd name="connsiteY3" fmla="*/ 5454595 h 5454595"/>
              <a:gd name="connsiteX4" fmla="*/ 0 w 580445"/>
              <a:gd name="connsiteY4" fmla="*/ 0 h 5454595"/>
              <a:gd name="connsiteX0" fmla="*/ 238539 w 818984"/>
              <a:gd name="connsiteY0" fmla="*/ 0 h 5454595"/>
              <a:gd name="connsiteX1" fmla="*/ 818984 w 818984"/>
              <a:gd name="connsiteY1" fmla="*/ 0 h 5454595"/>
              <a:gd name="connsiteX2" fmla="*/ 818984 w 818984"/>
              <a:gd name="connsiteY2" fmla="*/ 5454595 h 5454595"/>
              <a:gd name="connsiteX3" fmla="*/ 0 w 818984"/>
              <a:gd name="connsiteY3" fmla="*/ 1661823 h 5454595"/>
              <a:gd name="connsiteX4" fmla="*/ 238539 w 818984"/>
              <a:gd name="connsiteY4" fmla="*/ 0 h 5454595"/>
              <a:gd name="connsiteX0" fmla="*/ 254442 w 834887"/>
              <a:gd name="connsiteY0" fmla="*/ 0 h 5136543"/>
              <a:gd name="connsiteX1" fmla="*/ 834887 w 834887"/>
              <a:gd name="connsiteY1" fmla="*/ 0 h 5136543"/>
              <a:gd name="connsiteX2" fmla="*/ 0 w 834887"/>
              <a:gd name="connsiteY2" fmla="*/ 5136543 h 5136543"/>
              <a:gd name="connsiteX3" fmla="*/ 15903 w 834887"/>
              <a:gd name="connsiteY3" fmla="*/ 1661823 h 5136543"/>
              <a:gd name="connsiteX4" fmla="*/ 254442 w 834887"/>
              <a:gd name="connsiteY4" fmla="*/ 0 h 5136543"/>
              <a:gd name="connsiteX0" fmla="*/ 254442 w 620201"/>
              <a:gd name="connsiteY0" fmla="*/ 7951 h 5144494"/>
              <a:gd name="connsiteX1" fmla="*/ 620201 w 620201"/>
              <a:gd name="connsiteY1" fmla="*/ 0 h 5144494"/>
              <a:gd name="connsiteX2" fmla="*/ 0 w 620201"/>
              <a:gd name="connsiteY2" fmla="*/ 5144494 h 5144494"/>
              <a:gd name="connsiteX3" fmla="*/ 15903 w 620201"/>
              <a:gd name="connsiteY3" fmla="*/ 1669774 h 5144494"/>
              <a:gd name="connsiteX4" fmla="*/ 254442 w 620201"/>
              <a:gd name="connsiteY4" fmla="*/ 7951 h 5144494"/>
              <a:gd name="connsiteX0" fmla="*/ 254442 w 747422"/>
              <a:gd name="connsiteY0" fmla="*/ 15903 h 5152446"/>
              <a:gd name="connsiteX1" fmla="*/ 747422 w 747422"/>
              <a:gd name="connsiteY1" fmla="*/ 0 h 5152446"/>
              <a:gd name="connsiteX2" fmla="*/ 0 w 747422"/>
              <a:gd name="connsiteY2" fmla="*/ 5152446 h 5152446"/>
              <a:gd name="connsiteX3" fmla="*/ 15903 w 747422"/>
              <a:gd name="connsiteY3" fmla="*/ 1677726 h 5152446"/>
              <a:gd name="connsiteX4" fmla="*/ 254442 w 747422"/>
              <a:gd name="connsiteY4" fmla="*/ 15903 h 5152446"/>
              <a:gd name="connsiteX0" fmla="*/ 238540 w 747422"/>
              <a:gd name="connsiteY0" fmla="*/ 0 h 5176299"/>
              <a:gd name="connsiteX1" fmla="*/ 747422 w 747422"/>
              <a:gd name="connsiteY1" fmla="*/ 23853 h 5176299"/>
              <a:gd name="connsiteX2" fmla="*/ 0 w 747422"/>
              <a:gd name="connsiteY2" fmla="*/ 5176299 h 5176299"/>
              <a:gd name="connsiteX3" fmla="*/ 15903 w 747422"/>
              <a:gd name="connsiteY3" fmla="*/ 1701579 h 5176299"/>
              <a:gd name="connsiteX4" fmla="*/ 238540 w 747422"/>
              <a:gd name="connsiteY4" fmla="*/ 0 h 5176299"/>
              <a:gd name="connsiteX0" fmla="*/ 238540 w 747422"/>
              <a:gd name="connsiteY0" fmla="*/ 0 h 5176299"/>
              <a:gd name="connsiteX1" fmla="*/ 747422 w 747422"/>
              <a:gd name="connsiteY1" fmla="*/ 7950 h 5176299"/>
              <a:gd name="connsiteX2" fmla="*/ 0 w 747422"/>
              <a:gd name="connsiteY2" fmla="*/ 5176299 h 5176299"/>
              <a:gd name="connsiteX3" fmla="*/ 15903 w 747422"/>
              <a:gd name="connsiteY3" fmla="*/ 1701579 h 5176299"/>
              <a:gd name="connsiteX4" fmla="*/ 238540 w 747422"/>
              <a:gd name="connsiteY4" fmla="*/ 0 h 5176299"/>
              <a:gd name="connsiteX0" fmla="*/ 238540 w 747422"/>
              <a:gd name="connsiteY0" fmla="*/ 0 h 5176299"/>
              <a:gd name="connsiteX1" fmla="*/ 747422 w 747422"/>
              <a:gd name="connsiteY1" fmla="*/ 7950 h 5176299"/>
              <a:gd name="connsiteX2" fmla="*/ 0 w 747422"/>
              <a:gd name="connsiteY2" fmla="*/ 5176299 h 5176299"/>
              <a:gd name="connsiteX3" fmla="*/ 15903 w 747422"/>
              <a:gd name="connsiteY3" fmla="*/ 1701579 h 5176299"/>
              <a:gd name="connsiteX4" fmla="*/ 238540 w 747422"/>
              <a:gd name="connsiteY4" fmla="*/ 0 h 5176299"/>
              <a:gd name="connsiteX0" fmla="*/ 238540 w 747422"/>
              <a:gd name="connsiteY0" fmla="*/ 0 h 5176299"/>
              <a:gd name="connsiteX1" fmla="*/ 747422 w 747422"/>
              <a:gd name="connsiteY1" fmla="*/ 7950 h 5176299"/>
              <a:gd name="connsiteX2" fmla="*/ 0 w 747422"/>
              <a:gd name="connsiteY2" fmla="*/ 5176299 h 5176299"/>
              <a:gd name="connsiteX3" fmla="*/ 7952 w 747422"/>
              <a:gd name="connsiteY3" fmla="*/ 1733385 h 5176299"/>
              <a:gd name="connsiteX4" fmla="*/ 238540 w 747422"/>
              <a:gd name="connsiteY4" fmla="*/ 0 h 5176299"/>
              <a:gd name="connsiteX0" fmla="*/ 254443 w 763325"/>
              <a:gd name="connsiteY0" fmla="*/ 0 h 5263764"/>
              <a:gd name="connsiteX1" fmla="*/ 763325 w 763325"/>
              <a:gd name="connsiteY1" fmla="*/ 7950 h 5263764"/>
              <a:gd name="connsiteX2" fmla="*/ 0 w 763325"/>
              <a:gd name="connsiteY2" fmla="*/ 5263764 h 5263764"/>
              <a:gd name="connsiteX3" fmla="*/ 23855 w 763325"/>
              <a:gd name="connsiteY3" fmla="*/ 1733385 h 5263764"/>
              <a:gd name="connsiteX4" fmla="*/ 254443 w 763325"/>
              <a:gd name="connsiteY4" fmla="*/ 0 h 5263764"/>
              <a:gd name="connsiteX0" fmla="*/ 255207 w 764089"/>
              <a:gd name="connsiteY0" fmla="*/ 0 h 5263764"/>
              <a:gd name="connsiteX1" fmla="*/ 764089 w 764089"/>
              <a:gd name="connsiteY1" fmla="*/ 7950 h 5263764"/>
              <a:gd name="connsiteX2" fmla="*/ 764 w 764089"/>
              <a:gd name="connsiteY2" fmla="*/ 5263764 h 5263764"/>
              <a:gd name="connsiteX3" fmla="*/ 765 w 764089"/>
              <a:gd name="connsiteY3" fmla="*/ 1773141 h 5263764"/>
              <a:gd name="connsiteX4" fmla="*/ 255207 w 764089"/>
              <a:gd name="connsiteY4" fmla="*/ 0 h 52637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4089" h="5263764">
                <a:moveTo>
                  <a:pt x="255207" y="0"/>
                </a:moveTo>
                <a:cubicBezTo>
                  <a:pt x="424834" y="2650"/>
                  <a:pt x="292313" y="5300"/>
                  <a:pt x="764089" y="7950"/>
                </a:cubicBezTo>
                <a:lnTo>
                  <a:pt x="764" y="5263764"/>
                </a:lnTo>
                <a:cubicBezTo>
                  <a:pt x="3415" y="4116126"/>
                  <a:pt x="-1886" y="2920779"/>
                  <a:pt x="765" y="1773141"/>
                </a:cubicBezTo>
                <a:lnTo>
                  <a:pt x="255207" y="0"/>
                </a:lnTo>
                <a:close/>
              </a:path>
            </a:pathLst>
          </a:custGeom>
          <a:solidFill>
            <a:srgbClr val="99CA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3683A2D-19D0-9B43-9A7E-ECC1788DC38A}"/>
              </a:ext>
            </a:extLst>
          </p:cNvPr>
          <p:cNvSpPr txBox="1"/>
          <p:nvPr/>
        </p:nvSpPr>
        <p:spPr>
          <a:xfrm>
            <a:off x="916710" y="550994"/>
            <a:ext cx="7353350" cy="523220"/>
          </a:xfrm>
          <a:prstGeom prst="rect">
            <a:avLst/>
          </a:prstGeom>
          <a:noFill/>
        </p:spPr>
        <p:txBody>
          <a:bodyPr wrap="square" rtlCol="0">
            <a:spAutoFit/>
          </a:bodyPr>
          <a:lstStyle/>
          <a:p>
            <a:r>
              <a:rPr lang="en-US" sz="2800" dirty="0">
                <a:solidFill>
                  <a:schemeClr val="bg1"/>
                </a:solidFill>
                <a:latin typeface="TheSansB W7" panose="020B0402050302020203" pitchFamily="34" charset="77"/>
              </a:rPr>
              <a:t>COVID-19 IMPACTS</a:t>
            </a:r>
          </a:p>
        </p:txBody>
      </p:sp>
      <p:sp>
        <p:nvSpPr>
          <p:cNvPr id="11" name="Triangle 10">
            <a:extLst>
              <a:ext uri="{FF2B5EF4-FFF2-40B4-BE49-F238E27FC236}">
                <a16:creationId xmlns:a16="http://schemas.microsoft.com/office/drawing/2014/main" id="{E37217B9-BFFD-074B-84E3-61859CCFCC3E}"/>
              </a:ext>
            </a:extLst>
          </p:cNvPr>
          <p:cNvSpPr/>
          <p:nvPr/>
        </p:nvSpPr>
        <p:spPr>
          <a:xfrm rot="10800000">
            <a:off x="-38893" y="-21420"/>
            <a:ext cx="275590" cy="1926417"/>
          </a:xfrm>
          <a:custGeom>
            <a:avLst/>
            <a:gdLst>
              <a:gd name="connsiteX0" fmla="*/ 0 w 101600"/>
              <a:gd name="connsiteY0" fmla="*/ 1673748 h 1673748"/>
              <a:gd name="connsiteX1" fmla="*/ 50800 w 101600"/>
              <a:gd name="connsiteY1" fmla="*/ 0 h 1673748"/>
              <a:gd name="connsiteX2" fmla="*/ 101600 w 101600"/>
              <a:gd name="connsiteY2" fmla="*/ 1673748 h 1673748"/>
              <a:gd name="connsiteX3" fmla="*/ 0 w 101600"/>
              <a:gd name="connsiteY3" fmla="*/ 1673748 h 1673748"/>
              <a:gd name="connsiteX0" fmla="*/ 0 w 254000"/>
              <a:gd name="connsiteY0" fmla="*/ 1653428 h 1673748"/>
              <a:gd name="connsiteX1" fmla="*/ 203200 w 254000"/>
              <a:gd name="connsiteY1" fmla="*/ 0 h 1673748"/>
              <a:gd name="connsiteX2" fmla="*/ 254000 w 254000"/>
              <a:gd name="connsiteY2" fmla="*/ 1673748 h 1673748"/>
              <a:gd name="connsiteX3" fmla="*/ 0 w 254000"/>
              <a:gd name="connsiteY3" fmla="*/ 1653428 h 1673748"/>
              <a:gd name="connsiteX0" fmla="*/ 0 w 345440"/>
              <a:gd name="connsiteY0" fmla="*/ 1876948 h 1897268"/>
              <a:gd name="connsiteX1" fmla="*/ 345440 w 345440"/>
              <a:gd name="connsiteY1" fmla="*/ 0 h 1897268"/>
              <a:gd name="connsiteX2" fmla="*/ 254000 w 345440"/>
              <a:gd name="connsiteY2" fmla="*/ 1897268 h 1897268"/>
              <a:gd name="connsiteX3" fmla="*/ 0 w 345440"/>
              <a:gd name="connsiteY3" fmla="*/ 1876948 h 1897268"/>
              <a:gd name="connsiteX0" fmla="*/ 0 w 275590"/>
              <a:gd name="connsiteY0" fmla="*/ 1775348 h 1795668"/>
              <a:gd name="connsiteX1" fmla="*/ 275590 w 275590"/>
              <a:gd name="connsiteY1" fmla="*/ 0 h 1795668"/>
              <a:gd name="connsiteX2" fmla="*/ 254000 w 275590"/>
              <a:gd name="connsiteY2" fmla="*/ 1795668 h 1795668"/>
              <a:gd name="connsiteX3" fmla="*/ 0 w 275590"/>
              <a:gd name="connsiteY3" fmla="*/ 1775348 h 1795668"/>
              <a:gd name="connsiteX0" fmla="*/ 0 w 275590"/>
              <a:gd name="connsiteY0" fmla="*/ 1794398 h 1795668"/>
              <a:gd name="connsiteX1" fmla="*/ 275590 w 275590"/>
              <a:gd name="connsiteY1" fmla="*/ 0 h 1795668"/>
              <a:gd name="connsiteX2" fmla="*/ 254000 w 275590"/>
              <a:gd name="connsiteY2" fmla="*/ 1795668 h 1795668"/>
              <a:gd name="connsiteX3" fmla="*/ 0 w 275590"/>
              <a:gd name="connsiteY3" fmla="*/ 1794398 h 1795668"/>
              <a:gd name="connsiteX0" fmla="*/ 0 w 275590"/>
              <a:gd name="connsiteY0" fmla="*/ 1794398 h 1797665"/>
              <a:gd name="connsiteX1" fmla="*/ 275590 w 275590"/>
              <a:gd name="connsiteY1" fmla="*/ 0 h 1797665"/>
              <a:gd name="connsiteX2" fmla="*/ 254000 w 275590"/>
              <a:gd name="connsiteY2" fmla="*/ 1795668 h 1797665"/>
              <a:gd name="connsiteX3" fmla="*/ 0 w 275590"/>
              <a:gd name="connsiteY3" fmla="*/ 1794398 h 1797665"/>
            </a:gdLst>
            <a:ahLst/>
            <a:cxnLst>
              <a:cxn ang="0">
                <a:pos x="connsiteX0" y="connsiteY0"/>
              </a:cxn>
              <a:cxn ang="0">
                <a:pos x="connsiteX1" y="connsiteY1"/>
              </a:cxn>
              <a:cxn ang="0">
                <a:pos x="connsiteX2" y="connsiteY2"/>
              </a:cxn>
              <a:cxn ang="0">
                <a:pos x="connsiteX3" y="connsiteY3"/>
              </a:cxn>
            </a:cxnLst>
            <a:rect l="l" t="t" r="r" b="b"/>
            <a:pathLst>
              <a:path w="275590" h="1797665">
                <a:moveTo>
                  <a:pt x="0" y="1794398"/>
                </a:moveTo>
                <a:lnTo>
                  <a:pt x="275590" y="0"/>
                </a:lnTo>
                <a:lnTo>
                  <a:pt x="254000" y="1795668"/>
                </a:lnTo>
                <a:cubicBezTo>
                  <a:pt x="169333" y="1795245"/>
                  <a:pt x="11642" y="1801171"/>
                  <a:pt x="0" y="179439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26EDF313-79FA-A041-8480-6C624724419E}"/>
              </a:ext>
            </a:extLst>
          </p:cNvPr>
          <p:cNvCxnSpPr>
            <a:cxnSpLocks/>
          </p:cNvCxnSpPr>
          <p:nvPr/>
        </p:nvCxnSpPr>
        <p:spPr>
          <a:xfrm flipH="1">
            <a:off x="-38893" y="-115753"/>
            <a:ext cx="786314" cy="549366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B376B059-B377-BC4E-8DB8-F84374F15FD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5605" y="6221868"/>
            <a:ext cx="741105" cy="530941"/>
          </a:xfrm>
          <a:prstGeom prst="rect">
            <a:avLst/>
          </a:prstGeom>
        </p:spPr>
      </p:pic>
      <p:sp>
        <p:nvSpPr>
          <p:cNvPr id="49" name="Google Shape;216;p31"/>
          <p:cNvSpPr/>
          <p:nvPr/>
        </p:nvSpPr>
        <p:spPr>
          <a:xfrm>
            <a:off x="930315" y="1366439"/>
            <a:ext cx="7992000" cy="531000"/>
          </a:xfrm>
          <a:prstGeom prst="rect">
            <a:avLst/>
          </a:prstGeom>
          <a:noFill/>
          <a:ln>
            <a:noFill/>
          </a:ln>
        </p:spPr>
        <p:txBody>
          <a:bodyPr spcFirstLastPara="1" wrap="square" lIns="91425" tIns="45700" rIns="91425" bIns="45700" anchor="t" anchorCtr="0">
            <a:noAutofit/>
          </a:bodyPr>
          <a:lstStyle/>
          <a:p>
            <a:r>
              <a:rPr lang="en-US" sz="2000" b="1" dirty="0">
                <a:latin typeface="TheSansB W5 Plain" panose="020B0502050302020203" pitchFamily="34" charset="0"/>
              </a:rPr>
              <a:t>What is your biggest long term worry (beyond next 90 days) related to the COVID-19 crisis?</a:t>
            </a:r>
            <a:br>
              <a:rPr lang="en-US" sz="2000" b="1" dirty="0">
                <a:latin typeface="TheSansB W5 Plain" panose="020B0502050302020203" pitchFamily="34" charset="0"/>
              </a:rPr>
            </a:br>
            <a:endParaRPr lang="en-US" sz="2000" b="1" dirty="0">
              <a:latin typeface="TheSansB W5 Plain" panose="020B0502050302020203" pitchFamily="34" charset="0"/>
            </a:endParaRPr>
          </a:p>
          <a:p>
            <a:pPr marL="342900" indent="-342900">
              <a:buFont typeface="Arial" panose="020B0604020202020204" pitchFamily="34" charset="0"/>
              <a:buChar char="•"/>
            </a:pPr>
            <a:r>
              <a:rPr lang="en-US" sz="2000" dirty="0">
                <a:latin typeface="TheSansB W5 Plain" panose="020B0502050302020203" pitchFamily="34" charset="0"/>
              </a:rPr>
              <a:t>“The biggest long term worry is the amount of supply that will be able for diabetics with everyone being out of work. It is already hard enough to afford medication,</a:t>
            </a:r>
            <a:r>
              <a:rPr lang="en-US" sz="2000" b="1" dirty="0">
                <a:latin typeface="TheSansB W5 Plain" panose="020B0502050302020203" pitchFamily="34" charset="0"/>
              </a:rPr>
              <a:t> I can't imagine how hard it will be when supplies are scarce</a:t>
            </a:r>
            <a:r>
              <a:rPr lang="en-US" sz="2000" dirty="0">
                <a:latin typeface="TheSansB W5 Plain" panose="020B0502050302020203" pitchFamily="34" charset="0"/>
              </a:rPr>
              <a:t>.” -20F</a:t>
            </a:r>
            <a:br>
              <a:rPr lang="en-US" sz="2000" dirty="0">
                <a:latin typeface="TheSansB W5 Plain" panose="020B0502050302020203" pitchFamily="34" charset="0"/>
              </a:rPr>
            </a:br>
            <a:endParaRPr lang="en-US" sz="2000" dirty="0">
              <a:latin typeface="TheSansB W5 Plain" panose="020B0502050302020203" pitchFamily="34" charset="0"/>
            </a:endParaRPr>
          </a:p>
          <a:p>
            <a:pPr marL="342900" indent="-342900">
              <a:buFont typeface="Arial" panose="020B0604020202020204" pitchFamily="34" charset="0"/>
              <a:buChar char="•"/>
            </a:pPr>
            <a:r>
              <a:rPr lang="en-US" sz="2000" dirty="0">
                <a:latin typeface="TheSansB W5 Plain" panose="020B0502050302020203" pitchFamily="34" charset="0"/>
              </a:rPr>
              <a:t>“I'm in the engineering program which has internships incorporated into my schedule - that's why it's a 5 year program.  </a:t>
            </a:r>
            <a:r>
              <a:rPr lang="en-US" sz="2000" b="1" dirty="0">
                <a:latin typeface="TheSansB W5 Plain" panose="020B0502050302020203" pitchFamily="34" charset="0"/>
              </a:rPr>
              <a:t>I'm afraid they will be cancelled and I had looked forward to the experience </a:t>
            </a:r>
            <a:r>
              <a:rPr lang="en-US" sz="2000" dirty="0">
                <a:latin typeface="TheSansB W5 Plain" panose="020B0502050302020203" pitchFamily="34" charset="0"/>
              </a:rPr>
              <a:t>and that's how I planned to fund a lot of my college expense.” -19M</a:t>
            </a:r>
          </a:p>
          <a:p>
            <a:pPr marL="342900" indent="-342900">
              <a:buFont typeface="Arial" panose="020B0604020202020204" pitchFamily="34" charset="0"/>
              <a:buChar char="•"/>
            </a:pPr>
            <a:endParaRPr lang="en-US" sz="2000" dirty="0">
              <a:latin typeface="TheSansB W5 Plain" panose="020B0502050302020203" pitchFamily="34" charset="0"/>
            </a:endParaRPr>
          </a:p>
          <a:p>
            <a:pPr marL="342900" indent="-342900">
              <a:buFont typeface="Arial" panose="020B0604020202020204" pitchFamily="34" charset="0"/>
              <a:buChar char="•"/>
            </a:pPr>
            <a:r>
              <a:rPr lang="en-US" sz="2000" dirty="0">
                <a:latin typeface="TheSansB W5 Plain" panose="020B0502050302020203" pitchFamily="34" charset="0"/>
              </a:rPr>
              <a:t>“My biggest long term worry during COVID-19 is the impact it is causing on my school work. </a:t>
            </a:r>
            <a:r>
              <a:rPr lang="en-US" sz="2000" b="1" dirty="0">
                <a:latin typeface="TheSansB W5 Plain" panose="020B0502050302020203" pitchFamily="34" charset="0"/>
              </a:rPr>
              <a:t>Honestly, it is not the same doing online homework</a:t>
            </a:r>
            <a:r>
              <a:rPr lang="en-US" sz="2000" dirty="0">
                <a:latin typeface="TheSansB W5 Plain" panose="020B0502050302020203" pitchFamily="34" charset="0"/>
              </a:rPr>
              <a:t>. I do not want it to make me fall behind on my graduation plans.” -21F</a:t>
            </a:r>
          </a:p>
        </p:txBody>
      </p:sp>
    </p:spTree>
    <p:extLst>
      <p:ext uri="{BB962C8B-B14F-4D97-AF65-F5344CB8AC3E}">
        <p14:creationId xmlns:p14="http://schemas.microsoft.com/office/powerpoint/2010/main" val="4197340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E0D35236-1213-D647-8900-5082FB131A39}"/>
              </a:ext>
            </a:extLst>
          </p:cNvPr>
          <p:cNvGrpSpPr/>
          <p:nvPr/>
        </p:nvGrpSpPr>
        <p:grpSpPr>
          <a:xfrm>
            <a:off x="0" y="503490"/>
            <a:ext cx="9144000" cy="613954"/>
            <a:chOff x="0" y="1005840"/>
            <a:chExt cx="9144000" cy="613954"/>
          </a:xfrm>
        </p:grpSpPr>
        <p:sp>
          <p:nvSpPr>
            <p:cNvPr id="3" name="Rectangle 2">
              <a:extLst>
                <a:ext uri="{FF2B5EF4-FFF2-40B4-BE49-F238E27FC236}">
                  <a16:creationId xmlns:a16="http://schemas.microsoft.com/office/drawing/2014/main" id="{5C1B3119-0986-3C45-A333-0A6682047755}"/>
                </a:ext>
              </a:extLst>
            </p:cNvPr>
            <p:cNvSpPr/>
            <p:nvPr/>
          </p:nvSpPr>
          <p:spPr>
            <a:xfrm>
              <a:off x="0" y="1005840"/>
              <a:ext cx="9144000" cy="613954"/>
            </a:xfrm>
            <a:prstGeom prst="rect">
              <a:avLst/>
            </a:prstGeom>
            <a:solidFill>
              <a:srgbClr val="0016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F4282615-2D2B-534B-83AC-AA591891C2A0}"/>
                </a:ext>
              </a:extLst>
            </p:cNvPr>
            <p:cNvCxnSpPr/>
            <p:nvPr/>
          </p:nvCxnSpPr>
          <p:spPr>
            <a:xfrm>
              <a:off x="0" y="1619794"/>
              <a:ext cx="9144000" cy="0"/>
            </a:xfrm>
            <a:prstGeom prst="line">
              <a:avLst/>
            </a:prstGeom>
            <a:ln w="50800">
              <a:solidFill>
                <a:srgbClr val="F05A22"/>
              </a:solidFill>
            </a:ln>
          </p:spPr>
          <p:style>
            <a:lnRef idx="1">
              <a:schemeClr val="accent1"/>
            </a:lnRef>
            <a:fillRef idx="0">
              <a:schemeClr val="accent1"/>
            </a:fillRef>
            <a:effectRef idx="0">
              <a:schemeClr val="accent1"/>
            </a:effectRef>
            <a:fontRef idx="minor">
              <a:schemeClr val="tx1"/>
            </a:fontRef>
          </p:style>
        </p:cxnSp>
      </p:grpSp>
      <p:pic>
        <p:nvPicPr>
          <p:cNvPr id="8" name="Picture 7" descr="A group of people posing for the camera&#10;&#10;Description automatically generated">
            <a:extLst>
              <a:ext uri="{FF2B5EF4-FFF2-40B4-BE49-F238E27FC236}">
                <a16:creationId xmlns:a16="http://schemas.microsoft.com/office/drawing/2014/main" id="{9A69F29C-5FC9-C842-8871-80BBE1D36E9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57970" y="-39756"/>
            <a:ext cx="3328524" cy="6931692"/>
          </a:xfrm>
          <a:prstGeom prst="rect">
            <a:avLst/>
          </a:prstGeom>
        </p:spPr>
      </p:pic>
      <p:sp>
        <p:nvSpPr>
          <p:cNvPr id="5" name="Rectangle 25">
            <a:extLst>
              <a:ext uri="{FF2B5EF4-FFF2-40B4-BE49-F238E27FC236}">
                <a16:creationId xmlns:a16="http://schemas.microsoft.com/office/drawing/2014/main" id="{892F58A8-ABB6-3447-B30A-51E219030DD8}"/>
              </a:ext>
            </a:extLst>
          </p:cNvPr>
          <p:cNvSpPr/>
          <p:nvPr/>
        </p:nvSpPr>
        <p:spPr>
          <a:xfrm>
            <a:off x="-15552" y="-21419"/>
            <a:ext cx="858741" cy="5932144"/>
          </a:xfrm>
          <a:custGeom>
            <a:avLst/>
            <a:gdLst>
              <a:gd name="connsiteX0" fmla="*/ 0 w 580445"/>
              <a:gd name="connsiteY0" fmla="*/ 0 h 5454595"/>
              <a:gd name="connsiteX1" fmla="*/ 580445 w 580445"/>
              <a:gd name="connsiteY1" fmla="*/ 0 h 5454595"/>
              <a:gd name="connsiteX2" fmla="*/ 580445 w 580445"/>
              <a:gd name="connsiteY2" fmla="*/ 5454595 h 5454595"/>
              <a:gd name="connsiteX3" fmla="*/ 0 w 580445"/>
              <a:gd name="connsiteY3" fmla="*/ 5454595 h 5454595"/>
              <a:gd name="connsiteX4" fmla="*/ 0 w 580445"/>
              <a:gd name="connsiteY4" fmla="*/ 0 h 5454595"/>
              <a:gd name="connsiteX0" fmla="*/ 238539 w 818984"/>
              <a:gd name="connsiteY0" fmla="*/ 0 h 5454595"/>
              <a:gd name="connsiteX1" fmla="*/ 818984 w 818984"/>
              <a:gd name="connsiteY1" fmla="*/ 0 h 5454595"/>
              <a:gd name="connsiteX2" fmla="*/ 818984 w 818984"/>
              <a:gd name="connsiteY2" fmla="*/ 5454595 h 5454595"/>
              <a:gd name="connsiteX3" fmla="*/ 0 w 818984"/>
              <a:gd name="connsiteY3" fmla="*/ 1661823 h 5454595"/>
              <a:gd name="connsiteX4" fmla="*/ 238539 w 818984"/>
              <a:gd name="connsiteY4" fmla="*/ 0 h 5454595"/>
              <a:gd name="connsiteX0" fmla="*/ 254442 w 834887"/>
              <a:gd name="connsiteY0" fmla="*/ 0 h 5136543"/>
              <a:gd name="connsiteX1" fmla="*/ 834887 w 834887"/>
              <a:gd name="connsiteY1" fmla="*/ 0 h 5136543"/>
              <a:gd name="connsiteX2" fmla="*/ 0 w 834887"/>
              <a:gd name="connsiteY2" fmla="*/ 5136543 h 5136543"/>
              <a:gd name="connsiteX3" fmla="*/ 15903 w 834887"/>
              <a:gd name="connsiteY3" fmla="*/ 1661823 h 5136543"/>
              <a:gd name="connsiteX4" fmla="*/ 254442 w 834887"/>
              <a:gd name="connsiteY4" fmla="*/ 0 h 5136543"/>
              <a:gd name="connsiteX0" fmla="*/ 254442 w 620201"/>
              <a:gd name="connsiteY0" fmla="*/ 7951 h 5144494"/>
              <a:gd name="connsiteX1" fmla="*/ 620201 w 620201"/>
              <a:gd name="connsiteY1" fmla="*/ 0 h 5144494"/>
              <a:gd name="connsiteX2" fmla="*/ 0 w 620201"/>
              <a:gd name="connsiteY2" fmla="*/ 5144494 h 5144494"/>
              <a:gd name="connsiteX3" fmla="*/ 15903 w 620201"/>
              <a:gd name="connsiteY3" fmla="*/ 1669774 h 5144494"/>
              <a:gd name="connsiteX4" fmla="*/ 254442 w 620201"/>
              <a:gd name="connsiteY4" fmla="*/ 7951 h 5144494"/>
              <a:gd name="connsiteX0" fmla="*/ 254442 w 747422"/>
              <a:gd name="connsiteY0" fmla="*/ 15903 h 5152446"/>
              <a:gd name="connsiteX1" fmla="*/ 747422 w 747422"/>
              <a:gd name="connsiteY1" fmla="*/ 0 h 5152446"/>
              <a:gd name="connsiteX2" fmla="*/ 0 w 747422"/>
              <a:gd name="connsiteY2" fmla="*/ 5152446 h 5152446"/>
              <a:gd name="connsiteX3" fmla="*/ 15903 w 747422"/>
              <a:gd name="connsiteY3" fmla="*/ 1677726 h 5152446"/>
              <a:gd name="connsiteX4" fmla="*/ 254442 w 747422"/>
              <a:gd name="connsiteY4" fmla="*/ 15903 h 5152446"/>
              <a:gd name="connsiteX0" fmla="*/ 254442 w 842838"/>
              <a:gd name="connsiteY0" fmla="*/ 15903 h 5152446"/>
              <a:gd name="connsiteX1" fmla="*/ 842838 w 842838"/>
              <a:gd name="connsiteY1" fmla="*/ 0 h 5152446"/>
              <a:gd name="connsiteX2" fmla="*/ 0 w 842838"/>
              <a:gd name="connsiteY2" fmla="*/ 5152446 h 5152446"/>
              <a:gd name="connsiteX3" fmla="*/ 15903 w 842838"/>
              <a:gd name="connsiteY3" fmla="*/ 1677726 h 5152446"/>
              <a:gd name="connsiteX4" fmla="*/ 254442 w 842838"/>
              <a:gd name="connsiteY4" fmla="*/ 15903 h 5152446"/>
              <a:gd name="connsiteX0" fmla="*/ 7952 w 842838"/>
              <a:gd name="connsiteY0" fmla="*/ 9008 h 5152446"/>
              <a:gd name="connsiteX1" fmla="*/ 842838 w 842838"/>
              <a:gd name="connsiteY1" fmla="*/ 0 h 5152446"/>
              <a:gd name="connsiteX2" fmla="*/ 0 w 842838"/>
              <a:gd name="connsiteY2" fmla="*/ 5152446 h 5152446"/>
              <a:gd name="connsiteX3" fmla="*/ 15903 w 842838"/>
              <a:gd name="connsiteY3" fmla="*/ 1677726 h 5152446"/>
              <a:gd name="connsiteX4" fmla="*/ 7952 w 842838"/>
              <a:gd name="connsiteY4" fmla="*/ 9008 h 5152446"/>
              <a:gd name="connsiteX0" fmla="*/ 8304 w 843190"/>
              <a:gd name="connsiteY0" fmla="*/ 9008 h 5152446"/>
              <a:gd name="connsiteX1" fmla="*/ 843190 w 843190"/>
              <a:gd name="connsiteY1" fmla="*/ 0 h 5152446"/>
              <a:gd name="connsiteX2" fmla="*/ 352 w 843190"/>
              <a:gd name="connsiteY2" fmla="*/ 5152446 h 5152446"/>
              <a:gd name="connsiteX3" fmla="*/ 352 w 843190"/>
              <a:gd name="connsiteY3" fmla="*/ 1691518 h 5152446"/>
              <a:gd name="connsiteX4" fmla="*/ 8304 w 843190"/>
              <a:gd name="connsiteY4" fmla="*/ 9008 h 5152446"/>
              <a:gd name="connsiteX0" fmla="*/ 0 w 858740"/>
              <a:gd name="connsiteY0" fmla="*/ 0 h 5157230"/>
              <a:gd name="connsiteX1" fmla="*/ 858740 w 858740"/>
              <a:gd name="connsiteY1" fmla="*/ 4784 h 5157230"/>
              <a:gd name="connsiteX2" fmla="*/ 15902 w 858740"/>
              <a:gd name="connsiteY2" fmla="*/ 5157230 h 5157230"/>
              <a:gd name="connsiteX3" fmla="*/ 15902 w 858740"/>
              <a:gd name="connsiteY3" fmla="*/ 1696302 h 5157230"/>
              <a:gd name="connsiteX4" fmla="*/ 0 w 858740"/>
              <a:gd name="connsiteY4" fmla="*/ 0 h 5157230"/>
              <a:gd name="connsiteX0" fmla="*/ 1 w 858741"/>
              <a:gd name="connsiteY0" fmla="*/ 0 h 5281358"/>
              <a:gd name="connsiteX1" fmla="*/ 858741 w 858741"/>
              <a:gd name="connsiteY1" fmla="*/ 4784 h 5281358"/>
              <a:gd name="connsiteX2" fmla="*/ 0 w 858741"/>
              <a:gd name="connsiteY2" fmla="*/ 5281358 h 5281358"/>
              <a:gd name="connsiteX3" fmla="*/ 15903 w 858741"/>
              <a:gd name="connsiteY3" fmla="*/ 1696302 h 5281358"/>
              <a:gd name="connsiteX4" fmla="*/ 1 w 858741"/>
              <a:gd name="connsiteY4" fmla="*/ 0 h 5281358"/>
              <a:gd name="connsiteX0" fmla="*/ 1 w 858741"/>
              <a:gd name="connsiteY0" fmla="*/ 0 h 5144808"/>
              <a:gd name="connsiteX1" fmla="*/ 858741 w 858741"/>
              <a:gd name="connsiteY1" fmla="*/ 4784 h 5144808"/>
              <a:gd name="connsiteX2" fmla="*/ 0 w 858741"/>
              <a:gd name="connsiteY2" fmla="*/ 5144808 h 5144808"/>
              <a:gd name="connsiteX3" fmla="*/ 15903 w 858741"/>
              <a:gd name="connsiteY3" fmla="*/ 1696302 h 5144808"/>
              <a:gd name="connsiteX4" fmla="*/ 1 w 858741"/>
              <a:gd name="connsiteY4" fmla="*/ 0 h 5144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8741" h="5144808">
                <a:moveTo>
                  <a:pt x="1" y="0"/>
                </a:moveTo>
                <a:lnTo>
                  <a:pt x="858741" y="4784"/>
                </a:lnTo>
                <a:lnTo>
                  <a:pt x="0" y="5144808"/>
                </a:lnTo>
                <a:lnTo>
                  <a:pt x="15903" y="1696302"/>
                </a:lnTo>
                <a:cubicBezTo>
                  <a:pt x="13253" y="1140063"/>
                  <a:pt x="2651" y="556239"/>
                  <a:pt x="1" y="0"/>
                </a:cubicBezTo>
                <a:close/>
              </a:path>
            </a:pathLst>
          </a:custGeom>
          <a:solidFill>
            <a:srgbClr val="02AC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25">
            <a:extLst>
              <a:ext uri="{FF2B5EF4-FFF2-40B4-BE49-F238E27FC236}">
                <a16:creationId xmlns:a16="http://schemas.microsoft.com/office/drawing/2014/main" id="{EC97DC94-B3F5-D045-AF7E-BC745D231F3B}"/>
              </a:ext>
            </a:extLst>
          </p:cNvPr>
          <p:cNvSpPr/>
          <p:nvPr/>
        </p:nvSpPr>
        <p:spPr>
          <a:xfrm>
            <a:off x="-16668" y="-39756"/>
            <a:ext cx="764089" cy="5263764"/>
          </a:xfrm>
          <a:custGeom>
            <a:avLst/>
            <a:gdLst>
              <a:gd name="connsiteX0" fmla="*/ 0 w 580445"/>
              <a:gd name="connsiteY0" fmla="*/ 0 h 5454595"/>
              <a:gd name="connsiteX1" fmla="*/ 580445 w 580445"/>
              <a:gd name="connsiteY1" fmla="*/ 0 h 5454595"/>
              <a:gd name="connsiteX2" fmla="*/ 580445 w 580445"/>
              <a:gd name="connsiteY2" fmla="*/ 5454595 h 5454595"/>
              <a:gd name="connsiteX3" fmla="*/ 0 w 580445"/>
              <a:gd name="connsiteY3" fmla="*/ 5454595 h 5454595"/>
              <a:gd name="connsiteX4" fmla="*/ 0 w 580445"/>
              <a:gd name="connsiteY4" fmla="*/ 0 h 5454595"/>
              <a:gd name="connsiteX0" fmla="*/ 238539 w 818984"/>
              <a:gd name="connsiteY0" fmla="*/ 0 h 5454595"/>
              <a:gd name="connsiteX1" fmla="*/ 818984 w 818984"/>
              <a:gd name="connsiteY1" fmla="*/ 0 h 5454595"/>
              <a:gd name="connsiteX2" fmla="*/ 818984 w 818984"/>
              <a:gd name="connsiteY2" fmla="*/ 5454595 h 5454595"/>
              <a:gd name="connsiteX3" fmla="*/ 0 w 818984"/>
              <a:gd name="connsiteY3" fmla="*/ 1661823 h 5454595"/>
              <a:gd name="connsiteX4" fmla="*/ 238539 w 818984"/>
              <a:gd name="connsiteY4" fmla="*/ 0 h 5454595"/>
              <a:gd name="connsiteX0" fmla="*/ 254442 w 834887"/>
              <a:gd name="connsiteY0" fmla="*/ 0 h 5136543"/>
              <a:gd name="connsiteX1" fmla="*/ 834887 w 834887"/>
              <a:gd name="connsiteY1" fmla="*/ 0 h 5136543"/>
              <a:gd name="connsiteX2" fmla="*/ 0 w 834887"/>
              <a:gd name="connsiteY2" fmla="*/ 5136543 h 5136543"/>
              <a:gd name="connsiteX3" fmla="*/ 15903 w 834887"/>
              <a:gd name="connsiteY3" fmla="*/ 1661823 h 5136543"/>
              <a:gd name="connsiteX4" fmla="*/ 254442 w 834887"/>
              <a:gd name="connsiteY4" fmla="*/ 0 h 5136543"/>
              <a:gd name="connsiteX0" fmla="*/ 254442 w 620201"/>
              <a:gd name="connsiteY0" fmla="*/ 7951 h 5144494"/>
              <a:gd name="connsiteX1" fmla="*/ 620201 w 620201"/>
              <a:gd name="connsiteY1" fmla="*/ 0 h 5144494"/>
              <a:gd name="connsiteX2" fmla="*/ 0 w 620201"/>
              <a:gd name="connsiteY2" fmla="*/ 5144494 h 5144494"/>
              <a:gd name="connsiteX3" fmla="*/ 15903 w 620201"/>
              <a:gd name="connsiteY3" fmla="*/ 1669774 h 5144494"/>
              <a:gd name="connsiteX4" fmla="*/ 254442 w 620201"/>
              <a:gd name="connsiteY4" fmla="*/ 7951 h 5144494"/>
              <a:gd name="connsiteX0" fmla="*/ 254442 w 747422"/>
              <a:gd name="connsiteY0" fmla="*/ 15903 h 5152446"/>
              <a:gd name="connsiteX1" fmla="*/ 747422 w 747422"/>
              <a:gd name="connsiteY1" fmla="*/ 0 h 5152446"/>
              <a:gd name="connsiteX2" fmla="*/ 0 w 747422"/>
              <a:gd name="connsiteY2" fmla="*/ 5152446 h 5152446"/>
              <a:gd name="connsiteX3" fmla="*/ 15903 w 747422"/>
              <a:gd name="connsiteY3" fmla="*/ 1677726 h 5152446"/>
              <a:gd name="connsiteX4" fmla="*/ 254442 w 747422"/>
              <a:gd name="connsiteY4" fmla="*/ 15903 h 5152446"/>
              <a:gd name="connsiteX0" fmla="*/ 238540 w 747422"/>
              <a:gd name="connsiteY0" fmla="*/ 0 h 5176299"/>
              <a:gd name="connsiteX1" fmla="*/ 747422 w 747422"/>
              <a:gd name="connsiteY1" fmla="*/ 23853 h 5176299"/>
              <a:gd name="connsiteX2" fmla="*/ 0 w 747422"/>
              <a:gd name="connsiteY2" fmla="*/ 5176299 h 5176299"/>
              <a:gd name="connsiteX3" fmla="*/ 15903 w 747422"/>
              <a:gd name="connsiteY3" fmla="*/ 1701579 h 5176299"/>
              <a:gd name="connsiteX4" fmla="*/ 238540 w 747422"/>
              <a:gd name="connsiteY4" fmla="*/ 0 h 5176299"/>
              <a:gd name="connsiteX0" fmla="*/ 238540 w 747422"/>
              <a:gd name="connsiteY0" fmla="*/ 0 h 5176299"/>
              <a:gd name="connsiteX1" fmla="*/ 747422 w 747422"/>
              <a:gd name="connsiteY1" fmla="*/ 7950 h 5176299"/>
              <a:gd name="connsiteX2" fmla="*/ 0 w 747422"/>
              <a:gd name="connsiteY2" fmla="*/ 5176299 h 5176299"/>
              <a:gd name="connsiteX3" fmla="*/ 15903 w 747422"/>
              <a:gd name="connsiteY3" fmla="*/ 1701579 h 5176299"/>
              <a:gd name="connsiteX4" fmla="*/ 238540 w 747422"/>
              <a:gd name="connsiteY4" fmla="*/ 0 h 5176299"/>
              <a:gd name="connsiteX0" fmla="*/ 238540 w 747422"/>
              <a:gd name="connsiteY0" fmla="*/ 0 h 5176299"/>
              <a:gd name="connsiteX1" fmla="*/ 747422 w 747422"/>
              <a:gd name="connsiteY1" fmla="*/ 7950 h 5176299"/>
              <a:gd name="connsiteX2" fmla="*/ 0 w 747422"/>
              <a:gd name="connsiteY2" fmla="*/ 5176299 h 5176299"/>
              <a:gd name="connsiteX3" fmla="*/ 15903 w 747422"/>
              <a:gd name="connsiteY3" fmla="*/ 1701579 h 5176299"/>
              <a:gd name="connsiteX4" fmla="*/ 238540 w 747422"/>
              <a:gd name="connsiteY4" fmla="*/ 0 h 5176299"/>
              <a:gd name="connsiteX0" fmla="*/ 238540 w 747422"/>
              <a:gd name="connsiteY0" fmla="*/ 0 h 5176299"/>
              <a:gd name="connsiteX1" fmla="*/ 747422 w 747422"/>
              <a:gd name="connsiteY1" fmla="*/ 7950 h 5176299"/>
              <a:gd name="connsiteX2" fmla="*/ 0 w 747422"/>
              <a:gd name="connsiteY2" fmla="*/ 5176299 h 5176299"/>
              <a:gd name="connsiteX3" fmla="*/ 7952 w 747422"/>
              <a:gd name="connsiteY3" fmla="*/ 1733385 h 5176299"/>
              <a:gd name="connsiteX4" fmla="*/ 238540 w 747422"/>
              <a:gd name="connsiteY4" fmla="*/ 0 h 5176299"/>
              <a:gd name="connsiteX0" fmla="*/ 254443 w 763325"/>
              <a:gd name="connsiteY0" fmla="*/ 0 h 5263764"/>
              <a:gd name="connsiteX1" fmla="*/ 763325 w 763325"/>
              <a:gd name="connsiteY1" fmla="*/ 7950 h 5263764"/>
              <a:gd name="connsiteX2" fmla="*/ 0 w 763325"/>
              <a:gd name="connsiteY2" fmla="*/ 5263764 h 5263764"/>
              <a:gd name="connsiteX3" fmla="*/ 23855 w 763325"/>
              <a:gd name="connsiteY3" fmla="*/ 1733385 h 5263764"/>
              <a:gd name="connsiteX4" fmla="*/ 254443 w 763325"/>
              <a:gd name="connsiteY4" fmla="*/ 0 h 5263764"/>
              <a:gd name="connsiteX0" fmla="*/ 255207 w 764089"/>
              <a:gd name="connsiteY0" fmla="*/ 0 h 5263764"/>
              <a:gd name="connsiteX1" fmla="*/ 764089 w 764089"/>
              <a:gd name="connsiteY1" fmla="*/ 7950 h 5263764"/>
              <a:gd name="connsiteX2" fmla="*/ 764 w 764089"/>
              <a:gd name="connsiteY2" fmla="*/ 5263764 h 5263764"/>
              <a:gd name="connsiteX3" fmla="*/ 765 w 764089"/>
              <a:gd name="connsiteY3" fmla="*/ 1773141 h 5263764"/>
              <a:gd name="connsiteX4" fmla="*/ 255207 w 764089"/>
              <a:gd name="connsiteY4" fmla="*/ 0 h 52637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4089" h="5263764">
                <a:moveTo>
                  <a:pt x="255207" y="0"/>
                </a:moveTo>
                <a:cubicBezTo>
                  <a:pt x="424834" y="2650"/>
                  <a:pt x="292313" y="5300"/>
                  <a:pt x="764089" y="7950"/>
                </a:cubicBezTo>
                <a:lnTo>
                  <a:pt x="764" y="5263764"/>
                </a:lnTo>
                <a:cubicBezTo>
                  <a:pt x="3415" y="4116126"/>
                  <a:pt x="-1886" y="2920779"/>
                  <a:pt x="765" y="1773141"/>
                </a:cubicBezTo>
                <a:lnTo>
                  <a:pt x="255207" y="0"/>
                </a:lnTo>
                <a:close/>
              </a:path>
            </a:pathLst>
          </a:custGeom>
          <a:solidFill>
            <a:srgbClr val="99CA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3683A2D-19D0-9B43-9A7E-ECC1788DC38A}"/>
              </a:ext>
            </a:extLst>
          </p:cNvPr>
          <p:cNvSpPr txBox="1"/>
          <p:nvPr/>
        </p:nvSpPr>
        <p:spPr>
          <a:xfrm>
            <a:off x="914841" y="548640"/>
            <a:ext cx="7043175" cy="553998"/>
          </a:xfrm>
          <a:prstGeom prst="rect">
            <a:avLst/>
          </a:prstGeom>
          <a:noFill/>
        </p:spPr>
        <p:txBody>
          <a:bodyPr wrap="square" rtlCol="0">
            <a:spAutoFit/>
          </a:bodyPr>
          <a:lstStyle/>
          <a:p>
            <a:r>
              <a:rPr lang="en-US" sz="3000" dirty="0">
                <a:solidFill>
                  <a:schemeClr val="bg1"/>
                </a:solidFill>
                <a:latin typeface="TheSansB W7" panose="020B0402050302020203" pitchFamily="34" charset="77"/>
              </a:rPr>
              <a:t>MEET THE COLLEGE DIABETES NETWORK </a:t>
            </a:r>
          </a:p>
        </p:txBody>
      </p:sp>
      <p:sp>
        <p:nvSpPr>
          <p:cNvPr id="11" name="Triangle 10">
            <a:extLst>
              <a:ext uri="{FF2B5EF4-FFF2-40B4-BE49-F238E27FC236}">
                <a16:creationId xmlns:a16="http://schemas.microsoft.com/office/drawing/2014/main" id="{E37217B9-BFFD-074B-84E3-61859CCFCC3E}"/>
              </a:ext>
            </a:extLst>
          </p:cNvPr>
          <p:cNvSpPr/>
          <p:nvPr/>
        </p:nvSpPr>
        <p:spPr>
          <a:xfrm rot="10800000">
            <a:off x="-38893" y="-21420"/>
            <a:ext cx="275590" cy="1926417"/>
          </a:xfrm>
          <a:custGeom>
            <a:avLst/>
            <a:gdLst>
              <a:gd name="connsiteX0" fmla="*/ 0 w 101600"/>
              <a:gd name="connsiteY0" fmla="*/ 1673748 h 1673748"/>
              <a:gd name="connsiteX1" fmla="*/ 50800 w 101600"/>
              <a:gd name="connsiteY1" fmla="*/ 0 h 1673748"/>
              <a:gd name="connsiteX2" fmla="*/ 101600 w 101600"/>
              <a:gd name="connsiteY2" fmla="*/ 1673748 h 1673748"/>
              <a:gd name="connsiteX3" fmla="*/ 0 w 101600"/>
              <a:gd name="connsiteY3" fmla="*/ 1673748 h 1673748"/>
              <a:gd name="connsiteX0" fmla="*/ 0 w 254000"/>
              <a:gd name="connsiteY0" fmla="*/ 1653428 h 1673748"/>
              <a:gd name="connsiteX1" fmla="*/ 203200 w 254000"/>
              <a:gd name="connsiteY1" fmla="*/ 0 h 1673748"/>
              <a:gd name="connsiteX2" fmla="*/ 254000 w 254000"/>
              <a:gd name="connsiteY2" fmla="*/ 1673748 h 1673748"/>
              <a:gd name="connsiteX3" fmla="*/ 0 w 254000"/>
              <a:gd name="connsiteY3" fmla="*/ 1653428 h 1673748"/>
              <a:gd name="connsiteX0" fmla="*/ 0 w 345440"/>
              <a:gd name="connsiteY0" fmla="*/ 1876948 h 1897268"/>
              <a:gd name="connsiteX1" fmla="*/ 345440 w 345440"/>
              <a:gd name="connsiteY1" fmla="*/ 0 h 1897268"/>
              <a:gd name="connsiteX2" fmla="*/ 254000 w 345440"/>
              <a:gd name="connsiteY2" fmla="*/ 1897268 h 1897268"/>
              <a:gd name="connsiteX3" fmla="*/ 0 w 345440"/>
              <a:gd name="connsiteY3" fmla="*/ 1876948 h 1897268"/>
              <a:gd name="connsiteX0" fmla="*/ 0 w 275590"/>
              <a:gd name="connsiteY0" fmla="*/ 1775348 h 1795668"/>
              <a:gd name="connsiteX1" fmla="*/ 275590 w 275590"/>
              <a:gd name="connsiteY1" fmla="*/ 0 h 1795668"/>
              <a:gd name="connsiteX2" fmla="*/ 254000 w 275590"/>
              <a:gd name="connsiteY2" fmla="*/ 1795668 h 1795668"/>
              <a:gd name="connsiteX3" fmla="*/ 0 w 275590"/>
              <a:gd name="connsiteY3" fmla="*/ 1775348 h 1795668"/>
              <a:gd name="connsiteX0" fmla="*/ 0 w 275590"/>
              <a:gd name="connsiteY0" fmla="*/ 1794398 h 1795668"/>
              <a:gd name="connsiteX1" fmla="*/ 275590 w 275590"/>
              <a:gd name="connsiteY1" fmla="*/ 0 h 1795668"/>
              <a:gd name="connsiteX2" fmla="*/ 254000 w 275590"/>
              <a:gd name="connsiteY2" fmla="*/ 1795668 h 1795668"/>
              <a:gd name="connsiteX3" fmla="*/ 0 w 275590"/>
              <a:gd name="connsiteY3" fmla="*/ 1794398 h 1795668"/>
              <a:gd name="connsiteX0" fmla="*/ 0 w 275590"/>
              <a:gd name="connsiteY0" fmla="*/ 1794398 h 1797665"/>
              <a:gd name="connsiteX1" fmla="*/ 275590 w 275590"/>
              <a:gd name="connsiteY1" fmla="*/ 0 h 1797665"/>
              <a:gd name="connsiteX2" fmla="*/ 254000 w 275590"/>
              <a:gd name="connsiteY2" fmla="*/ 1795668 h 1797665"/>
              <a:gd name="connsiteX3" fmla="*/ 0 w 275590"/>
              <a:gd name="connsiteY3" fmla="*/ 1794398 h 1797665"/>
            </a:gdLst>
            <a:ahLst/>
            <a:cxnLst>
              <a:cxn ang="0">
                <a:pos x="connsiteX0" y="connsiteY0"/>
              </a:cxn>
              <a:cxn ang="0">
                <a:pos x="connsiteX1" y="connsiteY1"/>
              </a:cxn>
              <a:cxn ang="0">
                <a:pos x="connsiteX2" y="connsiteY2"/>
              </a:cxn>
              <a:cxn ang="0">
                <a:pos x="connsiteX3" y="connsiteY3"/>
              </a:cxn>
            </a:cxnLst>
            <a:rect l="l" t="t" r="r" b="b"/>
            <a:pathLst>
              <a:path w="275590" h="1797665">
                <a:moveTo>
                  <a:pt x="0" y="1794398"/>
                </a:moveTo>
                <a:lnTo>
                  <a:pt x="275590" y="0"/>
                </a:lnTo>
                <a:lnTo>
                  <a:pt x="254000" y="1795668"/>
                </a:lnTo>
                <a:cubicBezTo>
                  <a:pt x="169333" y="1795245"/>
                  <a:pt x="11642" y="1801171"/>
                  <a:pt x="0" y="179439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26EDF313-79FA-A041-8480-6C624724419E}"/>
              </a:ext>
            </a:extLst>
          </p:cNvPr>
          <p:cNvCxnSpPr>
            <a:cxnSpLocks/>
          </p:cNvCxnSpPr>
          <p:nvPr/>
        </p:nvCxnSpPr>
        <p:spPr>
          <a:xfrm flipH="1">
            <a:off x="-38893" y="-115753"/>
            <a:ext cx="786314" cy="549366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1B0FB32-3FE5-834A-920A-28FF02763B7B}"/>
              </a:ext>
            </a:extLst>
          </p:cNvPr>
          <p:cNvCxnSpPr>
            <a:cxnSpLocks/>
          </p:cNvCxnSpPr>
          <p:nvPr/>
        </p:nvCxnSpPr>
        <p:spPr>
          <a:xfrm flipV="1">
            <a:off x="5816184" y="-115752"/>
            <a:ext cx="2548327" cy="7078683"/>
          </a:xfrm>
          <a:prstGeom prst="line">
            <a:avLst/>
          </a:prstGeom>
          <a:ln w="50800">
            <a:solidFill>
              <a:srgbClr val="F05A22"/>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4705C87E-7363-444B-97DC-F9DD68A23BC5}"/>
              </a:ext>
            </a:extLst>
          </p:cNvPr>
          <p:cNvCxnSpPr>
            <a:cxnSpLocks/>
          </p:cNvCxnSpPr>
          <p:nvPr/>
        </p:nvCxnSpPr>
        <p:spPr>
          <a:xfrm flipV="1">
            <a:off x="5784448" y="-115752"/>
            <a:ext cx="2548327" cy="7078683"/>
          </a:xfrm>
          <a:prstGeom prst="line">
            <a:avLst/>
          </a:prstGeom>
          <a:ln w="31750">
            <a:solidFill>
              <a:srgbClr val="001647"/>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5B33C34D-7F7E-D344-9E00-537E1D6136F8}"/>
              </a:ext>
            </a:extLst>
          </p:cNvPr>
          <p:cNvSpPr txBox="1"/>
          <p:nvPr/>
        </p:nvSpPr>
        <p:spPr>
          <a:xfrm>
            <a:off x="914841" y="1508760"/>
            <a:ext cx="5422900" cy="2246769"/>
          </a:xfrm>
          <a:prstGeom prst="rect">
            <a:avLst/>
          </a:prstGeom>
          <a:noFill/>
        </p:spPr>
        <p:txBody>
          <a:bodyPr wrap="square" rtlCol="0">
            <a:spAutoFit/>
          </a:bodyPr>
          <a:lstStyle/>
          <a:p>
            <a:r>
              <a:rPr lang="en-US" sz="2000" dirty="0">
                <a:solidFill>
                  <a:srgbClr val="001647"/>
                </a:solidFill>
                <a:latin typeface="TheSansB W6 SemiBold" panose="020B0402050302020203" pitchFamily="34" charset="77"/>
              </a:rPr>
              <a:t>The College Diabetes Network (CDN) is a 501c3 non-profit organization singularly focused on providing young adults with T1D the peer connections they value, and expert resources they need, to successfully manage the challenging transition to independence at college and beyond.</a:t>
            </a:r>
          </a:p>
        </p:txBody>
      </p:sp>
      <p:sp>
        <p:nvSpPr>
          <p:cNvPr id="27" name="TextBox 26">
            <a:extLst>
              <a:ext uri="{FF2B5EF4-FFF2-40B4-BE49-F238E27FC236}">
                <a16:creationId xmlns:a16="http://schemas.microsoft.com/office/drawing/2014/main" id="{BE69DFC6-C220-CB45-9E0E-4B3648D2DBD4}"/>
              </a:ext>
            </a:extLst>
          </p:cNvPr>
          <p:cNvSpPr txBox="1"/>
          <p:nvPr/>
        </p:nvSpPr>
        <p:spPr>
          <a:xfrm>
            <a:off x="914841" y="4069846"/>
            <a:ext cx="4991100" cy="1154162"/>
          </a:xfrm>
          <a:prstGeom prst="rect">
            <a:avLst/>
          </a:prstGeom>
          <a:noFill/>
        </p:spPr>
        <p:txBody>
          <a:bodyPr wrap="square" rtlCol="0">
            <a:spAutoFit/>
          </a:bodyPr>
          <a:lstStyle/>
          <a:p>
            <a:pPr>
              <a:spcBef>
                <a:spcPts val="1200"/>
              </a:spcBef>
            </a:pPr>
            <a:r>
              <a:rPr lang="en-US" sz="1500" dirty="0">
                <a:solidFill>
                  <a:srgbClr val="02ACDD"/>
                </a:solidFill>
                <a:latin typeface="TheSansB W6 SemiBold" panose="020B0402050302020203" pitchFamily="34" charset="77"/>
              </a:rPr>
              <a:t>“Being involved in CDN has made a huge difference for myself personally, and their resources have helped me to feel empowered and capable of managing my diabetes.”</a:t>
            </a:r>
            <a:endParaRPr lang="en-US" sz="1500" dirty="0">
              <a:solidFill>
                <a:srgbClr val="02ACDD"/>
              </a:solidFill>
              <a:latin typeface="TheSansB W4 SemiLight" panose="020B0402050302020203" pitchFamily="34" charset="77"/>
            </a:endParaRPr>
          </a:p>
          <a:p>
            <a:pPr>
              <a:spcBef>
                <a:spcPts val="1200"/>
              </a:spcBef>
            </a:pPr>
            <a:r>
              <a:rPr lang="en-US" sz="1400" dirty="0">
                <a:solidFill>
                  <a:srgbClr val="F05A22"/>
                </a:solidFill>
                <a:latin typeface="TheSansB W4 SemiLight" panose="020B0402050302020203" pitchFamily="34" charset="77"/>
              </a:rPr>
              <a:t>– CDN Student Member</a:t>
            </a:r>
            <a:endParaRPr lang="en-US" sz="1500" dirty="0">
              <a:solidFill>
                <a:srgbClr val="F05A22"/>
              </a:solidFill>
              <a:latin typeface="TheSansB W4 SemiLight" panose="020B0402050302020203" pitchFamily="34" charset="77"/>
            </a:endParaRPr>
          </a:p>
        </p:txBody>
      </p:sp>
      <p:pic>
        <p:nvPicPr>
          <p:cNvPr id="21" name="Picture 20">
            <a:extLst>
              <a:ext uri="{FF2B5EF4-FFF2-40B4-BE49-F238E27FC236}">
                <a16:creationId xmlns:a16="http://schemas.microsoft.com/office/drawing/2014/main" id="{6A4F0C15-0F6F-D241-876E-73483B9F50A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5605" y="6221868"/>
            <a:ext cx="741105" cy="530941"/>
          </a:xfrm>
          <a:prstGeom prst="rect">
            <a:avLst/>
          </a:prstGeom>
        </p:spPr>
      </p:pic>
    </p:spTree>
    <p:extLst>
      <p:ext uri="{BB962C8B-B14F-4D97-AF65-F5344CB8AC3E}">
        <p14:creationId xmlns:p14="http://schemas.microsoft.com/office/powerpoint/2010/main" val="3044649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Table 26">
            <a:extLst>
              <a:ext uri="{FF2B5EF4-FFF2-40B4-BE49-F238E27FC236}">
                <a16:creationId xmlns:a16="http://schemas.microsoft.com/office/drawing/2014/main" id="{4C71DE10-3837-5045-8A25-E8225CF8FE15}"/>
              </a:ext>
            </a:extLst>
          </p:cNvPr>
          <p:cNvGraphicFramePr>
            <a:graphicFrameLocks noGrp="1"/>
          </p:cNvGraphicFramePr>
          <p:nvPr>
            <p:extLst>
              <p:ext uri="{D42A27DB-BD31-4B8C-83A1-F6EECF244321}">
                <p14:modId xmlns:p14="http://schemas.microsoft.com/office/powerpoint/2010/main" val="550225882"/>
              </p:ext>
            </p:extLst>
          </p:nvPr>
        </p:nvGraphicFramePr>
        <p:xfrm>
          <a:off x="769646" y="1458699"/>
          <a:ext cx="7851840" cy="4850661"/>
        </p:xfrm>
        <a:graphic>
          <a:graphicData uri="http://schemas.openxmlformats.org/drawingml/2006/table">
            <a:tbl>
              <a:tblPr firstRow="1" bandRow="1">
                <a:tableStyleId>{5C22544A-7EE6-4342-B048-85BDC9FD1C3A}</a:tableStyleId>
              </a:tblPr>
              <a:tblGrid>
                <a:gridCol w="3925920">
                  <a:extLst>
                    <a:ext uri="{9D8B030D-6E8A-4147-A177-3AD203B41FA5}">
                      <a16:colId xmlns:a16="http://schemas.microsoft.com/office/drawing/2014/main" val="2710218536"/>
                    </a:ext>
                  </a:extLst>
                </a:gridCol>
                <a:gridCol w="3925920">
                  <a:extLst>
                    <a:ext uri="{9D8B030D-6E8A-4147-A177-3AD203B41FA5}">
                      <a16:colId xmlns:a16="http://schemas.microsoft.com/office/drawing/2014/main" val="2503839928"/>
                    </a:ext>
                  </a:extLst>
                </a:gridCol>
              </a:tblGrid>
              <a:tr h="1616887">
                <a:tc>
                  <a:txBody>
                    <a:bodyPr/>
                    <a:lstStyle/>
                    <a:p>
                      <a:endParaRPr lang="en-US" dirty="0"/>
                    </a:p>
                  </a:txBody>
                  <a:tcPr>
                    <a:lnL w="12700" cap="flat" cmpd="sng" algn="ctr">
                      <a:noFill/>
                      <a:prstDash val="solid"/>
                      <a:round/>
                      <a:headEnd type="none" w="med" len="med"/>
                      <a:tailEnd type="none" w="med" len="med"/>
                    </a:lnL>
                    <a:lnR w="12700" cap="flat" cmpd="sng" algn="ctr">
                      <a:solidFill>
                        <a:srgbClr val="FEB913"/>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EB913"/>
                      </a:solidFill>
                      <a:prstDash val="solid"/>
                      <a:round/>
                      <a:headEnd type="none" w="med" len="med"/>
                      <a:tailEnd type="none" w="med" len="med"/>
                    </a:lnB>
                    <a:noFill/>
                  </a:tcPr>
                </a:tc>
                <a:tc>
                  <a:txBody>
                    <a:bodyPr/>
                    <a:lstStyle/>
                    <a:p>
                      <a:endParaRPr lang="en-US" dirty="0"/>
                    </a:p>
                  </a:txBody>
                  <a:tcPr>
                    <a:lnL w="12700" cap="flat" cmpd="sng" algn="ctr">
                      <a:solidFill>
                        <a:srgbClr val="FEB913"/>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EB913"/>
                      </a:solidFill>
                      <a:prstDash val="solid"/>
                      <a:round/>
                      <a:headEnd type="none" w="med" len="med"/>
                      <a:tailEnd type="none" w="med" len="med"/>
                    </a:lnB>
                    <a:noFill/>
                  </a:tcPr>
                </a:tc>
                <a:extLst>
                  <a:ext uri="{0D108BD9-81ED-4DB2-BD59-A6C34878D82A}">
                    <a16:rowId xmlns:a16="http://schemas.microsoft.com/office/drawing/2014/main" val="2536613535"/>
                  </a:ext>
                </a:extLst>
              </a:tr>
              <a:tr h="1616887">
                <a:tc>
                  <a:txBody>
                    <a:bodyPr/>
                    <a:lstStyle/>
                    <a:p>
                      <a:endParaRPr lang="en-US" dirty="0"/>
                    </a:p>
                  </a:txBody>
                  <a:tcPr>
                    <a:lnL w="12700" cap="flat" cmpd="sng" algn="ctr">
                      <a:noFill/>
                      <a:prstDash val="solid"/>
                      <a:round/>
                      <a:headEnd type="none" w="med" len="med"/>
                      <a:tailEnd type="none" w="med" len="med"/>
                    </a:lnL>
                    <a:lnR w="12700" cap="flat" cmpd="sng" algn="ctr">
                      <a:solidFill>
                        <a:srgbClr val="FEB913"/>
                      </a:solidFill>
                      <a:prstDash val="solid"/>
                      <a:round/>
                      <a:headEnd type="none" w="med" len="med"/>
                      <a:tailEnd type="none" w="med" len="med"/>
                    </a:lnR>
                    <a:lnT w="12700" cap="flat" cmpd="sng" algn="ctr">
                      <a:solidFill>
                        <a:srgbClr val="FEB913"/>
                      </a:solidFill>
                      <a:prstDash val="solid"/>
                      <a:round/>
                      <a:headEnd type="none" w="med" len="med"/>
                      <a:tailEnd type="none" w="med" len="med"/>
                    </a:lnT>
                    <a:lnB w="12700" cap="flat" cmpd="sng" algn="ctr">
                      <a:solidFill>
                        <a:srgbClr val="FEB913"/>
                      </a:solidFill>
                      <a:prstDash val="solid"/>
                      <a:round/>
                      <a:headEnd type="none" w="med" len="med"/>
                      <a:tailEnd type="none" w="med" len="med"/>
                    </a:lnB>
                    <a:noFill/>
                  </a:tcPr>
                </a:tc>
                <a:tc>
                  <a:txBody>
                    <a:bodyPr/>
                    <a:lstStyle/>
                    <a:p>
                      <a:endParaRPr lang="en-US" dirty="0"/>
                    </a:p>
                  </a:txBody>
                  <a:tcPr>
                    <a:lnL w="12700" cap="flat" cmpd="sng" algn="ctr">
                      <a:solidFill>
                        <a:srgbClr val="FEB913"/>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EB913"/>
                      </a:solidFill>
                      <a:prstDash val="solid"/>
                      <a:round/>
                      <a:headEnd type="none" w="med" len="med"/>
                      <a:tailEnd type="none" w="med" len="med"/>
                    </a:lnT>
                    <a:lnB w="12700" cap="flat" cmpd="sng" algn="ctr">
                      <a:solidFill>
                        <a:srgbClr val="FEB913"/>
                      </a:solidFill>
                      <a:prstDash val="solid"/>
                      <a:round/>
                      <a:headEnd type="none" w="med" len="med"/>
                      <a:tailEnd type="none" w="med" len="med"/>
                    </a:lnB>
                    <a:noFill/>
                  </a:tcPr>
                </a:tc>
                <a:extLst>
                  <a:ext uri="{0D108BD9-81ED-4DB2-BD59-A6C34878D82A}">
                    <a16:rowId xmlns:a16="http://schemas.microsoft.com/office/drawing/2014/main" val="1046106588"/>
                  </a:ext>
                </a:extLst>
              </a:tr>
              <a:tr h="1616887">
                <a:tc>
                  <a:txBody>
                    <a:bodyPr/>
                    <a:lstStyle/>
                    <a:p>
                      <a:endParaRPr lang="en-US" dirty="0"/>
                    </a:p>
                  </a:txBody>
                  <a:tcPr>
                    <a:lnL w="12700" cap="flat" cmpd="sng" algn="ctr">
                      <a:noFill/>
                      <a:prstDash val="solid"/>
                      <a:round/>
                      <a:headEnd type="none" w="med" len="med"/>
                      <a:tailEnd type="none" w="med" len="med"/>
                    </a:lnL>
                    <a:lnR w="12700" cap="flat" cmpd="sng" algn="ctr">
                      <a:solidFill>
                        <a:srgbClr val="FEB913"/>
                      </a:solidFill>
                      <a:prstDash val="solid"/>
                      <a:round/>
                      <a:headEnd type="none" w="med" len="med"/>
                      <a:tailEnd type="none" w="med" len="med"/>
                    </a:lnR>
                    <a:lnT w="12700" cap="flat" cmpd="sng" algn="ctr">
                      <a:solidFill>
                        <a:srgbClr val="FEB913"/>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US" dirty="0"/>
                    </a:p>
                  </a:txBody>
                  <a:tcPr>
                    <a:lnL w="12700" cap="flat" cmpd="sng" algn="ctr">
                      <a:solidFill>
                        <a:srgbClr val="FEB913"/>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EB913"/>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482521210"/>
                  </a:ext>
                </a:extLst>
              </a:tr>
            </a:tbl>
          </a:graphicData>
        </a:graphic>
      </p:graphicFrame>
      <p:grpSp>
        <p:nvGrpSpPr>
          <p:cNvPr id="22" name="Group 21">
            <a:extLst>
              <a:ext uri="{FF2B5EF4-FFF2-40B4-BE49-F238E27FC236}">
                <a16:creationId xmlns:a16="http://schemas.microsoft.com/office/drawing/2014/main" id="{4936AA3E-C4F9-4D41-931F-0390BC11B5A9}"/>
              </a:ext>
            </a:extLst>
          </p:cNvPr>
          <p:cNvGrpSpPr/>
          <p:nvPr/>
        </p:nvGrpSpPr>
        <p:grpSpPr>
          <a:xfrm>
            <a:off x="921730" y="3552624"/>
            <a:ext cx="3853896" cy="662811"/>
            <a:chOff x="995273" y="3504558"/>
            <a:chExt cx="3853896" cy="662811"/>
          </a:xfrm>
        </p:grpSpPr>
        <p:sp>
          <p:nvSpPr>
            <p:cNvPr id="16" name="TextBox 15">
              <a:extLst>
                <a:ext uri="{FF2B5EF4-FFF2-40B4-BE49-F238E27FC236}">
                  <a16:creationId xmlns:a16="http://schemas.microsoft.com/office/drawing/2014/main" id="{9C37F4D9-3566-6E4E-A87D-79CCBA502F79}"/>
                </a:ext>
              </a:extLst>
            </p:cNvPr>
            <p:cNvSpPr txBox="1"/>
            <p:nvPr/>
          </p:nvSpPr>
          <p:spPr>
            <a:xfrm>
              <a:off x="1724004" y="3620520"/>
              <a:ext cx="3125165" cy="400110"/>
            </a:xfrm>
            <a:prstGeom prst="rect">
              <a:avLst/>
            </a:prstGeom>
            <a:noFill/>
          </p:spPr>
          <p:txBody>
            <a:bodyPr wrap="square" rtlCol="0">
              <a:spAutoFit/>
            </a:bodyPr>
            <a:lstStyle/>
            <a:p>
              <a:pPr>
                <a:spcAft>
                  <a:spcPts val="300"/>
                </a:spcAft>
                <a:buClr>
                  <a:srgbClr val="F05A22"/>
                </a:buClr>
                <a:buSzPct val="90000"/>
              </a:pPr>
              <a:r>
                <a:rPr lang="en-US" sz="2000" dirty="0">
                  <a:solidFill>
                    <a:srgbClr val="F05A22"/>
                  </a:solidFill>
                  <a:latin typeface="TheSansB W7" panose="020B0402050302020203" pitchFamily="34" charset="77"/>
                </a:rPr>
                <a:t>Young Professionals</a:t>
              </a:r>
            </a:p>
          </p:txBody>
        </p:sp>
        <p:pic>
          <p:nvPicPr>
            <p:cNvPr id="12" name="Graphic 11" descr="Briefcase">
              <a:extLst>
                <a:ext uri="{FF2B5EF4-FFF2-40B4-BE49-F238E27FC236}">
                  <a16:creationId xmlns:a16="http://schemas.microsoft.com/office/drawing/2014/main" id="{CFDAFA28-8F77-4C45-BB57-9A22FE3C76A1}"/>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95273" y="3504558"/>
              <a:ext cx="662811" cy="662811"/>
            </a:xfrm>
            <a:prstGeom prst="rect">
              <a:avLst/>
            </a:prstGeom>
          </p:spPr>
        </p:pic>
      </p:grpSp>
      <p:grpSp>
        <p:nvGrpSpPr>
          <p:cNvPr id="21" name="Group 20">
            <a:extLst>
              <a:ext uri="{FF2B5EF4-FFF2-40B4-BE49-F238E27FC236}">
                <a16:creationId xmlns:a16="http://schemas.microsoft.com/office/drawing/2014/main" id="{CA4F2082-2411-B646-B166-3E9DE41AA3FD}"/>
              </a:ext>
            </a:extLst>
          </p:cNvPr>
          <p:cNvGrpSpPr/>
          <p:nvPr/>
        </p:nvGrpSpPr>
        <p:grpSpPr>
          <a:xfrm>
            <a:off x="923951" y="5235300"/>
            <a:ext cx="3851675" cy="658368"/>
            <a:chOff x="997494" y="5202642"/>
            <a:chExt cx="3851675" cy="658368"/>
          </a:xfrm>
        </p:grpSpPr>
        <p:sp>
          <p:nvSpPr>
            <p:cNvPr id="19" name="TextBox 18">
              <a:extLst>
                <a:ext uri="{FF2B5EF4-FFF2-40B4-BE49-F238E27FC236}">
                  <a16:creationId xmlns:a16="http://schemas.microsoft.com/office/drawing/2014/main" id="{A1D1F703-4307-AD4A-8393-7E4434F07F62}"/>
                </a:ext>
              </a:extLst>
            </p:cNvPr>
            <p:cNvSpPr txBox="1"/>
            <p:nvPr/>
          </p:nvSpPr>
          <p:spPr>
            <a:xfrm>
              <a:off x="1724004" y="5316383"/>
              <a:ext cx="3125165" cy="400110"/>
            </a:xfrm>
            <a:prstGeom prst="rect">
              <a:avLst/>
            </a:prstGeom>
            <a:noFill/>
          </p:spPr>
          <p:txBody>
            <a:bodyPr wrap="square" rtlCol="0">
              <a:spAutoFit/>
            </a:bodyPr>
            <a:lstStyle/>
            <a:p>
              <a:pPr>
                <a:spcAft>
                  <a:spcPts val="300"/>
                </a:spcAft>
                <a:buClr>
                  <a:srgbClr val="F05A22"/>
                </a:buClr>
                <a:buSzPct val="90000"/>
              </a:pPr>
              <a:r>
                <a:rPr lang="en-US" sz="2000" dirty="0">
                  <a:solidFill>
                    <a:srgbClr val="F05A22"/>
                  </a:solidFill>
                  <a:latin typeface="TheSansB W7" panose="020B0402050302020203" pitchFamily="34" charset="77"/>
                </a:rPr>
                <a:t>Clinicians</a:t>
              </a:r>
            </a:p>
          </p:txBody>
        </p:sp>
        <p:pic>
          <p:nvPicPr>
            <p:cNvPr id="37" name="Graphic 36" descr="Medical">
              <a:extLst>
                <a:ext uri="{FF2B5EF4-FFF2-40B4-BE49-F238E27FC236}">
                  <a16:creationId xmlns:a16="http://schemas.microsoft.com/office/drawing/2014/main" id="{4F08E936-49F6-5B49-88B8-9631089DDF49}"/>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997494" y="5202642"/>
              <a:ext cx="658368" cy="658368"/>
            </a:xfrm>
            <a:prstGeom prst="rect">
              <a:avLst/>
            </a:prstGeom>
          </p:spPr>
        </p:pic>
      </p:grpSp>
      <p:grpSp>
        <p:nvGrpSpPr>
          <p:cNvPr id="23" name="Group 22">
            <a:extLst>
              <a:ext uri="{FF2B5EF4-FFF2-40B4-BE49-F238E27FC236}">
                <a16:creationId xmlns:a16="http://schemas.microsoft.com/office/drawing/2014/main" id="{42EDE2DB-974C-C748-995B-9596FB6D556F}"/>
              </a:ext>
            </a:extLst>
          </p:cNvPr>
          <p:cNvGrpSpPr/>
          <p:nvPr/>
        </p:nvGrpSpPr>
        <p:grpSpPr>
          <a:xfrm>
            <a:off x="921730" y="1873712"/>
            <a:ext cx="3853896" cy="662811"/>
            <a:chOff x="995273" y="1775738"/>
            <a:chExt cx="3853896" cy="662811"/>
          </a:xfrm>
        </p:grpSpPr>
        <p:sp>
          <p:nvSpPr>
            <p:cNvPr id="26" name="TextBox 25">
              <a:extLst>
                <a:ext uri="{FF2B5EF4-FFF2-40B4-BE49-F238E27FC236}">
                  <a16:creationId xmlns:a16="http://schemas.microsoft.com/office/drawing/2014/main" id="{5B33C34D-7F7E-D344-9E00-537E1D6136F8}"/>
                </a:ext>
              </a:extLst>
            </p:cNvPr>
            <p:cNvSpPr txBox="1"/>
            <p:nvPr/>
          </p:nvSpPr>
          <p:spPr>
            <a:xfrm>
              <a:off x="1724004" y="1891700"/>
              <a:ext cx="3125165" cy="400110"/>
            </a:xfrm>
            <a:prstGeom prst="rect">
              <a:avLst/>
            </a:prstGeom>
            <a:noFill/>
          </p:spPr>
          <p:txBody>
            <a:bodyPr wrap="square" rtlCol="0">
              <a:spAutoFit/>
            </a:bodyPr>
            <a:lstStyle/>
            <a:p>
              <a:pPr>
                <a:spcAft>
                  <a:spcPts val="300"/>
                </a:spcAft>
                <a:buClr>
                  <a:srgbClr val="F05A22"/>
                </a:buClr>
                <a:buSzPct val="90000"/>
              </a:pPr>
              <a:r>
                <a:rPr lang="en-US" sz="2000" dirty="0">
                  <a:solidFill>
                    <a:srgbClr val="F05A22"/>
                  </a:solidFill>
                  <a:latin typeface="TheSansB W7" panose="020B0402050302020203" pitchFamily="34" charset="77"/>
                </a:rPr>
                <a:t>High School Students</a:t>
              </a:r>
            </a:p>
          </p:txBody>
        </p:sp>
        <p:pic>
          <p:nvPicPr>
            <p:cNvPr id="35" name="Graphic 34" descr="Backpack">
              <a:extLst>
                <a:ext uri="{FF2B5EF4-FFF2-40B4-BE49-F238E27FC236}">
                  <a16:creationId xmlns:a16="http://schemas.microsoft.com/office/drawing/2014/main" id="{043B5010-26BB-2B41-9E6A-6CC530DEC3B0}"/>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995273" y="1775738"/>
              <a:ext cx="662811" cy="662811"/>
            </a:xfrm>
            <a:prstGeom prst="rect">
              <a:avLst/>
            </a:prstGeom>
          </p:spPr>
        </p:pic>
      </p:grpSp>
      <p:grpSp>
        <p:nvGrpSpPr>
          <p:cNvPr id="2" name="Group 1">
            <a:extLst>
              <a:ext uri="{FF2B5EF4-FFF2-40B4-BE49-F238E27FC236}">
                <a16:creationId xmlns:a16="http://schemas.microsoft.com/office/drawing/2014/main" id="{E0D35236-1213-D647-8900-5082FB131A39}"/>
              </a:ext>
            </a:extLst>
          </p:cNvPr>
          <p:cNvGrpSpPr/>
          <p:nvPr/>
        </p:nvGrpSpPr>
        <p:grpSpPr>
          <a:xfrm>
            <a:off x="0" y="503490"/>
            <a:ext cx="9144000" cy="613954"/>
            <a:chOff x="0" y="1005840"/>
            <a:chExt cx="9144000" cy="613954"/>
          </a:xfrm>
        </p:grpSpPr>
        <p:sp>
          <p:nvSpPr>
            <p:cNvPr id="3" name="Rectangle 2">
              <a:extLst>
                <a:ext uri="{FF2B5EF4-FFF2-40B4-BE49-F238E27FC236}">
                  <a16:creationId xmlns:a16="http://schemas.microsoft.com/office/drawing/2014/main" id="{5C1B3119-0986-3C45-A333-0A6682047755}"/>
                </a:ext>
              </a:extLst>
            </p:cNvPr>
            <p:cNvSpPr/>
            <p:nvPr/>
          </p:nvSpPr>
          <p:spPr>
            <a:xfrm>
              <a:off x="0" y="1005840"/>
              <a:ext cx="9144000" cy="613954"/>
            </a:xfrm>
            <a:prstGeom prst="rect">
              <a:avLst/>
            </a:prstGeom>
            <a:solidFill>
              <a:srgbClr val="0016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F4282615-2D2B-534B-83AC-AA591891C2A0}"/>
                </a:ext>
              </a:extLst>
            </p:cNvPr>
            <p:cNvCxnSpPr/>
            <p:nvPr/>
          </p:nvCxnSpPr>
          <p:spPr>
            <a:xfrm>
              <a:off x="0" y="1619794"/>
              <a:ext cx="9144000" cy="0"/>
            </a:xfrm>
            <a:prstGeom prst="line">
              <a:avLst/>
            </a:prstGeom>
            <a:ln w="50800">
              <a:solidFill>
                <a:srgbClr val="F05A22"/>
              </a:solidFill>
            </a:ln>
          </p:spPr>
          <p:style>
            <a:lnRef idx="1">
              <a:schemeClr val="accent1"/>
            </a:lnRef>
            <a:fillRef idx="0">
              <a:schemeClr val="accent1"/>
            </a:fillRef>
            <a:effectRef idx="0">
              <a:schemeClr val="accent1"/>
            </a:effectRef>
            <a:fontRef idx="minor">
              <a:schemeClr val="tx1"/>
            </a:fontRef>
          </p:style>
        </p:cxnSp>
      </p:grpSp>
      <p:sp>
        <p:nvSpPr>
          <p:cNvPr id="5" name="Rectangle 25">
            <a:extLst>
              <a:ext uri="{FF2B5EF4-FFF2-40B4-BE49-F238E27FC236}">
                <a16:creationId xmlns:a16="http://schemas.microsoft.com/office/drawing/2014/main" id="{892F58A8-ABB6-3447-B30A-51E219030DD8}"/>
              </a:ext>
            </a:extLst>
          </p:cNvPr>
          <p:cNvSpPr/>
          <p:nvPr/>
        </p:nvSpPr>
        <p:spPr>
          <a:xfrm>
            <a:off x="-15552" y="-21419"/>
            <a:ext cx="858741" cy="5932144"/>
          </a:xfrm>
          <a:custGeom>
            <a:avLst/>
            <a:gdLst>
              <a:gd name="connsiteX0" fmla="*/ 0 w 580445"/>
              <a:gd name="connsiteY0" fmla="*/ 0 h 5454595"/>
              <a:gd name="connsiteX1" fmla="*/ 580445 w 580445"/>
              <a:gd name="connsiteY1" fmla="*/ 0 h 5454595"/>
              <a:gd name="connsiteX2" fmla="*/ 580445 w 580445"/>
              <a:gd name="connsiteY2" fmla="*/ 5454595 h 5454595"/>
              <a:gd name="connsiteX3" fmla="*/ 0 w 580445"/>
              <a:gd name="connsiteY3" fmla="*/ 5454595 h 5454595"/>
              <a:gd name="connsiteX4" fmla="*/ 0 w 580445"/>
              <a:gd name="connsiteY4" fmla="*/ 0 h 5454595"/>
              <a:gd name="connsiteX0" fmla="*/ 238539 w 818984"/>
              <a:gd name="connsiteY0" fmla="*/ 0 h 5454595"/>
              <a:gd name="connsiteX1" fmla="*/ 818984 w 818984"/>
              <a:gd name="connsiteY1" fmla="*/ 0 h 5454595"/>
              <a:gd name="connsiteX2" fmla="*/ 818984 w 818984"/>
              <a:gd name="connsiteY2" fmla="*/ 5454595 h 5454595"/>
              <a:gd name="connsiteX3" fmla="*/ 0 w 818984"/>
              <a:gd name="connsiteY3" fmla="*/ 1661823 h 5454595"/>
              <a:gd name="connsiteX4" fmla="*/ 238539 w 818984"/>
              <a:gd name="connsiteY4" fmla="*/ 0 h 5454595"/>
              <a:gd name="connsiteX0" fmla="*/ 254442 w 834887"/>
              <a:gd name="connsiteY0" fmla="*/ 0 h 5136543"/>
              <a:gd name="connsiteX1" fmla="*/ 834887 w 834887"/>
              <a:gd name="connsiteY1" fmla="*/ 0 h 5136543"/>
              <a:gd name="connsiteX2" fmla="*/ 0 w 834887"/>
              <a:gd name="connsiteY2" fmla="*/ 5136543 h 5136543"/>
              <a:gd name="connsiteX3" fmla="*/ 15903 w 834887"/>
              <a:gd name="connsiteY3" fmla="*/ 1661823 h 5136543"/>
              <a:gd name="connsiteX4" fmla="*/ 254442 w 834887"/>
              <a:gd name="connsiteY4" fmla="*/ 0 h 5136543"/>
              <a:gd name="connsiteX0" fmla="*/ 254442 w 620201"/>
              <a:gd name="connsiteY0" fmla="*/ 7951 h 5144494"/>
              <a:gd name="connsiteX1" fmla="*/ 620201 w 620201"/>
              <a:gd name="connsiteY1" fmla="*/ 0 h 5144494"/>
              <a:gd name="connsiteX2" fmla="*/ 0 w 620201"/>
              <a:gd name="connsiteY2" fmla="*/ 5144494 h 5144494"/>
              <a:gd name="connsiteX3" fmla="*/ 15903 w 620201"/>
              <a:gd name="connsiteY3" fmla="*/ 1669774 h 5144494"/>
              <a:gd name="connsiteX4" fmla="*/ 254442 w 620201"/>
              <a:gd name="connsiteY4" fmla="*/ 7951 h 5144494"/>
              <a:gd name="connsiteX0" fmla="*/ 254442 w 747422"/>
              <a:gd name="connsiteY0" fmla="*/ 15903 h 5152446"/>
              <a:gd name="connsiteX1" fmla="*/ 747422 w 747422"/>
              <a:gd name="connsiteY1" fmla="*/ 0 h 5152446"/>
              <a:gd name="connsiteX2" fmla="*/ 0 w 747422"/>
              <a:gd name="connsiteY2" fmla="*/ 5152446 h 5152446"/>
              <a:gd name="connsiteX3" fmla="*/ 15903 w 747422"/>
              <a:gd name="connsiteY3" fmla="*/ 1677726 h 5152446"/>
              <a:gd name="connsiteX4" fmla="*/ 254442 w 747422"/>
              <a:gd name="connsiteY4" fmla="*/ 15903 h 5152446"/>
              <a:gd name="connsiteX0" fmla="*/ 254442 w 842838"/>
              <a:gd name="connsiteY0" fmla="*/ 15903 h 5152446"/>
              <a:gd name="connsiteX1" fmla="*/ 842838 w 842838"/>
              <a:gd name="connsiteY1" fmla="*/ 0 h 5152446"/>
              <a:gd name="connsiteX2" fmla="*/ 0 w 842838"/>
              <a:gd name="connsiteY2" fmla="*/ 5152446 h 5152446"/>
              <a:gd name="connsiteX3" fmla="*/ 15903 w 842838"/>
              <a:gd name="connsiteY3" fmla="*/ 1677726 h 5152446"/>
              <a:gd name="connsiteX4" fmla="*/ 254442 w 842838"/>
              <a:gd name="connsiteY4" fmla="*/ 15903 h 5152446"/>
              <a:gd name="connsiteX0" fmla="*/ 7952 w 842838"/>
              <a:gd name="connsiteY0" fmla="*/ 9008 h 5152446"/>
              <a:gd name="connsiteX1" fmla="*/ 842838 w 842838"/>
              <a:gd name="connsiteY1" fmla="*/ 0 h 5152446"/>
              <a:gd name="connsiteX2" fmla="*/ 0 w 842838"/>
              <a:gd name="connsiteY2" fmla="*/ 5152446 h 5152446"/>
              <a:gd name="connsiteX3" fmla="*/ 15903 w 842838"/>
              <a:gd name="connsiteY3" fmla="*/ 1677726 h 5152446"/>
              <a:gd name="connsiteX4" fmla="*/ 7952 w 842838"/>
              <a:gd name="connsiteY4" fmla="*/ 9008 h 5152446"/>
              <a:gd name="connsiteX0" fmla="*/ 8304 w 843190"/>
              <a:gd name="connsiteY0" fmla="*/ 9008 h 5152446"/>
              <a:gd name="connsiteX1" fmla="*/ 843190 w 843190"/>
              <a:gd name="connsiteY1" fmla="*/ 0 h 5152446"/>
              <a:gd name="connsiteX2" fmla="*/ 352 w 843190"/>
              <a:gd name="connsiteY2" fmla="*/ 5152446 h 5152446"/>
              <a:gd name="connsiteX3" fmla="*/ 352 w 843190"/>
              <a:gd name="connsiteY3" fmla="*/ 1691518 h 5152446"/>
              <a:gd name="connsiteX4" fmla="*/ 8304 w 843190"/>
              <a:gd name="connsiteY4" fmla="*/ 9008 h 5152446"/>
              <a:gd name="connsiteX0" fmla="*/ 0 w 858740"/>
              <a:gd name="connsiteY0" fmla="*/ 0 h 5157230"/>
              <a:gd name="connsiteX1" fmla="*/ 858740 w 858740"/>
              <a:gd name="connsiteY1" fmla="*/ 4784 h 5157230"/>
              <a:gd name="connsiteX2" fmla="*/ 15902 w 858740"/>
              <a:gd name="connsiteY2" fmla="*/ 5157230 h 5157230"/>
              <a:gd name="connsiteX3" fmla="*/ 15902 w 858740"/>
              <a:gd name="connsiteY3" fmla="*/ 1696302 h 5157230"/>
              <a:gd name="connsiteX4" fmla="*/ 0 w 858740"/>
              <a:gd name="connsiteY4" fmla="*/ 0 h 5157230"/>
              <a:gd name="connsiteX0" fmla="*/ 1 w 858741"/>
              <a:gd name="connsiteY0" fmla="*/ 0 h 5281358"/>
              <a:gd name="connsiteX1" fmla="*/ 858741 w 858741"/>
              <a:gd name="connsiteY1" fmla="*/ 4784 h 5281358"/>
              <a:gd name="connsiteX2" fmla="*/ 0 w 858741"/>
              <a:gd name="connsiteY2" fmla="*/ 5281358 h 5281358"/>
              <a:gd name="connsiteX3" fmla="*/ 15903 w 858741"/>
              <a:gd name="connsiteY3" fmla="*/ 1696302 h 5281358"/>
              <a:gd name="connsiteX4" fmla="*/ 1 w 858741"/>
              <a:gd name="connsiteY4" fmla="*/ 0 h 5281358"/>
              <a:gd name="connsiteX0" fmla="*/ 1 w 858741"/>
              <a:gd name="connsiteY0" fmla="*/ 0 h 5144808"/>
              <a:gd name="connsiteX1" fmla="*/ 858741 w 858741"/>
              <a:gd name="connsiteY1" fmla="*/ 4784 h 5144808"/>
              <a:gd name="connsiteX2" fmla="*/ 0 w 858741"/>
              <a:gd name="connsiteY2" fmla="*/ 5144808 h 5144808"/>
              <a:gd name="connsiteX3" fmla="*/ 15903 w 858741"/>
              <a:gd name="connsiteY3" fmla="*/ 1696302 h 5144808"/>
              <a:gd name="connsiteX4" fmla="*/ 1 w 858741"/>
              <a:gd name="connsiteY4" fmla="*/ 0 h 5144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8741" h="5144808">
                <a:moveTo>
                  <a:pt x="1" y="0"/>
                </a:moveTo>
                <a:lnTo>
                  <a:pt x="858741" y="4784"/>
                </a:lnTo>
                <a:lnTo>
                  <a:pt x="0" y="5144808"/>
                </a:lnTo>
                <a:lnTo>
                  <a:pt x="15903" y="1696302"/>
                </a:lnTo>
                <a:cubicBezTo>
                  <a:pt x="13253" y="1140063"/>
                  <a:pt x="2651" y="556239"/>
                  <a:pt x="1" y="0"/>
                </a:cubicBezTo>
                <a:close/>
              </a:path>
            </a:pathLst>
          </a:custGeom>
          <a:solidFill>
            <a:srgbClr val="02AC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25">
            <a:extLst>
              <a:ext uri="{FF2B5EF4-FFF2-40B4-BE49-F238E27FC236}">
                <a16:creationId xmlns:a16="http://schemas.microsoft.com/office/drawing/2014/main" id="{EC97DC94-B3F5-D045-AF7E-BC745D231F3B}"/>
              </a:ext>
            </a:extLst>
          </p:cNvPr>
          <p:cNvSpPr/>
          <p:nvPr/>
        </p:nvSpPr>
        <p:spPr>
          <a:xfrm>
            <a:off x="-16668" y="-39756"/>
            <a:ext cx="764089" cy="5263764"/>
          </a:xfrm>
          <a:custGeom>
            <a:avLst/>
            <a:gdLst>
              <a:gd name="connsiteX0" fmla="*/ 0 w 580445"/>
              <a:gd name="connsiteY0" fmla="*/ 0 h 5454595"/>
              <a:gd name="connsiteX1" fmla="*/ 580445 w 580445"/>
              <a:gd name="connsiteY1" fmla="*/ 0 h 5454595"/>
              <a:gd name="connsiteX2" fmla="*/ 580445 w 580445"/>
              <a:gd name="connsiteY2" fmla="*/ 5454595 h 5454595"/>
              <a:gd name="connsiteX3" fmla="*/ 0 w 580445"/>
              <a:gd name="connsiteY3" fmla="*/ 5454595 h 5454595"/>
              <a:gd name="connsiteX4" fmla="*/ 0 w 580445"/>
              <a:gd name="connsiteY4" fmla="*/ 0 h 5454595"/>
              <a:gd name="connsiteX0" fmla="*/ 238539 w 818984"/>
              <a:gd name="connsiteY0" fmla="*/ 0 h 5454595"/>
              <a:gd name="connsiteX1" fmla="*/ 818984 w 818984"/>
              <a:gd name="connsiteY1" fmla="*/ 0 h 5454595"/>
              <a:gd name="connsiteX2" fmla="*/ 818984 w 818984"/>
              <a:gd name="connsiteY2" fmla="*/ 5454595 h 5454595"/>
              <a:gd name="connsiteX3" fmla="*/ 0 w 818984"/>
              <a:gd name="connsiteY3" fmla="*/ 1661823 h 5454595"/>
              <a:gd name="connsiteX4" fmla="*/ 238539 w 818984"/>
              <a:gd name="connsiteY4" fmla="*/ 0 h 5454595"/>
              <a:gd name="connsiteX0" fmla="*/ 254442 w 834887"/>
              <a:gd name="connsiteY0" fmla="*/ 0 h 5136543"/>
              <a:gd name="connsiteX1" fmla="*/ 834887 w 834887"/>
              <a:gd name="connsiteY1" fmla="*/ 0 h 5136543"/>
              <a:gd name="connsiteX2" fmla="*/ 0 w 834887"/>
              <a:gd name="connsiteY2" fmla="*/ 5136543 h 5136543"/>
              <a:gd name="connsiteX3" fmla="*/ 15903 w 834887"/>
              <a:gd name="connsiteY3" fmla="*/ 1661823 h 5136543"/>
              <a:gd name="connsiteX4" fmla="*/ 254442 w 834887"/>
              <a:gd name="connsiteY4" fmla="*/ 0 h 5136543"/>
              <a:gd name="connsiteX0" fmla="*/ 254442 w 620201"/>
              <a:gd name="connsiteY0" fmla="*/ 7951 h 5144494"/>
              <a:gd name="connsiteX1" fmla="*/ 620201 w 620201"/>
              <a:gd name="connsiteY1" fmla="*/ 0 h 5144494"/>
              <a:gd name="connsiteX2" fmla="*/ 0 w 620201"/>
              <a:gd name="connsiteY2" fmla="*/ 5144494 h 5144494"/>
              <a:gd name="connsiteX3" fmla="*/ 15903 w 620201"/>
              <a:gd name="connsiteY3" fmla="*/ 1669774 h 5144494"/>
              <a:gd name="connsiteX4" fmla="*/ 254442 w 620201"/>
              <a:gd name="connsiteY4" fmla="*/ 7951 h 5144494"/>
              <a:gd name="connsiteX0" fmla="*/ 254442 w 747422"/>
              <a:gd name="connsiteY0" fmla="*/ 15903 h 5152446"/>
              <a:gd name="connsiteX1" fmla="*/ 747422 w 747422"/>
              <a:gd name="connsiteY1" fmla="*/ 0 h 5152446"/>
              <a:gd name="connsiteX2" fmla="*/ 0 w 747422"/>
              <a:gd name="connsiteY2" fmla="*/ 5152446 h 5152446"/>
              <a:gd name="connsiteX3" fmla="*/ 15903 w 747422"/>
              <a:gd name="connsiteY3" fmla="*/ 1677726 h 5152446"/>
              <a:gd name="connsiteX4" fmla="*/ 254442 w 747422"/>
              <a:gd name="connsiteY4" fmla="*/ 15903 h 5152446"/>
              <a:gd name="connsiteX0" fmla="*/ 238540 w 747422"/>
              <a:gd name="connsiteY0" fmla="*/ 0 h 5176299"/>
              <a:gd name="connsiteX1" fmla="*/ 747422 w 747422"/>
              <a:gd name="connsiteY1" fmla="*/ 23853 h 5176299"/>
              <a:gd name="connsiteX2" fmla="*/ 0 w 747422"/>
              <a:gd name="connsiteY2" fmla="*/ 5176299 h 5176299"/>
              <a:gd name="connsiteX3" fmla="*/ 15903 w 747422"/>
              <a:gd name="connsiteY3" fmla="*/ 1701579 h 5176299"/>
              <a:gd name="connsiteX4" fmla="*/ 238540 w 747422"/>
              <a:gd name="connsiteY4" fmla="*/ 0 h 5176299"/>
              <a:gd name="connsiteX0" fmla="*/ 238540 w 747422"/>
              <a:gd name="connsiteY0" fmla="*/ 0 h 5176299"/>
              <a:gd name="connsiteX1" fmla="*/ 747422 w 747422"/>
              <a:gd name="connsiteY1" fmla="*/ 7950 h 5176299"/>
              <a:gd name="connsiteX2" fmla="*/ 0 w 747422"/>
              <a:gd name="connsiteY2" fmla="*/ 5176299 h 5176299"/>
              <a:gd name="connsiteX3" fmla="*/ 15903 w 747422"/>
              <a:gd name="connsiteY3" fmla="*/ 1701579 h 5176299"/>
              <a:gd name="connsiteX4" fmla="*/ 238540 w 747422"/>
              <a:gd name="connsiteY4" fmla="*/ 0 h 5176299"/>
              <a:gd name="connsiteX0" fmla="*/ 238540 w 747422"/>
              <a:gd name="connsiteY0" fmla="*/ 0 h 5176299"/>
              <a:gd name="connsiteX1" fmla="*/ 747422 w 747422"/>
              <a:gd name="connsiteY1" fmla="*/ 7950 h 5176299"/>
              <a:gd name="connsiteX2" fmla="*/ 0 w 747422"/>
              <a:gd name="connsiteY2" fmla="*/ 5176299 h 5176299"/>
              <a:gd name="connsiteX3" fmla="*/ 15903 w 747422"/>
              <a:gd name="connsiteY3" fmla="*/ 1701579 h 5176299"/>
              <a:gd name="connsiteX4" fmla="*/ 238540 w 747422"/>
              <a:gd name="connsiteY4" fmla="*/ 0 h 5176299"/>
              <a:gd name="connsiteX0" fmla="*/ 238540 w 747422"/>
              <a:gd name="connsiteY0" fmla="*/ 0 h 5176299"/>
              <a:gd name="connsiteX1" fmla="*/ 747422 w 747422"/>
              <a:gd name="connsiteY1" fmla="*/ 7950 h 5176299"/>
              <a:gd name="connsiteX2" fmla="*/ 0 w 747422"/>
              <a:gd name="connsiteY2" fmla="*/ 5176299 h 5176299"/>
              <a:gd name="connsiteX3" fmla="*/ 7952 w 747422"/>
              <a:gd name="connsiteY3" fmla="*/ 1733385 h 5176299"/>
              <a:gd name="connsiteX4" fmla="*/ 238540 w 747422"/>
              <a:gd name="connsiteY4" fmla="*/ 0 h 5176299"/>
              <a:gd name="connsiteX0" fmla="*/ 254443 w 763325"/>
              <a:gd name="connsiteY0" fmla="*/ 0 h 5263764"/>
              <a:gd name="connsiteX1" fmla="*/ 763325 w 763325"/>
              <a:gd name="connsiteY1" fmla="*/ 7950 h 5263764"/>
              <a:gd name="connsiteX2" fmla="*/ 0 w 763325"/>
              <a:gd name="connsiteY2" fmla="*/ 5263764 h 5263764"/>
              <a:gd name="connsiteX3" fmla="*/ 23855 w 763325"/>
              <a:gd name="connsiteY3" fmla="*/ 1733385 h 5263764"/>
              <a:gd name="connsiteX4" fmla="*/ 254443 w 763325"/>
              <a:gd name="connsiteY4" fmla="*/ 0 h 5263764"/>
              <a:gd name="connsiteX0" fmla="*/ 255207 w 764089"/>
              <a:gd name="connsiteY0" fmla="*/ 0 h 5263764"/>
              <a:gd name="connsiteX1" fmla="*/ 764089 w 764089"/>
              <a:gd name="connsiteY1" fmla="*/ 7950 h 5263764"/>
              <a:gd name="connsiteX2" fmla="*/ 764 w 764089"/>
              <a:gd name="connsiteY2" fmla="*/ 5263764 h 5263764"/>
              <a:gd name="connsiteX3" fmla="*/ 765 w 764089"/>
              <a:gd name="connsiteY3" fmla="*/ 1773141 h 5263764"/>
              <a:gd name="connsiteX4" fmla="*/ 255207 w 764089"/>
              <a:gd name="connsiteY4" fmla="*/ 0 h 52637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4089" h="5263764">
                <a:moveTo>
                  <a:pt x="255207" y="0"/>
                </a:moveTo>
                <a:cubicBezTo>
                  <a:pt x="424834" y="2650"/>
                  <a:pt x="292313" y="5300"/>
                  <a:pt x="764089" y="7950"/>
                </a:cubicBezTo>
                <a:lnTo>
                  <a:pt x="764" y="5263764"/>
                </a:lnTo>
                <a:cubicBezTo>
                  <a:pt x="3415" y="4116126"/>
                  <a:pt x="-1886" y="2920779"/>
                  <a:pt x="765" y="1773141"/>
                </a:cubicBezTo>
                <a:lnTo>
                  <a:pt x="255207" y="0"/>
                </a:lnTo>
                <a:close/>
              </a:path>
            </a:pathLst>
          </a:custGeom>
          <a:solidFill>
            <a:srgbClr val="99CA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3683A2D-19D0-9B43-9A7E-ECC1788DC38A}"/>
              </a:ext>
            </a:extLst>
          </p:cNvPr>
          <p:cNvSpPr txBox="1"/>
          <p:nvPr/>
        </p:nvSpPr>
        <p:spPr>
          <a:xfrm>
            <a:off x="916710" y="548640"/>
            <a:ext cx="7353350" cy="553998"/>
          </a:xfrm>
          <a:prstGeom prst="rect">
            <a:avLst/>
          </a:prstGeom>
          <a:noFill/>
        </p:spPr>
        <p:txBody>
          <a:bodyPr wrap="square" rtlCol="0">
            <a:spAutoFit/>
          </a:bodyPr>
          <a:lstStyle/>
          <a:p>
            <a:r>
              <a:rPr lang="en-US" sz="3000" dirty="0">
                <a:solidFill>
                  <a:schemeClr val="bg1"/>
                </a:solidFill>
                <a:latin typeface="TheSansB W7" panose="020B0402050302020203" pitchFamily="34" charset="77"/>
              </a:rPr>
              <a:t>WHO DO WE SUPPORT?</a:t>
            </a:r>
          </a:p>
        </p:txBody>
      </p:sp>
      <p:sp>
        <p:nvSpPr>
          <p:cNvPr id="11" name="Triangle 10">
            <a:extLst>
              <a:ext uri="{FF2B5EF4-FFF2-40B4-BE49-F238E27FC236}">
                <a16:creationId xmlns:a16="http://schemas.microsoft.com/office/drawing/2014/main" id="{E37217B9-BFFD-074B-84E3-61859CCFCC3E}"/>
              </a:ext>
            </a:extLst>
          </p:cNvPr>
          <p:cNvSpPr/>
          <p:nvPr/>
        </p:nvSpPr>
        <p:spPr>
          <a:xfrm rot="10800000">
            <a:off x="-38893" y="-21420"/>
            <a:ext cx="275590" cy="1926417"/>
          </a:xfrm>
          <a:custGeom>
            <a:avLst/>
            <a:gdLst>
              <a:gd name="connsiteX0" fmla="*/ 0 w 101600"/>
              <a:gd name="connsiteY0" fmla="*/ 1673748 h 1673748"/>
              <a:gd name="connsiteX1" fmla="*/ 50800 w 101600"/>
              <a:gd name="connsiteY1" fmla="*/ 0 h 1673748"/>
              <a:gd name="connsiteX2" fmla="*/ 101600 w 101600"/>
              <a:gd name="connsiteY2" fmla="*/ 1673748 h 1673748"/>
              <a:gd name="connsiteX3" fmla="*/ 0 w 101600"/>
              <a:gd name="connsiteY3" fmla="*/ 1673748 h 1673748"/>
              <a:gd name="connsiteX0" fmla="*/ 0 w 254000"/>
              <a:gd name="connsiteY0" fmla="*/ 1653428 h 1673748"/>
              <a:gd name="connsiteX1" fmla="*/ 203200 w 254000"/>
              <a:gd name="connsiteY1" fmla="*/ 0 h 1673748"/>
              <a:gd name="connsiteX2" fmla="*/ 254000 w 254000"/>
              <a:gd name="connsiteY2" fmla="*/ 1673748 h 1673748"/>
              <a:gd name="connsiteX3" fmla="*/ 0 w 254000"/>
              <a:gd name="connsiteY3" fmla="*/ 1653428 h 1673748"/>
              <a:gd name="connsiteX0" fmla="*/ 0 w 345440"/>
              <a:gd name="connsiteY0" fmla="*/ 1876948 h 1897268"/>
              <a:gd name="connsiteX1" fmla="*/ 345440 w 345440"/>
              <a:gd name="connsiteY1" fmla="*/ 0 h 1897268"/>
              <a:gd name="connsiteX2" fmla="*/ 254000 w 345440"/>
              <a:gd name="connsiteY2" fmla="*/ 1897268 h 1897268"/>
              <a:gd name="connsiteX3" fmla="*/ 0 w 345440"/>
              <a:gd name="connsiteY3" fmla="*/ 1876948 h 1897268"/>
              <a:gd name="connsiteX0" fmla="*/ 0 w 275590"/>
              <a:gd name="connsiteY0" fmla="*/ 1775348 h 1795668"/>
              <a:gd name="connsiteX1" fmla="*/ 275590 w 275590"/>
              <a:gd name="connsiteY1" fmla="*/ 0 h 1795668"/>
              <a:gd name="connsiteX2" fmla="*/ 254000 w 275590"/>
              <a:gd name="connsiteY2" fmla="*/ 1795668 h 1795668"/>
              <a:gd name="connsiteX3" fmla="*/ 0 w 275590"/>
              <a:gd name="connsiteY3" fmla="*/ 1775348 h 1795668"/>
              <a:gd name="connsiteX0" fmla="*/ 0 w 275590"/>
              <a:gd name="connsiteY0" fmla="*/ 1794398 h 1795668"/>
              <a:gd name="connsiteX1" fmla="*/ 275590 w 275590"/>
              <a:gd name="connsiteY1" fmla="*/ 0 h 1795668"/>
              <a:gd name="connsiteX2" fmla="*/ 254000 w 275590"/>
              <a:gd name="connsiteY2" fmla="*/ 1795668 h 1795668"/>
              <a:gd name="connsiteX3" fmla="*/ 0 w 275590"/>
              <a:gd name="connsiteY3" fmla="*/ 1794398 h 1795668"/>
              <a:gd name="connsiteX0" fmla="*/ 0 w 275590"/>
              <a:gd name="connsiteY0" fmla="*/ 1794398 h 1797665"/>
              <a:gd name="connsiteX1" fmla="*/ 275590 w 275590"/>
              <a:gd name="connsiteY1" fmla="*/ 0 h 1797665"/>
              <a:gd name="connsiteX2" fmla="*/ 254000 w 275590"/>
              <a:gd name="connsiteY2" fmla="*/ 1795668 h 1797665"/>
              <a:gd name="connsiteX3" fmla="*/ 0 w 275590"/>
              <a:gd name="connsiteY3" fmla="*/ 1794398 h 1797665"/>
            </a:gdLst>
            <a:ahLst/>
            <a:cxnLst>
              <a:cxn ang="0">
                <a:pos x="connsiteX0" y="connsiteY0"/>
              </a:cxn>
              <a:cxn ang="0">
                <a:pos x="connsiteX1" y="connsiteY1"/>
              </a:cxn>
              <a:cxn ang="0">
                <a:pos x="connsiteX2" y="connsiteY2"/>
              </a:cxn>
              <a:cxn ang="0">
                <a:pos x="connsiteX3" y="connsiteY3"/>
              </a:cxn>
            </a:cxnLst>
            <a:rect l="l" t="t" r="r" b="b"/>
            <a:pathLst>
              <a:path w="275590" h="1797665">
                <a:moveTo>
                  <a:pt x="0" y="1794398"/>
                </a:moveTo>
                <a:lnTo>
                  <a:pt x="275590" y="0"/>
                </a:lnTo>
                <a:lnTo>
                  <a:pt x="254000" y="1795668"/>
                </a:lnTo>
                <a:cubicBezTo>
                  <a:pt x="169333" y="1795245"/>
                  <a:pt x="11642" y="1801171"/>
                  <a:pt x="0" y="179439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26EDF313-79FA-A041-8480-6C624724419E}"/>
              </a:ext>
            </a:extLst>
          </p:cNvPr>
          <p:cNvCxnSpPr>
            <a:cxnSpLocks/>
          </p:cNvCxnSpPr>
          <p:nvPr/>
        </p:nvCxnSpPr>
        <p:spPr>
          <a:xfrm flipH="1">
            <a:off x="-38893" y="-115753"/>
            <a:ext cx="786314" cy="549366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FF0FF45D-0108-3847-9A75-726251DF661D}"/>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75605" y="6221868"/>
            <a:ext cx="741105" cy="530941"/>
          </a:xfrm>
          <a:prstGeom prst="rect">
            <a:avLst/>
          </a:prstGeom>
        </p:spPr>
      </p:pic>
      <p:grpSp>
        <p:nvGrpSpPr>
          <p:cNvPr id="10" name="Group 9">
            <a:extLst>
              <a:ext uri="{FF2B5EF4-FFF2-40B4-BE49-F238E27FC236}">
                <a16:creationId xmlns:a16="http://schemas.microsoft.com/office/drawing/2014/main" id="{95C68D72-A1CC-564B-B0CD-5ABA3101C74E}"/>
              </a:ext>
            </a:extLst>
          </p:cNvPr>
          <p:cNvGrpSpPr/>
          <p:nvPr/>
        </p:nvGrpSpPr>
        <p:grpSpPr>
          <a:xfrm>
            <a:off x="5110164" y="5235300"/>
            <a:ext cx="3880944" cy="658368"/>
            <a:chOff x="5183707" y="5202642"/>
            <a:chExt cx="3880944" cy="658368"/>
          </a:xfrm>
        </p:grpSpPr>
        <p:sp>
          <p:nvSpPr>
            <p:cNvPr id="20" name="TextBox 19">
              <a:extLst>
                <a:ext uri="{FF2B5EF4-FFF2-40B4-BE49-F238E27FC236}">
                  <a16:creationId xmlns:a16="http://schemas.microsoft.com/office/drawing/2014/main" id="{3913823F-4720-9647-9C99-C835C6CF028C}"/>
                </a:ext>
              </a:extLst>
            </p:cNvPr>
            <p:cNvSpPr txBox="1"/>
            <p:nvPr/>
          </p:nvSpPr>
          <p:spPr>
            <a:xfrm>
              <a:off x="5939486" y="5316383"/>
              <a:ext cx="3125165" cy="400110"/>
            </a:xfrm>
            <a:prstGeom prst="rect">
              <a:avLst/>
            </a:prstGeom>
            <a:noFill/>
          </p:spPr>
          <p:txBody>
            <a:bodyPr wrap="square" rtlCol="0">
              <a:spAutoFit/>
            </a:bodyPr>
            <a:lstStyle/>
            <a:p>
              <a:pPr>
                <a:spcAft>
                  <a:spcPts val="300"/>
                </a:spcAft>
                <a:buClr>
                  <a:srgbClr val="F05A22"/>
                </a:buClr>
                <a:buSzPct val="90000"/>
              </a:pPr>
              <a:r>
                <a:rPr lang="en-US" sz="2000" dirty="0">
                  <a:solidFill>
                    <a:srgbClr val="F05A22"/>
                  </a:solidFill>
                  <a:latin typeface="TheSansB W7" panose="020B0402050302020203" pitchFamily="34" charset="77"/>
                </a:rPr>
                <a:t>College Administrators</a:t>
              </a:r>
            </a:p>
          </p:txBody>
        </p:sp>
        <p:pic>
          <p:nvPicPr>
            <p:cNvPr id="31" name="Graphic 30" descr="Classroom">
              <a:extLst>
                <a:ext uri="{FF2B5EF4-FFF2-40B4-BE49-F238E27FC236}">
                  <a16:creationId xmlns:a16="http://schemas.microsoft.com/office/drawing/2014/main" id="{860E29D0-5691-5043-8936-D364AA5FE454}"/>
                </a:ext>
              </a:extLst>
            </p:cNvPr>
            <p:cNvPicPr>
              <a:picLocks noChangeAspect="1"/>
            </p:cNvPicPr>
            <p:nvPr/>
          </p:nvPicPr>
          <p:blipFill>
            <a:blip r:embed="rId10" cstate="email">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5183707" y="5202642"/>
              <a:ext cx="658368" cy="658368"/>
            </a:xfrm>
            <a:prstGeom prst="rect">
              <a:avLst/>
            </a:prstGeom>
          </p:spPr>
        </p:pic>
      </p:grpSp>
      <p:grpSp>
        <p:nvGrpSpPr>
          <p:cNvPr id="7" name="Group 6">
            <a:extLst>
              <a:ext uri="{FF2B5EF4-FFF2-40B4-BE49-F238E27FC236}">
                <a16:creationId xmlns:a16="http://schemas.microsoft.com/office/drawing/2014/main" id="{DAF89E8C-3A65-DC4B-B1BB-3AC6D0194BAB}"/>
              </a:ext>
            </a:extLst>
          </p:cNvPr>
          <p:cNvGrpSpPr/>
          <p:nvPr/>
        </p:nvGrpSpPr>
        <p:grpSpPr>
          <a:xfrm>
            <a:off x="5110164" y="1875933"/>
            <a:ext cx="3880944" cy="658368"/>
            <a:chOff x="5183707" y="1777959"/>
            <a:chExt cx="3880944" cy="658368"/>
          </a:xfrm>
        </p:grpSpPr>
        <p:sp>
          <p:nvSpPr>
            <p:cNvPr id="17" name="TextBox 16">
              <a:extLst>
                <a:ext uri="{FF2B5EF4-FFF2-40B4-BE49-F238E27FC236}">
                  <a16:creationId xmlns:a16="http://schemas.microsoft.com/office/drawing/2014/main" id="{EAB21394-9812-8247-8744-FCD039BE1C8F}"/>
                </a:ext>
              </a:extLst>
            </p:cNvPr>
            <p:cNvSpPr txBox="1"/>
            <p:nvPr/>
          </p:nvSpPr>
          <p:spPr>
            <a:xfrm>
              <a:off x="5939486" y="1891700"/>
              <a:ext cx="3125165" cy="400110"/>
            </a:xfrm>
            <a:prstGeom prst="rect">
              <a:avLst/>
            </a:prstGeom>
            <a:noFill/>
          </p:spPr>
          <p:txBody>
            <a:bodyPr wrap="square" rtlCol="0">
              <a:spAutoFit/>
            </a:bodyPr>
            <a:lstStyle/>
            <a:p>
              <a:pPr>
                <a:spcAft>
                  <a:spcPts val="300"/>
                </a:spcAft>
                <a:buClr>
                  <a:srgbClr val="F05A22"/>
                </a:buClr>
                <a:buSzPct val="90000"/>
              </a:pPr>
              <a:r>
                <a:rPr lang="en-US" sz="2000" dirty="0">
                  <a:solidFill>
                    <a:srgbClr val="F05A22"/>
                  </a:solidFill>
                  <a:latin typeface="TheSansB W7" panose="020B0402050302020203" pitchFamily="34" charset="77"/>
                </a:rPr>
                <a:t>College Students</a:t>
              </a:r>
            </a:p>
          </p:txBody>
        </p:sp>
        <p:pic>
          <p:nvPicPr>
            <p:cNvPr id="33" name="Graphic 32" descr="Graduation cap">
              <a:extLst>
                <a:ext uri="{FF2B5EF4-FFF2-40B4-BE49-F238E27FC236}">
                  <a16:creationId xmlns:a16="http://schemas.microsoft.com/office/drawing/2014/main" id="{6AE8AB3E-C900-4945-8B9F-413E47E1E510}"/>
                </a:ext>
              </a:extLst>
            </p:cNvPr>
            <p:cNvPicPr>
              <a:picLocks noChangeAspect="1"/>
            </p:cNvPicPr>
            <p:nvPr/>
          </p:nvPicPr>
          <p:blipFill>
            <a:blip r:embed="rId12" cstate="email">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5183707" y="1777959"/>
              <a:ext cx="658368" cy="658368"/>
            </a:xfrm>
            <a:prstGeom prst="rect">
              <a:avLst/>
            </a:prstGeom>
          </p:spPr>
        </p:pic>
      </p:grpSp>
      <p:grpSp>
        <p:nvGrpSpPr>
          <p:cNvPr id="8" name="Group 7">
            <a:extLst>
              <a:ext uri="{FF2B5EF4-FFF2-40B4-BE49-F238E27FC236}">
                <a16:creationId xmlns:a16="http://schemas.microsoft.com/office/drawing/2014/main" id="{B7A71A82-D64C-D846-99C1-3184E950EA85}"/>
              </a:ext>
            </a:extLst>
          </p:cNvPr>
          <p:cNvGrpSpPr/>
          <p:nvPr/>
        </p:nvGrpSpPr>
        <p:grpSpPr>
          <a:xfrm>
            <a:off x="5107946" y="3552627"/>
            <a:ext cx="3883162" cy="662804"/>
            <a:chOff x="5181489" y="3504561"/>
            <a:chExt cx="3883162" cy="662804"/>
          </a:xfrm>
        </p:grpSpPr>
        <p:sp>
          <p:nvSpPr>
            <p:cNvPr id="18" name="TextBox 17">
              <a:extLst>
                <a:ext uri="{FF2B5EF4-FFF2-40B4-BE49-F238E27FC236}">
                  <a16:creationId xmlns:a16="http://schemas.microsoft.com/office/drawing/2014/main" id="{4C3DB0A3-FB39-DE4F-B1F9-F232E42F4EC0}"/>
                </a:ext>
              </a:extLst>
            </p:cNvPr>
            <p:cNvSpPr txBox="1"/>
            <p:nvPr/>
          </p:nvSpPr>
          <p:spPr>
            <a:xfrm>
              <a:off x="5939486" y="3620520"/>
              <a:ext cx="3125165" cy="400110"/>
            </a:xfrm>
            <a:prstGeom prst="rect">
              <a:avLst/>
            </a:prstGeom>
            <a:noFill/>
          </p:spPr>
          <p:txBody>
            <a:bodyPr wrap="square" rtlCol="0">
              <a:spAutoFit/>
            </a:bodyPr>
            <a:lstStyle/>
            <a:p>
              <a:pPr>
                <a:spcAft>
                  <a:spcPts val="300"/>
                </a:spcAft>
                <a:buClr>
                  <a:srgbClr val="F05A22"/>
                </a:buClr>
                <a:buSzPct val="90000"/>
              </a:pPr>
              <a:r>
                <a:rPr lang="en-US" sz="2000" dirty="0">
                  <a:solidFill>
                    <a:srgbClr val="F05A22"/>
                  </a:solidFill>
                  <a:latin typeface="TheSansB W7" panose="020B0402050302020203" pitchFamily="34" charset="77"/>
                </a:rPr>
                <a:t>Parents and Families</a:t>
              </a:r>
            </a:p>
          </p:txBody>
        </p:sp>
        <p:pic>
          <p:nvPicPr>
            <p:cNvPr id="39" name="Graphic 38" descr="Family with boy">
              <a:extLst>
                <a:ext uri="{FF2B5EF4-FFF2-40B4-BE49-F238E27FC236}">
                  <a16:creationId xmlns:a16="http://schemas.microsoft.com/office/drawing/2014/main" id="{A537A926-CE7B-EB44-9EF4-49C81836AF5B}"/>
                </a:ext>
              </a:extLst>
            </p:cNvPr>
            <p:cNvPicPr>
              <a:picLocks noChangeAspect="1"/>
            </p:cNvPicPr>
            <p:nvPr/>
          </p:nvPicPr>
          <p:blipFill>
            <a:blip r:embed="rId14" cstate="email">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5181489" y="3504561"/>
              <a:ext cx="662804" cy="662804"/>
            </a:xfrm>
            <a:prstGeom prst="rect">
              <a:avLst/>
            </a:prstGeom>
          </p:spPr>
        </p:pic>
      </p:grpSp>
    </p:spTree>
    <p:extLst>
      <p:ext uri="{BB962C8B-B14F-4D97-AF65-F5344CB8AC3E}">
        <p14:creationId xmlns:p14="http://schemas.microsoft.com/office/powerpoint/2010/main" val="30128044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C4267E6-3922-3D4E-BE67-A825B1A7753F}"/>
              </a:ext>
            </a:extLst>
          </p:cNvPr>
          <p:cNvSpPr/>
          <p:nvPr/>
        </p:nvSpPr>
        <p:spPr>
          <a:xfrm>
            <a:off x="0" y="0"/>
            <a:ext cx="9144000" cy="6858000"/>
          </a:xfrm>
          <a:prstGeom prst="rect">
            <a:avLst/>
          </a:prstGeom>
          <a:solidFill>
            <a:srgbClr val="02AC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Picture 46">
            <a:extLst>
              <a:ext uri="{FF2B5EF4-FFF2-40B4-BE49-F238E27FC236}">
                <a16:creationId xmlns:a16="http://schemas.microsoft.com/office/drawing/2014/main" id="{D4CF299F-A886-AB40-8261-BF61D9ADDCD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5605" y="6221868"/>
            <a:ext cx="741105" cy="530941"/>
          </a:xfrm>
          <a:prstGeom prst="rect">
            <a:avLst/>
          </a:prstGeom>
        </p:spPr>
      </p:pic>
      <p:cxnSp>
        <p:nvCxnSpPr>
          <p:cNvPr id="77" name="Straight Connector 76">
            <a:extLst>
              <a:ext uri="{FF2B5EF4-FFF2-40B4-BE49-F238E27FC236}">
                <a16:creationId xmlns:a16="http://schemas.microsoft.com/office/drawing/2014/main" id="{80F0EDC8-C04C-F047-AD83-DCCF4EB13027}"/>
              </a:ext>
            </a:extLst>
          </p:cNvPr>
          <p:cNvCxnSpPr>
            <a:cxnSpLocks/>
          </p:cNvCxnSpPr>
          <p:nvPr/>
        </p:nvCxnSpPr>
        <p:spPr>
          <a:xfrm>
            <a:off x="0" y="5228549"/>
            <a:ext cx="9144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8" name="Group 27">
            <a:extLst>
              <a:ext uri="{FF2B5EF4-FFF2-40B4-BE49-F238E27FC236}">
                <a16:creationId xmlns:a16="http://schemas.microsoft.com/office/drawing/2014/main" id="{E48F2DF8-BCB3-C940-951C-D17EB96C449B}"/>
              </a:ext>
            </a:extLst>
          </p:cNvPr>
          <p:cNvGrpSpPr/>
          <p:nvPr/>
        </p:nvGrpSpPr>
        <p:grpSpPr>
          <a:xfrm>
            <a:off x="0" y="503490"/>
            <a:ext cx="9144000" cy="613954"/>
            <a:chOff x="0" y="1005840"/>
            <a:chExt cx="9144000" cy="613954"/>
          </a:xfrm>
        </p:grpSpPr>
        <p:sp>
          <p:nvSpPr>
            <p:cNvPr id="3" name="Rectangle 2">
              <a:extLst>
                <a:ext uri="{FF2B5EF4-FFF2-40B4-BE49-F238E27FC236}">
                  <a16:creationId xmlns:a16="http://schemas.microsoft.com/office/drawing/2014/main" id="{CB5B66D4-289B-D043-9ABF-39B82C0EF051}"/>
                </a:ext>
              </a:extLst>
            </p:cNvPr>
            <p:cNvSpPr/>
            <p:nvPr/>
          </p:nvSpPr>
          <p:spPr>
            <a:xfrm>
              <a:off x="0" y="1005840"/>
              <a:ext cx="9144000" cy="613954"/>
            </a:xfrm>
            <a:prstGeom prst="rect">
              <a:avLst/>
            </a:prstGeom>
            <a:solidFill>
              <a:srgbClr val="0016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7D5D1064-F519-4F4E-81C1-3AD6F394CD39}"/>
                </a:ext>
              </a:extLst>
            </p:cNvPr>
            <p:cNvCxnSpPr/>
            <p:nvPr/>
          </p:nvCxnSpPr>
          <p:spPr>
            <a:xfrm>
              <a:off x="0" y="1619794"/>
              <a:ext cx="9144000" cy="0"/>
            </a:xfrm>
            <a:prstGeom prst="line">
              <a:avLst/>
            </a:prstGeom>
            <a:ln w="50800">
              <a:solidFill>
                <a:srgbClr val="F05A22"/>
              </a:solidFill>
            </a:ln>
          </p:spPr>
          <p:style>
            <a:lnRef idx="1">
              <a:schemeClr val="accent1"/>
            </a:lnRef>
            <a:fillRef idx="0">
              <a:schemeClr val="accent1"/>
            </a:fillRef>
            <a:effectRef idx="0">
              <a:schemeClr val="accent1"/>
            </a:effectRef>
            <a:fontRef idx="minor">
              <a:schemeClr val="tx1"/>
            </a:fontRef>
          </p:style>
        </p:cxnSp>
      </p:grpSp>
      <p:sp>
        <p:nvSpPr>
          <p:cNvPr id="48" name="TextBox 47">
            <a:extLst>
              <a:ext uri="{FF2B5EF4-FFF2-40B4-BE49-F238E27FC236}">
                <a16:creationId xmlns:a16="http://schemas.microsoft.com/office/drawing/2014/main" id="{EB5BDE12-42AA-4649-88E1-C607B635CB02}"/>
              </a:ext>
            </a:extLst>
          </p:cNvPr>
          <p:cNvSpPr txBox="1"/>
          <p:nvPr/>
        </p:nvSpPr>
        <p:spPr>
          <a:xfrm>
            <a:off x="916710" y="548640"/>
            <a:ext cx="6380814" cy="553998"/>
          </a:xfrm>
          <a:prstGeom prst="rect">
            <a:avLst/>
          </a:prstGeom>
          <a:noFill/>
        </p:spPr>
        <p:txBody>
          <a:bodyPr wrap="square" rtlCol="0">
            <a:spAutoFit/>
          </a:bodyPr>
          <a:lstStyle/>
          <a:p>
            <a:r>
              <a:rPr lang="en-US" sz="3000" dirty="0">
                <a:solidFill>
                  <a:schemeClr val="bg1"/>
                </a:solidFill>
                <a:latin typeface="TheSansB W7" panose="020B0402050302020203" pitchFamily="34" charset="77"/>
              </a:rPr>
              <a:t>OUR REACH ACROSS CAMPUS</a:t>
            </a:r>
          </a:p>
        </p:txBody>
      </p:sp>
      <p:cxnSp>
        <p:nvCxnSpPr>
          <p:cNvPr id="94" name="Straight Connector 93">
            <a:extLst>
              <a:ext uri="{FF2B5EF4-FFF2-40B4-BE49-F238E27FC236}">
                <a16:creationId xmlns:a16="http://schemas.microsoft.com/office/drawing/2014/main" id="{12876D4D-8FC1-0B41-A653-A318A0C608A6}"/>
              </a:ext>
            </a:extLst>
          </p:cNvPr>
          <p:cNvCxnSpPr>
            <a:cxnSpLocks/>
          </p:cNvCxnSpPr>
          <p:nvPr/>
        </p:nvCxnSpPr>
        <p:spPr>
          <a:xfrm>
            <a:off x="365376" y="2483248"/>
            <a:ext cx="8778624"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Rectangle 25">
            <a:extLst>
              <a:ext uri="{FF2B5EF4-FFF2-40B4-BE49-F238E27FC236}">
                <a16:creationId xmlns:a16="http://schemas.microsoft.com/office/drawing/2014/main" id="{80661A62-38DD-BB44-AF6D-6D5B8E39DF82}"/>
              </a:ext>
            </a:extLst>
          </p:cNvPr>
          <p:cNvSpPr/>
          <p:nvPr/>
        </p:nvSpPr>
        <p:spPr>
          <a:xfrm>
            <a:off x="-15552" y="-21419"/>
            <a:ext cx="858741" cy="6089591"/>
          </a:xfrm>
          <a:custGeom>
            <a:avLst/>
            <a:gdLst>
              <a:gd name="connsiteX0" fmla="*/ 0 w 580445"/>
              <a:gd name="connsiteY0" fmla="*/ 0 h 5454595"/>
              <a:gd name="connsiteX1" fmla="*/ 580445 w 580445"/>
              <a:gd name="connsiteY1" fmla="*/ 0 h 5454595"/>
              <a:gd name="connsiteX2" fmla="*/ 580445 w 580445"/>
              <a:gd name="connsiteY2" fmla="*/ 5454595 h 5454595"/>
              <a:gd name="connsiteX3" fmla="*/ 0 w 580445"/>
              <a:gd name="connsiteY3" fmla="*/ 5454595 h 5454595"/>
              <a:gd name="connsiteX4" fmla="*/ 0 w 580445"/>
              <a:gd name="connsiteY4" fmla="*/ 0 h 5454595"/>
              <a:gd name="connsiteX0" fmla="*/ 238539 w 818984"/>
              <a:gd name="connsiteY0" fmla="*/ 0 h 5454595"/>
              <a:gd name="connsiteX1" fmla="*/ 818984 w 818984"/>
              <a:gd name="connsiteY1" fmla="*/ 0 h 5454595"/>
              <a:gd name="connsiteX2" fmla="*/ 818984 w 818984"/>
              <a:gd name="connsiteY2" fmla="*/ 5454595 h 5454595"/>
              <a:gd name="connsiteX3" fmla="*/ 0 w 818984"/>
              <a:gd name="connsiteY3" fmla="*/ 1661823 h 5454595"/>
              <a:gd name="connsiteX4" fmla="*/ 238539 w 818984"/>
              <a:gd name="connsiteY4" fmla="*/ 0 h 5454595"/>
              <a:gd name="connsiteX0" fmla="*/ 254442 w 834887"/>
              <a:gd name="connsiteY0" fmla="*/ 0 h 5136543"/>
              <a:gd name="connsiteX1" fmla="*/ 834887 w 834887"/>
              <a:gd name="connsiteY1" fmla="*/ 0 h 5136543"/>
              <a:gd name="connsiteX2" fmla="*/ 0 w 834887"/>
              <a:gd name="connsiteY2" fmla="*/ 5136543 h 5136543"/>
              <a:gd name="connsiteX3" fmla="*/ 15903 w 834887"/>
              <a:gd name="connsiteY3" fmla="*/ 1661823 h 5136543"/>
              <a:gd name="connsiteX4" fmla="*/ 254442 w 834887"/>
              <a:gd name="connsiteY4" fmla="*/ 0 h 5136543"/>
              <a:gd name="connsiteX0" fmla="*/ 254442 w 620201"/>
              <a:gd name="connsiteY0" fmla="*/ 7951 h 5144494"/>
              <a:gd name="connsiteX1" fmla="*/ 620201 w 620201"/>
              <a:gd name="connsiteY1" fmla="*/ 0 h 5144494"/>
              <a:gd name="connsiteX2" fmla="*/ 0 w 620201"/>
              <a:gd name="connsiteY2" fmla="*/ 5144494 h 5144494"/>
              <a:gd name="connsiteX3" fmla="*/ 15903 w 620201"/>
              <a:gd name="connsiteY3" fmla="*/ 1669774 h 5144494"/>
              <a:gd name="connsiteX4" fmla="*/ 254442 w 620201"/>
              <a:gd name="connsiteY4" fmla="*/ 7951 h 5144494"/>
              <a:gd name="connsiteX0" fmla="*/ 254442 w 747422"/>
              <a:gd name="connsiteY0" fmla="*/ 15903 h 5152446"/>
              <a:gd name="connsiteX1" fmla="*/ 747422 w 747422"/>
              <a:gd name="connsiteY1" fmla="*/ 0 h 5152446"/>
              <a:gd name="connsiteX2" fmla="*/ 0 w 747422"/>
              <a:gd name="connsiteY2" fmla="*/ 5152446 h 5152446"/>
              <a:gd name="connsiteX3" fmla="*/ 15903 w 747422"/>
              <a:gd name="connsiteY3" fmla="*/ 1677726 h 5152446"/>
              <a:gd name="connsiteX4" fmla="*/ 254442 w 747422"/>
              <a:gd name="connsiteY4" fmla="*/ 15903 h 5152446"/>
              <a:gd name="connsiteX0" fmla="*/ 254442 w 842838"/>
              <a:gd name="connsiteY0" fmla="*/ 15903 h 5152446"/>
              <a:gd name="connsiteX1" fmla="*/ 842838 w 842838"/>
              <a:gd name="connsiteY1" fmla="*/ 0 h 5152446"/>
              <a:gd name="connsiteX2" fmla="*/ 0 w 842838"/>
              <a:gd name="connsiteY2" fmla="*/ 5152446 h 5152446"/>
              <a:gd name="connsiteX3" fmla="*/ 15903 w 842838"/>
              <a:gd name="connsiteY3" fmla="*/ 1677726 h 5152446"/>
              <a:gd name="connsiteX4" fmla="*/ 254442 w 842838"/>
              <a:gd name="connsiteY4" fmla="*/ 15903 h 5152446"/>
              <a:gd name="connsiteX0" fmla="*/ 7952 w 842838"/>
              <a:gd name="connsiteY0" fmla="*/ 9008 h 5152446"/>
              <a:gd name="connsiteX1" fmla="*/ 842838 w 842838"/>
              <a:gd name="connsiteY1" fmla="*/ 0 h 5152446"/>
              <a:gd name="connsiteX2" fmla="*/ 0 w 842838"/>
              <a:gd name="connsiteY2" fmla="*/ 5152446 h 5152446"/>
              <a:gd name="connsiteX3" fmla="*/ 15903 w 842838"/>
              <a:gd name="connsiteY3" fmla="*/ 1677726 h 5152446"/>
              <a:gd name="connsiteX4" fmla="*/ 7952 w 842838"/>
              <a:gd name="connsiteY4" fmla="*/ 9008 h 5152446"/>
              <a:gd name="connsiteX0" fmla="*/ 8304 w 843190"/>
              <a:gd name="connsiteY0" fmla="*/ 9008 h 5152446"/>
              <a:gd name="connsiteX1" fmla="*/ 843190 w 843190"/>
              <a:gd name="connsiteY1" fmla="*/ 0 h 5152446"/>
              <a:gd name="connsiteX2" fmla="*/ 352 w 843190"/>
              <a:gd name="connsiteY2" fmla="*/ 5152446 h 5152446"/>
              <a:gd name="connsiteX3" fmla="*/ 352 w 843190"/>
              <a:gd name="connsiteY3" fmla="*/ 1691518 h 5152446"/>
              <a:gd name="connsiteX4" fmla="*/ 8304 w 843190"/>
              <a:gd name="connsiteY4" fmla="*/ 9008 h 5152446"/>
              <a:gd name="connsiteX0" fmla="*/ 0 w 858740"/>
              <a:gd name="connsiteY0" fmla="*/ 0 h 5157230"/>
              <a:gd name="connsiteX1" fmla="*/ 858740 w 858740"/>
              <a:gd name="connsiteY1" fmla="*/ 4784 h 5157230"/>
              <a:gd name="connsiteX2" fmla="*/ 15902 w 858740"/>
              <a:gd name="connsiteY2" fmla="*/ 5157230 h 5157230"/>
              <a:gd name="connsiteX3" fmla="*/ 15902 w 858740"/>
              <a:gd name="connsiteY3" fmla="*/ 1696302 h 5157230"/>
              <a:gd name="connsiteX4" fmla="*/ 0 w 858740"/>
              <a:gd name="connsiteY4" fmla="*/ 0 h 5157230"/>
              <a:gd name="connsiteX0" fmla="*/ 1 w 858741"/>
              <a:gd name="connsiteY0" fmla="*/ 0 h 5281358"/>
              <a:gd name="connsiteX1" fmla="*/ 858741 w 858741"/>
              <a:gd name="connsiteY1" fmla="*/ 4784 h 5281358"/>
              <a:gd name="connsiteX2" fmla="*/ 0 w 858741"/>
              <a:gd name="connsiteY2" fmla="*/ 5281358 h 5281358"/>
              <a:gd name="connsiteX3" fmla="*/ 15903 w 858741"/>
              <a:gd name="connsiteY3" fmla="*/ 1696302 h 5281358"/>
              <a:gd name="connsiteX4" fmla="*/ 1 w 858741"/>
              <a:gd name="connsiteY4" fmla="*/ 0 h 52813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8741" h="5281358">
                <a:moveTo>
                  <a:pt x="1" y="0"/>
                </a:moveTo>
                <a:lnTo>
                  <a:pt x="858741" y="4784"/>
                </a:lnTo>
                <a:lnTo>
                  <a:pt x="0" y="5281358"/>
                </a:lnTo>
                <a:lnTo>
                  <a:pt x="15903" y="1696302"/>
                </a:lnTo>
                <a:cubicBezTo>
                  <a:pt x="13253" y="1140063"/>
                  <a:pt x="2651" y="556239"/>
                  <a:pt x="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946F1FF8-ECD4-634C-B9D2-03BF6ABCFA3E}"/>
              </a:ext>
            </a:extLst>
          </p:cNvPr>
          <p:cNvSpPr/>
          <p:nvPr/>
        </p:nvSpPr>
        <p:spPr>
          <a:xfrm>
            <a:off x="-16668" y="-39756"/>
            <a:ext cx="764089" cy="5263764"/>
          </a:xfrm>
          <a:custGeom>
            <a:avLst/>
            <a:gdLst>
              <a:gd name="connsiteX0" fmla="*/ 0 w 580445"/>
              <a:gd name="connsiteY0" fmla="*/ 0 h 5454595"/>
              <a:gd name="connsiteX1" fmla="*/ 580445 w 580445"/>
              <a:gd name="connsiteY1" fmla="*/ 0 h 5454595"/>
              <a:gd name="connsiteX2" fmla="*/ 580445 w 580445"/>
              <a:gd name="connsiteY2" fmla="*/ 5454595 h 5454595"/>
              <a:gd name="connsiteX3" fmla="*/ 0 w 580445"/>
              <a:gd name="connsiteY3" fmla="*/ 5454595 h 5454595"/>
              <a:gd name="connsiteX4" fmla="*/ 0 w 580445"/>
              <a:gd name="connsiteY4" fmla="*/ 0 h 5454595"/>
              <a:gd name="connsiteX0" fmla="*/ 238539 w 818984"/>
              <a:gd name="connsiteY0" fmla="*/ 0 h 5454595"/>
              <a:gd name="connsiteX1" fmla="*/ 818984 w 818984"/>
              <a:gd name="connsiteY1" fmla="*/ 0 h 5454595"/>
              <a:gd name="connsiteX2" fmla="*/ 818984 w 818984"/>
              <a:gd name="connsiteY2" fmla="*/ 5454595 h 5454595"/>
              <a:gd name="connsiteX3" fmla="*/ 0 w 818984"/>
              <a:gd name="connsiteY3" fmla="*/ 1661823 h 5454595"/>
              <a:gd name="connsiteX4" fmla="*/ 238539 w 818984"/>
              <a:gd name="connsiteY4" fmla="*/ 0 h 5454595"/>
              <a:gd name="connsiteX0" fmla="*/ 254442 w 834887"/>
              <a:gd name="connsiteY0" fmla="*/ 0 h 5136543"/>
              <a:gd name="connsiteX1" fmla="*/ 834887 w 834887"/>
              <a:gd name="connsiteY1" fmla="*/ 0 h 5136543"/>
              <a:gd name="connsiteX2" fmla="*/ 0 w 834887"/>
              <a:gd name="connsiteY2" fmla="*/ 5136543 h 5136543"/>
              <a:gd name="connsiteX3" fmla="*/ 15903 w 834887"/>
              <a:gd name="connsiteY3" fmla="*/ 1661823 h 5136543"/>
              <a:gd name="connsiteX4" fmla="*/ 254442 w 834887"/>
              <a:gd name="connsiteY4" fmla="*/ 0 h 5136543"/>
              <a:gd name="connsiteX0" fmla="*/ 254442 w 620201"/>
              <a:gd name="connsiteY0" fmla="*/ 7951 h 5144494"/>
              <a:gd name="connsiteX1" fmla="*/ 620201 w 620201"/>
              <a:gd name="connsiteY1" fmla="*/ 0 h 5144494"/>
              <a:gd name="connsiteX2" fmla="*/ 0 w 620201"/>
              <a:gd name="connsiteY2" fmla="*/ 5144494 h 5144494"/>
              <a:gd name="connsiteX3" fmla="*/ 15903 w 620201"/>
              <a:gd name="connsiteY3" fmla="*/ 1669774 h 5144494"/>
              <a:gd name="connsiteX4" fmla="*/ 254442 w 620201"/>
              <a:gd name="connsiteY4" fmla="*/ 7951 h 5144494"/>
              <a:gd name="connsiteX0" fmla="*/ 254442 w 747422"/>
              <a:gd name="connsiteY0" fmla="*/ 15903 h 5152446"/>
              <a:gd name="connsiteX1" fmla="*/ 747422 w 747422"/>
              <a:gd name="connsiteY1" fmla="*/ 0 h 5152446"/>
              <a:gd name="connsiteX2" fmla="*/ 0 w 747422"/>
              <a:gd name="connsiteY2" fmla="*/ 5152446 h 5152446"/>
              <a:gd name="connsiteX3" fmla="*/ 15903 w 747422"/>
              <a:gd name="connsiteY3" fmla="*/ 1677726 h 5152446"/>
              <a:gd name="connsiteX4" fmla="*/ 254442 w 747422"/>
              <a:gd name="connsiteY4" fmla="*/ 15903 h 5152446"/>
              <a:gd name="connsiteX0" fmla="*/ 238540 w 747422"/>
              <a:gd name="connsiteY0" fmla="*/ 0 h 5176299"/>
              <a:gd name="connsiteX1" fmla="*/ 747422 w 747422"/>
              <a:gd name="connsiteY1" fmla="*/ 23853 h 5176299"/>
              <a:gd name="connsiteX2" fmla="*/ 0 w 747422"/>
              <a:gd name="connsiteY2" fmla="*/ 5176299 h 5176299"/>
              <a:gd name="connsiteX3" fmla="*/ 15903 w 747422"/>
              <a:gd name="connsiteY3" fmla="*/ 1701579 h 5176299"/>
              <a:gd name="connsiteX4" fmla="*/ 238540 w 747422"/>
              <a:gd name="connsiteY4" fmla="*/ 0 h 5176299"/>
              <a:gd name="connsiteX0" fmla="*/ 238540 w 747422"/>
              <a:gd name="connsiteY0" fmla="*/ 0 h 5176299"/>
              <a:gd name="connsiteX1" fmla="*/ 747422 w 747422"/>
              <a:gd name="connsiteY1" fmla="*/ 7950 h 5176299"/>
              <a:gd name="connsiteX2" fmla="*/ 0 w 747422"/>
              <a:gd name="connsiteY2" fmla="*/ 5176299 h 5176299"/>
              <a:gd name="connsiteX3" fmla="*/ 15903 w 747422"/>
              <a:gd name="connsiteY3" fmla="*/ 1701579 h 5176299"/>
              <a:gd name="connsiteX4" fmla="*/ 238540 w 747422"/>
              <a:gd name="connsiteY4" fmla="*/ 0 h 5176299"/>
              <a:gd name="connsiteX0" fmla="*/ 238540 w 747422"/>
              <a:gd name="connsiteY0" fmla="*/ 0 h 5176299"/>
              <a:gd name="connsiteX1" fmla="*/ 747422 w 747422"/>
              <a:gd name="connsiteY1" fmla="*/ 7950 h 5176299"/>
              <a:gd name="connsiteX2" fmla="*/ 0 w 747422"/>
              <a:gd name="connsiteY2" fmla="*/ 5176299 h 5176299"/>
              <a:gd name="connsiteX3" fmla="*/ 15903 w 747422"/>
              <a:gd name="connsiteY3" fmla="*/ 1701579 h 5176299"/>
              <a:gd name="connsiteX4" fmla="*/ 238540 w 747422"/>
              <a:gd name="connsiteY4" fmla="*/ 0 h 5176299"/>
              <a:gd name="connsiteX0" fmla="*/ 238540 w 747422"/>
              <a:gd name="connsiteY0" fmla="*/ 0 h 5176299"/>
              <a:gd name="connsiteX1" fmla="*/ 747422 w 747422"/>
              <a:gd name="connsiteY1" fmla="*/ 7950 h 5176299"/>
              <a:gd name="connsiteX2" fmla="*/ 0 w 747422"/>
              <a:gd name="connsiteY2" fmla="*/ 5176299 h 5176299"/>
              <a:gd name="connsiteX3" fmla="*/ 7952 w 747422"/>
              <a:gd name="connsiteY3" fmla="*/ 1733385 h 5176299"/>
              <a:gd name="connsiteX4" fmla="*/ 238540 w 747422"/>
              <a:gd name="connsiteY4" fmla="*/ 0 h 5176299"/>
              <a:gd name="connsiteX0" fmla="*/ 254443 w 763325"/>
              <a:gd name="connsiteY0" fmla="*/ 0 h 5263764"/>
              <a:gd name="connsiteX1" fmla="*/ 763325 w 763325"/>
              <a:gd name="connsiteY1" fmla="*/ 7950 h 5263764"/>
              <a:gd name="connsiteX2" fmla="*/ 0 w 763325"/>
              <a:gd name="connsiteY2" fmla="*/ 5263764 h 5263764"/>
              <a:gd name="connsiteX3" fmla="*/ 23855 w 763325"/>
              <a:gd name="connsiteY3" fmla="*/ 1733385 h 5263764"/>
              <a:gd name="connsiteX4" fmla="*/ 254443 w 763325"/>
              <a:gd name="connsiteY4" fmla="*/ 0 h 5263764"/>
              <a:gd name="connsiteX0" fmla="*/ 255207 w 764089"/>
              <a:gd name="connsiteY0" fmla="*/ 0 h 5263764"/>
              <a:gd name="connsiteX1" fmla="*/ 764089 w 764089"/>
              <a:gd name="connsiteY1" fmla="*/ 7950 h 5263764"/>
              <a:gd name="connsiteX2" fmla="*/ 764 w 764089"/>
              <a:gd name="connsiteY2" fmla="*/ 5263764 h 5263764"/>
              <a:gd name="connsiteX3" fmla="*/ 765 w 764089"/>
              <a:gd name="connsiteY3" fmla="*/ 1773141 h 5263764"/>
              <a:gd name="connsiteX4" fmla="*/ 255207 w 764089"/>
              <a:gd name="connsiteY4" fmla="*/ 0 h 52637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4089" h="5263764">
                <a:moveTo>
                  <a:pt x="255207" y="0"/>
                </a:moveTo>
                <a:cubicBezTo>
                  <a:pt x="424834" y="2650"/>
                  <a:pt x="292313" y="5300"/>
                  <a:pt x="764089" y="7950"/>
                </a:cubicBezTo>
                <a:lnTo>
                  <a:pt x="764" y="5263764"/>
                </a:lnTo>
                <a:cubicBezTo>
                  <a:pt x="3415" y="4116126"/>
                  <a:pt x="-1886" y="2920779"/>
                  <a:pt x="765" y="1773141"/>
                </a:cubicBezTo>
                <a:lnTo>
                  <a:pt x="255207" y="0"/>
                </a:lnTo>
                <a:close/>
              </a:path>
            </a:pathLst>
          </a:custGeom>
          <a:solidFill>
            <a:srgbClr val="99CA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1" name="Straight Connector 90">
            <a:extLst>
              <a:ext uri="{FF2B5EF4-FFF2-40B4-BE49-F238E27FC236}">
                <a16:creationId xmlns:a16="http://schemas.microsoft.com/office/drawing/2014/main" id="{EF10F275-F477-5C47-9B5A-BBCB1FACD8EC}"/>
              </a:ext>
            </a:extLst>
          </p:cNvPr>
          <p:cNvCxnSpPr>
            <a:cxnSpLocks/>
          </p:cNvCxnSpPr>
          <p:nvPr/>
        </p:nvCxnSpPr>
        <p:spPr>
          <a:xfrm>
            <a:off x="7038671" y="2457148"/>
            <a:ext cx="1073810" cy="296157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5BDA5DFD-9A34-8C4D-BE11-C6AAE6AA0CFD}"/>
              </a:ext>
            </a:extLst>
          </p:cNvPr>
          <p:cNvCxnSpPr>
            <a:cxnSpLocks/>
          </p:cNvCxnSpPr>
          <p:nvPr/>
        </p:nvCxnSpPr>
        <p:spPr>
          <a:xfrm>
            <a:off x="1878633" y="2528631"/>
            <a:ext cx="1073810" cy="296157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F596D751-A81E-0442-ABD4-B86EB447E130}"/>
              </a:ext>
            </a:extLst>
          </p:cNvPr>
          <p:cNvCxnSpPr>
            <a:cxnSpLocks/>
          </p:cNvCxnSpPr>
          <p:nvPr/>
        </p:nvCxnSpPr>
        <p:spPr>
          <a:xfrm>
            <a:off x="4448071" y="2471867"/>
            <a:ext cx="1073810" cy="296157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08826494-3225-3145-8786-19D0D8E5BFB9}"/>
              </a:ext>
            </a:extLst>
          </p:cNvPr>
          <p:cNvGrpSpPr/>
          <p:nvPr/>
        </p:nvGrpSpPr>
        <p:grpSpPr>
          <a:xfrm>
            <a:off x="6076965" y="1472762"/>
            <a:ext cx="2002536" cy="1993392"/>
            <a:chOff x="6761855" y="1486552"/>
            <a:chExt cx="2002536" cy="1993392"/>
          </a:xfrm>
        </p:grpSpPr>
        <p:grpSp>
          <p:nvGrpSpPr>
            <p:cNvPr id="61" name="Group 60">
              <a:extLst>
                <a:ext uri="{FF2B5EF4-FFF2-40B4-BE49-F238E27FC236}">
                  <a16:creationId xmlns:a16="http://schemas.microsoft.com/office/drawing/2014/main" id="{B8076CE2-2E9A-C341-9926-90C29FDC92FD}"/>
                </a:ext>
              </a:extLst>
            </p:cNvPr>
            <p:cNvGrpSpPr/>
            <p:nvPr/>
          </p:nvGrpSpPr>
          <p:grpSpPr>
            <a:xfrm rot="9862119">
              <a:off x="6761855" y="1486552"/>
              <a:ext cx="2002536" cy="1993392"/>
              <a:chOff x="5533167" y="-190072"/>
              <a:chExt cx="2005994" cy="1993500"/>
            </a:xfrm>
          </p:grpSpPr>
          <p:sp>
            <p:nvSpPr>
              <p:cNvPr id="62" name="Oval 61">
                <a:extLst>
                  <a:ext uri="{FF2B5EF4-FFF2-40B4-BE49-F238E27FC236}">
                    <a16:creationId xmlns:a16="http://schemas.microsoft.com/office/drawing/2014/main" id="{C0250D2D-01D1-6A41-96CC-A8896FDD7E36}"/>
                  </a:ext>
                </a:extLst>
              </p:cNvPr>
              <p:cNvSpPr/>
              <p:nvPr/>
            </p:nvSpPr>
            <p:spPr>
              <a:xfrm rot="10800000">
                <a:off x="5591096" y="-144637"/>
                <a:ext cx="1948065" cy="1948065"/>
              </a:xfrm>
              <a:prstGeom prst="ellipse">
                <a:avLst/>
              </a:prstGeom>
              <a:solidFill>
                <a:srgbClr val="F05A2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FC0CAD01-F297-F44B-A579-A38798081543}"/>
                  </a:ext>
                </a:extLst>
              </p:cNvPr>
              <p:cNvSpPr/>
              <p:nvPr/>
            </p:nvSpPr>
            <p:spPr>
              <a:xfrm rot="10800000">
                <a:off x="5533167" y="-190072"/>
                <a:ext cx="1948065" cy="1948065"/>
              </a:xfrm>
              <a:prstGeom prst="ellipse">
                <a:avLst/>
              </a:prstGeom>
              <a:solidFill>
                <a:schemeClr val="bg1"/>
              </a:solidFill>
              <a:ln w="50800">
                <a:solidFill>
                  <a:srgbClr val="FEB9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 name="Group 7">
              <a:extLst>
                <a:ext uri="{FF2B5EF4-FFF2-40B4-BE49-F238E27FC236}">
                  <a16:creationId xmlns:a16="http://schemas.microsoft.com/office/drawing/2014/main" id="{6C01CACF-A4E2-3542-89E2-F16C0ADE6AF3}"/>
                </a:ext>
              </a:extLst>
            </p:cNvPr>
            <p:cNvGrpSpPr/>
            <p:nvPr/>
          </p:nvGrpSpPr>
          <p:grpSpPr>
            <a:xfrm>
              <a:off x="6961524" y="1949220"/>
              <a:ext cx="1603198" cy="1068057"/>
              <a:chOff x="6995491" y="2043679"/>
              <a:chExt cx="1603198" cy="1068057"/>
            </a:xfrm>
          </p:grpSpPr>
          <p:sp>
            <p:nvSpPr>
              <p:cNvPr id="107" name="TextBox 106">
                <a:extLst>
                  <a:ext uri="{FF2B5EF4-FFF2-40B4-BE49-F238E27FC236}">
                    <a16:creationId xmlns:a16="http://schemas.microsoft.com/office/drawing/2014/main" id="{642F9C51-D34F-AD43-A3C4-9A1AA8E21A28}"/>
                  </a:ext>
                </a:extLst>
              </p:cNvPr>
              <p:cNvSpPr txBox="1"/>
              <p:nvPr/>
            </p:nvSpPr>
            <p:spPr>
              <a:xfrm>
                <a:off x="6995492" y="2043679"/>
                <a:ext cx="1603197" cy="646331"/>
              </a:xfrm>
              <a:prstGeom prst="rect">
                <a:avLst/>
              </a:prstGeom>
              <a:noFill/>
            </p:spPr>
            <p:txBody>
              <a:bodyPr wrap="square" rtlCol="0">
                <a:spAutoFit/>
              </a:bodyPr>
              <a:lstStyle/>
              <a:p>
                <a:pPr algn="ctr"/>
                <a:r>
                  <a:rPr lang="en-US" sz="3600" dirty="0">
                    <a:solidFill>
                      <a:srgbClr val="02ACDD"/>
                    </a:solidFill>
                    <a:latin typeface="TheSansB W7" panose="020B0402050302020203" pitchFamily="34" charset="77"/>
                  </a:rPr>
                  <a:t>3,500</a:t>
                </a:r>
              </a:p>
            </p:txBody>
          </p:sp>
          <p:sp>
            <p:nvSpPr>
              <p:cNvPr id="108" name="TextBox 107">
                <a:extLst>
                  <a:ext uri="{FF2B5EF4-FFF2-40B4-BE49-F238E27FC236}">
                    <a16:creationId xmlns:a16="http://schemas.microsoft.com/office/drawing/2014/main" id="{53A6A729-AF58-BC41-B464-287B879963CD}"/>
                  </a:ext>
                </a:extLst>
              </p:cNvPr>
              <p:cNvSpPr txBox="1"/>
              <p:nvPr/>
            </p:nvSpPr>
            <p:spPr>
              <a:xfrm>
                <a:off x="6995491" y="2588516"/>
                <a:ext cx="1603198" cy="523220"/>
              </a:xfrm>
              <a:prstGeom prst="rect">
                <a:avLst/>
              </a:prstGeom>
              <a:noFill/>
            </p:spPr>
            <p:txBody>
              <a:bodyPr wrap="square" rtlCol="0">
                <a:spAutoFit/>
              </a:bodyPr>
              <a:lstStyle/>
              <a:p>
                <a:pPr algn="ctr"/>
                <a:r>
                  <a:rPr lang="en-US" sz="1400" dirty="0">
                    <a:solidFill>
                      <a:srgbClr val="001647"/>
                    </a:solidFill>
                    <a:latin typeface="TheSansB W6 SemiBold" panose="020B0402050302020203" pitchFamily="34" charset="77"/>
                  </a:rPr>
                  <a:t>Student</a:t>
                </a:r>
              </a:p>
              <a:p>
                <a:pPr algn="ctr"/>
                <a:r>
                  <a:rPr lang="en-US" sz="1400" dirty="0">
                    <a:solidFill>
                      <a:srgbClr val="001647"/>
                    </a:solidFill>
                    <a:latin typeface="TheSansB W6 SemiBold" panose="020B0402050302020203" pitchFamily="34" charset="77"/>
                  </a:rPr>
                  <a:t>Members</a:t>
                </a:r>
              </a:p>
            </p:txBody>
          </p:sp>
        </p:grpSp>
      </p:grpSp>
      <p:grpSp>
        <p:nvGrpSpPr>
          <p:cNvPr id="15" name="Group 14">
            <a:extLst>
              <a:ext uri="{FF2B5EF4-FFF2-40B4-BE49-F238E27FC236}">
                <a16:creationId xmlns:a16="http://schemas.microsoft.com/office/drawing/2014/main" id="{7BC37ADF-CA50-C948-B434-E34B8133180B}"/>
              </a:ext>
            </a:extLst>
          </p:cNvPr>
          <p:cNvGrpSpPr/>
          <p:nvPr/>
        </p:nvGrpSpPr>
        <p:grpSpPr>
          <a:xfrm>
            <a:off x="944124" y="1472763"/>
            <a:ext cx="2002537" cy="1993391"/>
            <a:chOff x="860346" y="1486552"/>
            <a:chExt cx="2002537" cy="1993391"/>
          </a:xfrm>
        </p:grpSpPr>
        <p:grpSp>
          <p:nvGrpSpPr>
            <p:cNvPr id="112" name="Group 111">
              <a:extLst>
                <a:ext uri="{FF2B5EF4-FFF2-40B4-BE49-F238E27FC236}">
                  <a16:creationId xmlns:a16="http://schemas.microsoft.com/office/drawing/2014/main" id="{E64F3E27-4966-FB40-90C4-2FD0952514DE}"/>
                </a:ext>
              </a:extLst>
            </p:cNvPr>
            <p:cNvGrpSpPr/>
            <p:nvPr/>
          </p:nvGrpSpPr>
          <p:grpSpPr>
            <a:xfrm rot="9862119">
              <a:off x="860346" y="1486552"/>
              <a:ext cx="2002537" cy="1993391"/>
              <a:chOff x="5533166" y="-190071"/>
              <a:chExt cx="2005995" cy="1993499"/>
            </a:xfrm>
          </p:grpSpPr>
          <p:sp>
            <p:nvSpPr>
              <p:cNvPr id="116" name="Oval 115">
                <a:extLst>
                  <a:ext uri="{FF2B5EF4-FFF2-40B4-BE49-F238E27FC236}">
                    <a16:creationId xmlns:a16="http://schemas.microsoft.com/office/drawing/2014/main" id="{B2CBEC53-4840-7D48-BE33-2E5E99DBE413}"/>
                  </a:ext>
                </a:extLst>
              </p:cNvPr>
              <p:cNvSpPr/>
              <p:nvPr/>
            </p:nvSpPr>
            <p:spPr>
              <a:xfrm rot="10800000">
                <a:off x="5591096" y="-144637"/>
                <a:ext cx="1948065" cy="1948065"/>
              </a:xfrm>
              <a:prstGeom prst="ellipse">
                <a:avLst/>
              </a:prstGeom>
              <a:solidFill>
                <a:srgbClr val="F05A2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a:extLst>
                  <a:ext uri="{FF2B5EF4-FFF2-40B4-BE49-F238E27FC236}">
                    <a16:creationId xmlns:a16="http://schemas.microsoft.com/office/drawing/2014/main" id="{F377B24A-132F-D148-AF71-A78E2120FDC1}"/>
                  </a:ext>
                </a:extLst>
              </p:cNvPr>
              <p:cNvSpPr/>
              <p:nvPr/>
            </p:nvSpPr>
            <p:spPr>
              <a:xfrm rot="10800000">
                <a:off x="5533166" y="-190071"/>
                <a:ext cx="1948065" cy="1948065"/>
              </a:xfrm>
              <a:prstGeom prst="ellipse">
                <a:avLst/>
              </a:prstGeom>
              <a:solidFill>
                <a:schemeClr val="bg1"/>
              </a:solidFill>
              <a:ln w="50800">
                <a:solidFill>
                  <a:srgbClr val="FEB9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 name="Group 8">
              <a:extLst>
                <a:ext uri="{FF2B5EF4-FFF2-40B4-BE49-F238E27FC236}">
                  <a16:creationId xmlns:a16="http://schemas.microsoft.com/office/drawing/2014/main" id="{D26A3436-2EEF-CE4F-886A-921E64E3DFF3}"/>
                </a:ext>
              </a:extLst>
            </p:cNvPr>
            <p:cNvGrpSpPr/>
            <p:nvPr/>
          </p:nvGrpSpPr>
          <p:grpSpPr>
            <a:xfrm>
              <a:off x="947741" y="1949220"/>
              <a:ext cx="1827746" cy="1068057"/>
              <a:chOff x="959804" y="2043679"/>
              <a:chExt cx="1827746" cy="1068057"/>
            </a:xfrm>
          </p:grpSpPr>
          <p:sp>
            <p:nvSpPr>
              <p:cNvPr id="114" name="TextBox 113">
                <a:extLst>
                  <a:ext uri="{FF2B5EF4-FFF2-40B4-BE49-F238E27FC236}">
                    <a16:creationId xmlns:a16="http://schemas.microsoft.com/office/drawing/2014/main" id="{2A57DBD4-9BD5-E342-8C7C-AC315EA50255}"/>
                  </a:ext>
                </a:extLst>
              </p:cNvPr>
              <p:cNvSpPr txBox="1"/>
              <p:nvPr/>
            </p:nvSpPr>
            <p:spPr>
              <a:xfrm>
                <a:off x="1072079" y="2043679"/>
                <a:ext cx="1603197" cy="646331"/>
              </a:xfrm>
              <a:prstGeom prst="rect">
                <a:avLst/>
              </a:prstGeom>
              <a:noFill/>
            </p:spPr>
            <p:txBody>
              <a:bodyPr wrap="square" rtlCol="0">
                <a:spAutoFit/>
              </a:bodyPr>
              <a:lstStyle/>
              <a:p>
                <a:pPr algn="ctr"/>
                <a:r>
                  <a:rPr lang="en-US" sz="3600" dirty="0">
                    <a:solidFill>
                      <a:srgbClr val="02ACDD"/>
                    </a:solidFill>
                    <a:latin typeface="TheSansB W7" panose="020B0402050302020203" pitchFamily="34" charset="77"/>
                  </a:rPr>
                  <a:t>275</a:t>
                </a:r>
              </a:p>
            </p:txBody>
          </p:sp>
          <p:sp>
            <p:nvSpPr>
              <p:cNvPr id="115" name="TextBox 114">
                <a:extLst>
                  <a:ext uri="{FF2B5EF4-FFF2-40B4-BE49-F238E27FC236}">
                    <a16:creationId xmlns:a16="http://schemas.microsoft.com/office/drawing/2014/main" id="{D9E17C43-34CC-044B-B498-EE1094A299AA}"/>
                  </a:ext>
                </a:extLst>
              </p:cNvPr>
              <p:cNvSpPr txBox="1"/>
              <p:nvPr/>
            </p:nvSpPr>
            <p:spPr>
              <a:xfrm>
                <a:off x="959804" y="2588516"/>
                <a:ext cx="1827746" cy="523220"/>
              </a:xfrm>
              <a:prstGeom prst="rect">
                <a:avLst/>
              </a:prstGeom>
              <a:noFill/>
            </p:spPr>
            <p:txBody>
              <a:bodyPr wrap="square" rtlCol="0">
                <a:spAutoFit/>
              </a:bodyPr>
              <a:lstStyle/>
              <a:p>
                <a:pPr algn="ctr"/>
                <a:r>
                  <a:rPr lang="en-US" sz="1400" dirty="0">
                    <a:solidFill>
                      <a:srgbClr val="001647"/>
                    </a:solidFill>
                    <a:latin typeface="TheSansB W6 SemiBold" panose="020B0402050302020203" pitchFamily="34" charset="77"/>
                  </a:rPr>
                  <a:t>College Campus</a:t>
                </a:r>
                <a:br>
                  <a:rPr lang="en-US" sz="1400" dirty="0">
                    <a:solidFill>
                      <a:srgbClr val="001647"/>
                    </a:solidFill>
                    <a:latin typeface="TheSansB W6 SemiBold" panose="020B0402050302020203" pitchFamily="34" charset="77"/>
                  </a:rPr>
                </a:br>
                <a:r>
                  <a:rPr lang="en-US" sz="1400" dirty="0">
                    <a:solidFill>
                      <a:srgbClr val="001647"/>
                    </a:solidFill>
                    <a:latin typeface="TheSansB W6 SemiBold" panose="020B0402050302020203" pitchFamily="34" charset="77"/>
                  </a:rPr>
                  <a:t>Chapters</a:t>
                </a:r>
              </a:p>
            </p:txBody>
          </p:sp>
        </p:grpSp>
      </p:grpSp>
      <p:grpSp>
        <p:nvGrpSpPr>
          <p:cNvPr id="14" name="Group 13">
            <a:extLst>
              <a:ext uri="{FF2B5EF4-FFF2-40B4-BE49-F238E27FC236}">
                <a16:creationId xmlns:a16="http://schemas.microsoft.com/office/drawing/2014/main" id="{8E8A6795-7DBD-D64A-8342-EF4830866EAE}"/>
              </a:ext>
            </a:extLst>
          </p:cNvPr>
          <p:cNvGrpSpPr/>
          <p:nvPr/>
        </p:nvGrpSpPr>
        <p:grpSpPr>
          <a:xfrm>
            <a:off x="3515117" y="1468190"/>
            <a:ext cx="1993392" cy="2002536"/>
            <a:chOff x="3655234" y="1481980"/>
            <a:chExt cx="1993392" cy="2002536"/>
          </a:xfrm>
        </p:grpSpPr>
        <p:grpSp>
          <p:nvGrpSpPr>
            <p:cNvPr id="75" name="Group 74">
              <a:extLst>
                <a:ext uri="{FF2B5EF4-FFF2-40B4-BE49-F238E27FC236}">
                  <a16:creationId xmlns:a16="http://schemas.microsoft.com/office/drawing/2014/main" id="{3E4C35A1-95B7-B74E-8FC0-09D67EB17944}"/>
                </a:ext>
              </a:extLst>
            </p:cNvPr>
            <p:cNvGrpSpPr/>
            <p:nvPr/>
          </p:nvGrpSpPr>
          <p:grpSpPr>
            <a:xfrm rot="14769926">
              <a:off x="3650662" y="1486552"/>
              <a:ext cx="2002536" cy="1993392"/>
              <a:chOff x="5533167" y="-190072"/>
              <a:chExt cx="2005994" cy="1993500"/>
            </a:xfrm>
          </p:grpSpPr>
          <p:sp>
            <p:nvSpPr>
              <p:cNvPr id="76" name="Oval 75">
                <a:extLst>
                  <a:ext uri="{FF2B5EF4-FFF2-40B4-BE49-F238E27FC236}">
                    <a16:creationId xmlns:a16="http://schemas.microsoft.com/office/drawing/2014/main" id="{24209C22-5844-0140-A1AA-1BE95CE7CC45}"/>
                  </a:ext>
                </a:extLst>
              </p:cNvPr>
              <p:cNvSpPr/>
              <p:nvPr/>
            </p:nvSpPr>
            <p:spPr>
              <a:xfrm rot="10800000">
                <a:off x="5591096" y="-144637"/>
                <a:ext cx="1948065" cy="1948065"/>
              </a:xfrm>
              <a:prstGeom prst="ellipse">
                <a:avLst/>
              </a:prstGeom>
              <a:solidFill>
                <a:srgbClr val="FEB913"/>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922E4E2A-BEBE-2345-85F0-C3D8C7B4A89A}"/>
                  </a:ext>
                </a:extLst>
              </p:cNvPr>
              <p:cNvSpPr/>
              <p:nvPr/>
            </p:nvSpPr>
            <p:spPr>
              <a:xfrm rot="10800000">
                <a:off x="5533167" y="-190072"/>
                <a:ext cx="1948065" cy="1948065"/>
              </a:xfrm>
              <a:prstGeom prst="ellipse">
                <a:avLst/>
              </a:prstGeom>
              <a:solidFill>
                <a:schemeClr val="bg1"/>
              </a:solidFill>
              <a:ln w="50800">
                <a:solidFill>
                  <a:srgbClr val="99CA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 name="Group 6">
              <a:extLst>
                <a:ext uri="{FF2B5EF4-FFF2-40B4-BE49-F238E27FC236}">
                  <a16:creationId xmlns:a16="http://schemas.microsoft.com/office/drawing/2014/main" id="{CB8BDBDE-3788-6B46-BF1C-C852F7661C3F}"/>
                </a:ext>
              </a:extLst>
            </p:cNvPr>
            <p:cNvGrpSpPr/>
            <p:nvPr/>
          </p:nvGrpSpPr>
          <p:grpSpPr>
            <a:xfrm>
              <a:off x="3738057" y="1949220"/>
              <a:ext cx="1827746" cy="1068057"/>
              <a:chOff x="3962609" y="2043679"/>
              <a:chExt cx="1827746" cy="1068057"/>
            </a:xfrm>
          </p:grpSpPr>
          <p:sp>
            <p:nvSpPr>
              <p:cNvPr id="121" name="TextBox 120">
                <a:extLst>
                  <a:ext uri="{FF2B5EF4-FFF2-40B4-BE49-F238E27FC236}">
                    <a16:creationId xmlns:a16="http://schemas.microsoft.com/office/drawing/2014/main" id="{8E16A745-3E7A-A949-992B-2F12CD35FCC1}"/>
                  </a:ext>
                </a:extLst>
              </p:cNvPr>
              <p:cNvSpPr txBox="1"/>
              <p:nvPr/>
            </p:nvSpPr>
            <p:spPr>
              <a:xfrm>
                <a:off x="3962609" y="2588516"/>
                <a:ext cx="1827746" cy="523220"/>
              </a:xfrm>
              <a:prstGeom prst="rect">
                <a:avLst/>
              </a:prstGeom>
              <a:noFill/>
            </p:spPr>
            <p:txBody>
              <a:bodyPr wrap="square" rtlCol="0">
                <a:spAutoFit/>
              </a:bodyPr>
              <a:lstStyle/>
              <a:p>
                <a:pPr algn="ctr"/>
                <a:r>
                  <a:rPr lang="en-US" sz="1400" dirty="0">
                    <a:solidFill>
                      <a:srgbClr val="001647"/>
                    </a:solidFill>
                    <a:latin typeface="TheSansB W6 SemiBold" panose="020B0402050302020203" pitchFamily="34" charset="77"/>
                  </a:rPr>
                  <a:t>Student </a:t>
                </a:r>
                <a:br>
                  <a:rPr lang="en-US" sz="1400" dirty="0">
                    <a:solidFill>
                      <a:srgbClr val="001647"/>
                    </a:solidFill>
                    <a:latin typeface="TheSansB W6 SemiBold" panose="020B0402050302020203" pitchFamily="34" charset="77"/>
                  </a:rPr>
                </a:br>
                <a:r>
                  <a:rPr lang="en-US" sz="1400" dirty="0">
                    <a:solidFill>
                      <a:srgbClr val="001647"/>
                    </a:solidFill>
                    <a:latin typeface="TheSansB W6 SemiBold" panose="020B0402050302020203" pitchFamily="34" charset="77"/>
                  </a:rPr>
                  <a:t>Leaders</a:t>
                </a:r>
              </a:p>
            </p:txBody>
          </p:sp>
          <p:sp>
            <p:nvSpPr>
              <p:cNvPr id="122" name="TextBox 121">
                <a:extLst>
                  <a:ext uri="{FF2B5EF4-FFF2-40B4-BE49-F238E27FC236}">
                    <a16:creationId xmlns:a16="http://schemas.microsoft.com/office/drawing/2014/main" id="{830B656E-F352-8F45-B79C-969EE550DCF2}"/>
                  </a:ext>
                </a:extLst>
              </p:cNvPr>
              <p:cNvSpPr txBox="1"/>
              <p:nvPr/>
            </p:nvSpPr>
            <p:spPr>
              <a:xfrm>
                <a:off x="4074884" y="2043679"/>
                <a:ext cx="1603197" cy="646331"/>
              </a:xfrm>
              <a:prstGeom prst="rect">
                <a:avLst/>
              </a:prstGeom>
              <a:noFill/>
            </p:spPr>
            <p:txBody>
              <a:bodyPr wrap="square" rtlCol="0">
                <a:spAutoFit/>
              </a:bodyPr>
              <a:lstStyle/>
              <a:p>
                <a:pPr algn="ctr"/>
                <a:r>
                  <a:rPr lang="en-US" sz="3600" dirty="0">
                    <a:solidFill>
                      <a:srgbClr val="FEB913"/>
                    </a:solidFill>
                    <a:latin typeface="TheSansB W7" panose="020B0402050302020203" pitchFamily="34" charset="77"/>
                  </a:rPr>
                  <a:t>400</a:t>
                </a:r>
              </a:p>
            </p:txBody>
          </p:sp>
        </p:grpSp>
      </p:grpSp>
      <p:grpSp>
        <p:nvGrpSpPr>
          <p:cNvPr id="16" name="Group 15">
            <a:extLst>
              <a:ext uri="{FF2B5EF4-FFF2-40B4-BE49-F238E27FC236}">
                <a16:creationId xmlns:a16="http://schemas.microsoft.com/office/drawing/2014/main" id="{8A00122F-3813-F442-AB6B-6D8E2A98A57F}"/>
              </a:ext>
            </a:extLst>
          </p:cNvPr>
          <p:cNvGrpSpPr/>
          <p:nvPr/>
        </p:nvGrpSpPr>
        <p:grpSpPr>
          <a:xfrm>
            <a:off x="1716823" y="4227281"/>
            <a:ext cx="1993392" cy="2002536"/>
            <a:chOff x="864918" y="4099409"/>
            <a:chExt cx="1993392" cy="2002536"/>
          </a:xfrm>
        </p:grpSpPr>
        <p:grpSp>
          <p:nvGrpSpPr>
            <p:cNvPr id="66" name="Group 65">
              <a:extLst>
                <a:ext uri="{FF2B5EF4-FFF2-40B4-BE49-F238E27FC236}">
                  <a16:creationId xmlns:a16="http://schemas.microsoft.com/office/drawing/2014/main" id="{34E964A1-C45B-4A4B-B76C-FE6D57E3F7C4}"/>
                </a:ext>
              </a:extLst>
            </p:cNvPr>
            <p:cNvGrpSpPr/>
            <p:nvPr/>
          </p:nvGrpSpPr>
          <p:grpSpPr>
            <a:xfrm rot="14769926">
              <a:off x="860346" y="4103981"/>
              <a:ext cx="2002536" cy="1993392"/>
              <a:chOff x="5533167" y="-190072"/>
              <a:chExt cx="2005994" cy="1993500"/>
            </a:xfrm>
          </p:grpSpPr>
          <p:sp>
            <p:nvSpPr>
              <p:cNvPr id="70" name="Oval 69">
                <a:extLst>
                  <a:ext uri="{FF2B5EF4-FFF2-40B4-BE49-F238E27FC236}">
                    <a16:creationId xmlns:a16="http://schemas.microsoft.com/office/drawing/2014/main" id="{87B45F57-439A-D245-815D-15963F78BB49}"/>
                  </a:ext>
                </a:extLst>
              </p:cNvPr>
              <p:cNvSpPr/>
              <p:nvPr/>
            </p:nvSpPr>
            <p:spPr>
              <a:xfrm rot="10800000">
                <a:off x="5591096" y="-144637"/>
                <a:ext cx="1948065" cy="1948065"/>
              </a:xfrm>
              <a:prstGeom prst="ellipse">
                <a:avLst/>
              </a:prstGeom>
              <a:solidFill>
                <a:srgbClr val="FEB913"/>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5B25AB3F-C75F-C546-A447-DF62111D55DB}"/>
                  </a:ext>
                </a:extLst>
              </p:cNvPr>
              <p:cNvSpPr/>
              <p:nvPr/>
            </p:nvSpPr>
            <p:spPr>
              <a:xfrm rot="10800000">
                <a:off x="5533167" y="-190072"/>
                <a:ext cx="1948065" cy="1948065"/>
              </a:xfrm>
              <a:prstGeom prst="ellipse">
                <a:avLst/>
              </a:prstGeom>
              <a:solidFill>
                <a:schemeClr val="bg1"/>
              </a:solidFill>
              <a:ln w="50800">
                <a:solidFill>
                  <a:srgbClr val="99CA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738D906C-0DCD-1242-8870-94F052B18A2F}"/>
                </a:ext>
              </a:extLst>
            </p:cNvPr>
            <p:cNvGrpSpPr/>
            <p:nvPr/>
          </p:nvGrpSpPr>
          <p:grpSpPr>
            <a:xfrm>
              <a:off x="947741" y="4566649"/>
              <a:ext cx="1827746" cy="1068057"/>
              <a:chOff x="959804" y="4439493"/>
              <a:chExt cx="1827746" cy="1068057"/>
            </a:xfrm>
          </p:grpSpPr>
          <p:sp>
            <p:nvSpPr>
              <p:cNvPr id="51" name="TextBox 50">
                <a:extLst>
                  <a:ext uri="{FF2B5EF4-FFF2-40B4-BE49-F238E27FC236}">
                    <a16:creationId xmlns:a16="http://schemas.microsoft.com/office/drawing/2014/main" id="{CBC662CF-B118-0344-8325-78B3DF23969B}"/>
                  </a:ext>
                </a:extLst>
              </p:cNvPr>
              <p:cNvSpPr txBox="1"/>
              <p:nvPr/>
            </p:nvSpPr>
            <p:spPr>
              <a:xfrm>
                <a:off x="1072079" y="4439493"/>
                <a:ext cx="1603197" cy="646331"/>
              </a:xfrm>
              <a:prstGeom prst="rect">
                <a:avLst/>
              </a:prstGeom>
              <a:noFill/>
            </p:spPr>
            <p:txBody>
              <a:bodyPr wrap="square" rtlCol="0">
                <a:spAutoFit/>
              </a:bodyPr>
              <a:lstStyle/>
              <a:p>
                <a:pPr algn="ctr"/>
                <a:r>
                  <a:rPr lang="en-US" sz="3600" dirty="0">
                    <a:solidFill>
                      <a:srgbClr val="FEB913"/>
                    </a:solidFill>
                    <a:latin typeface="TheSansB W7" panose="020B0402050302020203" pitchFamily="34" charset="77"/>
                  </a:rPr>
                  <a:t>30+</a:t>
                </a:r>
              </a:p>
            </p:txBody>
          </p:sp>
          <p:sp>
            <p:nvSpPr>
              <p:cNvPr id="53" name="TextBox 52">
                <a:extLst>
                  <a:ext uri="{FF2B5EF4-FFF2-40B4-BE49-F238E27FC236}">
                    <a16:creationId xmlns:a16="http://schemas.microsoft.com/office/drawing/2014/main" id="{92F63285-C56C-094A-B3A2-8E51CD9CF949}"/>
                  </a:ext>
                </a:extLst>
              </p:cNvPr>
              <p:cNvSpPr txBox="1"/>
              <p:nvPr/>
            </p:nvSpPr>
            <p:spPr>
              <a:xfrm>
                <a:off x="959804" y="4984330"/>
                <a:ext cx="1827746" cy="523220"/>
              </a:xfrm>
              <a:prstGeom prst="rect">
                <a:avLst/>
              </a:prstGeom>
              <a:noFill/>
            </p:spPr>
            <p:txBody>
              <a:bodyPr wrap="square" rtlCol="0">
                <a:spAutoFit/>
              </a:bodyPr>
              <a:lstStyle/>
              <a:p>
                <a:pPr algn="ctr"/>
                <a:r>
                  <a:rPr lang="en-US" sz="1400" dirty="0">
                    <a:solidFill>
                      <a:srgbClr val="001647"/>
                    </a:solidFill>
                    <a:latin typeface="TheSansB W6 SemiBold" panose="020B0402050302020203" pitchFamily="34" charset="77"/>
                  </a:rPr>
                  <a:t>Educational </a:t>
                </a:r>
                <a:br>
                  <a:rPr lang="en-US" sz="1400" dirty="0">
                    <a:solidFill>
                      <a:srgbClr val="001647"/>
                    </a:solidFill>
                    <a:latin typeface="TheSansB W6 SemiBold" panose="020B0402050302020203" pitchFamily="34" charset="77"/>
                  </a:rPr>
                </a:br>
                <a:r>
                  <a:rPr lang="en-US" sz="1400" dirty="0">
                    <a:solidFill>
                      <a:srgbClr val="001647"/>
                    </a:solidFill>
                    <a:latin typeface="TheSansB W6 SemiBold" panose="020B0402050302020203" pitchFamily="34" charset="77"/>
                  </a:rPr>
                  <a:t>Resources</a:t>
                </a:r>
              </a:p>
            </p:txBody>
          </p:sp>
        </p:grpSp>
      </p:grpSp>
      <p:grpSp>
        <p:nvGrpSpPr>
          <p:cNvPr id="18" name="Group 17">
            <a:extLst>
              <a:ext uri="{FF2B5EF4-FFF2-40B4-BE49-F238E27FC236}">
                <a16:creationId xmlns:a16="http://schemas.microsoft.com/office/drawing/2014/main" id="{DC22E163-3E95-C543-8D9A-9F9D3DCE7F07}"/>
              </a:ext>
            </a:extLst>
          </p:cNvPr>
          <p:cNvGrpSpPr/>
          <p:nvPr/>
        </p:nvGrpSpPr>
        <p:grpSpPr>
          <a:xfrm>
            <a:off x="6847864" y="4227281"/>
            <a:ext cx="1993392" cy="2002536"/>
            <a:chOff x="6766427" y="4099409"/>
            <a:chExt cx="1993392" cy="2002536"/>
          </a:xfrm>
        </p:grpSpPr>
        <p:grpSp>
          <p:nvGrpSpPr>
            <p:cNvPr id="72" name="Group 71">
              <a:extLst>
                <a:ext uri="{FF2B5EF4-FFF2-40B4-BE49-F238E27FC236}">
                  <a16:creationId xmlns:a16="http://schemas.microsoft.com/office/drawing/2014/main" id="{BBA106FE-5B1A-DE4A-8352-614621A3509A}"/>
                </a:ext>
              </a:extLst>
            </p:cNvPr>
            <p:cNvGrpSpPr/>
            <p:nvPr/>
          </p:nvGrpSpPr>
          <p:grpSpPr>
            <a:xfrm rot="14769926">
              <a:off x="6761855" y="4103981"/>
              <a:ext cx="2002536" cy="1993392"/>
              <a:chOff x="5533167" y="-190072"/>
              <a:chExt cx="2005994" cy="1993500"/>
            </a:xfrm>
          </p:grpSpPr>
          <p:sp>
            <p:nvSpPr>
              <p:cNvPr id="73" name="Oval 72">
                <a:extLst>
                  <a:ext uri="{FF2B5EF4-FFF2-40B4-BE49-F238E27FC236}">
                    <a16:creationId xmlns:a16="http://schemas.microsoft.com/office/drawing/2014/main" id="{5A354777-F70B-4B44-A016-4492A2DD4640}"/>
                  </a:ext>
                </a:extLst>
              </p:cNvPr>
              <p:cNvSpPr/>
              <p:nvPr/>
            </p:nvSpPr>
            <p:spPr>
              <a:xfrm rot="10800000">
                <a:off x="5591096" y="-144637"/>
                <a:ext cx="1948065" cy="1948065"/>
              </a:xfrm>
              <a:prstGeom prst="ellipse">
                <a:avLst/>
              </a:prstGeom>
              <a:solidFill>
                <a:srgbClr val="FEB913"/>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5642F8E8-28F1-BE4A-BFB3-68C0C8B18BB0}"/>
                  </a:ext>
                </a:extLst>
              </p:cNvPr>
              <p:cNvSpPr/>
              <p:nvPr/>
            </p:nvSpPr>
            <p:spPr>
              <a:xfrm rot="10800000">
                <a:off x="5533167" y="-190072"/>
                <a:ext cx="1948065" cy="1948065"/>
              </a:xfrm>
              <a:prstGeom prst="ellipse">
                <a:avLst/>
              </a:prstGeom>
              <a:solidFill>
                <a:schemeClr val="bg1"/>
              </a:solidFill>
              <a:ln w="50800">
                <a:solidFill>
                  <a:srgbClr val="99CA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8FC68444-89AC-0149-91F2-7BC073AE4DBC}"/>
                </a:ext>
              </a:extLst>
            </p:cNvPr>
            <p:cNvGrpSpPr/>
            <p:nvPr/>
          </p:nvGrpSpPr>
          <p:grpSpPr>
            <a:xfrm>
              <a:off x="6961524" y="4240347"/>
              <a:ext cx="1603198" cy="1720660"/>
              <a:chOff x="6995491" y="4436891"/>
              <a:chExt cx="1603198" cy="1720660"/>
            </a:xfrm>
          </p:grpSpPr>
          <p:sp>
            <p:nvSpPr>
              <p:cNvPr id="4" name="TextBox 3">
                <a:extLst>
                  <a:ext uri="{FF2B5EF4-FFF2-40B4-BE49-F238E27FC236}">
                    <a16:creationId xmlns:a16="http://schemas.microsoft.com/office/drawing/2014/main" id="{AE9DD36B-A2C1-7B4E-A03C-4100E21307B2}"/>
                  </a:ext>
                </a:extLst>
              </p:cNvPr>
              <p:cNvSpPr txBox="1"/>
              <p:nvPr/>
            </p:nvSpPr>
            <p:spPr>
              <a:xfrm>
                <a:off x="6995492" y="4436891"/>
                <a:ext cx="1603197" cy="646331"/>
              </a:xfrm>
              <a:prstGeom prst="rect">
                <a:avLst/>
              </a:prstGeom>
              <a:noFill/>
            </p:spPr>
            <p:txBody>
              <a:bodyPr wrap="square" rtlCol="0">
                <a:spAutoFit/>
              </a:bodyPr>
              <a:lstStyle/>
              <a:p>
                <a:pPr algn="ctr"/>
                <a:r>
                  <a:rPr lang="en-US" sz="3600" dirty="0">
                    <a:solidFill>
                      <a:srgbClr val="FEB913"/>
                    </a:solidFill>
                    <a:latin typeface="TheSansB W7" panose="020B0402050302020203" pitchFamily="34" charset="77"/>
                  </a:rPr>
                  <a:t>74%</a:t>
                </a:r>
              </a:p>
            </p:txBody>
          </p:sp>
          <p:sp>
            <p:nvSpPr>
              <p:cNvPr id="6" name="TextBox 5">
                <a:extLst>
                  <a:ext uri="{FF2B5EF4-FFF2-40B4-BE49-F238E27FC236}">
                    <a16:creationId xmlns:a16="http://schemas.microsoft.com/office/drawing/2014/main" id="{74436BCB-1191-6544-985C-1579361923D3}"/>
                  </a:ext>
                </a:extLst>
              </p:cNvPr>
              <p:cNvSpPr txBox="1"/>
              <p:nvPr/>
            </p:nvSpPr>
            <p:spPr>
              <a:xfrm>
                <a:off x="6995491" y="4988000"/>
                <a:ext cx="1603198" cy="1169551"/>
              </a:xfrm>
              <a:prstGeom prst="rect">
                <a:avLst/>
              </a:prstGeom>
              <a:noFill/>
            </p:spPr>
            <p:txBody>
              <a:bodyPr wrap="square" rtlCol="0">
                <a:spAutoFit/>
              </a:bodyPr>
              <a:lstStyle/>
              <a:p>
                <a:pPr algn="ctr"/>
                <a:r>
                  <a:rPr lang="en-US" sz="1400" dirty="0">
                    <a:solidFill>
                      <a:srgbClr val="001647"/>
                    </a:solidFill>
                    <a:latin typeface="TheSansB W6 SemiBold" panose="020B0402050302020203" pitchFamily="34" charset="77"/>
                  </a:rPr>
                  <a:t>of CDN Students feel empowered to take care of their diabetes on their own</a:t>
                </a:r>
              </a:p>
            </p:txBody>
          </p:sp>
        </p:grpSp>
      </p:grpSp>
      <p:grpSp>
        <p:nvGrpSpPr>
          <p:cNvPr id="17" name="Group 16">
            <a:extLst>
              <a:ext uri="{FF2B5EF4-FFF2-40B4-BE49-F238E27FC236}">
                <a16:creationId xmlns:a16="http://schemas.microsoft.com/office/drawing/2014/main" id="{C1638846-046A-5445-9506-2173E63D7764}"/>
              </a:ext>
            </a:extLst>
          </p:cNvPr>
          <p:cNvGrpSpPr/>
          <p:nvPr/>
        </p:nvGrpSpPr>
        <p:grpSpPr>
          <a:xfrm>
            <a:off x="4277771" y="4231854"/>
            <a:ext cx="2002538" cy="1993391"/>
            <a:chOff x="3650662" y="4103981"/>
            <a:chExt cx="2002538" cy="1993391"/>
          </a:xfrm>
        </p:grpSpPr>
        <p:grpSp>
          <p:nvGrpSpPr>
            <p:cNvPr id="58" name="Group 57">
              <a:extLst>
                <a:ext uri="{FF2B5EF4-FFF2-40B4-BE49-F238E27FC236}">
                  <a16:creationId xmlns:a16="http://schemas.microsoft.com/office/drawing/2014/main" id="{F87A451C-CD95-CD43-BAB6-6F792ABB9D6F}"/>
                </a:ext>
              </a:extLst>
            </p:cNvPr>
            <p:cNvGrpSpPr/>
            <p:nvPr/>
          </p:nvGrpSpPr>
          <p:grpSpPr>
            <a:xfrm rot="9862119">
              <a:off x="3650662" y="4103981"/>
              <a:ext cx="2002538" cy="1993391"/>
              <a:chOff x="5533165" y="-190071"/>
              <a:chExt cx="2005996" cy="1993499"/>
            </a:xfrm>
          </p:grpSpPr>
          <p:sp>
            <p:nvSpPr>
              <p:cNvPr id="59" name="Oval 58">
                <a:extLst>
                  <a:ext uri="{FF2B5EF4-FFF2-40B4-BE49-F238E27FC236}">
                    <a16:creationId xmlns:a16="http://schemas.microsoft.com/office/drawing/2014/main" id="{C76B676B-4EE0-A64D-8726-2170CF358166}"/>
                  </a:ext>
                </a:extLst>
              </p:cNvPr>
              <p:cNvSpPr/>
              <p:nvPr/>
            </p:nvSpPr>
            <p:spPr>
              <a:xfrm rot="10800000">
                <a:off x="5591096" y="-144637"/>
                <a:ext cx="1948065" cy="1948065"/>
              </a:xfrm>
              <a:prstGeom prst="ellipse">
                <a:avLst/>
              </a:prstGeom>
              <a:solidFill>
                <a:srgbClr val="F05A2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C50CB287-B3A0-714F-A79B-AF0C47F1C07E}"/>
                  </a:ext>
                </a:extLst>
              </p:cNvPr>
              <p:cNvSpPr/>
              <p:nvPr/>
            </p:nvSpPr>
            <p:spPr>
              <a:xfrm rot="10800000">
                <a:off x="5533165" y="-190071"/>
                <a:ext cx="1948065" cy="1948065"/>
              </a:xfrm>
              <a:prstGeom prst="ellipse">
                <a:avLst/>
              </a:prstGeom>
              <a:solidFill>
                <a:schemeClr val="bg1"/>
              </a:solidFill>
              <a:ln w="50800">
                <a:solidFill>
                  <a:srgbClr val="FEB9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B644E5AC-6B1B-3D4D-9873-70011012F2F4}"/>
                </a:ext>
              </a:extLst>
            </p:cNvPr>
            <p:cNvGrpSpPr/>
            <p:nvPr/>
          </p:nvGrpSpPr>
          <p:grpSpPr>
            <a:xfrm>
              <a:off x="3738057" y="4566649"/>
              <a:ext cx="1827746" cy="1068057"/>
              <a:chOff x="3495533" y="4439493"/>
              <a:chExt cx="1827746" cy="1068057"/>
            </a:xfrm>
          </p:grpSpPr>
          <p:sp>
            <p:nvSpPr>
              <p:cNvPr id="44" name="TextBox 43">
                <a:extLst>
                  <a:ext uri="{FF2B5EF4-FFF2-40B4-BE49-F238E27FC236}">
                    <a16:creationId xmlns:a16="http://schemas.microsoft.com/office/drawing/2014/main" id="{F911F060-A5E9-E94E-B2CE-B90B84F9033F}"/>
                  </a:ext>
                </a:extLst>
              </p:cNvPr>
              <p:cNvSpPr txBox="1"/>
              <p:nvPr/>
            </p:nvSpPr>
            <p:spPr>
              <a:xfrm>
                <a:off x="3495533" y="4984330"/>
                <a:ext cx="1827746" cy="523220"/>
              </a:xfrm>
              <a:prstGeom prst="rect">
                <a:avLst/>
              </a:prstGeom>
              <a:noFill/>
            </p:spPr>
            <p:txBody>
              <a:bodyPr wrap="square" rtlCol="0">
                <a:spAutoFit/>
              </a:bodyPr>
              <a:lstStyle/>
              <a:p>
                <a:pPr algn="ctr"/>
                <a:r>
                  <a:rPr lang="en-US" sz="1400" dirty="0">
                    <a:solidFill>
                      <a:srgbClr val="001647"/>
                    </a:solidFill>
                    <a:latin typeface="TheSansB W6 SemiBold" panose="020B0402050302020203" pitchFamily="34" charset="77"/>
                  </a:rPr>
                  <a:t>Campuses with CDN Materials</a:t>
                </a:r>
              </a:p>
            </p:txBody>
          </p:sp>
          <p:sp>
            <p:nvSpPr>
              <p:cNvPr id="43" name="TextBox 42">
                <a:extLst>
                  <a:ext uri="{FF2B5EF4-FFF2-40B4-BE49-F238E27FC236}">
                    <a16:creationId xmlns:a16="http://schemas.microsoft.com/office/drawing/2014/main" id="{2E89186C-B519-8A44-ABEC-CA09DC6BBF82}"/>
                  </a:ext>
                </a:extLst>
              </p:cNvPr>
              <p:cNvSpPr txBox="1"/>
              <p:nvPr/>
            </p:nvSpPr>
            <p:spPr>
              <a:xfrm>
                <a:off x="3607808" y="4439493"/>
                <a:ext cx="1603197" cy="646331"/>
              </a:xfrm>
              <a:prstGeom prst="rect">
                <a:avLst/>
              </a:prstGeom>
              <a:noFill/>
            </p:spPr>
            <p:txBody>
              <a:bodyPr wrap="square" rtlCol="0">
                <a:spAutoFit/>
              </a:bodyPr>
              <a:lstStyle/>
              <a:p>
                <a:pPr algn="ctr"/>
                <a:r>
                  <a:rPr lang="en-US" sz="3600" dirty="0">
                    <a:solidFill>
                      <a:srgbClr val="02ACDD"/>
                    </a:solidFill>
                    <a:latin typeface="TheSansB W7" panose="020B0402050302020203" pitchFamily="34" charset="77"/>
                  </a:rPr>
                  <a:t>300+ </a:t>
                </a:r>
              </a:p>
            </p:txBody>
          </p:sp>
        </p:grpSp>
      </p:grpSp>
    </p:spTree>
    <p:extLst>
      <p:ext uri="{BB962C8B-B14F-4D97-AF65-F5344CB8AC3E}">
        <p14:creationId xmlns:p14="http://schemas.microsoft.com/office/powerpoint/2010/main" val="34374981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C4267E6-3922-3D4E-BE67-A825B1A7753F}"/>
              </a:ext>
            </a:extLst>
          </p:cNvPr>
          <p:cNvSpPr/>
          <p:nvPr/>
        </p:nvSpPr>
        <p:spPr>
          <a:xfrm>
            <a:off x="0" y="-5384"/>
            <a:ext cx="9144000" cy="6868767"/>
          </a:xfrm>
          <a:prstGeom prst="rect">
            <a:avLst/>
          </a:prstGeom>
          <a:solidFill>
            <a:srgbClr val="02AC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grpSp>
        <p:nvGrpSpPr>
          <p:cNvPr id="28" name="Group 27">
            <a:extLst>
              <a:ext uri="{FF2B5EF4-FFF2-40B4-BE49-F238E27FC236}">
                <a16:creationId xmlns:a16="http://schemas.microsoft.com/office/drawing/2014/main" id="{E48F2DF8-BCB3-C940-951C-D17EB96C449B}"/>
              </a:ext>
            </a:extLst>
          </p:cNvPr>
          <p:cNvGrpSpPr/>
          <p:nvPr/>
        </p:nvGrpSpPr>
        <p:grpSpPr>
          <a:xfrm>
            <a:off x="0" y="503490"/>
            <a:ext cx="9144000" cy="613954"/>
            <a:chOff x="0" y="1005840"/>
            <a:chExt cx="9144000" cy="613954"/>
          </a:xfrm>
        </p:grpSpPr>
        <p:sp>
          <p:nvSpPr>
            <p:cNvPr id="3" name="Rectangle 2">
              <a:extLst>
                <a:ext uri="{FF2B5EF4-FFF2-40B4-BE49-F238E27FC236}">
                  <a16:creationId xmlns:a16="http://schemas.microsoft.com/office/drawing/2014/main" id="{CB5B66D4-289B-D043-9ABF-39B82C0EF051}"/>
                </a:ext>
              </a:extLst>
            </p:cNvPr>
            <p:cNvSpPr/>
            <p:nvPr/>
          </p:nvSpPr>
          <p:spPr>
            <a:xfrm>
              <a:off x="0" y="1005840"/>
              <a:ext cx="9144000" cy="613954"/>
            </a:xfrm>
            <a:prstGeom prst="rect">
              <a:avLst/>
            </a:prstGeom>
            <a:solidFill>
              <a:srgbClr val="0016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7D5D1064-F519-4F4E-81C1-3AD6F394CD39}"/>
                </a:ext>
              </a:extLst>
            </p:cNvPr>
            <p:cNvCxnSpPr/>
            <p:nvPr/>
          </p:nvCxnSpPr>
          <p:spPr>
            <a:xfrm>
              <a:off x="0" y="1619794"/>
              <a:ext cx="9144000" cy="0"/>
            </a:xfrm>
            <a:prstGeom prst="line">
              <a:avLst/>
            </a:prstGeom>
            <a:ln w="50800">
              <a:solidFill>
                <a:srgbClr val="F05A22"/>
              </a:solidFill>
            </a:ln>
          </p:spPr>
          <p:style>
            <a:lnRef idx="1">
              <a:schemeClr val="accent1"/>
            </a:lnRef>
            <a:fillRef idx="0">
              <a:schemeClr val="accent1"/>
            </a:fillRef>
            <a:effectRef idx="0">
              <a:schemeClr val="accent1"/>
            </a:effectRef>
            <a:fontRef idx="minor">
              <a:schemeClr val="tx1"/>
            </a:fontRef>
          </p:style>
        </p:cxnSp>
      </p:grpSp>
      <p:sp>
        <p:nvSpPr>
          <p:cNvPr id="48" name="TextBox 47">
            <a:extLst>
              <a:ext uri="{FF2B5EF4-FFF2-40B4-BE49-F238E27FC236}">
                <a16:creationId xmlns:a16="http://schemas.microsoft.com/office/drawing/2014/main" id="{EB5BDE12-42AA-4649-88E1-C607B635CB02}"/>
              </a:ext>
            </a:extLst>
          </p:cNvPr>
          <p:cNvSpPr txBox="1"/>
          <p:nvPr/>
        </p:nvSpPr>
        <p:spPr>
          <a:xfrm>
            <a:off x="916709" y="544416"/>
            <a:ext cx="7697901" cy="553998"/>
          </a:xfrm>
          <a:prstGeom prst="rect">
            <a:avLst/>
          </a:prstGeom>
          <a:noFill/>
        </p:spPr>
        <p:txBody>
          <a:bodyPr wrap="square" rtlCol="0">
            <a:spAutoFit/>
          </a:bodyPr>
          <a:lstStyle/>
          <a:p>
            <a:r>
              <a:rPr lang="en-US" sz="3000" dirty="0">
                <a:solidFill>
                  <a:schemeClr val="bg1"/>
                </a:solidFill>
                <a:latin typeface="TheSansB W7" panose="020B0402050302020203" pitchFamily="34" charset="77"/>
              </a:rPr>
              <a:t>CDN CHAPTER NETWORK</a:t>
            </a:r>
          </a:p>
        </p:txBody>
      </p:sp>
      <p:sp>
        <p:nvSpPr>
          <p:cNvPr id="27" name="Rectangle 25">
            <a:extLst>
              <a:ext uri="{FF2B5EF4-FFF2-40B4-BE49-F238E27FC236}">
                <a16:creationId xmlns:a16="http://schemas.microsoft.com/office/drawing/2014/main" id="{80661A62-38DD-BB44-AF6D-6D5B8E39DF82}"/>
              </a:ext>
            </a:extLst>
          </p:cNvPr>
          <p:cNvSpPr/>
          <p:nvPr/>
        </p:nvSpPr>
        <p:spPr>
          <a:xfrm>
            <a:off x="-15552" y="-21419"/>
            <a:ext cx="858741" cy="6089591"/>
          </a:xfrm>
          <a:custGeom>
            <a:avLst/>
            <a:gdLst>
              <a:gd name="connsiteX0" fmla="*/ 0 w 580445"/>
              <a:gd name="connsiteY0" fmla="*/ 0 h 5454595"/>
              <a:gd name="connsiteX1" fmla="*/ 580445 w 580445"/>
              <a:gd name="connsiteY1" fmla="*/ 0 h 5454595"/>
              <a:gd name="connsiteX2" fmla="*/ 580445 w 580445"/>
              <a:gd name="connsiteY2" fmla="*/ 5454595 h 5454595"/>
              <a:gd name="connsiteX3" fmla="*/ 0 w 580445"/>
              <a:gd name="connsiteY3" fmla="*/ 5454595 h 5454595"/>
              <a:gd name="connsiteX4" fmla="*/ 0 w 580445"/>
              <a:gd name="connsiteY4" fmla="*/ 0 h 5454595"/>
              <a:gd name="connsiteX0" fmla="*/ 238539 w 818984"/>
              <a:gd name="connsiteY0" fmla="*/ 0 h 5454595"/>
              <a:gd name="connsiteX1" fmla="*/ 818984 w 818984"/>
              <a:gd name="connsiteY1" fmla="*/ 0 h 5454595"/>
              <a:gd name="connsiteX2" fmla="*/ 818984 w 818984"/>
              <a:gd name="connsiteY2" fmla="*/ 5454595 h 5454595"/>
              <a:gd name="connsiteX3" fmla="*/ 0 w 818984"/>
              <a:gd name="connsiteY3" fmla="*/ 1661823 h 5454595"/>
              <a:gd name="connsiteX4" fmla="*/ 238539 w 818984"/>
              <a:gd name="connsiteY4" fmla="*/ 0 h 5454595"/>
              <a:gd name="connsiteX0" fmla="*/ 254442 w 834887"/>
              <a:gd name="connsiteY0" fmla="*/ 0 h 5136543"/>
              <a:gd name="connsiteX1" fmla="*/ 834887 w 834887"/>
              <a:gd name="connsiteY1" fmla="*/ 0 h 5136543"/>
              <a:gd name="connsiteX2" fmla="*/ 0 w 834887"/>
              <a:gd name="connsiteY2" fmla="*/ 5136543 h 5136543"/>
              <a:gd name="connsiteX3" fmla="*/ 15903 w 834887"/>
              <a:gd name="connsiteY3" fmla="*/ 1661823 h 5136543"/>
              <a:gd name="connsiteX4" fmla="*/ 254442 w 834887"/>
              <a:gd name="connsiteY4" fmla="*/ 0 h 5136543"/>
              <a:gd name="connsiteX0" fmla="*/ 254442 w 620201"/>
              <a:gd name="connsiteY0" fmla="*/ 7951 h 5144494"/>
              <a:gd name="connsiteX1" fmla="*/ 620201 w 620201"/>
              <a:gd name="connsiteY1" fmla="*/ 0 h 5144494"/>
              <a:gd name="connsiteX2" fmla="*/ 0 w 620201"/>
              <a:gd name="connsiteY2" fmla="*/ 5144494 h 5144494"/>
              <a:gd name="connsiteX3" fmla="*/ 15903 w 620201"/>
              <a:gd name="connsiteY3" fmla="*/ 1669774 h 5144494"/>
              <a:gd name="connsiteX4" fmla="*/ 254442 w 620201"/>
              <a:gd name="connsiteY4" fmla="*/ 7951 h 5144494"/>
              <a:gd name="connsiteX0" fmla="*/ 254442 w 747422"/>
              <a:gd name="connsiteY0" fmla="*/ 15903 h 5152446"/>
              <a:gd name="connsiteX1" fmla="*/ 747422 w 747422"/>
              <a:gd name="connsiteY1" fmla="*/ 0 h 5152446"/>
              <a:gd name="connsiteX2" fmla="*/ 0 w 747422"/>
              <a:gd name="connsiteY2" fmla="*/ 5152446 h 5152446"/>
              <a:gd name="connsiteX3" fmla="*/ 15903 w 747422"/>
              <a:gd name="connsiteY3" fmla="*/ 1677726 h 5152446"/>
              <a:gd name="connsiteX4" fmla="*/ 254442 w 747422"/>
              <a:gd name="connsiteY4" fmla="*/ 15903 h 5152446"/>
              <a:gd name="connsiteX0" fmla="*/ 254442 w 842838"/>
              <a:gd name="connsiteY0" fmla="*/ 15903 h 5152446"/>
              <a:gd name="connsiteX1" fmla="*/ 842838 w 842838"/>
              <a:gd name="connsiteY1" fmla="*/ 0 h 5152446"/>
              <a:gd name="connsiteX2" fmla="*/ 0 w 842838"/>
              <a:gd name="connsiteY2" fmla="*/ 5152446 h 5152446"/>
              <a:gd name="connsiteX3" fmla="*/ 15903 w 842838"/>
              <a:gd name="connsiteY3" fmla="*/ 1677726 h 5152446"/>
              <a:gd name="connsiteX4" fmla="*/ 254442 w 842838"/>
              <a:gd name="connsiteY4" fmla="*/ 15903 h 5152446"/>
              <a:gd name="connsiteX0" fmla="*/ 7952 w 842838"/>
              <a:gd name="connsiteY0" fmla="*/ 9008 h 5152446"/>
              <a:gd name="connsiteX1" fmla="*/ 842838 w 842838"/>
              <a:gd name="connsiteY1" fmla="*/ 0 h 5152446"/>
              <a:gd name="connsiteX2" fmla="*/ 0 w 842838"/>
              <a:gd name="connsiteY2" fmla="*/ 5152446 h 5152446"/>
              <a:gd name="connsiteX3" fmla="*/ 15903 w 842838"/>
              <a:gd name="connsiteY3" fmla="*/ 1677726 h 5152446"/>
              <a:gd name="connsiteX4" fmla="*/ 7952 w 842838"/>
              <a:gd name="connsiteY4" fmla="*/ 9008 h 5152446"/>
              <a:gd name="connsiteX0" fmla="*/ 8304 w 843190"/>
              <a:gd name="connsiteY0" fmla="*/ 9008 h 5152446"/>
              <a:gd name="connsiteX1" fmla="*/ 843190 w 843190"/>
              <a:gd name="connsiteY1" fmla="*/ 0 h 5152446"/>
              <a:gd name="connsiteX2" fmla="*/ 352 w 843190"/>
              <a:gd name="connsiteY2" fmla="*/ 5152446 h 5152446"/>
              <a:gd name="connsiteX3" fmla="*/ 352 w 843190"/>
              <a:gd name="connsiteY3" fmla="*/ 1691518 h 5152446"/>
              <a:gd name="connsiteX4" fmla="*/ 8304 w 843190"/>
              <a:gd name="connsiteY4" fmla="*/ 9008 h 5152446"/>
              <a:gd name="connsiteX0" fmla="*/ 0 w 858740"/>
              <a:gd name="connsiteY0" fmla="*/ 0 h 5157230"/>
              <a:gd name="connsiteX1" fmla="*/ 858740 w 858740"/>
              <a:gd name="connsiteY1" fmla="*/ 4784 h 5157230"/>
              <a:gd name="connsiteX2" fmla="*/ 15902 w 858740"/>
              <a:gd name="connsiteY2" fmla="*/ 5157230 h 5157230"/>
              <a:gd name="connsiteX3" fmla="*/ 15902 w 858740"/>
              <a:gd name="connsiteY3" fmla="*/ 1696302 h 5157230"/>
              <a:gd name="connsiteX4" fmla="*/ 0 w 858740"/>
              <a:gd name="connsiteY4" fmla="*/ 0 h 5157230"/>
              <a:gd name="connsiteX0" fmla="*/ 1 w 858741"/>
              <a:gd name="connsiteY0" fmla="*/ 0 h 5281358"/>
              <a:gd name="connsiteX1" fmla="*/ 858741 w 858741"/>
              <a:gd name="connsiteY1" fmla="*/ 4784 h 5281358"/>
              <a:gd name="connsiteX2" fmla="*/ 0 w 858741"/>
              <a:gd name="connsiteY2" fmla="*/ 5281358 h 5281358"/>
              <a:gd name="connsiteX3" fmla="*/ 15903 w 858741"/>
              <a:gd name="connsiteY3" fmla="*/ 1696302 h 5281358"/>
              <a:gd name="connsiteX4" fmla="*/ 1 w 858741"/>
              <a:gd name="connsiteY4" fmla="*/ 0 h 52813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8741" h="5281358">
                <a:moveTo>
                  <a:pt x="1" y="0"/>
                </a:moveTo>
                <a:lnTo>
                  <a:pt x="858741" y="4784"/>
                </a:lnTo>
                <a:lnTo>
                  <a:pt x="0" y="5281358"/>
                </a:lnTo>
                <a:lnTo>
                  <a:pt x="15903" y="1696302"/>
                </a:lnTo>
                <a:cubicBezTo>
                  <a:pt x="13253" y="1140063"/>
                  <a:pt x="2651" y="556239"/>
                  <a:pt x="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946F1FF8-ECD4-634C-B9D2-03BF6ABCFA3E}"/>
              </a:ext>
            </a:extLst>
          </p:cNvPr>
          <p:cNvSpPr/>
          <p:nvPr/>
        </p:nvSpPr>
        <p:spPr>
          <a:xfrm>
            <a:off x="-16668" y="-39756"/>
            <a:ext cx="764089" cy="5263764"/>
          </a:xfrm>
          <a:custGeom>
            <a:avLst/>
            <a:gdLst>
              <a:gd name="connsiteX0" fmla="*/ 0 w 580445"/>
              <a:gd name="connsiteY0" fmla="*/ 0 h 5454595"/>
              <a:gd name="connsiteX1" fmla="*/ 580445 w 580445"/>
              <a:gd name="connsiteY1" fmla="*/ 0 h 5454595"/>
              <a:gd name="connsiteX2" fmla="*/ 580445 w 580445"/>
              <a:gd name="connsiteY2" fmla="*/ 5454595 h 5454595"/>
              <a:gd name="connsiteX3" fmla="*/ 0 w 580445"/>
              <a:gd name="connsiteY3" fmla="*/ 5454595 h 5454595"/>
              <a:gd name="connsiteX4" fmla="*/ 0 w 580445"/>
              <a:gd name="connsiteY4" fmla="*/ 0 h 5454595"/>
              <a:gd name="connsiteX0" fmla="*/ 238539 w 818984"/>
              <a:gd name="connsiteY0" fmla="*/ 0 h 5454595"/>
              <a:gd name="connsiteX1" fmla="*/ 818984 w 818984"/>
              <a:gd name="connsiteY1" fmla="*/ 0 h 5454595"/>
              <a:gd name="connsiteX2" fmla="*/ 818984 w 818984"/>
              <a:gd name="connsiteY2" fmla="*/ 5454595 h 5454595"/>
              <a:gd name="connsiteX3" fmla="*/ 0 w 818984"/>
              <a:gd name="connsiteY3" fmla="*/ 1661823 h 5454595"/>
              <a:gd name="connsiteX4" fmla="*/ 238539 w 818984"/>
              <a:gd name="connsiteY4" fmla="*/ 0 h 5454595"/>
              <a:gd name="connsiteX0" fmla="*/ 254442 w 834887"/>
              <a:gd name="connsiteY0" fmla="*/ 0 h 5136543"/>
              <a:gd name="connsiteX1" fmla="*/ 834887 w 834887"/>
              <a:gd name="connsiteY1" fmla="*/ 0 h 5136543"/>
              <a:gd name="connsiteX2" fmla="*/ 0 w 834887"/>
              <a:gd name="connsiteY2" fmla="*/ 5136543 h 5136543"/>
              <a:gd name="connsiteX3" fmla="*/ 15903 w 834887"/>
              <a:gd name="connsiteY3" fmla="*/ 1661823 h 5136543"/>
              <a:gd name="connsiteX4" fmla="*/ 254442 w 834887"/>
              <a:gd name="connsiteY4" fmla="*/ 0 h 5136543"/>
              <a:gd name="connsiteX0" fmla="*/ 254442 w 620201"/>
              <a:gd name="connsiteY0" fmla="*/ 7951 h 5144494"/>
              <a:gd name="connsiteX1" fmla="*/ 620201 w 620201"/>
              <a:gd name="connsiteY1" fmla="*/ 0 h 5144494"/>
              <a:gd name="connsiteX2" fmla="*/ 0 w 620201"/>
              <a:gd name="connsiteY2" fmla="*/ 5144494 h 5144494"/>
              <a:gd name="connsiteX3" fmla="*/ 15903 w 620201"/>
              <a:gd name="connsiteY3" fmla="*/ 1669774 h 5144494"/>
              <a:gd name="connsiteX4" fmla="*/ 254442 w 620201"/>
              <a:gd name="connsiteY4" fmla="*/ 7951 h 5144494"/>
              <a:gd name="connsiteX0" fmla="*/ 254442 w 747422"/>
              <a:gd name="connsiteY0" fmla="*/ 15903 h 5152446"/>
              <a:gd name="connsiteX1" fmla="*/ 747422 w 747422"/>
              <a:gd name="connsiteY1" fmla="*/ 0 h 5152446"/>
              <a:gd name="connsiteX2" fmla="*/ 0 w 747422"/>
              <a:gd name="connsiteY2" fmla="*/ 5152446 h 5152446"/>
              <a:gd name="connsiteX3" fmla="*/ 15903 w 747422"/>
              <a:gd name="connsiteY3" fmla="*/ 1677726 h 5152446"/>
              <a:gd name="connsiteX4" fmla="*/ 254442 w 747422"/>
              <a:gd name="connsiteY4" fmla="*/ 15903 h 5152446"/>
              <a:gd name="connsiteX0" fmla="*/ 238540 w 747422"/>
              <a:gd name="connsiteY0" fmla="*/ 0 h 5176299"/>
              <a:gd name="connsiteX1" fmla="*/ 747422 w 747422"/>
              <a:gd name="connsiteY1" fmla="*/ 23853 h 5176299"/>
              <a:gd name="connsiteX2" fmla="*/ 0 w 747422"/>
              <a:gd name="connsiteY2" fmla="*/ 5176299 h 5176299"/>
              <a:gd name="connsiteX3" fmla="*/ 15903 w 747422"/>
              <a:gd name="connsiteY3" fmla="*/ 1701579 h 5176299"/>
              <a:gd name="connsiteX4" fmla="*/ 238540 w 747422"/>
              <a:gd name="connsiteY4" fmla="*/ 0 h 5176299"/>
              <a:gd name="connsiteX0" fmla="*/ 238540 w 747422"/>
              <a:gd name="connsiteY0" fmla="*/ 0 h 5176299"/>
              <a:gd name="connsiteX1" fmla="*/ 747422 w 747422"/>
              <a:gd name="connsiteY1" fmla="*/ 7950 h 5176299"/>
              <a:gd name="connsiteX2" fmla="*/ 0 w 747422"/>
              <a:gd name="connsiteY2" fmla="*/ 5176299 h 5176299"/>
              <a:gd name="connsiteX3" fmla="*/ 15903 w 747422"/>
              <a:gd name="connsiteY3" fmla="*/ 1701579 h 5176299"/>
              <a:gd name="connsiteX4" fmla="*/ 238540 w 747422"/>
              <a:gd name="connsiteY4" fmla="*/ 0 h 5176299"/>
              <a:gd name="connsiteX0" fmla="*/ 238540 w 747422"/>
              <a:gd name="connsiteY0" fmla="*/ 0 h 5176299"/>
              <a:gd name="connsiteX1" fmla="*/ 747422 w 747422"/>
              <a:gd name="connsiteY1" fmla="*/ 7950 h 5176299"/>
              <a:gd name="connsiteX2" fmla="*/ 0 w 747422"/>
              <a:gd name="connsiteY2" fmla="*/ 5176299 h 5176299"/>
              <a:gd name="connsiteX3" fmla="*/ 15903 w 747422"/>
              <a:gd name="connsiteY3" fmla="*/ 1701579 h 5176299"/>
              <a:gd name="connsiteX4" fmla="*/ 238540 w 747422"/>
              <a:gd name="connsiteY4" fmla="*/ 0 h 5176299"/>
              <a:gd name="connsiteX0" fmla="*/ 238540 w 747422"/>
              <a:gd name="connsiteY0" fmla="*/ 0 h 5176299"/>
              <a:gd name="connsiteX1" fmla="*/ 747422 w 747422"/>
              <a:gd name="connsiteY1" fmla="*/ 7950 h 5176299"/>
              <a:gd name="connsiteX2" fmla="*/ 0 w 747422"/>
              <a:gd name="connsiteY2" fmla="*/ 5176299 h 5176299"/>
              <a:gd name="connsiteX3" fmla="*/ 7952 w 747422"/>
              <a:gd name="connsiteY3" fmla="*/ 1733385 h 5176299"/>
              <a:gd name="connsiteX4" fmla="*/ 238540 w 747422"/>
              <a:gd name="connsiteY4" fmla="*/ 0 h 5176299"/>
              <a:gd name="connsiteX0" fmla="*/ 254443 w 763325"/>
              <a:gd name="connsiteY0" fmla="*/ 0 h 5263764"/>
              <a:gd name="connsiteX1" fmla="*/ 763325 w 763325"/>
              <a:gd name="connsiteY1" fmla="*/ 7950 h 5263764"/>
              <a:gd name="connsiteX2" fmla="*/ 0 w 763325"/>
              <a:gd name="connsiteY2" fmla="*/ 5263764 h 5263764"/>
              <a:gd name="connsiteX3" fmla="*/ 23855 w 763325"/>
              <a:gd name="connsiteY3" fmla="*/ 1733385 h 5263764"/>
              <a:gd name="connsiteX4" fmla="*/ 254443 w 763325"/>
              <a:gd name="connsiteY4" fmla="*/ 0 h 5263764"/>
              <a:gd name="connsiteX0" fmla="*/ 255207 w 764089"/>
              <a:gd name="connsiteY0" fmla="*/ 0 h 5263764"/>
              <a:gd name="connsiteX1" fmla="*/ 764089 w 764089"/>
              <a:gd name="connsiteY1" fmla="*/ 7950 h 5263764"/>
              <a:gd name="connsiteX2" fmla="*/ 764 w 764089"/>
              <a:gd name="connsiteY2" fmla="*/ 5263764 h 5263764"/>
              <a:gd name="connsiteX3" fmla="*/ 765 w 764089"/>
              <a:gd name="connsiteY3" fmla="*/ 1773141 h 5263764"/>
              <a:gd name="connsiteX4" fmla="*/ 255207 w 764089"/>
              <a:gd name="connsiteY4" fmla="*/ 0 h 52637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4089" h="5263764">
                <a:moveTo>
                  <a:pt x="255207" y="0"/>
                </a:moveTo>
                <a:cubicBezTo>
                  <a:pt x="424834" y="2650"/>
                  <a:pt x="292313" y="5300"/>
                  <a:pt x="764089" y="7950"/>
                </a:cubicBezTo>
                <a:lnTo>
                  <a:pt x="764" y="5263764"/>
                </a:lnTo>
                <a:cubicBezTo>
                  <a:pt x="3415" y="4116126"/>
                  <a:pt x="-1886" y="2920779"/>
                  <a:pt x="765" y="1773141"/>
                </a:cubicBezTo>
                <a:lnTo>
                  <a:pt x="255207" y="0"/>
                </a:lnTo>
                <a:close/>
              </a:path>
            </a:pathLst>
          </a:custGeom>
          <a:solidFill>
            <a:srgbClr val="99CA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extLst>
              <a:ext uri="{FF2B5EF4-FFF2-40B4-BE49-F238E27FC236}">
                <a16:creationId xmlns:a16="http://schemas.microsoft.com/office/drawing/2014/main" id="{03056450-F731-E144-8252-7D698F25ACC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5605" y="6221868"/>
            <a:ext cx="741105" cy="530941"/>
          </a:xfrm>
          <a:prstGeom prst="rect">
            <a:avLst/>
          </a:prstGeom>
        </p:spPr>
      </p:pic>
      <p:sp>
        <p:nvSpPr>
          <p:cNvPr id="38" name="TextBox 37">
            <a:extLst>
              <a:ext uri="{FF2B5EF4-FFF2-40B4-BE49-F238E27FC236}">
                <a16:creationId xmlns:a16="http://schemas.microsoft.com/office/drawing/2014/main" id="{7B10FC8B-22DE-2A44-A88E-0E8B974C745C}"/>
              </a:ext>
            </a:extLst>
          </p:cNvPr>
          <p:cNvSpPr txBox="1"/>
          <p:nvPr/>
        </p:nvSpPr>
        <p:spPr>
          <a:xfrm>
            <a:off x="2832273" y="5220876"/>
            <a:ext cx="1948065" cy="369332"/>
          </a:xfrm>
          <a:prstGeom prst="rect">
            <a:avLst/>
          </a:prstGeom>
          <a:noFill/>
        </p:spPr>
        <p:txBody>
          <a:bodyPr wrap="square" rtlCol="0">
            <a:spAutoFit/>
          </a:bodyPr>
          <a:lstStyle/>
          <a:p>
            <a:pPr algn="ctr"/>
            <a:r>
              <a:rPr lang="en-US" dirty="0">
                <a:solidFill>
                  <a:srgbClr val="02ACDD"/>
                </a:solidFill>
                <a:latin typeface="TheSansB W7" panose="020B0402050302020203" pitchFamily="34" charset="77"/>
              </a:rPr>
              <a:t>TEXT</a:t>
            </a:r>
            <a:endParaRPr lang="en-US" sz="1400" dirty="0">
              <a:solidFill>
                <a:srgbClr val="001647"/>
              </a:solidFill>
              <a:latin typeface="TheSansB W5 Plain" panose="020B0402050302020203" pitchFamily="34" charset="77"/>
            </a:endParaRPr>
          </a:p>
        </p:txBody>
      </p:sp>
      <p:sp>
        <p:nvSpPr>
          <p:cNvPr id="33" name="TextBox 32">
            <a:extLst>
              <a:ext uri="{FF2B5EF4-FFF2-40B4-BE49-F238E27FC236}">
                <a16:creationId xmlns:a16="http://schemas.microsoft.com/office/drawing/2014/main" id="{385EC2C7-E497-7D42-AC73-071872225E5A}"/>
              </a:ext>
            </a:extLst>
          </p:cNvPr>
          <p:cNvSpPr txBox="1"/>
          <p:nvPr/>
        </p:nvSpPr>
        <p:spPr>
          <a:xfrm>
            <a:off x="6831128" y="5113154"/>
            <a:ext cx="1927249" cy="369332"/>
          </a:xfrm>
          <a:prstGeom prst="rect">
            <a:avLst/>
          </a:prstGeom>
          <a:noFill/>
        </p:spPr>
        <p:txBody>
          <a:bodyPr wrap="square" rtlCol="0">
            <a:spAutoFit/>
          </a:bodyPr>
          <a:lstStyle/>
          <a:p>
            <a:pPr algn="ctr"/>
            <a:r>
              <a:rPr lang="en-US" dirty="0">
                <a:solidFill>
                  <a:srgbClr val="02ACDD"/>
                </a:solidFill>
                <a:latin typeface="TheSansB W7" panose="020B0402050302020203" pitchFamily="34" charset="77"/>
              </a:rPr>
              <a:t>TEXT</a:t>
            </a:r>
            <a:endParaRPr lang="en-US" sz="1400" dirty="0">
              <a:solidFill>
                <a:srgbClr val="001647"/>
              </a:solidFill>
              <a:latin typeface="TheSansB W5 Plain" panose="020B0402050302020203" pitchFamily="34" charset="77"/>
            </a:endParaRPr>
          </a:p>
        </p:txBody>
      </p:sp>
      <p:cxnSp>
        <p:nvCxnSpPr>
          <p:cNvPr id="112" name="Google Shape;381;p43"/>
          <p:cNvCxnSpPr/>
          <p:nvPr/>
        </p:nvCxnSpPr>
        <p:spPr>
          <a:xfrm>
            <a:off x="1764872" y="3046578"/>
            <a:ext cx="5615100" cy="0"/>
          </a:xfrm>
          <a:prstGeom prst="straightConnector1">
            <a:avLst/>
          </a:prstGeom>
          <a:noFill/>
          <a:ln w="19050" cap="flat" cmpd="sng">
            <a:solidFill>
              <a:schemeClr val="lt1"/>
            </a:solidFill>
            <a:prstDash val="solid"/>
            <a:miter lim="800000"/>
            <a:headEnd type="none" w="sm" len="sm"/>
            <a:tailEnd type="none" w="sm" len="sm"/>
          </a:ln>
        </p:spPr>
      </p:cxnSp>
      <p:cxnSp>
        <p:nvCxnSpPr>
          <p:cNvPr id="113" name="Google Shape;382;p43"/>
          <p:cNvCxnSpPr/>
          <p:nvPr/>
        </p:nvCxnSpPr>
        <p:spPr>
          <a:xfrm>
            <a:off x="3296751" y="4812822"/>
            <a:ext cx="3440100" cy="0"/>
          </a:xfrm>
          <a:prstGeom prst="straightConnector1">
            <a:avLst/>
          </a:prstGeom>
          <a:noFill/>
          <a:ln w="19050" cap="flat" cmpd="sng">
            <a:solidFill>
              <a:schemeClr val="lt1"/>
            </a:solidFill>
            <a:prstDash val="solid"/>
            <a:miter lim="800000"/>
            <a:headEnd type="none" w="sm" len="sm"/>
            <a:tailEnd type="none" w="sm" len="sm"/>
          </a:ln>
        </p:spPr>
      </p:cxnSp>
      <p:cxnSp>
        <p:nvCxnSpPr>
          <p:cNvPr id="114" name="Google Shape;386;p43"/>
          <p:cNvCxnSpPr/>
          <p:nvPr/>
        </p:nvCxnSpPr>
        <p:spPr>
          <a:xfrm rot="10800000" flipH="1">
            <a:off x="6045052" y="3046641"/>
            <a:ext cx="1436700" cy="1897200"/>
          </a:xfrm>
          <a:prstGeom prst="straightConnector1">
            <a:avLst/>
          </a:prstGeom>
          <a:noFill/>
          <a:ln w="19050" cap="flat" cmpd="sng">
            <a:solidFill>
              <a:schemeClr val="lt1"/>
            </a:solidFill>
            <a:prstDash val="solid"/>
            <a:miter lim="800000"/>
            <a:headEnd type="none" w="sm" len="sm"/>
            <a:tailEnd type="none" w="sm" len="sm"/>
          </a:ln>
        </p:spPr>
      </p:cxnSp>
      <p:cxnSp>
        <p:nvCxnSpPr>
          <p:cNvPr id="115" name="Google Shape;387;p43"/>
          <p:cNvCxnSpPr/>
          <p:nvPr/>
        </p:nvCxnSpPr>
        <p:spPr>
          <a:xfrm rot="10800000">
            <a:off x="1978196" y="3149077"/>
            <a:ext cx="1436700" cy="1897200"/>
          </a:xfrm>
          <a:prstGeom prst="straightConnector1">
            <a:avLst/>
          </a:prstGeom>
          <a:noFill/>
          <a:ln w="19050" cap="flat" cmpd="sng">
            <a:solidFill>
              <a:schemeClr val="lt1"/>
            </a:solidFill>
            <a:prstDash val="solid"/>
            <a:miter lim="800000"/>
            <a:headEnd type="none" w="sm" len="sm"/>
            <a:tailEnd type="none" w="sm" len="sm"/>
          </a:ln>
        </p:spPr>
      </p:cxnSp>
      <p:grpSp>
        <p:nvGrpSpPr>
          <p:cNvPr id="116" name="Google Shape;388;p43"/>
          <p:cNvGrpSpPr/>
          <p:nvPr/>
        </p:nvGrpSpPr>
        <p:grpSpPr>
          <a:xfrm>
            <a:off x="808434" y="2288296"/>
            <a:ext cx="2006129" cy="1495227"/>
            <a:chOff x="930307" y="1620933"/>
            <a:chExt cx="2006129" cy="1993636"/>
          </a:xfrm>
        </p:grpSpPr>
        <p:sp>
          <p:nvSpPr>
            <p:cNvPr id="117" name="Google Shape;389;p43"/>
            <p:cNvSpPr/>
            <p:nvPr/>
          </p:nvSpPr>
          <p:spPr>
            <a:xfrm>
              <a:off x="930307" y="1620933"/>
              <a:ext cx="1948200" cy="1948200"/>
            </a:xfrm>
            <a:prstGeom prst="ellipse">
              <a:avLst/>
            </a:prstGeom>
            <a:solidFill>
              <a:srgbClr val="F05A22"/>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800">
                <a:solidFill>
                  <a:schemeClr val="lt1"/>
                </a:solidFill>
                <a:latin typeface="Calibri"/>
                <a:ea typeface="Calibri"/>
                <a:cs typeface="Calibri"/>
                <a:sym typeface="Calibri"/>
              </a:endParaRPr>
            </a:p>
          </p:txBody>
        </p:sp>
        <p:sp>
          <p:nvSpPr>
            <p:cNvPr id="118" name="Google Shape;390;p43"/>
            <p:cNvSpPr/>
            <p:nvPr/>
          </p:nvSpPr>
          <p:spPr>
            <a:xfrm>
              <a:off x="988236" y="1666368"/>
              <a:ext cx="1948200" cy="1948201"/>
            </a:xfrm>
            <a:prstGeom prst="ellipse">
              <a:avLst/>
            </a:prstGeom>
            <a:solidFill>
              <a:schemeClr val="lt1"/>
            </a:solidFill>
            <a:ln w="50800" cap="flat" cmpd="sng">
              <a:solidFill>
                <a:srgbClr val="FEB913"/>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800" dirty="0">
                <a:solidFill>
                  <a:schemeClr val="lt1"/>
                </a:solidFill>
                <a:latin typeface="Calibri"/>
                <a:ea typeface="Calibri"/>
                <a:cs typeface="Calibri"/>
                <a:sym typeface="Calibri"/>
              </a:endParaRPr>
            </a:p>
          </p:txBody>
        </p:sp>
      </p:grpSp>
      <p:grpSp>
        <p:nvGrpSpPr>
          <p:cNvPr id="119" name="Google Shape;391;p43"/>
          <p:cNvGrpSpPr/>
          <p:nvPr/>
        </p:nvGrpSpPr>
        <p:grpSpPr>
          <a:xfrm rot="10800000">
            <a:off x="6530968" y="2288195"/>
            <a:ext cx="2006129" cy="1495227"/>
            <a:chOff x="930307" y="1620933"/>
            <a:chExt cx="2006129" cy="1993635"/>
          </a:xfrm>
        </p:grpSpPr>
        <p:sp>
          <p:nvSpPr>
            <p:cNvPr id="120" name="Google Shape;392;p43"/>
            <p:cNvSpPr/>
            <p:nvPr/>
          </p:nvSpPr>
          <p:spPr>
            <a:xfrm>
              <a:off x="930307" y="1620933"/>
              <a:ext cx="1948200" cy="1948200"/>
            </a:xfrm>
            <a:prstGeom prst="ellipse">
              <a:avLst/>
            </a:prstGeom>
            <a:solidFill>
              <a:srgbClr val="F05A22"/>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800">
                <a:solidFill>
                  <a:schemeClr val="lt1"/>
                </a:solidFill>
                <a:latin typeface="Calibri"/>
                <a:ea typeface="Calibri"/>
                <a:cs typeface="Calibri"/>
                <a:sym typeface="Calibri"/>
              </a:endParaRPr>
            </a:p>
          </p:txBody>
        </p:sp>
        <p:sp>
          <p:nvSpPr>
            <p:cNvPr id="121" name="Google Shape;393;p43"/>
            <p:cNvSpPr/>
            <p:nvPr/>
          </p:nvSpPr>
          <p:spPr>
            <a:xfrm>
              <a:off x="988236" y="1666368"/>
              <a:ext cx="1948200" cy="1948200"/>
            </a:xfrm>
            <a:prstGeom prst="ellipse">
              <a:avLst/>
            </a:prstGeom>
            <a:solidFill>
              <a:schemeClr val="lt1"/>
            </a:solidFill>
            <a:ln w="50800" cap="flat" cmpd="sng">
              <a:solidFill>
                <a:srgbClr val="FEB913"/>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800">
                <a:solidFill>
                  <a:schemeClr val="lt1"/>
                </a:solidFill>
                <a:latin typeface="Calibri"/>
                <a:ea typeface="Calibri"/>
                <a:cs typeface="Calibri"/>
                <a:sym typeface="Calibri"/>
              </a:endParaRPr>
            </a:p>
          </p:txBody>
        </p:sp>
      </p:grpSp>
      <p:grpSp>
        <p:nvGrpSpPr>
          <p:cNvPr id="122" name="Google Shape;394;p43"/>
          <p:cNvGrpSpPr/>
          <p:nvPr/>
        </p:nvGrpSpPr>
        <p:grpSpPr>
          <a:xfrm>
            <a:off x="2197852" y="4048122"/>
            <a:ext cx="2006129" cy="1495227"/>
            <a:chOff x="5533032" y="-190207"/>
            <a:chExt cx="2006129" cy="1993635"/>
          </a:xfrm>
        </p:grpSpPr>
        <p:sp>
          <p:nvSpPr>
            <p:cNvPr id="123" name="Google Shape;395;p43"/>
            <p:cNvSpPr/>
            <p:nvPr/>
          </p:nvSpPr>
          <p:spPr>
            <a:xfrm rot="10800000">
              <a:off x="5590961" y="-144772"/>
              <a:ext cx="1948200" cy="1948200"/>
            </a:xfrm>
            <a:prstGeom prst="ellipse">
              <a:avLst/>
            </a:prstGeom>
            <a:solidFill>
              <a:srgbClr val="FEB913"/>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800">
                <a:solidFill>
                  <a:schemeClr val="lt1"/>
                </a:solidFill>
                <a:latin typeface="Calibri"/>
                <a:ea typeface="Calibri"/>
                <a:cs typeface="Calibri"/>
                <a:sym typeface="Calibri"/>
              </a:endParaRPr>
            </a:p>
          </p:txBody>
        </p:sp>
        <p:sp>
          <p:nvSpPr>
            <p:cNvPr id="124" name="Google Shape;396;p43"/>
            <p:cNvSpPr/>
            <p:nvPr/>
          </p:nvSpPr>
          <p:spPr>
            <a:xfrm rot="10800000">
              <a:off x="5533032" y="-190207"/>
              <a:ext cx="1948200" cy="1948200"/>
            </a:xfrm>
            <a:prstGeom prst="ellipse">
              <a:avLst/>
            </a:prstGeom>
            <a:solidFill>
              <a:schemeClr val="lt1"/>
            </a:solidFill>
            <a:ln w="50800" cap="flat" cmpd="sng">
              <a:solidFill>
                <a:srgbClr val="99CA3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800">
                <a:solidFill>
                  <a:schemeClr val="lt1"/>
                </a:solidFill>
                <a:latin typeface="Calibri"/>
                <a:ea typeface="Calibri"/>
                <a:cs typeface="Calibri"/>
                <a:sym typeface="Calibri"/>
              </a:endParaRPr>
            </a:p>
          </p:txBody>
        </p:sp>
      </p:grpSp>
      <p:grpSp>
        <p:nvGrpSpPr>
          <p:cNvPr id="125" name="Google Shape;397;p43"/>
          <p:cNvGrpSpPr/>
          <p:nvPr/>
        </p:nvGrpSpPr>
        <p:grpSpPr>
          <a:xfrm rot="-7230056">
            <a:off x="5389403" y="3835529"/>
            <a:ext cx="1597227" cy="1921088"/>
            <a:chOff x="5533032" y="-190207"/>
            <a:chExt cx="2006129" cy="1993635"/>
          </a:xfrm>
        </p:grpSpPr>
        <p:sp>
          <p:nvSpPr>
            <p:cNvPr id="126" name="Google Shape;398;p43"/>
            <p:cNvSpPr/>
            <p:nvPr/>
          </p:nvSpPr>
          <p:spPr>
            <a:xfrm rot="10800000">
              <a:off x="5590961" y="-144772"/>
              <a:ext cx="1948200" cy="1948200"/>
            </a:xfrm>
            <a:prstGeom prst="ellipse">
              <a:avLst/>
            </a:prstGeom>
            <a:solidFill>
              <a:srgbClr val="FEB913"/>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800">
                <a:solidFill>
                  <a:schemeClr val="lt1"/>
                </a:solidFill>
                <a:latin typeface="Calibri"/>
                <a:ea typeface="Calibri"/>
                <a:cs typeface="Calibri"/>
                <a:sym typeface="Calibri"/>
              </a:endParaRPr>
            </a:p>
          </p:txBody>
        </p:sp>
        <p:sp>
          <p:nvSpPr>
            <p:cNvPr id="127" name="Google Shape;399;p43"/>
            <p:cNvSpPr/>
            <p:nvPr/>
          </p:nvSpPr>
          <p:spPr>
            <a:xfrm rot="10800000">
              <a:off x="5533032" y="-190207"/>
              <a:ext cx="1948200" cy="1948200"/>
            </a:xfrm>
            <a:prstGeom prst="ellipse">
              <a:avLst/>
            </a:prstGeom>
            <a:solidFill>
              <a:schemeClr val="lt1"/>
            </a:solidFill>
            <a:ln w="50800" cap="flat" cmpd="sng">
              <a:solidFill>
                <a:srgbClr val="99CA3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800">
                <a:solidFill>
                  <a:schemeClr val="lt1"/>
                </a:solidFill>
                <a:latin typeface="Calibri"/>
                <a:ea typeface="Calibri"/>
                <a:cs typeface="Calibri"/>
                <a:sym typeface="Calibri"/>
              </a:endParaRPr>
            </a:p>
          </p:txBody>
        </p:sp>
      </p:grpSp>
      <p:grpSp>
        <p:nvGrpSpPr>
          <p:cNvPr id="128" name="Google Shape;400;p43"/>
          <p:cNvGrpSpPr/>
          <p:nvPr/>
        </p:nvGrpSpPr>
        <p:grpSpPr>
          <a:xfrm rot="-8353251">
            <a:off x="3803421" y="2137628"/>
            <a:ext cx="1738464" cy="1796025"/>
            <a:chOff x="5533032" y="-190207"/>
            <a:chExt cx="2006129" cy="1993635"/>
          </a:xfrm>
        </p:grpSpPr>
        <p:sp>
          <p:nvSpPr>
            <p:cNvPr id="129" name="Google Shape;401;p43"/>
            <p:cNvSpPr/>
            <p:nvPr/>
          </p:nvSpPr>
          <p:spPr>
            <a:xfrm rot="10800000">
              <a:off x="5590961" y="-144772"/>
              <a:ext cx="1948200" cy="1948200"/>
            </a:xfrm>
            <a:prstGeom prst="ellipse">
              <a:avLst/>
            </a:prstGeom>
            <a:solidFill>
              <a:srgbClr val="FEB913"/>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800">
                <a:solidFill>
                  <a:schemeClr val="lt1"/>
                </a:solidFill>
                <a:latin typeface="Calibri"/>
                <a:ea typeface="Calibri"/>
                <a:cs typeface="Calibri"/>
                <a:sym typeface="Calibri"/>
              </a:endParaRPr>
            </a:p>
          </p:txBody>
        </p:sp>
        <p:sp>
          <p:nvSpPr>
            <p:cNvPr id="130" name="Google Shape;402;p43"/>
            <p:cNvSpPr/>
            <p:nvPr/>
          </p:nvSpPr>
          <p:spPr>
            <a:xfrm rot="10800000">
              <a:off x="5533032" y="-190207"/>
              <a:ext cx="1948200" cy="1948200"/>
            </a:xfrm>
            <a:prstGeom prst="ellipse">
              <a:avLst/>
            </a:prstGeom>
            <a:solidFill>
              <a:schemeClr val="lt1"/>
            </a:solidFill>
            <a:ln w="50800" cap="flat" cmpd="sng">
              <a:solidFill>
                <a:srgbClr val="99CA3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800">
                <a:solidFill>
                  <a:schemeClr val="lt1"/>
                </a:solidFill>
                <a:latin typeface="Calibri"/>
                <a:ea typeface="Calibri"/>
                <a:cs typeface="Calibri"/>
                <a:sym typeface="Calibri"/>
              </a:endParaRPr>
            </a:p>
          </p:txBody>
        </p:sp>
      </p:grpSp>
      <p:sp>
        <p:nvSpPr>
          <p:cNvPr id="131" name="Google Shape;403;p43"/>
          <p:cNvSpPr txBox="1"/>
          <p:nvPr/>
        </p:nvSpPr>
        <p:spPr>
          <a:xfrm>
            <a:off x="1098338" y="2710498"/>
            <a:ext cx="1538400" cy="392400"/>
          </a:xfrm>
          <a:prstGeom prst="rect">
            <a:avLst/>
          </a:prstGeom>
          <a:noFill/>
          <a:ln>
            <a:noFill/>
          </a:ln>
        </p:spPr>
        <p:txBody>
          <a:bodyPr spcFirstLastPara="1" wrap="square" lIns="91425" tIns="45700" rIns="91425" bIns="45700" anchor="t" anchorCtr="0">
            <a:noAutofit/>
          </a:bodyPr>
          <a:lstStyle/>
          <a:p>
            <a:pPr algn="ctr"/>
            <a:r>
              <a:rPr lang="en" dirty="0">
                <a:solidFill>
                  <a:srgbClr val="001647"/>
                </a:solidFill>
                <a:latin typeface="TheSansB W5 Plain" panose="020B0502050302020203" pitchFamily="34" charset="0"/>
              </a:rPr>
              <a:t>Valuable source for peer support</a:t>
            </a:r>
            <a:endParaRPr dirty="0">
              <a:latin typeface="TheSansB W5 Plain" panose="020B0502050302020203" pitchFamily="34" charset="0"/>
            </a:endParaRPr>
          </a:p>
        </p:txBody>
      </p:sp>
      <p:sp>
        <p:nvSpPr>
          <p:cNvPr id="132" name="Google Shape;404;p43"/>
          <p:cNvSpPr txBox="1"/>
          <p:nvPr/>
        </p:nvSpPr>
        <p:spPr>
          <a:xfrm>
            <a:off x="3795362" y="2598985"/>
            <a:ext cx="1757400" cy="554100"/>
          </a:xfrm>
          <a:prstGeom prst="rect">
            <a:avLst/>
          </a:prstGeom>
          <a:noFill/>
          <a:ln>
            <a:noFill/>
          </a:ln>
        </p:spPr>
        <p:txBody>
          <a:bodyPr spcFirstLastPara="1" wrap="square" lIns="91425" tIns="45700" rIns="91425" bIns="45700" anchor="t" anchorCtr="0">
            <a:noAutofit/>
          </a:bodyPr>
          <a:lstStyle/>
          <a:p>
            <a:pPr algn="ctr"/>
            <a:r>
              <a:rPr lang="en" sz="1600" dirty="0">
                <a:solidFill>
                  <a:srgbClr val="001647"/>
                </a:solidFill>
                <a:latin typeface="TheSansB W5 Plain" panose="020B0502050302020203" pitchFamily="34" charset="0"/>
              </a:rPr>
              <a:t>Community of like-minded people with similar goals </a:t>
            </a:r>
            <a:endParaRPr sz="1600" dirty="0">
              <a:latin typeface="TheSansB W5 Plain" panose="020B0502050302020203" pitchFamily="34" charset="0"/>
            </a:endParaRPr>
          </a:p>
        </p:txBody>
      </p:sp>
      <p:sp>
        <p:nvSpPr>
          <p:cNvPr id="133" name="Google Shape;405;p43"/>
          <p:cNvSpPr txBox="1"/>
          <p:nvPr/>
        </p:nvSpPr>
        <p:spPr>
          <a:xfrm>
            <a:off x="2293636" y="4490396"/>
            <a:ext cx="1784700" cy="554100"/>
          </a:xfrm>
          <a:prstGeom prst="rect">
            <a:avLst/>
          </a:prstGeom>
          <a:noFill/>
          <a:ln>
            <a:noFill/>
          </a:ln>
        </p:spPr>
        <p:txBody>
          <a:bodyPr spcFirstLastPara="1" wrap="square" lIns="91425" tIns="45700" rIns="91425" bIns="45700" anchor="t" anchorCtr="0">
            <a:noAutofit/>
          </a:bodyPr>
          <a:lstStyle/>
          <a:p>
            <a:pPr algn="ctr"/>
            <a:r>
              <a:rPr lang="en" sz="1600" dirty="0">
                <a:solidFill>
                  <a:srgbClr val="001647"/>
                </a:solidFill>
                <a:latin typeface="TheSansB W5 Plain" panose="020B0502050302020203" pitchFamily="34" charset="0"/>
              </a:rPr>
              <a:t>Advocates for diabetes awareness on campus </a:t>
            </a:r>
            <a:endParaRPr sz="1600" dirty="0">
              <a:latin typeface="TheSansB W5 Plain" panose="020B0502050302020203" pitchFamily="34" charset="0"/>
            </a:endParaRPr>
          </a:p>
        </p:txBody>
      </p:sp>
      <p:sp>
        <p:nvSpPr>
          <p:cNvPr id="134" name="Google Shape;406;p43"/>
          <p:cNvSpPr txBox="1"/>
          <p:nvPr/>
        </p:nvSpPr>
        <p:spPr>
          <a:xfrm>
            <a:off x="5351809" y="4613003"/>
            <a:ext cx="1658100" cy="554100"/>
          </a:xfrm>
          <a:prstGeom prst="rect">
            <a:avLst/>
          </a:prstGeom>
          <a:noFill/>
          <a:ln>
            <a:noFill/>
          </a:ln>
        </p:spPr>
        <p:txBody>
          <a:bodyPr spcFirstLastPara="1" wrap="square" lIns="91425" tIns="45700" rIns="91425" bIns="45700" anchor="t" anchorCtr="0">
            <a:noAutofit/>
          </a:bodyPr>
          <a:lstStyle/>
          <a:p>
            <a:pPr algn="ctr"/>
            <a:r>
              <a:rPr lang="en" sz="1600" dirty="0">
                <a:solidFill>
                  <a:srgbClr val="001647"/>
                </a:solidFill>
                <a:latin typeface="TheSansB W5 Plain" panose="020B0502050302020203" pitchFamily="34" charset="0"/>
              </a:rPr>
              <a:t>Leadership and skill building opportunities </a:t>
            </a:r>
            <a:endParaRPr sz="1600" dirty="0">
              <a:latin typeface="TheSansB W5 Plain" panose="020B0502050302020203" pitchFamily="34" charset="0"/>
            </a:endParaRPr>
          </a:p>
        </p:txBody>
      </p:sp>
      <p:sp>
        <p:nvSpPr>
          <p:cNvPr id="135" name="Google Shape;407;p43"/>
          <p:cNvSpPr txBox="1"/>
          <p:nvPr/>
        </p:nvSpPr>
        <p:spPr>
          <a:xfrm>
            <a:off x="6549922" y="2666801"/>
            <a:ext cx="1905600" cy="554100"/>
          </a:xfrm>
          <a:prstGeom prst="rect">
            <a:avLst/>
          </a:prstGeom>
          <a:noFill/>
          <a:ln>
            <a:noFill/>
          </a:ln>
        </p:spPr>
        <p:txBody>
          <a:bodyPr spcFirstLastPara="1" wrap="square" lIns="91425" tIns="45700" rIns="91425" bIns="45700" anchor="t" anchorCtr="0">
            <a:noAutofit/>
          </a:bodyPr>
          <a:lstStyle/>
          <a:p>
            <a:pPr algn="ctr"/>
            <a:r>
              <a:rPr lang="en" sz="1600" dirty="0">
                <a:solidFill>
                  <a:srgbClr val="001647"/>
                </a:solidFill>
                <a:latin typeface="TheSansB W5 Plain" panose="020B0502050302020203" pitchFamily="34" charset="0"/>
              </a:rPr>
              <a:t>Connections to others in the diabetes community</a:t>
            </a:r>
            <a:endParaRPr sz="1600" dirty="0">
              <a:latin typeface="TheSansB W5 Plain" panose="020B0502050302020203" pitchFamily="34" charset="0"/>
            </a:endParaRPr>
          </a:p>
        </p:txBody>
      </p:sp>
      <p:pic>
        <p:nvPicPr>
          <p:cNvPr id="136" name="Google Shape;408;p43" descr="Chat"/>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596561" y="2344784"/>
            <a:ext cx="400867" cy="400867"/>
          </a:xfrm>
          <a:prstGeom prst="rect">
            <a:avLst/>
          </a:prstGeom>
          <a:noFill/>
          <a:ln>
            <a:noFill/>
          </a:ln>
        </p:spPr>
      </p:pic>
      <p:pic>
        <p:nvPicPr>
          <p:cNvPr id="137" name="Google Shape;409;p43" descr="Network"/>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7268120" y="2294980"/>
            <a:ext cx="411264" cy="411264"/>
          </a:xfrm>
          <a:prstGeom prst="rect">
            <a:avLst/>
          </a:prstGeom>
          <a:noFill/>
          <a:ln>
            <a:noFill/>
          </a:ln>
        </p:spPr>
      </p:pic>
      <p:pic>
        <p:nvPicPr>
          <p:cNvPr id="138" name="Google Shape;410;p43" descr="Group"/>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4405596" y="2218001"/>
            <a:ext cx="498317" cy="498317"/>
          </a:xfrm>
          <a:prstGeom prst="rect">
            <a:avLst/>
          </a:prstGeom>
          <a:noFill/>
          <a:ln>
            <a:noFill/>
          </a:ln>
        </p:spPr>
      </p:pic>
      <p:pic>
        <p:nvPicPr>
          <p:cNvPr id="139" name="Google Shape;411;p43" descr="Megaphone"/>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2968337" y="4141963"/>
            <a:ext cx="348624" cy="348624"/>
          </a:xfrm>
          <a:prstGeom prst="rect">
            <a:avLst/>
          </a:prstGeom>
          <a:noFill/>
          <a:ln>
            <a:noFill/>
          </a:ln>
        </p:spPr>
      </p:pic>
      <p:pic>
        <p:nvPicPr>
          <p:cNvPr id="140" name="Google Shape;412;p43" descr="Person with idea"/>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6010669" y="4066250"/>
            <a:ext cx="411265" cy="411265"/>
          </a:xfrm>
          <a:prstGeom prst="rect">
            <a:avLst/>
          </a:prstGeom>
          <a:noFill/>
          <a:ln>
            <a:noFill/>
          </a:ln>
        </p:spPr>
      </p:pic>
    </p:spTree>
    <p:extLst>
      <p:ext uri="{BB962C8B-B14F-4D97-AF65-F5344CB8AC3E}">
        <p14:creationId xmlns:p14="http://schemas.microsoft.com/office/powerpoint/2010/main" val="26190819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E0D35236-1213-D647-8900-5082FB131A39}"/>
              </a:ext>
            </a:extLst>
          </p:cNvPr>
          <p:cNvGrpSpPr/>
          <p:nvPr/>
        </p:nvGrpSpPr>
        <p:grpSpPr>
          <a:xfrm>
            <a:off x="0" y="503490"/>
            <a:ext cx="9144000" cy="613954"/>
            <a:chOff x="0" y="1005840"/>
            <a:chExt cx="9144000" cy="613954"/>
          </a:xfrm>
        </p:grpSpPr>
        <p:sp>
          <p:nvSpPr>
            <p:cNvPr id="3" name="Rectangle 2">
              <a:extLst>
                <a:ext uri="{FF2B5EF4-FFF2-40B4-BE49-F238E27FC236}">
                  <a16:creationId xmlns:a16="http://schemas.microsoft.com/office/drawing/2014/main" id="{5C1B3119-0986-3C45-A333-0A6682047755}"/>
                </a:ext>
              </a:extLst>
            </p:cNvPr>
            <p:cNvSpPr/>
            <p:nvPr/>
          </p:nvSpPr>
          <p:spPr>
            <a:xfrm>
              <a:off x="0" y="1005840"/>
              <a:ext cx="9144000" cy="613954"/>
            </a:xfrm>
            <a:prstGeom prst="rect">
              <a:avLst/>
            </a:prstGeom>
            <a:solidFill>
              <a:srgbClr val="0016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F4282615-2D2B-534B-83AC-AA591891C2A0}"/>
                </a:ext>
              </a:extLst>
            </p:cNvPr>
            <p:cNvCxnSpPr/>
            <p:nvPr/>
          </p:nvCxnSpPr>
          <p:spPr>
            <a:xfrm>
              <a:off x="0" y="1619794"/>
              <a:ext cx="9144000" cy="0"/>
            </a:xfrm>
            <a:prstGeom prst="line">
              <a:avLst/>
            </a:prstGeom>
            <a:ln w="50800">
              <a:solidFill>
                <a:srgbClr val="F05A22"/>
              </a:solidFill>
            </a:ln>
          </p:spPr>
          <p:style>
            <a:lnRef idx="1">
              <a:schemeClr val="accent1"/>
            </a:lnRef>
            <a:fillRef idx="0">
              <a:schemeClr val="accent1"/>
            </a:fillRef>
            <a:effectRef idx="0">
              <a:schemeClr val="accent1"/>
            </a:effectRef>
            <a:fontRef idx="minor">
              <a:schemeClr val="tx1"/>
            </a:fontRef>
          </p:style>
        </p:cxnSp>
      </p:grpSp>
      <p:sp>
        <p:nvSpPr>
          <p:cNvPr id="5" name="Rectangle 25">
            <a:extLst>
              <a:ext uri="{FF2B5EF4-FFF2-40B4-BE49-F238E27FC236}">
                <a16:creationId xmlns:a16="http://schemas.microsoft.com/office/drawing/2014/main" id="{892F58A8-ABB6-3447-B30A-51E219030DD8}"/>
              </a:ext>
            </a:extLst>
          </p:cNvPr>
          <p:cNvSpPr/>
          <p:nvPr/>
        </p:nvSpPr>
        <p:spPr>
          <a:xfrm>
            <a:off x="-15552" y="-21419"/>
            <a:ext cx="858741" cy="5932144"/>
          </a:xfrm>
          <a:custGeom>
            <a:avLst/>
            <a:gdLst>
              <a:gd name="connsiteX0" fmla="*/ 0 w 580445"/>
              <a:gd name="connsiteY0" fmla="*/ 0 h 5454595"/>
              <a:gd name="connsiteX1" fmla="*/ 580445 w 580445"/>
              <a:gd name="connsiteY1" fmla="*/ 0 h 5454595"/>
              <a:gd name="connsiteX2" fmla="*/ 580445 w 580445"/>
              <a:gd name="connsiteY2" fmla="*/ 5454595 h 5454595"/>
              <a:gd name="connsiteX3" fmla="*/ 0 w 580445"/>
              <a:gd name="connsiteY3" fmla="*/ 5454595 h 5454595"/>
              <a:gd name="connsiteX4" fmla="*/ 0 w 580445"/>
              <a:gd name="connsiteY4" fmla="*/ 0 h 5454595"/>
              <a:gd name="connsiteX0" fmla="*/ 238539 w 818984"/>
              <a:gd name="connsiteY0" fmla="*/ 0 h 5454595"/>
              <a:gd name="connsiteX1" fmla="*/ 818984 w 818984"/>
              <a:gd name="connsiteY1" fmla="*/ 0 h 5454595"/>
              <a:gd name="connsiteX2" fmla="*/ 818984 w 818984"/>
              <a:gd name="connsiteY2" fmla="*/ 5454595 h 5454595"/>
              <a:gd name="connsiteX3" fmla="*/ 0 w 818984"/>
              <a:gd name="connsiteY3" fmla="*/ 1661823 h 5454595"/>
              <a:gd name="connsiteX4" fmla="*/ 238539 w 818984"/>
              <a:gd name="connsiteY4" fmla="*/ 0 h 5454595"/>
              <a:gd name="connsiteX0" fmla="*/ 254442 w 834887"/>
              <a:gd name="connsiteY0" fmla="*/ 0 h 5136543"/>
              <a:gd name="connsiteX1" fmla="*/ 834887 w 834887"/>
              <a:gd name="connsiteY1" fmla="*/ 0 h 5136543"/>
              <a:gd name="connsiteX2" fmla="*/ 0 w 834887"/>
              <a:gd name="connsiteY2" fmla="*/ 5136543 h 5136543"/>
              <a:gd name="connsiteX3" fmla="*/ 15903 w 834887"/>
              <a:gd name="connsiteY3" fmla="*/ 1661823 h 5136543"/>
              <a:gd name="connsiteX4" fmla="*/ 254442 w 834887"/>
              <a:gd name="connsiteY4" fmla="*/ 0 h 5136543"/>
              <a:gd name="connsiteX0" fmla="*/ 254442 w 620201"/>
              <a:gd name="connsiteY0" fmla="*/ 7951 h 5144494"/>
              <a:gd name="connsiteX1" fmla="*/ 620201 w 620201"/>
              <a:gd name="connsiteY1" fmla="*/ 0 h 5144494"/>
              <a:gd name="connsiteX2" fmla="*/ 0 w 620201"/>
              <a:gd name="connsiteY2" fmla="*/ 5144494 h 5144494"/>
              <a:gd name="connsiteX3" fmla="*/ 15903 w 620201"/>
              <a:gd name="connsiteY3" fmla="*/ 1669774 h 5144494"/>
              <a:gd name="connsiteX4" fmla="*/ 254442 w 620201"/>
              <a:gd name="connsiteY4" fmla="*/ 7951 h 5144494"/>
              <a:gd name="connsiteX0" fmla="*/ 254442 w 747422"/>
              <a:gd name="connsiteY0" fmla="*/ 15903 h 5152446"/>
              <a:gd name="connsiteX1" fmla="*/ 747422 w 747422"/>
              <a:gd name="connsiteY1" fmla="*/ 0 h 5152446"/>
              <a:gd name="connsiteX2" fmla="*/ 0 w 747422"/>
              <a:gd name="connsiteY2" fmla="*/ 5152446 h 5152446"/>
              <a:gd name="connsiteX3" fmla="*/ 15903 w 747422"/>
              <a:gd name="connsiteY3" fmla="*/ 1677726 h 5152446"/>
              <a:gd name="connsiteX4" fmla="*/ 254442 w 747422"/>
              <a:gd name="connsiteY4" fmla="*/ 15903 h 5152446"/>
              <a:gd name="connsiteX0" fmla="*/ 254442 w 842838"/>
              <a:gd name="connsiteY0" fmla="*/ 15903 h 5152446"/>
              <a:gd name="connsiteX1" fmla="*/ 842838 w 842838"/>
              <a:gd name="connsiteY1" fmla="*/ 0 h 5152446"/>
              <a:gd name="connsiteX2" fmla="*/ 0 w 842838"/>
              <a:gd name="connsiteY2" fmla="*/ 5152446 h 5152446"/>
              <a:gd name="connsiteX3" fmla="*/ 15903 w 842838"/>
              <a:gd name="connsiteY3" fmla="*/ 1677726 h 5152446"/>
              <a:gd name="connsiteX4" fmla="*/ 254442 w 842838"/>
              <a:gd name="connsiteY4" fmla="*/ 15903 h 5152446"/>
              <a:gd name="connsiteX0" fmla="*/ 7952 w 842838"/>
              <a:gd name="connsiteY0" fmla="*/ 9008 h 5152446"/>
              <a:gd name="connsiteX1" fmla="*/ 842838 w 842838"/>
              <a:gd name="connsiteY1" fmla="*/ 0 h 5152446"/>
              <a:gd name="connsiteX2" fmla="*/ 0 w 842838"/>
              <a:gd name="connsiteY2" fmla="*/ 5152446 h 5152446"/>
              <a:gd name="connsiteX3" fmla="*/ 15903 w 842838"/>
              <a:gd name="connsiteY3" fmla="*/ 1677726 h 5152446"/>
              <a:gd name="connsiteX4" fmla="*/ 7952 w 842838"/>
              <a:gd name="connsiteY4" fmla="*/ 9008 h 5152446"/>
              <a:gd name="connsiteX0" fmla="*/ 8304 w 843190"/>
              <a:gd name="connsiteY0" fmla="*/ 9008 h 5152446"/>
              <a:gd name="connsiteX1" fmla="*/ 843190 w 843190"/>
              <a:gd name="connsiteY1" fmla="*/ 0 h 5152446"/>
              <a:gd name="connsiteX2" fmla="*/ 352 w 843190"/>
              <a:gd name="connsiteY2" fmla="*/ 5152446 h 5152446"/>
              <a:gd name="connsiteX3" fmla="*/ 352 w 843190"/>
              <a:gd name="connsiteY3" fmla="*/ 1691518 h 5152446"/>
              <a:gd name="connsiteX4" fmla="*/ 8304 w 843190"/>
              <a:gd name="connsiteY4" fmla="*/ 9008 h 5152446"/>
              <a:gd name="connsiteX0" fmla="*/ 0 w 858740"/>
              <a:gd name="connsiteY0" fmla="*/ 0 h 5157230"/>
              <a:gd name="connsiteX1" fmla="*/ 858740 w 858740"/>
              <a:gd name="connsiteY1" fmla="*/ 4784 h 5157230"/>
              <a:gd name="connsiteX2" fmla="*/ 15902 w 858740"/>
              <a:gd name="connsiteY2" fmla="*/ 5157230 h 5157230"/>
              <a:gd name="connsiteX3" fmla="*/ 15902 w 858740"/>
              <a:gd name="connsiteY3" fmla="*/ 1696302 h 5157230"/>
              <a:gd name="connsiteX4" fmla="*/ 0 w 858740"/>
              <a:gd name="connsiteY4" fmla="*/ 0 h 5157230"/>
              <a:gd name="connsiteX0" fmla="*/ 1 w 858741"/>
              <a:gd name="connsiteY0" fmla="*/ 0 h 5281358"/>
              <a:gd name="connsiteX1" fmla="*/ 858741 w 858741"/>
              <a:gd name="connsiteY1" fmla="*/ 4784 h 5281358"/>
              <a:gd name="connsiteX2" fmla="*/ 0 w 858741"/>
              <a:gd name="connsiteY2" fmla="*/ 5281358 h 5281358"/>
              <a:gd name="connsiteX3" fmla="*/ 15903 w 858741"/>
              <a:gd name="connsiteY3" fmla="*/ 1696302 h 5281358"/>
              <a:gd name="connsiteX4" fmla="*/ 1 w 858741"/>
              <a:gd name="connsiteY4" fmla="*/ 0 h 5281358"/>
              <a:gd name="connsiteX0" fmla="*/ 1 w 858741"/>
              <a:gd name="connsiteY0" fmla="*/ 0 h 5144808"/>
              <a:gd name="connsiteX1" fmla="*/ 858741 w 858741"/>
              <a:gd name="connsiteY1" fmla="*/ 4784 h 5144808"/>
              <a:gd name="connsiteX2" fmla="*/ 0 w 858741"/>
              <a:gd name="connsiteY2" fmla="*/ 5144808 h 5144808"/>
              <a:gd name="connsiteX3" fmla="*/ 15903 w 858741"/>
              <a:gd name="connsiteY3" fmla="*/ 1696302 h 5144808"/>
              <a:gd name="connsiteX4" fmla="*/ 1 w 858741"/>
              <a:gd name="connsiteY4" fmla="*/ 0 h 5144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8741" h="5144808">
                <a:moveTo>
                  <a:pt x="1" y="0"/>
                </a:moveTo>
                <a:lnTo>
                  <a:pt x="858741" y="4784"/>
                </a:lnTo>
                <a:lnTo>
                  <a:pt x="0" y="5144808"/>
                </a:lnTo>
                <a:lnTo>
                  <a:pt x="15903" y="1696302"/>
                </a:lnTo>
                <a:cubicBezTo>
                  <a:pt x="13253" y="1140063"/>
                  <a:pt x="2651" y="556239"/>
                  <a:pt x="1" y="0"/>
                </a:cubicBezTo>
                <a:close/>
              </a:path>
            </a:pathLst>
          </a:custGeom>
          <a:solidFill>
            <a:srgbClr val="02AC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25">
            <a:extLst>
              <a:ext uri="{FF2B5EF4-FFF2-40B4-BE49-F238E27FC236}">
                <a16:creationId xmlns:a16="http://schemas.microsoft.com/office/drawing/2014/main" id="{EC97DC94-B3F5-D045-AF7E-BC745D231F3B}"/>
              </a:ext>
            </a:extLst>
          </p:cNvPr>
          <p:cNvSpPr/>
          <p:nvPr/>
        </p:nvSpPr>
        <p:spPr>
          <a:xfrm>
            <a:off x="-16668" y="-39756"/>
            <a:ext cx="764089" cy="5263764"/>
          </a:xfrm>
          <a:custGeom>
            <a:avLst/>
            <a:gdLst>
              <a:gd name="connsiteX0" fmla="*/ 0 w 580445"/>
              <a:gd name="connsiteY0" fmla="*/ 0 h 5454595"/>
              <a:gd name="connsiteX1" fmla="*/ 580445 w 580445"/>
              <a:gd name="connsiteY1" fmla="*/ 0 h 5454595"/>
              <a:gd name="connsiteX2" fmla="*/ 580445 w 580445"/>
              <a:gd name="connsiteY2" fmla="*/ 5454595 h 5454595"/>
              <a:gd name="connsiteX3" fmla="*/ 0 w 580445"/>
              <a:gd name="connsiteY3" fmla="*/ 5454595 h 5454595"/>
              <a:gd name="connsiteX4" fmla="*/ 0 w 580445"/>
              <a:gd name="connsiteY4" fmla="*/ 0 h 5454595"/>
              <a:gd name="connsiteX0" fmla="*/ 238539 w 818984"/>
              <a:gd name="connsiteY0" fmla="*/ 0 h 5454595"/>
              <a:gd name="connsiteX1" fmla="*/ 818984 w 818984"/>
              <a:gd name="connsiteY1" fmla="*/ 0 h 5454595"/>
              <a:gd name="connsiteX2" fmla="*/ 818984 w 818984"/>
              <a:gd name="connsiteY2" fmla="*/ 5454595 h 5454595"/>
              <a:gd name="connsiteX3" fmla="*/ 0 w 818984"/>
              <a:gd name="connsiteY3" fmla="*/ 1661823 h 5454595"/>
              <a:gd name="connsiteX4" fmla="*/ 238539 w 818984"/>
              <a:gd name="connsiteY4" fmla="*/ 0 h 5454595"/>
              <a:gd name="connsiteX0" fmla="*/ 254442 w 834887"/>
              <a:gd name="connsiteY0" fmla="*/ 0 h 5136543"/>
              <a:gd name="connsiteX1" fmla="*/ 834887 w 834887"/>
              <a:gd name="connsiteY1" fmla="*/ 0 h 5136543"/>
              <a:gd name="connsiteX2" fmla="*/ 0 w 834887"/>
              <a:gd name="connsiteY2" fmla="*/ 5136543 h 5136543"/>
              <a:gd name="connsiteX3" fmla="*/ 15903 w 834887"/>
              <a:gd name="connsiteY3" fmla="*/ 1661823 h 5136543"/>
              <a:gd name="connsiteX4" fmla="*/ 254442 w 834887"/>
              <a:gd name="connsiteY4" fmla="*/ 0 h 5136543"/>
              <a:gd name="connsiteX0" fmla="*/ 254442 w 620201"/>
              <a:gd name="connsiteY0" fmla="*/ 7951 h 5144494"/>
              <a:gd name="connsiteX1" fmla="*/ 620201 w 620201"/>
              <a:gd name="connsiteY1" fmla="*/ 0 h 5144494"/>
              <a:gd name="connsiteX2" fmla="*/ 0 w 620201"/>
              <a:gd name="connsiteY2" fmla="*/ 5144494 h 5144494"/>
              <a:gd name="connsiteX3" fmla="*/ 15903 w 620201"/>
              <a:gd name="connsiteY3" fmla="*/ 1669774 h 5144494"/>
              <a:gd name="connsiteX4" fmla="*/ 254442 w 620201"/>
              <a:gd name="connsiteY4" fmla="*/ 7951 h 5144494"/>
              <a:gd name="connsiteX0" fmla="*/ 254442 w 747422"/>
              <a:gd name="connsiteY0" fmla="*/ 15903 h 5152446"/>
              <a:gd name="connsiteX1" fmla="*/ 747422 w 747422"/>
              <a:gd name="connsiteY1" fmla="*/ 0 h 5152446"/>
              <a:gd name="connsiteX2" fmla="*/ 0 w 747422"/>
              <a:gd name="connsiteY2" fmla="*/ 5152446 h 5152446"/>
              <a:gd name="connsiteX3" fmla="*/ 15903 w 747422"/>
              <a:gd name="connsiteY3" fmla="*/ 1677726 h 5152446"/>
              <a:gd name="connsiteX4" fmla="*/ 254442 w 747422"/>
              <a:gd name="connsiteY4" fmla="*/ 15903 h 5152446"/>
              <a:gd name="connsiteX0" fmla="*/ 238540 w 747422"/>
              <a:gd name="connsiteY0" fmla="*/ 0 h 5176299"/>
              <a:gd name="connsiteX1" fmla="*/ 747422 w 747422"/>
              <a:gd name="connsiteY1" fmla="*/ 23853 h 5176299"/>
              <a:gd name="connsiteX2" fmla="*/ 0 w 747422"/>
              <a:gd name="connsiteY2" fmla="*/ 5176299 h 5176299"/>
              <a:gd name="connsiteX3" fmla="*/ 15903 w 747422"/>
              <a:gd name="connsiteY3" fmla="*/ 1701579 h 5176299"/>
              <a:gd name="connsiteX4" fmla="*/ 238540 w 747422"/>
              <a:gd name="connsiteY4" fmla="*/ 0 h 5176299"/>
              <a:gd name="connsiteX0" fmla="*/ 238540 w 747422"/>
              <a:gd name="connsiteY0" fmla="*/ 0 h 5176299"/>
              <a:gd name="connsiteX1" fmla="*/ 747422 w 747422"/>
              <a:gd name="connsiteY1" fmla="*/ 7950 h 5176299"/>
              <a:gd name="connsiteX2" fmla="*/ 0 w 747422"/>
              <a:gd name="connsiteY2" fmla="*/ 5176299 h 5176299"/>
              <a:gd name="connsiteX3" fmla="*/ 15903 w 747422"/>
              <a:gd name="connsiteY3" fmla="*/ 1701579 h 5176299"/>
              <a:gd name="connsiteX4" fmla="*/ 238540 w 747422"/>
              <a:gd name="connsiteY4" fmla="*/ 0 h 5176299"/>
              <a:gd name="connsiteX0" fmla="*/ 238540 w 747422"/>
              <a:gd name="connsiteY0" fmla="*/ 0 h 5176299"/>
              <a:gd name="connsiteX1" fmla="*/ 747422 w 747422"/>
              <a:gd name="connsiteY1" fmla="*/ 7950 h 5176299"/>
              <a:gd name="connsiteX2" fmla="*/ 0 w 747422"/>
              <a:gd name="connsiteY2" fmla="*/ 5176299 h 5176299"/>
              <a:gd name="connsiteX3" fmla="*/ 15903 w 747422"/>
              <a:gd name="connsiteY3" fmla="*/ 1701579 h 5176299"/>
              <a:gd name="connsiteX4" fmla="*/ 238540 w 747422"/>
              <a:gd name="connsiteY4" fmla="*/ 0 h 5176299"/>
              <a:gd name="connsiteX0" fmla="*/ 238540 w 747422"/>
              <a:gd name="connsiteY0" fmla="*/ 0 h 5176299"/>
              <a:gd name="connsiteX1" fmla="*/ 747422 w 747422"/>
              <a:gd name="connsiteY1" fmla="*/ 7950 h 5176299"/>
              <a:gd name="connsiteX2" fmla="*/ 0 w 747422"/>
              <a:gd name="connsiteY2" fmla="*/ 5176299 h 5176299"/>
              <a:gd name="connsiteX3" fmla="*/ 7952 w 747422"/>
              <a:gd name="connsiteY3" fmla="*/ 1733385 h 5176299"/>
              <a:gd name="connsiteX4" fmla="*/ 238540 w 747422"/>
              <a:gd name="connsiteY4" fmla="*/ 0 h 5176299"/>
              <a:gd name="connsiteX0" fmla="*/ 254443 w 763325"/>
              <a:gd name="connsiteY0" fmla="*/ 0 h 5263764"/>
              <a:gd name="connsiteX1" fmla="*/ 763325 w 763325"/>
              <a:gd name="connsiteY1" fmla="*/ 7950 h 5263764"/>
              <a:gd name="connsiteX2" fmla="*/ 0 w 763325"/>
              <a:gd name="connsiteY2" fmla="*/ 5263764 h 5263764"/>
              <a:gd name="connsiteX3" fmla="*/ 23855 w 763325"/>
              <a:gd name="connsiteY3" fmla="*/ 1733385 h 5263764"/>
              <a:gd name="connsiteX4" fmla="*/ 254443 w 763325"/>
              <a:gd name="connsiteY4" fmla="*/ 0 h 5263764"/>
              <a:gd name="connsiteX0" fmla="*/ 255207 w 764089"/>
              <a:gd name="connsiteY0" fmla="*/ 0 h 5263764"/>
              <a:gd name="connsiteX1" fmla="*/ 764089 w 764089"/>
              <a:gd name="connsiteY1" fmla="*/ 7950 h 5263764"/>
              <a:gd name="connsiteX2" fmla="*/ 764 w 764089"/>
              <a:gd name="connsiteY2" fmla="*/ 5263764 h 5263764"/>
              <a:gd name="connsiteX3" fmla="*/ 765 w 764089"/>
              <a:gd name="connsiteY3" fmla="*/ 1773141 h 5263764"/>
              <a:gd name="connsiteX4" fmla="*/ 255207 w 764089"/>
              <a:gd name="connsiteY4" fmla="*/ 0 h 52637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4089" h="5263764">
                <a:moveTo>
                  <a:pt x="255207" y="0"/>
                </a:moveTo>
                <a:cubicBezTo>
                  <a:pt x="424834" y="2650"/>
                  <a:pt x="292313" y="5300"/>
                  <a:pt x="764089" y="7950"/>
                </a:cubicBezTo>
                <a:lnTo>
                  <a:pt x="764" y="5263764"/>
                </a:lnTo>
                <a:cubicBezTo>
                  <a:pt x="3415" y="4116126"/>
                  <a:pt x="-1886" y="2920779"/>
                  <a:pt x="765" y="1773141"/>
                </a:cubicBezTo>
                <a:lnTo>
                  <a:pt x="255207" y="0"/>
                </a:lnTo>
                <a:close/>
              </a:path>
            </a:pathLst>
          </a:custGeom>
          <a:solidFill>
            <a:srgbClr val="99CA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3683A2D-19D0-9B43-9A7E-ECC1788DC38A}"/>
              </a:ext>
            </a:extLst>
          </p:cNvPr>
          <p:cNvSpPr txBox="1"/>
          <p:nvPr/>
        </p:nvSpPr>
        <p:spPr>
          <a:xfrm>
            <a:off x="916710" y="548640"/>
            <a:ext cx="6380814" cy="553998"/>
          </a:xfrm>
          <a:prstGeom prst="rect">
            <a:avLst/>
          </a:prstGeom>
          <a:noFill/>
        </p:spPr>
        <p:txBody>
          <a:bodyPr wrap="square" rtlCol="0">
            <a:spAutoFit/>
          </a:bodyPr>
          <a:lstStyle/>
          <a:p>
            <a:r>
              <a:rPr lang="en-US" sz="3000" dirty="0">
                <a:solidFill>
                  <a:schemeClr val="bg1"/>
                </a:solidFill>
                <a:latin typeface="TheSansB W7" panose="020B0402050302020203" pitchFamily="34" charset="77"/>
              </a:rPr>
              <a:t>FROM THE STUDENTS</a:t>
            </a:r>
          </a:p>
        </p:txBody>
      </p:sp>
      <p:sp>
        <p:nvSpPr>
          <p:cNvPr id="10" name="TextBox 9">
            <a:extLst>
              <a:ext uri="{FF2B5EF4-FFF2-40B4-BE49-F238E27FC236}">
                <a16:creationId xmlns:a16="http://schemas.microsoft.com/office/drawing/2014/main" id="{80F29FCF-314A-AD48-8DC8-F68C048172EE}"/>
              </a:ext>
            </a:extLst>
          </p:cNvPr>
          <p:cNvSpPr txBox="1"/>
          <p:nvPr/>
        </p:nvSpPr>
        <p:spPr>
          <a:xfrm>
            <a:off x="8017877" y="6424654"/>
            <a:ext cx="734238" cy="276999"/>
          </a:xfrm>
          <a:prstGeom prst="rect">
            <a:avLst/>
          </a:prstGeom>
          <a:noFill/>
        </p:spPr>
        <p:txBody>
          <a:bodyPr wrap="square" rtlCol="0">
            <a:spAutoFit/>
          </a:bodyPr>
          <a:lstStyle/>
          <a:p>
            <a:pPr algn="r"/>
            <a:r>
              <a:rPr lang="en-US" sz="1200" dirty="0">
                <a:solidFill>
                  <a:srgbClr val="001647"/>
                </a:solidFill>
                <a:latin typeface="TheSansB W7" panose="020B0402050302020203" pitchFamily="34" charset="77"/>
              </a:rPr>
              <a:t>&lt;#&gt;</a:t>
            </a:r>
          </a:p>
        </p:txBody>
      </p:sp>
      <p:sp>
        <p:nvSpPr>
          <p:cNvPr id="11" name="Triangle 10">
            <a:extLst>
              <a:ext uri="{FF2B5EF4-FFF2-40B4-BE49-F238E27FC236}">
                <a16:creationId xmlns:a16="http://schemas.microsoft.com/office/drawing/2014/main" id="{E37217B9-BFFD-074B-84E3-61859CCFCC3E}"/>
              </a:ext>
            </a:extLst>
          </p:cNvPr>
          <p:cNvSpPr/>
          <p:nvPr/>
        </p:nvSpPr>
        <p:spPr>
          <a:xfrm rot="10800000">
            <a:off x="-38893" y="-21420"/>
            <a:ext cx="275590" cy="1926417"/>
          </a:xfrm>
          <a:custGeom>
            <a:avLst/>
            <a:gdLst>
              <a:gd name="connsiteX0" fmla="*/ 0 w 101600"/>
              <a:gd name="connsiteY0" fmla="*/ 1673748 h 1673748"/>
              <a:gd name="connsiteX1" fmla="*/ 50800 w 101600"/>
              <a:gd name="connsiteY1" fmla="*/ 0 h 1673748"/>
              <a:gd name="connsiteX2" fmla="*/ 101600 w 101600"/>
              <a:gd name="connsiteY2" fmla="*/ 1673748 h 1673748"/>
              <a:gd name="connsiteX3" fmla="*/ 0 w 101600"/>
              <a:gd name="connsiteY3" fmla="*/ 1673748 h 1673748"/>
              <a:gd name="connsiteX0" fmla="*/ 0 w 254000"/>
              <a:gd name="connsiteY0" fmla="*/ 1653428 h 1673748"/>
              <a:gd name="connsiteX1" fmla="*/ 203200 w 254000"/>
              <a:gd name="connsiteY1" fmla="*/ 0 h 1673748"/>
              <a:gd name="connsiteX2" fmla="*/ 254000 w 254000"/>
              <a:gd name="connsiteY2" fmla="*/ 1673748 h 1673748"/>
              <a:gd name="connsiteX3" fmla="*/ 0 w 254000"/>
              <a:gd name="connsiteY3" fmla="*/ 1653428 h 1673748"/>
              <a:gd name="connsiteX0" fmla="*/ 0 w 345440"/>
              <a:gd name="connsiteY0" fmla="*/ 1876948 h 1897268"/>
              <a:gd name="connsiteX1" fmla="*/ 345440 w 345440"/>
              <a:gd name="connsiteY1" fmla="*/ 0 h 1897268"/>
              <a:gd name="connsiteX2" fmla="*/ 254000 w 345440"/>
              <a:gd name="connsiteY2" fmla="*/ 1897268 h 1897268"/>
              <a:gd name="connsiteX3" fmla="*/ 0 w 345440"/>
              <a:gd name="connsiteY3" fmla="*/ 1876948 h 1897268"/>
              <a:gd name="connsiteX0" fmla="*/ 0 w 275590"/>
              <a:gd name="connsiteY0" fmla="*/ 1775348 h 1795668"/>
              <a:gd name="connsiteX1" fmla="*/ 275590 w 275590"/>
              <a:gd name="connsiteY1" fmla="*/ 0 h 1795668"/>
              <a:gd name="connsiteX2" fmla="*/ 254000 w 275590"/>
              <a:gd name="connsiteY2" fmla="*/ 1795668 h 1795668"/>
              <a:gd name="connsiteX3" fmla="*/ 0 w 275590"/>
              <a:gd name="connsiteY3" fmla="*/ 1775348 h 1795668"/>
              <a:gd name="connsiteX0" fmla="*/ 0 w 275590"/>
              <a:gd name="connsiteY0" fmla="*/ 1794398 h 1795668"/>
              <a:gd name="connsiteX1" fmla="*/ 275590 w 275590"/>
              <a:gd name="connsiteY1" fmla="*/ 0 h 1795668"/>
              <a:gd name="connsiteX2" fmla="*/ 254000 w 275590"/>
              <a:gd name="connsiteY2" fmla="*/ 1795668 h 1795668"/>
              <a:gd name="connsiteX3" fmla="*/ 0 w 275590"/>
              <a:gd name="connsiteY3" fmla="*/ 1794398 h 1795668"/>
              <a:gd name="connsiteX0" fmla="*/ 0 w 275590"/>
              <a:gd name="connsiteY0" fmla="*/ 1794398 h 1797665"/>
              <a:gd name="connsiteX1" fmla="*/ 275590 w 275590"/>
              <a:gd name="connsiteY1" fmla="*/ 0 h 1797665"/>
              <a:gd name="connsiteX2" fmla="*/ 254000 w 275590"/>
              <a:gd name="connsiteY2" fmla="*/ 1795668 h 1797665"/>
              <a:gd name="connsiteX3" fmla="*/ 0 w 275590"/>
              <a:gd name="connsiteY3" fmla="*/ 1794398 h 1797665"/>
            </a:gdLst>
            <a:ahLst/>
            <a:cxnLst>
              <a:cxn ang="0">
                <a:pos x="connsiteX0" y="connsiteY0"/>
              </a:cxn>
              <a:cxn ang="0">
                <a:pos x="connsiteX1" y="connsiteY1"/>
              </a:cxn>
              <a:cxn ang="0">
                <a:pos x="connsiteX2" y="connsiteY2"/>
              </a:cxn>
              <a:cxn ang="0">
                <a:pos x="connsiteX3" y="connsiteY3"/>
              </a:cxn>
            </a:cxnLst>
            <a:rect l="l" t="t" r="r" b="b"/>
            <a:pathLst>
              <a:path w="275590" h="1797665">
                <a:moveTo>
                  <a:pt x="0" y="1794398"/>
                </a:moveTo>
                <a:lnTo>
                  <a:pt x="275590" y="0"/>
                </a:lnTo>
                <a:lnTo>
                  <a:pt x="254000" y="1795668"/>
                </a:lnTo>
                <a:cubicBezTo>
                  <a:pt x="169333" y="1795245"/>
                  <a:pt x="11642" y="1801171"/>
                  <a:pt x="0" y="179439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26EDF313-79FA-A041-8480-6C624724419E}"/>
              </a:ext>
            </a:extLst>
          </p:cNvPr>
          <p:cNvCxnSpPr>
            <a:cxnSpLocks/>
          </p:cNvCxnSpPr>
          <p:nvPr/>
        </p:nvCxnSpPr>
        <p:spPr>
          <a:xfrm flipH="1">
            <a:off x="-38893" y="-115753"/>
            <a:ext cx="786314" cy="549366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Parallelogram 17">
            <a:extLst>
              <a:ext uri="{FF2B5EF4-FFF2-40B4-BE49-F238E27FC236}">
                <a16:creationId xmlns:a16="http://schemas.microsoft.com/office/drawing/2014/main" id="{FF4273A5-E5CF-0F4F-8D97-3045F218F958}"/>
              </a:ext>
            </a:extLst>
          </p:cNvPr>
          <p:cNvSpPr/>
          <p:nvPr/>
        </p:nvSpPr>
        <p:spPr>
          <a:xfrm>
            <a:off x="5829436" y="-31073"/>
            <a:ext cx="3348258" cy="6928830"/>
          </a:xfrm>
          <a:custGeom>
            <a:avLst/>
            <a:gdLst>
              <a:gd name="connsiteX0" fmla="*/ 0 w 7410202"/>
              <a:gd name="connsiteY0" fmla="*/ 6856326 h 6856326"/>
              <a:gd name="connsiteX1" fmla="*/ 1714082 w 7410202"/>
              <a:gd name="connsiteY1" fmla="*/ 0 h 6856326"/>
              <a:gd name="connsiteX2" fmla="*/ 7410202 w 7410202"/>
              <a:gd name="connsiteY2" fmla="*/ 0 h 6856326"/>
              <a:gd name="connsiteX3" fmla="*/ 5696121 w 7410202"/>
              <a:gd name="connsiteY3" fmla="*/ 6856326 h 6856326"/>
              <a:gd name="connsiteX4" fmla="*/ 0 w 7410202"/>
              <a:gd name="connsiteY4" fmla="*/ 6856326 h 6856326"/>
              <a:gd name="connsiteX0" fmla="*/ 0 w 7410202"/>
              <a:gd name="connsiteY0" fmla="*/ 6856326 h 6856326"/>
              <a:gd name="connsiteX1" fmla="*/ 1714082 w 7410202"/>
              <a:gd name="connsiteY1" fmla="*/ 0 h 6856326"/>
              <a:gd name="connsiteX2" fmla="*/ 7410202 w 7410202"/>
              <a:gd name="connsiteY2" fmla="*/ 0 h 6856326"/>
              <a:gd name="connsiteX3" fmla="*/ 2157274 w 7410202"/>
              <a:gd name="connsiteY3" fmla="*/ 6856326 h 6856326"/>
              <a:gd name="connsiteX4" fmla="*/ 0 w 7410202"/>
              <a:gd name="connsiteY4" fmla="*/ 6856326 h 6856326"/>
              <a:gd name="connsiteX0" fmla="*/ 0 w 7410202"/>
              <a:gd name="connsiteY0" fmla="*/ 6856326 h 6856326"/>
              <a:gd name="connsiteX1" fmla="*/ 1714082 w 7410202"/>
              <a:gd name="connsiteY1" fmla="*/ 0 h 6856326"/>
              <a:gd name="connsiteX2" fmla="*/ 7410202 w 7410202"/>
              <a:gd name="connsiteY2" fmla="*/ 0 h 6856326"/>
              <a:gd name="connsiteX3" fmla="*/ 3582313 w 7410202"/>
              <a:gd name="connsiteY3" fmla="*/ 6832575 h 6856326"/>
              <a:gd name="connsiteX4" fmla="*/ 0 w 7410202"/>
              <a:gd name="connsiteY4" fmla="*/ 6856326 h 6856326"/>
              <a:gd name="connsiteX0" fmla="*/ 0 w 3764477"/>
              <a:gd name="connsiteY0" fmla="*/ 6856326 h 6856326"/>
              <a:gd name="connsiteX1" fmla="*/ 1714082 w 3764477"/>
              <a:gd name="connsiteY1" fmla="*/ 0 h 6856326"/>
              <a:gd name="connsiteX2" fmla="*/ 3764477 w 3764477"/>
              <a:gd name="connsiteY2" fmla="*/ 0 h 6856326"/>
              <a:gd name="connsiteX3" fmla="*/ 3582313 w 3764477"/>
              <a:gd name="connsiteY3" fmla="*/ 6832575 h 6856326"/>
              <a:gd name="connsiteX4" fmla="*/ 0 w 3764477"/>
              <a:gd name="connsiteY4" fmla="*/ 6856326 h 6856326"/>
              <a:gd name="connsiteX0" fmla="*/ 0 w 3582313"/>
              <a:gd name="connsiteY0" fmla="*/ 6856326 h 6856326"/>
              <a:gd name="connsiteX1" fmla="*/ 1714082 w 3582313"/>
              <a:gd name="connsiteY1" fmla="*/ 0 h 6856326"/>
              <a:gd name="connsiteX2" fmla="*/ 3241962 w 3582313"/>
              <a:gd name="connsiteY2" fmla="*/ 35626 h 6856326"/>
              <a:gd name="connsiteX3" fmla="*/ 3582313 w 3582313"/>
              <a:gd name="connsiteY3" fmla="*/ 6832575 h 6856326"/>
              <a:gd name="connsiteX4" fmla="*/ 0 w 3582313"/>
              <a:gd name="connsiteY4" fmla="*/ 6856326 h 6856326"/>
              <a:gd name="connsiteX0" fmla="*/ 0 w 3582313"/>
              <a:gd name="connsiteY0" fmla="*/ 6868202 h 6868202"/>
              <a:gd name="connsiteX1" fmla="*/ 1714082 w 3582313"/>
              <a:gd name="connsiteY1" fmla="*/ 11876 h 6868202"/>
              <a:gd name="connsiteX2" fmla="*/ 3562596 w 3582313"/>
              <a:gd name="connsiteY2" fmla="*/ 0 h 6868202"/>
              <a:gd name="connsiteX3" fmla="*/ 3582313 w 3582313"/>
              <a:gd name="connsiteY3" fmla="*/ 6844451 h 6868202"/>
              <a:gd name="connsiteX4" fmla="*/ 0 w 3582313"/>
              <a:gd name="connsiteY4" fmla="*/ 6868202 h 6868202"/>
              <a:gd name="connsiteX0" fmla="*/ 0 w 3047923"/>
              <a:gd name="connsiteY0" fmla="*/ 6820701 h 6844451"/>
              <a:gd name="connsiteX1" fmla="*/ 1179692 w 3047923"/>
              <a:gd name="connsiteY1" fmla="*/ 11876 h 6844451"/>
              <a:gd name="connsiteX2" fmla="*/ 3028206 w 3047923"/>
              <a:gd name="connsiteY2" fmla="*/ 0 h 6844451"/>
              <a:gd name="connsiteX3" fmla="*/ 3047923 w 3047923"/>
              <a:gd name="connsiteY3" fmla="*/ 6844451 h 6844451"/>
              <a:gd name="connsiteX4" fmla="*/ 0 w 3047923"/>
              <a:gd name="connsiteY4" fmla="*/ 6820701 h 6844451"/>
              <a:gd name="connsiteX0" fmla="*/ 0 w 3285430"/>
              <a:gd name="connsiteY0" fmla="*/ 6856327 h 6856327"/>
              <a:gd name="connsiteX1" fmla="*/ 1417199 w 3285430"/>
              <a:gd name="connsiteY1" fmla="*/ 11876 h 6856327"/>
              <a:gd name="connsiteX2" fmla="*/ 3265713 w 3285430"/>
              <a:gd name="connsiteY2" fmla="*/ 0 h 6856327"/>
              <a:gd name="connsiteX3" fmla="*/ 3285430 w 3285430"/>
              <a:gd name="connsiteY3" fmla="*/ 6844451 h 6856327"/>
              <a:gd name="connsiteX4" fmla="*/ 0 w 3285430"/>
              <a:gd name="connsiteY4" fmla="*/ 6856327 h 6856327"/>
              <a:gd name="connsiteX0" fmla="*/ 0 w 3285430"/>
              <a:gd name="connsiteY0" fmla="*/ 6891952 h 6891952"/>
              <a:gd name="connsiteX1" fmla="*/ 1832836 w 3285430"/>
              <a:gd name="connsiteY1" fmla="*/ 0 h 6891952"/>
              <a:gd name="connsiteX2" fmla="*/ 3265713 w 3285430"/>
              <a:gd name="connsiteY2" fmla="*/ 35625 h 6891952"/>
              <a:gd name="connsiteX3" fmla="*/ 3285430 w 3285430"/>
              <a:gd name="connsiteY3" fmla="*/ 6880076 h 6891952"/>
              <a:gd name="connsiteX4" fmla="*/ 0 w 3285430"/>
              <a:gd name="connsiteY4" fmla="*/ 6891952 h 6891952"/>
              <a:gd name="connsiteX0" fmla="*/ 0 w 3285430"/>
              <a:gd name="connsiteY0" fmla="*/ 6856327 h 6856327"/>
              <a:gd name="connsiteX1" fmla="*/ 2450353 w 3285430"/>
              <a:gd name="connsiteY1" fmla="*/ 23752 h 6856327"/>
              <a:gd name="connsiteX2" fmla="*/ 3265713 w 3285430"/>
              <a:gd name="connsiteY2" fmla="*/ 0 h 6856327"/>
              <a:gd name="connsiteX3" fmla="*/ 3285430 w 3285430"/>
              <a:gd name="connsiteY3" fmla="*/ 6844451 h 6856327"/>
              <a:gd name="connsiteX4" fmla="*/ 0 w 3285430"/>
              <a:gd name="connsiteY4" fmla="*/ 6856327 h 6856327"/>
              <a:gd name="connsiteX0" fmla="*/ 0 w 3285430"/>
              <a:gd name="connsiteY0" fmla="*/ 6856327 h 6856327"/>
              <a:gd name="connsiteX1" fmla="*/ 2830363 w 3285430"/>
              <a:gd name="connsiteY1" fmla="*/ 47503 h 6856327"/>
              <a:gd name="connsiteX2" fmla="*/ 3265713 w 3285430"/>
              <a:gd name="connsiteY2" fmla="*/ 0 h 6856327"/>
              <a:gd name="connsiteX3" fmla="*/ 3285430 w 3285430"/>
              <a:gd name="connsiteY3" fmla="*/ 6844451 h 6856327"/>
              <a:gd name="connsiteX4" fmla="*/ 0 w 3285430"/>
              <a:gd name="connsiteY4" fmla="*/ 6856327 h 6856327"/>
              <a:gd name="connsiteX0" fmla="*/ 0 w 3285430"/>
              <a:gd name="connsiteY0" fmla="*/ 6856327 h 6856327"/>
              <a:gd name="connsiteX1" fmla="*/ 2450353 w 3285430"/>
              <a:gd name="connsiteY1" fmla="*/ 2 h 6856327"/>
              <a:gd name="connsiteX2" fmla="*/ 3265713 w 3285430"/>
              <a:gd name="connsiteY2" fmla="*/ 0 h 6856327"/>
              <a:gd name="connsiteX3" fmla="*/ 3285430 w 3285430"/>
              <a:gd name="connsiteY3" fmla="*/ 6844451 h 6856327"/>
              <a:gd name="connsiteX4" fmla="*/ 0 w 3285430"/>
              <a:gd name="connsiteY4" fmla="*/ 6856327 h 6856327"/>
              <a:gd name="connsiteX0" fmla="*/ 0 w 3285430"/>
              <a:gd name="connsiteY0" fmla="*/ 6856327 h 6856327"/>
              <a:gd name="connsiteX1" fmla="*/ 2450353 w 3285430"/>
              <a:gd name="connsiteY1" fmla="*/ 2 h 6856327"/>
              <a:gd name="connsiteX2" fmla="*/ 3265713 w 3285430"/>
              <a:gd name="connsiteY2" fmla="*/ 0 h 6856327"/>
              <a:gd name="connsiteX3" fmla="*/ 3285430 w 3285430"/>
              <a:gd name="connsiteY3" fmla="*/ 6844451 h 6856327"/>
              <a:gd name="connsiteX4" fmla="*/ 0 w 3285430"/>
              <a:gd name="connsiteY4" fmla="*/ 6856327 h 6856327"/>
              <a:gd name="connsiteX0" fmla="*/ 0 w 3285430"/>
              <a:gd name="connsiteY0" fmla="*/ 6856327 h 6856327"/>
              <a:gd name="connsiteX1" fmla="*/ 2450353 w 3285430"/>
              <a:gd name="connsiteY1" fmla="*/ 2 h 6856327"/>
              <a:gd name="connsiteX2" fmla="*/ 3265713 w 3285430"/>
              <a:gd name="connsiteY2" fmla="*/ 0 h 6856327"/>
              <a:gd name="connsiteX3" fmla="*/ 3285430 w 3285430"/>
              <a:gd name="connsiteY3" fmla="*/ 6844451 h 6856327"/>
              <a:gd name="connsiteX4" fmla="*/ 0 w 3285430"/>
              <a:gd name="connsiteY4" fmla="*/ 6856327 h 6856327"/>
              <a:gd name="connsiteX0" fmla="*/ 0 w 3285430"/>
              <a:gd name="connsiteY0" fmla="*/ 6856327 h 6856327"/>
              <a:gd name="connsiteX1" fmla="*/ 2450353 w 3285430"/>
              <a:gd name="connsiteY1" fmla="*/ 2 h 6856327"/>
              <a:gd name="connsiteX2" fmla="*/ 3265713 w 3285430"/>
              <a:gd name="connsiteY2" fmla="*/ 0 h 6856327"/>
              <a:gd name="connsiteX3" fmla="*/ 3285430 w 3285430"/>
              <a:gd name="connsiteY3" fmla="*/ 6844451 h 6856327"/>
              <a:gd name="connsiteX4" fmla="*/ 0 w 3285430"/>
              <a:gd name="connsiteY4" fmla="*/ 6856327 h 6856327"/>
              <a:gd name="connsiteX0" fmla="*/ 0 w 3285430"/>
              <a:gd name="connsiteY0" fmla="*/ 6856327 h 6856327"/>
              <a:gd name="connsiteX1" fmla="*/ 2450353 w 3285430"/>
              <a:gd name="connsiteY1" fmla="*/ 2 h 6856327"/>
              <a:gd name="connsiteX2" fmla="*/ 3265713 w 3285430"/>
              <a:gd name="connsiteY2" fmla="*/ 0 h 6856327"/>
              <a:gd name="connsiteX3" fmla="*/ 3285430 w 3285430"/>
              <a:gd name="connsiteY3" fmla="*/ 6844451 h 6856327"/>
              <a:gd name="connsiteX4" fmla="*/ 0 w 3285430"/>
              <a:gd name="connsiteY4" fmla="*/ 6856327 h 6856327"/>
              <a:gd name="connsiteX0" fmla="*/ 0 w 3290320"/>
              <a:gd name="connsiteY0" fmla="*/ 6856327 h 6873790"/>
              <a:gd name="connsiteX1" fmla="*/ 2450353 w 3290320"/>
              <a:gd name="connsiteY1" fmla="*/ 2 h 6873790"/>
              <a:gd name="connsiteX2" fmla="*/ 3265713 w 3290320"/>
              <a:gd name="connsiteY2" fmla="*/ 0 h 6873790"/>
              <a:gd name="connsiteX3" fmla="*/ 3290320 w 3290320"/>
              <a:gd name="connsiteY3" fmla="*/ 6873790 h 6873790"/>
              <a:gd name="connsiteX4" fmla="*/ 0 w 3290320"/>
              <a:gd name="connsiteY4" fmla="*/ 6856327 h 6873790"/>
              <a:gd name="connsiteX0" fmla="*/ 0 w 3290320"/>
              <a:gd name="connsiteY0" fmla="*/ 6875884 h 6893347"/>
              <a:gd name="connsiteX1" fmla="*/ 2450353 w 3290320"/>
              <a:gd name="connsiteY1" fmla="*/ 0 h 6893347"/>
              <a:gd name="connsiteX2" fmla="*/ 3265713 w 3290320"/>
              <a:gd name="connsiteY2" fmla="*/ 19557 h 6893347"/>
              <a:gd name="connsiteX3" fmla="*/ 3290320 w 3290320"/>
              <a:gd name="connsiteY3" fmla="*/ 6893347 h 6893347"/>
              <a:gd name="connsiteX4" fmla="*/ 0 w 3290320"/>
              <a:gd name="connsiteY4" fmla="*/ 6875884 h 6893347"/>
              <a:gd name="connsiteX0" fmla="*/ 0 w 3290320"/>
              <a:gd name="connsiteY0" fmla="*/ 6875884 h 6893347"/>
              <a:gd name="connsiteX1" fmla="*/ 2450353 w 3290320"/>
              <a:gd name="connsiteY1" fmla="*/ 0 h 6893347"/>
              <a:gd name="connsiteX2" fmla="*/ 3265713 w 3290320"/>
              <a:gd name="connsiteY2" fmla="*/ 19557 h 6893347"/>
              <a:gd name="connsiteX3" fmla="*/ 3290320 w 3290320"/>
              <a:gd name="connsiteY3" fmla="*/ 6893347 h 6893347"/>
              <a:gd name="connsiteX4" fmla="*/ 0 w 3290320"/>
              <a:gd name="connsiteY4" fmla="*/ 6875884 h 6893347"/>
              <a:gd name="connsiteX0" fmla="*/ 0 w 3290320"/>
              <a:gd name="connsiteY0" fmla="*/ 6857291 h 6874754"/>
              <a:gd name="connsiteX1" fmla="*/ 2435683 w 3290320"/>
              <a:gd name="connsiteY1" fmla="*/ 44975 h 6874754"/>
              <a:gd name="connsiteX2" fmla="*/ 3265713 w 3290320"/>
              <a:gd name="connsiteY2" fmla="*/ 964 h 6874754"/>
              <a:gd name="connsiteX3" fmla="*/ 3290320 w 3290320"/>
              <a:gd name="connsiteY3" fmla="*/ 6874754 h 6874754"/>
              <a:gd name="connsiteX4" fmla="*/ 0 w 3290320"/>
              <a:gd name="connsiteY4" fmla="*/ 6857291 h 6874754"/>
              <a:gd name="connsiteX0" fmla="*/ 0 w 3290320"/>
              <a:gd name="connsiteY0" fmla="*/ 6880774 h 6898237"/>
              <a:gd name="connsiteX1" fmla="*/ 2450353 w 3290320"/>
              <a:gd name="connsiteY1" fmla="*/ 0 h 6898237"/>
              <a:gd name="connsiteX2" fmla="*/ 3265713 w 3290320"/>
              <a:gd name="connsiteY2" fmla="*/ 24447 h 6898237"/>
              <a:gd name="connsiteX3" fmla="*/ 3290320 w 3290320"/>
              <a:gd name="connsiteY3" fmla="*/ 6898237 h 6898237"/>
              <a:gd name="connsiteX4" fmla="*/ 0 w 3290320"/>
              <a:gd name="connsiteY4" fmla="*/ 6880774 h 6898237"/>
              <a:gd name="connsiteX0" fmla="*/ 0 w 3290320"/>
              <a:gd name="connsiteY0" fmla="*/ 6880774 h 6898237"/>
              <a:gd name="connsiteX1" fmla="*/ 2450353 w 3290320"/>
              <a:gd name="connsiteY1" fmla="*/ 0 h 6898237"/>
              <a:gd name="connsiteX2" fmla="*/ 3265713 w 3290320"/>
              <a:gd name="connsiteY2" fmla="*/ 19557 h 6898237"/>
              <a:gd name="connsiteX3" fmla="*/ 3290320 w 3290320"/>
              <a:gd name="connsiteY3" fmla="*/ 6898237 h 6898237"/>
              <a:gd name="connsiteX4" fmla="*/ 0 w 3290320"/>
              <a:gd name="connsiteY4" fmla="*/ 6880774 h 6898237"/>
              <a:gd name="connsiteX0" fmla="*/ 0 w 3334699"/>
              <a:gd name="connsiteY0" fmla="*/ 6880774 h 6898237"/>
              <a:gd name="connsiteX1" fmla="*/ 2450353 w 3334699"/>
              <a:gd name="connsiteY1" fmla="*/ 0 h 6898237"/>
              <a:gd name="connsiteX2" fmla="*/ 3334171 w 3334699"/>
              <a:gd name="connsiteY2" fmla="*/ 19557 h 6898237"/>
              <a:gd name="connsiteX3" fmla="*/ 3290320 w 3334699"/>
              <a:gd name="connsiteY3" fmla="*/ 6898237 h 6898237"/>
              <a:gd name="connsiteX4" fmla="*/ 0 w 3334699"/>
              <a:gd name="connsiteY4" fmla="*/ 6880774 h 6898237"/>
              <a:gd name="connsiteX0" fmla="*/ 0 w 3290320"/>
              <a:gd name="connsiteY0" fmla="*/ 6880774 h 6898237"/>
              <a:gd name="connsiteX1" fmla="*/ 2450353 w 3290320"/>
              <a:gd name="connsiteY1" fmla="*/ 0 h 6898237"/>
              <a:gd name="connsiteX2" fmla="*/ 3153247 w 3290320"/>
              <a:gd name="connsiteY2" fmla="*/ 58676 h 6898237"/>
              <a:gd name="connsiteX3" fmla="*/ 3290320 w 3290320"/>
              <a:gd name="connsiteY3" fmla="*/ 6898237 h 6898237"/>
              <a:gd name="connsiteX4" fmla="*/ 0 w 3290320"/>
              <a:gd name="connsiteY4" fmla="*/ 6880774 h 6898237"/>
              <a:gd name="connsiteX0" fmla="*/ 0 w 3290320"/>
              <a:gd name="connsiteY0" fmla="*/ 6880774 h 6898237"/>
              <a:gd name="connsiteX1" fmla="*/ 2450353 w 3290320"/>
              <a:gd name="connsiteY1" fmla="*/ 0 h 6898237"/>
              <a:gd name="connsiteX2" fmla="*/ 3280383 w 3290320"/>
              <a:gd name="connsiteY2" fmla="*/ 14668 h 6898237"/>
              <a:gd name="connsiteX3" fmla="*/ 3290320 w 3290320"/>
              <a:gd name="connsiteY3" fmla="*/ 6898237 h 6898237"/>
              <a:gd name="connsiteX4" fmla="*/ 0 w 3290320"/>
              <a:gd name="connsiteY4" fmla="*/ 6880774 h 6898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0320" h="6898237">
                <a:moveTo>
                  <a:pt x="0" y="6880774"/>
                </a:moveTo>
                <a:lnTo>
                  <a:pt x="2450353" y="0"/>
                </a:lnTo>
                <a:cubicBezTo>
                  <a:pt x="2447820" y="14436"/>
                  <a:pt x="3272648" y="4889"/>
                  <a:pt x="3280383" y="14668"/>
                </a:cubicBezTo>
                <a:cubicBezTo>
                  <a:pt x="3286955" y="2296152"/>
                  <a:pt x="3283748" y="4616753"/>
                  <a:pt x="3290320" y="6898237"/>
                </a:cubicBezTo>
                <a:lnTo>
                  <a:pt x="0" y="6880774"/>
                </a:lnTo>
                <a:close/>
              </a:path>
            </a:pathLst>
          </a:custGeom>
          <a:blipFill dpi="0" rotWithShape="0">
            <a:blip r:embed="rId3"/>
            <a:srcRect/>
            <a:tile tx="1346200" ty="0" sx="100000" sy="100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0" name="Straight Connector 19">
            <a:extLst>
              <a:ext uri="{FF2B5EF4-FFF2-40B4-BE49-F238E27FC236}">
                <a16:creationId xmlns:a16="http://schemas.microsoft.com/office/drawing/2014/main" id="{21B0FB32-3FE5-834A-920A-28FF02763B7B}"/>
              </a:ext>
            </a:extLst>
          </p:cNvPr>
          <p:cNvCxnSpPr>
            <a:cxnSpLocks/>
          </p:cNvCxnSpPr>
          <p:nvPr/>
        </p:nvCxnSpPr>
        <p:spPr>
          <a:xfrm flipV="1">
            <a:off x="5816184" y="-115752"/>
            <a:ext cx="2548327" cy="7078683"/>
          </a:xfrm>
          <a:prstGeom prst="line">
            <a:avLst/>
          </a:prstGeom>
          <a:ln w="50800">
            <a:solidFill>
              <a:srgbClr val="F05A22"/>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4705C87E-7363-444B-97DC-F9DD68A23BC5}"/>
              </a:ext>
            </a:extLst>
          </p:cNvPr>
          <p:cNvCxnSpPr>
            <a:cxnSpLocks/>
          </p:cNvCxnSpPr>
          <p:nvPr/>
        </p:nvCxnSpPr>
        <p:spPr>
          <a:xfrm flipV="1">
            <a:off x="5784448" y="-115752"/>
            <a:ext cx="2548327" cy="7078683"/>
          </a:xfrm>
          <a:prstGeom prst="line">
            <a:avLst/>
          </a:prstGeom>
          <a:ln w="31750">
            <a:solidFill>
              <a:srgbClr val="001647"/>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FEDC79F0-AEE8-DB41-92E9-CC453D59E5EF}"/>
              </a:ext>
            </a:extLst>
          </p:cNvPr>
          <p:cNvSpPr txBox="1"/>
          <p:nvPr/>
        </p:nvSpPr>
        <p:spPr>
          <a:xfrm>
            <a:off x="874925" y="2450237"/>
            <a:ext cx="5479143" cy="2037866"/>
          </a:xfrm>
          <a:prstGeom prst="rect">
            <a:avLst/>
          </a:prstGeom>
          <a:noFill/>
        </p:spPr>
        <p:txBody>
          <a:bodyPr wrap="square" rtlCol="0">
            <a:spAutoFit/>
          </a:bodyPr>
          <a:lstStyle/>
          <a:p>
            <a:pPr>
              <a:lnSpc>
                <a:spcPct val="90000"/>
              </a:lnSpc>
              <a:spcBef>
                <a:spcPts val="1000"/>
              </a:spcBef>
              <a:buClr>
                <a:schemeClr val="dk1"/>
              </a:buClr>
              <a:buSzPct val="39285"/>
            </a:pPr>
            <a:r>
              <a:rPr lang="en-US" sz="2000" dirty="0">
                <a:solidFill>
                  <a:schemeClr val="dk1"/>
                </a:solidFill>
                <a:latin typeface="TheSansB W5 Plain" panose="020B0502050302020203" pitchFamily="34" charset="0"/>
                <a:ea typeface="Calibri"/>
                <a:cs typeface="Calibri"/>
                <a:sym typeface="Calibri"/>
              </a:rPr>
              <a:t>"CDN is the missing piece to the puzzle that we call diabetes. It has provided me with a communal space where I may demonstrate advocacy, gain knowledge and perspective, in addition to expanding my T1D family network.”</a:t>
            </a:r>
            <a:br>
              <a:rPr lang="en-US" sz="2000" dirty="0">
                <a:solidFill>
                  <a:schemeClr val="dk1"/>
                </a:solidFill>
                <a:latin typeface="TheSansB W5 Plain" panose="020B0502050302020203" pitchFamily="34" charset="0"/>
                <a:ea typeface="Calibri"/>
                <a:cs typeface="Calibri"/>
                <a:sym typeface="Calibri"/>
              </a:rPr>
            </a:br>
            <a:br>
              <a:rPr lang="en-US" sz="2000" dirty="0">
                <a:solidFill>
                  <a:schemeClr val="dk1"/>
                </a:solidFill>
                <a:latin typeface="TheSansB W5 Plain" panose="020B0502050302020203" pitchFamily="34" charset="0"/>
                <a:ea typeface="Calibri"/>
                <a:cs typeface="Calibri"/>
                <a:sym typeface="Calibri"/>
              </a:rPr>
            </a:br>
            <a:r>
              <a:rPr lang="en-US" sz="2000" dirty="0">
                <a:solidFill>
                  <a:schemeClr val="dk1"/>
                </a:solidFill>
                <a:latin typeface="TheSansB W5 Plain" panose="020B0502050302020203" pitchFamily="34" charset="0"/>
                <a:ea typeface="Calibri"/>
                <a:cs typeface="Calibri"/>
                <a:sym typeface="Calibri"/>
              </a:rPr>
              <a:t>-CDN Chapter Leader</a:t>
            </a:r>
          </a:p>
        </p:txBody>
      </p:sp>
      <p:pic>
        <p:nvPicPr>
          <p:cNvPr id="26" name="Picture 25">
            <a:extLst>
              <a:ext uri="{FF2B5EF4-FFF2-40B4-BE49-F238E27FC236}">
                <a16:creationId xmlns:a16="http://schemas.microsoft.com/office/drawing/2014/main" id="{C00BA71B-6163-F84A-8C65-A23632F4557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5605" y="6221868"/>
            <a:ext cx="741105" cy="530941"/>
          </a:xfrm>
          <a:prstGeom prst="rect">
            <a:avLst/>
          </a:prstGeom>
        </p:spPr>
      </p:pic>
      <p:sp>
        <p:nvSpPr>
          <p:cNvPr id="27" name="TextBox 26">
            <a:extLst>
              <a:ext uri="{FF2B5EF4-FFF2-40B4-BE49-F238E27FC236}">
                <a16:creationId xmlns:a16="http://schemas.microsoft.com/office/drawing/2014/main" id="{19CC2CC1-35B6-D947-BD51-D4F2790D2855}"/>
              </a:ext>
            </a:extLst>
          </p:cNvPr>
          <p:cNvSpPr txBox="1"/>
          <p:nvPr/>
        </p:nvSpPr>
        <p:spPr>
          <a:xfrm>
            <a:off x="8178329" y="6475810"/>
            <a:ext cx="734238" cy="276999"/>
          </a:xfrm>
          <a:prstGeom prst="rect">
            <a:avLst/>
          </a:prstGeom>
          <a:noFill/>
        </p:spPr>
        <p:txBody>
          <a:bodyPr wrap="square" rIns="0" rtlCol="0">
            <a:spAutoFit/>
          </a:bodyPr>
          <a:lstStyle/>
          <a:p>
            <a:pPr algn="r"/>
            <a:r>
              <a:rPr lang="en-US" sz="1200" dirty="0">
                <a:solidFill>
                  <a:schemeClr val="bg1"/>
                </a:solidFill>
                <a:latin typeface="TheSansB W7" panose="020B0402050302020203" pitchFamily="34" charset="77"/>
              </a:rPr>
              <a:t>16</a:t>
            </a:r>
          </a:p>
        </p:txBody>
      </p:sp>
    </p:spTree>
    <p:extLst>
      <p:ext uri="{BB962C8B-B14F-4D97-AF65-F5344CB8AC3E}">
        <p14:creationId xmlns:p14="http://schemas.microsoft.com/office/powerpoint/2010/main" val="33148793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C0F68852-44A9-474D-A54B-C7A2F68FFB13}"/>
              </a:ext>
            </a:extLst>
          </p:cNvPr>
          <p:cNvGrpSpPr/>
          <p:nvPr/>
        </p:nvGrpSpPr>
        <p:grpSpPr>
          <a:xfrm>
            <a:off x="0" y="503490"/>
            <a:ext cx="9144000" cy="613954"/>
            <a:chOff x="0" y="1005840"/>
            <a:chExt cx="9144000" cy="613954"/>
          </a:xfrm>
        </p:grpSpPr>
        <p:sp>
          <p:nvSpPr>
            <p:cNvPr id="21" name="Rectangle 20">
              <a:extLst>
                <a:ext uri="{FF2B5EF4-FFF2-40B4-BE49-F238E27FC236}">
                  <a16:creationId xmlns:a16="http://schemas.microsoft.com/office/drawing/2014/main" id="{CD80E17A-0F0A-3F4B-ABA7-AEB605E91285}"/>
                </a:ext>
              </a:extLst>
            </p:cNvPr>
            <p:cNvSpPr/>
            <p:nvPr/>
          </p:nvSpPr>
          <p:spPr>
            <a:xfrm>
              <a:off x="0" y="1005840"/>
              <a:ext cx="9144000" cy="613954"/>
            </a:xfrm>
            <a:prstGeom prst="rect">
              <a:avLst/>
            </a:prstGeom>
            <a:solidFill>
              <a:srgbClr val="0016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4371A3A3-A980-E24D-9340-30EEC16EDBC2}"/>
                </a:ext>
              </a:extLst>
            </p:cNvPr>
            <p:cNvCxnSpPr/>
            <p:nvPr/>
          </p:nvCxnSpPr>
          <p:spPr>
            <a:xfrm>
              <a:off x="0" y="1619794"/>
              <a:ext cx="9144000" cy="0"/>
            </a:xfrm>
            <a:prstGeom prst="line">
              <a:avLst/>
            </a:prstGeom>
            <a:ln w="50800">
              <a:solidFill>
                <a:srgbClr val="F05A22"/>
              </a:solidFill>
            </a:ln>
          </p:spPr>
          <p:style>
            <a:lnRef idx="1">
              <a:schemeClr val="accent1"/>
            </a:lnRef>
            <a:fillRef idx="0">
              <a:schemeClr val="accent1"/>
            </a:fillRef>
            <a:effectRef idx="0">
              <a:schemeClr val="accent1"/>
            </a:effectRef>
            <a:fontRef idx="minor">
              <a:schemeClr val="tx1"/>
            </a:fontRef>
          </p:style>
        </p:cxnSp>
      </p:grpSp>
      <p:sp>
        <p:nvSpPr>
          <p:cNvPr id="23" name="TextBox 22">
            <a:extLst>
              <a:ext uri="{FF2B5EF4-FFF2-40B4-BE49-F238E27FC236}">
                <a16:creationId xmlns:a16="http://schemas.microsoft.com/office/drawing/2014/main" id="{0ED2AF02-A531-FD43-ABE4-7CA089AA0744}"/>
              </a:ext>
            </a:extLst>
          </p:cNvPr>
          <p:cNvSpPr txBox="1"/>
          <p:nvPr/>
        </p:nvSpPr>
        <p:spPr>
          <a:xfrm>
            <a:off x="916709" y="544416"/>
            <a:ext cx="7167747" cy="553998"/>
          </a:xfrm>
          <a:prstGeom prst="rect">
            <a:avLst/>
          </a:prstGeom>
          <a:noFill/>
        </p:spPr>
        <p:txBody>
          <a:bodyPr wrap="square" rtlCol="0">
            <a:spAutoFit/>
          </a:bodyPr>
          <a:lstStyle/>
          <a:p>
            <a:r>
              <a:rPr lang="en-US" sz="3000" dirty="0">
                <a:solidFill>
                  <a:schemeClr val="bg1"/>
                </a:solidFill>
                <a:latin typeface="TheSansB W7" panose="020B0402050302020203" pitchFamily="34" charset="77"/>
              </a:rPr>
              <a:t>EDUCATIONAL RESOURCES</a:t>
            </a:r>
          </a:p>
        </p:txBody>
      </p:sp>
      <p:sp>
        <p:nvSpPr>
          <p:cNvPr id="14" name="Rectangle 13">
            <a:extLst>
              <a:ext uri="{FF2B5EF4-FFF2-40B4-BE49-F238E27FC236}">
                <a16:creationId xmlns:a16="http://schemas.microsoft.com/office/drawing/2014/main" id="{EDD70EBC-A7EF-FA48-AD41-908544785CCB}"/>
              </a:ext>
            </a:extLst>
          </p:cNvPr>
          <p:cNvSpPr/>
          <p:nvPr/>
        </p:nvSpPr>
        <p:spPr>
          <a:xfrm>
            <a:off x="34188" y="3782014"/>
            <a:ext cx="9144000" cy="779961"/>
          </a:xfrm>
          <a:prstGeom prst="rect">
            <a:avLst/>
          </a:prstGeom>
          <a:solidFill>
            <a:srgbClr val="FEB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25">
            <a:extLst>
              <a:ext uri="{FF2B5EF4-FFF2-40B4-BE49-F238E27FC236}">
                <a16:creationId xmlns:a16="http://schemas.microsoft.com/office/drawing/2014/main" id="{892F58A8-ABB6-3447-B30A-51E219030DD8}"/>
              </a:ext>
            </a:extLst>
          </p:cNvPr>
          <p:cNvSpPr/>
          <p:nvPr/>
        </p:nvSpPr>
        <p:spPr>
          <a:xfrm>
            <a:off x="-15552" y="-21419"/>
            <a:ext cx="858741" cy="5932144"/>
          </a:xfrm>
          <a:custGeom>
            <a:avLst/>
            <a:gdLst>
              <a:gd name="connsiteX0" fmla="*/ 0 w 580445"/>
              <a:gd name="connsiteY0" fmla="*/ 0 h 5454595"/>
              <a:gd name="connsiteX1" fmla="*/ 580445 w 580445"/>
              <a:gd name="connsiteY1" fmla="*/ 0 h 5454595"/>
              <a:gd name="connsiteX2" fmla="*/ 580445 w 580445"/>
              <a:gd name="connsiteY2" fmla="*/ 5454595 h 5454595"/>
              <a:gd name="connsiteX3" fmla="*/ 0 w 580445"/>
              <a:gd name="connsiteY3" fmla="*/ 5454595 h 5454595"/>
              <a:gd name="connsiteX4" fmla="*/ 0 w 580445"/>
              <a:gd name="connsiteY4" fmla="*/ 0 h 5454595"/>
              <a:gd name="connsiteX0" fmla="*/ 238539 w 818984"/>
              <a:gd name="connsiteY0" fmla="*/ 0 h 5454595"/>
              <a:gd name="connsiteX1" fmla="*/ 818984 w 818984"/>
              <a:gd name="connsiteY1" fmla="*/ 0 h 5454595"/>
              <a:gd name="connsiteX2" fmla="*/ 818984 w 818984"/>
              <a:gd name="connsiteY2" fmla="*/ 5454595 h 5454595"/>
              <a:gd name="connsiteX3" fmla="*/ 0 w 818984"/>
              <a:gd name="connsiteY3" fmla="*/ 1661823 h 5454595"/>
              <a:gd name="connsiteX4" fmla="*/ 238539 w 818984"/>
              <a:gd name="connsiteY4" fmla="*/ 0 h 5454595"/>
              <a:gd name="connsiteX0" fmla="*/ 254442 w 834887"/>
              <a:gd name="connsiteY0" fmla="*/ 0 h 5136543"/>
              <a:gd name="connsiteX1" fmla="*/ 834887 w 834887"/>
              <a:gd name="connsiteY1" fmla="*/ 0 h 5136543"/>
              <a:gd name="connsiteX2" fmla="*/ 0 w 834887"/>
              <a:gd name="connsiteY2" fmla="*/ 5136543 h 5136543"/>
              <a:gd name="connsiteX3" fmla="*/ 15903 w 834887"/>
              <a:gd name="connsiteY3" fmla="*/ 1661823 h 5136543"/>
              <a:gd name="connsiteX4" fmla="*/ 254442 w 834887"/>
              <a:gd name="connsiteY4" fmla="*/ 0 h 5136543"/>
              <a:gd name="connsiteX0" fmla="*/ 254442 w 620201"/>
              <a:gd name="connsiteY0" fmla="*/ 7951 h 5144494"/>
              <a:gd name="connsiteX1" fmla="*/ 620201 w 620201"/>
              <a:gd name="connsiteY1" fmla="*/ 0 h 5144494"/>
              <a:gd name="connsiteX2" fmla="*/ 0 w 620201"/>
              <a:gd name="connsiteY2" fmla="*/ 5144494 h 5144494"/>
              <a:gd name="connsiteX3" fmla="*/ 15903 w 620201"/>
              <a:gd name="connsiteY3" fmla="*/ 1669774 h 5144494"/>
              <a:gd name="connsiteX4" fmla="*/ 254442 w 620201"/>
              <a:gd name="connsiteY4" fmla="*/ 7951 h 5144494"/>
              <a:gd name="connsiteX0" fmla="*/ 254442 w 747422"/>
              <a:gd name="connsiteY0" fmla="*/ 15903 h 5152446"/>
              <a:gd name="connsiteX1" fmla="*/ 747422 w 747422"/>
              <a:gd name="connsiteY1" fmla="*/ 0 h 5152446"/>
              <a:gd name="connsiteX2" fmla="*/ 0 w 747422"/>
              <a:gd name="connsiteY2" fmla="*/ 5152446 h 5152446"/>
              <a:gd name="connsiteX3" fmla="*/ 15903 w 747422"/>
              <a:gd name="connsiteY3" fmla="*/ 1677726 h 5152446"/>
              <a:gd name="connsiteX4" fmla="*/ 254442 w 747422"/>
              <a:gd name="connsiteY4" fmla="*/ 15903 h 5152446"/>
              <a:gd name="connsiteX0" fmla="*/ 254442 w 842838"/>
              <a:gd name="connsiteY0" fmla="*/ 15903 h 5152446"/>
              <a:gd name="connsiteX1" fmla="*/ 842838 w 842838"/>
              <a:gd name="connsiteY1" fmla="*/ 0 h 5152446"/>
              <a:gd name="connsiteX2" fmla="*/ 0 w 842838"/>
              <a:gd name="connsiteY2" fmla="*/ 5152446 h 5152446"/>
              <a:gd name="connsiteX3" fmla="*/ 15903 w 842838"/>
              <a:gd name="connsiteY3" fmla="*/ 1677726 h 5152446"/>
              <a:gd name="connsiteX4" fmla="*/ 254442 w 842838"/>
              <a:gd name="connsiteY4" fmla="*/ 15903 h 5152446"/>
              <a:gd name="connsiteX0" fmla="*/ 7952 w 842838"/>
              <a:gd name="connsiteY0" fmla="*/ 9008 h 5152446"/>
              <a:gd name="connsiteX1" fmla="*/ 842838 w 842838"/>
              <a:gd name="connsiteY1" fmla="*/ 0 h 5152446"/>
              <a:gd name="connsiteX2" fmla="*/ 0 w 842838"/>
              <a:gd name="connsiteY2" fmla="*/ 5152446 h 5152446"/>
              <a:gd name="connsiteX3" fmla="*/ 15903 w 842838"/>
              <a:gd name="connsiteY3" fmla="*/ 1677726 h 5152446"/>
              <a:gd name="connsiteX4" fmla="*/ 7952 w 842838"/>
              <a:gd name="connsiteY4" fmla="*/ 9008 h 5152446"/>
              <a:gd name="connsiteX0" fmla="*/ 8304 w 843190"/>
              <a:gd name="connsiteY0" fmla="*/ 9008 h 5152446"/>
              <a:gd name="connsiteX1" fmla="*/ 843190 w 843190"/>
              <a:gd name="connsiteY1" fmla="*/ 0 h 5152446"/>
              <a:gd name="connsiteX2" fmla="*/ 352 w 843190"/>
              <a:gd name="connsiteY2" fmla="*/ 5152446 h 5152446"/>
              <a:gd name="connsiteX3" fmla="*/ 352 w 843190"/>
              <a:gd name="connsiteY3" fmla="*/ 1691518 h 5152446"/>
              <a:gd name="connsiteX4" fmla="*/ 8304 w 843190"/>
              <a:gd name="connsiteY4" fmla="*/ 9008 h 5152446"/>
              <a:gd name="connsiteX0" fmla="*/ 0 w 858740"/>
              <a:gd name="connsiteY0" fmla="*/ 0 h 5157230"/>
              <a:gd name="connsiteX1" fmla="*/ 858740 w 858740"/>
              <a:gd name="connsiteY1" fmla="*/ 4784 h 5157230"/>
              <a:gd name="connsiteX2" fmla="*/ 15902 w 858740"/>
              <a:gd name="connsiteY2" fmla="*/ 5157230 h 5157230"/>
              <a:gd name="connsiteX3" fmla="*/ 15902 w 858740"/>
              <a:gd name="connsiteY3" fmla="*/ 1696302 h 5157230"/>
              <a:gd name="connsiteX4" fmla="*/ 0 w 858740"/>
              <a:gd name="connsiteY4" fmla="*/ 0 h 5157230"/>
              <a:gd name="connsiteX0" fmla="*/ 1 w 858741"/>
              <a:gd name="connsiteY0" fmla="*/ 0 h 5281358"/>
              <a:gd name="connsiteX1" fmla="*/ 858741 w 858741"/>
              <a:gd name="connsiteY1" fmla="*/ 4784 h 5281358"/>
              <a:gd name="connsiteX2" fmla="*/ 0 w 858741"/>
              <a:gd name="connsiteY2" fmla="*/ 5281358 h 5281358"/>
              <a:gd name="connsiteX3" fmla="*/ 15903 w 858741"/>
              <a:gd name="connsiteY3" fmla="*/ 1696302 h 5281358"/>
              <a:gd name="connsiteX4" fmla="*/ 1 w 858741"/>
              <a:gd name="connsiteY4" fmla="*/ 0 h 5281358"/>
              <a:gd name="connsiteX0" fmla="*/ 1 w 858741"/>
              <a:gd name="connsiteY0" fmla="*/ 0 h 5144808"/>
              <a:gd name="connsiteX1" fmla="*/ 858741 w 858741"/>
              <a:gd name="connsiteY1" fmla="*/ 4784 h 5144808"/>
              <a:gd name="connsiteX2" fmla="*/ 0 w 858741"/>
              <a:gd name="connsiteY2" fmla="*/ 5144808 h 5144808"/>
              <a:gd name="connsiteX3" fmla="*/ 15903 w 858741"/>
              <a:gd name="connsiteY3" fmla="*/ 1696302 h 5144808"/>
              <a:gd name="connsiteX4" fmla="*/ 1 w 858741"/>
              <a:gd name="connsiteY4" fmla="*/ 0 h 5144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8741" h="5144808">
                <a:moveTo>
                  <a:pt x="1" y="0"/>
                </a:moveTo>
                <a:lnTo>
                  <a:pt x="858741" y="4784"/>
                </a:lnTo>
                <a:lnTo>
                  <a:pt x="0" y="5144808"/>
                </a:lnTo>
                <a:lnTo>
                  <a:pt x="15903" y="1696302"/>
                </a:lnTo>
                <a:cubicBezTo>
                  <a:pt x="13253" y="1140063"/>
                  <a:pt x="2651" y="556239"/>
                  <a:pt x="1" y="0"/>
                </a:cubicBezTo>
                <a:close/>
              </a:path>
            </a:pathLst>
          </a:custGeom>
          <a:solidFill>
            <a:srgbClr val="02AC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25">
            <a:extLst>
              <a:ext uri="{FF2B5EF4-FFF2-40B4-BE49-F238E27FC236}">
                <a16:creationId xmlns:a16="http://schemas.microsoft.com/office/drawing/2014/main" id="{EC97DC94-B3F5-D045-AF7E-BC745D231F3B}"/>
              </a:ext>
            </a:extLst>
          </p:cNvPr>
          <p:cNvSpPr/>
          <p:nvPr/>
        </p:nvSpPr>
        <p:spPr>
          <a:xfrm>
            <a:off x="-16668" y="-39756"/>
            <a:ext cx="764089" cy="5263764"/>
          </a:xfrm>
          <a:custGeom>
            <a:avLst/>
            <a:gdLst>
              <a:gd name="connsiteX0" fmla="*/ 0 w 580445"/>
              <a:gd name="connsiteY0" fmla="*/ 0 h 5454595"/>
              <a:gd name="connsiteX1" fmla="*/ 580445 w 580445"/>
              <a:gd name="connsiteY1" fmla="*/ 0 h 5454595"/>
              <a:gd name="connsiteX2" fmla="*/ 580445 w 580445"/>
              <a:gd name="connsiteY2" fmla="*/ 5454595 h 5454595"/>
              <a:gd name="connsiteX3" fmla="*/ 0 w 580445"/>
              <a:gd name="connsiteY3" fmla="*/ 5454595 h 5454595"/>
              <a:gd name="connsiteX4" fmla="*/ 0 w 580445"/>
              <a:gd name="connsiteY4" fmla="*/ 0 h 5454595"/>
              <a:gd name="connsiteX0" fmla="*/ 238539 w 818984"/>
              <a:gd name="connsiteY0" fmla="*/ 0 h 5454595"/>
              <a:gd name="connsiteX1" fmla="*/ 818984 w 818984"/>
              <a:gd name="connsiteY1" fmla="*/ 0 h 5454595"/>
              <a:gd name="connsiteX2" fmla="*/ 818984 w 818984"/>
              <a:gd name="connsiteY2" fmla="*/ 5454595 h 5454595"/>
              <a:gd name="connsiteX3" fmla="*/ 0 w 818984"/>
              <a:gd name="connsiteY3" fmla="*/ 1661823 h 5454595"/>
              <a:gd name="connsiteX4" fmla="*/ 238539 w 818984"/>
              <a:gd name="connsiteY4" fmla="*/ 0 h 5454595"/>
              <a:gd name="connsiteX0" fmla="*/ 254442 w 834887"/>
              <a:gd name="connsiteY0" fmla="*/ 0 h 5136543"/>
              <a:gd name="connsiteX1" fmla="*/ 834887 w 834887"/>
              <a:gd name="connsiteY1" fmla="*/ 0 h 5136543"/>
              <a:gd name="connsiteX2" fmla="*/ 0 w 834887"/>
              <a:gd name="connsiteY2" fmla="*/ 5136543 h 5136543"/>
              <a:gd name="connsiteX3" fmla="*/ 15903 w 834887"/>
              <a:gd name="connsiteY3" fmla="*/ 1661823 h 5136543"/>
              <a:gd name="connsiteX4" fmla="*/ 254442 w 834887"/>
              <a:gd name="connsiteY4" fmla="*/ 0 h 5136543"/>
              <a:gd name="connsiteX0" fmla="*/ 254442 w 620201"/>
              <a:gd name="connsiteY0" fmla="*/ 7951 h 5144494"/>
              <a:gd name="connsiteX1" fmla="*/ 620201 w 620201"/>
              <a:gd name="connsiteY1" fmla="*/ 0 h 5144494"/>
              <a:gd name="connsiteX2" fmla="*/ 0 w 620201"/>
              <a:gd name="connsiteY2" fmla="*/ 5144494 h 5144494"/>
              <a:gd name="connsiteX3" fmla="*/ 15903 w 620201"/>
              <a:gd name="connsiteY3" fmla="*/ 1669774 h 5144494"/>
              <a:gd name="connsiteX4" fmla="*/ 254442 w 620201"/>
              <a:gd name="connsiteY4" fmla="*/ 7951 h 5144494"/>
              <a:gd name="connsiteX0" fmla="*/ 254442 w 747422"/>
              <a:gd name="connsiteY0" fmla="*/ 15903 h 5152446"/>
              <a:gd name="connsiteX1" fmla="*/ 747422 w 747422"/>
              <a:gd name="connsiteY1" fmla="*/ 0 h 5152446"/>
              <a:gd name="connsiteX2" fmla="*/ 0 w 747422"/>
              <a:gd name="connsiteY2" fmla="*/ 5152446 h 5152446"/>
              <a:gd name="connsiteX3" fmla="*/ 15903 w 747422"/>
              <a:gd name="connsiteY3" fmla="*/ 1677726 h 5152446"/>
              <a:gd name="connsiteX4" fmla="*/ 254442 w 747422"/>
              <a:gd name="connsiteY4" fmla="*/ 15903 h 5152446"/>
              <a:gd name="connsiteX0" fmla="*/ 238540 w 747422"/>
              <a:gd name="connsiteY0" fmla="*/ 0 h 5176299"/>
              <a:gd name="connsiteX1" fmla="*/ 747422 w 747422"/>
              <a:gd name="connsiteY1" fmla="*/ 23853 h 5176299"/>
              <a:gd name="connsiteX2" fmla="*/ 0 w 747422"/>
              <a:gd name="connsiteY2" fmla="*/ 5176299 h 5176299"/>
              <a:gd name="connsiteX3" fmla="*/ 15903 w 747422"/>
              <a:gd name="connsiteY3" fmla="*/ 1701579 h 5176299"/>
              <a:gd name="connsiteX4" fmla="*/ 238540 w 747422"/>
              <a:gd name="connsiteY4" fmla="*/ 0 h 5176299"/>
              <a:gd name="connsiteX0" fmla="*/ 238540 w 747422"/>
              <a:gd name="connsiteY0" fmla="*/ 0 h 5176299"/>
              <a:gd name="connsiteX1" fmla="*/ 747422 w 747422"/>
              <a:gd name="connsiteY1" fmla="*/ 7950 h 5176299"/>
              <a:gd name="connsiteX2" fmla="*/ 0 w 747422"/>
              <a:gd name="connsiteY2" fmla="*/ 5176299 h 5176299"/>
              <a:gd name="connsiteX3" fmla="*/ 15903 w 747422"/>
              <a:gd name="connsiteY3" fmla="*/ 1701579 h 5176299"/>
              <a:gd name="connsiteX4" fmla="*/ 238540 w 747422"/>
              <a:gd name="connsiteY4" fmla="*/ 0 h 5176299"/>
              <a:gd name="connsiteX0" fmla="*/ 238540 w 747422"/>
              <a:gd name="connsiteY0" fmla="*/ 0 h 5176299"/>
              <a:gd name="connsiteX1" fmla="*/ 747422 w 747422"/>
              <a:gd name="connsiteY1" fmla="*/ 7950 h 5176299"/>
              <a:gd name="connsiteX2" fmla="*/ 0 w 747422"/>
              <a:gd name="connsiteY2" fmla="*/ 5176299 h 5176299"/>
              <a:gd name="connsiteX3" fmla="*/ 15903 w 747422"/>
              <a:gd name="connsiteY3" fmla="*/ 1701579 h 5176299"/>
              <a:gd name="connsiteX4" fmla="*/ 238540 w 747422"/>
              <a:gd name="connsiteY4" fmla="*/ 0 h 5176299"/>
              <a:gd name="connsiteX0" fmla="*/ 238540 w 747422"/>
              <a:gd name="connsiteY0" fmla="*/ 0 h 5176299"/>
              <a:gd name="connsiteX1" fmla="*/ 747422 w 747422"/>
              <a:gd name="connsiteY1" fmla="*/ 7950 h 5176299"/>
              <a:gd name="connsiteX2" fmla="*/ 0 w 747422"/>
              <a:gd name="connsiteY2" fmla="*/ 5176299 h 5176299"/>
              <a:gd name="connsiteX3" fmla="*/ 7952 w 747422"/>
              <a:gd name="connsiteY3" fmla="*/ 1733385 h 5176299"/>
              <a:gd name="connsiteX4" fmla="*/ 238540 w 747422"/>
              <a:gd name="connsiteY4" fmla="*/ 0 h 5176299"/>
              <a:gd name="connsiteX0" fmla="*/ 254443 w 763325"/>
              <a:gd name="connsiteY0" fmla="*/ 0 h 5263764"/>
              <a:gd name="connsiteX1" fmla="*/ 763325 w 763325"/>
              <a:gd name="connsiteY1" fmla="*/ 7950 h 5263764"/>
              <a:gd name="connsiteX2" fmla="*/ 0 w 763325"/>
              <a:gd name="connsiteY2" fmla="*/ 5263764 h 5263764"/>
              <a:gd name="connsiteX3" fmla="*/ 23855 w 763325"/>
              <a:gd name="connsiteY3" fmla="*/ 1733385 h 5263764"/>
              <a:gd name="connsiteX4" fmla="*/ 254443 w 763325"/>
              <a:gd name="connsiteY4" fmla="*/ 0 h 5263764"/>
              <a:gd name="connsiteX0" fmla="*/ 255207 w 764089"/>
              <a:gd name="connsiteY0" fmla="*/ 0 h 5263764"/>
              <a:gd name="connsiteX1" fmla="*/ 764089 w 764089"/>
              <a:gd name="connsiteY1" fmla="*/ 7950 h 5263764"/>
              <a:gd name="connsiteX2" fmla="*/ 764 w 764089"/>
              <a:gd name="connsiteY2" fmla="*/ 5263764 h 5263764"/>
              <a:gd name="connsiteX3" fmla="*/ 765 w 764089"/>
              <a:gd name="connsiteY3" fmla="*/ 1773141 h 5263764"/>
              <a:gd name="connsiteX4" fmla="*/ 255207 w 764089"/>
              <a:gd name="connsiteY4" fmla="*/ 0 h 52637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4089" h="5263764">
                <a:moveTo>
                  <a:pt x="255207" y="0"/>
                </a:moveTo>
                <a:cubicBezTo>
                  <a:pt x="424834" y="2650"/>
                  <a:pt x="292313" y="5300"/>
                  <a:pt x="764089" y="7950"/>
                </a:cubicBezTo>
                <a:lnTo>
                  <a:pt x="764" y="5263764"/>
                </a:lnTo>
                <a:cubicBezTo>
                  <a:pt x="3415" y="4116126"/>
                  <a:pt x="-1886" y="2920779"/>
                  <a:pt x="765" y="1773141"/>
                </a:cubicBezTo>
                <a:lnTo>
                  <a:pt x="255207" y="0"/>
                </a:lnTo>
                <a:close/>
              </a:path>
            </a:pathLst>
          </a:custGeom>
          <a:solidFill>
            <a:srgbClr val="99CA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riangle 10">
            <a:extLst>
              <a:ext uri="{FF2B5EF4-FFF2-40B4-BE49-F238E27FC236}">
                <a16:creationId xmlns:a16="http://schemas.microsoft.com/office/drawing/2014/main" id="{E37217B9-BFFD-074B-84E3-61859CCFCC3E}"/>
              </a:ext>
            </a:extLst>
          </p:cNvPr>
          <p:cNvSpPr/>
          <p:nvPr/>
        </p:nvSpPr>
        <p:spPr>
          <a:xfrm rot="10800000">
            <a:off x="-38893" y="-21420"/>
            <a:ext cx="275590" cy="1926417"/>
          </a:xfrm>
          <a:custGeom>
            <a:avLst/>
            <a:gdLst>
              <a:gd name="connsiteX0" fmla="*/ 0 w 101600"/>
              <a:gd name="connsiteY0" fmla="*/ 1673748 h 1673748"/>
              <a:gd name="connsiteX1" fmla="*/ 50800 w 101600"/>
              <a:gd name="connsiteY1" fmla="*/ 0 h 1673748"/>
              <a:gd name="connsiteX2" fmla="*/ 101600 w 101600"/>
              <a:gd name="connsiteY2" fmla="*/ 1673748 h 1673748"/>
              <a:gd name="connsiteX3" fmla="*/ 0 w 101600"/>
              <a:gd name="connsiteY3" fmla="*/ 1673748 h 1673748"/>
              <a:gd name="connsiteX0" fmla="*/ 0 w 254000"/>
              <a:gd name="connsiteY0" fmla="*/ 1653428 h 1673748"/>
              <a:gd name="connsiteX1" fmla="*/ 203200 w 254000"/>
              <a:gd name="connsiteY1" fmla="*/ 0 h 1673748"/>
              <a:gd name="connsiteX2" fmla="*/ 254000 w 254000"/>
              <a:gd name="connsiteY2" fmla="*/ 1673748 h 1673748"/>
              <a:gd name="connsiteX3" fmla="*/ 0 w 254000"/>
              <a:gd name="connsiteY3" fmla="*/ 1653428 h 1673748"/>
              <a:gd name="connsiteX0" fmla="*/ 0 w 345440"/>
              <a:gd name="connsiteY0" fmla="*/ 1876948 h 1897268"/>
              <a:gd name="connsiteX1" fmla="*/ 345440 w 345440"/>
              <a:gd name="connsiteY1" fmla="*/ 0 h 1897268"/>
              <a:gd name="connsiteX2" fmla="*/ 254000 w 345440"/>
              <a:gd name="connsiteY2" fmla="*/ 1897268 h 1897268"/>
              <a:gd name="connsiteX3" fmla="*/ 0 w 345440"/>
              <a:gd name="connsiteY3" fmla="*/ 1876948 h 1897268"/>
              <a:gd name="connsiteX0" fmla="*/ 0 w 275590"/>
              <a:gd name="connsiteY0" fmla="*/ 1775348 h 1795668"/>
              <a:gd name="connsiteX1" fmla="*/ 275590 w 275590"/>
              <a:gd name="connsiteY1" fmla="*/ 0 h 1795668"/>
              <a:gd name="connsiteX2" fmla="*/ 254000 w 275590"/>
              <a:gd name="connsiteY2" fmla="*/ 1795668 h 1795668"/>
              <a:gd name="connsiteX3" fmla="*/ 0 w 275590"/>
              <a:gd name="connsiteY3" fmla="*/ 1775348 h 1795668"/>
              <a:gd name="connsiteX0" fmla="*/ 0 w 275590"/>
              <a:gd name="connsiteY0" fmla="*/ 1794398 h 1795668"/>
              <a:gd name="connsiteX1" fmla="*/ 275590 w 275590"/>
              <a:gd name="connsiteY1" fmla="*/ 0 h 1795668"/>
              <a:gd name="connsiteX2" fmla="*/ 254000 w 275590"/>
              <a:gd name="connsiteY2" fmla="*/ 1795668 h 1795668"/>
              <a:gd name="connsiteX3" fmla="*/ 0 w 275590"/>
              <a:gd name="connsiteY3" fmla="*/ 1794398 h 1795668"/>
              <a:gd name="connsiteX0" fmla="*/ 0 w 275590"/>
              <a:gd name="connsiteY0" fmla="*/ 1794398 h 1797665"/>
              <a:gd name="connsiteX1" fmla="*/ 275590 w 275590"/>
              <a:gd name="connsiteY1" fmla="*/ 0 h 1797665"/>
              <a:gd name="connsiteX2" fmla="*/ 254000 w 275590"/>
              <a:gd name="connsiteY2" fmla="*/ 1795668 h 1797665"/>
              <a:gd name="connsiteX3" fmla="*/ 0 w 275590"/>
              <a:gd name="connsiteY3" fmla="*/ 1794398 h 1797665"/>
            </a:gdLst>
            <a:ahLst/>
            <a:cxnLst>
              <a:cxn ang="0">
                <a:pos x="connsiteX0" y="connsiteY0"/>
              </a:cxn>
              <a:cxn ang="0">
                <a:pos x="connsiteX1" y="connsiteY1"/>
              </a:cxn>
              <a:cxn ang="0">
                <a:pos x="connsiteX2" y="connsiteY2"/>
              </a:cxn>
              <a:cxn ang="0">
                <a:pos x="connsiteX3" y="connsiteY3"/>
              </a:cxn>
            </a:cxnLst>
            <a:rect l="l" t="t" r="r" b="b"/>
            <a:pathLst>
              <a:path w="275590" h="1797665">
                <a:moveTo>
                  <a:pt x="0" y="1794398"/>
                </a:moveTo>
                <a:lnTo>
                  <a:pt x="275590" y="0"/>
                </a:lnTo>
                <a:lnTo>
                  <a:pt x="254000" y="1795668"/>
                </a:lnTo>
                <a:cubicBezTo>
                  <a:pt x="169333" y="1795245"/>
                  <a:pt x="11642" y="1801171"/>
                  <a:pt x="0" y="179439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26EDF313-79FA-A041-8480-6C624724419E}"/>
              </a:ext>
            </a:extLst>
          </p:cNvPr>
          <p:cNvCxnSpPr>
            <a:cxnSpLocks/>
          </p:cNvCxnSpPr>
          <p:nvPr/>
        </p:nvCxnSpPr>
        <p:spPr>
          <a:xfrm flipH="1">
            <a:off x="-38893" y="-115753"/>
            <a:ext cx="786314" cy="549366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12736C7F-5B05-7F4D-8C48-53A058D82F79}"/>
              </a:ext>
            </a:extLst>
          </p:cNvPr>
          <p:cNvSpPr txBox="1"/>
          <p:nvPr/>
        </p:nvSpPr>
        <p:spPr>
          <a:xfrm>
            <a:off x="916709" y="1508760"/>
            <a:ext cx="7140772" cy="369332"/>
          </a:xfrm>
          <a:prstGeom prst="rect">
            <a:avLst/>
          </a:prstGeom>
          <a:noFill/>
        </p:spPr>
        <p:txBody>
          <a:bodyPr wrap="square" rtlCol="0">
            <a:spAutoFit/>
          </a:bodyPr>
          <a:lstStyle/>
          <a:p>
            <a:pPr>
              <a:spcAft>
                <a:spcPts val="1200"/>
              </a:spcAft>
              <a:buClr>
                <a:srgbClr val="F05A22"/>
              </a:buClr>
              <a:buSzPct val="90000"/>
            </a:pPr>
            <a:r>
              <a:rPr lang="en-US" dirty="0">
                <a:solidFill>
                  <a:srgbClr val="001647"/>
                </a:solidFill>
                <a:latin typeface="TheSansB W5 Plain" panose="020B0402050302020203" pitchFamily="34" charset="77"/>
              </a:rPr>
              <a:t>Bringing the young adult diabetes experience to the forefront.</a:t>
            </a:r>
          </a:p>
        </p:txBody>
      </p:sp>
      <p:pic>
        <p:nvPicPr>
          <p:cNvPr id="18" name="Picture 17" descr="A screenshot of a computer&#10;&#10;Description automatically generated">
            <a:extLst>
              <a:ext uri="{FF2B5EF4-FFF2-40B4-BE49-F238E27FC236}">
                <a16:creationId xmlns:a16="http://schemas.microsoft.com/office/drawing/2014/main" id="{59B3B72B-4207-D94F-8AA3-26696A87388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425852" y="2305016"/>
            <a:ext cx="1305807" cy="1948557"/>
          </a:xfrm>
          <a:prstGeom prst="rect">
            <a:avLst/>
          </a:prstGeom>
          <a:effectLst>
            <a:outerShdw blurRad="431800" dist="228600" dir="5400000" sx="79000" sy="79000" algn="ctr" rotWithShape="0">
              <a:srgbClr val="000000">
                <a:alpha val="80000"/>
              </a:srgbClr>
            </a:outerShdw>
          </a:effectLst>
        </p:spPr>
      </p:pic>
      <p:pic>
        <p:nvPicPr>
          <p:cNvPr id="19" name="Picture 18" descr="A screenshot of a computer&#10;&#10;Description automatically generated">
            <a:extLst>
              <a:ext uri="{FF2B5EF4-FFF2-40B4-BE49-F238E27FC236}">
                <a16:creationId xmlns:a16="http://schemas.microsoft.com/office/drawing/2014/main" id="{5BD62FB9-AAE6-054C-9D65-643FB3A7F45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318838" y="2305016"/>
            <a:ext cx="1287350" cy="1948557"/>
          </a:xfrm>
          <a:prstGeom prst="rect">
            <a:avLst/>
          </a:prstGeom>
          <a:effectLst>
            <a:outerShdw blurRad="431800" dist="228600" dir="5400000" sx="79000" sy="79000" algn="ctr" rotWithShape="0">
              <a:srgbClr val="000000">
                <a:alpha val="80000"/>
              </a:srgbClr>
            </a:outerShdw>
          </a:effectLst>
        </p:spPr>
      </p:pic>
      <p:pic>
        <p:nvPicPr>
          <p:cNvPr id="24" name="Picture 23" descr="A screenshot of a computer&#10;&#10;Description automatically generated">
            <a:extLst>
              <a:ext uri="{FF2B5EF4-FFF2-40B4-BE49-F238E27FC236}">
                <a16:creationId xmlns:a16="http://schemas.microsoft.com/office/drawing/2014/main" id="{71B450DB-9490-1246-ACA8-25E7BD9624F4}"/>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193367" y="2305016"/>
            <a:ext cx="1305807" cy="1948557"/>
          </a:xfrm>
          <a:prstGeom prst="rect">
            <a:avLst/>
          </a:prstGeom>
          <a:effectLst>
            <a:outerShdw blurRad="431800" dist="228600" dir="5400000" sx="79000" sy="79000" algn="ctr" rotWithShape="0">
              <a:srgbClr val="000000">
                <a:alpha val="80000"/>
              </a:srgbClr>
            </a:outerShdw>
          </a:effectLst>
        </p:spPr>
      </p:pic>
      <p:pic>
        <p:nvPicPr>
          <p:cNvPr id="26" name="Picture 25" descr="A screenshot of a computer&#10;&#10;Description automatically generated">
            <a:extLst>
              <a:ext uri="{FF2B5EF4-FFF2-40B4-BE49-F238E27FC236}">
                <a16:creationId xmlns:a16="http://schemas.microsoft.com/office/drawing/2014/main" id="{AB68A845-1235-5C41-992A-C6F4359147C7}"/>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7086352" y="2307067"/>
            <a:ext cx="1298644" cy="1943765"/>
          </a:xfrm>
          <a:prstGeom prst="rect">
            <a:avLst/>
          </a:prstGeom>
          <a:effectLst>
            <a:outerShdw blurRad="431800" dist="228600" dir="5400000" sx="79000" sy="79000" algn="ctr" rotWithShape="0">
              <a:srgbClr val="000000">
                <a:alpha val="80000"/>
              </a:srgbClr>
            </a:outerShdw>
          </a:effectLst>
        </p:spPr>
      </p:pic>
      <p:pic>
        <p:nvPicPr>
          <p:cNvPr id="27" name="Picture 26">
            <a:extLst>
              <a:ext uri="{FF2B5EF4-FFF2-40B4-BE49-F238E27FC236}">
                <a16:creationId xmlns:a16="http://schemas.microsoft.com/office/drawing/2014/main" id="{0FA7C073-7565-5344-9BC2-56528F85E604}"/>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75605" y="6221868"/>
            <a:ext cx="741105" cy="530941"/>
          </a:xfrm>
          <a:prstGeom prst="rect">
            <a:avLst/>
          </a:prstGeom>
        </p:spPr>
      </p:pic>
      <p:pic>
        <p:nvPicPr>
          <p:cNvPr id="17" name="Google Shape;425;p45"/>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3116671" y="4757124"/>
            <a:ext cx="3284376" cy="2100876"/>
          </a:xfrm>
          <a:prstGeom prst="rect">
            <a:avLst/>
          </a:prstGeom>
          <a:noFill/>
          <a:ln>
            <a:noFill/>
          </a:ln>
        </p:spPr>
      </p:pic>
    </p:spTree>
    <p:extLst>
      <p:ext uri="{BB962C8B-B14F-4D97-AF65-F5344CB8AC3E}">
        <p14:creationId xmlns:p14="http://schemas.microsoft.com/office/powerpoint/2010/main" val="10282069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C4267E6-3922-3D4E-BE67-A825B1A7753F}"/>
              </a:ext>
            </a:extLst>
          </p:cNvPr>
          <p:cNvSpPr/>
          <p:nvPr/>
        </p:nvSpPr>
        <p:spPr>
          <a:xfrm>
            <a:off x="0" y="0"/>
            <a:ext cx="9144000" cy="6866035"/>
          </a:xfrm>
          <a:prstGeom prst="rect">
            <a:avLst/>
          </a:prstGeom>
          <a:solidFill>
            <a:srgbClr val="02AC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E48F2DF8-BCB3-C940-951C-D17EB96C449B}"/>
              </a:ext>
            </a:extLst>
          </p:cNvPr>
          <p:cNvGrpSpPr/>
          <p:nvPr/>
        </p:nvGrpSpPr>
        <p:grpSpPr>
          <a:xfrm>
            <a:off x="0" y="503490"/>
            <a:ext cx="9144000" cy="613954"/>
            <a:chOff x="0" y="1005840"/>
            <a:chExt cx="9144000" cy="613954"/>
          </a:xfrm>
        </p:grpSpPr>
        <p:sp>
          <p:nvSpPr>
            <p:cNvPr id="3" name="Rectangle 2">
              <a:extLst>
                <a:ext uri="{FF2B5EF4-FFF2-40B4-BE49-F238E27FC236}">
                  <a16:creationId xmlns:a16="http://schemas.microsoft.com/office/drawing/2014/main" id="{CB5B66D4-289B-D043-9ABF-39B82C0EF051}"/>
                </a:ext>
              </a:extLst>
            </p:cNvPr>
            <p:cNvSpPr/>
            <p:nvPr/>
          </p:nvSpPr>
          <p:spPr>
            <a:xfrm>
              <a:off x="0" y="1005840"/>
              <a:ext cx="9144000" cy="613954"/>
            </a:xfrm>
            <a:prstGeom prst="rect">
              <a:avLst/>
            </a:prstGeom>
            <a:solidFill>
              <a:srgbClr val="0016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7D5D1064-F519-4F4E-81C1-3AD6F394CD39}"/>
                </a:ext>
              </a:extLst>
            </p:cNvPr>
            <p:cNvCxnSpPr/>
            <p:nvPr/>
          </p:nvCxnSpPr>
          <p:spPr>
            <a:xfrm>
              <a:off x="0" y="1619794"/>
              <a:ext cx="9144000" cy="0"/>
            </a:xfrm>
            <a:prstGeom prst="line">
              <a:avLst/>
            </a:prstGeom>
            <a:ln w="50800">
              <a:solidFill>
                <a:srgbClr val="F05A22"/>
              </a:solidFill>
            </a:ln>
          </p:spPr>
          <p:style>
            <a:lnRef idx="1">
              <a:schemeClr val="accent1"/>
            </a:lnRef>
            <a:fillRef idx="0">
              <a:schemeClr val="accent1"/>
            </a:fillRef>
            <a:effectRef idx="0">
              <a:schemeClr val="accent1"/>
            </a:effectRef>
            <a:fontRef idx="minor">
              <a:schemeClr val="tx1"/>
            </a:fontRef>
          </p:style>
        </p:cxnSp>
      </p:grpSp>
      <p:sp>
        <p:nvSpPr>
          <p:cNvPr id="27" name="Rectangle 25">
            <a:extLst>
              <a:ext uri="{FF2B5EF4-FFF2-40B4-BE49-F238E27FC236}">
                <a16:creationId xmlns:a16="http://schemas.microsoft.com/office/drawing/2014/main" id="{80661A62-38DD-BB44-AF6D-6D5B8E39DF82}"/>
              </a:ext>
            </a:extLst>
          </p:cNvPr>
          <p:cNvSpPr/>
          <p:nvPr/>
        </p:nvSpPr>
        <p:spPr>
          <a:xfrm>
            <a:off x="-15552" y="-21419"/>
            <a:ext cx="858741" cy="6089591"/>
          </a:xfrm>
          <a:custGeom>
            <a:avLst/>
            <a:gdLst>
              <a:gd name="connsiteX0" fmla="*/ 0 w 580445"/>
              <a:gd name="connsiteY0" fmla="*/ 0 h 5454595"/>
              <a:gd name="connsiteX1" fmla="*/ 580445 w 580445"/>
              <a:gd name="connsiteY1" fmla="*/ 0 h 5454595"/>
              <a:gd name="connsiteX2" fmla="*/ 580445 w 580445"/>
              <a:gd name="connsiteY2" fmla="*/ 5454595 h 5454595"/>
              <a:gd name="connsiteX3" fmla="*/ 0 w 580445"/>
              <a:gd name="connsiteY3" fmla="*/ 5454595 h 5454595"/>
              <a:gd name="connsiteX4" fmla="*/ 0 w 580445"/>
              <a:gd name="connsiteY4" fmla="*/ 0 h 5454595"/>
              <a:gd name="connsiteX0" fmla="*/ 238539 w 818984"/>
              <a:gd name="connsiteY0" fmla="*/ 0 h 5454595"/>
              <a:gd name="connsiteX1" fmla="*/ 818984 w 818984"/>
              <a:gd name="connsiteY1" fmla="*/ 0 h 5454595"/>
              <a:gd name="connsiteX2" fmla="*/ 818984 w 818984"/>
              <a:gd name="connsiteY2" fmla="*/ 5454595 h 5454595"/>
              <a:gd name="connsiteX3" fmla="*/ 0 w 818984"/>
              <a:gd name="connsiteY3" fmla="*/ 1661823 h 5454595"/>
              <a:gd name="connsiteX4" fmla="*/ 238539 w 818984"/>
              <a:gd name="connsiteY4" fmla="*/ 0 h 5454595"/>
              <a:gd name="connsiteX0" fmla="*/ 254442 w 834887"/>
              <a:gd name="connsiteY0" fmla="*/ 0 h 5136543"/>
              <a:gd name="connsiteX1" fmla="*/ 834887 w 834887"/>
              <a:gd name="connsiteY1" fmla="*/ 0 h 5136543"/>
              <a:gd name="connsiteX2" fmla="*/ 0 w 834887"/>
              <a:gd name="connsiteY2" fmla="*/ 5136543 h 5136543"/>
              <a:gd name="connsiteX3" fmla="*/ 15903 w 834887"/>
              <a:gd name="connsiteY3" fmla="*/ 1661823 h 5136543"/>
              <a:gd name="connsiteX4" fmla="*/ 254442 w 834887"/>
              <a:gd name="connsiteY4" fmla="*/ 0 h 5136543"/>
              <a:gd name="connsiteX0" fmla="*/ 254442 w 620201"/>
              <a:gd name="connsiteY0" fmla="*/ 7951 h 5144494"/>
              <a:gd name="connsiteX1" fmla="*/ 620201 w 620201"/>
              <a:gd name="connsiteY1" fmla="*/ 0 h 5144494"/>
              <a:gd name="connsiteX2" fmla="*/ 0 w 620201"/>
              <a:gd name="connsiteY2" fmla="*/ 5144494 h 5144494"/>
              <a:gd name="connsiteX3" fmla="*/ 15903 w 620201"/>
              <a:gd name="connsiteY3" fmla="*/ 1669774 h 5144494"/>
              <a:gd name="connsiteX4" fmla="*/ 254442 w 620201"/>
              <a:gd name="connsiteY4" fmla="*/ 7951 h 5144494"/>
              <a:gd name="connsiteX0" fmla="*/ 254442 w 747422"/>
              <a:gd name="connsiteY0" fmla="*/ 15903 h 5152446"/>
              <a:gd name="connsiteX1" fmla="*/ 747422 w 747422"/>
              <a:gd name="connsiteY1" fmla="*/ 0 h 5152446"/>
              <a:gd name="connsiteX2" fmla="*/ 0 w 747422"/>
              <a:gd name="connsiteY2" fmla="*/ 5152446 h 5152446"/>
              <a:gd name="connsiteX3" fmla="*/ 15903 w 747422"/>
              <a:gd name="connsiteY3" fmla="*/ 1677726 h 5152446"/>
              <a:gd name="connsiteX4" fmla="*/ 254442 w 747422"/>
              <a:gd name="connsiteY4" fmla="*/ 15903 h 5152446"/>
              <a:gd name="connsiteX0" fmla="*/ 254442 w 842838"/>
              <a:gd name="connsiteY0" fmla="*/ 15903 h 5152446"/>
              <a:gd name="connsiteX1" fmla="*/ 842838 w 842838"/>
              <a:gd name="connsiteY1" fmla="*/ 0 h 5152446"/>
              <a:gd name="connsiteX2" fmla="*/ 0 w 842838"/>
              <a:gd name="connsiteY2" fmla="*/ 5152446 h 5152446"/>
              <a:gd name="connsiteX3" fmla="*/ 15903 w 842838"/>
              <a:gd name="connsiteY3" fmla="*/ 1677726 h 5152446"/>
              <a:gd name="connsiteX4" fmla="*/ 254442 w 842838"/>
              <a:gd name="connsiteY4" fmla="*/ 15903 h 5152446"/>
              <a:gd name="connsiteX0" fmla="*/ 7952 w 842838"/>
              <a:gd name="connsiteY0" fmla="*/ 9008 h 5152446"/>
              <a:gd name="connsiteX1" fmla="*/ 842838 w 842838"/>
              <a:gd name="connsiteY1" fmla="*/ 0 h 5152446"/>
              <a:gd name="connsiteX2" fmla="*/ 0 w 842838"/>
              <a:gd name="connsiteY2" fmla="*/ 5152446 h 5152446"/>
              <a:gd name="connsiteX3" fmla="*/ 15903 w 842838"/>
              <a:gd name="connsiteY3" fmla="*/ 1677726 h 5152446"/>
              <a:gd name="connsiteX4" fmla="*/ 7952 w 842838"/>
              <a:gd name="connsiteY4" fmla="*/ 9008 h 5152446"/>
              <a:gd name="connsiteX0" fmla="*/ 8304 w 843190"/>
              <a:gd name="connsiteY0" fmla="*/ 9008 h 5152446"/>
              <a:gd name="connsiteX1" fmla="*/ 843190 w 843190"/>
              <a:gd name="connsiteY1" fmla="*/ 0 h 5152446"/>
              <a:gd name="connsiteX2" fmla="*/ 352 w 843190"/>
              <a:gd name="connsiteY2" fmla="*/ 5152446 h 5152446"/>
              <a:gd name="connsiteX3" fmla="*/ 352 w 843190"/>
              <a:gd name="connsiteY3" fmla="*/ 1691518 h 5152446"/>
              <a:gd name="connsiteX4" fmla="*/ 8304 w 843190"/>
              <a:gd name="connsiteY4" fmla="*/ 9008 h 5152446"/>
              <a:gd name="connsiteX0" fmla="*/ 0 w 858740"/>
              <a:gd name="connsiteY0" fmla="*/ 0 h 5157230"/>
              <a:gd name="connsiteX1" fmla="*/ 858740 w 858740"/>
              <a:gd name="connsiteY1" fmla="*/ 4784 h 5157230"/>
              <a:gd name="connsiteX2" fmla="*/ 15902 w 858740"/>
              <a:gd name="connsiteY2" fmla="*/ 5157230 h 5157230"/>
              <a:gd name="connsiteX3" fmla="*/ 15902 w 858740"/>
              <a:gd name="connsiteY3" fmla="*/ 1696302 h 5157230"/>
              <a:gd name="connsiteX4" fmla="*/ 0 w 858740"/>
              <a:gd name="connsiteY4" fmla="*/ 0 h 5157230"/>
              <a:gd name="connsiteX0" fmla="*/ 1 w 858741"/>
              <a:gd name="connsiteY0" fmla="*/ 0 h 5281358"/>
              <a:gd name="connsiteX1" fmla="*/ 858741 w 858741"/>
              <a:gd name="connsiteY1" fmla="*/ 4784 h 5281358"/>
              <a:gd name="connsiteX2" fmla="*/ 0 w 858741"/>
              <a:gd name="connsiteY2" fmla="*/ 5281358 h 5281358"/>
              <a:gd name="connsiteX3" fmla="*/ 15903 w 858741"/>
              <a:gd name="connsiteY3" fmla="*/ 1696302 h 5281358"/>
              <a:gd name="connsiteX4" fmla="*/ 1 w 858741"/>
              <a:gd name="connsiteY4" fmla="*/ 0 h 52813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8741" h="5281358">
                <a:moveTo>
                  <a:pt x="1" y="0"/>
                </a:moveTo>
                <a:lnTo>
                  <a:pt x="858741" y="4784"/>
                </a:lnTo>
                <a:lnTo>
                  <a:pt x="0" y="5281358"/>
                </a:lnTo>
                <a:lnTo>
                  <a:pt x="15903" y="1696302"/>
                </a:lnTo>
                <a:cubicBezTo>
                  <a:pt x="13253" y="1140063"/>
                  <a:pt x="2651" y="556239"/>
                  <a:pt x="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946F1FF8-ECD4-634C-B9D2-03BF6ABCFA3E}"/>
              </a:ext>
            </a:extLst>
          </p:cNvPr>
          <p:cNvSpPr/>
          <p:nvPr/>
        </p:nvSpPr>
        <p:spPr>
          <a:xfrm>
            <a:off x="-16668" y="-39756"/>
            <a:ext cx="764089" cy="5263764"/>
          </a:xfrm>
          <a:custGeom>
            <a:avLst/>
            <a:gdLst>
              <a:gd name="connsiteX0" fmla="*/ 0 w 580445"/>
              <a:gd name="connsiteY0" fmla="*/ 0 h 5454595"/>
              <a:gd name="connsiteX1" fmla="*/ 580445 w 580445"/>
              <a:gd name="connsiteY1" fmla="*/ 0 h 5454595"/>
              <a:gd name="connsiteX2" fmla="*/ 580445 w 580445"/>
              <a:gd name="connsiteY2" fmla="*/ 5454595 h 5454595"/>
              <a:gd name="connsiteX3" fmla="*/ 0 w 580445"/>
              <a:gd name="connsiteY3" fmla="*/ 5454595 h 5454595"/>
              <a:gd name="connsiteX4" fmla="*/ 0 w 580445"/>
              <a:gd name="connsiteY4" fmla="*/ 0 h 5454595"/>
              <a:gd name="connsiteX0" fmla="*/ 238539 w 818984"/>
              <a:gd name="connsiteY0" fmla="*/ 0 h 5454595"/>
              <a:gd name="connsiteX1" fmla="*/ 818984 w 818984"/>
              <a:gd name="connsiteY1" fmla="*/ 0 h 5454595"/>
              <a:gd name="connsiteX2" fmla="*/ 818984 w 818984"/>
              <a:gd name="connsiteY2" fmla="*/ 5454595 h 5454595"/>
              <a:gd name="connsiteX3" fmla="*/ 0 w 818984"/>
              <a:gd name="connsiteY3" fmla="*/ 1661823 h 5454595"/>
              <a:gd name="connsiteX4" fmla="*/ 238539 w 818984"/>
              <a:gd name="connsiteY4" fmla="*/ 0 h 5454595"/>
              <a:gd name="connsiteX0" fmla="*/ 254442 w 834887"/>
              <a:gd name="connsiteY0" fmla="*/ 0 h 5136543"/>
              <a:gd name="connsiteX1" fmla="*/ 834887 w 834887"/>
              <a:gd name="connsiteY1" fmla="*/ 0 h 5136543"/>
              <a:gd name="connsiteX2" fmla="*/ 0 w 834887"/>
              <a:gd name="connsiteY2" fmla="*/ 5136543 h 5136543"/>
              <a:gd name="connsiteX3" fmla="*/ 15903 w 834887"/>
              <a:gd name="connsiteY3" fmla="*/ 1661823 h 5136543"/>
              <a:gd name="connsiteX4" fmla="*/ 254442 w 834887"/>
              <a:gd name="connsiteY4" fmla="*/ 0 h 5136543"/>
              <a:gd name="connsiteX0" fmla="*/ 254442 w 620201"/>
              <a:gd name="connsiteY0" fmla="*/ 7951 h 5144494"/>
              <a:gd name="connsiteX1" fmla="*/ 620201 w 620201"/>
              <a:gd name="connsiteY1" fmla="*/ 0 h 5144494"/>
              <a:gd name="connsiteX2" fmla="*/ 0 w 620201"/>
              <a:gd name="connsiteY2" fmla="*/ 5144494 h 5144494"/>
              <a:gd name="connsiteX3" fmla="*/ 15903 w 620201"/>
              <a:gd name="connsiteY3" fmla="*/ 1669774 h 5144494"/>
              <a:gd name="connsiteX4" fmla="*/ 254442 w 620201"/>
              <a:gd name="connsiteY4" fmla="*/ 7951 h 5144494"/>
              <a:gd name="connsiteX0" fmla="*/ 254442 w 747422"/>
              <a:gd name="connsiteY0" fmla="*/ 15903 h 5152446"/>
              <a:gd name="connsiteX1" fmla="*/ 747422 w 747422"/>
              <a:gd name="connsiteY1" fmla="*/ 0 h 5152446"/>
              <a:gd name="connsiteX2" fmla="*/ 0 w 747422"/>
              <a:gd name="connsiteY2" fmla="*/ 5152446 h 5152446"/>
              <a:gd name="connsiteX3" fmla="*/ 15903 w 747422"/>
              <a:gd name="connsiteY3" fmla="*/ 1677726 h 5152446"/>
              <a:gd name="connsiteX4" fmla="*/ 254442 w 747422"/>
              <a:gd name="connsiteY4" fmla="*/ 15903 h 5152446"/>
              <a:gd name="connsiteX0" fmla="*/ 238540 w 747422"/>
              <a:gd name="connsiteY0" fmla="*/ 0 h 5176299"/>
              <a:gd name="connsiteX1" fmla="*/ 747422 w 747422"/>
              <a:gd name="connsiteY1" fmla="*/ 23853 h 5176299"/>
              <a:gd name="connsiteX2" fmla="*/ 0 w 747422"/>
              <a:gd name="connsiteY2" fmla="*/ 5176299 h 5176299"/>
              <a:gd name="connsiteX3" fmla="*/ 15903 w 747422"/>
              <a:gd name="connsiteY3" fmla="*/ 1701579 h 5176299"/>
              <a:gd name="connsiteX4" fmla="*/ 238540 w 747422"/>
              <a:gd name="connsiteY4" fmla="*/ 0 h 5176299"/>
              <a:gd name="connsiteX0" fmla="*/ 238540 w 747422"/>
              <a:gd name="connsiteY0" fmla="*/ 0 h 5176299"/>
              <a:gd name="connsiteX1" fmla="*/ 747422 w 747422"/>
              <a:gd name="connsiteY1" fmla="*/ 7950 h 5176299"/>
              <a:gd name="connsiteX2" fmla="*/ 0 w 747422"/>
              <a:gd name="connsiteY2" fmla="*/ 5176299 h 5176299"/>
              <a:gd name="connsiteX3" fmla="*/ 15903 w 747422"/>
              <a:gd name="connsiteY3" fmla="*/ 1701579 h 5176299"/>
              <a:gd name="connsiteX4" fmla="*/ 238540 w 747422"/>
              <a:gd name="connsiteY4" fmla="*/ 0 h 5176299"/>
              <a:gd name="connsiteX0" fmla="*/ 238540 w 747422"/>
              <a:gd name="connsiteY0" fmla="*/ 0 h 5176299"/>
              <a:gd name="connsiteX1" fmla="*/ 747422 w 747422"/>
              <a:gd name="connsiteY1" fmla="*/ 7950 h 5176299"/>
              <a:gd name="connsiteX2" fmla="*/ 0 w 747422"/>
              <a:gd name="connsiteY2" fmla="*/ 5176299 h 5176299"/>
              <a:gd name="connsiteX3" fmla="*/ 15903 w 747422"/>
              <a:gd name="connsiteY3" fmla="*/ 1701579 h 5176299"/>
              <a:gd name="connsiteX4" fmla="*/ 238540 w 747422"/>
              <a:gd name="connsiteY4" fmla="*/ 0 h 5176299"/>
              <a:gd name="connsiteX0" fmla="*/ 238540 w 747422"/>
              <a:gd name="connsiteY0" fmla="*/ 0 h 5176299"/>
              <a:gd name="connsiteX1" fmla="*/ 747422 w 747422"/>
              <a:gd name="connsiteY1" fmla="*/ 7950 h 5176299"/>
              <a:gd name="connsiteX2" fmla="*/ 0 w 747422"/>
              <a:gd name="connsiteY2" fmla="*/ 5176299 h 5176299"/>
              <a:gd name="connsiteX3" fmla="*/ 7952 w 747422"/>
              <a:gd name="connsiteY3" fmla="*/ 1733385 h 5176299"/>
              <a:gd name="connsiteX4" fmla="*/ 238540 w 747422"/>
              <a:gd name="connsiteY4" fmla="*/ 0 h 5176299"/>
              <a:gd name="connsiteX0" fmla="*/ 254443 w 763325"/>
              <a:gd name="connsiteY0" fmla="*/ 0 h 5263764"/>
              <a:gd name="connsiteX1" fmla="*/ 763325 w 763325"/>
              <a:gd name="connsiteY1" fmla="*/ 7950 h 5263764"/>
              <a:gd name="connsiteX2" fmla="*/ 0 w 763325"/>
              <a:gd name="connsiteY2" fmla="*/ 5263764 h 5263764"/>
              <a:gd name="connsiteX3" fmla="*/ 23855 w 763325"/>
              <a:gd name="connsiteY3" fmla="*/ 1733385 h 5263764"/>
              <a:gd name="connsiteX4" fmla="*/ 254443 w 763325"/>
              <a:gd name="connsiteY4" fmla="*/ 0 h 5263764"/>
              <a:gd name="connsiteX0" fmla="*/ 255207 w 764089"/>
              <a:gd name="connsiteY0" fmla="*/ 0 h 5263764"/>
              <a:gd name="connsiteX1" fmla="*/ 764089 w 764089"/>
              <a:gd name="connsiteY1" fmla="*/ 7950 h 5263764"/>
              <a:gd name="connsiteX2" fmla="*/ 764 w 764089"/>
              <a:gd name="connsiteY2" fmla="*/ 5263764 h 5263764"/>
              <a:gd name="connsiteX3" fmla="*/ 765 w 764089"/>
              <a:gd name="connsiteY3" fmla="*/ 1773141 h 5263764"/>
              <a:gd name="connsiteX4" fmla="*/ 255207 w 764089"/>
              <a:gd name="connsiteY4" fmla="*/ 0 h 52637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4089" h="5263764">
                <a:moveTo>
                  <a:pt x="255207" y="0"/>
                </a:moveTo>
                <a:cubicBezTo>
                  <a:pt x="424834" y="2650"/>
                  <a:pt x="292313" y="5300"/>
                  <a:pt x="764089" y="7950"/>
                </a:cubicBezTo>
                <a:lnTo>
                  <a:pt x="764" y="5263764"/>
                </a:lnTo>
                <a:cubicBezTo>
                  <a:pt x="3415" y="4116126"/>
                  <a:pt x="-1886" y="2920779"/>
                  <a:pt x="765" y="1773141"/>
                </a:cubicBezTo>
                <a:lnTo>
                  <a:pt x="255207" y="0"/>
                </a:lnTo>
                <a:close/>
              </a:path>
            </a:pathLst>
          </a:custGeom>
          <a:solidFill>
            <a:srgbClr val="99CA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EB5BDE12-42AA-4649-88E1-C607B635CB02}"/>
              </a:ext>
            </a:extLst>
          </p:cNvPr>
          <p:cNvSpPr txBox="1"/>
          <p:nvPr/>
        </p:nvSpPr>
        <p:spPr>
          <a:xfrm>
            <a:off x="916710" y="548640"/>
            <a:ext cx="6380814" cy="553998"/>
          </a:xfrm>
          <a:prstGeom prst="rect">
            <a:avLst/>
          </a:prstGeom>
          <a:noFill/>
        </p:spPr>
        <p:txBody>
          <a:bodyPr wrap="square" rtlCol="0">
            <a:spAutoFit/>
          </a:bodyPr>
          <a:lstStyle/>
          <a:p>
            <a:r>
              <a:rPr lang="en-US" sz="3000" dirty="0">
                <a:solidFill>
                  <a:schemeClr val="bg1"/>
                </a:solidFill>
                <a:latin typeface="TheSansB W7" panose="020B0402050302020203" pitchFamily="34" charset="77"/>
              </a:rPr>
              <a:t>TODAY’S PRESENTERS</a:t>
            </a:r>
          </a:p>
        </p:txBody>
      </p:sp>
      <p:sp>
        <p:nvSpPr>
          <p:cNvPr id="11" name="TextBox 10">
            <a:extLst>
              <a:ext uri="{FF2B5EF4-FFF2-40B4-BE49-F238E27FC236}">
                <a16:creationId xmlns:a16="http://schemas.microsoft.com/office/drawing/2014/main" id="{D5062929-BB12-5E44-9553-272E37194348}"/>
              </a:ext>
            </a:extLst>
          </p:cNvPr>
          <p:cNvSpPr txBox="1"/>
          <p:nvPr/>
        </p:nvSpPr>
        <p:spPr>
          <a:xfrm>
            <a:off x="762973" y="4460412"/>
            <a:ext cx="2138731" cy="800219"/>
          </a:xfrm>
          <a:prstGeom prst="rect">
            <a:avLst/>
          </a:prstGeom>
          <a:noFill/>
        </p:spPr>
        <p:txBody>
          <a:bodyPr wrap="square" rtlCol="0">
            <a:spAutoFit/>
          </a:bodyPr>
          <a:lstStyle/>
          <a:p>
            <a:pPr algn="ctr"/>
            <a:r>
              <a:rPr lang="en-US" dirty="0">
                <a:solidFill>
                  <a:schemeClr val="bg1"/>
                </a:solidFill>
                <a:latin typeface="TheSansB W6 SemiBold" panose="020B0402050302020203" pitchFamily="34" charset="77"/>
              </a:rPr>
              <a:t>Anna</a:t>
            </a:r>
          </a:p>
          <a:p>
            <a:pPr algn="ctr"/>
            <a:r>
              <a:rPr lang="en-US" sz="1400" dirty="0">
                <a:solidFill>
                  <a:schemeClr val="bg1"/>
                </a:solidFill>
                <a:latin typeface="TheSansB W6 SemiBold" panose="020B0402050302020203" pitchFamily="34" charset="77"/>
              </a:rPr>
              <a:t>CDN’s Director of </a:t>
            </a:r>
            <a:br>
              <a:rPr lang="en-US" sz="1400" dirty="0">
                <a:solidFill>
                  <a:schemeClr val="bg1"/>
                </a:solidFill>
                <a:latin typeface="TheSansB W6 SemiBold" panose="020B0402050302020203" pitchFamily="34" charset="77"/>
              </a:rPr>
            </a:br>
            <a:r>
              <a:rPr lang="en-US" sz="1400" dirty="0">
                <a:solidFill>
                  <a:schemeClr val="bg1"/>
                </a:solidFill>
                <a:latin typeface="TheSansB W6 SemiBold" panose="020B0402050302020203" pitchFamily="34" charset="77"/>
              </a:rPr>
              <a:t>Young Adult Programs</a:t>
            </a:r>
          </a:p>
        </p:txBody>
      </p:sp>
      <p:sp>
        <p:nvSpPr>
          <p:cNvPr id="44" name="TextBox 43">
            <a:extLst>
              <a:ext uri="{FF2B5EF4-FFF2-40B4-BE49-F238E27FC236}">
                <a16:creationId xmlns:a16="http://schemas.microsoft.com/office/drawing/2014/main" id="{CF3F3E90-0A9B-A046-AA42-C264ABA0056D}"/>
              </a:ext>
            </a:extLst>
          </p:cNvPr>
          <p:cNvSpPr txBox="1"/>
          <p:nvPr/>
        </p:nvSpPr>
        <p:spPr>
          <a:xfrm>
            <a:off x="6574517" y="4473692"/>
            <a:ext cx="2138731" cy="1231106"/>
          </a:xfrm>
          <a:prstGeom prst="rect">
            <a:avLst/>
          </a:prstGeom>
          <a:noFill/>
        </p:spPr>
        <p:txBody>
          <a:bodyPr wrap="square" rtlCol="0">
            <a:spAutoFit/>
          </a:bodyPr>
          <a:lstStyle/>
          <a:p>
            <a:pPr algn="ctr"/>
            <a:r>
              <a:rPr lang="en-US" dirty="0">
                <a:solidFill>
                  <a:schemeClr val="bg1"/>
                </a:solidFill>
                <a:latin typeface="TheSansB W6 SemiBold" panose="020B0402050302020203" pitchFamily="34" charset="77"/>
              </a:rPr>
              <a:t>Amanda Smith</a:t>
            </a:r>
          </a:p>
          <a:p>
            <a:pPr algn="ctr"/>
            <a:r>
              <a:rPr lang="en-US" sz="1400" dirty="0">
                <a:solidFill>
                  <a:schemeClr val="bg1"/>
                </a:solidFill>
                <a:latin typeface="TheSansB W6 SemiBold" panose="020B0402050302020203" pitchFamily="34" charset="77"/>
              </a:rPr>
              <a:t>STEM Outreach and Engagement Liaison for Penn State Center for Science</a:t>
            </a:r>
          </a:p>
        </p:txBody>
      </p:sp>
      <p:pic>
        <p:nvPicPr>
          <p:cNvPr id="23" name="Picture 22">
            <a:extLst>
              <a:ext uri="{FF2B5EF4-FFF2-40B4-BE49-F238E27FC236}">
                <a16:creationId xmlns:a16="http://schemas.microsoft.com/office/drawing/2014/main" id="{E24AA540-C5D9-8340-9DA2-53864EBAC2F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5605" y="6221868"/>
            <a:ext cx="741105" cy="530941"/>
          </a:xfrm>
          <a:prstGeom prst="rect">
            <a:avLst/>
          </a:prstGeom>
        </p:spPr>
      </p:pic>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460786" y="1312842"/>
            <a:ext cx="2366193" cy="2965451"/>
          </a:xfrm>
          <a:prstGeom prst="rect">
            <a:avLst/>
          </a:prstGeom>
        </p:spPr>
      </p:pic>
      <p:pic>
        <p:nvPicPr>
          <p:cNvPr id="14" name="Picture 1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549503" y="3355944"/>
            <a:ext cx="2565400" cy="2565400"/>
          </a:xfrm>
          <a:prstGeom prst="rect">
            <a:avLst/>
          </a:prstGeom>
        </p:spPr>
      </p:pic>
      <p:pic>
        <p:nvPicPr>
          <p:cNvPr id="15" name="Picture 14"/>
          <p:cNvPicPr>
            <a:picLocks noChangeAspect="1"/>
          </p:cNvPicPr>
          <p:nvPr/>
        </p:nvPicPr>
        <p:blipFill rotWithShape="1">
          <a:blip r:embed="rId6" cstate="email">
            <a:extLst>
              <a:ext uri="{28A0092B-C50C-407E-A947-70E740481C1C}">
                <a14:useLocalDpi xmlns:a14="http://schemas.microsoft.com/office/drawing/2010/main"/>
              </a:ext>
            </a:extLst>
          </a:blip>
          <a:srcRect l="22206" t="16050" r="21463" b="18832"/>
          <a:stretch/>
        </p:blipFill>
        <p:spPr>
          <a:xfrm>
            <a:off x="695363" y="1329997"/>
            <a:ext cx="2565400" cy="2965451"/>
          </a:xfrm>
          <a:prstGeom prst="rect">
            <a:avLst/>
          </a:prstGeom>
        </p:spPr>
      </p:pic>
      <p:sp>
        <p:nvSpPr>
          <p:cNvPr id="16" name="TextBox 15">
            <a:extLst>
              <a:ext uri="{FF2B5EF4-FFF2-40B4-BE49-F238E27FC236}">
                <a16:creationId xmlns:a16="http://schemas.microsoft.com/office/drawing/2014/main" id="{D5062929-BB12-5E44-9553-272E37194348}"/>
              </a:ext>
            </a:extLst>
          </p:cNvPr>
          <p:cNvSpPr txBox="1"/>
          <p:nvPr/>
        </p:nvSpPr>
        <p:spPr>
          <a:xfrm>
            <a:off x="3762837" y="6221868"/>
            <a:ext cx="2138731" cy="584775"/>
          </a:xfrm>
          <a:prstGeom prst="rect">
            <a:avLst/>
          </a:prstGeom>
          <a:noFill/>
        </p:spPr>
        <p:txBody>
          <a:bodyPr wrap="square" rtlCol="0">
            <a:spAutoFit/>
          </a:bodyPr>
          <a:lstStyle/>
          <a:p>
            <a:pPr algn="ctr"/>
            <a:r>
              <a:rPr lang="en-US" dirty="0">
                <a:solidFill>
                  <a:schemeClr val="bg1"/>
                </a:solidFill>
                <a:latin typeface="TheSansB W6 SemiBold" panose="020B0402050302020203" pitchFamily="34" charset="77"/>
              </a:rPr>
              <a:t>Lauren Kneeland</a:t>
            </a:r>
          </a:p>
          <a:p>
            <a:pPr algn="ctr"/>
            <a:r>
              <a:rPr lang="en-US" sz="1400" dirty="0">
                <a:solidFill>
                  <a:schemeClr val="bg1"/>
                </a:solidFill>
                <a:latin typeface="TheSansB W6 SemiBold" panose="020B0402050302020203" pitchFamily="34" charset="77"/>
              </a:rPr>
              <a:t>CDN </a:t>
            </a:r>
            <a:r>
              <a:rPr lang="en-US" sz="1400" dirty="0" err="1">
                <a:solidFill>
                  <a:schemeClr val="bg1"/>
                </a:solidFill>
                <a:latin typeface="TheSansB W6 SemiBold" panose="020B0402050302020203" pitchFamily="34" charset="77"/>
              </a:rPr>
              <a:t>NextGen</a:t>
            </a:r>
            <a:r>
              <a:rPr lang="en-US" sz="1400" dirty="0">
                <a:solidFill>
                  <a:schemeClr val="bg1"/>
                </a:solidFill>
                <a:latin typeface="TheSansB W6 SemiBold" panose="020B0402050302020203" pitchFamily="34" charset="77"/>
              </a:rPr>
              <a:t> Fellow</a:t>
            </a:r>
          </a:p>
        </p:txBody>
      </p:sp>
    </p:spTree>
    <p:extLst>
      <p:ext uri="{BB962C8B-B14F-4D97-AF65-F5344CB8AC3E}">
        <p14:creationId xmlns:p14="http://schemas.microsoft.com/office/powerpoint/2010/main" val="6127003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E0D35236-1213-D647-8900-5082FB131A39}"/>
              </a:ext>
            </a:extLst>
          </p:cNvPr>
          <p:cNvGrpSpPr/>
          <p:nvPr/>
        </p:nvGrpSpPr>
        <p:grpSpPr>
          <a:xfrm>
            <a:off x="0" y="503490"/>
            <a:ext cx="9144000" cy="613954"/>
            <a:chOff x="0" y="1005840"/>
            <a:chExt cx="9144000" cy="613954"/>
          </a:xfrm>
        </p:grpSpPr>
        <p:sp>
          <p:nvSpPr>
            <p:cNvPr id="3" name="Rectangle 2">
              <a:extLst>
                <a:ext uri="{FF2B5EF4-FFF2-40B4-BE49-F238E27FC236}">
                  <a16:creationId xmlns:a16="http://schemas.microsoft.com/office/drawing/2014/main" id="{5C1B3119-0986-3C45-A333-0A6682047755}"/>
                </a:ext>
              </a:extLst>
            </p:cNvPr>
            <p:cNvSpPr/>
            <p:nvPr/>
          </p:nvSpPr>
          <p:spPr>
            <a:xfrm>
              <a:off x="0" y="1005840"/>
              <a:ext cx="9144000" cy="613954"/>
            </a:xfrm>
            <a:prstGeom prst="rect">
              <a:avLst/>
            </a:prstGeom>
            <a:solidFill>
              <a:srgbClr val="0016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F4282615-2D2B-534B-83AC-AA591891C2A0}"/>
                </a:ext>
              </a:extLst>
            </p:cNvPr>
            <p:cNvCxnSpPr/>
            <p:nvPr/>
          </p:nvCxnSpPr>
          <p:spPr>
            <a:xfrm>
              <a:off x="0" y="1619794"/>
              <a:ext cx="9144000" cy="0"/>
            </a:xfrm>
            <a:prstGeom prst="line">
              <a:avLst/>
            </a:prstGeom>
            <a:ln w="50800">
              <a:solidFill>
                <a:srgbClr val="F05A22"/>
              </a:solidFill>
            </a:ln>
          </p:spPr>
          <p:style>
            <a:lnRef idx="1">
              <a:schemeClr val="accent1"/>
            </a:lnRef>
            <a:fillRef idx="0">
              <a:schemeClr val="accent1"/>
            </a:fillRef>
            <a:effectRef idx="0">
              <a:schemeClr val="accent1"/>
            </a:effectRef>
            <a:fontRef idx="minor">
              <a:schemeClr val="tx1"/>
            </a:fontRef>
          </p:style>
        </p:cxnSp>
      </p:grpSp>
      <p:sp>
        <p:nvSpPr>
          <p:cNvPr id="9" name="TextBox 8">
            <a:extLst>
              <a:ext uri="{FF2B5EF4-FFF2-40B4-BE49-F238E27FC236}">
                <a16:creationId xmlns:a16="http://schemas.microsoft.com/office/drawing/2014/main" id="{53683A2D-19D0-9B43-9A7E-ECC1788DC38A}"/>
              </a:ext>
            </a:extLst>
          </p:cNvPr>
          <p:cNvSpPr txBox="1"/>
          <p:nvPr/>
        </p:nvSpPr>
        <p:spPr>
          <a:xfrm>
            <a:off x="916710" y="550994"/>
            <a:ext cx="7353350" cy="553998"/>
          </a:xfrm>
          <a:prstGeom prst="rect">
            <a:avLst/>
          </a:prstGeom>
          <a:noFill/>
        </p:spPr>
        <p:txBody>
          <a:bodyPr wrap="square" rtlCol="0">
            <a:spAutoFit/>
          </a:bodyPr>
          <a:lstStyle/>
          <a:p>
            <a:r>
              <a:rPr lang="en-US" sz="3000" dirty="0">
                <a:solidFill>
                  <a:schemeClr val="bg1"/>
                </a:solidFill>
                <a:latin typeface="TheSansB W7" panose="020B0402050302020203" pitchFamily="34" charset="77"/>
              </a:rPr>
              <a:t>INSIGHTS AND INFLUENCE</a:t>
            </a:r>
          </a:p>
        </p:txBody>
      </p:sp>
      <p:sp>
        <p:nvSpPr>
          <p:cNvPr id="27" name="Parallelogram 17">
            <a:extLst>
              <a:ext uri="{FF2B5EF4-FFF2-40B4-BE49-F238E27FC236}">
                <a16:creationId xmlns:a16="http://schemas.microsoft.com/office/drawing/2014/main" id="{B58C1908-9C4A-5849-9467-78026ADAD61E}"/>
              </a:ext>
            </a:extLst>
          </p:cNvPr>
          <p:cNvSpPr/>
          <p:nvPr/>
        </p:nvSpPr>
        <p:spPr>
          <a:xfrm>
            <a:off x="5857969" y="-24447"/>
            <a:ext cx="3306473" cy="6928830"/>
          </a:xfrm>
          <a:custGeom>
            <a:avLst/>
            <a:gdLst>
              <a:gd name="connsiteX0" fmla="*/ 0 w 7410202"/>
              <a:gd name="connsiteY0" fmla="*/ 6856326 h 6856326"/>
              <a:gd name="connsiteX1" fmla="*/ 1714082 w 7410202"/>
              <a:gd name="connsiteY1" fmla="*/ 0 h 6856326"/>
              <a:gd name="connsiteX2" fmla="*/ 7410202 w 7410202"/>
              <a:gd name="connsiteY2" fmla="*/ 0 h 6856326"/>
              <a:gd name="connsiteX3" fmla="*/ 5696121 w 7410202"/>
              <a:gd name="connsiteY3" fmla="*/ 6856326 h 6856326"/>
              <a:gd name="connsiteX4" fmla="*/ 0 w 7410202"/>
              <a:gd name="connsiteY4" fmla="*/ 6856326 h 6856326"/>
              <a:gd name="connsiteX0" fmla="*/ 0 w 7410202"/>
              <a:gd name="connsiteY0" fmla="*/ 6856326 h 6856326"/>
              <a:gd name="connsiteX1" fmla="*/ 1714082 w 7410202"/>
              <a:gd name="connsiteY1" fmla="*/ 0 h 6856326"/>
              <a:gd name="connsiteX2" fmla="*/ 7410202 w 7410202"/>
              <a:gd name="connsiteY2" fmla="*/ 0 h 6856326"/>
              <a:gd name="connsiteX3" fmla="*/ 2157274 w 7410202"/>
              <a:gd name="connsiteY3" fmla="*/ 6856326 h 6856326"/>
              <a:gd name="connsiteX4" fmla="*/ 0 w 7410202"/>
              <a:gd name="connsiteY4" fmla="*/ 6856326 h 6856326"/>
              <a:gd name="connsiteX0" fmla="*/ 0 w 7410202"/>
              <a:gd name="connsiteY0" fmla="*/ 6856326 h 6856326"/>
              <a:gd name="connsiteX1" fmla="*/ 1714082 w 7410202"/>
              <a:gd name="connsiteY1" fmla="*/ 0 h 6856326"/>
              <a:gd name="connsiteX2" fmla="*/ 7410202 w 7410202"/>
              <a:gd name="connsiteY2" fmla="*/ 0 h 6856326"/>
              <a:gd name="connsiteX3" fmla="*/ 3582313 w 7410202"/>
              <a:gd name="connsiteY3" fmla="*/ 6832575 h 6856326"/>
              <a:gd name="connsiteX4" fmla="*/ 0 w 7410202"/>
              <a:gd name="connsiteY4" fmla="*/ 6856326 h 6856326"/>
              <a:gd name="connsiteX0" fmla="*/ 0 w 3764477"/>
              <a:gd name="connsiteY0" fmla="*/ 6856326 h 6856326"/>
              <a:gd name="connsiteX1" fmla="*/ 1714082 w 3764477"/>
              <a:gd name="connsiteY1" fmla="*/ 0 h 6856326"/>
              <a:gd name="connsiteX2" fmla="*/ 3764477 w 3764477"/>
              <a:gd name="connsiteY2" fmla="*/ 0 h 6856326"/>
              <a:gd name="connsiteX3" fmla="*/ 3582313 w 3764477"/>
              <a:gd name="connsiteY3" fmla="*/ 6832575 h 6856326"/>
              <a:gd name="connsiteX4" fmla="*/ 0 w 3764477"/>
              <a:gd name="connsiteY4" fmla="*/ 6856326 h 6856326"/>
              <a:gd name="connsiteX0" fmla="*/ 0 w 3582313"/>
              <a:gd name="connsiteY0" fmla="*/ 6856326 h 6856326"/>
              <a:gd name="connsiteX1" fmla="*/ 1714082 w 3582313"/>
              <a:gd name="connsiteY1" fmla="*/ 0 h 6856326"/>
              <a:gd name="connsiteX2" fmla="*/ 3241962 w 3582313"/>
              <a:gd name="connsiteY2" fmla="*/ 35626 h 6856326"/>
              <a:gd name="connsiteX3" fmla="*/ 3582313 w 3582313"/>
              <a:gd name="connsiteY3" fmla="*/ 6832575 h 6856326"/>
              <a:gd name="connsiteX4" fmla="*/ 0 w 3582313"/>
              <a:gd name="connsiteY4" fmla="*/ 6856326 h 6856326"/>
              <a:gd name="connsiteX0" fmla="*/ 0 w 3582313"/>
              <a:gd name="connsiteY0" fmla="*/ 6868202 h 6868202"/>
              <a:gd name="connsiteX1" fmla="*/ 1714082 w 3582313"/>
              <a:gd name="connsiteY1" fmla="*/ 11876 h 6868202"/>
              <a:gd name="connsiteX2" fmla="*/ 3562596 w 3582313"/>
              <a:gd name="connsiteY2" fmla="*/ 0 h 6868202"/>
              <a:gd name="connsiteX3" fmla="*/ 3582313 w 3582313"/>
              <a:gd name="connsiteY3" fmla="*/ 6844451 h 6868202"/>
              <a:gd name="connsiteX4" fmla="*/ 0 w 3582313"/>
              <a:gd name="connsiteY4" fmla="*/ 6868202 h 6868202"/>
              <a:gd name="connsiteX0" fmla="*/ 0 w 3047923"/>
              <a:gd name="connsiteY0" fmla="*/ 6820701 h 6844451"/>
              <a:gd name="connsiteX1" fmla="*/ 1179692 w 3047923"/>
              <a:gd name="connsiteY1" fmla="*/ 11876 h 6844451"/>
              <a:gd name="connsiteX2" fmla="*/ 3028206 w 3047923"/>
              <a:gd name="connsiteY2" fmla="*/ 0 h 6844451"/>
              <a:gd name="connsiteX3" fmla="*/ 3047923 w 3047923"/>
              <a:gd name="connsiteY3" fmla="*/ 6844451 h 6844451"/>
              <a:gd name="connsiteX4" fmla="*/ 0 w 3047923"/>
              <a:gd name="connsiteY4" fmla="*/ 6820701 h 6844451"/>
              <a:gd name="connsiteX0" fmla="*/ 0 w 3285430"/>
              <a:gd name="connsiteY0" fmla="*/ 6856327 h 6856327"/>
              <a:gd name="connsiteX1" fmla="*/ 1417199 w 3285430"/>
              <a:gd name="connsiteY1" fmla="*/ 11876 h 6856327"/>
              <a:gd name="connsiteX2" fmla="*/ 3265713 w 3285430"/>
              <a:gd name="connsiteY2" fmla="*/ 0 h 6856327"/>
              <a:gd name="connsiteX3" fmla="*/ 3285430 w 3285430"/>
              <a:gd name="connsiteY3" fmla="*/ 6844451 h 6856327"/>
              <a:gd name="connsiteX4" fmla="*/ 0 w 3285430"/>
              <a:gd name="connsiteY4" fmla="*/ 6856327 h 6856327"/>
              <a:gd name="connsiteX0" fmla="*/ 0 w 3285430"/>
              <a:gd name="connsiteY0" fmla="*/ 6891952 h 6891952"/>
              <a:gd name="connsiteX1" fmla="*/ 1832836 w 3285430"/>
              <a:gd name="connsiteY1" fmla="*/ 0 h 6891952"/>
              <a:gd name="connsiteX2" fmla="*/ 3265713 w 3285430"/>
              <a:gd name="connsiteY2" fmla="*/ 35625 h 6891952"/>
              <a:gd name="connsiteX3" fmla="*/ 3285430 w 3285430"/>
              <a:gd name="connsiteY3" fmla="*/ 6880076 h 6891952"/>
              <a:gd name="connsiteX4" fmla="*/ 0 w 3285430"/>
              <a:gd name="connsiteY4" fmla="*/ 6891952 h 6891952"/>
              <a:gd name="connsiteX0" fmla="*/ 0 w 3285430"/>
              <a:gd name="connsiteY0" fmla="*/ 6856327 h 6856327"/>
              <a:gd name="connsiteX1" fmla="*/ 2450353 w 3285430"/>
              <a:gd name="connsiteY1" fmla="*/ 23752 h 6856327"/>
              <a:gd name="connsiteX2" fmla="*/ 3265713 w 3285430"/>
              <a:gd name="connsiteY2" fmla="*/ 0 h 6856327"/>
              <a:gd name="connsiteX3" fmla="*/ 3285430 w 3285430"/>
              <a:gd name="connsiteY3" fmla="*/ 6844451 h 6856327"/>
              <a:gd name="connsiteX4" fmla="*/ 0 w 3285430"/>
              <a:gd name="connsiteY4" fmla="*/ 6856327 h 6856327"/>
              <a:gd name="connsiteX0" fmla="*/ 0 w 3285430"/>
              <a:gd name="connsiteY0" fmla="*/ 6856327 h 6856327"/>
              <a:gd name="connsiteX1" fmla="*/ 2830363 w 3285430"/>
              <a:gd name="connsiteY1" fmla="*/ 47503 h 6856327"/>
              <a:gd name="connsiteX2" fmla="*/ 3265713 w 3285430"/>
              <a:gd name="connsiteY2" fmla="*/ 0 h 6856327"/>
              <a:gd name="connsiteX3" fmla="*/ 3285430 w 3285430"/>
              <a:gd name="connsiteY3" fmla="*/ 6844451 h 6856327"/>
              <a:gd name="connsiteX4" fmla="*/ 0 w 3285430"/>
              <a:gd name="connsiteY4" fmla="*/ 6856327 h 6856327"/>
              <a:gd name="connsiteX0" fmla="*/ 0 w 3285430"/>
              <a:gd name="connsiteY0" fmla="*/ 6856327 h 6856327"/>
              <a:gd name="connsiteX1" fmla="*/ 2450353 w 3285430"/>
              <a:gd name="connsiteY1" fmla="*/ 2 h 6856327"/>
              <a:gd name="connsiteX2" fmla="*/ 3265713 w 3285430"/>
              <a:gd name="connsiteY2" fmla="*/ 0 h 6856327"/>
              <a:gd name="connsiteX3" fmla="*/ 3285430 w 3285430"/>
              <a:gd name="connsiteY3" fmla="*/ 6844451 h 6856327"/>
              <a:gd name="connsiteX4" fmla="*/ 0 w 3285430"/>
              <a:gd name="connsiteY4" fmla="*/ 6856327 h 6856327"/>
              <a:gd name="connsiteX0" fmla="*/ 0 w 3285430"/>
              <a:gd name="connsiteY0" fmla="*/ 6856327 h 6856327"/>
              <a:gd name="connsiteX1" fmla="*/ 2450353 w 3285430"/>
              <a:gd name="connsiteY1" fmla="*/ 2 h 6856327"/>
              <a:gd name="connsiteX2" fmla="*/ 3265713 w 3285430"/>
              <a:gd name="connsiteY2" fmla="*/ 0 h 6856327"/>
              <a:gd name="connsiteX3" fmla="*/ 3285430 w 3285430"/>
              <a:gd name="connsiteY3" fmla="*/ 6844451 h 6856327"/>
              <a:gd name="connsiteX4" fmla="*/ 0 w 3285430"/>
              <a:gd name="connsiteY4" fmla="*/ 6856327 h 6856327"/>
              <a:gd name="connsiteX0" fmla="*/ 0 w 3285430"/>
              <a:gd name="connsiteY0" fmla="*/ 6856327 h 6856327"/>
              <a:gd name="connsiteX1" fmla="*/ 2450353 w 3285430"/>
              <a:gd name="connsiteY1" fmla="*/ 2 h 6856327"/>
              <a:gd name="connsiteX2" fmla="*/ 3265713 w 3285430"/>
              <a:gd name="connsiteY2" fmla="*/ 0 h 6856327"/>
              <a:gd name="connsiteX3" fmla="*/ 3285430 w 3285430"/>
              <a:gd name="connsiteY3" fmla="*/ 6844451 h 6856327"/>
              <a:gd name="connsiteX4" fmla="*/ 0 w 3285430"/>
              <a:gd name="connsiteY4" fmla="*/ 6856327 h 6856327"/>
              <a:gd name="connsiteX0" fmla="*/ 0 w 3285430"/>
              <a:gd name="connsiteY0" fmla="*/ 6856327 h 6856327"/>
              <a:gd name="connsiteX1" fmla="*/ 2450353 w 3285430"/>
              <a:gd name="connsiteY1" fmla="*/ 2 h 6856327"/>
              <a:gd name="connsiteX2" fmla="*/ 3265713 w 3285430"/>
              <a:gd name="connsiteY2" fmla="*/ 0 h 6856327"/>
              <a:gd name="connsiteX3" fmla="*/ 3285430 w 3285430"/>
              <a:gd name="connsiteY3" fmla="*/ 6844451 h 6856327"/>
              <a:gd name="connsiteX4" fmla="*/ 0 w 3285430"/>
              <a:gd name="connsiteY4" fmla="*/ 6856327 h 6856327"/>
              <a:gd name="connsiteX0" fmla="*/ 0 w 3285430"/>
              <a:gd name="connsiteY0" fmla="*/ 6856327 h 6856327"/>
              <a:gd name="connsiteX1" fmla="*/ 2450353 w 3285430"/>
              <a:gd name="connsiteY1" fmla="*/ 2 h 6856327"/>
              <a:gd name="connsiteX2" fmla="*/ 3265713 w 3285430"/>
              <a:gd name="connsiteY2" fmla="*/ 0 h 6856327"/>
              <a:gd name="connsiteX3" fmla="*/ 3285430 w 3285430"/>
              <a:gd name="connsiteY3" fmla="*/ 6844451 h 6856327"/>
              <a:gd name="connsiteX4" fmla="*/ 0 w 3285430"/>
              <a:gd name="connsiteY4" fmla="*/ 6856327 h 6856327"/>
              <a:gd name="connsiteX0" fmla="*/ 0 w 3290320"/>
              <a:gd name="connsiteY0" fmla="*/ 6856327 h 6873790"/>
              <a:gd name="connsiteX1" fmla="*/ 2450353 w 3290320"/>
              <a:gd name="connsiteY1" fmla="*/ 2 h 6873790"/>
              <a:gd name="connsiteX2" fmla="*/ 3265713 w 3290320"/>
              <a:gd name="connsiteY2" fmla="*/ 0 h 6873790"/>
              <a:gd name="connsiteX3" fmla="*/ 3290320 w 3290320"/>
              <a:gd name="connsiteY3" fmla="*/ 6873790 h 6873790"/>
              <a:gd name="connsiteX4" fmla="*/ 0 w 3290320"/>
              <a:gd name="connsiteY4" fmla="*/ 6856327 h 6873790"/>
              <a:gd name="connsiteX0" fmla="*/ 0 w 3290320"/>
              <a:gd name="connsiteY0" fmla="*/ 6875884 h 6893347"/>
              <a:gd name="connsiteX1" fmla="*/ 2450353 w 3290320"/>
              <a:gd name="connsiteY1" fmla="*/ 0 h 6893347"/>
              <a:gd name="connsiteX2" fmla="*/ 3265713 w 3290320"/>
              <a:gd name="connsiteY2" fmla="*/ 19557 h 6893347"/>
              <a:gd name="connsiteX3" fmla="*/ 3290320 w 3290320"/>
              <a:gd name="connsiteY3" fmla="*/ 6893347 h 6893347"/>
              <a:gd name="connsiteX4" fmla="*/ 0 w 3290320"/>
              <a:gd name="connsiteY4" fmla="*/ 6875884 h 6893347"/>
              <a:gd name="connsiteX0" fmla="*/ 0 w 3290320"/>
              <a:gd name="connsiteY0" fmla="*/ 6875884 h 6893347"/>
              <a:gd name="connsiteX1" fmla="*/ 2450353 w 3290320"/>
              <a:gd name="connsiteY1" fmla="*/ 0 h 6893347"/>
              <a:gd name="connsiteX2" fmla="*/ 3265713 w 3290320"/>
              <a:gd name="connsiteY2" fmla="*/ 19557 h 6893347"/>
              <a:gd name="connsiteX3" fmla="*/ 3290320 w 3290320"/>
              <a:gd name="connsiteY3" fmla="*/ 6893347 h 6893347"/>
              <a:gd name="connsiteX4" fmla="*/ 0 w 3290320"/>
              <a:gd name="connsiteY4" fmla="*/ 6875884 h 6893347"/>
              <a:gd name="connsiteX0" fmla="*/ 0 w 3290320"/>
              <a:gd name="connsiteY0" fmla="*/ 6857291 h 6874754"/>
              <a:gd name="connsiteX1" fmla="*/ 2435683 w 3290320"/>
              <a:gd name="connsiteY1" fmla="*/ 44975 h 6874754"/>
              <a:gd name="connsiteX2" fmla="*/ 3265713 w 3290320"/>
              <a:gd name="connsiteY2" fmla="*/ 964 h 6874754"/>
              <a:gd name="connsiteX3" fmla="*/ 3290320 w 3290320"/>
              <a:gd name="connsiteY3" fmla="*/ 6874754 h 6874754"/>
              <a:gd name="connsiteX4" fmla="*/ 0 w 3290320"/>
              <a:gd name="connsiteY4" fmla="*/ 6857291 h 6874754"/>
              <a:gd name="connsiteX0" fmla="*/ 0 w 3290320"/>
              <a:gd name="connsiteY0" fmla="*/ 6880774 h 6898237"/>
              <a:gd name="connsiteX1" fmla="*/ 2450353 w 3290320"/>
              <a:gd name="connsiteY1" fmla="*/ 0 h 6898237"/>
              <a:gd name="connsiteX2" fmla="*/ 3265713 w 3290320"/>
              <a:gd name="connsiteY2" fmla="*/ 24447 h 6898237"/>
              <a:gd name="connsiteX3" fmla="*/ 3290320 w 3290320"/>
              <a:gd name="connsiteY3" fmla="*/ 6898237 h 6898237"/>
              <a:gd name="connsiteX4" fmla="*/ 0 w 3290320"/>
              <a:gd name="connsiteY4" fmla="*/ 6880774 h 6898237"/>
              <a:gd name="connsiteX0" fmla="*/ 0 w 3290320"/>
              <a:gd name="connsiteY0" fmla="*/ 6880774 h 6898237"/>
              <a:gd name="connsiteX1" fmla="*/ 2450353 w 3290320"/>
              <a:gd name="connsiteY1" fmla="*/ 0 h 6898237"/>
              <a:gd name="connsiteX2" fmla="*/ 3265713 w 3290320"/>
              <a:gd name="connsiteY2" fmla="*/ 19557 h 6898237"/>
              <a:gd name="connsiteX3" fmla="*/ 3290320 w 3290320"/>
              <a:gd name="connsiteY3" fmla="*/ 6898237 h 6898237"/>
              <a:gd name="connsiteX4" fmla="*/ 0 w 3290320"/>
              <a:gd name="connsiteY4" fmla="*/ 6880774 h 6898237"/>
              <a:gd name="connsiteX0" fmla="*/ 0 w 3334699"/>
              <a:gd name="connsiteY0" fmla="*/ 6880774 h 6898237"/>
              <a:gd name="connsiteX1" fmla="*/ 2450353 w 3334699"/>
              <a:gd name="connsiteY1" fmla="*/ 0 h 6898237"/>
              <a:gd name="connsiteX2" fmla="*/ 3334171 w 3334699"/>
              <a:gd name="connsiteY2" fmla="*/ 19557 h 6898237"/>
              <a:gd name="connsiteX3" fmla="*/ 3290320 w 3334699"/>
              <a:gd name="connsiteY3" fmla="*/ 6898237 h 6898237"/>
              <a:gd name="connsiteX4" fmla="*/ 0 w 3334699"/>
              <a:gd name="connsiteY4" fmla="*/ 6880774 h 6898237"/>
              <a:gd name="connsiteX0" fmla="*/ 0 w 3290320"/>
              <a:gd name="connsiteY0" fmla="*/ 6880774 h 6898237"/>
              <a:gd name="connsiteX1" fmla="*/ 2450353 w 3290320"/>
              <a:gd name="connsiteY1" fmla="*/ 0 h 6898237"/>
              <a:gd name="connsiteX2" fmla="*/ 3153247 w 3290320"/>
              <a:gd name="connsiteY2" fmla="*/ 58676 h 6898237"/>
              <a:gd name="connsiteX3" fmla="*/ 3290320 w 3290320"/>
              <a:gd name="connsiteY3" fmla="*/ 6898237 h 6898237"/>
              <a:gd name="connsiteX4" fmla="*/ 0 w 3290320"/>
              <a:gd name="connsiteY4" fmla="*/ 6880774 h 6898237"/>
              <a:gd name="connsiteX0" fmla="*/ 0 w 3290320"/>
              <a:gd name="connsiteY0" fmla="*/ 6880774 h 6898237"/>
              <a:gd name="connsiteX1" fmla="*/ 2450353 w 3290320"/>
              <a:gd name="connsiteY1" fmla="*/ 0 h 6898237"/>
              <a:gd name="connsiteX2" fmla="*/ 3280383 w 3290320"/>
              <a:gd name="connsiteY2" fmla="*/ 14668 h 6898237"/>
              <a:gd name="connsiteX3" fmla="*/ 3290320 w 3290320"/>
              <a:gd name="connsiteY3" fmla="*/ 6898237 h 6898237"/>
              <a:gd name="connsiteX4" fmla="*/ 0 w 3290320"/>
              <a:gd name="connsiteY4" fmla="*/ 6880774 h 6898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0320" h="6898237">
                <a:moveTo>
                  <a:pt x="0" y="6880774"/>
                </a:moveTo>
                <a:lnTo>
                  <a:pt x="2450353" y="0"/>
                </a:lnTo>
                <a:cubicBezTo>
                  <a:pt x="2447820" y="14436"/>
                  <a:pt x="3272648" y="4889"/>
                  <a:pt x="3280383" y="14668"/>
                </a:cubicBezTo>
                <a:cubicBezTo>
                  <a:pt x="3286955" y="2296152"/>
                  <a:pt x="3283748" y="4616753"/>
                  <a:pt x="3290320" y="6898237"/>
                </a:cubicBezTo>
                <a:lnTo>
                  <a:pt x="0" y="6880774"/>
                </a:lnTo>
                <a:close/>
              </a:path>
            </a:pathLst>
          </a:custGeom>
          <a:blipFill dpi="0" rotWithShape="0">
            <a:blip r:embed="rId3"/>
            <a:srcRect/>
            <a:tile tx="-82550" ty="0" sx="100000" sy="100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25">
            <a:extLst>
              <a:ext uri="{FF2B5EF4-FFF2-40B4-BE49-F238E27FC236}">
                <a16:creationId xmlns:a16="http://schemas.microsoft.com/office/drawing/2014/main" id="{892F58A8-ABB6-3447-B30A-51E219030DD8}"/>
              </a:ext>
            </a:extLst>
          </p:cNvPr>
          <p:cNvSpPr/>
          <p:nvPr/>
        </p:nvSpPr>
        <p:spPr>
          <a:xfrm>
            <a:off x="-15552" y="-21419"/>
            <a:ext cx="858741" cy="5932144"/>
          </a:xfrm>
          <a:custGeom>
            <a:avLst/>
            <a:gdLst>
              <a:gd name="connsiteX0" fmla="*/ 0 w 580445"/>
              <a:gd name="connsiteY0" fmla="*/ 0 h 5454595"/>
              <a:gd name="connsiteX1" fmla="*/ 580445 w 580445"/>
              <a:gd name="connsiteY1" fmla="*/ 0 h 5454595"/>
              <a:gd name="connsiteX2" fmla="*/ 580445 w 580445"/>
              <a:gd name="connsiteY2" fmla="*/ 5454595 h 5454595"/>
              <a:gd name="connsiteX3" fmla="*/ 0 w 580445"/>
              <a:gd name="connsiteY3" fmla="*/ 5454595 h 5454595"/>
              <a:gd name="connsiteX4" fmla="*/ 0 w 580445"/>
              <a:gd name="connsiteY4" fmla="*/ 0 h 5454595"/>
              <a:gd name="connsiteX0" fmla="*/ 238539 w 818984"/>
              <a:gd name="connsiteY0" fmla="*/ 0 h 5454595"/>
              <a:gd name="connsiteX1" fmla="*/ 818984 w 818984"/>
              <a:gd name="connsiteY1" fmla="*/ 0 h 5454595"/>
              <a:gd name="connsiteX2" fmla="*/ 818984 w 818984"/>
              <a:gd name="connsiteY2" fmla="*/ 5454595 h 5454595"/>
              <a:gd name="connsiteX3" fmla="*/ 0 w 818984"/>
              <a:gd name="connsiteY3" fmla="*/ 1661823 h 5454595"/>
              <a:gd name="connsiteX4" fmla="*/ 238539 w 818984"/>
              <a:gd name="connsiteY4" fmla="*/ 0 h 5454595"/>
              <a:gd name="connsiteX0" fmla="*/ 254442 w 834887"/>
              <a:gd name="connsiteY0" fmla="*/ 0 h 5136543"/>
              <a:gd name="connsiteX1" fmla="*/ 834887 w 834887"/>
              <a:gd name="connsiteY1" fmla="*/ 0 h 5136543"/>
              <a:gd name="connsiteX2" fmla="*/ 0 w 834887"/>
              <a:gd name="connsiteY2" fmla="*/ 5136543 h 5136543"/>
              <a:gd name="connsiteX3" fmla="*/ 15903 w 834887"/>
              <a:gd name="connsiteY3" fmla="*/ 1661823 h 5136543"/>
              <a:gd name="connsiteX4" fmla="*/ 254442 w 834887"/>
              <a:gd name="connsiteY4" fmla="*/ 0 h 5136543"/>
              <a:gd name="connsiteX0" fmla="*/ 254442 w 620201"/>
              <a:gd name="connsiteY0" fmla="*/ 7951 h 5144494"/>
              <a:gd name="connsiteX1" fmla="*/ 620201 w 620201"/>
              <a:gd name="connsiteY1" fmla="*/ 0 h 5144494"/>
              <a:gd name="connsiteX2" fmla="*/ 0 w 620201"/>
              <a:gd name="connsiteY2" fmla="*/ 5144494 h 5144494"/>
              <a:gd name="connsiteX3" fmla="*/ 15903 w 620201"/>
              <a:gd name="connsiteY3" fmla="*/ 1669774 h 5144494"/>
              <a:gd name="connsiteX4" fmla="*/ 254442 w 620201"/>
              <a:gd name="connsiteY4" fmla="*/ 7951 h 5144494"/>
              <a:gd name="connsiteX0" fmla="*/ 254442 w 747422"/>
              <a:gd name="connsiteY0" fmla="*/ 15903 h 5152446"/>
              <a:gd name="connsiteX1" fmla="*/ 747422 w 747422"/>
              <a:gd name="connsiteY1" fmla="*/ 0 h 5152446"/>
              <a:gd name="connsiteX2" fmla="*/ 0 w 747422"/>
              <a:gd name="connsiteY2" fmla="*/ 5152446 h 5152446"/>
              <a:gd name="connsiteX3" fmla="*/ 15903 w 747422"/>
              <a:gd name="connsiteY3" fmla="*/ 1677726 h 5152446"/>
              <a:gd name="connsiteX4" fmla="*/ 254442 w 747422"/>
              <a:gd name="connsiteY4" fmla="*/ 15903 h 5152446"/>
              <a:gd name="connsiteX0" fmla="*/ 254442 w 842838"/>
              <a:gd name="connsiteY0" fmla="*/ 15903 h 5152446"/>
              <a:gd name="connsiteX1" fmla="*/ 842838 w 842838"/>
              <a:gd name="connsiteY1" fmla="*/ 0 h 5152446"/>
              <a:gd name="connsiteX2" fmla="*/ 0 w 842838"/>
              <a:gd name="connsiteY2" fmla="*/ 5152446 h 5152446"/>
              <a:gd name="connsiteX3" fmla="*/ 15903 w 842838"/>
              <a:gd name="connsiteY3" fmla="*/ 1677726 h 5152446"/>
              <a:gd name="connsiteX4" fmla="*/ 254442 w 842838"/>
              <a:gd name="connsiteY4" fmla="*/ 15903 h 5152446"/>
              <a:gd name="connsiteX0" fmla="*/ 7952 w 842838"/>
              <a:gd name="connsiteY0" fmla="*/ 9008 h 5152446"/>
              <a:gd name="connsiteX1" fmla="*/ 842838 w 842838"/>
              <a:gd name="connsiteY1" fmla="*/ 0 h 5152446"/>
              <a:gd name="connsiteX2" fmla="*/ 0 w 842838"/>
              <a:gd name="connsiteY2" fmla="*/ 5152446 h 5152446"/>
              <a:gd name="connsiteX3" fmla="*/ 15903 w 842838"/>
              <a:gd name="connsiteY3" fmla="*/ 1677726 h 5152446"/>
              <a:gd name="connsiteX4" fmla="*/ 7952 w 842838"/>
              <a:gd name="connsiteY4" fmla="*/ 9008 h 5152446"/>
              <a:gd name="connsiteX0" fmla="*/ 8304 w 843190"/>
              <a:gd name="connsiteY0" fmla="*/ 9008 h 5152446"/>
              <a:gd name="connsiteX1" fmla="*/ 843190 w 843190"/>
              <a:gd name="connsiteY1" fmla="*/ 0 h 5152446"/>
              <a:gd name="connsiteX2" fmla="*/ 352 w 843190"/>
              <a:gd name="connsiteY2" fmla="*/ 5152446 h 5152446"/>
              <a:gd name="connsiteX3" fmla="*/ 352 w 843190"/>
              <a:gd name="connsiteY3" fmla="*/ 1691518 h 5152446"/>
              <a:gd name="connsiteX4" fmla="*/ 8304 w 843190"/>
              <a:gd name="connsiteY4" fmla="*/ 9008 h 5152446"/>
              <a:gd name="connsiteX0" fmla="*/ 0 w 858740"/>
              <a:gd name="connsiteY0" fmla="*/ 0 h 5157230"/>
              <a:gd name="connsiteX1" fmla="*/ 858740 w 858740"/>
              <a:gd name="connsiteY1" fmla="*/ 4784 h 5157230"/>
              <a:gd name="connsiteX2" fmla="*/ 15902 w 858740"/>
              <a:gd name="connsiteY2" fmla="*/ 5157230 h 5157230"/>
              <a:gd name="connsiteX3" fmla="*/ 15902 w 858740"/>
              <a:gd name="connsiteY3" fmla="*/ 1696302 h 5157230"/>
              <a:gd name="connsiteX4" fmla="*/ 0 w 858740"/>
              <a:gd name="connsiteY4" fmla="*/ 0 h 5157230"/>
              <a:gd name="connsiteX0" fmla="*/ 1 w 858741"/>
              <a:gd name="connsiteY0" fmla="*/ 0 h 5281358"/>
              <a:gd name="connsiteX1" fmla="*/ 858741 w 858741"/>
              <a:gd name="connsiteY1" fmla="*/ 4784 h 5281358"/>
              <a:gd name="connsiteX2" fmla="*/ 0 w 858741"/>
              <a:gd name="connsiteY2" fmla="*/ 5281358 h 5281358"/>
              <a:gd name="connsiteX3" fmla="*/ 15903 w 858741"/>
              <a:gd name="connsiteY3" fmla="*/ 1696302 h 5281358"/>
              <a:gd name="connsiteX4" fmla="*/ 1 w 858741"/>
              <a:gd name="connsiteY4" fmla="*/ 0 h 5281358"/>
              <a:gd name="connsiteX0" fmla="*/ 1 w 858741"/>
              <a:gd name="connsiteY0" fmla="*/ 0 h 5144808"/>
              <a:gd name="connsiteX1" fmla="*/ 858741 w 858741"/>
              <a:gd name="connsiteY1" fmla="*/ 4784 h 5144808"/>
              <a:gd name="connsiteX2" fmla="*/ 0 w 858741"/>
              <a:gd name="connsiteY2" fmla="*/ 5144808 h 5144808"/>
              <a:gd name="connsiteX3" fmla="*/ 15903 w 858741"/>
              <a:gd name="connsiteY3" fmla="*/ 1696302 h 5144808"/>
              <a:gd name="connsiteX4" fmla="*/ 1 w 858741"/>
              <a:gd name="connsiteY4" fmla="*/ 0 h 5144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8741" h="5144808">
                <a:moveTo>
                  <a:pt x="1" y="0"/>
                </a:moveTo>
                <a:lnTo>
                  <a:pt x="858741" y="4784"/>
                </a:lnTo>
                <a:lnTo>
                  <a:pt x="0" y="5144808"/>
                </a:lnTo>
                <a:lnTo>
                  <a:pt x="15903" y="1696302"/>
                </a:lnTo>
                <a:cubicBezTo>
                  <a:pt x="13253" y="1140063"/>
                  <a:pt x="2651" y="556239"/>
                  <a:pt x="1" y="0"/>
                </a:cubicBezTo>
                <a:close/>
              </a:path>
            </a:pathLst>
          </a:custGeom>
          <a:solidFill>
            <a:srgbClr val="02AC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25">
            <a:extLst>
              <a:ext uri="{FF2B5EF4-FFF2-40B4-BE49-F238E27FC236}">
                <a16:creationId xmlns:a16="http://schemas.microsoft.com/office/drawing/2014/main" id="{EC97DC94-B3F5-D045-AF7E-BC745D231F3B}"/>
              </a:ext>
            </a:extLst>
          </p:cNvPr>
          <p:cNvSpPr/>
          <p:nvPr/>
        </p:nvSpPr>
        <p:spPr>
          <a:xfrm>
            <a:off x="-16668" y="-39756"/>
            <a:ext cx="764089" cy="5263764"/>
          </a:xfrm>
          <a:custGeom>
            <a:avLst/>
            <a:gdLst>
              <a:gd name="connsiteX0" fmla="*/ 0 w 580445"/>
              <a:gd name="connsiteY0" fmla="*/ 0 h 5454595"/>
              <a:gd name="connsiteX1" fmla="*/ 580445 w 580445"/>
              <a:gd name="connsiteY1" fmla="*/ 0 h 5454595"/>
              <a:gd name="connsiteX2" fmla="*/ 580445 w 580445"/>
              <a:gd name="connsiteY2" fmla="*/ 5454595 h 5454595"/>
              <a:gd name="connsiteX3" fmla="*/ 0 w 580445"/>
              <a:gd name="connsiteY3" fmla="*/ 5454595 h 5454595"/>
              <a:gd name="connsiteX4" fmla="*/ 0 w 580445"/>
              <a:gd name="connsiteY4" fmla="*/ 0 h 5454595"/>
              <a:gd name="connsiteX0" fmla="*/ 238539 w 818984"/>
              <a:gd name="connsiteY0" fmla="*/ 0 h 5454595"/>
              <a:gd name="connsiteX1" fmla="*/ 818984 w 818984"/>
              <a:gd name="connsiteY1" fmla="*/ 0 h 5454595"/>
              <a:gd name="connsiteX2" fmla="*/ 818984 w 818984"/>
              <a:gd name="connsiteY2" fmla="*/ 5454595 h 5454595"/>
              <a:gd name="connsiteX3" fmla="*/ 0 w 818984"/>
              <a:gd name="connsiteY3" fmla="*/ 1661823 h 5454595"/>
              <a:gd name="connsiteX4" fmla="*/ 238539 w 818984"/>
              <a:gd name="connsiteY4" fmla="*/ 0 h 5454595"/>
              <a:gd name="connsiteX0" fmla="*/ 254442 w 834887"/>
              <a:gd name="connsiteY0" fmla="*/ 0 h 5136543"/>
              <a:gd name="connsiteX1" fmla="*/ 834887 w 834887"/>
              <a:gd name="connsiteY1" fmla="*/ 0 h 5136543"/>
              <a:gd name="connsiteX2" fmla="*/ 0 w 834887"/>
              <a:gd name="connsiteY2" fmla="*/ 5136543 h 5136543"/>
              <a:gd name="connsiteX3" fmla="*/ 15903 w 834887"/>
              <a:gd name="connsiteY3" fmla="*/ 1661823 h 5136543"/>
              <a:gd name="connsiteX4" fmla="*/ 254442 w 834887"/>
              <a:gd name="connsiteY4" fmla="*/ 0 h 5136543"/>
              <a:gd name="connsiteX0" fmla="*/ 254442 w 620201"/>
              <a:gd name="connsiteY0" fmla="*/ 7951 h 5144494"/>
              <a:gd name="connsiteX1" fmla="*/ 620201 w 620201"/>
              <a:gd name="connsiteY1" fmla="*/ 0 h 5144494"/>
              <a:gd name="connsiteX2" fmla="*/ 0 w 620201"/>
              <a:gd name="connsiteY2" fmla="*/ 5144494 h 5144494"/>
              <a:gd name="connsiteX3" fmla="*/ 15903 w 620201"/>
              <a:gd name="connsiteY3" fmla="*/ 1669774 h 5144494"/>
              <a:gd name="connsiteX4" fmla="*/ 254442 w 620201"/>
              <a:gd name="connsiteY4" fmla="*/ 7951 h 5144494"/>
              <a:gd name="connsiteX0" fmla="*/ 254442 w 747422"/>
              <a:gd name="connsiteY0" fmla="*/ 15903 h 5152446"/>
              <a:gd name="connsiteX1" fmla="*/ 747422 w 747422"/>
              <a:gd name="connsiteY1" fmla="*/ 0 h 5152446"/>
              <a:gd name="connsiteX2" fmla="*/ 0 w 747422"/>
              <a:gd name="connsiteY2" fmla="*/ 5152446 h 5152446"/>
              <a:gd name="connsiteX3" fmla="*/ 15903 w 747422"/>
              <a:gd name="connsiteY3" fmla="*/ 1677726 h 5152446"/>
              <a:gd name="connsiteX4" fmla="*/ 254442 w 747422"/>
              <a:gd name="connsiteY4" fmla="*/ 15903 h 5152446"/>
              <a:gd name="connsiteX0" fmla="*/ 238540 w 747422"/>
              <a:gd name="connsiteY0" fmla="*/ 0 h 5176299"/>
              <a:gd name="connsiteX1" fmla="*/ 747422 w 747422"/>
              <a:gd name="connsiteY1" fmla="*/ 23853 h 5176299"/>
              <a:gd name="connsiteX2" fmla="*/ 0 w 747422"/>
              <a:gd name="connsiteY2" fmla="*/ 5176299 h 5176299"/>
              <a:gd name="connsiteX3" fmla="*/ 15903 w 747422"/>
              <a:gd name="connsiteY3" fmla="*/ 1701579 h 5176299"/>
              <a:gd name="connsiteX4" fmla="*/ 238540 w 747422"/>
              <a:gd name="connsiteY4" fmla="*/ 0 h 5176299"/>
              <a:gd name="connsiteX0" fmla="*/ 238540 w 747422"/>
              <a:gd name="connsiteY0" fmla="*/ 0 h 5176299"/>
              <a:gd name="connsiteX1" fmla="*/ 747422 w 747422"/>
              <a:gd name="connsiteY1" fmla="*/ 7950 h 5176299"/>
              <a:gd name="connsiteX2" fmla="*/ 0 w 747422"/>
              <a:gd name="connsiteY2" fmla="*/ 5176299 h 5176299"/>
              <a:gd name="connsiteX3" fmla="*/ 15903 w 747422"/>
              <a:gd name="connsiteY3" fmla="*/ 1701579 h 5176299"/>
              <a:gd name="connsiteX4" fmla="*/ 238540 w 747422"/>
              <a:gd name="connsiteY4" fmla="*/ 0 h 5176299"/>
              <a:gd name="connsiteX0" fmla="*/ 238540 w 747422"/>
              <a:gd name="connsiteY0" fmla="*/ 0 h 5176299"/>
              <a:gd name="connsiteX1" fmla="*/ 747422 w 747422"/>
              <a:gd name="connsiteY1" fmla="*/ 7950 h 5176299"/>
              <a:gd name="connsiteX2" fmla="*/ 0 w 747422"/>
              <a:gd name="connsiteY2" fmla="*/ 5176299 h 5176299"/>
              <a:gd name="connsiteX3" fmla="*/ 15903 w 747422"/>
              <a:gd name="connsiteY3" fmla="*/ 1701579 h 5176299"/>
              <a:gd name="connsiteX4" fmla="*/ 238540 w 747422"/>
              <a:gd name="connsiteY4" fmla="*/ 0 h 5176299"/>
              <a:gd name="connsiteX0" fmla="*/ 238540 w 747422"/>
              <a:gd name="connsiteY0" fmla="*/ 0 h 5176299"/>
              <a:gd name="connsiteX1" fmla="*/ 747422 w 747422"/>
              <a:gd name="connsiteY1" fmla="*/ 7950 h 5176299"/>
              <a:gd name="connsiteX2" fmla="*/ 0 w 747422"/>
              <a:gd name="connsiteY2" fmla="*/ 5176299 h 5176299"/>
              <a:gd name="connsiteX3" fmla="*/ 7952 w 747422"/>
              <a:gd name="connsiteY3" fmla="*/ 1733385 h 5176299"/>
              <a:gd name="connsiteX4" fmla="*/ 238540 w 747422"/>
              <a:gd name="connsiteY4" fmla="*/ 0 h 5176299"/>
              <a:gd name="connsiteX0" fmla="*/ 254443 w 763325"/>
              <a:gd name="connsiteY0" fmla="*/ 0 h 5263764"/>
              <a:gd name="connsiteX1" fmla="*/ 763325 w 763325"/>
              <a:gd name="connsiteY1" fmla="*/ 7950 h 5263764"/>
              <a:gd name="connsiteX2" fmla="*/ 0 w 763325"/>
              <a:gd name="connsiteY2" fmla="*/ 5263764 h 5263764"/>
              <a:gd name="connsiteX3" fmla="*/ 23855 w 763325"/>
              <a:gd name="connsiteY3" fmla="*/ 1733385 h 5263764"/>
              <a:gd name="connsiteX4" fmla="*/ 254443 w 763325"/>
              <a:gd name="connsiteY4" fmla="*/ 0 h 5263764"/>
              <a:gd name="connsiteX0" fmla="*/ 255207 w 764089"/>
              <a:gd name="connsiteY0" fmla="*/ 0 h 5263764"/>
              <a:gd name="connsiteX1" fmla="*/ 764089 w 764089"/>
              <a:gd name="connsiteY1" fmla="*/ 7950 h 5263764"/>
              <a:gd name="connsiteX2" fmla="*/ 764 w 764089"/>
              <a:gd name="connsiteY2" fmla="*/ 5263764 h 5263764"/>
              <a:gd name="connsiteX3" fmla="*/ 765 w 764089"/>
              <a:gd name="connsiteY3" fmla="*/ 1773141 h 5263764"/>
              <a:gd name="connsiteX4" fmla="*/ 255207 w 764089"/>
              <a:gd name="connsiteY4" fmla="*/ 0 h 52637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4089" h="5263764">
                <a:moveTo>
                  <a:pt x="255207" y="0"/>
                </a:moveTo>
                <a:cubicBezTo>
                  <a:pt x="424834" y="2650"/>
                  <a:pt x="292313" y="5300"/>
                  <a:pt x="764089" y="7950"/>
                </a:cubicBezTo>
                <a:lnTo>
                  <a:pt x="764" y="5263764"/>
                </a:lnTo>
                <a:cubicBezTo>
                  <a:pt x="3415" y="4116126"/>
                  <a:pt x="-1886" y="2920779"/>
                  <a:pt x="765" y="1773141"/>
                </a:cubicBezTo>
                <a:lnTo>
                  <a:pt x="255207" y="0"/>
                </a:lnTo>
                <a:close/>
              </a:path>
            </a:pathLst>
          </a:custGeom>
          <a:solidFill>
            <a:srgbClr val="99CA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riangle 10">
            <a:extLst>
              <a:ext uri="{FF2B5EF4-FFF2-40B4-BE49-F238E27FC236}">
                <a16:creationId xmlns:a16="http://schemas.microsoft.com/office/drawing/2014/main" id="{E37217B9-BFFD-074B-84E3-61859CCFCC3E}"/>
              </a:ext>
            </a:extLst>
          </p:cNvPr>
          <p:cNvSpPr/>
          <p:nvPr/>
        </p:nvSpPr>
        <p:spPr>
          <a:xfrm rot="10800000">
            <a:off x="-38893" y="-21420"/>
            <a:ext cx="275590" cy="1926417"/>
          </a:xfrm>
          <a:custGeom>
            <a:avLst/>
            <a:gdLst>
              <a:gd name="connsiteX0" fmla="*/ 0 w 101600"/>
              <a:gd name="connsiteY0" fmla="*/ 1673748 h 1673748"/>
              <a:gd name="connsiteX1" fmla="*/ 50800 w 101600"/>
              <a:gd name="connsiteY1" fmla="*/ 0 h 1673748"/>
              <a:gd name="connsiteX2" fmla="*/ 101600 w 101600"/>
              <a:gd name="connsiteY2" fmla="*/ 1673748 h 1673748"/>
              <a:gd name="connsiteX3" fmla="*/ 0 w 101600"/>
              <a:gd name="connsiteY3" fmla="*/ 1673748 h 1673748"/>
              <a:gd name="connsiteX0" fmla="*/ 0 w 254000"/>
              <a:gd name="connsiteY0" fmla="*/ 1653428 h 1673748"/>
              <a:gd name="connsiteX1" fmla="*/ 203200 w 254000"/>
              <a:gd name="connsiteY1" fmla="*/ 0 h 1673748"/>
              <a:gd name="connsiteX2" fmla="*/ 254000 w 254000"/>
              <a:gd name="connsiteY2" fmla="*/ 1673748 h 1673748"/>
              <a:gd name="connsiteX3" fmla="*/ 0 w 254000"/>
              <a:gd name="connsiteY3" fmla="*/ 1653428 h 1673748"/>
              <a:gd name="connsiteX0" fmla="*/ 0 w 345440"/>
              <a:gd name="connsiteY0" fmla="*/ 1876948 h 1897268"/>
              <a:gd name="connsiteX1" fmla="*/ 345440 w 345440"/>
              <a:gd name="connsiteY1" fmla="*/ 0 h 1897268"/>
              <a:gd name="connsiteX2" fmla="*/ 254000 w 345440"/>
              <a:gd name="connsiteY2" fmla="*/ 1897268 h 1897268"/>
              <a:gd name="connsiteX3" fmla="*/ 0 w 345440"/>
              <a:gd name="connsiteY3" fmla="*/ 1876948 h 1897268"/>
              <a:gd name="connsiteX0" fmla="*/ 0 w 275590"/>
              <a:gd name="connsiteY0" fmla="*/ 1775348 h 1795668"/>
              <a:gd name="connsiteX1" fmla="*/ 275590 w 275590"/>
              <a:gd name="connsiteY1" fmla="*/ 0 h 1795668"/>
              <a:gd name="connsiteX2" fmla="*/ 254000 w 275590"/>
              <a:gd name="connsiteY2" fmla="*/ 1795668 h 1795668"/>
              <a:gd name="connsiteX3" fmla="*/ 0 w 275590"/>
              <a:gd name="connsiteY3" fmla="*/ 1775348 h 1795668"/>
              <a:gd name="connsiteX0" fmla="*/ 0 w 275590"/>
              <a:gd name="connsiteY0" fmla="*/ 1794398 h 1795668"/>
              <a:gd name="connsiteX1" fmla="*/ 275590 w 275590"/>
              <a:gd name="connsiteY1" fmla="*/ 0 h 1795668"/>
              <a:gd name="connsiteX2" fmla="*/ 254000 w 275590"/>
              <a:gd name="connsiteY2" fmla="*/ 1795668 h 1795668"/>
              <a:gd name="connsiteX3" fmla="*/ 0 w 275590"/>
              <a:gd name="connsiteY3" fmla="*/ 1794398 h 1795668"/>
              <a:gd name="connsiteX0" fmla="*/ 0 w 275590"/>
              <a:gd name="connsiteY0" fmla="*/ 1794398 h 1797665"/>
              <a:gd name="connsiteX1" fmla="*/ 275590 w 275590"/>
              <a:gd name="connsiteY1" fmla="*/ 0 h 1797665"/>
              <a:gd name="connsiteX2" fmla="*/ 254000 w 275590"/>
              <a:gd name="connsiteY2" fmla="*/ 1795668 h 1797665"/>
              <a:gd name="connsiteX3" fmla="*/ 0 w 275590"/>
              <a:gd name="connsiteY3" fmla="*/ 1794398 h 1797665"/>
            </a:gdLst>
            <a:ahLst/>
            <a:cxnLst>
              <a:cxn ang="0">
                <a:pos x="connsiteX0" y="connsiteY0"/>
              </a:cxn>
              <a:cxn ang="0">
                <a:pos x="connsiteX1" y="connsiteY1"/>
              </a:cxn>
              <a:cxn ang="0">
                <a:pos x="connsiteX2" y="connsiteY2"/>
              </a:cxn>
              <a:cxn ang="0">
                <a:pos x="connsiteX3" y="connsiteY3"/>
              </a:cxn>
            </a:cxnLst>
            <a:rect l="l" t="t" r="r" b="b"/>
            <a:pathLst>
              <a:path w="275590" h="1797665">
                <a:moveTo>
                  <a:pt x="0" y="1794398"/>
                </a:moveTo>
                <a:lnTo>
                  <a:pt x="275590" y="0"/>
                </a:lnTo>
                <a:lnTo>
                  <a:pt x="254000" y="1795668"/>
                </a:lnTo>
                <a:cubicBezTo>
                  <a:pt x="169333" y="1795245"/>
                  <a:pt x="11642" y="1801171"/>
                  <a:pt x="0" y="179439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26EDF313-79FA-A041-8480-6C624724419E}"/>
              </a:ext>
            </a:extLst>
          </p:cNvPr>
          <p:cNvCxnSpPr>
            <a:cxnSpLocks/>
          </p:cNvCxnSpPr>
          <p:nvPr/>
        </p:nvCxnSpPr>
        <p:spPr>
          <a:xfrm flipH="1">
            <a:off x="-38893" y="-115753"/>
            <a:ext cx="786314" cy="549366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5B33C34D-7F7E-D344-9E00-537E1D6136F8}"/>
              </a:ext>
            </a:extLst>
          </p:cNvPr>
          <p:cNvSpPr txBox="1"/>
          <p:nvPr/>
        </p:nvSpPr>
        <p:spPr>
          <a:xfrm>
            <a:off x="916710" y="1508760"/>
            <a:ext cx="7645863" cy="1092607"/>
          </a:xfrm>
          <a:prstGeom prst="rect">
            <a:avLst/>
          </a:prstGeom>
          <a:noFill/>
        </p:spPr>
        <p:txBody>
          <a:bodyPr wrap="square" rtlCol="0">
            <a:spAutoFit/>
          </a:bodyPr>
          <a:lstStyle/>
          <a:p>
            <a:pPr marL="342900" indent="-342900">
              <a:spcAft>
                <a:spcPts val="300"/>
              </a:spcAft>
              <a:buClr>
                <a:srgbClr val="F05A22"/>
              </a:buClr>
              <a:buSzPct val="90000"/>
              <a:buFont typeface="Arial" panose="020B0604020202020204" pitchFamily="34" charset="0"/>
              <a:buChar char="•"/>
            </a:pPr>
            <a:r>
              <a:rPr lang="en-US" sz="2000" dirty="0" err="1">
                <a:solidFill>
                  <a:srgbClr val="02ACDD"/>
                </a:solidFill>
                <a:latin typeface="TheSansB W5 Plain" panose="020B0502050302020203" pitchFamily="34" charset="0"/>
              </a:rPr>
              <a:t>NextGen</a:t>
            </a:r>
            <a:r>
              <a:rPr lang="en-US" sz="2000" dirty="0">
                <a:solidFill>
                  <a:srgbClr val="02ACDD"/>
                </a:solidFill>
                <a:latin typeface="TheSansB W5 Plain" panose="020B0502050302020203" pitchFamily="34" charset="0"/>
              </a:rPr>
              <a:t> Fellowship</a:t>
            </a:r>
          </a:p>
          <a:p>
            <a:pPr marL="342900" indent="-342900">
              <a:spcAft>
                <a:spcPts val="300"/>
              </a:spcAft>
              <a:buClr>
                <a:srgbClr val="F05A22"/>
              </a:buClr>
              <a:buSzPct val="90000"/>
              <a:buFont typeface="Arial" panose="020B0604020202020204" pitchFamily="34" charset="0"/>
              <a:buChar char="•"/>
            </a:pPr>
            <a:r>
              <a:rPr lang="en-US" sz="2000" dirty="0">
                <a:solidFill>
                  <a:srgbClr val="02ACDD"/>
                </a:solidFill>
                <a:latin typeface="TheSansB W5 Plain" panose="020B0502050302020203" pitchFamily="34" charset="0"/>
              </a:rPr>
              <a:t>Professional Mentorship</a:t>
            </a:r>
          </a:p>
          <a:p>
            <a:pPr>
              <a:spcAft>
                <a:spcPts val="300"/>
              </a:spcAft>
              <a:buClr>
                <a:srgbClr val="F05A22"/>
              </a:buClr>
              <a:buSzPct val="90000"/>
            </a:pPr>
            <a:r>
              <a:rPr lang="en-US" sz="2000" dirty="0">
                <a:solidFill>
                  <a:srgbClr val="02ACDD"/>
                </a:solidFill>
                <a:latin typeface="TheSansB W5 Plain" panose="020B0502050302020203" pitchFamily="34" charset="0"/>
              </a:rPr>
              <a:t> </a:t>
            </a:r>
            <a:endParaRPr lang="en-US" sz="2000" u="sng" dirty="0">
              <a:solidFill>
                <a:srgbClr val="02ACDD"/>
              </a:solidFill>
              <a:latin typeface="TheSansB W5 Plain" panose="020B0502050302020203" pitchFamily="34" charset="0"/>
            </a:endParaRPr>
          </a:p>
        </p:txBody>
      </p:sp>
      <p:pic>
        <p:nvPicPr>
          <p:cNvPr id="14" name="Picture 13">
            <a:extLst>
              <a:ext uri="{FF2B5EF4-FFF2-40B4-BE49-F238E27FC236}">
                <a16:creationId xmlns:a16="http://schemas.microsoft.com/office/drawing/2014/main" id="{A11B0033-1968-2249-89AC-31424ADFBCC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5605" y="6221868"/>
            <a:ext cx="741105" cy="530941"/>
          </a:xfrm>
          <a:prstGeom prst="rect">
            <a:avLst/>
          </a:prstGeom>
        </p:spPr>
      </p:pic>
      <p:cxnSp>
        <p:nvCxnSpPr>
          <p:cNvPr id="28" name="Straight Connector 27">
            <a:extLst>
              <a:ext uri="{FF2B5EF4-FFF2-40B4-BE49-F238E27FC236}">
                <a16:creationId xmlns:a16="http://schemas.microsoft.com/office/drawing/2014/main" id="{E442DE1D-EDB4-524B-ADE4-62E7EFD72C7E}"/>
              </a:ext>
            </a:extLst>
          </p:cNvPr>
          <p:cNvCxnSpPr>
            <a:cxnSpLocks/>
          </p:cNvCxnSpPr>
          <p:nvPr/>
        </p:nvCxnSpPr>
        <p:spPr>
          <a:xfrm flipV="1">
            <a:off x="5816184" y="-115752"/>
            <a:ext cx="2548327" cy="7078683"/>
          </a:xfrm>
          <a:prstGeom prst="line">
            <a:avLst/>
          </a:prstGeom>
          <a:ln w="50800">
            <a:solidFill>
              <a:srgbClr val="F05A22"/>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DA6626E-9A2E-3A4C-B7F1-04F29E5FCAC6}"/>
              </a:ext>
            </a:extLst>
          </p:cNvPr>
          <p:cNvCxnSpPr>
            <a:cxnSpLocks/>
          </p:cNvCxnSpPr>
          <p:nvPr/>
        </p:nvCxnSpPr>
        <p:spPr>
          <a:xfrm flipV="1">
            <a:off x="5784448" y="-115752"/>
            <a:ext cx="2548327" cy="7078683"/>
          </a:xfrm>
          <a:prstGeom prst="line">
            <a:avLst/>
          </a:prstGeom>
          <a:ln w="31750">
            <a:solidFill>
              <a:srgbClr val="001647"/>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1180712" y="2701686"/>
            <a:ext cx="4572000" cy="3785652"/>
          </a:xfrm>
          <a:prstGeom prst="rect">
            <a:avLst/>
          </a:prstGeom>
        </p:spPr>
        <p:txBody>
          <a:bodyPr>
            <a:spAutoFit/>
          </a:bodyPr>
          <a:lstStyle/>
          <a:p>
            <a:r>
              <a:rPr lang="en-US" sz="2000" dirty="0">
                <a:latin typeface="TheSansB W5 Plain" panose="020B0502050302020203" pitchFamily="34" charset="0"/>
                <a:ea typeface="Roboto"/>
                <a:cs typeface="Roboto"/>
                <a:sym typeface="Roboto"/>
              </a:rPr>
              <a:t>“I am doing SO well through the Rutgers fellowship in my advocacy role at Sanofi. I know my personal life with diabetes was transformed when I attended my first CDN chapter event...and the </a:t>
            </a:r>
            <a:r>
              <a:rPr lang="en-US" sz="2000" dirty="0" err="1">
                <a:latin typeface="TheSansB W5 Plain" panose="020B0502050302020203" pitchFamily="34" charset="0"/>
                <a:ea typeface="Roboto"/>
                <a:cs typeface="Roboto"/>
                <a:sym typeface="Roboto"/>
              </a:rPr>
              <a:t>NextGen</a:t>
            </a:r>
            <a:r>
              <a:rPr lang="en-US" sz="2000" dirty="0">
                <a:latin typeface="TheSansB W5 Plain" panose="020B0502050302020203" pitchFamily="34" charset="0"/>
                <a:ea typeface="Roboto"/>
                <a:cs typeface="Roboto"/>
                <a:sym typeface="Roboto"/>
              </a:rPr>
              <a:t> program was a pivot point AND a trampoline for my career. It’s amazing that CDN is able to create that for an entire generation of people with diabetes.” </a:t>
            </a:r>
            <a:br>
              <a:rPr lang="en-US" sz="2000" dirty="0">
                <a:latin typeface="TheSansB W5 Plain" panose="020B0502050302020203" pitchFamily="34" charset="0"/>
                <a:ea typeface="Roboto"/>
                <a:cs typeface="Roboto"/>
                <a:sym typeface="Roboto"/>
              </a:rPr>
            </a:br>
            <a:endParaRPr lang="en-US" sz="2000" dirty="0">
              <a:latin typeface="TheSansB W5 Plain" panose="020B0502050302020203" pitchFamily="34" charset="0"/>
              <a:ea typeface="Roboto"/>
              <a:cs typeface="Roboto"/>
              <a:sym typeface="Roboto"/>
            </a:endParaRPr>
          </a:p>
          <a:p>
            <a:r>
              <a:rPr lang="en-US" sz="2000" dirty="0">
                <a:latin typeface="TheSansB W5 Plain" panose="020B0502050302020203" pitchFamily="34" charset="0"/>
                <a:ea typeface="Roboto"/>
                <a:cs typeface="Roboto"/>
                <a:sym typeface="Roboto"/>
              </a:rPr>
              <a:t>-</a:t>
            </a:r>
            <a:r>
              <a:rPr lang="en-US" sz="2000" dirty="0" err="1">
                <a:latin typeface="TheSansB W5 Plain" panose="020B0502050302020203" pitchFamily="34" charset="0"/>
                <a:ea typeface="Roboto"/>
                <a:cs typeface="Roboto"/>
                <a:sym typeface="Roboto"/>
              </a:rPr>
              <a:t>NextGen</a:t>
            </a:r>
            <a:r>
              <a:rPr lang="en-US" sz="2000" dirty="0">
                <a:latin typeface="TheSansB W5 Plain" panose="020B0502050302020203" pitchFamily="34" charset="0"/>
                <a:ea typeface="Roboto"/>
                <a:cs typeface="Roboto"/>
                <a:sym typeface="Roboto"/>
              </a:rPr>
              <a:t> Participant</a:t>
            </a:r>
            <a:endParaRPr lang="en-US" sz="2000" dirty="0">
              <a:latin typeface="TheSansB W5 Plain" panose="020B0502050302020203" pitchFamily="34" charset="0"/>
            </a:endParaRPr>
          </a:p>
        </p:txBody>
      </p:sp>
    </p:spTree>
    <p:extLst>
      <p:ext uri="{BB962C8B-B14F-4D97-AF65-F5344CB8AC3E}">
        <p14:creationId xmlns:p14="http://schemas.microsoft.com/office/powerpoint/2010/main" val="16008603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C4267E6-3922-3D4E-BE67-A825B1A7753F}"/>
              </a:ext>
            </a:extLst>
          </p:cNvPr>
          <p:cNvSpPr/>
          <p:nvPr/>
        </p:nvSpPr>
        <p:spPr>
          <a:xfrm>
            <a:off x="0" y="-5384"/>
            <a:ext cx="9144000" cy="6868767"/>
          </a:xfrm>
          <a:prstGeom prst="rect">
            <a:avLst/>
          </a:prstGeom>
          <a:solidFill>
            <a:srgbClr val="02AC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grpSp>
        <p:nvGrpSpPr>
          <p:cNvPr id="28" name="Group 27">
            <a:extLst>
              <a:ext uri="{FF2B5EF4-FFF2-40B4-BE49-F238E27FC236}">
                <a16:creationId xmlns:a16="http://schemas.microsoft.com/office/drawing/2014/main" id="{E48F2DF8-BCB3-C940-951C-D17EB96C449B}"/>
              </a:ext>
            </a:extLst>
          </p:cNvPr>
          <p:cNvGrpSpPr/>
          <p:nvPr/>
        </p:nvGrpSpPr>
        <p:grpSpPr>
          <a:xfrm>
            <a:off x="0" y="503490"/>
            <a:ext cx="9144000" cy="613954"/>
            <a:chOff x="0" y="1005840"/>
            <a:chExt cx="9144000" cy="613954"/>
          </a:xfrm>
        </p:grpSpPr>
        <p:sp>
          <p:nvSpPr>
            <p:cNvPr id="3" name="Rectangle 2">
              <a:extLst>
                <a:ext uri="{FF2B5EF4-FFF2-40B4-BE49-F238E27FC236}">
                  <a16:creationId xmlns:a16="http://schemas.microsoft.com/office/drawing/2014/main" id="{CB5B66D4-289B-D043-9ABF-39B82C0EF051}"/>
                </a:ext>
              </a:extLst>
            </p:cNvPr>
            <p:cNvSpPr/>
            <p:nvPr/>
          </p:nvSpPr>
          <p:spPr>
            <a:xfrm>
              <a:off x="0" y="1005840"/>
              <a:ext cx="9144000" cy="613954"/>
            </a:xfrm>
            <a:prstGeom prst="rect">
              <a:avLst/>
            </a:prstGeom>
            <a:solidFill>
              <a:srgbClr val="0016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7D5D1064-F519-4F4E-81C1-3AD6F394CD39}"/>
                </a:ext>
              </a:extLst>
            </p:cNvPr>
            <p:cNvCxnSpPr/>
            <p:nvPr/>
          </p:nvCxnSpPr>
          <p:spPr>
            <a:xfrm>
              <a:off x="0" y="1619794"/>
              <a:ext cx="9144000" cy="0"/>
            </a:xfrm>
            <a:prstGeom prst="line">
              <a:avLst/>
            </a:prstGeom>
            <a:ln w="50800">
              <a:solidFill>
                <a:srgbClr val="F05A22"/>
              </a:solidFill>
            </a:ln>
          </p:spPr>
          <p:style>
            <a:lnRef idx="1">
              <a:schemeClr val="accent1"/>
            </a:lnRef>
            <a:fillRef idx="0">
              <a:schemeClr val="accent1"/>
            </a:fillRef>
            <a:effectRef idx="0">
              <a:schemeClr val="accent1"/>
            </a:effectRef>
            <a:fontRef idx="minor">
              <a:schemeClr val="tx1"/>
            </a:fontRef>
          </p:style>
        </p:cxnSp>
      </p:grpSp>
      <p:sp>
        <p:nvSpPr>
          <p:cNvPr id="48" name="TextBox 47">
            <a:extLst>
              <a:ext uri="{FF2B5EF4-FFF2-40B4-BE49-F238E27FC236}">
                <a16:creationId xmlns:a16="http://schemas.microsoft.com/office/drawing/2014/main" id="{EB5BDE12-42AA-4649-88E1-C607B635CB02}"/>
              </a:ext>
            </a:extLst>
          </p:cNvPr>
          <p:cNvSpPr txBox="1"/>
          <p:nvPr/>
        </p:nvSpPr>
        <p:spPr>
          <a:xfrm>
            <a:off x="916709" y="544416"/>
            <a:ext cx="7697901" cy="553998"/>
          </a:xfrm>
          <a:prstGeom prst="rect">
            <a:avLst/>
          </a:prstGeom>
          <a:noFill/>
        </p:spPr>
        <p:txBody>
          <a:bodyPr wrap="square" rtlCol="0">
            <a:spAutoFit/>
          </a:bodyPr>
          <a:lstStyle/>
          <a:p>
            <a:r>
              <a:rPr lang="en-US" sz="3000" dirty="0">
                <a:solidFill>
                  <a:schemeClr val="bg1"/>
                </a:solidFill>
                <a:latin typeface="TheSansB W7" panose="020B0402050302020203" pitchFamily="34" charset="77"/>
              </a:rPr>
              <a:t>CDN REACH™</a:t>
            </a:r>
          </a:p>
        </p:txBody>
      </p:sp>
      <p:sp>
        <p:nvSpPr>
          <p:cNvPr id="27" name="Rectangle 25">
            <a:extLst>
              <a:ext uri="{FF2B5EF4-FFF2-40B4-BE49-F238E27FC236}">
                <a16:creationId xmlns:a16="http://schemas.microsoft.com/office/drawing/2014/main" id="{80661A62-38DD-BB44-AF6D-6D5B8E39DF82}"/>
              </a:ext>
            </a:extLst>
          </p:cNvPr>
          <p:cNvSpPr/>
          <p:nvPr/>
        </p:nvSpPr>
        <p:spPr>
          <a:xfrm>
            <a:off x="-15552" y="-21419"/>
            <a:ext cx="858741" cy="6089591"/>
          </a:xfrm>
          <a:custGeom>
            <a:avLst/>
            <a:gdLst>
              <a:gd name="connsiteX0" fmla="*/ 0 w 580445"/>
              <a:gd name="connsiteY0" fmla="*/ 0 h 5454595"/>
              <a:gd name="connsiteX1" fmla="*/ 580445 w 580445"/>
              <a:gd name="connsiteY1" fmla="*/ 0 h 5454595"/>
              <a:gd name="connsiteX2" fmla="*/ 580445 w 580445"/>
              <a:gd name="connsiteY2" fmla="*/ 5454595 h 5454595"/>
              <a:gd name="connsiteX3" fmla="*/ 0 w 580445"/>
              <a:gd name="connsiteY3" fmla="*/ 5454595 h 5454595"/>
              <a:gd name="connsiteX4" fmla="*/ 0 w 580445"/>
              <a:gd name="connsiteY4" fmla="*/ 0 h 5454595"/>
              <a:gd name="connsiteX0" fmla="*/ 238539 w 818984"/>
              <a:gd name="connsiteY0" fmla="*/ 0 h 5454595"/>
              <a:gd name="connsiteX1" fmla="*/ 818984 w 818984"/>
              <a:gd name="connsiteY1" fmla="*/ 0 h 5454595"/>
              <a:gd name="connsiteX2" fmla="*/ 818984 w 818984"/>
              <a:gd name="connsiteY2" fmla="*/ 5454595 h 5454595"/>
              <a:gd name="connsiteX3" fmla="*/ 0 w 818984"/>
              <a:gd name="connsiteY3" fmla="*/ 1661823 h 5454595"/>
              <a:gd name="connsiteX4" fmla="*/ 238539 w 818984"/>
              <a:gd name="connsiteY4" fmla="*/ 0 h 5454595"/>
              <a:gd name="connsiteX0" fmla="*/ 254442 w 834887"/>
              <a:gd name="connsiteY0" fmla="*/ 0 h 5136543"/>
              <a:gd name="connsiteX1" fmla="*/ 834887 w 834887"/>
              <a:gd name="connsiteY1" fmla="*/ 0 h 5136543"/>
              <a:gd name="connsiteX2" fmla="*/ 0 w 834887"/>
              <a:gd name="connsiteY2" fmla="*/ 5136543 h 5136543"/>
              <a:gd name="connsiteX3" fmla="*/ 15903 w 834887"/>
              <a:gd name="connsiteY3" fmla="*/ 1661823 h 5136543"/>
              <a:gd name="connsiteX4" fmla="*/ 254442 w 834887"/>
              <a:gd name="connsiteY4" fmla="*/ 0 h 5136543"/>
              <a:gd name="connsiteX0" fmla="*/ 254442 w 620201"/>
              <a:gd name="connsiteY0" fmla="*/ 7951 h 5144494"/>
              <a:gd name="connsiteX1" fmla="*/ 620201 w 620201"/>
              <a:gd name="connsiteY1" fmla="*/ 0 h 5144494"/>
              <a:gd name="connsiteX2" fmla="*/ 0 w 620201"/>
              <a:gd name="connsiteY2" fmla="*/ 5144494 h 5144494"/>
              <a:gd name="connsiteX3" fmla="*/ 15903 w 620201"/>
              <a:gd name="connsiteY3" fmla="*/ 1669774 h 5144494"/>
              <a:gd name="connsiteX4" fmla="*/ 254442 w 620201"/>
              <a:gd name="connsiteY4" fmla="*/ 7951 h 5144494"/>
              <a:gd name="connsiteX0" fmla="*/ 254442 w 747422"/>
              <a:gd name="connsiteY0" fmla="*/ 15903 h 5152446"/>
              <a:gd name="connsiteX1" fmla="*/ 747422 w 747422"/>
              <a:gd name="connsiteY1" fmla="*/ 0 h 5152446"/>
              <a:gd name="connsiteX2" fmla="*/ 0 w 747422"/>
              <a:gd name="connsiteY2" fmla="*/ 5152446 h 5152446"/>
              <a:gd name="connsiteX3" fmla="*/ 15903 w 747422"/>
              <a:gd name="connsiteY3" fmla="*/ 1677726 h 5152446"/>
              <a:gd name="connsiteX4" fmla="*/ 254442 w 747422"/>
              <a:gd name="connsiteY4" fmla="*/ 15903 h 5152446"/>
              <a:gd name="connsiteX0" fmla="*/ 254442 w 842838"/>
              <a:gd name="connsiteY0" fmla="*/ 15903 h 5152446"/>
              <a:gd name="connsiteX1" fmla="*/ 842838 w 842838"/>
              <a:gd name="connsiteY1" fmla="*/ 0 h 5152446"/>
              <a:gd name="connsiteX2" fmla="*/ 0 w 842838"/>
              <a:gd name="connsiteY2" fmla="*/ 5152446 h 5152446"/>
              <a:gd name="connsiteX3" fmla="*/ 15903 w 842838"/>
              <a:gd name="connsiteY3" fmla="*/ 1677726 h 5152446"/>
              <a:gd name="connsiteX4" fmla="*/ 254442 w 842838"/>
              <a:gd name="connsiteY4" fmla="*/ 15903 h 5152446"/>
              <a:gd name="connsiteX0" fmla="*/ 7952 w 842838"/>
              <a:gd name="connsiteY0" fmla="*/ 9008 h 5152446"/>
              <a:gd name="connsiteX1" fmla="*/ 842838 w 842838"/>
              <a:gd name="connsiteY1" fmla="*/ 0 h 5152446"/>
              <a:gd name="connsiteX2" fmla="*/ 0 w 842838"/>
              <a:gd name="connsiteY2" fmla="*/ 5152446 h 5152446"/>
              <a:gd name="connsiteX3" fmla="*/ 15903 w 842838"/>
              <a:gd name="connsiteY3" fmla="*/ 1677726 h 5152446"/>
              <a:gd name="connsiteX4" fmla="*/ 7952 w 842838"/>
              <a:gd name="connsiteY4" fmla="*/ 9008 h 5152446"/>
              <a:gd name="connsiteX0" fmla="*/ 8304 w 843190"/>
              <a:gd name="connsiteY0" fmla="*/ 9008 h 5152446"/>
              <a:gd name="connsiteX1" fmla="*/ 843190 w 843190"/>
              <a:gd name="connsiteY1" fmla="*/ 0 h 5152446"/>
              <a:gd name="connsiteX2" fmla="*/ 352 w 843190"/>
              <a:gd name="connsiteY2" fmla="*/ 5152446 h 5152446"/>
              <a:gd name="connsiteX3" fmla="*/ 352 w 843190"/>
              <a:gd name="connsiteY3" fmla="*/ 1691518 h 5152446"/>
              <a:gd name="connsiteX4" fmla="*/ 8304 w 843190"/>
              <a:gd name="connsiteY4" fmla="*/ 9008 h 5152446"/>
              <a:gd name="connsiteX0" fmla="*/ 0 w 858740"/>
              <a:gd name="connsiteY0" fmla="*/ 0 h 5157230"/>
              <a:gd name="connsiteX1" fmla="*/ 858740 w 858740"/>
              <a:gd name="connsiteY1" fmla="*/ 4784 h 5157230"/>
              <a:gd name="connsiteX2" fmla="*/ 15902 w 858740"/>
              <a:gd name="connsiteY2" fmla="*/ 5157230 h 5157230"/>
              <a:gd name="connsiteX3" fmla="*/ 15902 w 858740"/>
              <a:gd name="connsiteY3" fmla="*/ 1696302 h 5157230"/>
              <a:gd name="connsiteX4" fmla="*/ 0 w 858740"/>
              <a:gd name="connsiteY4" fmla="*/ 0 h 5157230"/>
              <a:gd name="connsiteX0" fmla="*/ 1 w 858741"/>
              <a:gd name="connsiteY0" fmla="*/ 0 h 5281358"/>
              <a:gd name="connsiteX1" fmla="*/ 858741 w 858741"/>
              <a:gd name="connsiteY1" fmla="*/ 4784 h 5281358"/>
              <a:gd name="connsiteX2" fmla="*/ 0 w 858741"/>
              <a:gd name="connsiteY2" fmla="*/ 5281358 h 5281358"/>
              <a:gd name="connsiteX3" fmla="*/ 15903 w 858741"/>
              <a:gd name="connsiteY3" fmla="*/ 1696302 h 5281358"/>
              <a:gd name="connsiteX4" fmla="*/ 1 w 858741"/>
              <a:gd name="connsiteY4" fmla="*/ 0 h 52813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8741" h="5281358">
                <a:moveTo>
                  <a:pt x="1" y="0"/>
                </a:moveTo>
                <a:lnTo>
                  <a:pt x="858741" y="4784"/>
                </a:lnTo>
                <a:lnTo>
                  <a:pt x="0" y="5281358"/>
                </a:lnTo>
                <a:lnTo>
                  <a:pt x="15903" y="1696302"/>
                </a:lnTo>
                <a:cubicBezTo>
                  <a:pt x="13253" y="1140063"/>
                  <a:pt x="2651" y="556239"/>
                  <a:pt x="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946F1FF8-ECD4-634C-B9D2-03BF6ABCFA3E}"/>
              </a:ext>
            </a:extLst>
          </p:cNvPr>
          <p:cNvSpPr/>
          <p:nvPr/>
        </p:nvSpPr>
        <p:spPr>
          <a:xfrm>
            <a:off x="-16668" y="-39756"/>
            <a:ext cx="764089" cy="5263764"/>
          </a:xfrm>
          <a:custGeom>
            <a:avLst/>
            <a:gdLst>
              <a:gd name="connsiteX0" fmla="*/ 0 w 580445"/>
              <a:gd name="connsiteY0" fmla="*/ 0 h 5454595"/>
              <a:gd name="connsiteX1" fmla="*/ 580445 w 580445"/>
              <a:gd name="connsiteY1" fmla="*/ 0 h 5454595"/>
              <a:gd name="connsiteX2" fmla="*/ 580445 w 580445"/>
              <a:gd name="connsiteY2" fmla="*/ 5454595 h 5454595"/>
              <a:gd name="connsiteX3" fmla="*/ 0 w 580445"/>
              <a:gd name="connsiteY3" fmla="*/ 5454595 h 5454595"/>
              <a:gd name="connsiteX4" fmla="*/ 0 w 580445"/>
              <a:gd name="connsiteY4" fmla="*/ 0 h 5454595"/>
              <a:gd name="connsiteX0" fmla="*/ 238539 w 818984"/>
              <a:gd name="connsiteY0" fmla="*/ 0 h 5454595"/>
              <a:gd name="connsiteX1" fmla="*/ 818984 w 818984"/>
              <a:gd name="connsiteY1" fmla="*/ 0 h 5454595"/>
              <a:gd name="connsiteX2" fmla="*/ 818984 w 818984"/>
              <a:gd name="connsiteY2" fmla="*/ 5454595 h 5454595"/>
              <a:gd name="connsiteX3" fmla="*/ 0 w 818984"/>
              <a:gd name="connsiteY3" fmla="*/ 1661823 h 5454595"/>
              <a:gd name="connsiteX4" fmla="*/ 238539 w 818984"/>
              <a:gd name="connsiteY4" fmla="*/ 0 h 5454595"/>
              <a:gd name="connsiteX0" fmla="*/ 254442 w 834887"/>
              <a:gd name="connsiteY0" fmla="*/ 0 h 5136543"/>
              <a:gd name="connsiteX1" fmla="*/ 834887 w 834887"/>
              <a:gd name="connsiteY1" fmla="*/ 0 h 5136543"/>
              <a:gd name="connsiteX2" fmla="*/ 0 w 834887"/>
              <a:gd name="connsiteY2" fmla="*/ 5136543 h 5136543"/>
              <a:gd name="connsiteX3" fmla="*/ 15903 w 834887"/>
              <a:gd name="connsiteY3" fmla="*/ 1661823 h 5136543"/>
              <a:gd name="connsiteX4" fmla="*/ 254442 w 834887"/>
              <a:gd name="connsiteY4" fmla="*/ 0 h 5136543"/>
              <a:gd name="connsiteX0" fmla="*/ 254442 w 620201"/>
              <a:gd name="connsiteY0" fmla="*/ 7951 h 5144494"/>
              <a:gd name="connsiteX1" fmla="*/ 620201 w 620201"/>
              <a:gd name="connsiteY1" fmla="*/ 0 h 5144494"/>
              <a:gd name="connsiteX2" fmla="*/ 0 w 620201"/>
              <a:gd name="connsiteY2" fmla="*/ 5144494 h 5144494"/>
              <a:gd name="connsiteX3" fmla="*/ 15903 w 620201"/>
              <a:gd name="connsiteY3" fmla="*/ 1669774 h 5144494"/>
              <a:gd name="connsiteX4" fmla="*/ 254442 w 620201"/>
              <a:gd name="connsiteY4" fmla="*/ 7951 h 5144494"/>
              <a:gd name="connsiteX0" fmla="*/ 254442 w 747422"/>
              <a:gd name="connsiteY0" fmla="*/ 15903 h 5152446"/>
              <a:gd name="connsiteX1" fmla="*/ 747422 w 747422"/>
              <a:gd name="connsiteY1" fmla="*/ 0 h 5152446"/>
              <a:gd name="connsiteX2" fmla="*/ 0 w 747422"/>
              <a:gd name="connsiteY2" fmla="*/ 5152446 h 5152446"/>
              <a:gd name="connsiteX3" fmla="*/ 15903 w 747422"/>
              <a:gd name="connsiteY3" fmla="*/ 1677726 h 5152446"/>
              <a:gd name="connsiteX4" fmla="*/ 254442 w 747422"/>
              <a:gd name="connsiteY4" fmla="*/ 15903 h 5152446"/>
              <a:gd name="connsiteX0" fmla="*/ 238540 w 747422"/>
              <a:gd name="connsiteY0" fmla="*/ 0 h 5176299"/>
              <a:gd name="connsiteX1" fmla="*/ 747422 w 747422"/>
              <a:gd name="connsiteY1" fmla="*/ 23853 h 5176299"/>
              <a:gd name="connsiteX2" fmla="*/ 0 w 747422"/>
              <a:gd name="connsiteY2" fmla="*/ 5176299 h 5176299"/>
              <a:gd name="connsiteX3" fmla="*/ 15903 w 747422"/>
              <a:gd name="connsiteY3" fmla="*/ 1701579 h 5176299"/>
              <a:gd name="connsiteX4" fmla="*/ 238540 w 747422"/>
              <a:gd name="connsiteY4" fmla="*/ 0 h 5176299"/>
              <a:gd name="connsiteX0" fmla="*/ 238540 w 747422"/>
              <a:gd name="connsiteY0" fmla="*/ 0 h 5176299"/>
              <a:gd name="connsiteX1" fmla="*/ 747422 w 747422"/>
              <a:gd name="connsiteY1" fmla="*/ 7950 h 5176299"/>
              <a:gd name="connsiteX2" fmla="*/ 0 w 747422"/>
              <a:gd name="connsiteY2" fmla="*/ 5176299 h 5176299"/>
              <a:gd name="connsiteX3" fmla="*/ 15903 w 747422"/>
              <a:gd name="connsiteY3" fmla="*/ 1701579 h 5176299"/>
              <a:gd name="connsiteX4" fmla="*/ 238540 w 747422"/>
              <a:gd name="connsiteY4" fmla="*/ 0 h 5176299"/>
              <a:gd name="connsiteX0" fmla="*/ 238540 w 747422"/>
              <a:gd name="connsiteY0" fmla="*/ 0 h 5176299"/>
              <a:gd name="connsiteX1" fmla="*/ 747422 w 747422"/>
              <a:gd name="connsiteY1" fmla="*/ 7950 h 5176299"/>
              <a:gd name="connsiteX2" fmla="*/ 0 w 747422"/>
              <a:gd name="connsiteY2" fmla="*/ 5176299 h 5176299"/>
              <a:gd name="connsiteX3" fmla="*/ 15903 w 747422"/>
              <a:gd name="connsiteY3" fmla="*/ 1701579 h 5176299"/>
              <a:gd name="connsiteX4" fmla="*/ 238540 w 747422"/>
              <a:gd name="connsiteY4" fmla="*/ 0 h 5176299"/>
              <a:gd name="connsiteX0" fmla="*/ 238540 w 747422"/>
              <a:gd name="connsiteY0" fmla="*/ 0 h 5176299"/>
              <a:gd name="connsiteX1" fmla="*/ 747422 w 747422"/>
              <a:gd name="connsiteY1" fmla="*/ 7950 h 5176299"/>
              <a:gd name="connsiteX2" fmla="*/ 0 w 747422"/>
              <a:gd name="connsiteY2" fmla="*/ 5176299 h 5176299"/>
              <a:gd name="connsiteX3" fmla="*/ 7952 w 747422"/>
              <a:gd name="connsiteY3" fmla="*/ 1733385 h 5176299"/>
              <a:gd name="connsiteX4" fmla="*/ 238540 w 747422"/>
              <a:gd name="connsiteY4" fmla="*/ 0 h 5176299"/>
              <a:gd name="connsiteX0" fmla="*/ 254443 w 763325"/>
              <a:gd name="connsiteY0" fmla="*/ 0 h 5263764"/>
              <a:gd name="connsiteX1" fmla="*/ 763325 w 763325"/>
              <a:gd name="connsiteY1" fmla="*/ 7950 h 5263764"/>
              <a:gd name="connsiteX2" fmla="*/ 0 w 763325"/>
              <a:gd name="connsiteY2" fmla="*/ 5263764 h 5263764"/>
              <a:gd name="connsiteX3" fmla="*/ 23855 w 763325"/>
              <a:gd name="connsiteY3" fmla="*/ 1733385 h 5263764"/>
              <a:gd name="connsiteX4" fmla="*/ 254443 w 763325"/>
              <a:gd name="connsiteY4" fmla="*/ 0 h 5263764"/>
              <a:gd name="connsiteX0" fmla="*/ 255207 w 764089"/>
              <a:gd name="connsiteY0" fmla="*/ 0 h 5263764"/>
              <a:gd name="connsiteX1" fmla="*/ 764089 w 764089"/>
              <a:gd name="connsiteY1" fmla="*/ 7950 h 5263764"/>
              <a:gd name="connsiteX2" fmla="*/ 764 w 764089"/>
              <a:gd name="connsiteY2" fmla="*/ 5263764 h 5263764"/>
              <a:gd name="connsiteX3" fmla="*/ 765 w 764089"/>
              <a:gd name="connsiteY3" fmla="*/ 1773141 h 5263764"/>
              <a:gd name="connsiteX4" fmla="*/ 255207 w 764089"/>
              <a:gd name="connsiteY4" fmla="*/ 0 h 52637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4089" h="5263764">
                <a:moveTo>
                  <a:pt x="255207" y="0"/>
                </a:moveTo>
                <a:cubicBezTo>
                  <a:pt x="424834" y="2650"/>
                  <a:pt x="292313" y="5300"/>
                  <a:pt x="764089" y="7950"/>
                </a:cubicBezTo>
                <a:lnTo>
                  <a:pt x="764" y="5263764"/>
                </a:lnTo>
                <a:cubicBezTo>
                  <a:pt x="3415" y="4116126"/>
                  <a:pt x="-1886" y="2920779"/>
                  <a:pt x="765" y="1773141"/>
                </a:cubicBezTo>
                <a:lnTo>
                  <a:pt x="255207" y="0"/>
                </a:lnTo>
                <a:close/>
              </a:path>
            </a:pathLst>
          </a:custGeom>
          <a:solidFill>
            <a:srgbClr val="99CA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35682020-6D6A-B843-8DA4-9E2DCC95FABC}"/>
              </a:ext>
            </a:extLst>
          </p:cNvPr>
          <p:cNvSpPr/>
          <p:nvPr/>
        </p:nvSpPr>
        <p:spPr>
          <a:xfrm>
            <a:off x="747422" y="1508760"/>
            <a:ext cx="8075591" cy="1208023"/>
          </a:xfrm>
          <a:prstGeom prst="rect">
            <a:avLst/>
          </a:prstGeom>
        </p:spPr>
        <p:txBody>
          <a:bodyPr wrap="square">
            <a:spAutoFit/>
          </a:bodyPr>
          <a:lstStyle/>
          <a:p>
            <a:pPr algn="ctr">
              <a:spcAft>
                <a:spcPts val="1500"/>
              </a:spcAft>
            </a:pPr>
            <a:r>
              <a:rPr lang="en-US" sz="2000" dirty="0">
                <a:solidFill>
                  <a:schemeClr val="bg1"/>
                </a:solidFill>
                <a:latin typeface="TheSansB W5 Plain" panose="020B0402050302020203" pitchFamily="34" charset="77"/>
              </a:rPr>
              <a:t>A multi-year initiative harnessing a coalition of leading organizations to </a:t>
            </a:r>
            <a:br>
              <a:rPr lang="en-US" sz="2000" dirty="0">
                <a:solidFill>
                  <a:schemeClr val="bg1"/>
                </a:solidFill>
                <a:latin typeface="TheSansB W5 Plain" panose="020B0402050302020203" pitchFamily="34" charset="77"/>
              </a:rPr>
            </a:br>
            <a:r>
              <a:rPr lang="en-US" sz="2000" dirty="0">
                <a:solidFill>
                  <a:schemeClr val="bg1"/>
                </a:solidFill>
                <a:latin typeface="TheSansB W5 Plain" panose="020B0402050302020203" pitchFamily="34" charset="77"/>
              </a:rPr>
              <a:t>better support students with diabetes on college campuses.</a:t>
            </a:r>
          </a:p>
          <a:p>
            <a:pPr algn="ctr">
              <a:spcAft>
                <a:spcPts val="1500"/>
              </a:spcAft>
            </a:pPr>
            <a:endParaRPr lang="en-US" sz="2000" dirty="0">
              <a:solidFill>
                <a:schemeClr val="bg1"/>
              </a:solidFill>
              <a:latin typeface="TheSansB W5 Plain" panose="020B0402050302020203" pitchFamily="34" charset="77"/>
            </a:endParaRPr>
          </a:p>
        </p:txBody>
      </p:sp>
      <p:cxnSp>
        <p:nvCxnSpPr>
          <p:cNvPr id="52" name="Straight Connector 51">
            <a:extLst>
              <a:ext uri="{FF2B5EF4-FFF2-40B4-BE49-F238E27FC236}">
                <a16:creationId xmlns:a16="http://schemas.microsoft.com/office/drawing/2014/main" id="{FF390DC8-C898-1348-95C0-77E7E2872AD3}"/>
              </a:ext>
            </a:extLst>
          </p:cNvPr>
          <p:cNvCxnSpPr/>
          <p:nvPr/>
        </p:nvCxnSpPr>
        <p:spPr>
          <a:xfrm>
            <a:off x="1724495" y="3437650"/>
            <a:ext cx="1913404" cy="227899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49" name="Group 48">
            <a:extLst>
              <a:ext uri="{FF2B5EF4-FFF2-40B4-BE49-F238E27FC236}">
                <a16:creationId xmlns:a16="http://schemas.microsoft.com/office/drawing/2014/main" id="{D5244A74-DB2E-2B48-92BE-53DD0A3CE0C1}"/>
              </a:ext>
            </a:extLst>
          </p:cNvPr>
          <p:cNvGrpSpPr/>
          <p:nvPr/>
        </p:nvGrpSpPr>
        <p:grpSpPr>
          <a:xfrm>
            <a:off x="762973" y="2517791"/>
            <a:ext cx="2005994" cy="1993500"/>
            <a:chOff x="1100043" y="2480660"/>
            <a:chExt cx="2005994" cy="1993500"/>
          </a:xfrm>
        </p:grpSpPr>
        <p:grpSp>
          <p:nvGrpSpPr>
            <p:cNvPr id="19" name="Group 18">
              <a:extLst>
                <a:ext uri="{FF2B5EF4-FFF2-40B4-BE49-F238E27FC236}">
                  <a16:creationId xmlns:a16="http://schemas.microsoft.com/office/drawing/2014/main" id="{381408A7-271C-F445-ADF9-23F70D7C5F72}"/>
                </a:ext>
              </a:extLst>
            </p:cNvPr>
            <p:cNvGrpSpPr/>
            <p:nvPr/>
          </p:nvGrpSpPr>
          <p:grpSpPr>
            <a:xfrm>
              <a:off x="1100043" y="2480660"/>
              <a:ext cx="2005994" cy="1993500"/>
              <a:chOff x="5533167" y="-190072"/>
              <a:chExt cx="2005994" cy="1993500"/>
            </a:xfrm>
          </p:grpSpPr>
          <p:sp>
            <p:nvSpPr>
              <p:cNvPr id="17" name="Oval 16">
                <a:extLst>
                  <a:ext uri="{FF2B5EF4-FFF2-40B4-BE49-F238E27FC236}">
                    <a16:creationId xmlns:a16="http://schemas.microsoft.com/office/drawing/2014/main" id="{67161B31-E65F-CE40-826E-2E781224862A}"/>
                  </a:ext>
                </a:extLst>
              </p:cNvPr>
              <p:cNvSpPr/>
              <p:nvPr/>
            </p:nvSpPr>
            <p:spPr>
              <a:xfrm rot="10800000">
                <a:off x="5591096" y="-144637"/>
                <a:ext cx="1948065" cy="1948065"/>
              </a:xfrm>
              <a:prstGeom prst="ellipse">
                <a:avLst/>
              </a:prstGeom>
              <a:solidFill>
                <a:srgbClr val="FEB913"/>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5CE76721-DF18-5C46-8FE3-EE16CF75CD7B}"/>
                  </a:ext>
                </a:extLst>
              </p:cNvPr>
              <p:cNvSpPr/>
              <p:nvPr/>
            </p:nvSpPr>
            <p:spPr>
              <a:xfrm rot="10800000">
                <a:off x="5533167" y="-190072"/>
                <a:ext cx="1948065" cy="1948065"/>
              </a:xfrm>
              <a:prstGeom prst="ellipse">
                <a:avLst/>
              </a:prstGeom>
              <a:solidFill>
                <a:schemeClr val="bg1"/>
              </a:solidFill>
              <a:ln w="50800">
                <a:solidFill>
                  <a:srgbClr val="99CA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Box 33">
              <a:extLst>
                <a:ext uri="{FF2B5EF4-FFF2-40B4-BE49-F238E27FC236}">
                  <a16:creationId xmlns:a16="http://schemas.microsoft.com/office/drawing/2014/main" id="{8252360A-604B-834F-A3B0-A094D983C859}"/>
                </a:ext>
              </a:extLst>
            </p:cNvPr>
            <p:cNvSpPr txBox="1"/>
            <p:nvPr/>
          </p:nvSpPr>
          <p:spPr>
            <a:xfrm>
              <a:off x="1243549" y="2839139"/>
              <a:ext cx="1661052" cy="1508105"/>
            </a:xfrm>
            <a:prstGeom prst="rect">
              <a:avLst/>
            </a:prstGeom>
            <a:noFill/>
          </p:spPr>
          <p:txBody>
            <a:bodyPr wrap="square" rtlCol="0">
              <a:spAutoFit/>
            </a:bodyPr>
            <a:lstStyle/>
            <a:p>
              <a:pPr algn="ctr"/>
              <a:r>
                <a:rPr lang="en-US" dirty="0">
                  <a:solidFill>
                    <a:srgbClr val="FEB913"/>
                  </a:solidFill>
                  <a:latin typeface="TheSansB W7" panose="020B0402050302020203" pitchFamily="34" charset="77"/>
                </a:rPr>
                <a:t>BUILD</a:t>
              </a:r>
              <a:br>
                <a:rPr lang="en-US" sz="1400" dirty="0">
                  <a:solidFill>
                    <a:srgbClr val="001647"/>
                  </a:solidFill>
                  <a:latin typeface="TheSansB W5 Plain" panose="020B0402050302020203" pitchFamily="34" charset="77"/>
                </a:rPr>
              </a:br>
              <a:r>
                <a:rPr lang="en-US" sz="1400" dirty="0">
                  <a:solidFill>
                    <a:srgbClr val="001647"/>
                  </a:solidFill>
                  <a:latin typeface="TheSansB W5 Plain" panose="020B0402050302020203" pitchFamily="34" charset="77"/>
                </a:rPr>
                <a:t>consensus to better support student health and well-being </a:t>
              </a:r>
            </a:p>
            <a:p>
              <a:pPr algn="ctr"/>
              <a:endParaRPr lang="en-US" dirty="0">
                <a:solidFill>
                  <a:srgbClr val="001647"/>
                </a:solidFill>
                <a:latin typeface="TheSansB W5 Plain" panose="020B0402050302020203" pitchFamily="34" charset="77"/>
              </a:endParaRPr>
            </a:p>
          </p:txBody>
        </p:sp>
      </p:grpSp>
      <p:cxnSp>
        <p:nvCxnSpPr>
          <p:cNvPr id="53" name="Straight Connector 52">
            <a:extLst>
              <a:ext uri="{FF2B5EF4-FFF2-40B4-BE49-F238E27FC236}">
                <a16:creationId xmlns:a16="http://schemas.microsoft.com/office/drawing/2014/main" id="{13E9E5F7-4C6C-9242-B58E-191A5C630E3B}"/>
              </a:ext>
            </a:extLst>
          </p:cNvPr>
          <p:cNvCxnSpPr>
            <a:cxnSpLocks/>
          </p:cNvCxnSpPr>
          <p:nvPr/>
        </p:nvCxnSpPr>
        <p:spPr>
          <a:xfrm flipH="1">
            <a:off x="3765306" y="3588474"/>
            <a:ext cx="2026468" cy="218921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44" name="Group 43">
            <a:extLst>
              <a:ext uri="{FF2B5EF4-FFF2-40B4-BE49-F238E27FC236}">
                <a16:creationId xmlns:a16="http://schemas.microsoft.com/office/drawing/2014/main" id="{31F14D0D-5154-9C4E-B097-695A449AFC55}"/>
              </a:ext>
            </a:extLst>
          </p:cNvPr>
          <p:cNvGrpSpPr/>
          <p:nvPr/>
        </p:nvGrpSpPr>
        <p:grpSpPr>
          <a:xfrm>
            <a:off x="2784102" y="4593501"/>
            <a:ext cx="2009147" cy="1993500"/>
            <a:chOff x="626886" y="3968326"/>
            <a:chExt cx="2009147" cy="1993500"/>
          </a:xfrm>
        </p:grpSpPr>
        <p:grpSp>
          <p:nvGrpSpPr>
            <p:cNvPr id="12" name="Group 11">
              <a:extLst>
                <a:ext uri="{FF2B5EF4-FFF2-40B4-BE49-F238E27FC236}">
                  <a16:creationId xmlns:a16="http://schemas.microsoft.com/office/drawing/2014/main" id="{203B7A0D-D8D1-C349-A3F0-855DB474BEAE}"/>
                </a:ext>
              </a:extLst>
            </p:cNvPr>
            <p:cNvGrpSpPr/>
            <p:nvPr/>
          </p:nvGrpSpPr>
          <p:grpSpPr>
            <a:xfrm>
              <a:off x="626886" y="3968326"/>
              <a:ext cx="2005994" cy="1993500"/>
              <a:chOff x="930307" y="1620933"/>
              <a:chExt cx="2005994" cy="1993500"/>
            </a:xfrm>
          </p:grpSpPr>
          <p:sp>
            <p:nvSpPr>
              <p:cNvPr id="10" name="Oval 9">
                <a:extLst>
                  <a:ext uri="{FF2B5EF4-FFF2-40B4-BE49-F238E27FC236}">
                    <a16:creationId xmlns:a16="http://schemas.microsoft.com/office/drawing/2014/main" id="{92270DDE-B5DC-1644-BF07-BE982EFFC9D1}"/>
                  </a:ext>
                </a:extLst>
              </p:cNvPr>
              <p:cNvSpPr/>
              <p:nvPr/>
            </p:nvSpPr>
            <p:spPr>
              <a:xfrm>
                <a:off x="930307" y="1620933"/>
                <a:ext cx="1948065" cy="1948065"/>
              </a:xfrm>
              <a:prstGeom prst="ellipse">
                <a:avLst/>
              </a:prstGeom>
              <a:solidFill>
                <a:srgbClr val="F05A2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E51AD079-435B-A446-B15B-9F9B5D1C7996}"/>
                  </a:ext>
                </a:extLst>
              </p:cNvPr>
              <p:cNvSpPr/>
              <p:nvPr/>
            </p:nvSpPr>
            <p:spPr>
              <a:xfrm>
                <a:off x="988236" y="1666368"/>
                <a:ext cx="1948065" cy="1948065"/>
              </a:xfrm>
              <a:prstGeom prst="ellipse">
                <a:avLst/>
              </a:prstGeom>
              <a:solidFill>
                <a:schemeClr val="bg1"/>
              </a:solidFill>
              <a:ln w="50800">
                <a:solidFill>
                  <a:srgbClr val="FEB9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Box 37">
              <a:extLst>
                <a:ext uri="{FF2B5EF4-FFF2-40B4-BE49-F238E27FC236}">
                  <a16:creationId xmlns:a16="http://schemas.microsoft.com/office/drawing/2014/main" id="{7B10FC8B-22DE-2A44-A88E-0E8B974C745C}"/>
                </a:ext>
              </a:extLst>
            </p:cNvPr>
            <p:cNvSpPr txBox="1"/>
            <p:nvPr/>
          </p:nvSpPr>
          <p:spPr>
            <a:xfrm>
              <a:off x="687968" y="4535682"/>
              <a:ext cx="1948065" cy="1231106"/>
            </a:xfrm>
            <a:prstGeom prst="rect">
              <a:avLst/>
            </a:prstGeom>
            <a:noFill/>
          </p:spPr>
          <p:txBody>
            <a:bodyPr wrap="square" rtlCol="0">
              <a:spAutoFit/>
            </a:bodyPr>
            <a:lstStyle/>
            <a:p>
              <a:pPr algn="ctr"/>
              <a:r>
                <a:rPr lang="en-US" dirty="0">
                  <a:solidFill>
                    <a:srgbClr val="02ACDD"/>
                  </a:solidFill>
                  <a:latin typeface="TheSansB W7" panose="020B0402050302020203" pitchFamily="34" charset="77"/>
                </a:rPr>
                <a:t>DEVELOP</a:t>
              </a:r>
              <a:r>
                <a:rPr lang="en-US" sz="1600" dirty="0">
                  <a:solidFill>
                    <a:srgbClr val="02ACDD"/>
                  </a:solidFill>
                  <a:latin typeface="TheSansB W6 SemiBold" panose="020B0402050302020203" pitchFamily="34" charset="77"/>
                </a:rPr>
                <a:t> </a:t>
              </a:r>
              <a:br>
                <a:rPr lang="en-US" sz="1600" dirty="0">
                  <a:solidFill>
                    <a:srgbClr val="02ACDD"/>
                  </a:solidFill>
                  <a:latin typeface="TheSansB W6 SemiBold" panose="020B0402050302020203" pitchFamily="34" charset="77"/>
                </a:rPr>
              </a:br>
              <a:r>
                <a:rPr lang="en-US" sz="1400" dirty="0">
                  <a:solidFill>
                    <a:srgbClr val="001647"/>
                  </a:solidFill>
                  <a:latin typeface="TheSansB W5 Plain" panose="020B0402050302020203" pitchFamily="34" charset="77"/>
                </a:rPr>
                <a:t>resources specifically designed for campus professionals</a:t>
              </a:r>
            </a:p>
            <a:p>
              <a:pPr algn="ctr"/>
              <a:endParaRPr lang="en-US" sz="1400" dirty="0">
                <a:solidFill>
                  <a:srgbClr val="001647"/>
                </a:solidFill>
                <a:latin typeface="TheSansB W5 Plain" panose="020B0402050302020203" pitchFamily="34" charset="77"/>
              </a:endParaRPr>
            </a:p>
          </p:txBody>
        </p:sp>
      </p:grpSp>
      <p:cxnSp>
        <p:nvCxnSpPr>
          <p:cNvPr id="55" name="Straight Connector 54">
            <a:extLst>
              <a:ext uri="{FF2B5EF4-FFF2-40B4-BE49-F238E27FC236}">
                <a16:creationId xmlns:a16="http://schemas.microsoft.com/office/drawing/2014/main" id="{46D9870B-BF61-1649-9646-4BBF2AD6FBE4}"/>
              </a:ext>
            </a:extLst>
          </p:cNvPr>
          <p:cNvCxnSpPr>
            <a:cxnSpLocks/>
          </p:cNvCxnSpPr>
          <p:nvPr/>
        </p:nvCxnSpPr>
        <p:spPr>
          <a:xfrm>
            <a:off x="5877446" y="3588474"/>
            <a:ext cx="1907365" cy="2024494"/>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5" name="Group 24">
            <a:extLst>
              <a:ext uri="{FF2B5EF4-FFF2-40B4-BE49-F238E27FC236}">
                <a16:creationId xmlns:a16="http://schemas.microsoft.com/office/drawing/2014/main" id="{A1F4B11E-0470-5D40-8F0A-A9684E5806F0}"/>
              </a:ext>
            </a:extLst>
          </p:cNvPr>
          <p:cNvGrpSpPr/>
          <p:nvPr/>
        </p:nvGrpSpPr>
        <p:grpSpPr>
          <a:xfrm>
            <a:off x="6817019" y="4583546"/>
            <a:ext cx="2005994" cy="1993500"/>
            <a:chOff x="4638875" y="3968326"/>
            <a:chExt cx="2005994" cy="1993500"/>
          </a:xfrm>
        </p:grpSpPr>
        <p:grpSp>
          <p:nvGrpSpPr>
            <p:cNvPr id="13" name="Group 12">
              <a:extLst>
                <a:ext uri="{FF2B5EF4-FFF2-40B4-BE49-F238E27FC236}">
                  <a16:creationId xmlns:a16="http://schemas.microsoft.com/office/drawing/2014/main" id="{D71068D8-FB28-1446-ACCD-D98C8E07BBA0}"/>
                </a:ext>
              </a:extLst>
            </p:cNvPr>
            <p:cNvGrpSpPr/>
            <p:nvPr/>
          </p:nvGrpSpPr>
          <p:grpSpPr>
            <a:xfrm rot="10800000">
              <a:off x="4638875" y="3968326"/>
              <a:ext cx="2005994" cy="1993500"/>
              <a:chOff x="930307" y="1620933"/>
              <a:chExt cx="2005994" cy="1993500"/>
            </a:xfrm>
          </p:grpSpPr>
          <p:sp>
            <p:nvSpPr>
              <p:cNvPr id="14" name="Oval 13">
                <a:extLst>
                  <a:ext uri="{FF2B5EF4-FFF2-40B4-BE49-F238E27FC236}">
                    <a16:creationId xmlns:a16="http://schemas.microsoft.com/office/drawing/2014/main" id="{1BE358AC-845D-8140-B70C-E81D3EACAF0F}"/>
                  </a:ext>
                </a:extLst>
              </p:cNvPr>
              <p:cNvSpPr/>
              <p:nvPr/>
            </p:nvSpPr>
            <p:spPr>
              <a:xfrm>
                <a:off x="930307" y="1620933"/>
                <a:ext cx="1948065" cy="1948065"/>
              </a:xfrm>
              <a:prstGeom prst="ellipse">
                <a:avLst/>
              </a:prstGeom>
              <a:solidFill>
                <a:srgbClr val="F05A2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C8E88850-9BE4-BE4A-B4A1-89E7DCF74C56}"/>
                  </a:ext>
                </a:extLst>
              </p:cNvPr>
              <p:cNvSpPr/>
              <p:nvPr/>
            </p:nvSpPr>
            <p:spPr>
              <a:xfrm>
                <a:off x="988236" y="1666368"/>
                <a:ext cx="1948065" cy="1948065"/>
              </a:xfrm>
              <a:prstGeom prst="ellipse">
                <a:avLst/>
              </a:prstGeom>
              <a:solidFill>
                <a:schemeClr val="bg1"/>
              </a:solidFill>
              <a:ln w="50800">
                <a:solidFill>
                  <a:srgbClr val="FEB9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Box 32">
              <a:extLst>
                <a:ext uri="{FF2B5EF4-FFF2-40B4-BE49-F238E27FC236}">
                  <a16:creationId xmlns:a16="http://schemas.microsoft.com/office/drawing/2014/main" id="{385EC2C7-E497-7D42-AC73-071872225E5A}"/>
                </a:ext>
              </a:extLst>
            </p:cNvPr>
            <p:cNvSpPr txBox="1"/>
            <p:nvPr/>
          </p:nvSpPr>
          <p:spPr>
            <a:xfrm>
              <a:off x="4733172" y="4541485"/>
              <a:ext cx="1746991" cy="1231106"/>
            </a:xfrm>
            <a:prstGeom prst="rect">
              <a:avLst/>
            </a:prstGeom>
            <a:noFill/>
          </p:spPr>
          <p:txBody>
            <a:bodyPr wrap="square" rtlCol="0">
              <a:spAutoFit/>
            </a:bodyPr>
            <a:lstStyle/>
            <a:p>
              <a:pPr algn="ctr"/>
              <a:r>
                <a:rPr lang="en-US" dirty="0">
                  <a:solidFill>
                    <a:srgbClr val="02ACDD"/>
                  </a:solidFill>
                  <a:latin typeface="TheSansB W7" panose="020B0402050302020203" pitchFamily="34" charset="77"/>
                </a:rPr>
                <a:t>COLLABORATE</a:t>
              </a:r>
              <a:r>
                <a:rPr lang="en-US" sz="1600" dirty="0">
                  <a:solidFill>
                    <a:srgbClr val="02ACDD"/>
                  </a:solidFill>
                  <a:latin typeface="TheSansB W6 SemiBold" panose="020B0402050302020203" pitchFamily="34" charset="77"/>
                </a:rPr>
                <a:t> </a:t>
              </a:r>
              <a:br>
                <a:rPr lang="en-US" sz="1600" dirty="0">
                  <a:solidFill>
                    <a:srgbClr val="02ACDD"/>
                  </a:solidFill>
                  <a:latin typeface="TheSansB W6 SemiBold" panose="020B0402050302020203" pitchFamily="34" charset="77"/>
                </a:rPr>
              </a:br>
              <a:r>
                <a:rPr lang="en-US" sz="1400" dirty="0">
                  <a:solidFill>
                    <a:srgbClr val="001647"/>
                  </a:solidFill>
                  <a:latin typeface="TheSansB W5 Plain" panose="020B0402050302020203" pitchFamily="34" charset="77"/>
                </a:rPr>
                <a:t>on university specific initiatives &amp; programs</a:t>
              </a:r>
            </a:p>
            <a:p>
              <a:pPr algn="ctr"/>
              <a:endParaRPr lang="en-US" sz="1400" dirty="0">
                <a:solidFill>
                  <a:srgbClr val="001647"/>
                </a:solidFill>
                <a:latin typeface="TheSansB W5 Plain" panose="020B0402050302020203" pitchFamily="34" charset="77"/>
              </a:endParaRPr>
            </a:p>
          </p:txBody>
        </p:sp>
      </p:grpSp>
      <p:grpSp>
        <p:nvGrpSpPr>
          <p:cNvPr id="50" name="Group 49">
            <a:extLst>
              <a:ext uri="{FF2B5EF4-FFF2-40B4-BE49-F238E27FC236}">
                <a16:creationId xmlns:a16="http://schemas.microsoft.com/office/drawing/2014/main" id="{26B0ABB7-F7A2-BC4E-869E-9E73201C8A6E}"/>
              </a:ext>
            </a:extLst>
          </p:cNvPr>
          <p:cNvGrpSpPr/>
          <p:nvPr/>
        </p:nvGrpSpPr>
        <p:grpSpPr>
          <a:xfrm>
            <a:off x="4808384" y="2511544"/>
            <a:ext cx="1993500" cy="2005994"/>
            <a:chOff x="4814146" y="2474413"/>
            <a:chExt cx="1993500" cy="2005994"/>
          </a:xfrm>
        </p:grpSpPr>
        <p:grpSp>
          <p:nvGrpSpPr>
            <p:cNvPr id="20" name="Group 19">
              <a:extLst>
                <a:ext uri="{FF2B5EF4-FFF2-40B4-BE49-F238E27FC236}">
                  <a16:creationId xmlns:a16="http://schemas.microsoft.com/office/drawing/2014/main" id="{AF492BB2-6351-B445-9CF3-2D032F361E58}"/>
                </a:ext>
              </a:extLst>
            </p:cNvPr>
            <p:cNvGrpSpPr/>
            <p:nvPr/>
          </p:nvGrpSpPr>
          <p:grpSpPr>
            <a:xfrm rot="14769926">
              <a:off x="4807899" y="2480660"/>
              <a:ext cx="2005994" cy="1993500"/>
              <a:chOff x="5533167" y="-190072"/>
              <a:chExt cx="2005994" cy="1993500"/>
            </a:xfrm>
          </p:grpSpPr>
          <p:sp>
            <p:nvSpPr>
              <p:cNvPr id="21" name="Oval 20">
                <a:extLst>
                  <a:ext uri="{FF2B5EF4-FFF2-40B4-BE49-F238E27FC236}">
                    <a16:creationId xmlns:a16="http://schemas.microsoft.com/office/drawing/2014/main" id="{824A4A7F-D190-5948-BB78-D4323AE7B134}"/>
                  </a:ext>
                </a:extLst>
              </p:cNvPr>
              <p:cNvSpPr/>
              <p:nvPr/>
            </p:nvSpPr>
            <p:spPr>
              <a:xfrm rot="10800000">
                <a:off x="5591096" y="-144637"/>
                <a:ext cx="1948065" cy="1948065"/>
              </a:xfrm>
              <a:prstGeom prst="ellipse">
                <a:avLst/>
              </a:prstGeom>
              <a:solidFill>
                <a:srgbClr val="FEB913"/>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7B8867AC-820C-0645-85D7-3CF9DDD59570}"/>
                  </a:ext>
                </a:extLst>
              </p:cNvPr>
              <p:cNvSpPr/>
              <p:nvPr/>
            </p:nvSpPr>
            <p:spPr>
              <a:xfrm rot="10800000">
                <a:off x="5533167" y="-190072"/>
                <a:ext cx="1948065" cy="1948065"/>
              </a:xfrm>
              <a:prstGeom prst="ellipse">
                <a:avLst/>
              </a:prstGeom>
              <a:solidFill>
                <a:schemeClr val="bg1"/>
              </a:solidFill>
              <a:ln w="50800">
                <a:solidFill>
                  <a:srgbClr val="99CA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C4E1AA10-E0D9-9B4C-957F-E005B29EDAC9}"/>
                </a:ext>
              </a:extLst>
            </p:cNvPr>
            <p:cNvSpPr txBox="1"/>
            <p:nvPr/>
          </p:nvSpPr>
          <p:spPr>
            <a:xfrm>
              <a:off x="4850187" y="3046716"/>
              <a:ext cx="1948065" cy="1292662"/>
            </a:xfrm>
            <a:prstGeom prst="rect">
              <a:avLst/>
            </a:prstGeom>
            <a:noFill/>
          </p:spPr>
          <p:txBody>
            <a:bodyPr wrap="square" rtlCol="0">
              <a:spAutoFit/>
            </a:bodyPr>
            <a:lstStyle/>
            <a:p>
              <a:pPr algn="ctr"/>
              <a:r>
                <a:rPr lang="en-US" dirty="0">
                  <a:solidFill>
                    <a:srgbClr val="FEB913"/>
                  </a:solidFill>
                  <a:latin typeface="TheSansB W7" panose="020B0402050302020203" pitchFamily="34" charset="77"/>
                </a:rPr>
                <a:t>COMMUNICATE</a:t>
              </a:r>
              <a:br>
                <a:rPr lang="en-US" dirty="0">
                  <a:solidFill>
                    <a:srgbClr val="001647"/>
                  </a:solidFill>
                  <a:latin typeface="TheSansB W5 Plain" panose="020B0402050302020203" pitchFamily="34" charset="77"/>
                </a:rPr>
              </a:br>
              <a:r>
                <a:rPr lang="en-US" sz="1400" dirty="0">
                  <a:solidFill>
                    <a:srgbClr val="001647"/>
                  </a:solidFill>
                  <a:latin typeface="TheSansB W5 Plain" panose="020B0402050302020203" pitchFamily="34" charset="77"/>
                </a:rPr>
                <a:t>best-practice guidelines &amp; standard protocols</a:t>
              </a:r>
            </a:p>
            <a:p>
              <a:pPr algn="ctr"/>
              <a:endParaRPr lang="en-US" dirty="0">
                <a:solidFill>
                  <a:srgbClr val="001647"/>
                </a:solidFill>
                <a:latin typeface="TheSansB W5 Plain" panose="020B0402050302020203" pitchFamily="34" charset="77"/>
              </a:endParaRPr>
            </a:p>
          </p:txBody>
        </p:sp>
      </p:grpSp>
      <p:pic>
        <p:nvPicPr>
          <p:cNvPr id="40" name="Picture 39" descr="A close up of a sign&#10;&#10;Description automatically generated">
            <a:extLst>
              <a:ext uri="{FF2B5EF4-FFF2-40B4-BE49-F238E27FC236}">
                <a16:creationId xmlns:a16="http://schemas.microsoft.com/office/drawing/2014/main" id="{3D5A79EB-8C6A-6344-8815-E80DE714FE7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9458" y="6044259"/>
            <a:ext cx="797463" cy="673913"/>
          </a:xfrm>
          <a:prstGeom prst="rect">
            <a:avLst/>
          </a:prstGeom>
        </p:spPr>
      </p:pic>
    </p:spTree>
    <p:extLst>
      <p:ext uri="{BB962C8B-B14F-4D97-AF65-F5344CB8AC3E}">
        <p14:creationId xmlns:p14="http://schemas.microsoft.com/office/powerpoint/2010/main" val="34878101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C0F68852-44A9-474D-A54B-C7A2F68FFB13}"/>
              </a:ext>
            </a:extLst>
          </p:cNvPr>
          <p:cNvGrpSpPr/>
          <p:nvPr/>
        </p:nvGrpSpPr>
        <p:grpSpPr>
          <a:xfrm>
            <a:off x="0" y="503490"/>
            <a:ext cx="9144000" cy="613954"/>
            <a:chOff x="0" y="1005840"/>
            <a:chExt cx="9144000" cy="613954"/>
          </a:xfrm>
        </p:grpSpPr>
        <p:sp>
          <p:nvSpPr>
            <p:cNvPr id="21" name="Rectangle 20">
              <a:extLst>
                <a:ext uri="{FF2B5EF4-FFF2-40B4-BE49-F238E27FC236}">
                  <a16:creationId xmlns:a16="http://schemas.microsoft.com/office/drawing/2014/main" id="{CD80E17A-0F0A-3F4B-ABA7-AEB605E91285}"/>
                </a:ext>
              </a:extLst>
            </p:cNvPr>
            <p:cNvSpPr/>
            <p:nvPr/>
          </p:nvSpPr>
          <p:spPr>
            <a:xfrm>
              <a:off x="0" y="1005840"/>
              <a:ext cx="9144000" cy="613954"/>
            </a:xfrm>
            <a:prstGeom prst="rect">
              <a:avLst/>
            </a:prstGeom>
            <a:solidFill>
              <a:srgbClr val="0016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4371A3A3-A980-E24D-9340-30EEC16EDBC2}"/>
                </a:ext>
              </a:extLst>
            </p:cNvPr>
            <p:cNvCxnSpPr/>
            <p:nvPr/>
          </p:nvCxnSpPr>
          <p:spPr>
            <a:xfrm>
              <a:off x="0" y="1619794"/>
              <a:ext cx="9144000" cy="0"/>
            </a:xfrm>
            <a:prstGeom prst="line">
              <a:avLst/>
            </a:prstGeom>
            <a:ln w="50800">
              <a:solidFill>
                <a:srgbClr val="F05A22"/>
              </a:solidFill>
            </a:ln>
          </p:spPr>
          <p:style>
            <a:lnRef idx="1">
              <a:schemeClr val="accent1"/>
            </a:lnRef>
            <a:fillRef idx="0">
              <a:schemeClr val="accent1"/>
            </a:fillRef>
            <a:effectRef idx="0">
              <a:schemeClr val="accent1"/>
            </a:effectRef>
            <a:fontRef idx="minor">
              <a:schemeClr val="tx1"/>
            </a:fontRef>
          </p:style>
        </p:cxnSp>
      </p:grpSp>
      <p:sp>
        <p:nvSpPr>
          <p:cNvPr id="23" name="TextBox 22">
            <a:extLst>
              <a:ext uri="{FF2B5EF4-FFF2-40B4-BE49-F238E27FC236}">
                <a16:creationId xmlns:a16="http://schemas.microsoft.com/office/drawing/2014/main" id="{0ED2AF02-A531-FD43-ABE4-7CA089AA0744}"/>
              </a:ext>
            </a:extLst>
          </p:cNvPr>
          <p:cNvSpPr txBox="1"/>
          <p:nvPr/>
        </p:nvSpPr>
        <p:spPr>
          <a:xfrm>
            <a:off x="916709" y="544416"/>
            <a:ext cx="7167747" cy="553998"/>
          </a:xfrm>
          <a:prstGeom prst="rect">
            <a:avLst/>
          </a:prstGeom>
          <a:noFill/>
        </p:spPr>
        <p:txBody>
          <a:bodyPr wrap="square" rtlCol="0">
            <a:spAutoFit/>
          </a:bodyPr>
          <a:lstStyle/>
          <a:p>
            <a:r>
              <a:rPr lang="en-US" sz="3000" dirty="0">
                <a:solidFill>
                  <a:schemeClr val="bg1"/>
                </a:solidFill>
                <a:latin typeface="TheSansB W7" panose="020B0402050302020203" pitchFamily="34" charset="77"/>
              </a:rPr>
              <a:t>ADVOCACY IN 2021</a:t>
            </a:r>
          </a:p>
        </p:txBody>
      </p:sp>
      <p:sp>
        <p:nvSpPr>
          <p:cNvPr id="14" name="Rectangle 13">
            <a:extLst>
              <a:ext uri="{FF2B5EF4-FFF2-40B4-BE49-F238E27FC236}">
                <a16:creationId xmlns:a16="http://schemas.microsoft.com/office/drawing/2014/main" id="{EDD70EBC-A7EF-FA48-AD41-908544785CCB}"/>
              </a:ext>
            </a:extLst>
          </p:cNvPr>
          <p:cNvSpPr/>
          <p:nvPr/>
        </p:nvSpPr>
        <p:spPr>
          <a:xfrm>
            <a:off x="0" y="5026359"/>
            <a:ext cx="9144000" cy="779961"/>
          </a:xfrm>
          <a:prstGeom prst="rect">
            <a:avLst/>
          </a:prstGeom>
          <a:solidFill>
            <a:srgbClr val="FEB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25">
            <a:extLst>
              <a:ext uri="{FF2B5EF4-FFF2-40B4-BE49-F238E27FC236}">
                <a16:creationId xmlns:a16="http://schemas.microsoft.com/office/drawing/2014/main" id="{892F58A8-ABB6-3447-B30A-51E219030DD8}"/>
              </a:ext>
            </a:extLst>
          </p:cNvPr>
          <p:cNvSpPr/>
          <p:nvPr/>
        </p:nvSpPr>
        <p:spPr>
          <a:xfrm>
            <a:off x="-15552" y="-21419"/>
            <a:ext cx="858741" cy="5932144"/>
          </a:xfrm>
          <a:custGeom>
            <a:avLst/>
            <a:gdLst>
              <a:gd name="connsiteX0" fmla="*/ 0 w 580445"/>
              <a:gd name="connsiteY0" fmla="*/ 0 h 5454595"/>
              <a:gd name="connsiteX1" fmla="*/ 580445 w 580445"/>
              <a:gd name="connsiteY1" fmla="*/ 0 h 5454595"/>
              <a:gd name="connsiteX2" fmla="*/ 580445 w 580445"/>
              <a:gd name="connsiteY2" fmla="*/ 5454595 h 5454595"/>
              <a:gd name="connsiteX3" fmla="*/ 0 w 580445"/>
              <a:gd name="connsiteY3" fmla="*/ 5454595 h 5454595"/>
              <a:gd name="connsiteX4" fmla="*/ 0 w 580445"/>
              <a:gd name="connsiteY4" fmla="*/ 0 h 5454595"/>
              <a:gd name="connsiteX0" fmla="*/ 238539 w 818984"/>
              <a:gd name="connsiteY0" fmla="*/ 0 h 5454595"/>
              <a:gd name="connsiteX1" fmla="*/ 818984 w 818984"/>
              <a:gd name="connsiteY1" fmla="*/ 0 h 5454595"/>
              <a:gd name="connsiteX2" fmla="*/ 818984 w 818984"/>
              <a:gd name="connsiteY2" fmla="*/ 5454595 h 5454595"/>
              <a:gd name="connsiteX3" fmla="*/ 0 w 818984"/>
              <a:gd name="connsiteY3" fmla="*/ 1661823 h 5454595"/>
              <a:gd name="connsiteX4" fmla="*/ 238539 w 818984"/>
              <a:gd name="connsiteY4" fmla="*/ 0 h 5454595"/>
              <a:gd name="connsiteX0" fmla="*/ 254442 w 834887"/>
              <a:gd name="connsiteY0" fmla="*/ 0 h 5136543"/>
              <a:gd name="connsiteX1" fmla="*/ 834887 w 834887"/>
              <a:gd name="connsiteY1" fmla="*/ 0 h 5136543"/>
              <a:gd name="connsiteX2" fmla="*/ 0 w 834887"/>
              <a:gd name="connsiteY2" fmla="*/ 5136543 h 5136543"/>
              <a:gd name="connsiteX3" fmla="*/ 15903 w 834887"/>
              <a:gd name="connsiteY3" fmla="*/ 1661823 h 5136543"/>
              <a:gd name="connsiteX4" fmla="*/ 254442 w 834887"/>
              <a:gd name="connsiteY4" fmla="*/ 0 h 5136543"/>
              <a:gd name="connsiteX0" fmla="*/ 254442 w 620201"/>
              <a:gd name="connsiteY0" fmla="*/ 7951 h 5144494"/>
              <a:gd name="connsiteX1" fmla="*/ 620201 w 620201"/>
              <a:gd name="connsiteY1" fmla="*/ 0 h 5144494"/>
              <a:gd name="connsiteX2" fmla="*/ 0 w 620201"/>
              <a:gd name="connsiteY2" fmla="*/ 5144494 h 5144494"/>
              <a:gd name="connsiteX3" fmla="*/ 15903 w 620201"/>
              <a:gd name="connsiteY3" fmla="*/ 1669774 h 5144494"/>
              <a:gd name="connsiteX4" fmla="*/ 254442 w 620201"/>
              <a:gd name="connsiteY4" fmla="*/ 7951 h 5144494"/>
              <a:gd name="connsiteX0" fmla="*/ 254442 w 747422"/>
              <a:gd name="connsiteY0" fmla="*/ 15903 h 5152446"/>
              <a:gd name="connsiteX1" fmla="*/ 747422 w 747422"/>
              <a:gd name="connsiteY1" fmla="*/ 0 h 5152446"/>
              <a:gd name="connsiteX2" fmla="*/ 0 w 747422"/>
              <a:gd name="connsiteY2" fmla="*/ 5152446 h 5152446"/>
              <a:gd name="connsiteX3" fmla="*/ 15903 w 747422"/>
              <a:gd name="connsiteY3" fmla="*/ 1677726 h 5152446"/>
              <a:gd name="connsiteX4" fmla="*/ 254442 w 747422"/>
              <a:gd name="connsiteY4" fmla="*/ 15903 h 5152446"/>
              <a:gd name="connsiteX0" fmla="*/ 254442 w 842838"/>
              <a:gd name="connsiteY0" fmla="*/ 15903 h 5152446"/>
              <a:gd name="connsiteX1" fmla="*/ 842838 w 842838"/>
              <a:gd name="connsiteY1" fmla="*/ 0 h 5152446"/>
              <a:gd name="connsiteX2" fmla="*/ 0 w 842838"/>
              <a:gd name="connsiteY2" fmla="*/ 5152446 h 5152446"/>
              <a:gd name="connsiteX3" fmla="*/ 15903 w 842838"/>
              <a:gd name="connsiteY3" fmla="*/ 1677726 h 5152446"/>
              <a:gd name="connsiteX4" fmla="*/ 254442 w 842838"/>
              <a:gd name="connsiteY4" fmla="*/ 15903 h 5152446"/>
              <a:gd name="connsiteX0" fmla="*/ 7952 w 842838"/>
              <a:gd name="connsiteY0" fmla="*/ 9008 h 5152446"/>
              <a:gd name="connsiteX1" fmla="*/ 842838 w 842838"/>
              <a:gd name="connsiteY1" fmla="*/ 0 h 5152446"/>
              <a:gd name="connsiteX2" fmla="*/ 0 w 842838"/>
              <a:gd name="connsiteY2" fmla="*/ 5152446 h 5152446"/>
              <a:gd name="connsiteX3" fmla="*/ 15903 w 842838"/>
              <a:gd name="connsiteY3" fmla="*/ 1677726 h 5152446"/>
              <a:gd name="connsiteX4" fmla="*/ 7952 w 842838"/>
              <a:gd name="connsiteY4" fmla="*/ 9008 h 5152446"/>
              <a:gd name="connsiteX0" fmla="*/ 8304 w 843190"/>
              <a:gd name="connsiteY0" fmla="*/ 9008 h 5152446"/>
              <a:gd name="connsiteX1" fmla="*/ 843190 w 843190"/>
              <a:gd name="connsiteY1" fmla="*/ 0 h 5152446"/>
              <a:gd name="connsiteX2" fmla="*/ 352 w 843190"/>
              <a:gd name="connsiteY2" fmla="*/ 5152446 h 5152446"/>
              <a:gd name="connsiteX3" fmla="*/ 352 w 843190"/>
              <a:gd name="connsiteY3" fmla="*/ 1691518 h 5152446"/>
              <a:gd name="connsiteX4" fmla="*/ 8304 w 843190"/>
              <a:gd name="connsiteY4" fmla="*/ 9008 h 5152446"/>
              <a:gd name="connsiteX0" fmla="*/ 0 w 858740"/>
              <a:gd name="connsiteY0" fmla="*/ 0 h 5157230"/>
              <a:gd name="connsiteX1" fmla="*/ 858740 w 858740"/>
              <a:gd name="connsiteY1" fmla="*/ 4784 h 5157230"/>
              <a:gd name="connsiteX2" fmla="*/ 15902 w 858740"/>
              <a:gd name="connsiteY2" fmla="*/ 5157230 h 5157230"/>
              <a:gd name="connsiteX3" fmla="*/ 15902 w 858740"/>
              <a:gd name="connsiteY3" fmla="*/ 1696302 h 5157230"/>
              <a:gd name="connsiteX4" fmla="*/ 0 w 858740"/>
              <a:gd name="connsiteY4" fmla="*/ 0 h 5157230"/>
              <a:gd name="connsiteX0" fmla="*/ 1 w 858741"/>
              <a:gd name="connsiteY0" fmla="*/ 0 h 5281358"/>
              <a:gd name="connsiteX1" fmla="*/ 858741 w 858741"/>
              <a:gd name="connsiteY1" fmla="*/ 4784 h 5281358"/>
              <a:gd name="connsiteX2" fmla="*/ 0 w 858741"/>
              <a:gd name="connsiteY2" fmla="*/ 5281358 h 5281358"/>
              <a:gd name="connsiteX3" fmla="*/ 15903 w 858741"/>
              <a:gd name="connsiteY3" fmla="*/ 1696302 h 5281358"/>
              <a:gd name="connsiteX4" fmla="*/ 1 w 858741"/>
              <a:gd name="connsiteY4" fmla="*/ 0 h 5281358"/>
              <a:gd name="connsiteX0" fmla="*/ 1 w 858741"/>
              <a:gd name="connsiteY0" fmla="*/ 0 h 5144808"/>
              <a:gd name="connsiteX1" fmla="*/ 858741 w 858741"/>
              <a:gd name="connsiteY1" fmla="*/ 4784 h 5144808"/>
              <a:gd name="connsiteX2" fmla="*/ 0 w 858741"/>
              <a:gd name="connsiteY2" fmla="*/ 5144808 h 5144808"/>
              <a:gd name="connsiteX3" fmla="*/ 15903 w 858741"/>
              <a:gd name="connsiteY3" fmla="*/ 1696302 h 5144808"/>
              <a:gd name="connsiteX4" fmla="*/ 1 w 858741"/>
              <a:gd name="connsiteY4" fmla="*/ 0 h 5144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8741" h="5144808">
                <a:moveTo>
                  <a:pt x="1" y="0"/>
                </a:moveTo>
                <a:lnTo>
                  <a:pt x="858741" y="4784"/>
                </a:lnTo>
                <a:lnTo>
                  <a:pt x="0" y="5144808"/>
                </a:lnTo>
                <a:lnTo>
                  <a:pt x="15903" y="1696302"/>
                </a:lnTo>
                <a:cubicBezTo>
                  <a:pt x="13253" y="1140063"/>
                  <a:pt x="2651" y="556239"/>
                  <a:pt x="1" y="0"/>
                </a:cubicBezTo>
                <a:close/>
              </a:path>
            </a:pathLst>
          </a:custGeom>
          <a:solidFill>
            <a:srgbClr val="02AC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25">
            <a:extLst>
              <a:ext uri="{FF2B5EF4-FFF2-40B4-BE49-F238E27FC236}">
                <a16:creationId xmlns:a16="http://schemas.microsoft.com/office/drawing/2014/main" id="{EC97DC94-B3F5-D045-AF7E-BC745D231F3B}"/>
              </a:ext>
            </a:extLst>
          </p:cNvPr>
          <p:cNvSpPr/>
          <p:nvPr/>
        </p:nvSpPr>
        <p:spPr>
          <a:xfrm>
            <a:off x="-16668" y="-39756"/>
            <a:ext cx="764089" cy="5263764"/>
          </a:xfrm>
          <a:custGeom>
            <a:avLst/>
            <a:gdLst>
              <a:gd name="connsiteX0" fmla="*/ 0 w 580445"/>
              <a:gd name="connsiteY0" fmla="*/ 0 h 5454595"/>
              <a:gd name="connsiteX1" fmla="*/ 580445 w 580445"/>
              <a:gd name="connsiteY1" fmla="*/ 0 h 5454595"/>
              <a:gd name="connsiteX2" fmla="*/ 580445 w 580445"/>
              <a:gd name="connsiteY2" fmla="*/ 5454595 h 5454595"/>
              <a:gd name="connsiteX3" fmla="*/ 0 w 580445"/>
              <a:gd name="connsiteY3" fmla="*/ 5454595 h 5454595"/>
              <a:gd name="connsiteX4" fmla="*/ 0 w 580445"/>
              <a:gd name="connsiteY4" fmla="*/ 0 h 5454595"/>
              <a:gd name="connsiteX0" fmla="*/ 238539 w 818984"/>
              <a:gd name="connsiteY0" fmla="*/ 0 h 5454595"/>
              <a:gd name="connsiteX1" fmla="*/ 818984 w 818984"/>
              <a:gd name="connsiteY1" fmla="*/ 0 h 5454595"/>
              <a:gd name="connsiteX2" fmla="*/ 818984 w 818984"/>
              <a:gd name="connsiteY2" fmla="*/ 5454595 h 5454595"/>
              <a:gd name="connsiteX3" fmla="*/ 0 w 818984"/>
              <a:gd name="connsiteY3" fmla="*/ 1661823 h 5454595"/>
              <a:gd name="connsiteX4" fmla="*/ 238539 w 818984"/>
              <a:gd name="connsiteY4" fmla="*/ 0 h 5454595"/>
              <a:gd name="connsiteX0" fmla="*/ 254442 w 834887"/>
              <a:gd name="connsiteY0" fmla="*/ 0 h 5136543"/>
              <a:gd name="connsiteX1" fmla="*/ 834887 w 834887"/>
              <a:gd name="connsiteY1" fmla="*/ 0 h 5136543"/>
              <a:gd name="connsiteX2" fmla="*/ 0 w 834887"/>
              <a:gd name="connsiteY2" fmla="*/ 5136543 h 5136543"/>
              <a:gd name="connsiteX3" fmla="*/ 15903 w 834887"/>
              <a:gd name="connsiteY3" fmla="*/ 1661823 h 5136543"/>
              <a:gd name="connsiteX4" fmla="*/ 254442 w 834887"/>
              <a:gd name="connsiteY4" fmla="*/ 0 h 5136543"/>
              <a:gd name="connsiteX0" fmla="*/ 254442 w 620201"/>
              <a:gd name="connsiteY0" fmla="*/ 7951 h 5144494"/>
              <a:gd name="connsiteX1" fmla="*/ 620201 w 620201"/>
              <a:gd name="connsiteY1" fmla="*/ 0 h 5144494"/>
              <a:gd name="connsiteX2" fmla="*/ 0 w 620201"/>
              <a:gd name="connsiteY2" fmla="*/ 5144494 h 5144494"/>
              <a:gd name="connsiteX3" fmla="*/ 15903 w 620201"/>
              <a:gd name="connsiteY3" fmla="*/ 1669774 h 5144494"/>
              <a:gd name="connsiteX4" fmla="*/ 254442 w 620201"/>
              <a:gd name="connsiteY4" fmla="*/ 7951 h 5144494"/>
              <a:gd name="connsiteX0" fmla="*/ 254442 w 747422"/>
              <a:gd name="connsiteY0" fmla="*/ 15903 h 5152446"/>
              <a:gd name="connsiteX1" fmla="*/ 747422 w 747422"/>
              <a:gd name="connsiteY1" fmla="*/ 0 h 5152446"/>
              <a:gd name="connsiteX2" fmla="*/ 0 w 747422"/>
              <a:gd name="connsiteY2" fmla="*/ 5152446 h 5152446"/>
              <a:gd name="connsiteX3" fmla="*/ 15903 w 747422"/>
              <a:gd name="connsiteY3" fmla="*/ 1677726 h 5152446"/>
              <a:gd name="connsiteX4" fmla="*/ 254442 w 747422"/>
              <a:gd name="connsiteY4" fmla="*/ 15903 h 5152446"/>
              <a:gd name="connsiteX0" fmla="*/ 238540 w 747422"/>
              <a:gd name="connsiteY0" fmla="*/ 0 h 5176299"/>
              <a:gd name="connsiteX1" fmla="*/ 747422 w 747422"/>
              <a:gd name="connsiteY1" fmla="*/ 23853 h 5176299"/>
              <a:gd name="connsiteX2" fmla="*/ 0 w 747422"/>
              <a:gd name="connsiteY2" fmla="*/ 5176299 h 5176299"/>
              <a:gd name="connsiteX3" fmla="*/ 15903 w 747422"/>
              <a:gd name="connsiteY3" fmla="*/ 1701579 h 5176299"/>
              <a:gd name="connsiteX4" fmla="*/ 238540 w 747422"/>
              <a:gd name="connsiteY4" fmla="*/ 0 h 5176299"/>
              <a:gd name="connsiteX0" fmla="*/ 238540 w 747422"/>
              <a:gd name="connsiteY0" fmla="*/ 0 h 5176299"/>
              <a:gd name="connsiteX1" fmla="*/ 747422 w 747422"/>
              <a:gd name="connsiteY1" fmla="*/ 7950 h 5176299"/>
              <a:gd name="connsiteX2" fmla="*/ 0 w 747422"/>
              <a:gd name="connsiteY2" fmla="*/ 5176299 h 5176299"/>
              <a:gd name="connsiteX3" fmla="*/ 15903 w 747422"/>
              <a:gd name="connsiteY3" fmla="*/ 1701579 h 5176299"/>
              <a:gd name="connsiteX4" fmla="*/ 238540 w 747422"/>
              <a:gd name="connsiteY4" fmla="*/ 0 h 5176299"/>
              <a:gd name="connsiteX0" fmla="*/ 238540 w 747422"/>
              <a:gd name="connsiteY0" fmla="*/ 0 h 5176299"/>
              <a:gd name="connsiteX1" fmla="*/ 747422 w 747422"/>
              <a:gd name="connsiteY1" fmla="*/ 7950 h 5176299"/>
              <a:gd name="connsiteX2" fmla="*/ 0 w 747422"/>
              <a:gd name="connsiteY2" fmla="*/ 5176299 h 5176299"/>
              <a:gd name="connsiteX3" fmla="*/ 15903 w 747422"/>
              <a:gd name="connsiteY3" fmla="*/ 1701579 h 5176299"/>
              <a:gd name="connsiteX4" fmla="*/ 238540 w 747422"/>
              <a:gd name="connsiteY4" fmla="*/ 0 h 5176299"/>
              <a:gd name="connsiteX0" fmla="*/ 238540 w 747422"/>
              <a:gd name="connsiteY0" fmla="*/ 0 h 5176299"/>
              <a:gd name="connsiteX1" fmla="*/ 747422 w 747422"/>
              <a:gd name="connsiteY1" fmla="*/ 7950 h 5176299"/>
              <a:gd name="connsiteX2" fmla="*/ 0 w 747422"/>
              <a:gd name="connsiteY2" fmla="*/ 5176299 h 5176299"/>
              <a:gd name="connsiteX3" fmla="*/ 7952 w 747422"/>
              <a:gd name="connsiteY3" fmla="*/ 1733385 h 5176299"/>
              <a:gd name="connsiteX4" fmla="*/ 238540 w 747422"/>
              <a:gd name="connsiteY4" fmla="*/ 0 h 5176299"/>
              <a:gd name="connsiteX0" fmla="*/ 254443 w 763325"/>
              <a:gd name="connsiteY0" fmla="*/ 0 h 5263764"/>
              <a:gd name="connsiteX1" fmla="*/ 763325 w 763325"/>
              <a:gd name="connsiteY1" fmla="*/ 7950 h 5263764"/>
              <a:gd name="connsiteX2" fmla="*/ 0 w 763325"/>
              <a:gd name="connsiteY2" fmla="*/ 5263764 h 5263764"/>
              <a:gd name="connsiteX3" fmla="*/ 23855 w 763325"/>
              <a:gd name="connsiteY3" fmla="*/ 1733385 h 5263764"/>
              <a:gd name="connsiteX4" fmla="*/ 254443 w 763325"/>
              <a:gd name="connsiteY4" fmla="*/ 0 h 5263764"/>
              <a:gd name="connsiteX0" fmla="*/ 255207 w 764089"/>
              <a:gd name="connsiteY0" fmla="*/ 0 h 5263764"/>
              <a:gd name="connsiteX1" fmla="*/ 764089 w 764089"/>
              <a:gd name="connsiteY1" fmla="*/ 7950 h 5263764"/>
              <a:gd name="connsiteX2" fmla="*/ 764 w 764089"/>
              <a:gd name="connsiteY2" fmla="*/ 5263764 h 5263764"/>
              <a:gd name="connsiteX3" fmla="*/ 765 w 764089"/>
              <a:gd name="connsiteY3" fmla="*/ 1773141 h 5263764"/>
              <a:gd name="connsiteX4" fmla="*/ 255207 w 764089"/>
              <a:gd name="connsiteY4" fmla="*/ 0 h 52637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4089" h="5263764">
                <a:moveTo>
                  <a:pt x="255207" y="0"/>
                </a:moveTo>
                <a:cubicBezTo>
                  <a:pt x="424834" y="2650"/>
                  <a:pt x="292313" y="5300"/>
                  <a:pt x="764089" y="7950"/>
                </a:cubicBezTo>
                <a:lnTo>
                  <a:pt x="764" y="5263764"/>
                </a:lnTo>
                <a:cubicBezTo>
                  <a:pt x="3415" y="4116126"/>
                  <a:pt x="-1886" y="2920779"/>
                  <a:pt x="765" y="1773141"/>
                </a:cubicBezTo>
                <a:lnTo>
                  <a:pt x="255207" y="0"/>
                </a:lnTo>
                <a:close/>
              </a:path>
            </a:pathLst>
          </a:custGeom>
          <a:solidFill>
            <a:srgbClr val="99CA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riangle 10">
            <a:extLst>
              <a:ext uri="{FF2B5EF4-FFF2-40B4-BE49-F238E27FC236}">
                <a16:creationId xmlns:a16="http://schemas.microsoft.com/office/drawing/2014/main" id="{E37217B9-BFFD-074B-84E3-61859CCFCC3E}"/>
              </a:ext>
            </a:extLst>
          </p:cNvPr>
          <p:cNvSpPr/>
          <p:nvPr/>
        </p:nvSpPr>
        <p:spPr>
          <a:xfrm rot="10800000">
            <a:off x="-38893" y="-21420"/>
            <a:ext cx="275590" cy="1926417"/>
          </a:xfrm>
          <a:custGeom>
            <a:avLst/>
            <a:gdLst>
              <a:gd name="connsiteX0" fmla="*/ 0 w 101600"/>
              <a:gd name="connsiteY0" fmla="*/ 1673748 h 1673748"/>
              <a:gd name="connsiteX1" fmla="*/ 50800 w 101600"/>
              <a:gd name="connsiteY1" fmla="*/ 0 h 1673748"/>
              <a:gd name="connsiteX2" fmla="*/ 101600 w 101600"/>
              <a:gd name="connsiteY2" fmla="*/ 1673748 h 1673748"/>
              <a:gd name="connsiteX3" fmla="*/ 0 w 101600"/>
              <a:gd name="connsiteY3" fmla="*/ 1673748 h 1673748"/>
              <a:gd name="connsiteX0" fmla="*/ 0 w 254000"/>
              <a:gd name="connsiteY0" fmla="*/ 1653428 h 1673748"/>
              <a:gd name="connsiteX1" fmla="*/ 203200 w 254000"/>
              <a:gd name="connsiteY1" fmla="*/ 0 h 1673748"/>
              <a:gd name="connsiteX2" fmla="*/ 254000 w 254000"/>
              <a:gd name="connsiteY2" fmla="*/ 1673748 h 1673748"/>
              <a:gd name="connsiteX3" fmla="*/ 0 w 254000"/>
              <a:gd name="connsiteY3" fmla="*/ 1653428 h 1673748"/>
              <a:gd name="connsiteX0" fmla="*/ 0 w 345440"/>
              <a:gd name="connsiteY0" fmla="*/ 1876948 h 1897268"/>
              <a:gd name="connsiteX1" fmla="*/ 345440 w 345440"/>
              <a:gd name="connsiteY1" fmla="*/ 0 h 1897268"/>
              <a:gd name="connsiteX2" fmla="*/ 254000 w 345440"/>
              <a:gd name="connsiteY2" fmla="*/ 1897268 h 1897268"/>
              <a:gd name="connsiteX3" fmla="*/ 0 w 345440"/>
              <a:gd name="connsiteY3" fmla="*/ 1876948 h 1897268"/>
              <a:gd name="connsiteX0" fmla="*/ 0 w 275590"/>
              <a:gd name="connsiteY0" fmla="*/ 1775348 h 1795668"/>
              <a:gd name="connsiteX1" fmla="*/ 275590 w 275590"/>
              <a:gd name="connsiteY1" fmla="*/ 0 h 1795668"/>
              <a:gd name="connsiteX2" fmla="*/ 254000 w 275590"/>
              <a:gd name="connsiteY2" fmla="*/ 1795668 h 1795668"/>
              <a:gd name="connsiteX3" fmla="*/ 0 w 275590"/>
              <a:gd name="connsiteY3" fmla="*/ 1775348 h 1795668"/>
              <a:gd name="connsiteX0" fmla="*/ 0 w 275590"/>
              <a:gd name="connsiteY0" fmla="*/ 1794398 h 1795668"/>
              <a:gd name="connsiteX1" fmla="*/ 275590 w 275590"/>
              <a:gd name="connsiteY1" fmla="*/ 0 h 1795668"/>
              <a:gd name="connsiteX2" fmla="*/ 254000 w 275590"/>
              <a:gd name="connsiteY2" fmla="*/ 1795668 h 1795668"/>
              <a:gd name="connsiteX3" fmla="*/ 0 w 275590"/>
              <a:gd name="connsiteY3" fmla="*/ 1794398 h 1795668"/>
              <a:gd name="connsiteX0" fmla="*/ 0 w 275590"/>
              <a:gd name="connsiteY0" fmla="*/ 1794398 h 1797665"/>
              <a:gd name="connsiteX1" fmla="*/ 275590 w 275590"/>
              <a:gd name="connsiteY1" fmla="*/ 0 h 1797665"/>
              <a:gd name="connsiteX2" fmla="*/ 254000 w 275590"/>
              <a:gd name="connsiteY2" fmla="*/ 1795668 h 1797665"/>
              <a:gd name="connsiteX3" fmla="*/ 0 w 275590"/>
              <a:gd name="connsiteY3" fmla="*/ 1794398 h 1797665"/>
            </a:gdLst>
            <a:ahLst/>
            <a:cxnLst>
              <a:cxn ang="0">
                <a:pos x="connsiteX0" y="connsiteY0"/>
              </a:cxn>
              <a:cxn ang="0">
                <a:pos x="connsiteX1" y="connsiteY1"/>
              </a:cxn>
              <a:cxn ang="0">
                <a:pos x="connsiteX2" y="connsiteY2"/>
              </a:cxn>
              <a:cxn ang="0">
                <a:pos x="connsiteX3" y="connsiteY3"/>
              </a:cxn>
            </a:cxnLst>
            <a:rect l="l" t="t" r="r" b="b"/>
            <a:pathLst>
              <a:path w="275590" h="1797665">
                <a:moveTo>
                  <a:pt x="0" y="1794398"/>
                </a:moveTo>
                <a:lnTo>
                  <a:pt x="275590" y="0"/>
                </a:lnTo>
                <a:lnTo>
                  <a:pt x="254000" y="1795668"/>
                </a:lnTo>
                <a:cubicBezTo>
                  <a:pt x="169333" y="1795245"/>
                  <a:pt x="11642" y="1801171"/>
                  <a:pt x="0" y="179439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26EDF313-79FA-A041-8480-6C624724419E}"/>
              </a:ext>
            </a:extLst>
          </p:cNvPr>
          <p:cNvCxnSpPr>
            <a:cxnSpLocks/>
          </p:cNvCxnSpPr>
          <p:nvPr/>
        </p:nvCxnSpPr>
        <p:spPr>
          <a:xfrm flipH="1">
            <a:off x="-38893" y="-115753"/>
            <a:ext cx="786314" cy="549366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32" name="Picture 31">
            <a:extLst>
              <a:ext uri="{FF2B5EF4-FFF2-40B4-BE49-F238E27FC236}">
                <a16:creationId xmlns:a16="http://schemas.microsoft.com/office/drawing/2014/main" id="{B3F3AF99-2391-3143-A282-C2F99573AFC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995603" y="3578467"/>
            <a:ext cx="1349407" cy="2032987"/>
          </a:xfrm>
          <a:prstGeom prst="rect">
            <a:avLst/>
          </a:prstGeom>
          <a:effectLst>
            <a:outerShdw blurRad="431800" dist="228600" dir="5400000" sx="79000" sy="79000" algn="ctr" rotWithShape="0">
              <a:srgbClr val="000000">
                <a:alpha val="80000"/>
              </a:srgbClr>
            </a:outerShdw>
          </a:effectLst>
        </p:spPr>
      </p:pic>
      <p:pic>
        <p:nvPicPr>
          <p:cNvPr id="33" name="Picture 32">
            <a:extLst>
              <a:ext uri="{FF2B5EF4-FFF2-40B4-BE49-F238E27FC236}">
                <a16:creationId xmlns:a16="http://schemas.microsoft.com/office/drawing/2014/main" id="{90C4F4E6-E9F5-D44C-9ED7-757F1DCBAB2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235498" y="3568823"/>
            <a:ext cx="1324656" cy="1986984"/>
          </a:xfrm>
          <a:prstGeom prst="rect">
            <a:avLst/>
          </a:prstGeom>
          <a:effectLst>
            <a:outerShdw blurRad="431800" dist="228600" dir="5400000" sx="79000" sy="79000" algn="ctr" rotWithShape="0">
              <a:srgbClr val="000000">
                <a:alpha val="80000"/>
              </a:srgbClr>
            </a:outerShdw>
          </a:effectLst>
        </p:spPr>
      </p:pic>
      <p:pic>
        <p:nvPicPr>
          <p:cNvPr id="34" name="Picture 33" descr="A screen shot of a person&#10;&#10;Description automatically generated">
            <a:extLst>
              <a:ext uri="{FF2B5EF4-FFF2-40B4-BE49-F238E27FC236}">
                <a16:creationId xmlns:a16="http://schemas.microsoft.com/office/drawing/2014/main" id="{9B257D1B-779B-434B-ABB5-BC4CDE11661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32653" y="3614826"/>
            <a:ext cx="1303371" cy="1960270"/>
          </a:xfrm>
          <a:prstGeom prst="rect">
            <a:avLst/>
          </a:prstGeom>
          <a:effectLst>
            <a:outerShdw blurRad="431800" dist="228600" dir="5400000" sx="79000" sy="79000" algn="ctr" rotWithShape="0">
              <a:srgbClr val="000000">
                <a:alpha val="80000"/>
              </a:srgbClr>
            </a:outerShdw>
          </a:effectLst>
        </p:spPr>
      </p:pic>
      <p:sp>
        <p:nvSpPr>
          <p:cNvPr id="18" name="Rectangle 17">
            <a:extLst>
              <a:ext uri="{FF2B5EF4-FFF2-40B4-BE49-F238E27FC236}">
                <a16:creationId xmlns:a16="http://schemas.microsoft.com/office/drawing/2014/main" id="{3F9DB91C-64AD-594E-9640-99167374B159}"/>
              </a:ext>
            </a:extLst>
          </p:cNvPr>
          <p:cNvSpPr/>
          <p:nvPr/>
        </p:nvSpPr>
        <p:spPr>
          <a:xfrm>
            <a:off x="916708" y="1508760"/>
            <a:ext cx="7995859" cy="1846659"/>
          </a:xfrm>
          <a:prstGeom prst="rect">
            <a:avLst/>
          </a:prstGeom>
        </p:spPr>
        <p:txBody>
          <a:bodyPr wrap="square">
            <a:spAutoFit/>
          </a:bodyPr>
          <a:lstStyle/>
          <a:p>
            <a:pPr>
              <a:spcAft>
                <a:spcPts val="1500"/>
              </a:spcAft>
            </a:pPr>
            <a:r>
              <a:rPr lang="en-US" sz="2200" dirty="0">
                <a:solidFill>
                  <a:srgbClr val="02ACDD"/>
                </a:solidFill>
                <a:latin typeface="TheSansB W5 Plain" panose="020B0502050302020203" pitchFamily="34" charset="0"/>
              </a:rPr>
              <a:t>Engaging campus leadership. Reducing student risk.</a:t>
            </a:r>
          </a:p>
          <a:p>
            <a:pPr marL="393192" indent="-301752">
              <a:spcAft>
                <a:spcPts val="300"/>
              </a:spcAft>
              <a:buClr>
                <a:srgbClr val="F05A22"/>
              </a:buClr>
              <a:buSzPct val="90000"/>
              <a:buFont typeface="Courier New" panose="02070309020205020404" pitchFamily="49" charset="0"/>
              <a:buChar char="o"/>
            </a:pPr>
            <a:r>
              <a:rPr lang="en-US" dirty="0">
                <a:solidFill>
                  <a:srgbClr val="001647"/>
                </a:solidFill>
                <a:latin typeface="TheSansB W5 Plain" panose="020B0502050302020203" pitchFamily="34" charset="0"/>
              </a:rPr>
              <a:t>Leveraging CDN Members to connect with campus professionals </a:t>
            </a:r>
          </a:p>
          <a:p>
            <a:pPr marL="393192" indent="-301752">
              <a:spcAft>
                <a:spcPts val="300"/>
              </a:spcAft>
              <a:buClr>
                <a:srgbClr val="F05A22"/>
              </a:buClr>
              <a:buSzPct val="90000"/>
              <a:buFont typeface="Courier New" panose="02070309020205020404" pitchFamily="49" charset="0"/>
              <a:buChar char="o"/>
            </a:pPr>
            <a:r>
              <a:rPr lang="en-US" dirty="0">
                <a:solidFill>
                  <a:srgbClr val="001647"/>
                </a:solidFill>
                <a:latin typeface="TheSansB W5 Plain" panose="020B0502050302020203" pitchFamily="34" charset="0"/>
              </a:rPr>
              <a:t>Ensuring awareness on campus of COVID-19 impacts. </a:t>
            </a:r>
          </a:p>
          <a:p>
            <a:pPr marL="393192" indent="-301752">
              <a:spcAft>
                <a:spcPts val="300"/>
              </a:spcAft>
              <a:buClr>
                <a:srgbClr val="F05A22"/>
              </a:buClr>
              <a:buSzPct val="90000"/>
              <a:buFont typeface="Courier New" panose="02070309020205020404" pitchFamily="49" charset="0"/>
              <a:buChar char="o"/>
            </a:pPr>
            <a:r>
              <a:rPr lang="en-US" dirty="0">
                <a:solidFill>
                  <a:srgbClr val="001647"/>
                </a:solidFill>
                <a:latin typeface="TheSansB W5 Plain" panose="020B0502050302020203" pitchFamily="34" charset="0"/>
              </a:rPr>
              <a:t>HBCU discovery &amp; needs assessment</a:t>
            </a:r>
          </a:p>
          <a:p>
            <a:pPr marL="393192" indent="-301752">
              <a:spcAft>
                <a:spcPts val="300"/>
              </a:spcAft>
              <a:buClr>
                <a:srgbClr val="F05A22"/>
              </a:buClr>
              <a:buSzPct val="90000"/>
              <a:buFont typeface="Courier New" panose="02070309020205020404" pitchFamily="49" charset="0"/>
              <a:buChar char="o"/>
            </a:pPr>
            <a:r>
              <a:rPr lang="en-US" dirty="0">
                <a:solidFill>
                  <a:srgbClr val="001647"/>
                </a:solidFill>
                <a:latin typeface="TheSansB W5 Plain" panose="020B0502050302020203" pitchFamily="34" charset="0"/>
              </a:rPr>
              <a:t>Resources available at: </a:t>
            </a:r>
            <a:r>
              <a:rPr lang="en-US" u="sng" dirty="0">
                <a:solidFill>
                  <a:srgbClr val="F05A22"/>
                </a:solidFill>
                <a:latin typeface="TheSansB W5 Plain" panose="020B0502050302020203" pitchFamily="34" charset="0"/>
              </a:rPr>
              <a:t>collegediabetesnetwork.org/resource-hub</a:t>
            </a:r>
            <a:endParaRPr lang="en-US" b="1" u="sng" dirty="0">
              <a:solidFill>
                <a:srgbClr val="F05A22"/>
              </a:solidFill>
              <a:latin typeface="TheSansB W5 Plain" panose="020B0502050302020203" pitchFamily="34" charset="0"/>
            </a:endParaRPr>
          </a:p>
        </p:txBody>
      </p:sp>
      <p:pic>
        <p:nvPicPr>
          <p:cNvPr id="19" name="Picture 18" descr="A close up of a sign&#10;&#10;Description automatically generated">
            <a:extLst>
              <a:ext uri="{FF2B5EF4-FFF2-40B4-BE49-F238E27FC236}">
                <a16:creationId xmlns:a16="http://schemas.microsoft.com/office/drawing/2014/main" id="{5A1C7FB4-C5F5-6A4D-B40D-DED3982BB47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49458" y="6044259"/>
            <a:ext cx="797463" cy="673913"/>
          </a:xfrm>
          <a:prstGeom prst="rect">
            <a:avLst/>
          </a:prstGeom>
        </p:spPr>
      </p:pic>
    </p:spTree>
    <p:extLst>
      <p:ext uri="{BB962C8B-B14F-4D97-AF65-F5344CB8AC3E}">
        <p14:creationId xmlns:p14="http://schemas.microsoft.com/office/powerpoint/2010/main" val="32351462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26E09A94-DE35-DE40-9086-A8E0F284543F}"/>
              </a:ext>
            </a:extLst>
          </p:cNvPr>
          <p:cNvGraphicFramePr>
            <a:graphicFrameLocks noGrp="1"/>
          </p:cNvGraphicFramePr>
          <p:nvPr/>
        </p:nvGraphicFramePr>
        <p:xfrm>
          <a:off x="970450" y="2421333"/>
          <a:ext cx="7470655" cy="1920240"/>
        </p:xfrm>
        <a:graphic>
          <a:graphicData uri="http://schemas.openxmlformats.org/drawingml/2006/table">
            <a:tbl>
              <a:tblPr firstRow="1" bandRow="1">
                <a:tableStyleId>{5C22544A-7EE6-4342-B048-85BDC9FD1C3A}</a:tableStyleId>
              </a:tblPr>
              <a:tblGrid>
                <a:gridCol w="1494131">
                  <a:extLst>
                    <a:ext uri="{9D8B030D-6E8A-4147-A177-3AD203B41FA5}">
                      <a16:colId xmlns:a16="http://schemas.microsoft.com/office/drawing/2014/main" val="2710218536"/>
                    </a:ext>
                  </a:extLst>
                </a:gridCol>
                <a:gridCol w="1494131">
                  <a:extLst>
                    <a:ext uri="{9D8B030D-6E8A-4147-A177-3AD203B41FA5}">
                      <a16:colId xmlns:a16="http://schemas.microsoft.com/office/drawing/2014/main" val="2503839928"/>
                    </a:ext>
                  </a:extLst>
                </a:gridCol>
                <a:gridCol w="1494131">
                  <a:extLst>
                    <a:ext uri="{9D8B030D-6E8A-4147-A177-3AD203B41FA5}">
                      <a16:colId xmlns:a16="http://schemas.microsoft.com/office/drawing/2014/main" val="2315958419"/>
                    </a:ext>
                  </a:extLst>
                </a:gridCol>
                <a:gridCol w="1494131">
                  <a:extLst>
                    <a:ext uri="{9D8B030D-6E8A-4147-A177-3AD203B41FA5}">
                      <a16:colId xmlns:a16="http://schemas.microsoft.com/office/drawing/2014/main" val="1760551042"/>
                    </a:ext>
                  </a:extLst>
                </a:gridCol>
                <a:gridCol w="1494131">
                  <a:extLst>
                    <a:ext uri="{9D8B030D-6E8A-4147-A177-3AD203B41FA5}">
                      <a16:colId xmlns:a16="http://schemas.microsoft.com/office/drawing/2014/main" val="156991395"/>
                    </a:ext>
                  </a:extLst>
                </a:gridCol>
              </a:tblGrid>
              <a:tr h="640080">
                <a:tc>
                  <a:txBody>
                    <a:bodyPr/>
                    <a:lstStyle/>
                    <a:p>
                      <a:endParaRPr lang="en-US" dirty="0"/>
                    </a:p>
                  </a:txBody>
                  <a:tcPr>
                    <a:lnL w="12700" cap="flat" cmpd="sng" algn="ctr">
                      <a:noFill/>
                      <a:prstDash val="solid"/>
                      <a:round/>
                      <a:headEnd type="none" w="med" len="med"/>
                      <a:tailEnd type="none" w="med" len="med"/>
                    </a:lnL>
                    <a:lnR w="12700" cap="flat" cmpd="sng" algn="ctr">
                      <a:solidFill>
                        <a:srgbClr val="FEB913"/>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EB913"/>
                      </a:solidFill>
                      <a:prstDash val="solid"/>
                      <a:round/>
                      <a:headEnd type="none" w="med" len="med"/>
                      <a:tailEnd type="none" w="med" len="med"/>
                    </a:lnB>
                    <a:noFill/>
                  </a:tcPr>
                </a:tc>
                <a:tc>
                  <a:txBody>
                    <a:bodyPr/>
                    <a:lstStyle/>
                    <a:p>
                      <a:endParaRPr lang="en-US" dirty="0"/>
                    </a:p>
                  </a:txBody>
                  <a:tcPr>
                    <a:lnL w="12700" cap="flat" cmpd="sng" algn="ctr">
                      <a:solidFill>
                        <a:srgbClr val="FEB913"/>
                      </a:solidFill>
                      <a:prstDash val="solid"/>
                      <a:round/>
                      <a:headEnd type="none" w="med" len="med"/>
                      <a:tailEnd type="none" w="med" len="med"/>
                    </a:lnL>
                    <a:lnR w="12700" cap="flat" cmpd="sng" algn="ctr">
                      <a:solidFill>
                        <a:srgbClr val="FEB913"/>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EB913"/>
                      </a:solidFill>
                      <a:prstDash val="solid"/>
                      <a:round/>
                      <a:headEnd type="none" w="med" len="med"/>
                      <a:tailEnd type="none" w="med" len="med"/>
                    </a:lnB>
                    <a:noFill/>
                  </a:tcPr>
                </a:tc>
                <a:tc>
                  <a:txBody>
                    <a:bodyPr/>
                    <a:lstStyle/>
                    <a:p>
                      <a:endParaRPr lang="en-US" dirty="0"/>
                    </a:p>
                  </a:txBody>
                  <a:tcPr>
                    <a:lnL w="12700" cap="flat" cmpd="sng" algn="ctr">
                      <a:solidFill>
                        <a:srgbClr val="FEB913"/>
                      </a:solidFill>
                      <a:prstDash val="solid"/>
                      <a:round/>
                      <a:headEnd type="none" w="med" len="med"/>
                      <a:tailEnd type="none" w="med" len="med"/>
                    </a:lnL>
                    <a:lnR w="12700" cap="flat" cmpd="sng" algn="ctr">
                      <a:solidFill>
                        <a:srgbClr val="FEB913"/>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EB913"/>
                      </a:solidFill>
                      <a:prstDash val="solid"/>
                      <a:round/>
                      <a:headEnd type="none" w="med" len="med"/>
                      <a:tailEnd type="none" w="med" len="med"/>
                    </a:lnB>
                    <a:noFill/>
                  </a:tcPr>
                </a:tc>
                <a:tc>
                  <a:txBody>
                    <a:bodyPr/>
                    <a:lstStyle/>
                    <a:p>
                      <a:endParaRPr lang="en-US" dirty="0"/>
                    </a:p>
                  </a:txBody>
                  <a:tcPr>
                    <a:lnL w="12700" cap="flat" cmpd="sng" algn="ctr">
                      <a:solidFill>
                        <a:srgbClr val="FEB913"/>
                      </a:solidFill>
                      <a:prstDash val="solid"/>
                      <a:round/>
                      <a:headEnd type="none" w="med" len="med"/>
                      <a:tailEnd type="none" w="med" len="med"/>
                    </a:lnL>
                    <a:lnR w="12700" cap="flat" cmpd="sng" algn="ctr">
                      <a:solidFill>
                        <a:srgbClr val="FEB913"/>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EB913"/>
                      </a:solidFill>
                      <a:prstDash val="solid"/>
                      <a:round/>
                      <a:headEnd type="none" w="med" len="med"/>
                      <a:tailEnd type="none" w="med" len="med"/>
                    </a:lnB>
                    <a:noFill/>
                  </a:tcPr>
                </a:tc>
                <a:tc>
                  <a:txBody>
                    <a:bodyPr/>
                    <a:lstStyle/>
                    <a:p>
                      <a:endParaRPr lang="en-US" dirty="0"/>
                    </a:p>
                  </a:txBody>
                  <a:tcPr>
                    <a:lnL w="12700" cap="flat" cmpd="sng" algn="ctr">
                      <a:solidFill>
                        <a:srgbClr val="FEB913"/>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EB913"/>
                      </a:solidFill>
                      <a:prstDash val="solid"/>
                      <a:round/>
                      <a:headEnd type="none" w="med" len="med"/>
                      <a:tailEnd type="none" w="med" len="med"/>
                    </a:lnB>
                    <a:noFill/>
                  </a:tcPr>
                </a:tc>
                <a:extLst>
                  <a:ext uri="{0D108BD9-81ED-4DB2-BD59-A6C34878D82A}">
                    <a16:rowId xmlns:a16="http://schemas.microsoft.com/office/drawing/2014/main" val="2536613535"/>
                  </a:ext>
                </a:extLst>
              </a:tr>
              <a:tr h="640080">
                <a:tc>
                  <a:txBody>
                    <a:bodyPr/>
                    <a:lstStyle/>
                    <a:p>
                      <a:endParaRPr lang="en-US" dirty="0"/>
                    </a:p>
                  </a:txBody>
                  <a:tcPr>
                    <a:lnL w="12700" cap="flat" cmpd="sng" algn="ctr">
                      <a:noFill/>
                      <a:prstDash val="solid"/>
                      <a:round/>
                      <a:headEnd type="none" w="med" len="med"/>
                      <a:tailEnd type="none" w="med" len="med"/>
                    </a:lnL>
                    <a:lnR w="12700" cap="flat" cmpd="sng" algn="ctr">
                      <a:solidFill>
                        <a:srgbClr val="FEB913"/>
                      </a:solidFill>
                      <a:prstDash val="solid"/>
                      <a:round/>
                      <a:headEnd type="none" w="med" len="med"/>
                      <a:tailEnd type="none" w="med" len="med"/>
                    </a:lnR>
                    <a:lnT w="12700" cap="flat" cmpd="sng" algn="ctr">
                      <a:solidFill>
                        <a:srgbClr val="FEB913"/>
                      </a:solidFill>
                      <a:prstDash val="solid"/>
                      <a:round/>
                      <a:headEnd type="none" w="med" len="med"/>
                      <a:tailEnd type="none" w="med" len="med"/>
                    </a:lnT>
                    <a:lnB w="12700" cap="flat" cmpd="sng" algn="ctr">
                      <a:solidFill>
                        <a:srgbClr val="FEB913"/>
                      </a:solidFill>
                      <a:prstDash val="solid"/>
                      <a:round/>
                      <a:headEnd type="none" w="med" len="med"/>
                      <a:tailEnd type="none" w="med" len="med"/>
                    </a:lnB>
                    <a:noFill/>
                  </a:tcPr>
                </a:tc>
                <a:tc>
                  <a:txBody>
                    <a:bodyPr/>
                    <a:lstStyle/>
                    <a:p>
                      <a:endParaRPr lang="en-US"/>
                    </a:p>
                  </a:txBody>
                  <a:tcPr>
                    <a:lnL w="12700" cap="flat" cmpd="sng" algn="ctr">
                      <a:solidFill>
                        <a:srgbClr val="FEB913"/>
                      </a:solidFill>
                      <a:prstDash val="solid"/>
                      <a:round/>
                      <a:headEnd type="none" w="med" len="med"/>
                      <a:tailEnd type="none" w="med" len="med"/>
                    </a:lnL>
                    <a:lnR w="12700" cap="flat" cmpd="sng" algn="ctr">
                      <a:solidFill>
                        <a:srgbClr val="FEB913"/>
                      </a:solidFill>
                      <a:prstDash val="solid"/>
                      <a:round/>
                      <a:headEnd type="none" w="med" len="med"/>
                      <a:tailEnd type="none" w="med" len="med"/>
                    </a:lnR>
                    <a:lnT w="12700" cap="flat" cmpd="sng" algn="ctr">
                      <a:solidFill>
                        <a:srgbClr val="FEB913"/>
                      </a:solidFill>
                      <a:prstDash val="solid"/>
                      <a:round/>
                      <a:headEnd type="none" w="med" len="med"/>
                      <a:tailEnd type="none" w="med" len="med"/>
                    </a:lnT>
                    <a:lnB w="12700" cap="flat" cmpd="sng" algn="ctr">
                      <a:solidFill>
                        <a:srgbClr val="FEB913"/>
                      </a:solidFill>
                      <a:prstDash val="solid"/>
                      <a:round/>
                      <a:headEnd type="none" w="med" len="med"/>
                      <a:tailEnd type="none" w="med" len="med"/>
                    </a:lnB>
                    <a:noFill/>
                  </a:tcPr>
                </a:tc>
                <a:tc>
                  <a:txBody>
                    <a:bodyPr/>
                    <a:lstStyle/>
                    <a:p>
                      <a:endParaRPr lang="en-US" dirty="0"/>
                    </a:p>
                  </a:txBody>
                  <a:tcPr>
                    <a:lnL w="12700" cap="flat" cmpd="sng" algn="ctr">
                      <a:solidFill>
                        <a:srgbClr val="FEB913"/>
                      </a:solidFill>
                      <a:prstDash val="solid"/>
                      <a:round/>
                      <a:headEnd type="none" w="med" len="med"/>
                      <a:tailEnd type="none" w="med" len="med"/>
                    </a:lnL>
                    <a:lnR w="12700" cap="flat" cmpd="sng" algn="ctr">
                      <a:solidFill>
                        <a:srgbClr val="FEB913"/>
                      </a:solidFill>
                      <a:prstDash val="solid"/>
                      <a:round/>
                      <a:headEnd type="none" w="med" len="med"/>
                      <a:tailEnd type="none" w="med" len="med"/>
                    </a:lnR>
                    <a:lnT w="12700" cap="flat" cmpd="sng" algn="ctr">
                      <a:solidFill>
                        <a:srgbClr val="FEB913"/>
                      </a:solidFill>
                      <a:prstDash val="solid"/>
                      <a:round/>
                      <a:headEnd type="none" w="med" len="med"/>
                      <a:tailEnd type="none" w="med" len="med"/>
                    </a:lnT>
                    <a:lnB w="12700" cap="flat" cmpd="sng" algn="ctr">
                      <a:solidFill>
                        <a:srgbClr val="FEB913"/>
                      </a:solidFill>
                      <a:prstDash val="solid"/>
                      <a:round/>
                      <a:headEnd type="none" w="med" len="med"/>
                      <a:tailEnd type="none" w="med" len="med"/>
                    </a:lnB>
                    <a:noFill/>
                  </a:tcPr>
                </a:tc>
                <a:tc>
                  <a:txBody>
                    <a:bodyPr/>
                    <a:lstStyle/>
                    <a:p>
                      <a:endParaRPr lang="en-US" dirty="0"/>
                    </a:p>
                  </a:txBody>
                  <a:tcPr>
                    <a:lnL w="12700" cap="flat" cmpd="sng" algn="ctr">
                      <a:solidFill>
                        <a:srgbClr val="FEB913"/>
                      </a:solidFill>
                      <a:prstDash val="solid"/>
                      <a:round/>
                      <a:headEnd type="none" w="med" len="med"/>
                      <a:tailEnd type="none" w="med" len="med"/>
                    </a:lnL>
                    <a:lnR w="12700" cap="flat" cmpd="sng" algn="ctr">
                      <a:solidFill>
                        <a:srgbClr val="FEB913"/>
                      </a:solidFill>
                      <a:prstDash val="solid"/>
                      <a:round/>
                      <a:headEnd type="none" w="med" len="med"/>
                      <a:tailEnd type="none" w="med" len="med"/>
                    </a:lnR>
                    <a:lnT w="12700" cap="flat" cmpd="sng" algn="ctr">
                      <a:solidFill>
                        <a:srgbClr val="FEB913"/>
                      </a:solidFill>
                      <a:prstDash val="solid"/>
                      <a:round/>
                      <a:headEnd type="none" w="med" len="med"/>
                      <a:tailEnd type="none" w="med" len="med"/>
                    </a:lnT>
                    <a:lnB w="12700" cap="flat" cmpd="sng" algn="ctr">
                      <a:solidFill>
                        <a:srgbClr val="FEB913"/>
                      </a:solidFill>
                      <a:prstDash val="solid"/>
                      <a:round/>
                      <a:headEnd type="none" w="med" len="med"/>
                      <a:tailEnd type="none" w="med" len="med"/>
                    </a:lnB>
                    <a:noFill/>
                  </a:tcPr>
                </a:tc>
                <a:tc>
                  <a:txBody>
                    <a:bodyPr/>
                    <a:lstStyle/>
                    <a:p>
                      <a:endParaRPr lang="en-US" dirty="0"/>
                    </a:p>
                  </a:txBody>
                  <a:tcPr>
                    <a:lnL w="12700" cap="flat" cmpd="sng" algn="ctr">
                      <a:solidFill>
                        <a:srgbClr val="FEB913"/>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EB913"/>
                      </a:solidFill>
                      <a:prstDash val="solid"/>
                      <a:round/>
                      <a:headEnd type="none" w="med" len="med"/>
                      <a:tailEnd type="none" w="med" len="med"/>
                    </a:lnT>
                    <a:lnB w="12700" cap="flat" cmpd="sng" algn="ctr">
                      <a:solidFill>
                        <a:srgbClr val="FEB913"/>
                      </a:solidFill>
                      <a:prstDash val="solid"/>
                      <a:round/>
                      <a:headEnd type="none" w="med" len="med"/>
                      <a:tailEnd type="none" w="med" len="med"/>
                    </a:lnB>
                    <a:noFill/>
                  </a:tcPr>
                </a:tc>
                <a:extLst>
                  <a:ext uri="{0D108BD9-81ED-4DB2-BD59-A6C34878D82A}">
                    <a16:rowId xmlns:a16="http://schemas.microsoft.com/office/drawing/2014/main" val="1046106588"/>
                  </a:ext>
                </a:extLst>
              </a:tr>
              <a:tr h="640080">
                <a:tc>
                  <a:txBody>
                    <a:bodyPr/>
                    <a:lstStyle/>
                    <a:p>
                      <a:endParaRPr lang="en-US" dirty="0"/>
                    </a:p>
                  </a:txBody>
                  <a:tcPr>
                    <a:lnL w="12700" cap="flat" cmpd="sng" algn="ctr">
                      <a:noFill/>
                      <a:prstDash val="solid"/>
                      <a:round/>
                      <a:headEnd type="none" w="med" len="med"/>
                      <a:tailEnd type="none" w="med" len="med"/>
                    </a:lnL>
                    <a:lnR w="12700" cap="flat" cmpd="sng" algn="ctr">
                      <a:solidFill>
                        <a:srgbClr val="FEB913"/>
                      </a:solidFill>
                      <a:prstDash val="solid"/>
                      <a:round/>
                      <a:headEnd type="none" w="med" len="med"/>
                      <a:tailEnd type="none" w="med" len="med"/>
                    </a:lnR>
                    <a:lnT w="12700" cap="flat" cmpd="sng" algn="ctr">
                      <a:solidFill>
                        <a:srgbClr val="FEB913"/>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US"/>
                    </a:p>
                  </a:txBody>
                  <a:tcPr>
                    <a:lnL w="12700" cap="flat" cmpd="sng" algn="ctr">
                      <a:solidFill>
                        <a:srgbClr val="FEB913"/>
                      </a:solidFill>
                      <a:prstDash val="solid"/>
                      <a:round/>
                      <a:headEnd type="none" w="med" len="med"/>
                      <a:tailEnd type="none" w="med" len="med"/>
                    </a:lnL>
                    <a:lnR w="12700" cap="flat" cmpd="sng" algn="ctr">
                      <a:solidFill>
                        <a:srgbClr val="FEB913"/>
                      </a:solidFill>
                      <a:prstDash val="solid"/>
                      <a:round/>
                      <a:headEnd type="none" w="med" len="med"/>
                      <a:tailEnd type="none" w="med" len="med"/>
                    </a:lnR>
                    <a:lnT w="12700" cap="flat" cmpd="sng" algn="ctr">
                      <a:solidFill>
                        <a:srgbClr val="FEB913"/>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US" dirty="0"/>
                    </a:p>
                  </a:txBody>
                  <a:tcPr>
                    <a:lnL w="12700" cap="flat" cmpd="sng" algn="ctr">
                      <a:solidFill>
                        <a:srgbClr val="FEB913"/>
                      </a:solidFill>
                      <a:prstDash val="solid"/>
                      <a:round/>
                      <a:headEnd type="none" w="med" len="med"/>
                      <a:tailEnd type="none" w="med" len="med"/>
                    </a:lnL>
                    <a:lnR w="12700" cap="flat" cmpd="sng" algn="ctr">
                      <a:solidFill>
                        <a:srgbClr val="FEB913"/>
                      </a:solidFill>
                      <a:prstDash val="solid"/>
                      <a:round/>
                      <a:headEnd type="none" w="med" len="med"/>
                      <a:tailEnd type="none" w="med" len="med"/>
                    </a:lnR>
                    <a:lnT w="12700" cap="flat" cmpd="sng" algn="ctr">
                      <a:solidFill>
                        <a:srgbClr val="FEB913"/>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US" dirty="0"/>
                    </a:p>
                  </a:txBody>
                  <a:tcPr>
                    <a:lnL w="12700" cap="flat" cmpd="sng" algn="ctr">
                      <a:solidFill>
                        <a:srgbClr val="FEB913"/>
                      </a:solidFill>
                      <a:prstDash val="solid"/>
                      <a:round/>
                      <a:headEnd type="none" w="med" len="med"/>
                      <a:tailEnd type="none" w="med" len="med"/>
                    </a:lnL>
                    <a:lnR w="12700" cap="flat" cmpd="sng" algn="ctr">
                      <a:solidFill>
                        <a:srgbClr val="FEB913"/>
                      </a:solidFill>
                      <a:prstDash val="solid"/>
                      <a:round/>
                      <a:headEnd type="none" w="med" len="med"/>
                      <a:tailEnd type="none" w="med" len="med"/>
                    </a:lnR>
                    <a:lnT w="12700" cap="flat" cmpd="sng" algn="ctr">
                      <a:solidFill>
                        <a:srgbClr val="FEB913"/>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US" dirty="0"/>
                    </a:p>
                  </a:txBody>
                  <a:tcPr>
                    <a:lnL w="12700" cap="flat" cmpd="sng" algn="ctr">
                      <a:solidFill>
                        <a:srgbClr val="FEB913"/>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EB913"/>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482521210"/>
                  </a:ext>
                </a:extLst>
              </a:tr>
            </a:tbl>
          </a:graphicData>
        </a:graphic>
      </p:graphicFrame>
      <p:graphicFrame>
        <p:nvGraphicFramePr>
          <p:cNvPr id="41" name="Table 40">
            <a:extLst>
              <a:ext uri="{FF2B5EF4-FFF2-40B4-BE49-F238E27FC236}">
                <a16:creationId xmlns:a16="http://schemas.microsoft.com/office/drawing/2014/main" id="{5D9A814F-1013-6444-BAB4-A4ED7E2BC127}"/>
              </a:ext>
            </a:extLst>
          </p:cNvPr>
          <p:cNvGraphicFramePr>
            <a:graphicFrameLocks noGrp="1"/>
          </p:cNvGraphicFramePr>
          <p:nvPr/>
        </p:nvGraphicFramePr>
        <p:xfrm>
          <a:off x="1746965" y="5697608"/>
          <a:ext cx="5986612" cy="731520"/>
        </p:xfrm>
        <a:graphic>
          <a:graphicData uri="http://schemas.openxmlformats.org/drawingml/2006/table">
            <a:tbl>
              <a:tblPr firstRow="1" bandRow="1">
                <a:tableStyleId>{5C22544A-7EE6-4342-B048-85BDC9FD1C3A}</a:tableStyleId>
              </a:tblPr>
              <a:tblGrid>
                <a:gridCol w="1496653">
                  <a:extLst>
                    <a:ext uri="{9D8B030D-6E8A-4147-A177-3AD203B41FA5}">
                      <a16:colId xmlns:a16="http://schemas.microsoft.com/office/drawing/2014/main" val="2710218536"/>
                    </a:ext>
                  </a:extLst>
                </a:gridCol>
                <a:gridCol w="1496653">
                  <a:extLst>
                    <a:ext uri="{9D8B030D-6E8A-4147-A177-3AD203B41FA5}">
                      <a16:colId xmlns:a16="http://schemas.microsoft.com/office/drawing/2014/main" val="2503839928"/>
                    </a:ext>
                  </a:extLst>
                </a:gridCol>
                <a:gridCol w="1496653">
                  <a:extLst>
                    <a:ext uri="{9D8B030D-6E8A-4147-A177-3AD203B41FA5}">
                      <a16:colId xmlns:a16="http://schemas.microsoft.com/office/drawing/2014/main" val="2315958419"/>
                    </a:ext>
                  </a:extLst>
                </a:gridCol>
                <a:gridCol w="1496653">
                  <a:extLst>
                    <a:ext uri="{9D8B030D-6E8A-4147-A177-3AD203B41FA5}">
                      <a16:colId xmlns:a16="http://schemas.microsoft.com/office/drawing/2014/main" val="1760551042"/>
                    </a:ext>
                  </a:extLst>
                </a:gridCol>
              </a:tblGrid>
              <a:tr h="731520">
                <a:tc>
                  <a:txBody>
                    <a:bodyPr/>
                    <a:lstStyle/>
                    <a:p>
                      <a:endParaRPr lang="en-US" dirty="0"/>
                    </a:p>
                  </a:txBody>
                  <a:tcPr>
                    <a:lnL w="12700" cap="flat" cmpd="sng" algn="ctr">
                      <a:noFill/>
                      <a:prstDash val="solid"/>
                      <a:round/>
                      <a:headEnd type="none" w="med" len="med"/>
                      <a:tailEnd type="none" w="med" len="med"/>
                    </a:lnL>
                    <a:lnR w="12700" cap="flat" cmpd="sng" algn="ctr">
                      <a:solidFill>
                        <a:srgbClr val="FEB913"/>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US" dirty="0"/>
                    </a:p>
                  </a:txBody>
                  <a:tcPr>
                    <a:lnL w="12700" cap="flat" cmpd="sng" algn="ctr">
                      <a:solidFill>
                        <a:srgbClr val="FEB913"/>
                      </a:solidFill>
                      <a:prstDash val="solid"/>
                      <a:round/>
                      <a:headEnd type="none" w="med" len="med"/>
                      <a:tailEnd type="none" w="med" len="med"/>
                    </a:lnL>
                    <a:lnR w="12700" cap="flat" cmpd="sng" algn="ctr">
                      <a:solidFill>
                        <a:srgbClr val="FEB913"/>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US" dirty="0"/>
                    </a:p>
                  </a:txBody>
                  <a:tcPr>
                    <a:lnL w="12700" cap="flat" cmpd="sng" algn="ctr">
                      <a:solidFill>
                        <a:srgbClr val="FEB913"/>
                      </a:solidFill>
                      <a:prstDash val="solid"/>
                      <a:round/>
                      <a:headEnd type="none" w="med" len="med"/>
                      <a:tailEnd type="none" w="med" len="med"/>
                    </a:lnL>
                    <a:lnR w="12700" cap="flat" cmpd="sng" algn="ctr">
                      <a:solidFill>
                        <a:srgbClr val="FEB913"/>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US" dirty="0"/>
                    </a:p>
                  </a:txBody>
                  <a:tcPr>
                    <a:lnL w="12700" cap="flat" cmpd="sng" algn="ctr">
                      <a:solidFill>
                        <a:srgbClr val="FEB913"/>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536613535"/>
                  </a:ext>
                </a:extLst>
              </a:tr>
            </a:tbl>
          </a:graphicData>
        </a:graphic>
      </p:graphicFrame>
      <p:grpSp>
        <p:nvGrpSpPr>
          <p:cNvPr id="2" name="Group 1">
            <a:extLst>
              <a:ext uri="{FF2B5EF4-FFF2-40B4-BE49-F238E27FC236}">
                <a16:creationId xmlns:a16="http://schemas.microsoft.com/office/drawing/2014/main" id="{E0D35236-1213-D647-8900-5082FB131A39}"/>
              </a:ext>
            </a:extLst>
          </p:cNvPr>
          <p:cNvGrpSpPr/>
          <p:nvPr/>
        </p:nvGrpSpPr>
        <p:grpSpPr>
          <a:xfrm>
            <a:off x="0" y="503490"/>
            <a:ext cx="9144000" cy="613954"/>
            <a:chOff x="0" y="1005840"/>
            <a:chExt cx="9144000" cy="613954"/>
          </a:xfrm>
        </p:grpSpPr>
        <p:sp>
          <p:nvSpPr>
            <p:cNvPr id="3" name="Rectangle 2">
              <a:extLst>
                <a:ext uri="{FF2B5EF4-FFF2-40B4-BE49-F238E27FC236}">
                  <a16:creationId xmlns:a16="http://schemas.microsoft.com/office/drawing/2014/main" id="{5C1B3119-0986-3C45-A333-0A6682047755}"/>
                </a:ext>
              </a:extLst>
            </p:cNvPr>
            <p:cNvSpPr/>
            <p:nvPr/>
          </p:nvSpPr>
          <p:spPr>
            <a:xfrm>
              <a:off x="0" y="1005840"/>
              <a:ext cx="9144000" cy="613954"/>
            </a:xfrm>
            <a:prstGeom prst="rect">
              <a:avLst/>
            </a:prstGeom>
            <a:solidFill>
              <a:srgbClr val="0016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F4282615-2D2B-534B-83AC-AA591891C2A0}"/>
                </a:ext>
              </a:extLst>
            </p:cNvPr>
            <p:cNvCxnSpPr/>
            <p:nvPr/>
          </p:nvCxnSpPr>
          <p:spPr>
            <a:xfrm>
              <a:off x="0" y="1619794"/>
              <a:ext cx="9144000" cy="0"/>
            </a:xfrm>
            <a:prstGeom prst="line">
              <a:avLst/>
            </a:prstGeom>
            <a:ln w="50800">
              <a:solidFill>
                <a:srgbClr val="F05A22"/>
              </a:solidFill>
            </a:ln>
          </p:spPr>
          <p:style>
            <a:lnRef idx="1">
              <a:schemeClr val="accent1"/>
            </a:lnRef>
            <a:fillRef idx="0">
              <a:schemeClr val="accent1"/>
            </a:fillRef>
            <a:effectRef idx="0">
              <a:schemeClr val="accent1"/>
            </a:effectRef>
            <a:fontRef idx="minor">
              <a:schemeClr val="tx1"/>
            </a:fontRef>
          </p:style>
        </p:cxnSp>
      </p:grpSp>
      <p:sp>
        <p:nvSpPr>
          <p:cNvPr id="5" name="Rectangle 25">
            <a:extLst>
              <a:ext uri="{FF2B5EF4-FFF2-40B4-BE49-F238E27FC236}">
                <a16:creationId xmlns:a16="http://schemas.microsoft.com/office/drawing/2014/main" id="{892F58A8-ABB6-3447-B30A-51E219030DD8}"/>
              </a:ext>
            </a:extLst>
          </p:cNvPr>
          <p:cNvSpPr/>
          <p:nvPr/>
        </p:nvSpPr>
        <p:spPr>
          <a:xfrm>
            <a:off x="-15552" y="-21419"/>
            <a:ext cx="858741" cy="5932144"/>
          </a:xfrm>
          <a:custGeom>
            <a:avLst/>
            <a:gdLst>
              <a:gd name="connsiteX0" fmla="*/ 0 w 580445"/>
              <a:gd name="connsiteY0" fmla="*/ 0 h 5454595"/>
              <a:gd name="connsiteX1" fmla="*/ 580445 w 580445"/>
              <a:gd name="connsiteY1" fmla="*/ 0 h 5454595"/>
              <a:gd name="connsiteX2" fmla="*/ 580445 w 580445"/>
              <a:gd name="connsiteY2" fmla="*/ 5454595 h 5454595"/>
              <a:gd name="connsiteX3" fmla="*/ 0 w 580445"/>
              <a:gd name="connsiteY3" fmla="*/ 5454595 h 5454595"/>
              <a:gd name="connsiteX4" fmla="*/ 0 w 580445"/>
              <a:gd name="connsiteY4" fmla="*/ 0 h 5454595"/>
              <a:gd name="connsiteX0" fmla="*/ 238539 w 818984"/>
              <a:gd name="connsiteY0" fmla="*/ 0 h 5454595"/>
              <a:gd name="connsiteX1" fmla="*/ 818984 w 818984"/>
              <a:gd name="connsiteY1" fmla="*/ 0 h 5454595"/>
              <a:gd name="connsiteX2" fmla="*/ 818984 w 818984"/>
              <a:gd name="connsiteY2" fmla="*/ 5454595 h 5454595"/>
              <a:gd name="connsiteX3" fmla="*/ 0 w 818984"/>
              <a:gd name="connsiteY3" fmla="*/ 1661823 h 5454595"/>
              <a:gd name="connsiteX4" fmla="*/ 238539 w 818984"/>
              <a:gd name="connsiteY4" fmla="*/ 0 h 5454595"/>
              <a:gd name="connsiteX0" fmla="*/ 254442 w 834887"/>
              <a:gd name="connsiteY0" fmla="*/ 0 h 5136543"/>
              <a:gd name="connsiteX1" fmla="*/ 834887 w 834887"/>
              <a:gd name="connsiteY1" fmla="*/ 0 h 5136543"/>
              <a:gd name="connsiteX2" fmla="*/ 0 w 834887"/>
              <a:gd name="connsiteY2" fmla="*/ 5136543 h 5136543"/>
              <a:gd name="connsiteX3" fmla="*/ 15903 w 834887"/>
              <a:gd name="connsiteY3" fmla="*/ 1661823 h 5136543"/>
              <a:gd name="connsiteX4" fmla="*/ 254442 w 834887"/>
              <a:gd name="connsiteY4" fmla="*/ 0 h 5136543"/>
              <a:gd name="connsiteX0" fmla="*/ 254442 w 620201"/>
              <a:gd name="connsiteY0" fmla="*/ 7951 h 5144494"/>
              <a:gd name="connsiteX1" fmla="*/ 620201 w 620201"/>
              <a:gd name="connsiteY1" fmla="*/ 0 h 5144494"/>
              <a:gd name="connsiteX2" fmla="*/ 0 w 620201"/>
              <a:gd name="connsiteY2" fmla="*/ 5144494 h 5144494"/>
              <a:gd name="connsiteX3" fmla="*/ 15903 w 620201"/>
              <a:gd name="connsiteY3" fmla="*/ 1669774 h 5144494"/>
              <a:gd name="connsiteX4" fmla="*/ 254442 w 620201"/>
              <a:gd name="connsiteY4" fmla="*/ 7951 h 5144494"/>
              <a:gd name="connsiteX0" fmla="*/ 254442 w 747422"/>
              <a:gd name="connsiteY0" fmla="*/ 15903 h 5152446"/>
              <a:gd name="connsiteX1" fmla="*/ 747422 w 747422"/>
              <a:gd name="connsiteY1" fmla="*/ 0 h 5152446"/>
              <a:gd name="connsiteX2" fmla="*/ 0 w 747422"/>
              <a:gd name="connsiteY2" fmla="*/ 5152446 h 5152446"/>
              <a:gd name="connsiteX3" fmla="*/ 15903 w 747422"/>
              <a:gd name="connsiteY3" fmla="*/ 1677726 h 5152446"/>
              <a:gd name="connsiteX4" fmla="*/ 254442 w 747422"/>
              <a:gd name="connsiteY4" fmla="*/ 15903 h 5152446"/>
              <a:gd name="connsiteX0" fmla="*/ 254442 w 842838"/>
              <a:gd name="connsiteY0" fmla="*/ 15903 h 5152446"/>
              <a:gd name="connsiteX1" fmla="*/ 842838 w 842838"/>
              <a:gd name="connsiteY1" fmla="*/ 0 h 5152446"/>
              <a:gd name="connsiteX2" fmla="*/ 0 w 842838"/>
              <a:gd name="connsiteY2" fmla="*/ 5152446 h 5152446"/>
              <a:gd name="connsiteX3" fmla="*/ 15903 w 842838"/>
              <a:gd name="connsiteY3" fmla="*/ 1677726 h 5152446"/>
              <a:gd name="connsiteX4" fmla="*/ 254442 w 842838"/>
              <a:gd name="connsiteY4" fmla="*/ 15903 h 5152446"/>
              <a:gd name="connsiteX0" fmla="*/ 7952 w 842838"/>
              <a:gd name="connsiteY0" fmla="*/ 9008 h 5152446"/>
              <a:gd name="connsiteX1" fmla="*/ 842838 w 842838"/>
              <a:gd name="connsiteY1" fmla="*/ 0 h 5152446"/>
              <a:gd name="connsiteX2" fmla="*/ 0 w 842838"/>
              <a:gd name="connsiteY2" fmla="*/ 5152446 h 5152446"/>
              <a:gd name="connsiteX3" fmla="*/ 15903 w 842838"/>
              <a:gd name="connsiteY3" fmla="*/ 1677726 h 5152446"/>
              <a:gd name="connsiteX4" fmla="*/ 7952 w 842838"/>
              <a:gd name="connsiteY4" fmla="*/ 9008 h 5152446"/>
              <a:gd name="connsiteX0" fmla="*/ 8304 w 843190"/>
              <a:gd name="connsiteY0" fmla="*/ 9008 h 5152446"/>
              <a:gd name="connsiteX1" fmla="*/ 843190 w 843190"/>
              <a:gd name="connsiteY1" fmla="*/ 0 h 5152446"/>
              <a:gd name="connsiteX2" fmla="*/ 352 w 843190"/>
              <a:gd name="connsiteY2" fmla="*/ 5152446 h 5152446"/>
              <a:gd name="connsiteX3" fmla="*/ 352 w 843190"/>
              <a:gd name="connsiteY3" fmla="*/ 1691518 h 5152446"/>
              <a:gd name="connsiteX4" fmla="*/ 8304 w 843190"/>
              <a:gd name="connsiteY4" fmla="*/ 9008 h 5152446"/>
              <a:gd name="connsiteX0" fmla="*/ 0 w 858740"/>
              <a:gd name="connsiteY0" fmla="*/ 0 h 5157230"/>
              <a:gd name="connsiteX1" fmla="*/ 858740 w 858740"/>
              <a:gd name="connsiteY1" fmla="*/ 4784 h 5157230"/>
              <a:gd name="connsiteX2" fmla="*/ 15902 w 858740"/>
              <a:gd name="connsiteY2" fmla="*/ 5157230 h 5157230"/>
              <a:gd name="connsiteX3" fmla="*/ 15902 w 858740"/>
              <a:gd name="connsiteY3" fmla="*/ 1696302 h 5157230"/>
              <a:gd name="connsiteX4" fmla="*/ 0 w 858740"/>
              <a:gd name="connsiteY4" fmla="*/ 0 h 5157230"/>
              <a:gd name="connsiteX0" fmla="*/ 1 w 858741"/>
              <a:gd name="connsiteY0" fmla="*/ 0 h 5281358"/>
              <a:gd name="connsiteX1" fmla="*/ 858741 w 858741"/>
              <a:gd name="connsiteY1" fmla="*/ 4784 h 5281358"/>
              <a:gd name="connsiteX2" fmla="*/ 0 w 858741"/>
              <a:gd name="connsiteY2" fmla="*/ 5281358 h 5281358"/>
              <a:gd name="connsiteX3" fmla="*/ 15903 w 858741"/>
              <a:gd name="connsiteY3" fmla="*/ 1696302 h 5281358"/>
              <a:gd name="connsiteX4" fmla="*/ 1 w 858741"/>
              <a:gd name="connsiteY4" fmla="*/ 0 h 5281358"/>
              <a:gd name="connsiteX0" fmla="*/ 1 w 858741"/>
              <a:gd name="connsiteY0" fmla="*/ 0 h 5144808"/>
              <a:gd name="connsiteX1" fmla="*/ 858741 w 858741"/>
              <a:gd name="connsiteY1" fmla="*/ 4784 h 5144808"/>
              <a:gd name="connsiteX2" fmla="*/ 0 w 858741"/>
              <a:gd name="connsiteY2" fmla="*/ 5144808 h 5144808"/>
              <a:gd name="connsiteX3" fmla="*/ 15903 w 858741"/>
              <a:gd name="connsiteY3" fmla="*/ 1696302 h 5144808"/>
              <a:gd name="connsiteX4" fmla="*/ 1 w 858741"/>
              <a:gd name="connsiteY4" fmla="*/ 0 h 5144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8741" h="5144808">
                <a:moveTo>
                  <a:pt x="1" y="0"/>
                </a:moveTo>
                <a:lnTo>
                  <a:pt x="858741" y="4784"/>
                </a:lnTo>
                <a:lnTo>
                  <a:pt x="0" y="5144808"/>
                </a:lnTo>
                <a:lnTo>
                  <a:pt x="15903" y="1696302"/>
                </a:lnTo>
                <a:cubicBezTo>
                  <a:pt x="13253" y="1140063"/>
                  <a:pt x="2651" y="556239"/>
                  <a:pt x="1" y="0"/>
                </a:cubicBezTo>
                <a:close/>
              </a:path>
            </a:pathLst>
          </a:custGeom>
          <a:solidFill>
            <a:srgbClr val="02AC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25">
            <a:extLst>
              <a:ext uri="{FF2B5EF4-FFF2-40B4-BE49-F238E27FC236}">
                <a16:creationId xmlns:a16="http://schemas.microsoft.com/office/drawing/2014/main" id="{EC97DC94-B3F5-D045-AF7E-BC745D231F3B}"/>
              </a:ext>
            </a:extLst>
          </p:cNvPr>
          <p:cNvSpPr/>
          <p:nvPr/>
        </p:nvSpPr>
        <p:spPr>
          <a:xfrm>
            <a:off x="-16668" y="-39756"/>
            <a:ext cx="764089" cy="5263764"/>
          </a:xfrm>
          <a:custGeom>
            <a:avLst/>
            <a:gdLst>
              <a:gd name="connsiteX0" fmla="*/ 0 w 580445"/>
              <a:gd name="connsiteY0" fmla="*/ 0 h 5454595"/>
              <a:gd name="connsiteX1" fmla="*/ 580445 w 580445"/>
              <a:gd name="connsiteY1" fmla="*/ 0 h 5454595"/>
              <a:gd name="connsiteX2" fmla="*/ 580445 w 580445"/>
              <a:gd name="connsiteY2" fmla="*/ 5454595 h 5454595"/>
              <a:gd name="connsiteX3" fmla="*/ 0 w 580445"/>
              <a:gd name="connsiteY3" fmla="*/ 5454595 h 5454595"/>
              <a:gd name="connsiteX4" fmla="*/ 0 w 580445"/>
              <a:gd name="connsiteY4" fmla="*/ 0 h 5454595"/>
              <a:gd name="connsiteX0" fmla="*/ 238539 w 818984"/>
              <a:gd name="connsiteY0" fmla="*/ 0 h 5454595"/>
              <a:gd name="connsiteX1" fmla="*/ 818984 w 818984"/>
              <a:gd name="connsiteY1" fmla="*/ 0 h 5454595"/>
              <a:gd name="connsiteX2" fmla="*/ 818984 w 818984"/>
              <a:gd name="connsiteY2" fmla="*/ 5454595 h 5454595"/>
              <a:gd name="connsiteX3" fmla="*/ 0 w 818984"/>
              <a:gd name="connsiteY3" fmla="*/ 1661823 h 5454595"/>
              <a:gd name="connsiteX4" fmla="*/ 238539 w 818984"/>
              <a:gd name="connsiteY4" fmla="*/ 0 h 5454595"/>
              <a:gd name="connsiteX0" fmla="*/ 254442 w 834887"/>
              <a:gd name="connsiteY0" fmla="*/ 0 h 5136543"/>
              <a:gd name="connsiteX1" fmla="*/ 834887 w 834887"/>
              <a:gd name="connsiteY1" fmla="*/ 0 h 5136543"/>
              <a:gd name="connsiteX2" fmla="*/ 0 w 834887"/>
              <a:gd name="connsiteY2" fmla="*/ 5136543 h 5136543"/>
              <a:gd name="connsiteX3" fmla="*/ 15903 w 834887"/>
              <a:gd name="connsiteY3" fmla="*/ 1661823 h 5136543"/>
              <a:gd name="connsiteX4" fmla="*/ 254442 w 834887"/>
              <a:gd name="connsiteY4" fmla="*/ 0 h 5136543"/>
              <a:gd name="connsiteX0" fmla="*/ 254442 w 620201"/>
              <a:gd name="connsiteY0" fmla="*/ 7951 h 5144494"/>
              <a:gd name="connsiteX1" fmla="*/ 620201 w 620201"/>
              <a:gd name="connsiteY1" fmla="*/ 0 h 5144494"/>
              <a:gd name="connsiteX2" fmla="*/ 0 w 620201"/>
              <a:gd name="connsiteY2" fmla="*/ 5144494 h 5144494"/>
              <a:gd name="connsiteX3" fmla="*/ 15903 w 620201"/>
              <a:gd name="connsiteY3" fmla="*/ 1669774 h 5144494"/>
              <a:gd name="connsiteX4" fmla="*/ 254442 w 620201"/>
              <a:gd name="connsiteY4" fmla="*/ 7951 h 5144494"/>
              <a:gd name="connsiteX0" fmla="*/ 254442 w 747422"/>
              <a:gd name="connsiteY0" fmla="*/ 15903 h 5152446"/>
              <a:gd name="connsiteX1" fmla="*/ 747422 w 747422"/>
              <a:gd name="connsiteY1" fmla="*/ 0 h 5152446"/>
              <a:gd name="connsiteX2" fmla="*/ 0 w 747422"/>
              <a:gd name="connsiteY2" fmla="*/ 5152446 h 5152446"/>
              <a:gd name="connsiteX3" fmla="*/ 15903 w 747422"/>
              <a:gd name="connsiteY3" fmla="*/ 1677726 h 5152446"/>
              <a:gd name="connsiteX4" fmla="*/ 254442 w 747422"/>
              <a:gd name="connsiteY4" fmla="*/ 15903 h 5152446"/>
              <a:gd name="connsiteX0" fmla="*/ 238540 w 747422"/>
              <a:gd name="connsiteY0" fmla="*/ 0 h 5176299"/>
              <a:gd name="connsiteX1" fmla="*/ 747422 w 747422"/>
              <a:gd name="connsiteY1" fmla="*/ 23853 h 5176299"/>
              <a:gd name="connsiteX2" fmla="*/ 0 w 747422"/>
              <a:gd name="connsiteY2" fmla="*/ 5176299 h 5176299"/>
              <a:gd name="connsiteX3" fmla="*/ 15903 w 747422"/>
              <a:gd name="connsiteY3" fmla="*/ 1701579 h 5176299"/>
              <a:gd name="connsiteX4" fmla="*/ 238540 w 747422"/>
              <a:gd name="connsiteY4" fmla="*/ 0 h 5176299"/>
              <a:gd name="connsiteX0" fmla="*/ 238540 w 747422"/>
              <a:gd name="connsiteY0" fmla="*/ 0 h 5176299"/>
              <a:gd name="connsiteX1" fmla="*/ 747422 w 747422"/>
              <a:gd name="connsiteY1" fmla="*/ 7950 h 5176299"/>
              <a:gd name="connsiteX2" fmla="*/ 0 w 747422"/>
              <a:gd name="connsiteY2" fmla="*/ 5176299 h 5176299"/>
              <a:gd name="connsiteX3" fmla="*/ 15903 w 747422"/>
              <a:gd name="connsiteY3" fmla="*/ 1701579 h 5176299"/>
              <a:gd name="connsiteX4" fmla="*/ 238540 w 747422"/>
              <a:gd name="connsiteY4" fmla="*/ 0 h 5176299"/>
              <a:gd name="connsiteX0" fmla="*/ 238540 w 747422"/>
              <a:gd name="connsiteY0" fmla="*/ 0 h 5176299"/>
              <a:gd name="connsiteX1" fmla="*/ 747422 w 747422"/>
              <a:gd name="connsiteY1" fmla="*/ 7950 h 5176299"/>
              <a:gd name="connsiteX2" fmla="*/ 0 w 747422"/>
              <a:gd name="connsiteY2" fmla="*/ 5176299 h 5176299"/>
              <a:gd name="connsiteX3" fmla="*/ 15903 w 747422"/>
              <a:gd name="connsiteY3" fmla="*/ 1701579 h 5176299"/>
              <a:gd name="connsiteX4" fmla="*/ 238540 w 747422"/>
              <a:gd name="connsiteY4" fmla="*/ 0 h 5176299"/>
              <a:gd name="connsiteX0" fmla="*/ 238540 w 747422"/>
              <a:gd name="connsiteY0" fmla="*/ 0 h 5176299"/>
              <a:gd name="connsiteX1" fmla="*/ 747422 w 747422"/>
              <a:gd name="connsiteY1" fmla="*/ 7950 h 5176299"/>
              <a:gd name="connsiteX2" fmla="*/ 0 w 747422"/>
              <a:gd name="connsiteY2" fmla="*/ 5176299 h 5176299"/>
              <a:gd name="connsiteX3" fmla="*/ 7952 w 747422"/>
              <a:gd name="connsiteY3" fmla="*/ 1733385 h 5176299"/>
              <a:gd name="connsiteX4" fmla="*/ 238540 w 747422"/>
              <a:gd name="connsiteY4" fmla="*/ 0 h 5176299"/>
              <a:gd name="connsiteX0" fmla="*/ 254443 w 763325"/>
              <a:gd name="connsiteY0" fmla="*/ 0 h 5263764"/>
              <a:gd name="connsiteX1" fmla="*/ 763325 w 763325"/>
              <a:gd name="connsiteY1" fmla="*/ 7950 h 5263764"/>
              <a:gd name="connsiteX2" fmla="*/ 0 w 763325"/>
              <a:gd name="connsiteY2" fmla="*/ 5263764 h 5263764"/>
              <a:gd name="connsiteX3" fmla="*/ 23855 w 763325"/>
              <a:gd name="connsiteY3" fmla="*/ 1733385 h 5263764"/>
              <a:gd name="connsiteX4" fmla="*/ 254443 w 763325"/>
              <a:gd name="connsiteY4" fmla="*/ 0 h 5263764"/>
              <a:gd name="connsiteX0" fmla="*/ 255207 w 764089"/>
              <a:gd name="connsiteY0" fmla="*/ 0 h 5263764"/>
              <a:gd name="connsiteX1" fmla="*/ 764089 w 764089"/>
              <a:gd name="connsiteY1" fmla="*/ 7950 h 5263764"/>
              <a:gd name="connsiteX2" fmla="*/ 764 w 764089"/>
              <a:gd name="connsiteY2" fmla="*/ 5263764 h 5263764"/>
              <a:gd name="connsiteX3" fmla="*/ 765 w 764089"/>
              <a:gd name="connsiteY3" fmla="*/ 1773141 h 5263764"/>
              <a:gd name="connsiteX4" fmla="*/ 255207 w 764089"/>
              <a:gd name="connsiteY4" fmla="*/ 0 h 52637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4089" h="5263764">
                <a:moveTo>
                  <a:pt x="255207" y="0"/>
                </a:moveTo>
                <a:cubicBezTo>
                  <a:pt x="424834" y="2650"/>
                  <a:pt x="292313" y="5300"/>
                  <a:pt x="764089" y="7950"/>
                </a:cubicBezTo>
                <a:lnTo>
                  <a:pt x="764" y="5263764"/>
                </a:lnTo>
                <a:cubicBezTo>
                  <a:pt x="3415" y="4116126"/>
                  <a:pt x="-1886" y="2920779"/>
                  <a:pt x="765" y="1773141"/>
                </a:cubicBezTo>
                <a:lnTo>
                  <a:pt x="255207" y="0"/>
                </a:lnTo>
                <a:close/>
              </a:path>
            </a:pathLst>
          </a:custGeom>
          <a:solidFill>
            <a:srgbClr val="99CA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3683A2D-19D0-9B43-9A7E-ECC1788DC38A}"/>
              </a:ext>
            </a:extLst>
          </p:cNvPr>
          <p:cNvSpPr txBox="1"/>
          <p:nvPr/>
        </p:nvSpPr>
        <p:spPr>
          <a:xfrm>
            <a:off x="916709" y="544416"/>
            <a:ext cx="8172699" cy="553998"/>
          </a:xfrm>
          <a:prstGeom prst="rect">
            <a:avLst/>
          </a:prstGeom>
          <a:noFill/>
        </p:spPr>
        <p:txBody>
          <a:bodyPr wrap="square" rtlCol="0">
            <a:spAutoFit/>
          </a:bodyPr>
          <a:lstStyle/>
          <a:p>
            <a:r>
              <a:rPr lang="en-US" sz="3000" dirty="0">
                <a:solidFill>
                  <a:schemeClr val="bg1"/>
                </a:solidFill>
                <a:latin typeface="TheSansB W7" panose="020B0402050302020203" pitchFamily="34" charset="77"/>
              </a:rPr>
              <a:t>CDN REACH</a:t>
            </a:r>
            <a:r>
              <a:rPr lang="en-US" sz="3000" baseline="30000" dirty="0">
                <a:solidFill>
                  <a:schemeClr val="bg1"/>
                </a:solidFill>
                <a:latin typeface="TheSansB W7" panose="020B0402050302020203" pitchFamily="34" charset="77"/>
              </a:rPr>
              <a:t>TM</a:t>
            </a:r>
            <a:r>
              <a:rPr lang="en-US" sz="3000" dirty="0">
                <a:solidFill>
                  <a:schemeClr val="bg1"/>
                </a:solidFill>
                <a:latin typeface="TheSansB W7" panose="020B0402050302020203" pitchFamily="34" charset="77"/>
              </a:rPr>
              <a:t> PARTNERS </a:t>
            </a:r>
          </a:p>
        </p:txBody>
      </p:sp>
      <p:sp>
        <p:nvSpPr>
          <p:cNvPr id="11" name="Triangle 10">
            <a:extLst>
              <a:ext uri="{FF2B5EF4-FFF2-40B4-BE49-F238E27FC236}">
                <a16:creationId xmlns:a16="http://schemas.microsoft.com/office/drawing/2014/main" id="{E37217B9-BFFD-074B-84E3-61859CCFCC3E}"/>
              </a:ext>
            </a:extLst>
          </p:cNvPr>
          <p:cNvSpPr/>
          <p:nvPr/>
        </p:nvSpPr>
        <p:spPr>
          <a:xfrm rot="10800000">
            <a:off x="-38893" y="-21420"/>
            <a:ext cx="275590" cy="1926417"/>
          </a:xfrm>
          <a:custGeom>
            <a:avLst/>
            <a:gdLst>
              <a:gd name="connsiteX0" fmla="*/ 0 w 101600"/>
              <a:gd name="connsiteY0" fmla="*/ 1673748 h 1673748"/>
              <a:gd name="connsiteX1" fmla="*/ 50800 w 101600"/>
              <a:gd name="connsiteY1" fmla="*/ 0 h 1673748"/>
              <a:gd name="connsiteX2" fmla="*/ 101600 w 101600"/>
              <a:gd name="connsiteY2" fmla="*/ 1673748 h 1673748"/>
              <a:gd name="connsiteX3" fmla="*/ 0 w 101600"/>
              <a:gd name="connsiteY3" fmla="*/ 1673748 h 1673748"/>
              <a:gd name="connsiteX0" fmla="*/ 0 w 254000"/>
              <a:gd name="connsiteY0" fmla="*/ 1653428 h 1673748"/>
              <a:gd name="connsiteX1" fmla="*/ 203200 w 254000"/>
              <a:gd name="connsiteY1" fmla="*/ 0 h 1673748"/>
              <a:gd name="connsiteX2" fmla="*/ 254000 w 254000"/>
              <a:gd name="connsiteY2" fmla="*/ 1673748 h 1673748"/>
              <a:gd name="connsiteX3" fmla="*/ 0 w 254000"/>
              <a:gd name="connsiteY3" fmla="*/ 1653428 h 1673748"/>
              <a:gd name="connsiteX0" fmla="*/ 0 w 345440"/>
              <a:gd name="connsiteY0" fmla="*/ 1876948 h 1897268"/>
              <a:gd name="connsiteX1" fmla="*/ 345440 w 345440"/>
              <a:gd name="connsiteY1" fmla="*/ 0 h 1897268"/>
              <a:gd name="connsiteX2" fmla="*/ 254000 w 345440"/>
              <a:gd name="connsiteY2" fmla="*/ 1897268 h 1897268"/>
              <a:gd name="connsiteX3" fmla="*/ 0 w 345440"/>
              <a:gd name="connsiteY3" fmla="*/ 1876948 h 1897268"/>
              <a:gd name="connsiteX0" fmla="*/ 0 w 275590"/>
              <a:gd name="connsiteY0" fmla="*/ 1775348 h 1795668"/>
              <a:gd name="connsiteX1" fmla="*/ 275590 w 275590"/>
              <a:gd name="connsiteY1" fmla="*/ 0 h 1795668"/>
              <a:gd name="connsiteX2" fmla="*/ 254000 w 275590"/>
              <a:gd name="connsiteY2" fmla="*/ 1795668 h 1795668"/>
              <a:gd name="connsiteX3" fmla="*/ 0 w 275590"/>
              <a:gd name="connsiteY3" fmla="*/ 1775348 h 1795668"/>
              <a:gd name="connsiteX0" fmla="*/ 0 w 275590"/>
              <a:gd name="connsiteY0" fmla="*/ 1794398 h 1795668"/>
              <a:gd name="connsiteX1" fmla="*/ 275590 w 275590"/>
              <a:gd name="connsiteY1" fmla="*/ 0 h 1795668"/>
              <a:gd name="connsiteX2" fmla="*/ 254000 w 275590"/>
              <a:gd name="connsiteY2" fmla="*/ 1795668 h 1795668"/>
              <a:gd name="connsiteX3" fmla="*/ 0 w 275590"/>
              <a:gd name="connsiteY3" fmla="*/ 1794398 h 1795668"/>
              <a:gd name="connsiteX0" fmla="*/ 0 w 275590"/>
              <a:gd name="connsiteY0" fmla="*/ 1794398 h 1797665"/>
              <a:gd name="connsiteX1" fmla="*/ 275590 w 275590"/>
              <a:gd name="connsiteY1" fmla="*/ 0 h 1797665"/>
              <a:gd name="connsiteX2" fmla="*/ 254000 w 275590"/>
              <a:gd name="connsiteY2" fmla="*/ 1795668 h 1797665"/>
              <a:gd name="connsiteX3" fmla="*/ 0 w 275590"/>
              <a:gd name="connsiteY3" fmla="*/ 1794398 h 1797665"/>
            </a:gdLst>
            <a:ahLst/>
            <a:cxnLst>
              <a:cxn ang="0">
                <a:pos x="connsiteX0" y="connsiteY0"/>
              </a:cxn>
              <a:cxn ang="0">
                <a:pos x="connsiteX1" y="connsiteY1"/>
              </a:cxn>
              <a:cxn ang="0">
                <a:pos x="connsiteX2" y="connsiteY2"/>
              </a:cxn>
              <a:cxn ang="0">
                <a:pos x="connsiteX3" y="connsiteY3"/>
              </a:cxn>
            </a:cxnLst>
            <a:rect l="l" t="t" r="r" b="b"/>
            <a:pathLst>
              <a:path w="275590" h="1797665">
                <a:moveTo>
                  <a:pt x="0" y="1794398"/>
                </a:moveTo>
                <a:lnTo>
                  <a:pt x="275590" y="0"/>
                </a:lnTo>
                <a:lnTo>
                  <a:pt x="254000" y="1795668"/>
                </a:lnTo>
                <a:cubicBezTo>
                  <a:pt x="169333" y="1795245"/>
                  <a:pt x="11642" y="1801171"/>
                  <a:pt x="0" y="179439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26EDF313-79FA-A041-8480-6C624724419E}"/>
              </a:ext>
            </a:extLst>
          </p:cNvPr>
          <p:cNvCxnSpPr>
            <a:cxnSpLocks/>
          </p:cNvCxnSpPr>
          <p:nvPr/>
        </p:nvCxnSpPr>
        <p:spPr>
          <a:xfrm flipH="1">
            <a:off x="-38893" y="-115753"/>
            <a:ext cx="786314" cy="549366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16" name="Picture 15" descr="A picture containing drawing&#10;&#10;Description automatically generated">
            <a:extLst>
              <a:ext uri="{FF2B5EF4-FFF2-40B4-BE49-F238E27FC236}">
                <a16:creationId xmlns:a16="http://schemas.microsoft.com/office/drawing/2014/main" id="{B433B62A-CDEC-244C-BA80-97C2944757A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06019" y="5758549"/>
            <a:ext cx="785401" cy="595596"/>
          </a:xfrm>
          <a:prstGeom prst="rect">
            <a:avLst/>
          </a:prstGeom>
        </p:spPr>
      </p:pic>
      <p:pic>
        <p:nvPicPr>
          <p:cNvPr id="18" name="Picture 17" descr="A picture containing drawing&#10;&#10;Description automatically generated">
            <a:extLst>
              <a:ext uri="{FF2B5EF4-FFF2-40B4-BE49-F238E27FC236}">
                <a16:creationId xmlns:a16="http://schemas.microsoft.com/office/drawing/2014/main" id="{351B73A5-7684-7B45-BE3B-A73A3D8A25C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977963" y="5804183"/>
            <a:ext cx="1008658" cy="504329"/>
          </a:xfrm>
          <a:prstGeom prst="rect">
            <a:avLst/>
          </a:prstGeom>
        </p:spPr>
      </p:pic>
      <p:pic>
        <p:nvPicPr>
          <p:cNvPr id="20" name="Picture 19" descr="A picture containing drawing&#10;&#10;Description automatically generated">
            <a:extLst>
              <a:ext uri="{FF2B5EF4-FFF2-40B4-BE49-F238E27FC236}">
                <a16:creationId xmlns:a16="http://schemas.microsoft.com/office/drawing/2014/main" id="{E7C8C86D-B556-ED42-8957-18D8072BC84E}"/>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521574" y="5863823"/>
            <a:ext cx="909366" cy="385049"/>
          </a:xfrm>
          <a:prstGeom prst="rect">
            <a:avLst/>
          </a:prstGeom>
        </p:spPr>
      </p:pic>
      <p:sp>
        <p:nvSpPr>
          <p:cNvPr id="39" name="Rectangle 38">
            <a:extLst>
              <a:ext uri="{FF2B5EF4-FFF2-40B4-BE49-F238E27FC236}">
                <a16:creationId xmlns:a16="http://schemas.microsoft.com/office/drawing/2014/main" id="{D67A9425-0C34-0349-A0E6-AE3F11960622}"/>
              </a:ext>
            </a:extLst>
          </p:cNvPr>
          <p:cNvSpPr/>
          <p:nvPr/>
        </p:nvSpPr>
        <p:spPr>
          <a:xfrm>
            <a:off x="916708" y="1508760"/>
            <a:ext cx="8114649" cy="746358"/>
          </a:xfrm>
          <a:prstGeom prst="rect">
            <a:avLst/>
          </a:prstGeom>
        </p:spPr>
        <p:txBody>
          <a:bodyPr wrap="square">
            <a:spAutoFit/>
          </a:bodyPr>
          <a:lstStyle/>
          <a:p>
            <a:pPr>
              <a:spcAft>
                <a:spcPts val="300"/>
              </a:spcAft>
            </a:pPr>
            <a:r>
              <a:rPr lang="en-US" sz="2200" dirty="0">
                <a:solidFill>
                  <a:srgbClr val="02ACDD"/>
                </a:solidFill>
                <a:latin typeface="TheSansB W7" panose="020B0402050302020203" pitchFamily="34" charset="77"/>
              </a:rPr>
              <a:t>Coalition Partners </a:t>
            </a:r>
          </a:p>
          <a:p>
            <a:pPr>
              <a:spcAft>
                <a:spcPts val="1500"/>
              </a:spcAft>
            </a:pPr>
            <a:r>
              <a:rPr lang="en-US" dirty="0">
                <a:solidFill>
                  <a:srgbClr val="001647"/>
                </a:solidFill>
                <a:latin typeface="TheSansB W4 SemiLight" panose="020B0402050302020203" pitchFamily="34" charset="77"/>
              </a:rPr>
              <a:t>Our supporting partners are leaders in the higher education and diabetes space. </a:t>
            </a:r>
            <a:endParaRPr lang="en-US" b="1" u="sng" dirty="0">
              <a:solidFill>
                <a:srgbClr val="F05A22"/>
              </a:solidFill>
              <a:latin typeface="TheSansB W4 SemiLight" panose="020B0402050302020203" pitchFamily="34" charset="77"/>
            </a:endParaRPr>
          </a:p>
        </p:txBody>
      </p:sp>
      <p:sp>
        <p:nvSpPr>
          <p:cNvPr id="40" name="Rectangle 39">
            <a:extLst>
              <a:ext uri="{FF2B5EF4-FFF2-40B4-BE49-F238E27FC236}">
                <a16:creationId xmlns:a16="http://schemas.microsoft.com/office/drawing/2014/main" id="{9BE64FC1-967D-EF4B-9159-89026ADE4C93}"/>
              </a:ext>
            </a:extLst>
          </p:cNvPr>
          <p:cNvSpPr/>
          <p:nvPr/>
        </p:nvSpPr>
        <p:spPr>
          <a:xfrm>
            <a:off x="916708" y="4843465"/>
            <a:ext cx="7995859" cy="746358"/>
          </a:xfrm>
          <a:prstGeom prst="rect">
            <a:avLst/>
          </a:prstGeom>
        </p:spPr>
        <p:txBody>
          <a:bodyPr wrap="square">
            <a:spAutoFit/>
          </a:bodyPr>
          <a:lstStyle/>
          <a:p>
            <a:pPr>
              <a:spcAft>
                <a:spcPts val="300"/>
              </a:spcAft>
            </a:pPr>
            <a:r>
              <a:rPr lang="en-US" sz="2200" dirty="0">
                <a:solidFill>
                  <a:srgbClr val="02ACDD"/>
                </a:solidFill>
                <a:latin typeface="TheSansB W7" panose="020B0402050302020203" pitchFamily="34" charset="77"/>
              </a:rPr>
              <a:t>Corporate Sponsors </a:t>
            </a:r>
          </a:p>
          <a:p>
            <a:pPr>
              <a:spcAft>
                <a:spcPts val="1500"/>
              </a:spcAft>
            </a:pPr>
            <a:r>
              <a:rPr lang="en-US" dirty="0">
                <a:solidFill>
                  <a:srgbClr val="001647"/>
                </a:solidFill>
                <a:latin typeface="TheSansB W4 SemiLight" panose="020B0402050302020203" pitchFamily="34" charset="77"/>
              </a:rPr>
              <a:t>A special thank you for helping to fund the launch of this initiative. </a:t>
            </a:r>
            <a:endParaRPr lang="en-US" b="1" u="sng" dirty="0">
              <a:solidFill>
                <a:srgbClr val="F05A22"/>
              </a:solidFill>
              <a:latin typeface="TheSansB W4 SemiLight" panose="020B0402050302020203" pitchFamily="34" charset="77"/>
            </a:endParaRPr>
          </a:p>
        </p:txBody>
      </p:sp>
      <p:pic>
        <p:nvPicPr>
          <p:cNvPr id="42" name="Picture 41" descr="A picture containing drawing&#10;&#10;Description automatically generated">
            <a:extLst>
              <a:ext uri="{FF2B5EF4-FFF2-40B4-BE49-F238E27FC236}">
                <a16:creationId xmlns:a16="http://schemas.microsoft.com/office/drawing/2014/main" id="{2C3E4F19-6403-BE41-B848-29A332F310C8}"/>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739269" y="5866738"/>
            <a:ext cx="1274987" cy="379218"/>
          </a:xfrm>
          <a:prstGeom prst="rect">
            <a:avLst/>
          </a:prstGeom>
        </p:spPr>
      </p:pic>
      <p:grpSp>
        <p:nvGrpSpPr>
          <p:cNvPr id="8" name="Group 7">
            <a:extLst>
              <a:ext uri="{FF2B5EF4-FFF2-40B4-BE49-F238E27FC236}">
                <a16:creationId xmlns:a16="http://schemas.microsoft.com/office/drawing/2014/main" id="{A14F5B20-F341-1047-BBA4-337DE605F9B1}"/>
              </a:ext>
            </a:extLst>
          </p:cNvPr>
          <p:cNvGrpSpPr/>
          <p:nvPr/>
        </p:nvGrpSpPr>
        <p:grpSpPr>
          <a:xfrm>
            <a:off x="1026381" y="2495327"/>
            <a:ext cx="7253394" cy="1723945"/>
            <a:chOff x="1026381" y="2667666"/>
            <a:chExt cx="7253394" cy="1723945"/>
          </a:xfrm>
        </p:grpSpPr>
        <p:pic>
          <p:nvPicPr>
            <p:cNvPr id="57" name="Picture 56" descr="A screenshot of a cell phone&#10;&#10;Description automatically generated">
              <a:extLst>
                <a:ext uri="{FF2B5EF4-FFF2-40B4-BE49-F238E27FC236}">
                  <a16:creationId xmlns:a16="http://schemas.microsoft.com/office/drawing/2014/main" id="{57398C81-B2E7-D741-9F82-512120529597}"/>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1054038" y="3429677"/>
              <a:ext cx="1291289" cy="310408"/>
            </a:xfrm>
            <a:prstGeom prst="rect">
              <a:avLst/>
            </a:prstGeom>
          </p:spPr>
        </p:pic>
        <p:pic>
          <p:nvPicPr>
            <p:cNvPr id="59" name="Picture 58" descr="A picture containing drawing&#10;&#10;Description automatically generated">
              <a:extLst>
                <a:ext uri="{FF2B5EF4-FFF2-40B4-BE49-F238E27FC236}">
                  <a16:creationId xmlns:a16="http://schemas.microsoft.com/office/drawing/2014/main" id="{5CFAB139-2A61-674B-A726-687C9175D8C5}"/>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746310" y="4121878"/>
              <a:ext cx="942765" cy="162904"/>
            </a:xfrm>
            <a:prstGeom prst="rect">
              <a:avLst/>
            </a:prstGeom>
          </p:spPr>
        </p:pic>
        <p:pic>
          <p:nvPicPr>
            <p:cNvPr id="63" name="Picture 62" descr="A picture containing drawing&#10;&#10;Description automatically generated">
              <a:extLst>
                <a:ext uri="{FF2B5EF4-FFF2-40B4-BE49-F238E27FC236}">
                  <a16:creationId xmlns:a16="http://schemas.microsoft.com/office/drawing/2014/main" id="{0757909B-EE2F-9C46-BA1D-C7C08DA01CFA}"/>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739418" y="2785798"/>
              <a:ext cx="1022240" cy="286227"/>
            </a:xfrm>
            <a:prstGeom prst="rect">
              <a:avLst/>
            </a:prstGeom>
          </p:spPr>
        </p:pic>
        <p:pic>
          <p:nvPicPr>
            <p:cNvPr id="65" name="Picture 64" descr="A picture containing drawing&#10;&#10;Description automatically generated">
              <a:extLst>
                <a:ext uri="{FF2B5EF4-FFF2-40B4-BE49-F238E27FC236}">
                  <a16:creationId xmlns:a16="http://schemas.microsoft.com/office/drawing/2014/main" id="{D62B8005-0D75-1A43-A743-39BD7B35101A}"/>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4143480" y="2822017"/>
              <a:ext cx="1124594" cy="213789"/>
            </a:xfrm>
            <a:prstGeom prst="rect">
              <a:avLst/>
            </a:prstGeom>
          </p:spPr>
        </p:pic>
        <p:pic>
          <p:nvPicPr>
            <p:cNvPr id="67" name="Picture 66" descr="A close up of a logo&#10;&#10;Description automatically generated">
              <a:extLst>
                <a:ext uri="{FF2B5EF4-FFF2-40B4-BE49-F238E27FC236}">
                  <a16:creationId xmlns:a16="http://schemas.microsoft.com/office/drawing/2014/main" id="{8727B271-3EEB-4545-AC80-31895B85A601}"/>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2611731" y="4119222"/>
              <a:ext cx="1242275" cy="165560"/>
            </a:xfrm>
            <a:prstGeom prst="rect">
              <a:avLst/>
            </a:prstGeom>
          </p:spPr>
        </p:pic>
        <p:pic>
          <p:nvPicPr>
            <p:cNvPr id="71" name="Picture 70" descr="A picture containing drawing&#10;&#10;Description automatically generated">
              <a:extLst>
                <a:ext uri="{FF2B5EF4-FFF2-40B4-BE49-F238E27FC236}">
                  <a16:creationId xmlns:a16="http://schemas.microsoft.com/office/drawing/2014/main" id="{AF11C943-DA4F-DC4D-9C60-81F8D82A55BA}"/>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2701087" y="3424442"/>
              <a:ext cx="927394" cy="320878"/>
            </a:xfrm>
            <a:prstGeom prst="rect">
              <a:avLst/>
            </a:prstGeom>
          </p:spPr>
        </p:pic>
        <p:pic>
          <p:nvPicPr>
            <p:cNvPr id="73" name="Picture 72" descr="A picture containing flower, bird&#10;&#10;Description automatically generated">
              <a:extLst>
                <a:ext uri="{FF2B5EF4-FFF2-40B4-BE49-F238E27FC236}">
                  <a16:creationId xmlns:a16="http://schemas.microsoft.com/office/drawing/2014/main" id="{E3610471-2F55-DE41-8E40-9389218326C6}"/>
                </a:ext>
              </a:extLst>
            </p:cNvPr>
            <p:cNvPicPr>
              <a:picLocks noChangeAspect="1"/>
            </p:cNvPicPr>
            <p:nvPr/>
          </p:nvPicPr>
          <p:blipFill rotWithShape="1">
            <a:blip r:embed="rId13" cstate="email">
              <a:extLst>
                <a:ext uri="{28A0092B-C50C-407E-A947-70E740481C1C}">
                  <a14:useLocalDpi xmlns:a14="http://schemas.microsoft.com/office/drawing/2010/main"/>
                </a:ext>
              </a:extLst>
            </a:blip>
            <a:srcRect l="19171" t="36325" r="22471" b="36855"/>
            <a:stretch/>
          </p:blipFill>
          <p:spPr>
            <a:xfrm>
              <a:off x="1026381" y="4012394"/>
              <a:ext cx="1242275" cy="379217"/>
            </a:xfrm>
            <a:prstGeom prst="rect">
              <a:avLst/>
            </a:prstGeom>
          </p:spPr>
        </p:pic>
        <p:pic>
          <p:nvPicPr>
            <p:cNvPr id="75" name="Picture 74" descr="A picture containing food&#10;&#10;Description automatically generated">
              <a:extLst>
                <a:ext uri="{FF2B5EF4-FFF2-40B4-BE49-F238E27FC236}">
                  <a16:creationId xmlns:a16="http://schemas.microsoft.com/office/drawing/2014/main" id="{B0385C43-4D08-2A47-A153-9BDC15561443}"/>
                </a:ext>
              </a:extLst>
            </p:cNvPr>
            <p:cNvPicPr>
              <a:picLocks noChangeAspect="1"/>
            </p:cNvPicPr>
            <p:nvPr/>
          </p:nvPicPr>
          <p:blipFill rotWithShape="1">
            <a:blip r:embed="rId14" cstate="email">
              <a:extLst>
                <a:ext uri="{28A0092B-C50C-407E-A947-70E740481C1C}">
                  <a14:useLocalDpi xmlns:a14="http://schemas.microsoft.com/office/drawing/2010/main"/>
                </a:ext>
              </a:extLst>
            </a:blip>
            <a:srcRect/>
            <a:stretch/>
          </p:blipFill>
          <p:spPr>
            <a:xfrm>
              <a:off x="5765555" y="3408842"/>
              <a:ext cx="919647" cy="352079"/>
            </a:xfrm>
            <a:prstGeom prst="rect">
              <a:avLst/>
            </a:prstGeom>
          </p:spPr>
        </p:pic>
        <p:pic>
          <p:nvPicPr>
            <p:cNvPr id="77" name="Picture 76" descr="A picture containing sauce, drawing, food&#10;&#10;Description automatically generated">
              <a:extLst>
                <a:ext uri="{FF2B5EF4-FFF2-40B4-BE49-F238E27FC236}">
                  <a16:creationId xmlns:a16="http://schemas.microsoft.com/office/drawing/2014/main" id="{C93C963F-3362-7C47-A6A8-848CCF203CC8}"/>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5854057" y="2785798"/>
              <a:ext cx="742643" cy="286227"/>
            </a:xfrm>
            <a:prstGeom prst="rect">
              <a:avLst/>
            </a:prstGeom>
          </p:spPr>
        </p:pic>
        <p:pic>
          <p:nvPicPr>
            <p:cNvPr id="81" name="Picture 80" descr="A close up of a sign&#10;&#10;Description automatically generated">
              <a:extLst>
                <a:ext uri="{FF2B5EF4-FFF2-40B4-BE49-F238E27FC236}">
                  <a16:creationId xmlns:a16="http://schemas.microsoft.com/office/drawing/2014/main" id="{9AE09E89-D2FF-2145-BFCE-25015D968347}"/>
                </a:ext>
              </a:extLst>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4333153" y="3424442"/>
              <a:ext cx="727730" cy="320879"/>
            </a:xfrm>
            <a:prstGeom prst="rect">
              <a:avLst/>
            </a:prstGeom>
          </p:spPr>
        </p:pic>
        <p:pic>
          <p:nvPicPr>
            <p:cNvPr id="83" name="Picture 82" descr="A close up of a sign&#10;&#10;Description automatically generated">
              <a:extLst>
                <a:ext uri="{FF2B5EF4-FFF2-40B4-BE49-F238E27FC236}">
                  <a16:creationId xmlns:a16="http://schemas.microsoft.com/office/drawing/2014/main" id="{D1AFBA60-8F74-9E44-B30D-7DD957DC75A3}"/>
                </a:ext>
              </a:extLst>
            </p:cNvPr>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7160553" y="2719057"/>
              <a:ext cx="1119222" cy="419708"/>
            </a:xfrm>
            <a:prstGeom prst="rect">
              <a:avLst/>
            </a:prstGeom>
          </p:spPr>
        </p:pic>
        <p:pic>
          <p:nvPicPr>
            <p:cNvPr id="84" name="Picture 83" descr="A close up of a logo&#10;&#10;Description automatically generated">
              <a:extLst>
                <a:ext uri="{FF2B5EF4-FFF2-40B4-BE49-F238E27FC236}">
                  <a16:creationId xmlns:a16="http://schemas.microsoft.com/office/drawing/2014/main" id="{5228122B-B6F1-1148-940E-65AC99C28FD4}"/>
                </a:ext>
              </a:extLst>
            </p:cNvPr>
            <p:cNvPicPr>
              <a:picLocks noChangeAspect="1"/>
            </p:cNvPicPr>
            <p:nvPr/>
          </p:nvPicPr>
          <p:blipFill rotWithShape="1">
            <a:blip r:embed="rId18" cstate="email">
              <a:extLst>
                <a:ext uri="{28A0092B-C50C-407E-A947-70E740481C1C}">
                  <a14:useLocalDpi xmlns:a14="http://schemas.microsoft.com/office/drawing/2010/main"/>
                </a:ext>
              </a:extLst>
            </a:blip>
            <a:srcRect/>
            <a:stretch/>
          </p:blipFill>
          <p:spPr>
            <a:xfrm>
              <a:off x="4258890" y="4032718"/>
              <a:ext cx="876257" cy="338568"/>
            </a:xfrm>
            <a:prstGeom prst="rect">
              <a:avLst/>
            </a:prstGeom>
          </p:spPr>
        </p:pic>
        <p:pic>
          <p:nvPicPr>
            <p:cNvPr id="10" name="Picture 9" descr="A close up of a sign&#10;&#10;Description automatically generated">
              <a:extLst>
                <a:ext uri="{FF2B5EF4-FFF2-40B4-BE49-F238E27FC236}">
                  <a16:creationId xmlns:a16="http://schemas.microsoft.com/office/drawing/2014/main" id="{C8F3FD6C-6082-2244-A422-CCA30CED4D8F}"/>
                </a:ext>
              </a:extLst>
            </p:cNvPr>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7292877" y="3476991"/>
              <a:ext cx="854575" cy="215780"/>
            </a:xfrm>
            <a:prstGeom prst="rect">
              <a:avLst/>
            </a:prstGeom>
          </p:spPr>
        </p:pic>
        <p:pic>
          <p:nvPicPr>
            <p:cNvPr id="15" name="Picture 14" descr="A picture containing flower&#10;&#10;Description automatically generated">
              <a:extLst>
                <a:ext uri="{FF2B5EF4-FFF2-40B4-BE49-F238E27FC236}">
                  <a16:creationId xmlns:a16="http://schemas.microsoft.com/office/drawing/2014/main" id="{F0F60F4B-DF41-764E-9BA5-AD350B39B08C}"/>
                </a:ext>
              </a:extLst>
            </p:cNvPr>
            <p:cNvPicPr>
              <a:picLocks noChangeAspect="1"/>
            </p:cNvPicPr>
            <p:nvPr/>
          </p:nvPicPr>
          <p:blipFill rotWithShape="1">
            <a:blip r:embed="rId20" cstate="email">
              <a:extLst>
                <a:ext uri="{28A0092B-C50C-407E-A947-70E740481C1C}">
                  <a14:useLocalDpi xmlns:a14="http://schemas.microsoft.com/office/drawing/2010/main"/>
                </a:ext>
              </a:extLst>
            </a:blip>
            <a:srcRect/>
            <a:stretch/>
          </p:blipFill>
          <p:spPr>
            <a:xfrm>
              <a:off x="1035744" y="2667666"/>
              <a:ext cx="1327876" cy="522491"/>
            </a:xfrm>
            <a:prstGeom prst="rect">
              <a:avLst/>
            </a:prstGeom>
          </p:spPr>
        </p:pic>
      </p:grpSp>
      <p:pic>
        <p:nvPicPr>
          <p:cNvPr id="35" name="Picture 34" descr="A close up of a sign&#10;&#10;Description automatically generated">
            <a:extLst>
              <a:ext uri="{FF2B5EF4-FFF2-40B4-BE49-F238E27FC236}">
                <a16:creationId xmlns:a16="http://schemas.microsoft.com/office/drawing/2014/main" id="{DDE05054-5BCE-DE49-ADFD-E6BCD51FE36C}"/>
              </a:ext>
            </a:extLst>
          </p:cNvPr>
          <p:cNvPicPr>
            <a:picLocks noChangeAspect="1"/>
          </p:cNvPicPr>
          <p:nvPr/>
        </p:nvPicPr>
        <p:blipFill>
          <a:blip r:embed="rId21" cstate="email">
            <a:extLst>
              <a:ext uri="{28A0092B-C50C-407E-A947-70E740481C1C}">
                <a14:useLocalDpi xmlns:a14="http://schemas.microsoft.com/office/drawing/2010/main"/>
              </a:ext>
            </a:extLst>
          </a:blip>
          <a:stretch>
            <a:fillRect/>
          </a:stretch>
        </p:blipFill>
        <p:spPr>
          <a:xfrm>
            <a:off x="249458" y="6044259"/>
            <a:ext cx="797463" cy="673913"/>
          </a:xfrm>
          <a:prstGeom prst="rect">
            <a:avLst/>
          </a:prstGeom>
        </p:spPr>
      </p:pic>
      <p:pic>
        <p:nvPicPr>
          <p:cNvPr id="12" name="Picture 11"/>
          <p:cNvPicPr>
            <a:picLocks noChangeAspect="1"/>
          </p:cNvPicPr>
          <p:nvPr/>
        </p:nvPicPr>
        <p:blipFill rotWithShape="1">
          <a:blip r:embed="rId22" cstate="email">
            <a:extLst>
              <a:ext uri="{28A0092B-C50C-407E-A947-70E740481C1C}">
                <a14:useLocalDpi xmlns:a14="http://schemas.microsoft.com/office/drawing/2010/main"/>
              </a:ext>
            </a:extLst>
          </a:blip>
          <a:srcRect/>
          <a:stretch/>
        </p:blipFill>
        <p:spPr>
          <a:xfrm>
            <a:off x="5727944" y="2340004"/>
            <a:ext cx="868756" cy="607382"/>
          </a:xfrm>
          <a:prstGeom prst="rect">
            <a:avLst/>
          </a:prstGeom>
        </p:spPr>
      </p:pic>
    </p:spTree>
    <p:extLst>
      <p:ext uri="{BB962C8B-B14F-4D97-AF65-F5344CB8AC3E}">
        <p14:creationId xmlns:p14="http://schemas.microsoft.com/office/powerpoint/2010/main" val="6632996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E0D35236-1213-D647-8900-5082FB131A39}"/>
              </a:ext>
            </a:extLst>
          </p:cNvPr>
          <p:cNvGrpSpPr/>
          <p:nvPr/>
        </p:nvGrpSpPr>
        <p:grpSpPr>
          <a:xfrm>
            <a:off x="0" y="503490"/>
            <a:ext cx="9144000" cy="613954"/>
            <a:chOff x="0" y="1005840"/>
            <a:chExt cx="9144000" cy="613954"/>
          </a:xfrm>
        </p:grpSpPr>
        <p:sp>
          <p:nvSpPr>
            <p:cNvPr id="3" name="Rectangle 2">
              <a:extLst>
                <a:ext uri="{FF2B5EF4-FFF2-40B4-BE49-F238E27FC236}">
                  <a16:creationId xmlns:a16="http://schemas.microsoft.com/office/drawing/2014/main" id="{5C1B3119-0986-3C45-A333-0A6682047755}"/>
                </a:ext>
              </a:extLst>
            </p:cNvPr>
            <p:cNvSpPr/>
            <p:nvPr/>
          </p:nvSpPr>
          <p:spPr>
            <a:xfrm>
              <a:off x="0" y="1005840"/>
              <a:ext cx="9144000" cy="613954"/>
            </a:xfrm>
            <a:prstGeom prst="rect">
              <a:avLst/>
            </a:prstGeom>
            <a:solidFill>
              <a:srgbClr val="0016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F4282615-2D2B-534B-83AC-AA591891C2A0}"/>
                </a:ext>
              </a:extLst>
            </p:cNvPr>
            <p:cNvCxnSpPr/>
            <p:nvPr/>
          </p:nvCxnSpPr>
          <p:spPr>
            <a:xfrm>
              <a:off x="0" y="1619794"/>
              <a:ext cx="9144000" cy="0"/>
            </a:xfrm>
            <a:prstGeom prst="line">
              <a:avLst/>
            </a:prstGeom>
            <a:ln w="50800">
              <a:solidFill>
                <a:srgbClr val="F05A22"/>
              </a:solidFill>
            </a:ln>
          </p:spPr>
          <p:style>
            <a:lnRef idx="1">
              <a:schemeClr val="accent1"/>
            </a:lnRef>
            <a:fillRef idx="0">
              <a:schemeClr val="accent1"/>
            </a:fillRef>
            <a:effectRef idx="0">
              <a:schemeClr val="accent1"/>
            </a:effectRef>
            <a:fontRef idx="minor">
              <a:schemeClr val="tx1"/>
            </a:fontRef>
          </p:style>
        </p:cxnSp>
      </p:grpSp>
      <p:pic>
        <p:nvPicPr>
          <p:cNvPr id="8" name="Picture 7" descr="A group of people posing for the camera&#10;&#10;Description automatically generated">
            <a:extLst>
              <a:ext uri="{FF2B5EF4-FFF2-40B4-BE49-F238E27FC236}">
                <a16:creationId xmlns:a16="http://schemas.microsoft.com/office/drawing/2014/main" id="{BE4A958A-C333-0E49-A9C3-977BBC7D61B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79910" y="-23321"/>
            <a:ext cx="3293374" cy="6904641"/>
          </a:xfrm>
          <a:prstGeom prst="rect">
            <a:avLst/>
          </a:prstGeom>
        </p:spPr>
      </p:pic>
      <p:sp>
        <p:nvSpPr>
          <p:cNvPr id="5" name="Rectangle 25">
            <a:extLst>
              <a:ext uri="{FF2B5EF4-FFF2-40B4-BE49-F238E27FC236}">
                <a16:creationId xmlns:a16="http://schemas.microsoft.com/office/drawing/2014/main" id="{892F58A8-ABB6-3447-B30A-51E219030DD8}"/>
              </a:ext>
            </a:extLst>
          </p:cNvPr>
          <p:cNvSpPr/>
          <p:nvPr/>
        </p:nvSpPr>
        <p:spPr>
          <a:xfrm>
            <a:off x="-15552" y="-21419"/>
            <a:ext cx="858741" cy="5932144"/>
          </a:xfrm>
          <a:custGeom>
            <a:avLst/>
            <a:gdLst>
              <a:gd name="connsiteX0" fmla="*/ 0 w 580445"/>
              <a:gd name="connsiteY0" fmla="*/ 0 h 5454595"/>
              <a:gd name="connsiteX1" fmla="*/ 580445 w 580445"/>
              <a:gd name="connsiteY1" fmla="*/ 0 h 5454595"/>
              <a:gd name="connsiteX2" fmla="*/ 580445 w 580445"/>
              <a:gd name="connsiteY2" fmla="*/ 5454595 h 5454595"/>
              <a:gd name="connsiteX3" fmla="*/ 0 w 580445"/>
              <a:gd name="connsiteY3" fmla="*/ 5454595 h 5454595"/>
              <a:gd name="connsiteX4" fmla="*/ 0 w 580445"/>
              <a:gd name="connsiteY4" fmla="*/ 0 h 5454595"/>
              <a:gd name="connsiteX0" fmla="*/ 238539 w 818984"/>
              <a:gd name="connsiteY0" fmla="*/ 0 h 5454595"/>
              <a:gd name="connsiteX1" fmla="*/ 818984 w 818984"/>
              <a:gd name="connsiteY1" fmla="*/ 0 h 5454595"/>
              <a:gd name="connsiteX2" fmla="*/ 818984 w 818984"/>
              <a:gd name="connsiteY2" fmla="*/ 5454595 h 5454595"/>
              <a:gd name="connsiteX3" fmla="*/ 0 w 818984"/>
              <a:gd name="connsiteY3" fmla="*/ 1661823 h 5454595"/>
              <a:gd name="connsiteX4" fmla="*/ 238539 w 818984"/>
              <a:gd name="connsiteY4" fmla="*/ 0 h 5454595"/>
              <a:gd name="connsiteX0" fmla="*/ 254442 w 834887"/>
              <a:gd name="connsiteY0" fmla="*/ 0 h 5136543"/>
              <a:gd name="connsiteX1" fmla="*/ 834887 w 834887"/>
              <a:gd name="connsiteY1" fmla="*/ 0 h 5136543"/>
              <a:gd name="connsiteX2" fmla="*/ 0 w 834887"/>
              <a:gd name="connsiteY2" fmla="*/ 5136543 h 5136543"/>
              <a:gd name="connsiteX3" fmla="*/ 15903 w 834887"/>
              <a:gd name="connsiteY3" fmla="*/ 1661823 h 5136543"/>
              <a:gd name="connsiteX4" fmla="*/ 254442 w 834887"/>
              <a:gd name="connsiteY4" fmla="*/ 0 h 5136543"/>
              <a:gd name="connsiteX0" fmla="*/ 254442 w 620201"/>
              <a:gd name="connsiteY0" fmla="*/ 7951 h 5144494"/>
              <a:gd name="connsiteX1" fmla="*/ 620201 w 620201"/>
              <a:gd name="connsiteY1" fmla="*/ 0 h 5144494"/>
              <a:gd name="connsiteX2" fmla="*/ 0 w 620201"/>
              <a:gd name="connsiteY2" fmla="*/ 5144494 h 5144494"/>
              <a:gd name="connsiteX3" fmla="*/ 15903 w 620201"/>
              <a:gd name="connsiteY3" fmla="*/ 1669774 h 5144494"/>
              <a:gd name="connsiteX4" fmla="*/ 254442 w 620201"/>
              <a:gd name="connsiteY4" fmla="*/ 7951 h 5144494"/>
              <a:gd name="connsiteX0" fmla="*/ 254442 w 747422"/>
              <a:gd name="connsiteY0" fmla="*/ 15903 h 5152446"/>
              <a:gd name="connsiteX1" fmla="*/ 747422 w 747422"/>
              <a:gd name="connsiteY1" fmla="*/ 0 h 5152446"/>
              <a:gd name="connsiteX2" fmla="*/ 0 w 747422"/>
              <a:gd name="connsiteY2" fmla="*/ 5152446 h 5152446"/>
              <a:gd name="connsiteX3" fmla="*/ 15903 w 747422"/>
              <a:gd name="connsiteY3" fmla="*/ 1677726 h 5152446"/>
              <a:gd name="connsiteX4" fmla="*/ 254442 w 747422"/>
              <a:gd name="connsiteY4" fmla="*/ 15903 h 5152446"/>
              <a:gd name="connsiteX0" fmla="*/ 254442 w 842838"/>
              <a:gd name="connsiteY0" fmla="*/ 15903 h 5152446"/>
              <a:gd name="connsiteX1" fmla="*/ 842838 w 842838"/>
              <a:gd name="connsiteY1" fmla="*/ 0 h 5152446"/>
              <a:gd name="connsiteX2" fmla="*/ 0 w 842838"/>
              <a:gd name="connsiteY2" fmla="*/ 5152446 h 5152446"/>
              <a:gd name="connsiteX3" fmla="*/ 15903 w 842838"/>
              <a:gd name="connsiteY3" fmla="*/ 1677726 h 5152446"/>
              <a:gd name="connsiteX4" fmla="*/ 254442 w 842838"/>
              <a:gd name="connsiteY4" fmla="*/ 15903 h 5152446"/>
              <a:gd name="connsiteX0" fmla="*/ 7952 w 842838"/>
              <a:gd name="connsiteY0" fmla="*/ 9008 h 5152446"/>
              <a:gd name="connsiteX1" fmla="*/ 842838 w 842838"/>
              <a:gd name="connsiteY1" fmla="*/ 0 h 5152446"/>
              <a:gd name="connsiteX2" fmla="*/ 0 w 842838"/>
              <a:gd name="connsiteY2" fmla="*/ 5152446 h 5152446"/>
              <a:gd name="connsiteX3" fmla="*/ 15903 w 842838"/>
              <a:gd name="connsiteY3" fmla="*/ 1677726 h 5152446"/>
              <a:gd name="connsiteX4" fmla="*/ 7952 w 842838"/>
              <a:gd name="connsiteY4" fmla="*/ 9008 h 5152446"/>
              <a:gd name="connsiteX0" fmla="*/ 8304 w 843190"/>
              <a:gd name="connsiteY0" fmla="*/ 9008 h 5152446"/>
              <a:gd name="connsiteX1" fmla="*/ 843190 w 843190"/>
              <a:gd name="connsiteY1" fmla="*/ 0 h 5152446"/>
              <a:gd name="connsiteX2" fmla="*/ 352 w 843190"/>
              <a:gd name="connsiteY2" fmla="*/ 5152446 h 5152446"/>
              <a:gd name="connsiteX3" fmla="*/ 352 w 843190"/>
              <a:gd name="connsiteY3" fmla="*/ 1691518 h 5152446"/>
              <a:gd name="connsiteX4" fmla="*/ 8304 w 843190"/>
              <a:gd name="connsiteY4" fmla="*/ 9008 h 5152446"/>
              <a:gd name="connsiteX0" fmla="*/ 0 w 858740"/>
              <a:gd name="connsiteY0" fmla="*/ 0 h 5157230"/>
              <a:gd name="connsiteX1" fmla="*/ 858740 w 858740"/>
              <a:gd name="connsiteY1" fmla="*/ 4784 h 5157230"/>
              <a:gd name="connsiteX2" fmla="*/ 15902 w 858740"/>
              <a:gd name="connsiteY2" fmla="*/ 5157230 h 5157230"/>
              <a:gd name="connsiteX3" fmla="*/ 15902 w 858740"/>
              <a:gd name="connsiteY3" fmla="*/ 1696302 h 5157230"/>
              <a:gd name="connsiteX4" fmla="*/ 0 w 858740"/>
              <a:gd name="connsiteY4" fmla="*/ 0 h 5157230"/>
              <a:gd name="connsiteX0" fmla="*/ 1 w 858741"/>
              <a:gd name="connsiteY0" fmla="*/ 0 h 5281358"/>
              <a:gd name="connsiteX1" fmla="*/ 858741 w 858741"/>
              <a:gd name="connsiteY1" fmla="*/ 4784 h 5281358"/>
              <a:gd name="connsiteX2" fmla="*/ 0 w 858741"/>
              <a:gd name="connsiteY2" fmla="*/ 5281358 h 5281358"/>
              <a:gd name="connsiteX3" fmla="*/ 15903 w 858741"/>
              <a:gd name="connsiteY3" fmla="*/ 1696302 h 5281358"/>
              <a:gd name="connsiteX4" fmla="*/ 1 w 858741"/>
              <a:gd name="connsiteY4" fmla="*/ 0 h 5281358"/>
              <a:gd name="connsiteX0" fmla="*/ 1 w 858741"/>
              <a:gd name="connsiteY0" fmla="*/ 0 h 5144808"/>
              <a:gd name="connsiteX1" fmla="*/ 858741 w 858741"/>
              <a:gd name="connsiteY1" fmla="*/ 4784 h 5144808"/>
              <a:gd name="connsiteX2" fmla="*/ 0 w 858741"/>
              <a:gd name="connsiteY2" fmla="*/ 5144808 h 5144808"/>
              <a:gd name="connsiteX3" fmla="*/ 15903 w 858741"/>
              <a:gd name="connsiteY3" fmla="*/ 1696302 h 5144808"/>
              <a:gd name="connsiteX4" fmla="*/ 1 w 858741"/>
              <a:gd name="connsiteY4" fmla="*/ 0 h 5144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8741" h="5144808">
                <a:moveTo>
                  <a:pt x="1" y="0"/>
                </a:moveTo>
                <a:lnTo>
                  <a:pt x="858741" y="4784"/>
                </a:lnTo>
                <a:lnTo>
                  <a:pt x="0" y="5144808"/>
                </a:lnTo>
                <a:lnTo>
                  <a:pt x="15903" y="1696302"/>
                </a:lnTo>
                <a:cubicBezTo>
                  <a:pt x="13253" y="1140063"/>
                  <a:pt x="2651" y="556239"/>
                  <a:pt x="1" y="0"/>
                </a:cubicBezTo>
                <a:close/>
              </a:path>
            </a:pathLst>
          </a:custGeom>
          <a:solidFill>
            <a:srgbClr val="02AC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25">
            <a:extLst>
              <a:ext uri="{FF2B5EF4-FFF2-40B4-BE49-F238E27FC236}">
                <a16:creationId xmlns:a16="http://schemas.microsoft.com/office/drawing/2014/main" id="{EC97DC94-B3F5-D045-AF7E-BC745D231F3B}"/>
              </a:ext>
            </a:extLst>
          </p:cNvPr>
          <p:cNvSpPr/>
          <p:nvPr/>
        </p:nvSpPr>
        <p:spPr>
          <a:xfrm>
            <a:off x="-16668" y="-39756"/>
            <a:ext cx="764089" cy="5263764"/>
          </a:xfrm>
          <a:custGeom>
            <a:avLst/>
            <a:gdLst>
              <a:gd name="connsiteX0" fmla="*/ 0 w 580445"/>
              <a:gd name="connsiteY0" fmla="*/ 0 h 5454595"/>
              <a:gd name="connsiteX1" fmla="*/ 580445 w 580445"/>
              <a:gd name="connsiteY1" fmla="*/ 0 h 5454595"/>
              <a:gd name="connsiteX2" fmla="*/ 580445 w 580445"/>
              <a:gd name="connsiteY2" fmla="*/ 5454595 h 5454595"/>
              <a:gd name="connsiteX3" fmla="*/ 0 w 580445"/>
              <a:gd name="connsiteY3" fmla="*/ 5454595 h 5454595"/>
              <a:gd name="connsiteX4" fmla="*/ 0 w 580445"/>
              <a:gd name="connsiteY4" fmla="*/ 0 h 5454595"/>
              <a:gd name="connsiteX0" fmla="*/ 238539 w 818984"/>
              <a:gd name="connsiteY0" fmla="*/ 0 h 5454595"/>
              <a:gd name="connsiteX1" fmla="*/ 818984 w 818984"/>
              <a:gd name="connsiteY1" fmla="*/ 0 h 5454595"/>
              <a:gd name="connsiteX2" fmla="*/ 818984 w 818984"/>
              <a:gd name="connsiteY2" fmla="*/ 5454595 h 5454595"/>
              <a:gd name="connsiteX3" fmla="*/ 0 w 818984"/>
              <a:gd name="connsiteY3" fmla="*/ 1661823 h 5454595"/>
              <a:gd name="connsiteX4" fmla="*/ 238539 w 818984"/>
              <a:gd name="connsiteY4" fmla="*/ 0 h 5454595"/>
              <a:gd name="connsiteX0" fmla="*/ 254442 w 834887"/>
              <a:gd name="connsiteY0" fmla="*/ 0 h 5136543"/>
              <a:gd name="connsiteX1" fmla="*/ 834887 w 834887"/>
              <a:gd name="connsiteY1" fmla="*/ 0 h 5136543"/>
              <a:gd name="connsiteX2" fmla="*/ 0 w 834887"/>
              <a:gd name="connsiteY2" fmla="*/ 5136543 h 5136543"/>
              <a:gd name="connsiteX3" fmla="*/ 15903 w 834887"/>
              <a:gd name="connsiteY3" fmla="*/ 1661823 h 5136543"/>
              <a:gd name="connsiteX4" fmla="*/ 254442 w 834887"/>
              <a:gd name="connsiteY4" fmla="*/ 0 h 5136543"/>
              <a:gd name="connsiteX0" fmla="*/ 254442 w 620201"/>
              <a:gd name="connsiteY0" fmla="*/ 7951 h 5144494"/>
              <a:gd name="connsiteX1" fmla="*/ 620201 w 620201"/>
              <a:gd name="connsiteY1" fmla="*/ 0 h 5144494"/>
              <a:gd name="connsiteX2" fmla="*/ 0 w 620201"/>
              <a:gd name="connsiteY2" fmla="*/ 5144494 h 5144494"/>
              <a:gd name="connsiteX3" fmla="*/ 15903 w 620201"/>
              <a:gd name="connsiteY3" fmla="*/ 1669774 h 5144494"/>
              <a:gd name="connsiteX4" fmla="*/ 254442 w 620201"/>
              <a:gd name="connsiteY4" fmla="*/ 7951 h 5144494"/>
              <a:gd name="connsiteX0" fmla="*/ 254442 w 747422"/>
              <a:gd name="connsiteY0" fmla="*/ 15903 h 5152446"/>
              <a:gd name="connsiteX1" fmla="*/ 747422 w 747422"/>
              <a:gd name="connsiteY1" fmla="*/ 0 h 5152446"/>
              <a:gd name="connsiteX2" fmla="*/ 0 w 747422"/>
              <a:gd name="connsiteY2" fmla="*/ 5152446 h 5152446"/>
              <a:gd name="connsiteX3" fmla="*/ 15903 w 747422"/>
              <a:gd name="connsiteY3" fmla="*/ 1677726 h 5152446"/>
              <a:gd name="connsiteX4" fmla="*/ 254442 w 747422"/>
              <a:gd name="connsiteY4" fmla="*/ 15903 h 5152446"/>
              <a:gd name="connsiteX0" fmla="*/ 238540 w 747422"/>
              <a:gd name="connsiteY0" fmla="*/ 0 h 5176299"/>
              <a:gd name="connsiteX1" fmla="*/ 747422 w 747422"/>
              <a:gd name="connsiteY1" fmla="*/ 23853 h 5176299"/>
              <a:gd name="connsiteX2" fmla="*/ 0 w 747422"/>
              <a:gd name="connsiteY2" fmla="*/ 5176299 h 5176299"/>
              <a:gd name="connsiteX3" fmla="*/ 15903 w 747422"/>
              <a:gd name="connsiteY3" fmla="*/ 1701579 h 5176299"/>
              <a:gd name="connsiteX4" fmla="*/ 238540 w 747422"/>
              <a:gd name="connsiteY4" fmla="*/ 0 h 5176299"/>
              <a:gd name="connsiteX0" fmla="*/ 238540 w 747422"/>
              <a:gd name="connsiteY0" fmla="*/ 0 h 5176299"/>
              <a:gd name="connsiteX1" fmla="*/ 747422 w 747422"/>
              <a:gd name="connsiteY1" fmla="*/ 7950 h 5176299"/>
              <a:gd name="connsiteX2" fmla="*/ 0 w 747422"/>
              <a:gd name="connsiteY2" fmla="*/ 5176299 h 5176299"/>
              <a:gd name="connsiteX3" fmla="*/ 15903 w 747422"/>
              <a:gd name="connsiteY3" fmla="*/ 1701579 h 5176299"/>
              <a:gd name="connsiteX4" fmla="*/ 238540 w 747422"/>
              <a:gd name="connsiteY4" fmla="*/ 0 h 5176299"/>
              <a:gd name="connsiteX0" fmla="*/ 238540 w 747422"/>
              <a:gd name="connsiteY0" fmla="*/ 0 h 5176299"/>
              <a:gd name="connsiteX1" fmla="*/ 747422 w 747422"/>
              <a:gd name="connsiteY1" fmla="*/ 7950 h 5176299"/>
              <a:gd name="connsiteX2" fmla="*/ 0 w 747422"/>
              <a:gd name="connsiteY2" fmla="*/ 5176299 h 5176299"/>
              <a:gd name="connsiteX3" fmla="*/ 15903 w 747422"/>
              <a:gd name="connsiteY3" fmla="*/ 1701579 h 5176299"/>
              <a:gd name="connsiteX4" fmla="*/ 238540 w 747422"/>
              <a:gd name="connsiteY4" fmla="*/ 0 h 5176299"/>
              <a:gd name="connsiteX0" fmla="*/ 238540 w 747422"/>
              <a:gd name="connsiteY0" fmla="*/ 0 h 5176299"/>
              <a:gd name="connsiteX1" fmla="*/ 747422 w 747422"/>
              <a:gd name="connsiteY1" fmla="*/ 7950 h 5176299"/>
              <a:gd name="connsiteX2" fmla="*/ 0 w 747422"/>
              <a:gd name="connsiteY2" fmla="*/ 5176299 h 5176299"/>
              <a:gd name="connsiteX3" fmla="*/ 7952 w 747422"/>
              <a:gd name="connsiteY3" fmla="*/ 1733385 h 5176299"/>
              <a:gd name="connsiteX4" fmla="*/ 238540 w 747422"/>
              <a:gd name="connsiteY4" fmla="*/ 0 h 5176299"/>
              <a:gd name="connsiteX0" fmla="*/ 254443 w 763325"/>
              <a:gd name="connsiteY0" fmla="*/ 0 h 5263764"/>
              <a:gd name="connsiteX1" fmla="*/ 763325 w 763325"/>
              <a:gd name="connsiteY1" fmla="*/ 7950 h 5263764"/>
              <a:gd name="connsiteX2" fmla="*/ 0 w 763325"/>
              <a:gd name="connsiteY2" fmla="*/ 5263764 h 5263764"/>
              <a:gd name="connsiteX3" fmla="*/ 23855 w 763325"/>
              <a:gd name="connsiteY3" fmla="*/ 1733385 h 5263764"/>
              <a:gd name="connsiteX4" fmla="*/ 254443 w 763325"/>
              <a:gd name="connsiteY4" fmla="*/ 0 h 5263764"/>
              <a:gd name="connsiteX0" fmla="*/ 255207 w 764089"/>
              <a:gd name="connsiteY0" fmla="*/ 0 h 5263764"/>
              <a:gd name="connsiteX1" fmla="*/ 764089 w 764089"/>
              <a:gd name="connsiteY1" fmla="*/ 7950 h 5263764"/>
              <a:gd name="connsiteX2" fmla="*/ 764 w 764089"/>
              <a:gd name="connsiteY2" fmla="*/ 5263764 h 5263764"/>
              <a:gd name="connsiteX3" fmla="*/ 765 w 764089"/>
              <a:gd name="connsiteY3" fmla="*/ 1773141 h 5263764"/>
              <a:gd name="connsiteX4" fmla="*/ 255207 w 764089"/>
              <a:gd name="connsiteY4" fmla="*/ 0 h 52637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4089" h="5263764">
                <a:moveTo>
                  <a:pt x="255207" y="0"/>
                </a:moveTo>
                <a:cubicBezTo>
                  <a:pt x="424834" y="2650"/>
                  <a:pt x="292313" y="5300"/>
                  <a:pt x="764089" y="7950"/>
                </a:cubicBezTo>
                <a:lnTo>
                  <a:pt x="764" y="5263764"/>
                </a:lnTo>
                <a:cubicBezTo>
                  <a:pt x="3415" y="4116126"/>
                  <a:pt x="-1886" y="2920779"/>
                  <a:pt x="765" y="1773141"/>
                </a:cubicBezTo>
                <a:lnTo>
                  <a:pt x="255207" y="0"/>
                </a:lnTo>
                <a:close/>
              </a:path>
            </a:pathLst>
          </a:custGeom>
          <a:solidFill>
            <a:srgbClr val="99CA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3683A2D-19D0-9B43-9A7E-ECC1788DC38A}"/>
              </a:ext>
            </a:extLst>
          </p:cNvPr>
          <p:cNvSpPr txBox="1"/>
          <p:nvPr/>
        </p:nvSpPr>
        <p:spPr>
          <a:xfrm>
            <a:off x="914841" y="548640"/>
            <a:ext cx="7043175" cy="553998"/>
          </a:xfrm>
          <a:prstGeom prst="rect">
            <a:avLst/>
          </a:prstGeom>
          <a:noFill/>
        </p:spPr>
        <p:txBody>
          <a:bodyPr wrap="square" rtlCol="0">
            <a:spAutoFit/>
          </a:bodyPr>
          <a:lstStyle/>
          <a:p>
            <a:r>
              <a:rPr lang="en-US" sz="3000" dirty="0">
                <a:solidFill>
                  <a:schemeClr val="bg1"/>
                </a:solidFill>
                <a:latin typeface="TheSansB W7" panose="020B0402050302020203" pitchFamily="34" charset="77"/>
              </a:rPr>
              <a:t>HELP US HELP YOUR STUDENTS</a:t>
            </a:r>
          </a:p>
        </p:txBody>
      </p:sp>
      <p:sp>
        <p:nvSpPr>
          <p:cNvPr id="10" name="TextBox 9">
            <a:extLst>
              <a:ext uri="{FF2B5EF4-FFF2-40B4-BE49-F238E27FC236}">
                <a16:creationId xmlns:a16="http://schemas.microsoft.com/office/drawing/2014/main" id="{80F29FCF-314A-AD48-8DC8-F68C048172EE}"/>
              </a:ext>
            </a:extLst>
          </p:cNvPr>
          <p:cNvSpPr txBox="1"/>
          <p:nvPr/>
        </p:nvSpPr>
        <p:spPr>
          <a:xfrm>
            <a:off x="8017877" y="6424654"/>
            <a:ext cx="734238" cy="276999"/>
          </a:xfrm>
          <a:prstGeom prst="rect">
            <a:avLst/>
          </a:prstGeom>
          <a:noFill/>
        </p:spPr>
        <p:txBody>
          <a:bodyPr wrap="square" rtlCol="0">
            <a:spAutoFit/>
          </a:bodyPr>
          <a:lstStyle/>
          <a:p>
            <a:pPr algn="r"/>
            <a:r>
              <a:rPr lang="en-US" sz="1200" dirty="0">
                <a:solidFill>
                  <a:srgbClr val="001647"/>
                </a:solidFill>
                <a:latin typeface="TheSansB W7" panose="020B0402050302020203" pitchFamily="34" charset="77"/>
              </a:rPr>
              <a:t>&lt;#&gt;</a:t>
            </a:r>
          </a:p>
        </p:txBody>
      </p:sp>
      <p:sp>
        <p:nvSpPr>
          <p:cNvPr id="11" name="Triangle 10">
            <a:extLst>
              <a:ext uri="{FF2B5EF4-FFF2-40B4-BE49-F238E27FC236}">
                <a16:creationId xmlns:a16="http://schemas.microsoft.com/office/drawing/2014/main" id="{E37217B9-BFFD-074B-84E3-61859CCFCC3E}"/>
              </a:ext>
            </a:extLst>
          </p:cNvPr>
          <p:cNvSpPr/>
          <p:nvPr/>
        </p:nvSpPr>
        <p:spPr>
          <a:xfrm rot="10800000">
            <a:off x="-38893" y="-21420"/>
            <a:ext cx="275590" cy="1926417"/>
          </a:xfrm>
          <a:custGeom>
            <a:avLst/>
            <a:gdLst>
              <a:gd name="connsiteX0" fmla="*/ 0 w 101600"/>
              <a:gd name="connsiteY0" fmla="*/ 1673748 h 1673748"/>
              <a:gd name="connsiteX1" fmla="*/ 50800 w 101600"/>
              <a:gd name="connsiteY1" fmla="*/ 0 h 1673748"/>
              <a:gd name="connsiteX2" fmla="*/ 101600 w 101600"/>
              <a:gd name="connsiteY2" fmla="*/ 1673748 h 1673748"/>
              <a:gd name="connsiteX3" fmla="*/ 0 w 101600"/>
              <a:gd name="connsiteY3" fmla="*/ 1673748 h 1673748"/>
              <a:gd name="connsiteX0" fmla="*/ 0 w 254000"/>
              <a:gd name="connsiteY0" fmla="*/ 1653428 h 1673748"/>
              <a:gd name="connsiteX1" fmla="*/ 203200 w 254000"/>
              <a:gd name="connsiteY1" fmla="*/ 0 h 1673748"/>
              <a:gd name="connsiteX2" fmla="*/ 254000 w 254000"/>
              <a:gd name="connsiteY2" fmla="*/ 1673748 h 1673748"/>
              <a:gd name="connsiteX3" fmla="*/ 0 w 254000"/>
              <a:gd name="connsiteY3" fmla="*/ 1653428 h 1673748"/>
              <a:gd name="connsiteX0" fmla="*/ 0 w 345440"/>
              <a:gd name="connsiteY0" fmla="*/ 1876948 h 1897268"/>
              <a:gd name="connsiteX1" fmla="*/ 345440 w 345440"/>
              <a:gd name="connsiteY1" fmla="*/ 0 h 1897268"/>
              <a:gd name="connsiteX2" fmla="*/ 254000 w 345440"/>
              <a:gd name="connsiteY2" fmla="*/ 1897268 h 1897268"/>
              <a:gd name="connsiteX3" fmla="*/ 0 w 345440"/>
              <a:gd name="connsiteY3" fmla="*/ 1876948 h 1897268"/>
              <a:gd name="connsiteX0" fmla="*/ 0 w 275590"/>
              <a:gd name="connsiteY0" fmla="*/ 1775348 h 1795668"/>
              <a:gd name="connsiteX1" fmla="*/ 275590 w 275590"/>
              <a:gd name="connsiteY1" fmla="*/ 0 h 1795668"/>
              <a:gd name="connsiteX2" fmla="*/ 254000 w 275590"/>
              <a:gd name="connsiteY2" fmla="*/ 1795668 h 1795668"/>
              <a:gd name="connsiteX3" fmla="*/ 0 w 275590"/>
              <a:gd name="connsiteY3" fmla="*/ 1775348 h 1795668"/>
              <a:gd name="connsiteX0" fmla="*/ 0 w 275590"/>
              <a:gd name="connsiteY0" fmla="*/ 1794398 h 1795668"/>
              <a:gd name="connsiteX1" fmla="*/ 275590 w 275590"/>
              <a:gd name="connsiteY1" fmla="*/ 0 h 1795668"/>
              <a:gd name="connsiteX2" fmla="*/ 254000 w 275590"/>
              <a:gd name="connsiteY2" fmla="*/ 1795668 h 1795668"/>
              <a:gd name="connsiteX3" fmla="*/ 0 w 275590"/>
              <a:gd name="connsiteY3" fmla="*/ 1794398 h 1795668"/>
              <a:gd name="connsiteX0" fmla="*/ 0 w 275590"/>
              <a:gd name="connsiteY0" fmla="*/ 1794398 h 1797665"/>
              <a:gd name="connsiteX1" fmla="*/ 275590 w 275590"/>
              <a:gd name="connsiteY1" fmla="*/ 0 h 1797665"/>
              <a:gd name="connsiteX2" fmla="*/ 254000 w 275590"/>
              <a:gd name="connsiteY2" fmla="*/ 1795668 h 1797665"/>
              <a:gd name="connsiteX3" fmla="*/ 0 w 275590"/>
              <a:gd name="connsiteY3" fmla="*/ 1794398 h 1797665"/>
            </a:gdLst>
            <a:ahLst/>
            <a:cxnLst>
              <a:cxn ang="0">
                <a:pos x="connsiteX0" y="connsiteY0"/>
              </a:cxn>
              <a:cxn ang="0">
                <a:pos x="connsiteX1" y="connsiteY1"/>
              </a:cxn>
              <a:cxn ang="0">
                <a:pos x="connsiteX2" y="connsiteY2"/>
              </a:cxn>
              <a:cxn ang="0">
                <a:pos x="connsiteX3" y="connsiteY3"/>
              </a:cxn>
            </a:cxnLst>
            <a:rect l="l" t="t" r="r" b="b"/>
            <a:pathLst>
              <a:path w="275590" h="1797665">
                <a:moveTo>
                  <a:pt x="0" y="1794398"/>
                </a:moveTo>
                <a:lnTo>
                  <a:pt x="275590" y="0"/>
                </a:lnTo>
                <a:lnTo>
                  <a:pt x="254000" y="1795668"/>
                </a:lnTo>
                <a:cubicBezTo>
                  <a:pt x="169333" y="1795245"/>
                  <a:pt x="11642" y="1801171"/>
                  <a:pt x="0" y="179439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26EDF313-79FA-A041-8480-6C624724419E}"/>
              </a:ext>
            </a:extLst>
          </p:cNvPr>
          <p:cNvCxnSpPr>
            <a:cxnSpLocks/>
          </p:cNvCxnSpPr>
          <p:nvPr/>
        </p:nvCxnSpPr>
        <p:spPr>
          <a:xfrm flipH="1">
            <a:off x="-38893" y="-115753"/>
            <a:ext cx="786314" cy="549366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1B0FB32-3FE5-834A-920A-28FF02763B7B}"/>
              </a:ext>
            </a:extLst>
          </p:cNvPr>
          <p:cNvCxnSpPr>
            <a:cxnSpLocks/>
          </p:cNvCxnSpPr>
          <p:nvPr/>
        </p:nvCxnSpPr>
        <p:spPr>
          <a:xfrm flipV="1">
            <a:off x="5816184" y="-115752"/>
            <a:ext cx="2548327" cy="7078683"/>
          </a:xfrm>
          <a:prstGeom prst="line">
            <a:avLst/>
          </a:prstGeom>
          <a:ln w="50800">
            <a:solidFill>
              <a:srgbClr val="F05A22"/>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4705C87E-7363-444B-97DC-F9DD68A23BC5}"/>
              </a:ext>
            </a:extLst>
          </p:cNvPr>
          <p:cNvCxnSpPr>
            <a:cxnSpLocks/>
          </p:cNvCxnSpPr>
          <p:nvPr/>
        </p:nvCxnSpPr>
        <p:spPr>
          <a:xfrm flipV="1">
            <a:off x="5784448" y="-115752"/>
            <a:ext cx="2548327" cy="7078683"/>
          </a:xfrm>
          <a:prstGeom prst="line">
            <a:avLst/>
          </a:prstGeom>
          <a:ln w="31750">
            <a:solidFill>
              <a:srgbClr val="001647"/>
            </a:solidFill>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6A4F0C15-0F6F-D241-876E-73483B9F50A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5605" y="6221868"/>
            <a:ext cx="741105" cy="530941"/>
          </a:xfrm>
          <a:prstGeom prst="rect">
            <a:avLst/>
          </a:prstGeom>
        </p:spPr>
      </p:pic>
      <p:sp>
        <p:nvSpPr>
          <p:cNvPr id="19" name="Rectangle 18">
            <a:extLst>
              <a:ext uri="{FF2B5EF4-FFF2-40B4-BE49-F238E27FC236}">
                <a16:creationId xmlns:a16="http://schemas.microsoft.com/office/drawing/2014/main" id="{86A39B5E-BA2E-7549-BFD6-0B946CEAD95F}"/>
              </a:ext>
            </a:extLst>
          </p:cNvPr>
          <p:cNvSpPr/>
          <p:nvPr/>
        </p:nvSpPr>
        <p:spPr>
          <a:xfrm>
            <a:off x="916708" y="1508760"/>
            <a:ext cx="5824914" cy="5324535"/>
          </a:xfrm>
          <a:prstGeom prst="rect">
            <a:avLst/>
          </a:prstGeom>
        </p:spPr>
        <p:txBody>
          <a:bodyPr wrap="square">
            <a:spAutoFit/>
          </a:bodyPr>
          <a:lstStyle/>
          <a:p>
            <a:pPr>
              <a:spcAft>
                <a:spcPts val="1500"/>
              </a:spcAft>
            </a:pPr>
            <a:r>
              <a:rPr lang="en-US" sz="2000" dirty="0">
                <a:solidFill>
                  <a:srgbClr val="001647"/>
                </a:solidFill>
                <a:latin typeface="TheSansB W5 Plain" panose="020B0502050302020203" pitchFamily="34" charset="0"/>
              </a:rPr>
              <a:t>Help Support a CDN Chapter! </a:t>
            </a:r>
          </a:p>
          <a:p>
            <a:pPr>
              <a:spcAft>
                <a:spcPts val="1500"/>
              </a:spcAft>
            </a:pPr>
            <a:r>
              <a:rPr lang="en-US" sz="2000" dirty="0">
                <a:solidFill>
                  <a:srgbClr val="001647"/>
                </a:solidFill>
                <a:latin typeface="TheSansB W5 Plain" panose="020B0502050302020203" pitchFamily="34" charset="0"/>
              </a:rPr>
              <a:t>www.collegediabetesnetwork.org/find-a-chapter</a:t>
            </a:r>
          </a:p>
          <a:p>
            <a:pPr>
              <a:spcAft>
                <a:spcPts val="1500"/>
              </a:spcAft>
            </a:pPr>
            <a:endParaRPr lang="en-US" sz="2000" dirty="0">
              <a:solidFill>
                <a:srgbClr val="001647"/>
              </a:solidFill>
              <a:latin typeface="TheSansB W5 Plain" panose="020B0502050302020203" pitchFamily="34" charset="0"/>
            </a:endParaRPr>
          </a:p>
          <a:p>
            <a:pPr>
              <a:spcAft>
                <a:spcPts val="1500"/>
              </a:spcAft>
            </a:pPr>
            <a:r>
              <a:rPr lang="en-US" sz="2000" dirty="0">
                <a:solidFill>
                  <a:srgbClr val="001647"/>
                </a:solidFill>
                <a:latin typeface="TheSansB W5 Plain" panose="020B0502050302020203" pitchFamily="34" charset="0"/>
              </a:rPr>
              <a:t>Join our Community</a:t>
            </a:r>
          </a:p>
          <a:p>
            <a:pPr marL="342900" indent="-342900">
              <a:spcAft>
                <a:spcPts val="1500"/>
              </a:spcAft>
              <a:buFont typeface="Arial" panose="020B0604020202020204" pitchFamily="34" charset="0"/>
              <a:buChar char="•"/>
            </a:pPr>
            <a:r>
              <a:rPr lang="en-US" sz="2000" dirty="0">
                <a:solidFill>
                  <a:srgbClr val="001647"/>
                </a:solidFill>
                <a:latin typeface="TheSansB W5 Plain" panose="020B0502050302020203" pitchFamily="34" charset="0"/>
              </a:rPr>
              <a:t>Instagram @</a:t>
            </a:r>
            <a:r>
              <a:rPr lang="en-US" sz="2000" dirty="0" err="1">
                <a:solidFill>
                  <a:srgbClr val="001647"/>
                </a:solidFill>
                <a:latin typeface="TheSansB W5 Plain" panose="020B0502050302020203" pitchFamily="34" charset="0"/>
              </a:rPr>
              <a:t>collegediabetes</a:t>
            </a:r>
            <a:endParaRPr lang="en-US" sz="2000" dirty="0">
              <a:solidFill>
                <a:srgbClr val="001647"/>
              </a:solidFill>
              <a:latin typeface="TheSansB W5 Plain" panose="020B0502050302020203" pitchFamily="34" charset="0"/>
            </a:endParaRPr>
          </a:p>
          <a:p>
            <a:pPr marL="342900" indent="-342900">
              <a:spcAft>
                <a:spcPts val="1500"/>
              </a:spcAft>
              <a:buFont typeface="Arial" panose="020B0604020202020204" pitchFamily="34" charset="0"/>
              <a:buChar char="•"/>
            </a:pPr>
            <a:r>
              <a:rPr lang="en-US" sz="2000" dirty="0">
                <a:solidFill>
                  <a:srgbClr val="001647"/>
                </a:solidFill>
                <a:latin typeface="TheSansB W5 Plain" panose="020B0502050302020203" pitchFamily="34" charset="0"/>
              </a:rPr>
              <a:t>Receive monthly newsletters www.collegediabetesnetwork.org/join</a:t>
            </a:r>
          </a:p>
          <a:p>
            <a:pPr marL="342900" indent="-342900">
              <a:spcAft>
                <a:spcPts val="1500"/>
              </a:spcAft>
              <a:buFont typeface="Arial" panose="020B0604020202020204" pitchFamily="34" charset="0"/>
              <a:buChar char="•"/>
            </a:pPr>
            <a:r>
              <a:rPr lang="en-US" sz="2000" dirty="0">
                <a:solidFill>
                  <a:srgbClr val="001647"/>
                </a:solidFill>
                <a:latin typeface="TheSansB W5 Plain" panose="020B0502050302020203" pitchFamily="34" charset="0"/>
              </a:rPr>
              <a:t>“Parents of the College Diabetes Network” Facebook Group </a:t>
            </a:r>
          </a:p>
          <a:p>
            <a:pPr marL="342900" indent="-342900">
              <a:spcAft>
                <a:spcPts val="1500"/>
              </a:spcAft>
              <a:buFont typeface="Arial" panose="020B0604020202020204" pitchFamily="34" charset="0"/>
              <a:buChar char="•"/>
            </a:pPr>
            <a:r>
              <a:rPr lang="en-US" sz="2000" dirty="0">
                <a:solidFill>
                  <a:srgbClr val="001647"/>
                </a:solidFill>
                <a:latin typeface="TheSansB W5 Plain" panose="020B0502050302020203" pitchFamily="34" charset="0"/>
              </a:rPr>
              <a:t>Download and Offer Our Resources</a:t>
            </a:r>
            <a:br>
              <a:rPr lang="en-US" sz="2000" dirty="0">
                <a:solidFill>
                  <a:srgbClr val="001647"/>
                </a:solidFill>
                <a:latin typeface="TheSansB W5 Plain" panose="020B0502050302020203" pitchFamily="34" charset="0"/>
              </a:rPr>
            </a:br>
            <a:r>
              <a:rPr lang="en-US" sz="2000" dirty="0">
                <a:solidFill>
                  <a:srgbClr val="001647"/>
                </a:solidFill>
                <a:latin typeface="TheSansB W5 Plain" panose="020B0502050302020203" pitchFamily="34" charset="0"/>
              </a:rPr>
              <a:t>collegediabetesnetwork.org/resource-hub </a:t>
            </a:r>
          </a:p>
          <a:p>
            <a:pPr>
              <a:spcAft>
                <a:spcPts val="1500"/>
              </a:spcAft>
            </a:pPr>
            <a:endParaRPr lang="en-US" sz="2000" dirty="0">
              <a:solidFill>
                <a:srgbClr val="001647"/>
              </a:solidFill>
              <a:latin typeface="TheSansB W5 Plain" panose="020B0502050302020203" pitchFamily="34" charset="0"/>
            </a:endParaRPr>
          </a:p>
        </p:txBody>
      </p:sp>
    </p:spTree>
    <p:extLst>
      <p:ext uri="{BB962C8B-B14F-4D97-AF65-F5344CB8AC3E}">
        <p14:creationId xmlns:p14="http://schemas.microsoft.com/office/powerpoint/2010/main" val="3386608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778" y="0"/>
            <a:ext cx="9164778" cy="6858000"/>
          </a:xfrm>
          <a:prstGeom prst="rect">
            <a:avLst/>
          </a:prstGeom>
        </p:spPr>
      </p:pic>
      <p:sp>
        <p:nvSpPr>
          <p:cNvPr id="12" name="Rectangle 11">
            <a:extLst>
              <a:ext uri="{FF2B5EF4-FFF2-40B4-BE49-F238E27FC236}">
                <a16:creationId xmlns:a16="http://schemas.microsoft.com/office/drawing/2014/main" id="{AA9878DA-A3D7-0949-82B1-CE873ABCB3ED}"/>
              </a:ext>
            </a:extLst>
          </p:cNvPr>
          <p:cNvSpPr/>
          <p:nvPr/>
        </p:nvSpPr>
        <p:spPr>
          <a:xfrm>
            <a:off x="-20779" y="770397"/>
            <a:ext cx="3592009" cy="6138358"/>
          </a:xfrm>
          <a:custGeom>
            <a:avLst/>
            <a:gdLst>
              <a:gd name="connsiteX0" fmla="*/ 0 w 482804"/>
              <a:gd name="connsiteY0" fmla="*/ 0 h 5917911"/>
              <a:gd name="connsiteX1" fmla="*/ 482804 w 482804"/>
              <a:gd name="connsiteY1" fmla="*/ 0 h 5917911"/>
              <a:gd name="connsiteX2" fmla="*/ 482804 w 482804"/>
              <a:gd name="connsiteY2" fmla="*/ 5917911 h 5917911"/>
              <a:gd name="connsiteX3" fmla="*/ 0 w 482804"/>
              <a:gd name="connsiteY3" fmla="*/ 5917911 h 5917911"/>
              <a:gd name="connsiteX4" fmla="*/ 0 w 482804"/>
              <a:gd name="connsiteY4" fmla="*/ 0 h 5917911"/>
              <a:gd name="connsiteX0" fmla="*/ 0 w 3547873"/>
              <a:gd name="connsiteY0" fmla="*/ 0 h 5925226"/>
              <a:gd name="connsiteX1" fmla="*/ 482804 w 3547873"/>
              <a:gd name="connsiteY1" fmla="*/ 0 h 5925226"/>
              <a:gd name="connsiteX2" fmla="*/ 3547873 w 3547873"/>
              <a:gd name="connsiteY2" fmla="*/ 5925226 h 5925226"/>
              <a:gd name="connsiteX3" fmla="*/ 0 w 3547873"/>
              <a:gd name="connsiteY3" fmla="*/ 5917911 h 5925226"/>
              <a:gd name="connsiteX4" fmla="*/ 0 w 3547873"/>
              <a:gd name="connsiteY4" fmla="*/ 0 h 5925226"/>
              <a:gd name="connsiteX0" fmla="*/ 0 w 3547873"/>
              <a:gd name="connsiteY0" fmla="*/ 0 h 5925226"/>
              <a:gd name="connsiteX1" fmla="*/ 482804 w 3547873"/>
              <a:gd name="connsiteY1" fmla="*/ 0 h 5925226"/>
              <a:gd name="connsiteX2" fmla="*/ 3547873 w 3547873"/>
              <a:gd name="connsiteY2" fmla="*/ 5925226 h 5925226"/>
              <a:gd name="connsiteX3" fmla="*/ 3057754 w 3547873"/>
              <a:gd name="connsiteY3" fmla="*/ 5910596 h 5925226"/>
              <a:gd name="connsiteX4" fmla="*/ 0 w 3547873"/>
              <a:gd name="connsiteY4" fmla="*/ 0 h 5925226"/>
              <a:gd name="connsiteX0" fmla="*/ 0 w 3547873"/>
              <a:gd name="connsiteY0" fmla="*/ 0 h 5925227"/>
              <a:gd name="connsiteX1" fmla="*/ 482804 w 3547873"/>
              <a:gd name="connsiteY1" fmla="*/ 0 h 5925227"/>
              <a:gd name="connsiteX2" fmla="*/ 3547873 w 3547873"/>
              <a:gd name="connsiteY2" fmla="*/ 5925226 h 5925227"/>
              <a:gd name="connsiteX3" fmla="*/ 2896820 w 3547873"/>
              <a:gd name="connsiteY3" fmla="*/ 5925227 h 5925227"/>
              <a:gd name="connsiteX4" fmla="*/ 0 w 3547873"/>
              <a:gd name="connsiteY4" fmla="*/ 0 h 5925227"/>
              <a:gd name="connsiteX0" fmla="*/ 0 w 3503981"/>
              <a:gd name="connsiteY0" fmla="*/ 1068019 h 5925227"/>
              <a:gd name="connsiteX1" fmla="*/ 438912 w 3503981"/>
              <a:gd name="connsiteY1" fmla="*/ 0 h 5925227"/>
              <a:gd name="connsiteX2" fmla="*/ 3503981 w 3503981"/>
              <a:gd name="connsiteY2" fmla="*/ 5925226 h 5925227"/>
              <a:gd name="connsiteX3" fmla="*/ 2852928 w 3503981"/>
              <a:gd name="connsiteY3" fmla="*/ 5925227 h 5925227"/>
              <a:gd name="connsiteX4" fmla="*/ 0 w 3503981"/>
              <a:gd name="connsiteY4" fmla="*/ 1068019 h 5925227"/>
              <a:gd name="connsiteX0" fmla="*/ 7315 w 3511296"/>
              <a:gd name="connsiteY0" fmla="*/ 1104595 h 5961803"/>
              <a:gd name="connsiteX1" fmla="*/ 0 w 3511296"/>
              <a:gd name="connsiteY1" fmla="*/ 0 h 5961803"/>
              <a:gd name="connsiteX2" fmla="*/ 3511296 w 3511296"/>
              <a:gd name="connsiteY2" fmla="*/ 5961802 h 5961803"/>
              <a:gd name="connsiteX3" fmla="*/ 2860243 w 3511296"/>
              <a:gd name="connsiteY3" fmla="*/ 5961803 h 5961803"/>
              <a:gd name="connsiteX4" fmla="*/ 7315 w 3511296"/>
              <a:gd name="connsiteY4" fmla="*/ 1104595 h 5961803"/>
              <a:gd name="connsiteX0" fmla="*/ 187 w 3528748"/>
              <a:gd name="connsiteY0" fmla="*/ 1143924 h 5961803"/>
              <a:gd name="connsiteX1" fmla="*/ 17452 w 3528748"/>
              <a:gd name="connsiteY1" fmla="*/ 0 h 5961803"/>
              <a:gd name="connsiteX2" fmla="*/ 3528748 w 3528748"/>
              <a:gd name="connsiteY2" fmla="*/ 5961802 h 5961803"/>
              <a:gd name="connsiteX3" fmla="*/ 2877695 w 3528748"/>
              <a:gd name="connsiteY3" fmla="*/ 5961803 h 5961803"/>
              <a:gd name="connsiteX4" fmla="*/ 187 w 3528748"/>
              <a:gd name="connsiteY4" fmla="*/ 1143924 h 5961803"/>
              <a:gd name="connsiteX0" fmla="*/ 187 w 3587741"/>
              <a:gd name="connsiteY0" fmla="*/ 1143924 h 6109286"/>
              <a:gd name="connsiteX1" fmla="*/ 17452 w 3587741"/>
              <a:gd name="connsiteY1" fmla="*/ 0 h 6109286"/>
              <a:gd name="connsiteX2" fmla="*/ 3587741 w 3587741"/>
              <a:gd name="connsiteY2" fmla="*/ 6109286 h 6109286"/>
              <a:gd name="connsiteX3" fmla="*/ 2877695 w 3587741"/>
              <a:gd name="connsiteY3" fmla="*/ 5961803 h 6109286"/>
              <a:gd name="connsiteX4" fmla="*/ 187 w 3587741"/>
              <a:gd name="connsiteY4" fmla="*/ 1143924 h 6109286"/>
              <a:gd name="connsiteX0" fmla="*/ 187 w 3587741"/>
              <a:gd name="connsiteY0" fmla="*/ 1143924 h 6114203"/>
              <a:gd name="connsiteX1" fmla="*/ 17452 w 3587741"/>
              <a:gd name="connsiteY1" fmla="*/ 0 h 6114203"/>
              <a:gd name="connsiteX2" fmla="*/ 3587741 w 3587741"/>
              <a:gd name="connsiteY2" fmla="*/ 6109286 h 6114203"/>
              <a:gd name="connsiteX3" fmla="*/ 2966186 w 3587741"/>
              <a:gd name="connsiteY3" fmla="*/ 6114203 h 6114203"/>
              <a:gd name="connsiteX4" fmla="*/ 187 w 3587741"/>
              <a:gd name="connsiteY4" fmla="*/ 1143924 h 6114203"/>
              <a:gd name="connsiteX0" fmla="*/ 187 w 3587741"/>
              <a:gd name="connsiteY0" fmla="*/ 1143924 h 6117124"/>
              <a:gd name="connsiteX1" fmla="*/ 17452 w 3587741"/>
              <a:gd name="connsiteY1" fmla="*/ 0 h 6117124"/>
              <a:gd name="connsiteX2" fmla="*/ 3587741 w 3587741"/>
              <a:gd name="connsiteY2" fmla="*/ 6109286 h 6117124"/>
              <a:gd name="connsiteX3" fmla="*/ 2966186 w 3587741"/>
              <a:gd name="connsiteY3" fmla="*/ 6114203 h 6117124"/>
              <a:gd name="connsiteX4" fmla="*/ 187 w 3587741"/>
              <a:gd name="connsiteY4" fmla="*/ 1143924 h 6117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87741" h="6117124">
                <a:moveTo>
                  <a:pt x="187" y="1143924"/>
                </a:moveTo>
                <a:cubicBezTo>
                  <a:pt x="-2251" y="775726"/>
                  <a:pt x="19890" y="368198"/>
                  <a:pt x="17452" y="0"/>
                </a:cubicBezTo>
                <a:lnTo>
                  <a:pt x="3587741" y="6109286"/>
                </a:lnTo>
                <a:cubicBezTo>
                  <a:pt x="3380556" y="6110925"/>
                  <a:pt x="2957061" y="6122396"/>
                  <a:pt x="2966186" y="6114203"/>
                </a:cubicBezTo>
                <a:lnTo>
                  <a:pt x="187" y="1143924"/>
                </a:lnTo>
                <a:close/>
              </a:path>
            </a:pathLst>
          </a:custGeom>
          <a:solidFill>
            <a:srgbClr val="99CA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Snip Single Corner Rectangle 10">
            <a:extLst>
              <a:ext uri="{FF2B5EF4-FFF2-40B4-BE49-F238E27FC236}">
                <a16:creationId xmlns:a16="http://schemas.microsoft.com/office/drawing/2014/main" id="{40B1273D-244C-B94C-B9D7-6174874B6D7C}"/>
              </a:ext>
            </a:extLst>
          </p:cNvPr>
          <p:cNvSpPr/>
          <p:nvPr/>
        </p:nvSpPr>
        <p:spPr>
          <a:xfrm rot="16200000">
            <a:off x="-1220552" y="1177189"/>
            <a:ext cx="6893502" cy="4493952"/>
          </a:xfrm>
          <a:custGeom>
            <a:avLst/>
            <a:gdLst>
              <a:gd name="connsiteX0" fmla="*/ 0 w 6814312"/>
              <a:gd name="connsiteY0" fmla="*/ 0 h 8822131"/>
              <a:gd name="connsiteX1" fmla="*/ 5678571 w 6814312"/>
              <a:gd name="connsiteY1" fmla="*/ 0 h 8822131"/>
              <a:gd name="connsiteX2" fmla="*/ 6814312 w 6814312"/>
              <a:gd name="connsiteY2" fmla="*/ 1135741 h 8822131"/>
              <a:gd name="connsiteX3" fmla="*/ 6814312 w 6814312"/>
              <a:gd name="connsiteY3" fmla="*/ 8822131 h 8822131"/>
              <a:gd name="connsiteX4" fmla="*/ 0 w 6814312"/>
              <a:gd name="connsiteY4" fmla="*/ 8822131 h 8822131"/>
              <a:gd name="connsiteX5" fmla="*/ 0 w 6814312"/>
              <a:gd name="connsiteY5" fmla="*/ 0 h 8822131"/>
              <a:gd name="connsiteX0" fmla="*/ 0 w 6814312"/>
              <a:gd name="connsiteY0" fmla="*/ 0 h 8822131"/>
              <a:gd name="connsiteX1" fmla="*/ 5678571 w 6814312"/>
              <a:gd name="connsiteY1" fmla="*/ 0 h 8822131"/>
              <a:gd name="connsiteX2" fmla="*/ 6814312 w 6814312"/>
              <a:gd name="connsiteY2" fmla="*/ 1135741 h 8822131"/>
              <a:gd name="connsiteX3" fmla="*/ 6799682 w 6814312"/>
              <a:gd name="connsiteY3" fmla="*/ 5515664 h 8822131"/>
              <a:gd name="connsiteX4" fmla="*/ 0 w 6814312"/>
              <a:gd name="connsiteY4" fmla="*/ 8822131 h 8822131"/>
              <a:gd name="connsiteX5" fmla="*/ 0 w 6814312"/>
              <a:gd name="connsiteY5" fmla="*/ 0 h 8822131"/>
              <a:gd name="connsiteX0" fmla="*/ 0 w 6815719"/>
              <a:gd name="connsiteY0" fmla="*/ 0 h 8822131"/>
              <a:gd name="connsiteX1" fmla="*/ 5678571 w 6815719"/>
              <a:gd name="connsiteY1" fmla="*/ 0 h 8822131"/>
              <a:gd name="connsiteX2" fmla="*/ 6814312 w 6815719"/>
              <a:gd name="connsiteY2" fmla="*/ 1135741 h 8822131"/>
              <a:gd name="connsiteX3" fmla="*/ 6814312 w 6815719"/>
              <a:gd name="connsiteY3" fmla="*/ 4615898 h 8822131"/>
              <a:gd name="connsiteX4" fmla="*/ 0 w 6815719"/>
              <a:gd name="connsiteY4" fmla="*/ 8822131 h 8822131"/>
              <a:gd name="connsiteX5" fmla="*/ 0 w 6815719"/>
              <a:gd name="connsiteY5" fmla="*/ 0 h 8822131"/>
              <a:gd name="connsiteX0" fmla="*/ 0 w 6822513"/>
              <a:gd name="connsiteY0" fmla="*/ 0 h 8822131"/>
              <a:gd name="connsiteX1" fmla="*/ 5678571 w 6822513"/>
              <a:gd name="connsiteY1" fmla="*/ 0 h 8822131"/>
              <a:gd name="connsiteX2" fmla="*/ 6814312 w 6822513"/>
              <a:gd name="connsiteY2" fmla="*/ 1135741 h 8822131"/>
              <a:gd name="connsiteX3" fmla="*/ 6821627 w 6822513"/>
              <a:gd name="connsiteY3" fmla="*/ 4828038 h 8822131"/>
              <a:gd name="connsiteX4" fmla="*/ 0 w 6822513"/>
              <a:gd name="connsiteY4" fmla="*/ 8822131 h 8822131"/>
              <a:gd name="connsiteX5" fmla="*/ 0 w 6822513"/>
              <a:gd name="connsiteY5" fmla="*/ 0 h 8822131"/>
              <a:gd name="connsiteX0" fmla="*/ 7315 w 6829828"/>
              <a:gd name="connsiteY0" fmla="*/ 0 h 8851392"/>
              <a:gd name="connsiteX1" fmla="*/ 5685886 w 6829828"/>
              <a:gd name="connsiteY1" fmla="*/ 0 h 8851392"/>
              <a:gd name="connsiteX2" fmla="*/ 6821627 w 6829828"/>
              <a:gd name="connsiteY2" fmla="*/ 1135741 h 8851392"/>
              <a:gd name="connsiteX3" fmla="*/ 6828942 w 6829828"/>
              <a:gd name="connsiteY3" fmla="*/ 4828038 h 8851392"/>
              <a:gd name="connsiteX4" fmla="*/ 0 w 6829828"/>
              <a:gd name="connsiteY4" fmla="*/ 8851392 h 8851392"/>
              <a:gd name="connsiteX5" fmla="*/ 7315 w 6829828"/>
              <a:gd name="connsiteY5" fmla="*/ 0 h 8851392"/>
              <a:gd name="connsiteX0" fmla="*/ 7315 w 6829828"/>
              <a:gd name="connsiteY0" fmla="*/ 0 h 8851392"/>
              <a:gd name="connsiteX1" fmla="*/ 4120433 w 6829828"/>
              <a:gd name="connsiteY1" fmla="*/ 431597 h 8851392"/>
              <a:gd name="connsiteX2" fmla="*/ 6821627 w 6829828"/>
              <a:gd name="connsiteY2" fmla="*/ 1135741 h 8851392"/>
              <a:gd name="connsiteX3" fmla="*/ 6828942 w 6829828"/>
              <a:gd name="connsiteY3" fmla="*/ 4828038 h 8851392"/>
              <a:gd name="connsiteX4" fmla="*/ 0 w 6829828"/>
              <a:gd name="connsiteY4" fmla="*/ 8851392 h 8851392"/>
              <a:gd name="connsiteX5" fmla="*/ 7315 w 6829828"/>
              <a:gd name="connsiteY5" fmla="*/ 0 h 8851392"/>
              <a:gd name="connsiteX0" fmla="*/ 7315 w 6829828"/>
              <a:gd name="connsiteY0" fmla="*/ 0 h 8851392"/>
              <a:gd name="connsiteX1" fmla="*/ 4859268 w 6829828"/>
              <a:gd name="connsiteY1" fmla="*/ 43892 h 8851392"/>
              <a:gd name="connsiteX2" fmla="*/ 6821627 w 6829828"/>
              <a:gd name="connsiteY2" fmla="*/ 1135741 h 8851392"/>
              <a:gd name="connsiteX3" fmla="*/ 6828942 w 6829828"/>
              <a:gd name="connsiteY3" fmla="*/ 4828038 h 8851392"/>
              <a:gd name="connsiteX4" fmla="*/ 0 w 6829828"/>
              <a:gd name="connsiteY4" fmla="*/ 8851392 h 8851392"/>
              <a:gd name="connsiteX5" fmla="*/ 7315 w 6829828"/>
              <a:gd name="connsiteY5" fmla="*/ 0 h 8851392"/>
              <a:gd name="connsiteX0" fmla="*/ 7315 w 6850888"/>
              <a:gd name="connsiteY0" fmla="*/ 0 h 8851392"/>
              <a:gd name="connsiteX1" fmla="*/ 4859268 w 6850888"/>
              <a:gd name="connsiteY1" fmla="*/ 43892 h 8851392"/>
              <a:gd name="connsiteX2" fmla="*/ 6850888 w 6850888"/>
              <a:gd name="connsiteY2" fmla="*/ 31145 h 8851392"/>
              <a:gd name="connsiteX3" fmla="*/ 6828942 w 6850888"/>
              <a:gd name="connsiteY3" fmla="*/ 4828038 h 8851392"/>
              <a:gd name="connsiteX4" fmla="*/ 0 w 6850888"/>
              <a:gd name="connsiteY4" fmla="*/ 8851392 h 8851392"/>
              <a:gd name="connsiteX5" fmla="*/ 7315 w 6850888"/>
              <a:gd name="connsiteY5" fmla="*/ 0 h 8851392"/>
              <a:gd name="connsiteX0" fmla="*/ 343814 w 6850888"/>
              <a:gd name="connsiteY0" fmla="*/ 2741315 h 8820247"/>
              <a:gd name="connsiteX1" fmla="*/ 4859268 w 6850888"/>
              <a:gd name="connsiteY1" fmla="*/ 12747 h 8820247"/>
              <a:gd name="connsiteX2" fmla="*/ 6850888 w 6850888"/>
              <a:gd name="connsiteY2" fmla="*/ 0 h 8820247"/>
              <a:gd name="connsiteX3" fmla="*/ 6828942 w 6850888"/>
              <a:gd name="connsiteY3" fmla="*/ 4796893 h 8820247"/>
              <a:gd name="connsiteX4" fmla="*/ 0 w 6850888"/>
              <a:gd name="connsiteY4" fmla="*/ 8820247 h 8820247"/>
              <a:gd name="connsiteX5" fmla="*/ 343814 w 6850888"/>
              <a:gd name="connsiteY5" fmla="*/ 2741315 h 8820247"/>
              <a:gd name="connsiteX0" fmla="*/ 211 w 6865731"/>
              <a:gd name="connsiteY0" fmla="*/ 2909564 h 8820247"/>
              <a:gd name="connsiteX1" fmla="*/ 4874111 w 6865731"/>
              <a:gd name="connsiteY1" fmla="*/ 12747 h 8820247"/>
              <a:gd name="connsiteX2" fmla="*/ 6865731 w 6865731"/>
              <a:gd name="connsiteY2" fmla="*/ 0 h 8820247"/>
              <a:gd name="connsiteX3" fmla="*/ 6843785 w 6865731"/>
              <a:gd name="connsiteY3" fmla="*/ 4796893 h 8820247"/>
              <a:gd name="connsiteX4" fmla="*/ 14843 w 6865731"/>
              <a:gd name="connsiteY4" fmla="*/ 8820247 h 8820247"/>
              <a:gd name="connsiteX5" fmla="*/ 211 w 6865731"/>
              <a:gd name="connsiteY5" fmla="*/ 2909564 h 8820247"/>
              <a:gd name="connsiteX0" fmla="*/ 703 w 6866223"/>
              <a:gd name="connsiteY0" fmla="*/ 2909564 h 8820247"/>
              <a:gd name="connsiteX1" fmla="*/ 4874603 w 6866223"/>
              <a:gd name="connsiteY1" fmla="*/ 12747 h 8820247"/>
              <a:gd name="connsiteX2" fmla="*/ 6866223 w 6866223"/>
              <a:gd name="connsiteY2" fmla="*/ 0 h 8820247"/>
              <a:gd name="connsiteX3" fmla="*/ 6844277 w 6866223"/>
              <a:gd name="connsiteY3" fmla="*/ 4796893 h 8820247"/>
              <a:gd name="connsiteX4" fmla="*/ 705 w 6866223"/>
              <a:gd name="connsiteY4" fmla="*/ 8820247 h 8820247"/>
              <a:gd name="connsiteX5" fmla="*/ 703 w 6866223"/>
              <a:gd name="connsiteY5" fmla="*/ 2909564 h 8820247"/>
              <a:gd name="connsiteX0" fmla="*/ 703 w 6867947"/>
              <a:gd name="connsiteY0" fmla="*/ 2909564 h 8820247"/>
              <a:gd name="connsiteX1" fmla="*/ 4874603 w 6867947"/>
              <a:gd name="connsiteY1" fmla="*/ 12747 h 8820247"/>
              <a:gd name="connsiteX2" fmla="*/ 6866223 w 6867947"/>
              <a:gd name="connsiteY2" fmla="*/ 0 h 8820247"/>
              <a:gd name="connsiteX3" fmla="*/ 6866579 w 6867947"/>
              <a:gd name="connsiteY3" fmla="*/ 708113 h 8820247"/>
              <a:gd name="connsiteX4" fmla="*/ 705 w 6867947"/>
              <a:gd name="connsiteY4" fmla="*/ 8820247 h 8820247"/>
              <a:gd name="connsiteX5" fmla="*/ 703 w 6867947"/>
              <a:gd name="connsiteY5" fmla="*/ 2909564 h 8820247"/>
              <a:gd name="connsiteX0" fmla="*/ 3 w 6867247"/>
              <a:gd name="connsiteY0" fmla="*/ 2909564 h 4478706"/>
              <a:gd name="connsiteX1" fmla="*/ 4873903 w 6867247"/>
              <a:gd name="connsiteY1" fmla="*/ 12747 h 4478706"/>
              <a:gd name="connsiteX2" fmla="*/ 6865523 w 6867247"/>
              <a:gd name="connsiteY2" fmla="*/ 0 h 4478706"/>
              <a:gd name="connsiteX3" fmla="*/ 6865879 w 6867247"/>
              <a:gd name="connsiteY3" fmla="*/ 708113 h 4478706"/>
              <a:gd name="connsiteX4" fmla="*/ 1546308 w 6867247"/>
              <a:gd name="connsiteY4" fmla="*/ 4478706 h 4478706"/>
              <a:gd name="connsiteX5" fmla="*/ 3 w 6867247"/>
              <a:gd name="connsiteY5" fmla="*/ 2909564 h 4478706"/>
              <a:gd name="connsiteX0" fmla="*/ 4 w 6733433"/>
              <a:gd name="connsiteY0" fmla="*/ 3660415 h 4618800"/>
              <a:gd name="connsiteX1" fmla="*/ 4740089 w 6733433"/>
              <a:gd name="connsiteY1" fmla="*/ 12747 h 4618800"/>
              <a:gd name="connsiteX2" fmla="*/ 6731709 w 6733433"/>
              <a:gd name="connsiteY2" fmla="*/ 0 h 4618800"/>
              <a:gd name="connsiteX3" fmla="*/ 6732065 w 6733433"/>
              <a:gd name="connsiteY3" fmla="*/ 708113 h 4618800"/>
              <a:gd name="connsiteX4" fmla="*/ 1412494 w 6733433"/>
              <a:gd name="connsiteY4" fmla="*/ 4478706 h 4618800"/>
              <a:gd name="connsiteX5" fmla="*/ 4 w 6733433"/>
              <a:gd name="connsiteY5" fmla="*/ 3660415 h 4618800"/>
              <a:gd name="connsiteX0" fmla="*/ 3 w 6792906"/>
              <a:gd name="connsiteY0" fmla="*/ 3504300 h 4486371"/>
              <a:gd name="connsiteX1" fmla="*/ 4799562 w 6792906"/>
              <a:gd name="connsiteY1" fmla="*/ 12747 h 4486371"/>
              <a:gd name="connsiteX2" fmla="*/ 6791182 w 6792906"/>
              <a:gd name="connsiteY2" fmla="*/ 0 h 4486371"/>
              <a:gd name="connsiteX3" fmla="*/ 6791538 w 6792906"/>
              <a:gd name="connsiteY3" fmla="*/ 708113 h 4486371"/>
              <a:gd name="connsiteX4" fmla="*/ 1471967 w 6792906"/>
              <a:gd name="connsiteY4" fmla="*/ 4478706 h 4486371"/>
              <a:gd name="connsiteX5" fmla="*/ 3 w 6792906"/>
              <a:gd name="connsiteY5" fmla="*/ 3504300 h 4486371"/>
              <a:gd name="connsiteX0" fmla="*/ 3 w 6792906"/>
              <a:gd name="connsiteY0" fmla="*/ 3504300 h 5136145"/>
              <a:gd name="connsiteX1" fmla="*/ 4799562 w 6792906"/>
              <a:gd name="connsiteY1" fmla="*/ 12747 h 5136145"/>
              <a:gd name="connsiteX2" fmla="*/ 6791182 w 6792906"/>
              <a:gd name="connsiteY2" fmla="*/ 0 h 5136145"/>
              <a:gd name="connsiteX3" fmla="*/ 6791538 w 6792906"/>
              <a:gd name="connsiteY3" fmla="*/ 708113 h 5136145"/>
              <a:gd name="connsiteX4" fmla="*/ 1471967 w 6792906"/>
              <a:gd name="connsiteY4" fmla="*/ 4478706 h 5136145"/>
              <a:gd name="connsiteX5" fmla="*/ 3 w 6792906"/>
              <a:gd name="connsiteY5" fmla="*/ 3504300 h 5136145"/>
              <a:gd name="connsiteX0" fmla="*/ 3 w 6792906"/>
              <a:gd name="connsiteY0" fmla="*/ 3504300 h 4835788"/>
              <a:gd name="connsiteX1" fmla="*/ 4799562 w 6792906"/>
              <a:gd name="connsiteY1" fmla="*/ 12747 h 4835788"/>
              <a:gd name="connsiteX2" fmla="*/ 6791182 w 6792906"/>
              <a:gd name="connsiteY2" fmla="*/ 0 h 4835788"/>
              <a:gd name="connsiteX3" fmla="*/ 6791538 w 6792906"/>
              <a:gd name="connsiteY3" fmla="*/ 708113 h 4835788"/>
              <a:gd name="connsiteX4" fmla="*/ 1471967 w 6792906"/>
              <a:gd name="connsiteY4" fmla="*/ 4478706 h 4835788"/>
              <a:gd name="connsiteX5" fmla="*/ 3 w 6792906"/>
              <a:gd name="connsiteY5" fmla="*/ 3504300 h 4835788"/>
              <a:gd name="connsiteX0" fmla="*/ 3 w 6792906"/>
              <a:gd name="connsiteY0" fmla="*/ 3504300 h 4653662"/>
              <a:gd name="connsiteX1" fmla="*/ 4799562 w 6792906"/>
              <a:gd name="connsiteY1" fmla="*/ 12747 h 4653662"/>
              <a:gd name="connsiteX2" fmla="*/ 6791182 w 6792906"/>
              <a:gd name="connsiteY2" fmla="*/ 0 h 4653662"/>
              <a:gd name="connsiteX3" fmla="*/ 6791538 w 6792906"/>
              <a:gd name="connsiteY3" fmla="*/ 708113 h 4653662"/>
              <a:gd name="connsiteX4" fmla="*/ 1471967 w 6792906"/>
              <a:gd name="connsiteY4" fmla="*/ 4478706 h 4653662"/>
              <a:gd name="connsiteX5" fmla="*/ 3 w 6792906"/>
              <a:gd name="connsiteY5" fmla="*/ 3504300 h 4653662"/>
              <a:gd name="connsiteX0" fmla="*/ 33 w 6792936"/>
              <a:gd name="connsiteY0" fmla="*/ 3504300 h 5103175"/>
              <a:gd name="connsiteX1" fmla="*/ 4799592 w 6792936"/>
              <a:gd name="connsiteY1" fmla="*/ 12747 h 5103175"/>
              <a:gd name="connsiteX2" fmla="*/ 6791212 w 6792936"/>
              <a:gd name="connsiteY2" fmla="*/ 0 h 5103175"/>
              <a:gd name="connsiteX3" fmla="*/ 6791568 w 6792936"/>
              <a:gd name="connsiteY3" fmla="*/ 708113 h 5103175"/>
              <a:gd name="connsiteX4" fmla="*/ 133850 w 6792936"/>
              <a:gd name="connsiteY4" fmla="*/ 5103175 h 5103175"/>
              <a:gd name="connsiteX5" fmla="*/ 33 w 6792936"/>
              <a:gd name="connsiteY5" fmla="*/ 3504300 h 5103175"/>
              <a:gd name="connsiteX0" fmla="*/ 32 w 6792935"/>
              <a:gd name="connsiteY0" fmla="*/ 3504300 h 5415418"/>
              <a:gd name="connsiteX1" fmla="*/ 4799591 w 6792935"/>
              <a:gd name="connsiteY1" fmla="*/ 12747 h 5415418"/>
              <a:gd name="connsiteX2" fmla="*/ 6791211 w 6792935"/>
              <a:gd name="connsiteY2" fmla="*/ 0 h 5415418"/>
              <a:gd name="connsiteX3" fmla="*/ 6791567 w 6792935"/>
              <a:gd name="connsiteY3" fmla="*/ 708113 h 5415418"/>
              <a:gd name="connsiteX4" fmla="*/ 133849 w 6792935"/>
              <a:gd name="connsiteY4" fmla="*/ 5103175 h 5415418"/>
              <a:gd name="connsiteX5" fmla="*/ 32 w 6792935"/>
              <a:gd name="connsiteY5" fmla="*/ 3504300 h 5415418"/>
              <a:gd name="connsiteX0" fmla="*/ 646768 w 6659086"/>
              <a:gd name="connsiteY0" fmla="*/ 3043387 h 5233066"/>
              <a:gd name="connsiteX1" fmla="*/ 4665742 w 6659086"/>
              <a:gd name="connsiteY1" fmla="*/ 12747 h 5233066"/>
              <a:gd name="connsiteX2" fmla="*/ 6657362 w 6659086"/>
              <a:gd name="connsiteY2" fmla="*/ 0 h 5233066"/>
              <a:gd name="connsiteX3" fmla="*/ 6657718 w 6659086"/>
              <a:gd name="connsiteY3" fmla="*/ 708113 h 5233066"/>
              <a:gd name="connsiteX4" fmla="*/ 0 w 6659086"/>
              <a:gd name="connsiteY4" fmla="*/ 5103175 h 5233066"/>
              <a:gd name="connsiteX5" fmla="*/ 646768 w 6659086"/>
              <a:gd name="connsiteY5" fmla="*/ 3043387 h 5233066"/>
              <a:gd name="connsiteX0" fmla="*/ 646768 w 6659086"/>
              <a:gd name="connsiteY0" fmla="*/ 3043387 h 5103199"/>
              <a:gd name="connsiteX1" fmla="*/ 4665742 w 6659086"/>
              <a:gd name="connsiteY1" fmla="*/ 12747 h 5103199"/>
              <a:gd name="connsiteX2" fmla="*/ 6657362 w 6659086"/>
              <a:gd name="connsiteY2" fmla="*/ 0 h 5103199"/>
              <a:gd name="connsiteX3" fmla="*/ 6657718 w 6659086"/>
              <a:gd name="connsiteY3" fmla="*/ 708113 h 5103199"/>
              <a:gd name="connsiteX4" fmla="*/ 0 w 6659086"/>
              <a:gd name="connsiteY4" fmla="*/ 5103175 h 5103199"/>
              <a:gd name="connsiteX5" fmla="*/ 646768 w 6659086"/>
              <a:gd name="connsiteY5" fmla="*/ 3043387 h 5103199"/>
              <a:gd name="connsiteX0" fmla="*/ 758280 w 6770598"/>
              <a:gd name="connsiteY0" fmla="*/ 3043387 h 4389537"/>
              <a:gd name="connsiteX1" fmla="*/ 4777254 w 6770598"/>
              <a:gd name="connsiteY1" fmla="*/ 12747 h 4389537"/>
              <a:gd name="connsiteX2" fmla="*/ 6768874 w 6770598"/>
              <a:gd name="connsiteY2" fmla="*/ 0 h 4389537"/>
              <a:gd name="connsiteX3" fmla="*/ 6769230 w 6770598"/>
              <a:gd name="connsiteY3" fmla="*/ 708113 h 4389537"/>
              <a:gd name="connsiteX4" fmla="*/ 0 w 6770598"/>
              <a:gd name="connsiteY4" fmla="*/ 4389500 h 4389537"/>
              <a:gd name="connsiteX5" fmla="*/ 758280 w 6770598"/>
              <a:gd name="connsiteY5" fmla="*/ 3043387 h 4389537"/>
              <a:gd name="connsiteX0" fmla="*/ 7431 w 6770598"/>
              <a:gd name="connsiteY0" fmla="*/ 3504306 h 4389556"/>
              <a:gd name="connsiteX1" fmla="*/ 4777254 w 6770598"/>
              <a:gd name="connsiteY1" fmla="*/ 12747 h 4389556"/>
              <a:gd name="connsiteX2" fmla="*/ 6768874 w 6770598"/>
              <a:gd name="connsiteY2" fmla="*/ 0 h 4389556"/>
              <a:gd name="connsiteX3" fmla="*/ 6769230 w 6770598"/>
              <a:gd name="connsiteY3" fmla="*/ 708113 h 4389556"/>
              <a:gd name="connsiteX4" fmla="*/ 0 w 6770598"/>
              <a:gd name="connsiteY4" fmla="*/ 4389500 h 4389556"/>
              <a:gd name="connsiteX5" fmla="*/ 7431 w 6770598"/>
              <a:gd name="connsiteY5" fmla="*/ 3504306 h 4389556"/>
              <a:gd name="connsiteX0" fmla="*/ 29734 w 6792901"/>
              <a:gd name="connsiteY0" fmla="*/ 3504306 h 4382122"/>
              <a:gd name="connsiteX1" fmla="*/ 4799557 w 6792901"/>
              <a:gd name="connsiteY1" fmla="*/ 12747 h 4382122"/>
              <a:gd name="connsiteX2" fmla="*/ 6791177 w 6792901"/>
              <a:gd name="connsiteY2" fmla="*/ 0 h 4382122"/>
              <a:gd name="connsiteX3" fmla="*/ 6791533 w 6792901"/>
              <a:gd name="connsiteY3" fmla="*/ 708113 h 4382122"/>
              <a:gd name="connsiteX4" fmla="*/ 0 w 6792901"/>
              <a:gd name="connsiteY4" fmla="*/ 4382066 h 4382122"/>
              <a:gd name="connsiteX5" fmla="*/ 29734 w 6792901"/>
              <a:gd name="connsiteY5" fmla="*/ 3504306 h 4382122"/>
              <a:gd name="connsiteX0" fmla="*/ 703 w 6793607"/>
              <a:gd name="connsiteY0" fmla="*/ 3504308 h 4382122"/>
              <a:gd name="connsiteX1" fmla="*/ 4800263 w 6793607"/>
              <a:gd name="connsiteY1" fmla="*/ 12747 h 4382122"/>
              <a:gd name="connsiteX2" fmla="*/ 6791883 w 6793607"/>
              <a:gd name="connsiteY2" fmla="*/ 0 h 4382122"/>
              <a:gd name="connsiteX3" fmla="*/ 6792239 w 6793607"/>
              <a:gd name="connsiteY3" fmla="*/ 708113 h 4382122"/>
              <a:gd name="connsiteX4" fmla="*/ 706 w 6793607"/>
              <a:gd name="connsiteY4" fmla="*/ 4382066 h 4382122"/>
              <a:gd name="connsiteX5" fmla="*/ 703 w 6793607"/>
              <a:gd name="connsiteY5" fmla="*/ 3504308 h 4382122"/>
              <a:gd name="connsiteX0" fmla="*/ 703 w 6793607"/>
              <a:gd name="connsiteY0" fmla="*/ 3504308 h 4382122"/>
              <a:gd name="connsiteX1" fmla="*/ 6227619 w 6793607"/>
              <a:gd name="connsiteY1" fmla="*/ 607479 h 4382122"/>
              <a:gd name="connsiteX2" fmla="*/ 6791883 w 6793607"/>
              <a:gd name="connsiteY2" fmla="*/ 0 h 4382122"/>
              <a:gd name="connsiteX3" fmla="*/ 6792239 w 6793607"/>
              <a:gd name="connsiteY3" fmla="*/ 708113 h 4382122"/>
              <a:gd name="connsiteX4" fmla="*/ 706 w 6793607"/>
              <a:gd name="connsiteY4" fmla="*/ 4382066 h 4382122"/>
              <a:gd name="connsiteX5" fmla="*/ 703 w 6793607"/>
              <a:gd name="connsiteY5" fmla="*/ 3504308 h 4382122"/>
              <a:gd name="connsiteX0" fmla="*/ 703 w 6793607"/>
              <a:gd name="connsiteY0" fmla="*/ 3536165 h 4413979"/>
              <a:gd name="connsiteX1" fmla="*/ 5997160 w 6793607"/>
              <a:gd name="connsiteY1" fmla="*/ 0 h 4413979"/>
              <a:gd name="connsiteX2" fmla="*/ 6791883 w 6793607"/>
              <a:gd name="connsiteY2" fmla="*/ 31857 h 4413979"/>
              <a:gd name="connsiteX3" fmla="*/ 6792239 w 6793607"/>
              <a:gd name="connsiteY3" fmla="*/ 739970 h 4413979"/>
              <a:gd name="connsiteX4" fmla="*/ 706 w 6793607"/>
              <a:gd name="connsiteY4" fmla="*/ 4413923 h 4413979"/>
              <a:gd name="connsiteX5" fmla="*/ 703 w 6793607"/>
              <a:gd name="connsiteY5" fmla="*/ 3536165 h 4413979"/>
              <a:gd name="connsiteX0" fmla="*/ 22300 w 6792901"/>
              <a:gd name="connsiteY0" fmla="*/ 3498994 h 4413977"/>
              <a:gd name="connsiteX1" fmla="*/ 5996454 w 6792901"/>
              <a:gd name="connsiteY1" fmla="*/ 0 h 4413977"/>
              <a:gd name="connsiteX2" fmla="*/ 6791177 w 6792901"/>
              <a:gd name="connsiteY2" fmla="*/ 31857 h 4413977"/>
              <a:gd name="connsiteX3" fmla="*/ 6791533 w 6792901"/>
              <a:gd name="connsiteY3" fmla="*/ 739970 h 4413977"/>
              <a:gd name="connsiteX4" fmla="*/ 0 w 6792901"/>
              <a:gd name="connsiteY4" fmla="*/ 4413923 h 4413977"/>
              <a:gd name="connsiteX5" fmla="*/ 22300 w 6792901"/>
              <a:gd name="connsiteY5" fmla="*/ 3498994 h 4413977"/>
              <a:gd name="connsiteX0" fmla="*/ 703 w 6793606"/>
              <a:gd name="connsiteY0" fmla="*/ 3498994 h 4413977"/>
              <a:gd name="connsiteX1" fmla="*/ 5997159 w 6793606"/>
              <a:gd name="connsiteY1" fmla="*/ 0 h 4413977"/>
              <a:gd name="connsiteX2" fmla="*/ 6791882 w 6793606"/>
              <a:gd name="connsiteY2" fmla="*/ 31857 h 4413977"/>
              <a:gd name="connsiteX3" fmla="*/ 6792238 w 6793606"/>
              <a:gd name="connsiteY3" fmla="*/ 739970 h 4413977"/>
              <a:gd name="connsiteX4" fmla="*/ 705 w 6793606"/>
              <a:gd name="connsiteY4" fmla="*/ 4413923 h 4413977"/>
              <a:gd name="connsiteX5" fmla="*/ 703 w 6793606"/>
              <a:gd name="connsiteY5" fmla="*/ 3498994 h 4413977"/>
              <a:gd name="connsiteX0" fmla="*/ 703 w 6793606"/>
              <a:gd name="connsiteY0" fmla="*/ 3511742 h 4426725"/>
              <a:gd name="connsiteX1" fmla="*/ 5997159 w 6793606"/>
              <a:gd name="connsiteY1" fmla="*/ 12748 h 4426725"/>
              <a:gd name="connsiteX2" fmla="*/ 6791885 w 6793606"/>
              <a:gd name="connsiteY2" fmla="*/ 0 h 4426725"/>
              <a:gd name="connsiteX3" fmla="*/ 6792238 w 6793606"/>
              <a:gd name="connsiteY3" fmla="*/ 752718 h 4426725"/>
              <a:gd name="connsiteX4" fmla="*/ 705 w 6793606"/>
              <a:gd name="connsiteY4" fmla="*/ 4426671 h 4426725"/>
              <a:gd name="connsiteX5" fmla="*/ 703 w 6793606"/>
              <a:gd name="connsiteY5" fmla="*/ 3511742 h 4426725"/>
              <a:gd name="connsiteX0" fmla="*/ 703 w 6793609"/>
              <a:gd name="connsiteY0" fmla="*/ 3748902 h 4663885"/>
              <a:gd name="connsiteX1" fmla="*/ 5997159 w 6793609"/>
              <a:gd name="connsiteY1" fmla="*/ 249908 h 4663885"/>
              <a:gd name="connsiteX2" fmla="*/ 6791885 w 6793609"/>
              <a:gd name="connsiteY2" fmla="*/ 237160 h 4663885"/>
              <a:gd name="connsiteX3" fmla="*/ 6792241 w 6793609"/>
              <a:gd name="connsiteY3" fmla="*/ 447185 h 4663885"/>
              <a:gd name="connsiteX4" fmla="*/ 705 w 6793609"/>
              <a:gd name="connsiteY4" fmla="*/ 4663831 h 4663885"/>
              <a:gd name="connsiteX5" fmla="*/ 703 w 6793609"/>
              <a:gd name="connsiteY5" fmla="*/ 3748902 h 4663885"/>
              <a:gd name="connsiteX0" fmla="*/ 703 w 6829764"/>
              <a:gd name="connsiteY0" fmla="*/ 3544509 h 4459492"/>
              <a:gd name="connsiteX1" fmla="*/ 5997159 w 6829764"/>
              <a:gd name="connsiteY1" fmla="*/ 45515 h 4459492"/>
              <a:gd name="connsiteX2" fmla="*/ 6791885 w 6829764"/>
              <a:gd name="connsiteY2" fmla="*/ 32767 h 4459492"/>
              <a:gd name="connsiteX3" fmla="*/ 6829411 w 6829764"/>
              <a:gd name="connsiteY3" fmla="*/ 480685 h 4459492"/>
              <a:gd name="connsiteX4" fmla="*/ 705 w 6829764"/>
              <a:gd name="connsiteY4" fmla="*/ 4459438 h 4459492"/>
              <a:gd name="connsiteX5" fmla="*/ 703 w 6829764"/>
              <a:gd name="connsiteY5" fmla="*/ 3544509 h 4459492"/>
              <a:gd name="connsiteX0" fmla="*/ 703 w 6829411"/>
              <a:gd name="connsiteY0" fmla="*/ 3511742 h 4426725"/>
              <a:gd name="connsiteX1" fmla="*/ 5997159 w 6829411"/>
              <a:gd name="connsiteY1" fmla="*/ 12748 h 4426725"/>
              <a:gd name="connsiteX2" fmla="*/ 6791885 w 6829411"/>
              <a:gd name="connsiteY2" fmla="*/ 0 h 4426725"/>
              <a:gd name="connsiteX3" fmla="*/ 6829411 w 6829411"/>
              <a:gd name="connsiteY3" fmla="*/ 447918 h 4426725"/>
              <a:gd name="connsiteX4" fmla="*/ 705 w 6829411"/>
              <a:gd name="connsiteY4" fmla="*/ 4426671 h 4426725"/>
              <a:gd name="connsiteX5" fmla="*/ 703 w 6829411"/>
              <a:gd name="connsiteY5" fmla="*/ 3511742 h 4426725"/>
              <a:gd name="connsiteX0" fmla="*/ 703 w 6829411"/>
              <a:gd name="connsiteY0" fmla="*/ 3511775 h 4426758"/>
              <a:gd name="connsiteX1" fmla="*/ 5997159 w 6829411"/>
              <a:gd name="connsiteY1" fmla="*/ 12781 h 4426758"/>
              <a:gd name="connsiteX2" fmla="*/ 6791885 w 6829411"/>
              <a:gd name="connsiteY2" fmla="*/ 33 h 4426758"/>
              <a:gd name="connsiteX3" fmla="*/ 6829411 w 6829411"/>
              <a:gd name="connsiteY3" fmla="*/ 447951 h 4426758"/>
              <a:gd name="connsiteX4" fmla="*/ 705 w 6829411"/>
              <a:gd name="connsiteY4" fmla="*/ 4426704 h 4426758"/>
              <a:gd name="connsiteX5" fmla="*/ 703 w 6829411"/>
              <a:gd name="connsiteY5" fmla="*/ 3511775 h 4426758"/>
              <a:gd name="connsiteX0" fmla="*/ 703 w 6792688"/>
              <a:gd name="connsiteY0" fmla="*/ 3511772 h 4426755"/>
              <a:gd name="connsiteX1" fmla="*/ 5997159 w 6792688"/>
              <a:gd name="connsiteY1" fmla="*/ 12778 h 4426755"/>
              <a:gd name="connsiteX2" fmla="*/ 6791885 w 6792688"/>
              <a:gd name="connsiteY2" fmla="*/ 30 h 4426755"/>
              <a:gd name="connsiteX3" fmla="*/ 6717898 w 6792688"/>
              <a:gd name="connsiteY3" fmla="*/ 499987 h 4426755"/>
              <a:gd name="connsiteX4" fmla="*/ 705 w 6792688"/>
              <a:gd name="connsiteY4" fmla="*/ 4426701 h 4426755"/>
              <a:gd name="connsiteX5" fmla="*/ 703 w 6792688"/>
              <a:gd name="connsiteY5" fmla="*/ 3511772 h 4426755"/>
              <a:gd name="connsiteX0" fmla="*/ 703 w 6792295"/>
              <a:gd name="connsiteY0" fmla="*/ 3511795 h 4426778"/>
              <a:gd name="connsiteX1" fmla="*/ 5997159 w 6792295"/>
              <a:gd name="connsiteY1" fmla="*/ 12801 h 4426778"/>
              <a:gd name="connsiteX2" fmla="*/ 6791885 w 6792295"/>
              <a:gd name="connsiteY2" fmla="*/ 53 h 4426778"/>
              <a:gd name="connsiteX3" fmla="*/ 6628688 w 6792295"/>
              <a:gd name="connsiteY3" fmla="*/ 269552 h 4426778"/>
              <a:gd name="connsiteX4" fmla="*/ 705 w 6792295"/>
              <a:gd name="connsiteY4" fmla="*/ 4426724 h 4426778"/>
              <a:gd name="connsiteX5" fmla="*/ 703 w 6792295"/>
              <a:gd name="connsiteY5" fmla="*/ 3511795 h 4426778"/>
              <a:gd name="connsiteX0" fmla="*/ 703 w 6795884"/>
              <a:gd name="connsiteY0" fmla="*/ 3511773 h 4426756"/>
              <a:gd name="connsiteX1" fmla="*/ 5997159 w 6795884"/>
              <a:gd name="connsiteY1" fmla="*/ 12779 h 4426756"/>
              <a:gd name="connsiteX2" fmla="*/ 6791885 w 6795884"/>
              <a:gd name="connsiteY2" fmla="*/ 31 h 4426756"/>
              <a:gd name="connsiteX3" fmla="*/ 6792242 w 6795884"/>
              <a:gd name="connsiteY3" fmla="*/ 492554 h 4426756"/>
              <a:gd name="connsiteX4" fmla="*/ 705 w 6795884"/>
              <a:gd name="connsiteY4" fmla="*/ 4426702 h 4426756"/>
              <a:gd name="connsiteX5" fmla="*/ 703 w 6795884"/>
              <a:gd name="connsiteY5" fmla="*/ 3511773 h 4426756"/>
              <a:gd name="connsiteX0" fmla="*/ 98321 w 6893502"/>
              <a:gd name="connsiteY0" fmla="*/ 3511773 h 4485747"/>
              <a:gd name="connsiteX1" fmla="*/ 6094777 w 6893502"/>
              <a:gd name="connsiteY1" fmla="*/ 12779 h 4485747"/>
              <a:gd name="connsiteX2" fmla="*/ 6889503 w 6893502"/>
              <a:gd name="connsiteY2" fmla="*/ 31 h 4485747"/>
              <a:gd name="connsiteX3" fmla="*/ 6889860 w 6893502"/>
              <a:gd name="connsiteY3" fmla="*/ 492554 h 4485747"/>
              <a:gd name="connsiteX4" fmla="*/ 0 w 6893502"/>
              <a:gd name="connsiteY4" fmla="*/ 4485696 h 4485747"/>
              <a:gd name="connsiteX5" fmla="*/ 98321 w 6893502"/>
              <a:gd name="connsiteY5" fmla="*/ 3511773 h 4485747"/>
              <a:gd name="connsiteX0" fmla="*/ 4915 w 6893502"/>
              <a:gd name="connsiteY0" fmla="*/ 3565852 h 4485750"/>
              <a:gd name="connsiteX1" fmla="*/ 6094777 w 6893502"/>
              <a:gd name="connsiteY1" fmla="*/ 12779 h 4485750"/>
              <a:gd name="connsiteX2" fmla="*/ 6889503 w 6893502"/>
              <a:gd name="connsiteY2" fmla="*/ 31 h 4485750"/>
              <a:gd name="connsiteX3" fmla="*/ 6889860 w 6893502"/>
              <a:gd name="connsiteY3" fmla="*/ 492554 h 4485750"/>
              <a:gd name="connsiteX4" fmla="*/ 0 w 6893502"/>
              <a:gd name="connsiteY4" fmla="*/ 4485696 h 4485750"/>
              <a:gd name="connsiteX5" fmla="*/ 4915 w 6893502"/>
              <a:gd name="connsiteY5" fmla="*/ 3565852 h 4485750"/>
              <a:gd name="connsiteX0" fmla="*/ 4915 w 6893502"/>
              <a:gd name="connsiteY0" fmla="*/ 3565852 h 4485751"/>
              <a:gd name="connsiteX1" fmla="*/ 6094777 w 6893502"/>
              <a:gd name="connsiteY1" fmla="*/ 12779 h 4485751"/>
              <a:gd name="connsiteX2" fmla="*/ 6889503 w 6893502"/>
              <a:gd name="connsiteY2" fmla="*/ 31 h 4485751"/>
              <a:gd name="connsiteX3" fmla="*/ 6889860 w 6893502"/>
              <a:gd name="connsiteY3" fmla="*/ 492554 h 4485751"/>
              <a:gd name="connsiteX4" fmla="*/ 0 w 6893502"/>
              <a:gd name="connsiteY4" fmla="*/ 4485696 h 4485751"/>
              <a:gd name="connsiteX5" fmla="*/ 4915 w 6893502"/>
              <a:gd name="connsiteY5" fmla="*/ 3565852 h 4485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93502" h="4485751">
                <a:moveTo>
                  <a:pt x="4915" y="3565852"/>
                </a:moveTo>
                <a:lnTo>
                  <a:pt x="6094777" y="12779"/>
                </a:lnTo>
                <a:lnTo>
                  <a:pt x="6889503" y="31"/>
                </a:lnTo>
                <a:cubicBezTo>
                  <a:pt x="6899494" y="-4522"/>
                  <a:pt x="6887303" y="504541"/>
                  <a:pt x="6889860" y="492554"/>
                </a:cubicBezTo>
                <a:lnTo>
                  <a:pt x="0" y="4485696"/>
                </a:lnTo>
                <a:cubicBezTo>
                  <a:pt x="2437" y="4494033"/>
                  <a:pt x="-2440" y="3567238"/>
                  <a:pt x="4915" y="3565852"/>
                </a:cubicBezTo>
                <a:close/>
              </a:path>
            </a:pathLst>
          </a:custGeom>
          <a:solidFill>
            <a:srgbClr val="92D05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Triangle 8"/>
          <p:cNvSpPr/>
          <p:nvPr/>
        </p:nvSpPr>
        <p:spPr>
          <a:xfrm>
            <a:off x="-20779" y="1864426"/>
            <a:ext cx="2977735" cy="5029077"/>
          </a:xfrm>
          <a:prstGeom prst="r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8" name="Group 17">
            <a:extLst>
              <a:ext uri="{FF2B5EF4-FFF2-40B4-BE49-F238E27FC236}">
                <a16:creationId xmlns:a16="http://schemas.microsoft.com/office/drawing/2014/main" id="{3B046C5B-074D-8F44-9650-DF096B19E945}"/>
              </a:ext>
            </a:extLst>
          </p:cNvPr>
          <p:cNvGrpSpPr/>
          <p:nvPr/>
        </p:nvGrpSpPr>
        <p:grpSpPr>
          <a:xfrm>
            <a:off x="-1" y="5780626"/>
            <a:ext cx="9183611" cy="613954"/>
            <a:chOff x="0" y="1005840"/>
            <a:chExt cx="9113750" cy="613954"/>
          </a:xfrm>
        </p:grpSpPr>
        <p:sp>
          <p:nvSpPr>
            <p:cNvPr id="20" name="Rectangle 19">
              <a:extLst>
                <a:ext uri="{FF2B5EF4-FFF2-40B4-BE49-F238E27FC236}">
                  <a16:creationId xmlns:a16="http://schemas.microsoft.com/office/drawing/2014/main" id="{E2C56E95-FAE3-074E-B5B5-957308907DCF}"/>
                </a:ext>
              </a:extLst>
            </p:cNvPr>
            <p:cNvSpPr/>
            <p:nvPr/>
          </p:nvSpPr>
          <p:spPr>
            <a:xfrm>
              <a:off x="0" y="1005840"/>
              <a:ext cx="9113750" cy="613954"/>
            </a:xfrm>
            <a:prstGeom prst="rect">
              <a:avLst/>
            </a:prstGeom>
            <a:solidFill>
              <a:srgbClr val="0016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2" name="Straight Connector 21">
              <a:extLst>
                <a:ext uri="{FF2B5EF4-FFF2-40B4-BE49-F238E27FC236}">
                  <a16:creationId xmlns:a16="http://schemas.microsoft.com/office/drawing/2014/main" id="{DF505B23-374C-7449-9586-82F9CDD5190A}"/>
                </a:ext>
              </a:extLst>
            </p:cNvPr>
            <p:cNvCxnSpPr>
              <a:cxnSpLocks/>
            </p:cNvCxnSpPr>
            <p:nvPr/>
          </p:nvCxnSpPr>
          <p:spPr>
            <a:xfrm>
              <a:off x="0" y="1619794"/>
              <a:ext cx="9113750" cy="0"/>
            </a:xfrm>
            <a:prstGeom prst="line">
              <a:avLst/>
            </a:prstGeom>
            <a:ln w="50800">
              <a:solidFill>
                <a:srgbClr val="F05A22"/>
              </a:solidFill>
            </a:ln>
          </p:spPr>
          <p:style>
            <a:lnRef idx="1">
              <a:schemeClr val="accent1"/>
            </a:lnRef>
            <a:fillRef idx="0">
              <a:schemeClr val="accent1"/>
            </a:fillRef>
            <a:effectRef idx="0">
              <a:schemeClr val="accent1"/>
            </a:effectRef>
            <a:fontRef idx="minor">
              <a:schemeClr val="tx1"/>
            </a:fontRef>
          </p:style>
        </p:cxnSp>
      </p:grpSp>
      <p:sp>
        <p:nvSpPr>
          <p:cNvPr id="23" name="TextBox 22">
            <a:extLst>
              <a:ext uri="{FF2B5EF4-FFF2-40B4-BE49-F238E27FC236}">
                <a16:creationId xmlns:a16="http://schemas.microsoft.com/office/drawing/2014/main" id="{51CDEEA7-311F-3A45-95EF-A3E4BC4BAF29}"/>
              </a:ext>
            </a:extLst>
          </p:cNvPr>
          <p:cNvSpPr txBox="1"/>
          <p:nvPr/>
        </p:nvSpPr>
        <p:spPr>
          <a:xfrm>
            <a:off x="916710" y="5824728"/>
            <a:ext cx="7155008" cy="553998"/>
          </a:xfrm>
          <a:prstGeom prst="rect">
            <a:avLst/>
          </a:prstGeom>
          <a:noFill/>
        </p:spPr>
        <p:txBody>
          <a:bodyPr wrap="square" rtlCol="0">
            <a:spAutoFit/>
          </a:bodyPr>
          <a:lstStyle/>
          <a:p>
            <a:r>
              <a:rPr lang="en-US" sz="3000" dirty="0">
                <a:solidFill>
                  <a:schemeClr val="bg1"/>
                </a:solidFill>
                <a:latin typeface="TheSansB W7" panose="020B0402050302020203" pitchFamily="34" charset="77"/>
              </a:rPr>
              <a:t>Q&amp;A</a:t>
            </a:r>
          </a:p>
        </p:txBody>
      </p:sp>
      <p:pic>
        <p:nvPicPr>
          <p:cNvPr id="10" name="Picture 9">
            <a:extLst>
              <a:ext uri="{FF2B5EF4-FFF2-40B4-BE49-F238E27FC236}">
                <a16:creationId xmlns:a16="http://schemas.microsoft.com/office/drawing/2014/main" id="{DA0ED1EC-D7D6-3E4E-A3F1-7C00C0F3856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03681" y="5101335"/>
            <a:ext cx="908072" cy="650559"/>
          </a:xfrm>
          <a:prstGeom prst="rect">
            <a:avLst/>
          </a:prstGeom>
        </p:spPr>
      </p:pic>
    </p:spTree>
    <p:extLst>
      <p:ext uri="{BB962C8B-B14F-4D97-AF65-F5344CB8AC3E}">
        <p14:creationId xmlns:p14="http://schemas.microsoft.com/office/powerpoint/2010/main" val="13658132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E0D35236-1213-D647-8900-5082FB131A39}"/>
              </a:ext>
            </a:extLst>
          </p:cNvPr>
          <p:cNvGrpSpPr/>
          <p:nvPr/>
        </p:nvGrpSpPr>
        <p:grpSpPr>
          <a:xfrm>
            <a:off x="175605" y="491038"/>
            <a:ext cx="9144000" cy="613954"/>
            <a:chOff x="0" y="1005840"/>
            <a:chExt cx="9144000" cy="613954"/>
          </a:xfrm>
        </p:grpSpPr>
        <p:sp>
          <p:nvSpPr>
            <p:cNvPr id="3" name="Rectangle 2">
              <a:extLst>
                <a:ext uri="{FF2B5EF4-FFF2-40B4-BE49-F238E27FC236}">
                  <a16:creationId xmlns:a16="http://schemas.microsoft.com/office/drawing/2014/main" id="{5C1B3119-0986-3C45-A333-0A6682047755}"/>
                </a:ext>
              </a:extLst>
            </p:cNvPr>
            <p:cNvSpPr/>
            <p:nvPr/>
          </p:nvSpPr>
          <p:spPr>
            <a:xfrm>
              <a:off x="0" y="1005840"/>
              <a:ext cx="9144000" cy="613954"/>
            </a:xfrm>
            <a:prstGeom prst="rect">
              <a:avLst/>
            </a:prstGeom>
            <a:solidFill>
              <a:srgbClr val="0016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F4282615-2D2B-534B-83AC-AA591891C2A0}"/>
                </a:ext>
              </a:extLst>
            </p:cNvPr>
            <p:cNvCxnSpPr/>
            <p:nvPr/>
          </p:nvCxnSpPr>
          <p:spPr>
            <a:xfrm>
              <a:off x="0" y="1619794"/>
              <a:ext cx="9144000" cy="0"/>
            </a:xfrm>
            <a:prstGeom prst="line">
              <a:avLst/>
            </a:prstGeom>
            <a:ln w="50800">
              <a:solidFill>
                <a:srgbClr val="F05A22"/>
              </a:solidFill>
            </a:ln>
          </p:spPr>
          <p:style>
            <a:lnRef idx="1">
              <a:schemeClr val="accent1"/>
            </a:lnRef>
            <a:fillRef idx="0">
              <a:schemeClr val="accent1"/>
            </a:fillRef>
            <a:effectRef idx="0">
              <a:schemeClr val="accent1"/>
            </a:effectRef>
            <a:fontRef idx="minor">
              <a:schemeClr val="tx1"/>
            </a:fontRef>
          </p:style>
        </p:cxnSp>
      </p:grpSp>
      <p:sp>
        <p:nvSpPr>
          <p:cNvPr id="5" name="Rectangle 25">
            <a:extLst>
              <a:ext uri="{FF2B5EF4-FFF2-40B4-BE49-F238E27FC236}">
                <a16:creationId xmlns:a16="http://schemas.microsoft.com/office/drawing/2014/main" id="{892F58A8-ABB6-3447-B30A-51E219030DD8}"/>
              </a:ext>
            </a:extLst>
          </p:cNvPr>
          <p:cNvSpPr/>
          <p:nvPr/>
        </p:nvSpPr>
        <p:spPr>
          <a:xfrm>
            <a:off x="-15552" y="-21419"/>
            <a:ext cx="858741" cy="5932144"/>
          </a:xfrm>
          <a:custGeom>
            <a:avLst/>
            <a:gdLst>
              <a:gd name="connsiteX0" fmla="*/ 0 w 580445"/>
              <a:gd name="connsiteY0" fmla="*/ 0 h 5454595"/>
              <a:gd name="connsiteX1" fmla="*/ 580445 w 580445"/>
              <a:gd name="connsiteY1" fmla="*/ 0 h 5454595"/>
              <a:gd name="connsiteX2" fmla="*/ 580445 w 580445"/>
              <a:gd name="connsiteY2" fmla="*/ 5454595 h 5454595"/>
              <a:gd name="connsiteX3" fmla="*/ 0 w 580445"/>
              <a:gd name="connsiteY3" fmla="*/ 5454595 h 5454595"/>
              <a:gd name="connsiteX4" fmla="*/ 0 w 580445"/>
              <a:gd name="connsiteY4" fmla="*/ 0 h 5454595"/>
              <a:gd name="connsiteX0" fmla="*/ 238539 w 818984"/>
              <a:gd name="connsiteY0" fmla="*/ 0 h 5454595"/>
              <a:gd name="connsiteX1" fmla="*/ 818984 w 818984"/>
              <a:gd name="connsiteY1" fmla="*/ 0 h 5454595"/>
              <a:gd name="connsiteX2" fmla="*/ 818984 w 818984"/>
              <a:gd name="connsiteY2" fmla="*/ 5454595 h 5454595"/>
              <a:gd name="connsiteX3" fmla="*/ 0 w 818984"/>
              <a:gd name="connsiteY3" fmla="*/ 1661823 h 5454595"/>
              <a:gd name="connsiteX4" fmla="*/ 238539 w 818984"/>
              <a:gd name="connsiteY4" fmla="*/ 0 h 5454595"/>
              <a:gd name="connsiteX0" fmla="*/ 254442 w 834887"/>
              <a:gd name="connsiteY0" fmla="*/ 0 h 5136543"/>
              <a:gd name="connsiteX1" fmla="*/ 834887 w 834887"/>
              <a:gd name="connsiteY1" fmla="*/ 0 h 5136543"/>
              <a:gd name="connsiteX2" fmla="*/ 0 w 834887"/>
              <a:gd name="connsiteY2" fmla="*/ 5136543 h 5136543"/>
              <a:gd name="connsiteX3" fmla="*/ 15903 w 834887"/>
              <a:gd name="connsiteY3" fmla="*/ 1661823 h 5136543"/>
              <a:gd name="connsiteX4" fmla="*/ 254442 w 834887"/>
              <a:gd name="connsiteY4" fmla="*/ 0 h 5136543"/>
              <a:gd name="connsiteX0" fmla="*/ 254442 w 620201"/>
              <a:gd name="connsiteY0" fmla="*/ 7951 h 5144494"/>
              <a:gd name="connsiteX1" fmla="*/ 620201 w 620201"/>
              <a:gd name="connsiteY1" fmla="*/ 0 h 5144494"/>
              <a:gd name="connsiteX2" fmla="*/ 0 w 620201"/>
              <a:gd name="connsiteY2" fmla="*/ 5144494 h 5144494"/>
              <a:gd name="connsiteX3" fmla="*/ 15903 w 620201"/>
              <a:gd name="connsiteY3" fmla="*/ 1669774 h 5144494"/>
              <a:gd name="connsiteX4" fmla="*/ 254442 w 620201"/>
              <a:gd name="connsiteY4" fmla="*/ 7951 h 5144494"/>
              <a:gd name="connsiteX0" fmla="*/ 254442 w 747422"/>
              <a:gd name="connsiteY0" fmla="*/ 15903 h 5152446"/>
              <a:gd name="connsiteX1" fmla="*/ 747422 w 747422"/>
              <a:gd name="connsiteY1" fmla="*/ 0 h 5152446"/>
              <a:gd name="connsiteX2" fmla="*/ 0 w 747422"/>
              <a:gd name="connsiteY2" fmla="*/ 5152446 h 5152446"/>
              <a:gd name="connsiteX3" fmla="*/ 15903 w 747422"/>
              <a:gd name="connsiteY3" fmla="*/ 1677726 h 5152446"/>
              <a:gd name="connsiteX4" fmla="*/ 254442 w 747422"/>
              <a:gd name="connsiteY4" fmla="*/ 15903 h 5152446"/>
              <a:gd name="connsiteX0" fmla="*/ 254442 w 842838"/>
              <a:gd name="connsiteY0" fmla="*/ 15903 h 5152446"/>
              <a:gd name="connsiteX1" fmla="*/ 842838 w 842838"/>
              <a:gd name="connsiteY1" fmla="*/ 0 h 5152446"/>
              <a:gd name="connsiteX2" fmla="*/ 0 w 842838"/>
              <a:gd name="connsiteY2" fmla="*/ 5152446 h 5152446"/>
              <a:gd name="connsiteX3" fmla="*/ 15903 w 842838"/>
              <a:gd name="connsiteY3" fmla="*/ 1677726 h 5152446"/>
              <a:gd name="connsiteX4" fmla="*/ 254442 w 842838"/>
              <a:gd name="connsiteY4" fmla="*/ 15903 h 5152446"/>
              <a:gd name="connsiteX0" fmla="*/ 7952 w 842838"/>
              <a:gd name="connsiteY0" fmla="*/ 9008 h 5152446"/>
              <a:gd name="connsiteX1" fmla="*/ 842838 w 842838"/>
              <a:gd name="connsiteY1" fmla="*/ 0 h 5152446"/>
              <a:gd name="connsiteX2" fmla="*/ 0 w 842838"/>
              <a:gd name="connsiteY2" fmla="*/ 5152446 h 5152446"/>
              <a:gd name="connsiteX3" fmla="*/ 15903 w 842838"/>
              <a:gd name="connsiteY3" fmla="*/ 1677726 h 5152446"/>
              <a:gd name="connsiteX4" fmla="*/ 7952 w 842838"/>
              <a:gd name="connsiteY4" fmla="*/ 9008 h 5152446"/>
              <a:gd name="connsiteX0" fmla="*/ 8304 w 843190"/>
              <a:gd name="connsiteY0" fmla="*/ 9008 h 5152446"/>
              <a:gd name="connsiteX1" fmla="*/ 843190 w 843190"/>
              <a:gd name="connsiteY1" fmla="*/ 0 h 5152446"/>
              <a:gd name="connsiteX2" fmla="*/ 352 w 843190"/>
              <a:gd name="connsiteY2" fmla="*/ 5152446 h 5152446"/>
              <a:gd name="connsiteX3" fmla="*/ 352 w 843190"/>
              <a:gd name="connsiteY3" fmla="*/ 1691518 h 5152446"/>
              <a:gd name="connsiteX4" fmla="*/ 8304 w 843190"/>
              <a:gd name="connsiteY4" fmla="*/ 9008 h 5152446"/>
              <a:gd name="connsiteX0" fmla="*/ 0 w 858740"/>
              <a:gd name="connsiteY0" fmla="*/ 0 h 5157230"/>
              <a:gd name="connsiteX1" fmla="*/ 858740 w 858740"/>
              <a:gd name="connsiteY1" fmla="*/ 4784 h 5157230"/>
              <a:gd name="connsiteX2" fmla="*/ 15902 w 858740"/>
              <a:gd name="connsiteY2" fmla="*/ 5157230 h 5157230"/>
              <a:gd name="connsiteX3" fmla="*/ 15902 w 858740"/>
              <a:gd name="connsiteY3" fmla="*/ 1696302 h 5157230"/>
              <a:gd name="connsiteX4" fmla="*/ 0 w 858740"/>
              <a:gd name="connsiteY4" fmla="*/ 0 h 5157230"/>
              <a:gd name="connsiteX0" fmla="*/ 1 w 858741"/>
              <a:gd name="connsiteY0" fmla="*/ 0 h 5281358"/>
              <a:gd name="connsiteX1" fmla="*/ 858741 w 858741"/>
              <a:gd name="connsiteY1" fmla="*/ 4784 h 5281358"/>
              <a:gd name="connsiteX2" fmla="*/ 0 w 858741"/>
              <a:gd name="connsiteY2" fmla="*/ 5281358 h 5281358"/>
              <a:gd name="connsiteX3" fmla="*/ 15903 w 858741"/>
              <a:gd name="connsiteY3" fmla="*/ 1696302 h 5281358"/>
              <a:gd name="connsiteX4" fmla="*/ 1 w 858741"/>
              <a:gd name="connsiteY4" fmla="*/ 0 h 5281358"/>
              <a:gd name="connsiteX0" fmla="*/ 1 w 858741"/>
              <a:gd name="connsiteY0" fmla="*/ 0 h 5144808"/>
              <a:gd name="connsiteX1" fmla="*/ 858741 w 858741"/>
              <a:gd name="connsiteY1" fmla="*/ 4784 h 5144808"/>
              <a:gd name="connsiteX2" fmla="*/ 0 w 858741"/>
              <a:gd name="connsiteY2" fmla="*/ 5144808 h 5144808"/>
              <a:gd name="connsiteX3" fmla="*/ 15903 w 858741"/>
              <a:gd name="connsiteY3" fmla="*/ 1696302 h 5144808"/>
              <a:gd name="connsiteX4" fmla="*/ 1 w 858741"/>
              <a:gd name="connsiteY4" fmla="*/ 0 h 5144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8741" h="5144808">
                <a:moveTo>
                  <a:pt x="1" y="0"/>
                </a:moveTo>
                <a:lnTo>
                  <a:pt x="858741" y="4784"/>
                </a:lnTo>
                <a:lnTo>
                  <a:pt x="0" y="5144808"/>
                </a:lnTo>
                <a:lnTo>
                  <a:pt x="15903" y="1696302"/>
                </a:lnTo>
                <a:cubicBezTo>
                  <a:pt x="13253" y="1140063"/>
                  <a:pt x="2651" y="556239"/>
                  <a:pt x="1" y="0"/>
                </a:cubicBezTo>
                <a:close/>
              </a:path>
            </a:pathLst>
          </a:custGeom>
          <a:solidFill>
            <a:srgbClr val="02AC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25">
            <a:extLst>
              <a:ext uri="{FF2B5EF4-FFF2-40B4-BE49-F238E27FC236}">
                <a16:creationId xmlns:a16="http://schemas.microsoft.com/office/drawing/2014/main" id="{EC97DC94-B3F5-D045-AF7E-BC745D231F3B}"/>
              </a:ext>
            </a:extLst>
          </p:cNvPr>
          <p:cNvSpPr/>
          <p:nvPr/>
        </p:nvSpPr>
        <p:spPr>
          <a:xfrm>
            <a:off x="-16668" y="-39756"/>
            <a:ext cx="764089" cy="5263764"/>
          </a:xfrm>
          <a:custGeom>
            <a:avLst/>
            <a:gdLst>
              <a:gd name="connsiteX0" fmla="*/ 0 w 580445"/>
              <a:gd name="connsiteY0" fmla="*/ 0 h 5454595"/>
              <a:gd name="connsiteX1" fmla="*/ 580445 w 580445"/>
              <a:gd name="connsiteY1" fmla="*/ 0 h 5454595"/>
              <a:gd name="connsiteX2" fmla="*/ 580445 w 580445"/>
              <a:gd name="connsiteY2" fmla="*/ 5454595 h 5454595"/>
              <a:gd name="connsiteX3" fmla="*/ 0 w 580445"/>
              <a:gd name="connsiteY3" fmla="*/ 5454595 h 5454595"/>
              <a:gd name="connsiteX4" fmla="*/ 0 w 580445"/>
              <a:gd name="connsiteY4" fmla="*/ 0 h 5454595"/>
              <a:gd name="connsiteX0" fmla="*/ 238539 w 818984"/>
              <a:gd name="connsiteY0" fmla="*/ 0 h 5454595"/>
              <a:gd name="connsiteX1" fmla="*/ 818984 w 818984"/>
              <a:gd name="connsiteY1" fmla="*/ 0 h 5454595"/>
              <a:gd name="connsiteX2" fmla="*/ 818984 w 818984"/>
              <a:gd name="connsiteY2" fmla="*/ 5454595 h 5454595"/>
              <a:gd name="connsiteX3" fmla="*/ 0 w 818984"/>
              <a:gd name="connsiteY3" fmla="*/ 1661823 h 5454595"/>
              <a:gd name="connsiteX4" fmla="*/ 238539 w 818984"/>
              <a:gd name="connsiteY4" fmla="*/ 0 h 5454595"/>
              <a:gd name="connsiteX0" fmla="*/ 254442 w 834887"/>
              <a:gd name="connsiteY0" fmla="*/ 0 h 5136543"/>
              <a:gd name="connsiteX1" fmla="*/ 834887 w 834887"/>
              <a:gd name="connsiteY1" fmla="*/ 0 h 5136543"/>
              <a:gd name="connsiteX2" fmla="*/ 0 w 834887"/>
              <a:gd name="connsiteY2" fmla="*/ 5136543 h 5136543"/>
              <a:gd name="connsiteX3" fmla="*/ 15903 w 834887"/>
              <a:gd name="connsiteY3" fmla="*/ 1661823 h 5136543"/>
              <a:gd name="connsiteX4" fmla="*/ 254442 w 834887"/>
              <a:gd name="connsiteY4" fmla="*/ 0 h 5136543"/>
              <a:gd name="connsiteX0" fmla="*/ 254442 w 620201"/>
              <a:gd name="connsiteY0" fmla="*/ 7951 h 5144494"/>
              <a:gd name="connsiteX1" fmla="*/ 620201 w 620201"/>
              <a:gd name="connsiteY1" fmla="*/ 0 h 5144494"/>
              <a:gd name="connsiteX2" fmla="*/ 0 w 620201"/>
              <a:gd name="connsiteY2" fmla="*/ 5144494 h 5144494"/>
              <a:gd name="connsiteX3" fmla="*/ 15903 w 620201"/>
              <a:gd name="connsiteY3" fmla="*/ 1669774 h 5144494"/>
              <a:gd name="connsiteX4" fmla="*/ 254442 w 620201"/>
              <a:gd name="connsiteY4" fmla="*/ 7951 h 5144494"/>
              <a:gd name="connsiteX0" fmla="*/ 254442 w 747422"/>
              <a:gd name="connsiteY0" fmla="*/ 15903 h 5152446"/>
              <a:gd name="connsiteX1" fmla="*/ 747422 w 747422"/>
              <a:gd name="connsiteY1" fmla="*/ 0 h 5152446"/>
              <a:gd name="connsiteX2" fmla="*/ 0 w 747422"/>
              <a:gd name="connsiteY2" fmla="*/ 5152446 h 5152446"/>
              <a:gd name="connsiteX3" fmla="*/ 15903 w 747422"/>
              <a:gd name="connsiteY3" fmla="*/ 1677726 h 5152446"/>
              <a:gd name="connsiteX4" fmla="*/ 254442 w 747422"/>
              <a:gd name="connsiteY4" fmla="*/ 15903 h 5152446"/>
              <a:gd name="connsiteX0" fmla="*/ 238540 w 747422"/>
              <a:gd name="connsiteY0" fmla="*/ 0 h 5176299"/>
              <a:gd name="connsiteX1" fmla="*/ 747422 w 747422"/>
              <a:gd name="connsiteY1" fmla="*/ 23853 h 5176299"/>
              <a:gd name="connsiteX2" fmla="*/ 0 w 747422"/>
              <a:gd name="connsiteY2" fmla="*/ 5176299 h 5176299"/>
              <a:gd name="connsiteX3" fmla="*/ 15903 w 747422"/>
              <a:gd name="connsiteY3" fmla="*/ 1701579 h 5176299"/>
              <a:gd name="connsiteX4" fmla="*/ 238540 w 747422"/>
              <a:gd name="connsiteY4" fmla="*/ 0 h 5176299"/>
              <a:gd name="connsiteX0" fmla="*/ 238540 w 747422"/>
              <a:gd name="connsiteY0" fmla="*/ 0 h 5176299"/>
              <a:gd name="connsiteX1" fmla="*/ 747422 w 747422"/>
              <a:gd name="connsiteY1" fmla="*/ 7950 h 5176299"/>
              <a:gd name="connsiteX2" fmla="*/ 0 w 747422"/>
              <a:gd name="connsiteY2" fmla="*/ 5176299 h 5176299"/>
              <a:gd name="connsiteX3" fmla="*/ 15903 w 747422"/>
              <a:gd name="connsiteY3" fmla="*/ 1701579 h 5176299"/>
              <a:gd name="connsiteX4" fmla="*/ 238540 w 747422"/>
              <a:gd name="connsiteY4" fmla="*/ 0 h 5176299"/>
              <a:gd name="connsiteX0" fmla="*/ 238540 w 747422"/>
              <a:gd name="connsiteY0" fmla="*/ 0 h 5176299"/>
              <a:gd name="connsiteX1" fmla="*/ 747422 w 747422"/>
              <a:gd name="connsiteY1" fmla="*/ 7950 h 5176299"/>
              <a:gd name="connsiteX2" fmla="*/ 0 w 747422"/>
              <a:gd name="connsiteY2" fmla="*/ 5176299 h 5176299"/>
              <a:gd name="connsiteX3" fmla="*/ 15903 w 747422"/>
              <a:gd name="connsiteY3" fmla="*/ 1701579 h 5176299"/>
              <a:gd name="connsiteX4" fmla="*/ 238540 w 747422"/>
              <a:gd name="connsiteY4" fmla="*/ 0 h 5176299"/>
              <a:gd name="connsiteX0" fmla="*/ 238540 w 747422"/>
              <a:gd name="connsiteY0" fmla="*/ 0 h 5176299"/>
              <a:gd name="connsiteX1" fmla="*/ 747422 w 747422"/>
              <a:gd name="connsiteY1" fmla="*/ 7950 h 5176299"/>
              <a:gd name="connsiteX2" fmla="*/ 0 w 747422"/>
              <a:gd name="connsiteY2" fmla="*/ 5176299 h 5176299"/>
              <a:gd name="connsiteX3" fmla="*/ 7952 w 747422"/>
              <a:gd name="connsiteY3" fmla="*/ 1733385 h 5176299"/>
              <a:gd name="connsiteX4" fmla="*/ 238540 w 747422"/>
              <a:gd name="connsiteY4" fmla="*/ 0 h 5176299"/>
              <a:gd name="connsiteX0" fmla="*/ 254443 w 763325"/>
              <a:gd name="connsiteY0" fmla="*/ 0 h 5263764"/>
              <a:gd name="connsiteX1" fmla="*/ 763325 w 763325"/>
              <a:gd name="connsiteY1" fmla="*/ 7950 h 5263764"/>
              <a:gd name="connsiteX2" fmla="*/ 0 w 763325"/>
              <a:gd name="connsiteY2" fmla="*/ 5263764 h 5263764"/>
              <a:gd name="connsiteX3" fmla="*/ 23855 w 763325"/>
              <a:gd name="connsiteY3" fmla="*/ 1733385 h 5263764"/>
              <a:gd name="connsiteX4" fmla="*/ 254443 w 763325"/>
              <a:gd name="connsiteY4" fmla="*/ 0 h 5263764"/>
              <a:gd name="connsiteX0" fmla="*/ 255207 w 764089"/>
              <a:gd name="connsiteY0" fmla="*/ 0 h 5263764"/>
              <a:gd name="connsiteX1" fmla="*/ 764089 w 764089"/>
              <a:gd name="connsiteY1" fmla="*/ 7950 h 5263764"/>
              <a:gd name="connsiteX2" fmla="*/ 764 w 764089"/>
              <a:gd name="connsiteY2" fmla="*/ 5263764 h 5263764"/>
              <a:gd name="connsiteX3" fmla="*/ 765 w 764089"/>
              <a:gd name="connsiteY3" fmla="*/ 1773141 h 5263764"/>
              <a:gd name="connsiteX4" fmla="*/ 255207 w 764089"/>
              <a:gd name="connsiteY4" fmla="*/ 0 h 52637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4089" h="5263764">
                <a:moveTo>
                  <a:pt x="255207" y="0"/>
                </a:moveTo>
                <a:cubicBezTo>
                  <a:pt x="424834" y="2650"/>
                  <a:pt x="292313" y="5300"/>
                  <a:pt x="764089" y="7950"/>
                </a:cubicBezTo>
                <a:lnTo>
                  <a:pt x="764" y="5263764"/>
                </a:lnTo>
                <a:cubicBezTo>
                  <a:pt x="3415" y="4116126"/>
                  <a:pt x="-1886" y="2920779"/>
                  <a:pt x="765" y="1773141"/>
                </a:cubicBezTo>
                <a:lnTo>
                  <a:pt x="255207" y="0"/>
                </a:lnTo>
                <a:close/>
              </a:path>
            </a:pathLst>
          </a:custGeom>
          <a:solidFill>
            <a:srgbClr val="99CA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3683A2D-19D0-9B43-9A7E-ECC1788DC38A}"/>
              </a:ext>
            </a:extLst>
          </p:cNvPr>
          <p:cNvSpPr txBox="1"/>
          <p:nvPr/>
        </p:nvSpPr>
        <p:spPr>
          <a:xfrm>
            <a:off x="916710" y="550994"/>
            <a:ext cx="7353350" cy="553998"/>
          </a:xfrm>
          <a:prstGeom prst="rect">
            <a:avLst/>
          </a:prstGeom>
          <a:noFill/>
        </p:spPr>
        <p:txBody>
          <a:bodyPr wrap="square" rtlCol="0">
            <a:spAutoFit/>
          </a:bodyPr>
          <a:lstStyle/>
          <a:p>
            <a:r>
              <a:rPr lang="en-US" sz="3000" dirty="0">
                <a:solidFill>
                  <a:schemeClr val="bg1"/>
                </a:solidFill>
                <a:latin typeface="TheSansB W7" panose="020B0402050302020203" pitchFamily="34" charset="77"/>
              </a:rPr>
              <a:t>GOALS FOR TODAY</a:t>
            </a:r>
          </a:p>
        </p:txBody>
      </p:sp>
      <p:sp>
        <p:nvSpPr>
          <p:cNvPr id="11" name="Triangle 10">
            <a:extLst>
              <a:ext uri="{FF2B5EF4-FFF2-40B4-BE49-F238E27FC236}">
                <a16:creationId xmlns:a16="http://schemas.microsoft.com/office/drawing/2014/main" id="{E37217B9-BFFD-074B-84E3-61859CCFCC3E}"/>
              </a:ext>
            </a:extLst>
          </p:cNvPr>
          <p:cNvSpPr/>
          <p:nvPr/>
        </p:nvSpPr>
        <p:spPr>
          <a:xfrm rot="10800000">
            <a:off x="-38893" y="-21420"/>
            <a:ext cx="275590" cy="1926417"/>
          </a:xfrm>
          <a:custGeom>
            <a:avLst/>
            <a:gdLst>
              <a:gd name="connsiteX0" fmla="*/ 0 w 101600"/>
              <a:gd name="connsiteY0" fmla="*/ 1673748 h 1673748"/>
              <a:gd name="connsiteX1" fmla="*/ 50800 w 101600"/>
              <a:gd name="connsiteY1" fmla="*/ 0 h 1673748"/>
              <a:gd name="connsiteX2" fmla="*/ 101600 w 101600"/>
              <a:gd name="connsiteY2" fmla="*/ 1673748 h 1673748"/>
              <a:gd name="connsiteX3" fmla="*/ 0 w 101600"/>
              <a:gd name="connsiteY3" fmla="*/ 1673748 h 1673748"/>
              <a:gd name="connsiteX0" fmla="*/ 0 w 254000"/>
              <a:gd name="connsiteY0" fmla="*/ 1653428 h 1673748"/>
              <a:gd name="connsiteX1" fmla="*/ 203200 w 254000"/>
              <a:gd name="connsiteY1" fmla="*/ 0 h 1673748"/>
              <a:gd name="connsiteX2" fmla="*/ 254000 w 254000"/>
              <a:gd name="connsiteY2" fmla="*/ 1673748 h 1673748"/>
              <a:gd name="connsiteX3" fmla="*/ 0 w 254000"/>
              <a:gd name="connsiteY3" fmla="*/ 1653428 h 1673748"/>
              <a:gd name="connsiteX0" fmla="*/ 0 w 345440"/>
              <a:gd name="connsiteY0" fmla="*/ 1876948 h 1897268"/>
              <a:gd name="connsiteX1" fmla="*/ 345440 w 345440"/>
              <a:gd name="connsiteY1" fmla="*/ 0 h 1897268"/>
              <a:gd name="connsiteX2" fmla="*/ 254000 w 345440"/>
              <a:gd name="connsiteY2" fmla="*/ 1897268 h 1897268"/>
              <a:gd name="connsiteX3" fmla="*/ 0 w 345440"/>
              <a:gd name="connsiteY3" fmla="*/ 1876948 h 1897268"/>
              <a:gd name="connsiteX0" fmla="*/ 0 w 275590"/>
              <a:gd name="connsiteY0" fmla="*/ 1775348 h 1795668"/>
              <a:gd name="connsiteX1" fmla="*/ 275590 w 275590"/>
              <a:gd name="connsiteY1" fmla="*/ 0 h 1795668"/>
              <a:gd name="connsiteX2" fmla="*/ 254000 w 275590"/>
              <a:gd name="connsiteY2" fmla="*/ 1795668 h 1795668"/>
              <a:gd name="connsiteX3" fmla="*/ 0 w 275590"/>
              <a:gd name="connsiteY3" fmla="*/ 1775348 h 1795668"/>
              <a:gd name="connsiteX0" fmla="*/ 0 w 275590"/>
              <a:gd name="connsiteY0" fmla="*/ 1794398 h 1795668"/>
              <a:gd name="connsiteX1" fmla="*/ 275590 w 275590"/>
              <a:gd name="connsiteY1" fmla="*/ 0 h 1795668"/>
              <a:gd name="connsiteX2" fmla="*/ 254000 w 275590"/>
              <a:gd name="connsiteY2" fmla="*/ 1795668 h 1795668"/>
              <a:gd name="connsiteX3" fmla="*/ 0 w 275590"/>
              <a:gd name="connsiteY3" fmla="*/ 1794398 h 1795668"/>
              <a:gd name="connsiteX0" fmla="*/ 0 w 275590"/>
              <a:gd name="connsiteY0" fmla="*/ 1794398 h 1797665"/>
              <a:gd name="connsiteX1" fmla="*/ 275590 w 275590"/>
              <a:gd name="connsiteY1" fmla="*/ 0 h 1797665"/>
              <a:gd name="connsiteX2" fmla="*/ 254000 w 275590"/>
              <a:gd name="connsiteY2" fmla="*/ 1795668 h 1797665"/>
              <a:gd name="connsiteX3" fmla="*/ 0 w 275590"/>
              <a:gd name="connsiteY3" fmla="*/ 1794398 h 1797665"/>
            </a:gdLst>
            <a:ahLst/>
            <a:cxnLst>
              <a:cxn ang="0">
                <a:pos x="connsiteX0" y="connsiteY0"/>
              </a:cxn>
              <a:cxn ang="0">
                <a:pos x="connsiteX1" y="connsiteY1"/>
              </a:cxn>
              <a:cxn ang="0">
                <a:pos x="connsiteX2" y="connsiteY2"/>
              </a:cxn>
              <a:cxn ang="0">
                <a:pos x="connsiteX3" y="connsiteY3"/>
              </a:cxn>
            </a:cxnLst>
            <a:rect l="l" t="t" r="r" b="b"/>
            <a:pathLst>
              <a:path w="275590" h="1797665">
                <a:moveTo>
                  <a:pt x="0" y="1794398"/>
                </a:moveTo>
                <a:lnTo>
                  <a:pt x="275590" y="0"/>
                </a:lnTo>
                <a:lnTo>
                  <a:pt x="254000" y="1795668"/>
                </a:lnTo>
                <a:cubicBezTo>
                  <a:pt x="169333" y="1795245"/>
                  <a:pt x="11642" y="1801171"/>
                  <a:pt x="0" y="179439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26EDF313-79FA-A041-8480-6C624724419E}"/>
              </a:ext>
            </a:extLst>
          </p:cNvPr>
          <p:cNvCxnSpPr>
            <a:cxnSpLocks/>
          </p:cNvCxnSpPr>
          <p:nvPr/>
        </p:nvCxnSpPr>
        <p:spPr>
          <a:xfrm flipH="1">
            <a:off x="-38893" y="-115753"/>
            <a:ext cx="786314" cy="549366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B376B059-B377-BC4E-8DB8-F84374F15FD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5605" y="6221868"/>
            <a:ext cx="741105" cy="530941"/>
          </a:xfrm>
          <a:prstGeom prst="rect">
            <a:avLst/>
          </a:prstGeom>
        </p:spPr>
      </p:pic>
      <p:sp>
        <p:nvSpPr>
          <p:cNvPr id="15" name="Google Shape;170;p29"/>
          <p:cNvSpPr txBox="1">
            <a:spLocks/>
          </p:cNvSpPr>
          <p:nvPr/>
        </p:nvSpPr>
        <p:spPr>
          <a:xfrm>
            <a:off x="2195898" y="2090991"/>
            <a:ext cx="7914300" cy="576025"/>
          </a:xfrm>
          <a:prstGeom prst="rect">
            <a:avLst/>
          </a:prstGeom>
        </p:spPr>
        <p:txBody>
          <a:bodyPr spcFirstLastPara="1" wrap="square" lIns="91425" tIns="91425" rIns="91425" bIns="91425" anchor="t"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900" dirty="0">
                <a:latin typeface="TheSansB W5 Plain" panose="020B0502050302020203" pitchFamily="34" charset="0"/>
              </a:rPr>
              <a:t>T1D is complex, but with support students can thrive on campus. </a:t>
            </a:r>
            <a:endParaRPr lang="en-US" sz="1200" b="1" dirty="0">
              <a:latin typeface="TheSansB W5 Plain" panose="020B0502050302020203" pitchFamily="34" charset="0"/>
            </a:endParaRPr>
          </a:p>
        </p:txBody>
      </p:sp>
      <p:sp>
        <p:nvSpPr>
          <p:cNvPr id="16" name="Google Shape;171;p29"/>
          <p:cNvSpPr txBox="1"/>
          <p:nvPr/>
        </p:nvSpPr>
        <p:spPr>
          <a:xfrm>
            <a:off x="2089020" y="3382353"/>
            <a:ext cx="7246800" cy="520882"/>
          </a:xfrm>
          <a:prstGeom prst="rect">
            <a:avLst/>
          </a:prstGeom>
          <a:noFill/>
          <a:ln>
            <a:noFill/>
          </a:ln>
        </p:spPr>
        <p:txBody>
          <a:bodyPr spcFirstLastPara="1" wrap="square" lIns="91425" tIns="91425" rIns="91425" bIns="91425" anchor="t" anchorCtr="0">
            <a:spAutoFit/>
          </a:bodyPr>
          <a:lstStyle/>
          <a:p>
            <a:pPr>
              <a:lnSpc>
                <a:spcPct val="115000"/>
              </a:lnSpc>
              <a:buClr>
                <a:schemeClr val="dk1"/>
              </a:buClr>
              <a:buSzPts val="1100"/>
            </a:pPr>
            <a:r>
              <a:rPr lang="en" sz="1900" dirty="0">
                <a:latin typeface="TheSansB W5 Plain" panose="020B0502050302020203" pitchFamily="34" charset="0"/>
              </a:rPr>
              <a:t>More confident in working with young adults with T1D.</a:t>
            </a:r>
            <a:endParaRPr dirty="0">
              <a:latin typeface="TheSansB W5 Plain" panose="020B0502050302020203" pitchFamily="34" charset="0"/>
            </a:endParaRPr>
          </a:p>
        </p:txBody>
      </p:sp>
      <p:sp>
        <p:nvSpPr>
          <p:cNvPr id="17" name="Google Shape;172;p29"/>
          <p:cNvSpPr txBox="1"/>
          <p:nvPr/>
        </p:nvSpPr>
        <p:spPr>
          <a:xfrm>
            <a:off x="2089020" y="4643891"/>
            <a:ext cx="6937800" cy="520882"/>
          </a:xfrm>
          <a:prstGeom prst="rect">
            <a:avLst/>
          </a:prstGeom>
          <a:noFill/>
          <a:ln>
            <a:noFill/>
          </a:ln>
        </p:spPr>
        <p:txBody>
          <a:bodyPr spcFirstLastPara="1" wrap="square" lIns="91425" tIns="91425" rIns="91425" bIns="91425" anchor="t" anchorCtr="0">
            <a:spAutoFit/>
          </a:bodyPr>
          <a:lstStyle/>
          <a:p>
            <a:pPr>
              <a:lnSpc>
                <a:spcPct val="115000"/>
              </a:lnSpc>
              <a:buClr>
                <a:schemeClr val="dk1"/>
              </a:buClr>
              <a:buSzPts val="1100"/>
            </a:pPr>
            <a:r>
              <a:rPr lang="en" sz="1900" dirty="0">
                <a:latin typeface="TheSansB W5 Plain" panose="020B0502050302020203" pitchFamily="34" charset="0"/>
              </a:rPr>
              <a:t>Connect with CDN through resources, students, and Chapters.</a:t>
            </a:r>
            <a:endParaRPr dirty="0">
              <a:latin typeface="TheSansB W5 Plain" panose="020B0502050302020203" pitchFamily="34" charset="0"/>
            </a:endParaRPr>
          </a:p>
        </p:txBody>
      </p:sp>
      <p:pic>
        <p:nvPicPr>
          <p:cNvPr id="18" name="Google Shape;173;p29"/>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890746" y="3101503"/>
            <a:ext cx="1122075" cy="1101276"/>
          </a:xfrm>
          <a:prstGeom prst="rect">
            <a:avLst/>
          </a:prstGeom>
          <a:noFill/>
          <a:ln>
            <a:noFill/>
          </a:ln>
        </p:spPr>
      </p:pic>
      <p:pic>
        <p:nvPicPr>
          <p:cNvPr id="19" name="Google Shape;174;p29"/>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908846" y="1821504"/>
            <a:ext cx="1122075" cy="1101215"/>
          </a:xfrm>
          <a:prstGeom prst="rect">
            <a:avLst/>
          </a:prstGeom>
          <a:noFill/>
          <a:ln>
            <a:noFill/>
          </a:ln>
        </p:spPr>
      </p:pic>
      <p:pic>
        <p:nvPicPr>
          <p:cNvPr id="20" name="Google Shape;175;p29"/>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908846" y="4407967"/>
            <a:ext cx="1122075" cy="1101261"/>
          </a:xfrm>
          <a:prstGeom prst="rect">
            <a:avLst/>
          </a:prstGeom>
          <a:noFill/>
          <a:ln>
            <a:noFill/>
          </a:ln>
        </p:spPr>
      </p:pic>
    </p:spTree>
    <p:extLst>
      <p:ext uri="{BB962C8B-B14F-4D97-AF65-F5344CB8AC3E}">
        <p14:creationId xmlns:p14="http://schemas.microsoft.com/office/powerpoint/2010/main" val="3569215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C4267E6-3922-3D4E-BE67-A825B1A7753F}"/>
              </a:ext>
            </a:extLst>
          </p:cNvPr>
          <p:cNvSpPr/>
          <p:nvPr/>
        </p:nvSpPr>
        <p:spPr>
          <a:xfrm>
            <a:off x="0" y="-5384"/>
            <a:ext cx="9144000" cy="6868767"/>
          </a:xfrm>
          <a:prstGeom prst="rect">
            <a:avLst/>
          </a:prstGeom>
          <a:solidFill>
            <a:srgbClr val="02AC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grpSp>
        <p:nvGrpSpPr>
          <p:cNvPr id="28" name="Group 27">
            <a:extLst>
              <a:ext uri="{FF2B5EF4-FFF2-40B4-BE49-F238E27FC236}">
                <a16:creationId xmlns:a16="http://schemas.microsoft.com/office/drawing/2014/main" id="{E48F2DF8-BCB3-C940-951C-D17EB96C449B}"/>
              </a:ext>
            </a:extLst>
          </p:cNvPr>
          <p:cNvGrpSpPr/>
          <p:nvPr/>
        </p:nvGrpSpPr>
        <p:grpSpPr>
          <a:xfrm>
            <a:off x="0" y="503490"/>
            <a:ext cx="9144000" cy="613954"/>
            <a:chOff x="0" y="1005840"/>
            <a:chExt cx="9144000" cy="613954"/>
          </a:xfrm>
        </p:grpSpPr>
        <p:sp>
          <p:nvSpPr>
            <p:cNvPr id="3" name="Rectangle 2">
              <a:extLst>
                <a:ext uri="{FF2B5EF4-FFF2-40B4-BE49-F238E27FC236}">
                  <a16:creationId xmlns:a16="http://schemas.microsoft.com/office/drawing/2014/main" id="{CB5B66D4-289B-D043-9ABF-39B82C0EF051}"/>
                </a:ext>
              </a:extLst>
            </p:cNvPr>
            <p:cNvSpPr/>
            <p:nvPr/>
          </p:nvSpPr>
          <p:spPr>
            <a:xfrm>
              <a:off x="0" y="1005840"/>
              <a:ext cx="9144000" cy="613954"/>
            </a:xfrm>
            <a:prstGeom prst="rect">
              <a:avLst/>
            </a:prstGeom>
            <a:solidFill>
              <a:srgbClr val="0016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7D5D1064-F519-4F4E-81C1-3AD6F394CD39}"/>
                </a:ext>
              </a:extLst>
            </p:cNvPr>
            <p:cNvCxnSpPr/>
            <p:nvPr/>
          </p:nvCxnSpPr>
          <p:spPr>
            <a:xfrm>
              <a:off x="0" y="1619794"/>
              <a:ext cx="9144000" cy="0"/>
            </a:xfrm>
            <a:prstGeom prst="line">
              <a:avLst/>
            </a:prstGeom>
            <a:ln w="50800">
              <a:solidFill>
                <a:srgbClr val="F05A22"/>
              </a:solidFill>
            </a:ln>
          </p:spPr>
          <p:style>
            <a:lnRef idx="1">
              <a:schemeClr val="accent1"/>
            </a:lnRef>
            <a:fillRef idx="0">
              <a:schemeClr val="accent1"/>
            </a:fillRef>
            <a:effectRef idx="0">
              <a:schemeClr val="accent1"/>
            </a:effectRef>
            <a:fontRef idx="minor">
              <a:schemeClr val="tx1"/>
            </a:fontRef>
          </p:style>
        </p:cxnSp>
      </p:grpSp>
      <p:sp>
        <p:nvSpPr>
          <p:cNvPr id="48" name="TextBox 47">
            <a:extLst>
              <a:ext uri="{FF2B5EF4-FFF2-40B4-BE49-F238E27FC236}">
                <a16:creationId xmlns:a16="http://schemas.microsoft.com/office/drawing/2014/main" id="{EB5BDE12-42AA-4649-88E1-C607B635CB02}"/>
              </a:ext>
            </a:extLst>
          </p:cNvPr>
          <p:cNvSpPr txBox="1"/>
          <p:nvPr/>
        </p:nvSpPr>
        <p:spPr>
          <a:xfrm>
            <a:off x="916709" y="544416"/>
            <a:ext cx="7697901" cy="553998"/>
          </a:xfrm>
          <a:prstGeom prst="rect">
            <a:avLst/>
          </a:prstGeom>
          <a:noFill/>
        </p:spPr>
        <p:txBody>
          <a:bodyPr wrap="square" rtlCol="0">
            <a:spAutoFit/>
          </a:bodyPr>
          <a:lstStyle/>
          <a:p>
            <a:r>
              <a:rPr lang="en-US" sz="3000" dirty="0">
                <a:solidFill>
                  <a:schemeClr val="bg1"/>
                </a:solidFill>
                <a:latin typeface="TheSansB W7" panose="020B0402050302020203" pitchFamily="34" charset="77"/>
              </a:rPr>
              <a:t>CHALLENGES YOUNG ADULTS WITH T1D FACE</a:t>
            </a:r>
          </a:p>
        </p:txBody>
      </p:sp>
      <p:sp>
        <p:nvSpPr>
          <p:cNvPr id="27" name="Rectangle 25">
            <a:extLst>
              <a:ext uri="{FF2B5EF4-FFF2-40B4-BE49-F238E27FC236}">
                <a16:creationId xmlns:a16="http://schemas.microsoft.com/office/drawing/2014/main" id="{80661A62-38DD-BB44-AF6D-6D5B8E39DF82}"/>
              </a:ext>
            </a:extLst>
          </p:cNvPr>
          <p:cNvSpPr/>
          <p:nvPr/>
        </p:nvSpPr>
        <p:spPr>
          <a:xfrm>
            <a:off x="-15552" y="-21419"/>
            <a:ext cx="858741" cy="6089591"/>
          </a:xfrm>
          <a:custGeom>
            <a:avLst/>
            <a:gdLst>
              <a:gd name="connsiteX0" fmla="*/ 0 w 580445"/>
              <a:gd name="connsiteY0" fmla="*/ 0 h 5454595"/>
              <a:gd name="connsiteX1" fmla="*/ 580445 w 580445"/>
              <a:gd name="connsiteY1" fmla="*/ 0 h 5454595"/>
              <a:gd name="connsiteX2" fmla="*/ 580445 w 580445"/>
              <a:gd name="connsiteY2" fmla="*/ 5454595 h 5454595"/>
              <a:gd name="connsiteX3" fmla="*/ 0 w 580445"/>
              <a:gd name="connsiteY3" fmla="*/ 5454595 h 5454595"/>
              <a:gd name="connsiteX4" fmla="*/ 0 w 580445"/>
              <a:gd name="connsiteY4" fmla="*/ 0 h 5454595"/>
              <a:gd name="connsiteX0" fmla="*/ 238539 w 818984"/>
              <a:gd name="connsiteY0" fmla="*/ 0 h 5454595"/>
              <a:gd name="connsiteX1" fmla="*/ 818984 w 818984"/>
              <a:gd name="connsiteY1" fmla="*/ 0 h 5454595"/>
              <a:gd name="connsiteX2" fmla="*/ 818984 w 818984"/>
              <a:gd name="connsiteY2" fmla="*/ 5454595 h 5454595"/>
              <a:gd name="connsiteX3" fmla="*/ 0 w 818984"/>
              <a:gd name="connsiteY3" fmla="*/ 1661823 h 5454595"/>
              <a:gd name="connsiteX4" fmla="*/ 238539 w 818984"/>
              <a:gd name="connsiteY4" fmla="*/ 0 h 5454595"/>
              <a:gd name="connsiteX0" fmla="*/ 254442 w 834887"/>
              <a:gd name="connsiteY0" fmla="*/ 0 h 5136543"/>
              <a:gd name="connsiteX1" fmla="*/ 834887 w 834887"/>
              <a:gd name="connsiteY1" fmla="*/ 0 h 5136543"/>
              <a:gd name="connsiteX2" fmla="*/ 0 w 834887"/>
              <a:gd name="connsiteY2" fmla="*/ 5136543 h 5136543"/>
              <a:gd name="connsiteX3" fmla="*/ 15903 w 834887"/>
              <a:gd name="connsiteY3" fmla="*/ 1661823 h 5136543"/>
              <a:gd name="connsiteX4" fmla="*/ 254442 w 834887"/>
              <a:gd name="connsiteY4" fmla="*/ 0 h 5136543"/>
              <a:gd name="connsiteX0" fmla="*/ 254442 w 620201"/>
              <a:gd name="connsiteY0" fmla="*/ 7951 h 5144494"/>
              <a:gd name="connsiteX1" fmla="*/ 620201 w 620201"/>
              <a:gd name="connsiteY1" fmla="*/ 0 h 5144494"/>
              <a:gd name="connsiteX2" fmla="*/ 0 w 620201"/>
              <a:gd name="connsiteY2" fmla="*/ 5144494 h 5144494"/>
              <a:gd name="connsiteX3" fmla="*/ 15903 w 620201"/>
              <a:gd name="connsiteY3" fmla="*/ 1669774 h 5144494"/>
              <a:gd name="connsiteX4" fmla="*/ 254442 w 620201"/>
              <a:gd name="connsiteY4" fmla="*/ 7951 h 5144494"/>
              <a:gd name="connsiteX0" fmla="*/ 254442 w 747422"/>
              <a:gd name="connsiteY0" fmla="*/ 15903 h 5152446"/>
              <a:gd name="connsiteX1" fmla="*/ 747422 w 747422"/>
              <a:gd name="connsiteY1" fmla="*/ 0 h 5152446"/>
              <a:gd name="connsiteX2" fmla="*/ 0 w 747422"/>
              <a:gd name="connsiteY2" fmla="*/ 5152446 h 5152446"/>
              <a:gd name="connsiteX3" fmla="*/ 15903 w 747422"/>
              <a:gd name="connsiteY3" fmla="*/ 1677726 h 5152446"/>
              <a:gd name="connsiteX4" fmla="*/ 254442 w 747422"/>
              <a:gd name="connsiteY4" fmla="*/ 15903 h 5152446"/>
              <a:gd name="connsiteX0" fmla="*/ 254442 w 842838"/>
              <a:gd name="connsiteY0" fmla="*/ 15903 h 5152446"/>
              <a:gd name="connsiteX1" fmla="*/ 842838 w 842838"/>
              <a:gd name="connsiteY1" fmla="*/ 0 h 5152446"/>
              <a:gd name="connsiteX2" fmla="*/ 0 w 842838"/>
              <a:gd name="connsiteY2" fmla="*/ 5152446 h 5152446"/>
              <a:gd name="connsiteX3" fmla="*/ 15903 w 842838"/>
              <a:gd name="connsiteY3" fmla="*/ 1677726 h 5152446"/>
              <a:gd name="connsiteX4" fmla="*/ 254442 w 842838"/>
              <a:gd name="connsiteY4" fmla="*/ 15903 h 5152446"/>
              <a:gd name="connsiteX0" fmla="*/ 7952 w 842838"/>
              <a:gd name="connsiteY0" fmla="*/ 9008 h 5152446"/>
              <a:gd name="connsiteX1" fmla="*/ 842838 w 842838"/>
              <a:gd name="connsiteY1" fmla="*/ 0 h 5152446"/>
              <a:gd name="connsiteX2" fmla="*/ 0 w 842838"/>
              <a:gd name="connsiteY2" fmla="*/ 5152446 h 5152446"/>
              <a:gd name="connsiteX3" fmla="*/ 15903 w 842838"/>
              <a:gd name="connsiteY3" fmla="*/ 1677726 h 5152446"/>
              <a:gd name="connsiteX4" fmla="*/ 7952 w 842838"/>
              <a:gd name="connsiteY4" fmla="*/ 9008 h 5152446"/>
              <a:gd name="connsiteX0" fmla="*/ 8304 w 843190"/>
              <a:gd name="connsiteY0" fmla="*/ 9008 h 5152446"/>
              <a:gd name="connsiteX1" fmla="*/ 843190 w 843190"/>
              <a:gd name="connsiteY1" fmla="*/ 0 h 5152446"/>
              <a:gd name="connsiteX2" fmla="*/ 352 w 843190"/>
              <a:gd name="connsiteY2" fmla="*/ 5152446 h 5152446"/>
              <a:gd name="connsiteX3" fmla="*/ 352 w 843190"/>
              <a:gd name="connsiteY3" fmla="*/ 1691518 h 5152446"/>
              <a:gd name="connsiteX4" fmla="*/ 8304 w 843190"/>
              <a:gd name="connsiteY4" fmla="*/ 9008 h 5152446"/>
              <a:gd name="connsiteX0" fmla="*/ 0 w 858740"/>
              <a:gd name="connsiteY0" fmla="*/ 0 h 5157230"/>
              <a:gd name="connsiteX1" fmla="*/ 858740 w 858740"/>
              <a:gd name="connsiteY1" fmla="*/ 4784 h 5157230"/>
              <a:gd name="connsiteX2" fmla="*/ 15902 w 858740"/>
              <a:gd name="connsiteY2" fmla="*/ 5157230 h 5157230"/>
              <a:gd name="connsiteX3" fmla="*/ 15902 w 858740"/>
              <a:gd name="connsiteY3" fmla="*/ 1696302 h 5157230"/>
              <a:gd name="connsiteX4" fmla="*/ 0 w 858740"/>
              <a:gd name="connsiteY4" fmla="*/ 0 h 5157230"/>
              <a:gd name="connsiteX0" fmla="*/ 1 w 858741"/>
              <a:gd name="connsiteY0" fmla="*/ 0 h 5281358"/>
              <a:gd name="connsiteX1" fmla="*/ 858741 w 858741"/>
              <a:gd name="connsiteY1" fmla="*/ 4784 h 5281358"/>
              <a:gd name="connsiteX2" fmla="*/ 0 w 858741"/>
              <a:gd name="connsiteY2" fmla="*/ 5281358 h 5281358"/>
              <a:gd name="connsiteX3" fmla="*/ 15903 w 858741"/>
              <a:gd name="connsiteY3" fmla="*/ 1696302 h 5281358"/>
              <a:gd name="connsiteX4" fmla="*/ 1 w 858741"/>
              <a:gd name="connsiteY4" fmla="*/ 0 h 52813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8741" h="5281358">
                <a:moveTo>
                  <a:pt x="1" y="0"/>
                </a:moveTo>
                <a:lnTo>
                  <a:pt x="858741" y="4784"/>
                </a:lnTo>
                <a:lnTo>
                  <a:pt x="0" y="5281358"/>
                </a:lnTo>
                <a:lnTo>
                  <a:pt x="15903" y="1696302"/>
                </a:lnTo>
                <a:cubicBezTo>
                  <a:pt x="13253" y="1140063"/>
                  <a:pt x="2651" y="556239"/>
                  <a:pt x="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946F1FF8-ECD4-634C-B9D2-03BF6ABCFA3E}"/>
              </a:ext>
            </a:extLst>
          </p:cNvPr>
          <p:cNvSpPr/>
          <p:nvPr/>
        </p:nvSpPr>
        <p:spPr>
          <a:xfrm>
            <a:off x="-16668" y="-39756"/>
            <a:ext cx="764089" cy="5263764"/>
          </a:xfrm>
          <a:custGeom>
            <a:avLst/>
            <a:gdLst>
              <a:gd name="connsiteX0" fmla="*/ 0 w 580445"/>
              <a:gd name="connsiteY0" fmla="*/ 0 h 5454595"/>
              <a:gd name="connsiteX1" fmla="*/ 580445 w 580445"/>
              <a:gd name="connsiteY1" fmla="*/ 0 h 5454595"/>
              <a:gd name="connsiteX2" fmla="*/ 580445 w 580445"/>
              <a:gd name="connsiteY2" fmla="*/ 5454595 h 5454595"/>
              <a:gd name="connsiteX3" fmla="*/ 0 w 580445"/>
              <a:gd name="connsiteY3" fmla="*/ 5454595 h 5454595"/>
              <a:gd name="connsiteX4" fmla="*/ 0 w 580445"/>
              <a:gd name="connsiteY4" fmla="*/ 0 h 5454595"/>
              <a:gd name="connsiteX0" fmla="*/ 238539 w 818984"/>
              <a:gd name="connsiteY0" fmla="*/ 0 h 5454595"/>
              <a:gd name="connsiteX1" fmla="*/ 818984 w 818984"/>
              <a:gd name="connsiteY1" fmla="*/ 0 h 5454595"/>
              <a:gd name="connsiteX2" fmla="*/ 818984 w 818984"/>
              <a:gd name="connsiteY2" fmla="*/ 5454595 h 5454595"/>
              <a:gd name="connsiteX3" fmla="*/ 0 w 818984"/>
              <a:gd name="connsiteY3" fmla="*/ 1661823 h 5454595"/>
              <a:gd name="connsiteX4" fmla="*/ 238539 w 818984"/>
              <a:gd name="connsiteY4" fmla="*/ 0 h 5454595"/>
              <a:gd name="connsiteX0" fmla="*/ 254442 w 834887"/>
              <a:gd name="connsiteY0" fmla="*/ 0 h 5136543"/>
              <a:gd name="connsiteX1" fmla="*/ 834887 w 834887"/>
              <a:gd name="connsiteY1" fmla="*/ 0 h 5136543"/>
              <a:gd name="connsiteX2" fmla="*/ 0 w 834887"/>
              <a:gd name="connsiteY2" fmla="*/ 5136543 h 5136543"/>
              <a:gd name="connsiteX3" fmla="*/ 15903 w 834887"/>
              <a:gd name="connsiteY3" fmla="*/ 1661823 h 5136543"/>
              <a:gd name="connsiteX4" fmla="*/ 254442 w 834887"/>
              <a:gd name="connsiteY4" fmla="*/ 0 h 5136543"/>
              <a:gd name="connsiteX0" fmla="*/ 254442 w 620201"/>
              <a:gd name="connsiteY0" fmla="*/ 7951 h 5144494"/>
              <a:gd name="connsiteX1" fmla="*/ 620201 w 620201"/>
              <a:gd name="connsiteY1" fmla="*/ 0 h 5144494"/>
              <a:gd name="connsiteX2" fmla="*/ 0 w 620201"/>
              <a:gd name="connsiteY2" fmla="*/ 5144494 h 5144494"/>
              <a:gd name="connsiteX3" fmla="*/ 15903 w 620201"/>
              <a:gd name="connsiteY3" fmla="*/ 1669774 h 5144494"/>
              <a:gd name="connsiteX4" fmla="*/ 254442 w 620201"/>
              <a:gd name="connsiteY4" fmla="*/ 7951 h 5144494"/>
              <a:gd name="connsiteX0" fmla="*/ 254442 w 747422"/>
              <a:gd name="connsiteY0" fmla="*/ 15903 h 5152446"/>
              <a:gd name="connsiteX1" fmla="*/ 747422 w 747422"/>
              <a:gd name="connsiteY1" fmla="*/ 0 h 5152446"/>
              <a:gd name="connsiteX2" fmla="*/ 0 w 747422"/>
              <a:gd name="connsiteY2" fmla="*/ 5152446 h 5152446"/>
              <a:gd name="connsiteX3" fmla="*/ 15903 w 747422"/>
              <a:gd name="connsiteY3" fmla="*/ 1677726 h 5152446"/>
              <a:gd name="connsiteX4" fmla="*/ 254442 w 747422"/>
              <a:gd name="connsiteY4" fmla="*/ 15903 h 5152446"/>
              <a:gd name="connsiteX0" fmla="*/ 238540 w 747422"/>
              <a:gd name="connsiteY0" fmla="*/ 0 h 5176299"/>
              <a:gd name="connsiteX1" fmla="*/ 747422 w 747422"/>
              <a:gd name="connsiteY1" fmla="*/ 23853 h 5176299"/>
              <a:gd name="connsiteX2" fmla="*/ 0 w 747422"/>
              <a:gd name="connsiteY2" fmla="*/ 5176299 h 5176299"/>
              <a:gd name="connsiteX3" fmla="*/ 15903 w 747422"/>
              <a:gd name="connsiteY3" fmla="*/ 1701579 h 5176299"/>
              <a:gd name="connsiteX4" fmla="*/ 238540 w 747422"/>
              <a:gd name="connsiteY4" fmla="*/ 0 h 5176299"/>
              <a:gd name="connsiteX0" fmla="*/ 238540 w 747422"/>
              <a:gd name="connsiteY0" fmla="*/ 0 h 5176299"/>
              <a:gd name="connsiteX1" fmla="*/ 747422 w 747422"/>
              <a:gd name="connsiteY1" fmla="*/ 7950 h 5176299"/>
              <a:gd name="connsiteX2" fmla="*/ 0 w 747422"/>
              <a:gd name="connsiteY2" fmla="*/ 5176299 h 5176299"/>
              <a:gd name="connsiteX3" fmla="*/ 15903 w 747422"/>
              <a:gd name="connsiteY3" fmla="*/ 1701579 h 5176299"/>
              <a:gd name="connsiteX4" fmla="*/ 238540 w 747422"/>
              <a:gd name="connsiteY4" fmla="*/ 0 h 5176299"/>
              <a:gd name="connsiteX0" fmla="*/ 238540 w 747422"/>
              <a:gd name="connsiteY0" fmla="*/ 0 h 5176299"/>
              <a:gd name="connsiteX1" fmla="*/ 747422 w 747422"/>
              <a:gd name="connsiteY1" fmla="*/ 7950 h 5176299"/>
              <a:gd name="connsiteX2" fmla="*/ 0 w 747422"/>
              <a:gd name="connsiteY2" fmla="*/ 5176299 h 5176299"/>
              <a:gd name="connsiteX3" fmla="*/ 15903 w 747422"/>
              <a:gd name="connsiteY3" fmla="*/ 1701579 h 5176299"/>
              <a:gd name="connsiteX4" fmla="*/ 238540 w 747422"/>
              <a:gd name="connsiteY4" fmla="*/ 0 h 5176299"/>
              <a:gd name="connsiteX0" fmla="*/ 238540 w 747422"/>
              <a:gd name="connsiteY0" fmla="*/ 0 h 5176299"/>
              <a:gd name="connsiteX1" fmla="*/ 747422 w 747422"/>
              <a:gd name="connsiteY1" fmla="*/ 7950 h 5176299"/>
              <a:gd name="connsiteX2" fmla="*/ 0 w 747422"/>
              <a:gd name="connsiteY2" fmla="*/ 5176299 h 5176299"/>
              <a:gd name="connsiteX3" fmla="*/ 7952 w 747422"/>
              <a:gd name="connsiteY3" fmla="*/ 1733385 h 5176299"/>
              <a:gd name="connsiteX4" fmla="*/ 238540 w 747422"/>
              <a:gd name="connsiteY4" fmla="*/ 0 h 5176299"/>
              <a:gd name="connsiteX0" fmla="*/ 254443 w 763325"/>
              <a:gd name="connsiteY0" fmla="*/ 0 h 5263764"/>
              <a:gd name="connsiteX1" fmla="*/ 763325 w 763325"/>
              <a:gd name="connsiteY1" fmla="*/ 7950 h 5263764"/>
              <a:gd name="connsiteX2" fmla="*/ 0 w 763325"/>
              <a:gd name="connsiteY2" fmla="*/ 5263764 h 5263764"/>
              <a:gd name="connsiteX3" fmla="*/ 23855 w 763325"/>
              <a:gd name="connsiteY3" fmla="*/ 1733385 h 5263764"/>
              <a:gd name="connsiteX4" fmla="*/ 254443 w 763325"/>
              <a:gd name="connsiteY4" fmla="*/ 0 h 5263764"/>
              <a:gd name="connsiteX0" fmla="*/ 255207 w 764089"/>
              <a:gd name="connsiteY0" fmla="*/ 0 h 5263764"/>
              <a:gd name="connsiteX1" fmla="*/ 764089 w 764089"/>
              <a:gd name="connsiteY1" fmla="*/ 7950 h 5263764"/>
              <a:gd name="connsiteX2" fmla="*/ 764 w 764089"/>
              <a:gd name="connsiteY2" fmla="*/ 5263764 h 5263764"/>
              <a:gd name="connsiteX3" fmla="*/ 765 w 764089"/>
              <a:gd name="connsiteY3" fmla="*/ 1773141 h 5263764"/>
              <a:gd name="connsiteX4" fmla="*/ 255207 w 764089"/>
              <a:gd name="connsiteY4" fmla="*/ 0 h 52637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4089" h="5263764">
                <a:moveTo>
                  <a:pt x="255207" y="0"/>
                </a:moveTo>
                <a:cubicBezTo>
                  <a:pt x="424834" y="2650"/>
                  <a:pt x="292313" y="5300"/>
                  <a:pt x="764089" y="7950"/>
                </a:cubicBezTo>
                <a:lnTo>
                  <a:pt x="764" y="5263764"/>
                </a:lnTo>
                <a:cubicBezTo>
                  <a:pt x="3415" y="4116126"/>
                  <a:pt x="-1886" y="2920779"/>
                  <a:pt x="765" y="1773141"/>
                </a:cubicBezTo>
                <a:lnTo>
                  <a:pt x="255207" y="0"/>
                </a:lnTo>
                <a:close/>
              </a:path>
            </a:pathLst>
          </a:custGeom>
          <a:solidFill>
            <a:srgbClr val="99CA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extLst>
              <a:ext uri="{FF2B5EF4-FFF2-40B4-BE49-F238E27FC236}">
                <a16:creationId xmlns:a16="http://schemas.microsoft.com/office/drawing/2014/main" id="{03056450-F731-E144-8252-7D698F25ACC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5605" y="6221868"/>
            <a:ext cx="741105" cy="530941"/>
          </a:xfrm>
          <a:prstGeom prst="rect">
            <a:avLst/>
          </a:prstGeom>
        </p:spPr>
      </p:pic>
      <p:sp>
        <p:nvSpPr>
          <p:cNvPr id="43" name="Rectangle 42">
            <a:extLst>
              <a:ext uri="{FF2B5EF4-FFF2-40B4-BE49-F238E27FC236}">
                <a16:creationId xmlns:a16="http://schemas.microsoft.com/office/drawing/2014/main" id="{35682020-6D6A-B843-8DA4-9E2DCC95FABC}"/>
              </a:ext>
            </a:extLst>
          </p:cNvPr>
          <p:cNvSpPr/>
          <p:nvPr/>
        </p:nvSpPr>
        <p:spPr>
          <a:xfrm>
            <a:off x="916709" y="1462264"/>
            <a:ext cx="8075592" cy="707886"/>
          </a:xfrm>
          <a:prstGeom prst="rect">
            <a:avLst/>
          </a:prstGeom>
        </p:spPr>
        <p:txBody>
          <a:bodyPr wrap="square">
            <a:spAutoFit/>
          </a:bodyPr>
          <a:lstStyle/>
          <a:p>
            <a:pPr>
              <a:spcAft>
                <a:spcPts val="1500"/>
              </a:spcAft>
            </a:pPr>
            <a:r>
              <a:rPr lang="en-US" sz="2000" dirty="0">
                <a:solidFill>
                  <a:schemeClr val="bg1"/>
                </a:solidFill>
                <a:latin typeface="TheSansB W5 Plain" panose="020B0402050302020203" pitchFamily="34" charset="77"/>
              </a:rPr>
              <a:t>Young adults living with type 1 diabetes face a unique set of challenges as they make the transition to independence</a:t>
            </a:r>
          </a:p>
        </p:txBody>
      </p:sp>
      <p:cxnSp>
        <p:nvCxnSpPr>
          <p:cNvPr id="52" name="Straight Connector 51">
            <a:extLst>
              <a:ext uri="{FF2B5EF4-FFF2-40B4-BE49-F238E27FC236}">
                <a16:creationId xmlns:a16="http://schemas.microsoft.com/office/drawing/2014/main" id="{FF390DC8-C898-1348-95C0-77E7E2872AD3}"/>
              </a:ext>
            </a:extLst>
          </p:cNvPr>
          <p:cNvCxnSpPr/>
          <p:nvPr/>
        </p:nvCxnSpPr>
        <p:spPr>
          <a:xfrm>
            <a:off x="1724495" y="3437650"/>
            <a:ext cx="1913404" cy="227899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381408A7-271C-F445-ADF9-23F70D7C5F72}"/>
              </a:ext>
            </a:extLst>
          </p:cNvPr>
          <p:cNvGrpSpPr/>
          <p:nvPr/>
        </p:nvGrpSpPr>
        <p:grpSpPr>
          <a:xfrm>
            <a:off x="762973" y="2517791"/>
            <a:ext cx="2005994" cy="1993500"/>
            <a:chOff x="5533167" y="-190072"/>
            <a:chExt cx="2005994" cy="1993500"/>
          </a:xfrm>
        </p:grpSpPr>
        <p:sp>
          <p:nvSpPr>
            <p:cNvPr id="17" name="Oval 16">
              <a:extLst>
                <a:ext uri="{FF2B5EF4-FFF2-40B4-BE49-F238E27FC236}">
                  <a16:creationId xmlns:a16="http://schemas.microsoft.com/office/drawing/2014/main" id="{67161B31-E65F-CE40-826E-2E781224862A}"/>
                </a:ext>
              </a:extLst>
            </p:cNvPr>
            <p:cNvSpPr/>
            <p:nvPr/>
          </p:nvSpPr>
          <p:spPr>
            <a:xfrm rot="10800000">
              <a:off x="5591096" y="-144637"/>
              <a:ext cx="1948065" cy="1948065"/>
            </a:xfrm>
            <a:prstGeom prst="ellipse">
              <a:avLst/>
            </a:prstGeom>
            <a:solidFill>
              <a:srgbClr val="FEB913"/>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5CE76721-DF18-5C46-8FE3-EE16CF75CD7B}"/>
                </a:ext>
              </a:extLst>
            </p:cNvPr>
            <p:cNvSpPr/>
            <p:nvPr/>
          </p:nvSpPr>
          <p:spPr>
            <a:xfrm rot="10800000">
              <a:off x="5533167" y="-190072"/>
              <a:ext cx="1948065" cy="1948065"/>
            </a:xfrm>
            <a:prstGeom prst="ellipse">
              <a:avLst/>
            </a:prstGeom>
            <a:solidFill>
              <a:schemeClr val="bg1"/>
            </a:solidFill>
            <a:ln w="50800">
              <a:solidFill>
                <a:srgbClr val="99CA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Box 33">
            <a:extLst>
              <a:ext uri="{FF2B5EF4-FFF2-40B4-BE49-F238E27FC236}">
                <a16:creationId xmlns:a16="http://schemas.microsoft.com/office/drawing/2014/main" id="{8252360A-604B-834F-A3B0-A094D983C859}"/>
              </a:ext>
            </a:extLst>
          </p:cNvPr>
          <p:cNvSpPr txBox="1"/>
          <p:nvPr/>
        </p:nvSpPr>
        <p:spPr>
          <a:xfrm>
            <a:off x="839186" y="2921705"/>
            <a:ext cx="1875855" cy="1231106"/>
          </a:xfrm>
          <a:prstGeom prst="rect">
            <a:avLst/>
          </a:prstGeom>
          <a:noFill/>
        </p:spPr>
        <p:txBody>
          <a:bodyPr wrap="square" rtlCol="0">
            <a:spAutoFit/>
          </a:bodyPr>
          <a:lstStyle/>
          <a:p>
            <a:pPr algn="ctr"/>
            <a:r>
              <a:rPr lang="en-US" dirty="0">
                <a:solidFill>
                  <a:srgbClr val="FEB913"/>
                </a:solidFill>
                <a:latin typeface="TheSansB W7" panose="020B0402050302020203" pitchFamily="34" charset="77"/>
              </a:rPr>
              <a:t>HEALTH </a:t>
            </a:r>
            <a:br>
              <a:rPr lang="en-US" sz="1200" dirty="0">
                <a:solidFill>
                  <a:srgbClr val="02ACDD"/>
                </a:solidFill>
                <a:latin typeface="TheSansB W6 SemiBold" panose="020B0402050302020203" pitchFamily="34" charset="77"/>
              </a:rPr>
            </a:br>
            <a:r>
              <a:rPr lang="en-US" sz="1400" dirty="0">
                <a:solidFill>
                  <a:srgbClr val="001647"/>
                </a:solidFill>
                <a:latin typeface="TheSansB W5 Plain" panose="020B0402050302020203" pitchFamily="34" charset="77"/>
              </a:rPr>
              <a:t>successfully managing their condition on </a:t>
            </a:r>
            <a:br>
              <a:rPr lang="en-US" sz="1400" dirty="0">
                <a:solidFill>
                  <a:srgbClr val="001647"/>
                </a:solidFill>
                <a:latin typeface="TheSansB W5 Plain" panose="020B0402050302020203" pitchFamily="34" charset="77"/>
              </a:rPr>
            </a:br>
            <a:r>
              <a:rPr lang="en-US" sz="1400" dirty="0">
                <a:solidFill>
                  <a:srgbClr val="001647"/>
                </a:solidFill>
                <a:latin typeface="TheSansB W5 Plain" panose="020B0402050302020203" pitchFamily="34" charset="77"/>
              </a:rPr>
              <a:t>their own </a:t>
            </a:r>
            <a:endParaRPr lang="en-US" dirty="0">
              <a:solidFill>
                <a:srgbClr val="001647"/>
              </a:solidFill>
              <a:latin typeface="TheSansB W5 Plain" panose="020B0402050302020203" pitchFamily="34" charset="77"/>
            </a:endParaRPr>
          </a:p>
        </p:txBody>
      </p:sp>
      <p:cxnSp>
        <p:nvCxnSpPr>
          <p:cNvPr id="53" name="Straight Connector 52">
            <a:extLst>
              <a:ext uri="{FF2B5EF4-FFF2-40B4-BE49-F238E27FC236}">
                <a16:creationId xmlns:a16="http://schemas.microsoft.com/office/drawing/2014/main" id="{13E9E5F7-4C6C-9242-B58E-191A5C630E3B}"/>
              </a:ext>
            </a:extLst>
          </p:cNvPr>
          <p:cNvCxnSpPr>
            <a:cxnSpLocks/>
          </p:cNvCxnSpPr>
          <p:nvPr/>
        </p:nvCxnSpPr>
        <p:spPr>
          <a:xfrm flipH="1">
            <a:off x="3765306" y="3588474"/>
            <a:ext cx="2026468" cy="218921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203B7A0D-D8D1-C349-A3F0-855DB474BEAE}"/>
              </a:ext>
            </a:extLst>
          </p:cNvPr>
          <p:cNvGrpSpPr/>
          <p:nvPr/>
        </p:nvGrpSpPr>
        <p:grpSpPr>
          <a:xfrm>
            <a:off x="2784102" y="4593501"/>
            <a:ext cx="2005994" cy="1993500"/>
            <a:chOff x="930307" y="1620933"/>
            <a:chExt cx="2005994" cy="1993500"/>
          </a:xfrm>
        </p:grpSpPr>
        <p:sp>
          <p:nvSpPr>
            <p:cNvPr id="10" name="Oval 9">
              <a:extLst>
                <a:ext uri="{FF2B5EF4-FFF2-40B4-BE49-F238E27FC236}">
                  <a16:creationId xmlns:a16="http://schemas.microsoft.com/office/drawing/2014/main" id="{92270DDE-B5DC-1644-BF07-BE982EFFC9D1}"/>
                </a:ext>
              </a:extLst>
            </p:cNvPr>
            <p:cNvSpPr/>
            <p:nvPr/>
          </p:nvSpPr>
          <p:spPr>
            <a:xfrm>
              <a:off x="930307" y="1620933"/>
              <a:ext cx="1948065" cy="1948065"/>
            </a:xfrm>
            <a:prstGeom prst="ellipse">
              <a:avLst/>
            </a:prstGeom>
            <a:solidFill>
              <a:srgbClr val="F05A2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E51AD079-435B-A446-B15B-9F9B5D1C7996}"/>
                </a:ext>
              </a:extLst>
            </p:cNvPr>
            <p:cNvSpPr/>
            <p:nvPr/>
          </p:nvSpPr>
          <p:spPr>
            <a:xfrm>
              <a:off x="988236" y="1666368"/>
              <a:ext cx="1948065" cy="1948065"/>
            </a:xfrm>
            <a:prstGeom prst="ellipse">
              <a:avLst/>
            </a:prstGeom>
            <a:solidFill>
              <a:schemeClr val="bg1"/>
            </a:solidFill>
            <a:ln w="50800">
              <a:solidFill>
                <a:srgbClr val="FEB9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Box 37">
            <a:extLst>
              <a:ext uri="{FF2B5EF4-FFF2-40B4-BE49-F238E27FC236}">
                <a16:creationId xmlns:a16="http://schemas.microsoft.com/office/drawing/2014/main" id="{7B10FC8B-22DE-2A44-A88E-0E8B974C745C}"/>
              </a:ext>
            </a:extLst>
          </p:cNvPr>
          <p:cNvSpPr txBox="1"/>
          <p:nvPr/>
        </p:nvSpPr>
        <p:spPr>
          <a:xfrm>
            <a:off x="2832273" y="5220876"/>
            <a:ext cx="1948065" cy="800219"/>
          </a:xfrm>
          <a:prstGeom prst="rect">
            <a:avLst/>
          </a:prstGeom>
          <a:noFill/>
        </p:spPr>
        <p:txBody>
          <a:bodyPr wrap="square" rtlCol="0">
            <a:spAutoFit/>
          </a:bodyPr>
          <a:lstStyle/>
          <a:p>
            <a:pPr algn="ctr"/>
            <a:r>
              <a:rPr lang="en-US" dirty="0">
                <a:solidFill>
                  <a:srgbClr val="02ACDD"/>
                </a:solidFill>
                <a:latin typeface="TheSansB W7" panose="020B0402050302020203" pitchFamily="34" charset="77"/>
              </a:rPr>
              <a:t>EMOTIONAL </a:t>
            </a:r>
            <a:r>
              <a:rPr lang="en-US" sz="1200" dirty="0">
                <a:solidFill>
                  <a:srgbClr val="02ACDD"/>
                </a:solidFill>
                <a:latin typeface="TheSansB W6 SemiBold" panose="020B0402050302020203" pitchFamily="34" charset="77"/>
              </a:rPr>
              <a:t> </a:t>
            </a:r>
            <a:br>
              <a:rPr lang="en-US" sz="1200" dirty="0">
                <a:solidFill>
                  <a:srgbClr val="02ACDD"/>
                </a:solidFill>
                <a:latin typeface="TheSansB W6 SemiBold" panose="020B0402050302020203" pitchFamily="34" charset="77"/>
              </a:rPr>
            </a:br>
            <a:r>
              <a:rPr lang="en-US" sz="1400" dirty="0">
                <a:solidFill>
                  <a:srgbClr val="001647"/>
                </a:solidFill>
                <a:latin typeface="TheSansB W5 Plain" panose="020B0402050302020203" pitchFamily="34" charset="77"/>
              </a:rPr>
              <a:t>feeling isolated and unsupported </a:t>
            </a:r>
          </a:p>
        </p:txBody>
      </p:sp>
      <p:cxnSp>
        <p:nvCxnSpPr>
          <p:cNvPr id="55" name="Straight Connector 54">
            <a:extLst>
              <a:ext uri="{FF2B5EF4-FFF2-40B4-BE49-F238E27FC236}">
                <a16:creationId xmlns:a16="http://schemas.microsoft.com/office/drawing/2014/main" id="{46D9870B-BF61-1649-9646-4BBF2AD6FBE4}"/>
              </a:ext>
            </a:extLst>
          </p:cNvPr>
          <p:cNvCxnSpPr>
            <a:cxnSpLocks/>
          </p:cNvCxnSpPr>
          <p:nvPr/>
        </p:nvCxnSpPr>
        <p:spPr>
          <a:xfrm>
            <a:off x="5877446" y="3588474"/>
            <a:ext cx="1907365" cy="2024494"/>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D71068D8-FB28-1446-ACCD-D98C8E07BBA0}"/>
              </a:ext>
            </a:extLst>
          </p:cNvPr>
          <p:cNvGrpSpPr/>
          <p:nvPr/>
        </p:nvGrpSpPr>
        <p:grpSpPr>
          <a:xfrm rot="10800000">
            <a:off x="6817019" y="4583546"/>
            <a:ext cx="2005994" cy="1993500"/>
            <a:chOff x="930307" y="1620933"/>
            <a:chExt cx="2005994" cy="1993500"/>
          </a:xfrm>
        </p:grpSpPr>
        <p:sp>
          <p:nvSpPr>
            <p:cNvPr id="14" name="Oval 13">
              <a:extLst>
                <a:ext uri="{FF2B5EF4-FFF2-40B4-BE49-F238E27FC236}">
                  <a16:creationId xmlns:a16="http://schemas.microsoft.com/office/drawing/2014/main" id="{1BE358AC-845D-8140-B70C-E81D3EACAF0F}"/>
                </a:ext>
              </a:extLst>
            </p:cNvPr>
            <p:cNvSpPr/>
            <p:nvPr/>
          </p:nvSpPr>
          <p:spPr>
            <a:xfrm>
              <a:off x="930307" y="1620933"/>
              <a:ext cx="1948065" cy="1948065"/>
            </a:xfrm>
            <a:prstGeom prst="ellipse">
              <a:avLst/>
            </a:prstGeom>
            <a:solidFill>
              <a:srgbClr val="F05A2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C8E88850-9BE4-BE4A-B4A1-89E7DCF74C56}"/>
                </a:ext>
              </a:extLst>
            </p:cNvPr>
            <p:cNvSpPr/>
            <p:nvPr/>
          </p:nvSpPr>
          <p:spPr>
            <a:xfrm>
              <a:off x="988236" y="1666368"/>
              <a:ext cx="1948065" cy="1948065"/>
            </a:xfrm>
            <a:prstGeom prst="ellipse">
              <a:avLst/>
            </a:prstGeom>
            <a:solidFill>
              <a:schemeClr val="bg1"/>
            </a:solidFill>
            <a:ln w="50800">
              <a:solidFill>
                <a:srgbClr val="FEB9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Box 32">
            <a:extLst>
              <a:ext uri="{FF2B5EF4-FFF2-40B4-BE49-F238E27FC236}">
                <a16:creationId xmlns:a16="http://schemas.microsoft.com/office/drawing/2014/main" id="{385EC2C7-E497-7D42-AC73-071872225E5A}"/>
              </a:ext>
            </a:extLst>
          </p:cNvPr>
          <p:cNvSpPr txBox="1"/>
          <p:nvPr/>
        </p:nvSpPr>
        <p:spPr>
          <a:xfrm>
            <a:off x="6831128" y="5113154"/>
            <a:ext cx="1927249" cy="1015663"/>
          </a:xfrm>
          <a:prstGeom prst="rect">
            <a:avLst/>
          </a:prstGeom>
          <a:noFill/>
        </p:spPr>
        <p:txBody>
          <a:bodyPr wrap="square" rtlCol="0">
            <a:spAutoFit/>
          </a:bodyPr>
          <a:lstStyle/>
          <a:p>
            <a:pPr algn="ctr"/>
            <a:r>
              <a:rPr lang="en-US" dirty="0">
                <a:solidFill>
                  <a:srgbClr val="02ACDD"/>
                </a:solidFill>
                <a:latin typeface="TheSansB W7" panose="020B0402050302020203" pitchFamily="34" charset="77"/>
              </a:rPr>
              <a:t>SOCIAL </a:t>
            </a:r>
            <a:r>
              <a:rPr lang="en-US" sz="1200" dirty="0">
                <a:solidFill>
                  <a:srgbClr val="02ACDD"/>
                </a:solidFill>
                <a:latin typeface="TheSansB W6 SemiBold" panose="020B0402050302020203" pitchFamily="34" charset="77"/>
              </a:rPr>
              <a:t> </a:t>
            </a:r>
            <a:br>
              <a:rPr lang="en-US" sz="1200" dirty="0">
                <a:solidFill>
                  <a:srgbClr val="02ACDD"/>
                </a:solidFill>
                <a:latin typeface="TheSansB W6 SemiBold" panose="020B0402050302020203" pitchFamily="34" charset="77"/>
              </a:rPr>
            </a:br>
            <a:r>
              <a:rPr lang="en-US" sz="1400" dirty="0">
                <a:solidFill>
                  <a:srgbClr val="001647"/>
                </a:solidFill>
                <a:latin typeface="TheSansB W5 Plain" panose="020B0402050302020203" pitchFamily="34" charset="77"/>
              </a:rPr>
              <a:t>feeling misunderstood by their peers or colleagues</a:t>
            </a:r>
          </a:p>
        </p:txBody>
      </p:sp>
      <p:grpSp>
        <p:nvGrpSpPr>
          <p:cNvPr id="20" name="Group 19">
            <a:extLst>
              <a:ext uri="{FF2B5EF4-FFF2-40B4-BE49-F238E27FC236}">
                <a16:creationId xmlns:a16="http://schemas.microsoft.com/office/drawing/2014/main" id="{AF492BB2-6351-B445-9CF3-2D032F361E58}"/>
              </a:ext>
            </a:extLst>
          </p:cNvPr>
          <p:cNvGrpSpPr/>
          <p:nvPr/>
        </p:nvGrpSpPr>
        <p:grpSpPr>
          <a:xfrm rot="14769926">
            <a:off x="4802137" y="2517791"/>
            <a:ext cx="2005994" cy="1993500"/>
            <a:chOff x="5533167" y="-190072"/>
            <a:chExt cx="2005994" cy="1993500"/>
          </a:xfrm>
        </p:grpSpPr>
        <p:sp>
          <p:nvSpPr>
            <p:cNvPr id="21" name="Oval 20">
              <a:extLst>
                <a:ext uri="{FF2B5EF4-FFF2-40B4-BE49-F238E27FC236}">
                  <a16:creationId xmlns:a16="http://schemas.microsoft.com/office/drawing/2014/main" id="{824A4A7F-D190-5948-BB78-D4323AE7B134}"/>
                </a:ext>
              </a:extLst>
            </p:cNvPr>
            <p:cNvSpPr/>
            <p:nvPr/>
          </p:nvSpPr>
          <p:spPr>
            <a:xfrm rot="10800000">
              <a:off x="5591096" y="-144637"/>
              <a:ext cx="1948065" cy="1948065"/>
            </a:xfrm>
            <a:prstGeom prst="ellipse">
              <a:avLst/>
            </a:prstGeom>
            <a:solidFill>
              <a:srgbClr val="FEB913"/>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7B8867AC-820C-0645-85D7-3CF9DDD59570}"/>
                </a:ext>
              </a:extLst>
            </p:cNvPr>
            <p:cNvSpPr/>
            <p:nvPr/>
          </p:nvSpPr>
          <p:spPr>
            <a:xfrm rot="10800000">
              <a:off x="5533167" y="-190072"/>
              <a:ext cx="1948065" cy="1948065"/>
            </a:xfrm>
            <a:prstGeom prst="ellipse">
              <a:avLst/>
            </a:prstGeom>
            <a:solidFill>
              <a:schemeClr val="bg1"/>
            </a:solidFill>
            <a:ln w="50800">
              <a:solidFill>
                <a:srgbClr val="99CA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C4E1AA10-E0D9-9B4C-957F-E005B29EDAC9}"/>
              </a:ext>
            </a:extLst>
          </p:cNvPr>
          <p:cNvSpPr txBox="1"/>
          <p:nvPr/>
        </p:nvSpPr>
        <p:spPr>
          <a:xfrm>
            <a:off x="4844425" y="3072625"/>
            <a:ext cx="1948065" cy="1015663"/>
          </a:xfrm>
          <a:prstGeom prst="rect">
            <a:avLst/>
          </a:prstGeom>
          <a:noFill/>
        </p:spPr>
        <p:txBody>
          <a:bodyPr wrap="square" rtlCol="0">
            <a:spAutoFit/>
          </a:bodyPr>
          <a:lstStyle/>
          <a:p>
            <a:pPr algn="ctr"/>
            <a:r>
              <a:rPr lang="en-US" dirty="0">
                <a:solidFill>
                  <a:srgbClr val="FEB913"/>
                </a:solidFill>
                <a:latin typeface="TheSansB W7" panose="020B0402050302020203" pitchFamily="34" charset="77"/>
              </a:rPr>
              <a:t>FINANCIAL </a:t>
            </a:r>
            <a:br>
              <a:rPr lang="en-US" sz="1200" dirty="0">
                <a:solidFill>
                  <a:srgbClr val="02ACDD"/>
                </a:solidFill>
                <a:latin typeface="TheSansB W6 SemiBold" panose="020B0402050302020203" pitchFamily="34" charset="77"/>
              </a:rPr>
            </a:br>
            <a:r>
              <a:rPr lang="en-US" sz="1400" dirty="0">
                <a:solidFill>
                  <a:srgbClr val="001647"/>
                </a:solidFill>
                <a:latin typeface="TheSansB W5 Plain" panose="020B0402050302020203" pitchFamily="34" charset="77"/>
              </a:rPr>
              <a:t>navigating the complexities of </a:t>
            </a:r>
            <a:br>
              <a:rPr lang="en-US" sz="1400" dirty="0">
                <a:solidFill>
                  <a:srgbClr val="001647"/>
                </a:solidFill>
                <a:latin typeface="TheSansB W5 Plain" panose="020B0402050302020203" pitchFamily="34" charset="77"/>
              </a:rPr>
            </a:br>
            <a:r>
              <a:rPr lang="en-US" sz="1400" dirty="0">
                <a:solidFill>
                  <a:srgbClr val="001647"/>
                </a:solidFill>
                <a:latin typeface="TheSansB W5 Plain" panose="020B0402050302020203" pitchFamily="34" charset="77"/>
              </a:rPr>
              <a:t>health insurance </a:t>
            </a:r>
            <a:endParaRPr lang="en-US" dirty="0">
              <a:solidFill>
                <a:srgbClr val="001647"/>
              </a:solidFill>
              <a:latin typeface="TheSansB W5 Plain" panose="020B0402050302020203" pitchFamily="34" charset="77"/>
            </a:endParaRPr>
          </a:p>
        </p:txBody>
      </p:sp>
    </p:spTree>
    <p:extLst>
      <p:ext uri="{BB962C8B-B14F-4D97-AF65-F5344CB8AC3E}">
        <p14:creationId xmlns:p14="http://schemas.microsoft.com/office/powerpoint/2010/main" val="565471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E0D35236-1213-D647-8900-5082FB131A39}"/>
              </a:ext>
            </a:extLst>
          </p:cNvPr>
          <p:cNvGrpSpPr/>
          <p:nvPr/>
        </p:nvGrpSpPr>
        <p:grpSpPr>
          <a:xfrm>
            <a:off x="175605" y="491038"/>
            <a:ext cx="9144000" cy="613954"/>
            <a:chOff x="0" y="1005840"/>
            <a:chExt cx="9144000" cy="613954"/>
          </a:xfrm>
        </p:grpSpPr>
        <p:sp>
          <p:nvSpPr>
            <p:cNvPr id="3" name="Rectangle 2">
              <a:extLst>
                <a:ext uri="{FF2B5EF4-FFF2-40B4-BE49-F238E27FC236}">
                  <a16:creationId xmlns:a16="http://schemas.microsoft.com/office/drawing/2014/main" id="{5C1B3119-0986-3C45-A333-0A6682047755}"/>
                </a:ext>
              </a:extLst>
            </p:cNvPr>
            <p:cNvSpPr/>
            <p:nvPr/>
          </p:nvSpPr>
          <p:spPr>
            <a:xfrm>
              <a:off x="0" y="1005840"/>
              <a:ext cx="9144000" cy="613954"/>
            </a:xfrm>
            <a:prstGeom prst="rect">
              <a:avLst/>
            </a:prstGeom>
            <a:solidFill>
              <a:srgbClr val="0016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F4282615-2D2B-534B-83AC-AA591891C2A0}"/>
                </a:ext>
              </a:extLst>
            </p:cNvPr>
            <p:cNvCxnSpPr/>
            <p:nvPr/>
          </p:nvCxnSpPr>
          <p:spPr>
            <a:xfrm>
              <a:off x="0" y="1619794"/>
              <a:ext cx="9144000" cy="0"/>
            </a:xfrm>
            <a:prstGeom prst="line">
              <a:avLst/>
            </a:prstGeom>
            <a:ln w="50800">
              <a:solidFill>
                <a:srgbClr val="F05A22"/>
              </a:solidFill>
            </a:ln>
          </p:spPr>
          <p:style>
            <a:lnRef idx="1">
              <a:schemeClr val="accent1"/>
            </a:lnRef>
            <a:fillRef idx="0">
              <a:schemeClr val="accent1"/>
            </a:fillRef>
            <a:effectRef idx="0">
              <a:schemeClr val="accent1"/>
            </a:effectRef>
            <a:fontRef idx="minor">
              <a:schemeClr val="tx1"/>
            </a:fontRef>
          </p:style>
        </p:cxnSp>
      </p:grpSp>
      <p:sp>
        <p:nvSpPr>
          <p:cNvPr id="5" name="Rectangle 25">
            <a:extLst>
              <a:ext uri="{FF2B5EF4-FFF2-40B4-BE49-F238E27FC236}">
                <a16:creationId xmlns:a16="http://schemas.microsoft.com/office/drawing/2014/main" id="{892F58A8-ABB6-3447-B30A-51E219030DD8}"/>
              </a:ext>
            </a:extLst>
          </p:cNvPr>
          <p:cNvSpPr/>
          <p:nvPr/>
        </p:nvSpPr>
        <p:spPr>
          <a:xfrm>
            <a:off x="-15552" y="-21419"/>
            <a:ext cx="858741" cy="5932144"/>
          </a:xfrm>
          <a:custGeom>
            <a:avLst/>
            <a:gdLst>
              <a:gd name="connsiteX0" fmla="*/ 0 w 580445"/>
              <a:gd name="connsiteY0" fmla="*/ 0 h 5454595"/>
              <a:gd name="connsiteX1" fmla="*/ 580445 w 580445"/>
              <a:gd name="connsiteY1" fmla="*/ 0 h 5454595"/>
              <a:gd name="connsiteX2" fmla="*/ 580445 w 580445"/>
              <a:gd name="connsiteY2" fmla="*/ 5454595 h 5454595"/>
              <a:gd name="connsiteX3" fmla="*/ 0 w 580445"/>
              <a:gd name="connsiteY3" fmla="*/ 5454595 h 5454595"/>
              <a:gd name="connsiteX4" fmla="*/ 0 w 580445"/>
              <a:gd name="connsiteY4" fmla="*/ 0 h 5454595"/>
              <a:gd name="connsiteX0" fmla="*/ 238539 w 818984"/>
              <a:gd name="connsiteY0" fmla="*/ 0 h 5454595"/>
              <a:gd name="connsiteX1" fmla="*/ 818984 w 818984"/>
              <a:gd name="connsiteY1" fmla="*/ 0 h 5454595"/>
              <a:gd name="connsiteX2" fmla="*/ 818984 w 818984"/>
              <a:gd name="connsiteY2" fmla="*/ 5454595 h 5454595"/>
              <a:gd name="connsiteX3" fmla="*/ 0 w 818984"/>
              <a:gd name="connsiteY3" fmla="*/ 1661823 h 5454595"/>
              <a:gd name="connsiteX4" fmla="*/ 238539 w 818984"/>
              <a:gd name="connsiteY4" fmla="*/ 0 h 5454595"/>
              <a:gd name="connsiteX0" fmla="*/ 254442 w 834887"/>
              <a:gd name="connsiteY0" fmla="*/ 0 h 5136543"/>
              <a:gd name="connsiteX1" fmla="*/ 834887 w 834887"/>
              <a:gd name="connsiteY1" fmla="*/ 0 h 5136543"/>
              <a:gd name="connsiteX2" fmla="*/ 0 w 834887"/>
              <a:gd name="connsiteY2" fmla="*/ 5136543 h 5136543"/>
              <a:gd name="connsiteX3" fmla="*/ 15903 w 834887"/>
              <a:gd name="connsiteY3" fmla="*/ 1661823 h 5136543"/>
              <a:gd name="connsiteX4" fmla="*/ 254442 w 834887"/>
              <a:gd name="connsiteY4" fmla="*/ 0 h 5136543"/>
              <a:gd name="connsiteX0" fmla="*/ 254442 w 620201"/>
              <a:gd name="connsiteY0" fmla="*/ 7951 h 5144494"/>
              <a:gd name="connsiteX1" fmla="*/ 620201 w 620201"/>
              <a:gd name="connsiteY1" fmla="*/ 0 h 5144494"/>
              <a:gd name="connsiteX2" fmla="*/ 0 w 620201"/>
              <a:gd name="connsiteY2" fmla="*/ 5144494 h 5144494"/>
              <a:gd name="connsiteX3" fmla="*/ 15903 w 620201"/>
              <a:gd name="connsiteY3" fmla="*/ 1669774 h 5144494"/>
              <a:gd name="connsiteX4" fmla="*/ 254442 w 620201"/>
              <a:gd name="connsiteY4" fmla="*/ 7951 h 5144494"/>
              <a:gd name="connsiteX0" fmla="*/ 254442 w 747422"/>
              <a:gd name="connsiteY0" fmla="*/ 15903 h 5152446"/>
              <a:gd name="connsiteX1" fmla="*/ 747422 w 747422"/>
              <a:gd name="connsiteY1" fmla="*/ 0 h 5152446"/>
              <a:gd name="connsiteX2" fmla="*/ 0 w 747422"/>
              <a:gd name="connsiteY2" fmla="*/ 5152446 h 5152446"/>
              <a:gd name="connsiteX3" fmla="*/ 15903 w 747422"/>
              <a:gd name="connsiteY3" fmla="*/ 1677726 h 5152446"/>
              <a:gd name="connsiteX4" fmla="*/ 254442 w 747422"/>
              <a:gd name="connsiteY4" fmla="*/ 15903 h 5152446"/>
              <a:gd name="connsiteX0" fmla="*/ 254442 w 842838"/>
              <a:gd name="connsiteY0" fmla="*/ 15903 h 5152446"/>
              <a:gd name="connsiteX1" fmla="*/ 842838 w 842838"/>
              <a:gd name="connsiteY1" fmla="*/ 0 h 5152446"/>
              <a:gd name="connsiteX2" fmla="*/ 0 w 842838"/>
              <a:gd name="connsiteY2" fmla="*/ 5152446 h 5152446"/>
              <a:gd name="connsiteX3" fmla="*/ 15903 w 842838"/>
              <a:gd name="connsiteY3" fmla="*/ 1677726 h 5152446"/>
              <a:gd name="connsiteX4" fmla="*/ 254442 w 842838"/>
              <a:gd name="connsiteY4" fmla="*/ 15903 h 5152446"/>
              <a:gd name="connsiteX0" fmla="*/ 7952 w 842838"/>
              <a:gd name="connsiteY0" fmla="*/ 9008 h 5152446"/>
              <a:gd name="connsiteX1" fmla="*/ 842838 w 842838"/>
              <a:gd name="connsiteY1" fmla="*/ 0 h 5152446"/>
              <a:gd name="connsiteX2" fmla="*/ 0 w 842838"/>
              <a:gd name="connsiteY2" fmla="*/ 5152446 h 5152446"/>
              <a:gd name="connsiteX3" fmla="*/ 15903 w 842838"/>
              <a:gd name="connsiteY3" fmla="*/ 1677726 h 5152446"/>
              <a:gd name="connsiteX4" fmla="*/ 7952 w 842838"/>
              <a:gd name="connsiteY4" fmla="*/ 9008 h 5152446"/>
              <a:gd name="connsiteX0" fmla="*/ 8304 w 843190"/>
              <a:gd name="connsiteY0" fmla="*/ 9008 h 5152446"/>
              <a:gd name="connsiteX1" fmla="*/ 843190 w 843190"/>
              <a:gd name="connsiteY1" fmla="*/ 0 h 5152446"/>
              <a:gd name="connsiteX2" fmla="*/ 352 w 843190"/>
              <a:gd name="connsiteY2" fmla="*/ 5152446 h 5152446"/>
              <a:gd name="connsiteX3" fmla="*/ 352 w 843190"/>
              <a:gd name="connsiteY3" fmla="*/ 1691518 h 5152446"/>
              <a:gd name="connsiteX4" fmla="*/ 8304 w 843190"/>
              <a:gd name="connsiteY4" fmla="*/ 9008 h 5152446"/>
              <a:gd name="connsiteX0" fmla="*/ 0 w 858740"/>
              <a:gd name="connsiteY0" fmla="*/ 0 h 5157230"/>
              <a:gd name="connsiteX1" fmla="*/ 858740 w 858740"/>
              <a:gd name="connsiteY1" fmla="*/ 4784 h 5157230"/>
              <a:gd name="connsiteX2" fmla="*/ 15902 w 858740"/>
              <a:gd name="connsiteY2" fmla="*/ 5157230 h 5157230"/>
              <a:gd name="connsiteX3" fmla="*/ 15902 w 858740"/>
              <a:gd name="connsiteY3" fmla="*/ 1696302 h 5157230"/>
              <a:gd name="connsiteX4" fmla="*/ 0 w 858740"/>
              <a:gd name="connsiteY4" fmla="*/ 0 h 5157230"/>
              <a:gd name="connsiteX0" fmla="*/ 1 w 858741"/>
              <a:gd name="connsiteY0" fmla="*/ 0 h 5281358"/>
              <a:gd name="connsiteX1" fmla="*/ 858741 w 858741"/>
              <a:gd name="connsiteY1" fmla="*/ 4784 h 5281358"/>
              <a:gd name="connsiteX2" fmla="*/ 0 w 858741"/>
              <a:gd name="connsiteY2" fmla="*/ 5281358 h 5281358"/>
              <a:gd name="connsiteX3" fmla="*/ 15903 w 858741"/>
              <a:gd name="connsiteY3" fmla="*/ 1696302 h 5281358"/>
              <a:gd name="connsiteX4" fmla="*/ 1 w 858741"/>
              <a:gd name="connsiteY4" fmla="*/ 0 h 5281358"/>
              <a:gd name="connsiteX0" fmla="*/ 1 w 858741"/>
              <a:gd name="connsiteY0" fmla="*/ 0 h 5144808"/>
              <a:gd name="connsiteX1" fmla="*/ 858741 w 858741"/>
              <a:gd name="connsiteY1" fmla="*/ 4784 h 5144808"/>
              <a:gd name="connsiteX2" fmla="*/ 0 w 858741"/>
              <a:gd name="connsiteY2" fmla="*/ 5144808 h 5144808"/>
              <a:gd name="connsiteX3" fmla="*/ 15903 w 858741"/>
              <a:gd name="connsiteY3" fmla="*/ 1696302 h 5144808"/>
              <a:gd name="connsiteX4" fmla="*/ 1 w 858741"/>
              <a:gd name="connsiteY4" fmla="*/ 0 h 5144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8741" h="5144808">
                <a:moveTo>
                  <a:pt x="1" y="0"/>
                </a:moveTo>
                <a:lnTo>
                  <a:pt x="858741" y="4784"/>
                </a:lnTo>
                <a:lnTo>
                  <a:pt x="0" y="5144808"/>
                </a:lnTo>
                <a:lnTo>
                  <a:pt x="15903" y="1696302"/>
                </a:lnTo>
                <a:cubicBezTo>
                  <a:pt x="13253" y="1140063"/>
                  <a:pt x="2651" y="556239"/>
                  <a:pt x="1" y="0"/>
                </a:cubicBezTo>
                <a:close/>
              </a:path>
            </a:pathLst>
          </a:custGeom>
          <a:solidFill>
            <a:srgbClr val="02AC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25">
            <a:extLst>
              <a:ext uri="{FF2B5EF4-FFF2-40B4-BE49-F238E27FC236}">
                <a16:creationId xmlns:a16="http://schemas.microsoft.com/office/drawing/2014/main" id="{EC97DC94-B3F5-D045-AF7E-BC745D231F3B}"/>
              </a:ext>
            </a:extLst>
          </p:cNvPr>
          <p:cNvSpPr/>
          <p:nvPr/>
        </p:nvSpPr>
        <p:spPr>
          <a:xfrm>
            <a:off x="-16668" y="-39756"/>
            <a:ext cx="764089" cy="5263764"/>
          </a:xfrm>
          <a:custGeom>
            <a:avLst/>
            <a:gdLst>
              <a:gd name="connsiteX0" fmla="*/ 0 w 580445"/>
              <a:gd name="connsiteY0" fmla="*/ 0 h 5454595"/>
              <a:gd name="connsiteX1" fmla="*/ 580445 w 580445"/>
              <a:gd name="connsiteY1" fmla="*/ 0 h 5454595"/>
              <a:gd name="connsiteX2" fmla="*/ 580445 w 580445"/>
              <a:gd name="connsiteY2" fmla="*/ 5454595 h 5454595"/>
              <a:gd name="connsiteX3" fmla="*/ 0 w 580445"/>
              <a:gd name="connsiteY3" fmla="*/ 5454595 h 5454595"/>
              <a:gd name="connsiteX4" fmla="*/ 0 w 580445"/>
              <a:gd name="connsiteY4" fmla="*/ 0 h 5454595"/>
              <a:gd name="connsiteX0" fmla="*/ 238539 w 818984"/>
              <a:gd name="connsiteY0" fmla="*/ 0 h 5454595"/>
              <a:gd name="connsiteX1" fmla="*/ 818984 w 818984"/>
              <a:gd name="connsiteY1" fmla="*/ 0 h 5454595"/>
              <a:gd name="connsiteX2" fmla="*/ 818984 w 818984"/>
              <a:gd name="connsiteY2" fmla="*/ 5454595 h 5454595"/>
              <a:gd name="connsiteX3" fmla="*/ 0 w 818984"/>
              <a:gd name="connsiteY3" fmla="*/ 1661823 h 5454595"/>
              <a:gd name="connsiteX4" fmla="*/ 238539 w 818984"/>
              <a:gd name="connsiteY4" fmla="*/ 0 h 5454595"/>
              <a:gd name="connsiteX0" fmla="*/ 254442 w 834887"/>
              <a:gd name="connsiteY0" fmla="*/ 0 h 5136543"/>
              <a:gd name="connsiteX1" fmla="*/ 834887 w 834887"/>
              <a:gd name="connsiteY1" fmla="*/ 0 h 5136543"/>
              <a:gd name="connsiteX2" fmla="*/ 0 w 834887"/>
              <a:gd name="connsiteY2" fmla="*/ 5136543 h 5136543"/>
              <a:gd name="connsiteX3" fmla="*/ 15903 w 834887"/>
              <a:gd name="connsiteY3" fmla="*/ 1661823 h 5136543"/>
              <a:gd name="connsiteX4" fmla="*/ 254442 w 834887"/>
              <a:gd name="connsiteY4" fmla="*/ 0 h 5136543"/>
              <a:gd name="connsiteX0" fmla="*/ 254442 w 620201"/>
              <a:gd name="connsiteY0" fmla="*/ 7951 h 5144494"/>
              <a:gd name="connsiteX1" fmla="*/ 620201 w 620201"/>
              <a:gd name="connsiteY1" fmla="*/ 0 h 5144494"/>
              <a:gd name="connsiteX2" fmla="*/ 0 w 620201"/>
              <a:gd name="connsiteY2" fmla="*/ 5144494 h 5144494"/>
              <a:gd name="connsiteX3" fmla="*/ 15903 w 620201"/>
              <a:gd name="connsiteY3" fmla="*/ 1669774 h 5144494"/>
              <a:gd name="connsiteX4" fmla="*/ 254442 w 620201"/>
              <a:gd name="connsiteY4" fmla="*/ 7951 h 5144494"/>
              <a:gd name="connsiteX0" fmla="*/ 254442 w 747422"/>
              <a:gd name="connsiteY0" fmla="*/ 15903 h 5152446"/>
              <a:gd name="connsiteX1" fmla="*/ 747422 w 747422"/>
              <a:gd name="connsiteY1" fmla="*/ 0 h 5152446"/>
              <a:gd name="connsiteX2" fmla="*/ 0 w 747422"/>
              <a:gd name="connsiteY2" fmla="*/ 5152446 h 5152446"/>
              <a:gd name="connsiteX3" fmla="*/ 15903 w 747422"/>
              <a:gd name="connsiteY3" fmla="*/ 1677726 h 5152446"/>
              <a:gd name="connsiteX4" fmla="*/ 254442 w 747422"/>
              <a:gd name="connsiteY4" fmla="*/ 15903 h 5152446"/>
              <a:gd name="connsiteX0" fmla="*/ 238540 w 747422"/>
              <a:gd name="connsiteY0" fmla="*/ 0 h 5176299"/>
              <a:gd name="connsiteX1" fmla="*/ 747422 w 747422"/>
              <a:gd name="connsiteY1" fmla="*/ 23853 h 5176299"/>
              <a:gd name="connsiteX2" fmla="*/ 0 w 747422"/>
              <a:gd name="connsiteY2" fmla="*/ 5176299 h 5176299"/>
              <a:gd name="connsiteX3" fmla="*/ 15903 w 747422"/>
              <a:gd name="connsiteY3" fmla="*/ 1701579 h 5176299"/>
              <a:gd name="connsiteX4" fmla="*/ 238540 w 747422"/>
              <a:gd name="connsiteY4" fmla="*/ 0 h 5176299"/>
              <a:gd name="connsiteX0" fmla="*/ 238540 w 747422"/>
              <a:gd name="connsiteY0" fmla="*/ 0 h 5176299"/>
              <a:gd name="connsiteX1" fmla="*/ 747422 w 747422"/>
              <a:gd name="connsiteY1" fmla="*/ 7950 h 5176299"/>
              <a:gd name="connsiteX2" fmla="*/ 0 w 747422"/>
              <a:gd name="connsiteY2" fmla="*/ 5176299 h 5176299"/>
              <a:gd name="connsiteX3" fmla="*/ 15903 w 747422"/>
              <a:gd name="connsiteY3" fmla="*/ 1701579 h 5176299"/>
              <a:gd name="connsiteX4" fmla="*/ 238540 w 747422"/>
              <a:gd name="connsiteY4" fmla="*/ 0 h 5176299"/>
              <a:gd name="connsiteX0" fmla="*/ 238540 w 747422"/>
              <a:gd name="connsiteY0" fmla="*/ 0 h 5176299"/>
              <a:gd name="connsiteX1" fmla="*/ 747422 w 747422"/>
              <a:gd name="connsiteY1" fmla="*/ 7950 h 5176299"/>
              <a:gd name="connsiteX2" fmla="*/ 0 w 747422"/>
              <a:gd name="connsiteY2" fmla="*/ 5176299 h 5176299"/>
              <a:gd name="connsiteX3" fmla="*/ 15903 w 747422"/>
              <a:gd name="connsiteY3" fmla="*/ 1701579 h 5176299"/>
              <a:gd name="connsiteX4" fmla="*/ 238540 w 747422"/>
              <a:gd name="connsiteY4" fmla="*/ 0 h 5176299"/>
              <a:gd name="connsiteX0" fmla="*/ 238540 w 747422"/>
              <a:gd name="connsiteY0" fmla="*/ 0 h 5176299"/>
              <a:gd name="connsiteX1" fmla="*/ 747422 w 747422"/>
              <a:gd name="connsiteY1" fmla="*/ 7950 h 5176299"/>
              <a:gd name="connsiteX2" fmla="*/ 0 w 747422"/>
              <a:gd name="connsiteY2" fmla="*/ 5176299 h 5176299"/>
              <a:gd name="connsiteX3" fmla="*/ 7952 w 747422"/>
              <a:gd name="connsiteY3" fmla="*/ 1733385 h 5176299"/>
              <a:gd name="connsiteX4" fmla="*/ 238540 w 747422"/>
              <a:gd name="connsiteY4" fmla="*/ 0 h 5176299"/>
              <a:gd name="connsiteX0" fmla="*/ 254443 w 763325"/>
              <a:gd name="connsiteY0" fmla="*/ 0 h 5263764"/>
              <a:gd name="connsiteX1" fmla="*/ 763325 w 763325"/>
              <a:gd name="connsiteY1" fmla="*/ 7950 h 5263764"/>
              <a:gd name="connsiteX2" fmla="*/ 0 w 763325"/>
              <a:gd name="connsiteY2" fmla="*/ 5263764 h 5263764"/>
              <a:gd name="connsiteX3" fmla="*/ 23855 w 763325"/>
              <a:gd name="connsiteY3" fmla="*/ 1733385 h 5263764"/>
              <a:gd name="connsiteX4" fmla="*/ 254443 w 763325"/>
              <a:gd name="connsiteY4" fmla="*/ 0 h 5263764"/>
              <a:gd name="connsiteX0" fmla="*/ 255207 w 764089"/>
              <a:gd name="connsiteY0" fmla="*/ 0 h 5263764"/>
              <a:gd name="connsiteX1" fmla="*/ 764089 w 764089"/>
              <a:gd name="connsiteY1" fmla="*/ 7950 h 5263764"/>
              <a:gd name="connsiteX2" fmla="*/ 764 w 764089"/>
              <a:gd name="connsiteY2" fmla="*/ 5263764 h 5263764"/>
              <a:gd name="connsiteX3" fmla="*/ 765 w 764089"/>
              <a:gd name="connsiteY3" fmla="*/ 1773141 h 5263764"/>
              <a:gd name="connsiteX4" fmla="*/ 255207 w 764089"/>
              <a:gd name="connsiteY4" fmla="*/ 0 h 52637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4089" h="5263764">
                <a:moveTo>
                  <a:pt x="255207" y="0"/>
                </a:moveTo>
                <a:cubicBezTo>
                  <a:pt x="424834" y="2650"/>
                  <a:pt x="292313" y="5300"/>
                  <a:pt x="764089" y="7950"/>
                </a:cubicBezTo>
                <a:lnTo>
                  <a:pt x="764" y="5263764"/>
                </a:lnTo>
                <a:cubicBezTo>
                  <a:pt x="3415" y="4116126"/>
                  <a:pt x="-1886" y="2920779"/>
                  <a:pt x="765" y="1773141"/>
                </a:cubicBezTo>
                <a:lnTo>
                  <a:pt x="255207" y="0"/>
                </a:lnTo>
                <a:close/>
              </a:path>
            </a:pathLst>
          </a:custGeom>
          <a:solidFill>
            <a:srgbClr val="99CA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3683A2D-19D0-9B43-9A7E-ECC1788DC38A}"/>
              </a:ext>
            </a:extLst>
          </p:cNvPr>
          <p:cNvSpPr txBox="1"/>
          <p:nvPr/>
        </p:nvSpPr>
        <p:spPr>
          <a:xfrm>
            <a:off x="916710" y="550994"/>
            <a:ext cx="7353350" cy="553998"/>
          </a:xfrm>
          <a:prstGeom prst="rect">
            <a:avLst/>
          </a:prstGeom>
          <a:noFill/>
        </p:spPr>
        <p:txBody>
          <a:bodyPr wrap="square" rtlCol="0">
            <a:spAutoFit/>
          </a:bodyPr>
          <a:lstStyle/>
          <a:p>
            <a:r>
              <a:rPr lang="en-US" sz="3000" dirty="0">
                <a:solidFill>
                  <a:schemeClr val="bg1"/>
                </a:solidFill>
                <a:latin typeface="TheSansB W7" panose="020B0402050302020203" pitchFamily="34" charset="77"/>
              </a:rPr>
              <a:t>HOW IS TYPE 1 DIABETES MANAGED?</a:t>
            </a:r>
          </a:p>
        </p:txBody>
      </p:sp>
      <p:sp>
        <p:nvSpPr>
          <p:cNvPr id="11" name="Triangle 10">
            <a:extLst>
              <a:ext uri="{FF2B5EF4-FFF2-40B4-BE49-F238E27FC236}">
                <a16:creationId xmlns:a16="http://schemas.microsoft.com/office/drawing/2014/main" id="{E37217B9-BFFD-074B-84E3-61859CCFCC3E}"/>
              </a:ext>
            </a:extLst>
          </p:cNvPr>
          <p:cNvSpPr/>
          <p:nvPr/>
        </p:nvSpPr>
        <p:spPr>
          <a:xfrm rot="10800000">
            <a:off x="-38893" y="-21420"/>
            <a:ext cx="275590" cy="1926417"/>
          </a:xfrm>
          <a:custGeom>
            <a:avLst/>
            <a:gdLst>
              <a:gd name="connsiteX0" fmla="*/ 0 w 101600"/>
              <a:gd name="connsiteY0" fmla="*/ 1673748 h 1673748"/>
              <a:gd name="connsiteX1" fmla="*/ 50800 w 101600"/>
              <a:gd name="connsiteY1" fmla="*/ 0 h 1673748"/>
              <a:gd name="connsiteX2" fmla="*/ 101600 w 101600"/>
              <a:gd name="connsiteY2" fmla="*/ 1673748 h 1673748"/>
              <a:gd name="connsiteX3" fmla="*/ 0 w 101600"/>
              <a:gd name="connsiteY3" fmla="*/ 1673748 h 1673748"/>
              <a:gd name="connsiteX0" fmla="*/ 0 w 254000"/>
              <a:gd name="connsiteY0" fmla="*/ 1653428 h 1673748"/>
              <a:gd name="connsiteX1" fmla="*/ 203200 w 254000"/>
              <a:gd name="connsiteY1" fmla="*/ 0 h 1673748"/>
              <a:gd name="connsiteX2" fmla="*/ 254000 w 254000"/>
              <a:gd name="connsiteY2" fmla="*/ 1673748 h 1673748"/>
              <a:gd name="connsiteX3" fmla="*/ 0 w 254000"/>
              <a:gd name="connsiteY3" fmla="*/ 1653428 h 1673748"/>
              <a:gd name="connsiteX0" fmla="*/ 0 w 345440"/>
              <a:gd name="connsiteY0" fmla="*/ 1876948 h 1897268"/>
              <a:gd name="connsiteX1" fmla="*/ 345440 w 345440"/>
              <a:gd name="connsiteY1" fmla="*/ 0 h 1897268"/>
              <a:gd name="connsiteX2" fmla="*/ 254000 w 345440"/>
              <a:gd name="connsiteY2" fmla="*/ 1897268 h 1897268"/>
              <a:gd name="connsiteX3" fmla="*/ 0 w 345440"/>
              <a:gd name="connsiteY3" fmla="*/ 1876948 h 1897268"/>
              <a:gd name="connsiteX0" fmla="*/ 0 w 275590"/>
              <a:gd name="connsiteY0" fmla="*/ 1775348 h 1795668"/>
              <a:gd name="connsiteX1" fmla="*/ 275590 w 275590"/>
              <a:gd name="connsiteY1" fmla="*/ 0 h 1795668"/>
              <a:gd name="connsiteX2" fmla="*/ 254000 w 275590"/>
              <a:gd name="connsiteY2" fmla="*/ 1795668 h 1795668"/>
              <a:gd name="connsiteX3" fmla="*/ 0 w 275590"/>
              <a:gd name="connsiteY3" fmla="*/ 1775348 h 1795668"/>
              <a:gd name="connsiteX0" fmla="*/ 0 w 275590"/>
              <a:gd name="connsiteY0" fmla="*/ 1794398 h 1795668"/>
              <a:gd name="connsiteX1" fmla="*/ 275590 w 275590"/>
              <a:gd name="connsiteY1" fmla="*/ 0 h 1795668"/>
              <a:gd name="connsiteX2" fmla="*/ 254000 w 275590"/>
              <a:gd name="connsiteY2" fmla="*/ 1795668 h 1795668"/>
              <a:gd name="connsiteX3" fmla="*/ 0 w 275590"/>
              <a:gd name="connsiteY3" fmla="*/ 1794398 h 1795668"/>
              <a:gd name="connsiteX0" fmla="*/ 0 w 275590"/>
              <a:gd name="connsiteY0" fmla="*/ 1794398 h 1797665"/>
              <a:gd name="connsiteX1" fmla="*/ 275590 w 275590"/>
              <a:gd name="connsiteY1" fmla="*/ 0 h 1797665"/>
              <a:gd name="connsiteX2" fmla="*/ 254000 w 275590"/>
              <a:gd name="connsiteY2" fmla="*/ 1795668 h 1797665"/>
              <a:gd name="connsiteX3" fmla="*/ 0 w 275590"/>
              <a:gd name="connsiteY3" fmla="*/ 1794398 h 1797665"/>
            </a:gdLst>
            <a:ahLst/>
            <a:cxnLst>
              <a:cxn ang="0">
                <a:pos x="connsiteX0" y="connsiteY0"/>
              </a:cxn>
              <a:cxn ang="0">
                <a:pos x="connsiteX1" y="connsiteY1"/>
              </a:cxn>
              <a:cxn ang="0">
                <a:pos x="connsiteX2" y="connsiteY2"/>
              </a:cxn>
              <a:cxn ang="0">
                <a:pos x="connsiteX3" y="connsiteY3"/>
              </a:cxn>
            </a:cxnLst>
            <a:rect l="l" t="t" r="r" b="b"/>
            <a:pathLst>
              <a:path w="275590" h="1797665">
                <a:moveTo>
                  <a:pt x="0" y="1794398"/>
                </a:moveTo>
                <a:lnTo>
                  <a:pt x="275590" y="0"/>
                </a:lnTo>
                <a:lnTo>
                  <a:pt x="254000" y="1795668"/>
                </a:lnTo>
                <a:cubicBezTo>
                  <a:pt x="169333" y="1795245"/>
                  <a:pt x="11642" y="1801171"/>
                  <a:pt x="0" y="179439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26EDF313-79FA-A041-8480-6C624724419E}"/>
              </a:ext>
            </a:extLst>
          </p:cNvPr>
          <p:cNvCxnSpPr>
            <a:cxnSpLocks/>
          </p:cNvCxnSpPr>
          <p:nvPr/>
        </p:nvCxnSpPr>
        <p:spPr>
          <a:xfrm flipH="1">
            <a:off x="-38893" y="-115753"/>
            <a:ext cx="786314" cy="549366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B376B059-B377-BC4E-8DB8-F84374F15FD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5605" y="6221868"/>
            <a:ext cx="741105" cy="530941"/>
          </a:xfrm>
          <a:prstGeom prst="rect">
            <a:avLst/>
          </a:prstGeom>
        </p:spPr>
      </p:pic>
      <p:grpSp>
        <p:nvGrpSpPr>
          <p:cNvPr id="21" name="Google Shape;225;p31"/>
          <p:cNvGrpSpPr/>
          <p:nvPr/>
        </p:nvGrpSpPr>
        <p:grpSpPr>
          <a:xfrm>
            <a:off x="914217" y="3207913"/>
            <a:ext cx="8068915" cy="1748399"/>
            <a:chOff x="671228" y="2911575"/>
            <a:chExt cx="8068914" cy="2331198"/>
          </a:xfrm>
        </p:grpSpPr>
        <p:grpSp>
          <p:nvGrpSpPr>
            <p:cNvPr id="22" name="Google Shape;226;p31"/>
            <p:cNvGrpSpPr/>
            <p:nvPr/>
          </p:nvGrpSpPr>
          <p:grpSpPr>
            <a:xfrm>
              <a:off x="671228" y="2919456"/>
              <a:ext cx="2330319" cy="2315806"/>
              <a:chOff x="621644" y="2919456"/>
              <a:chExt cx="2330319" cy="2315806"/>
            </a:xfrm>
          </p:grpSpPr>
          <p:grpSp>
            <p:nvGrpSpPr>
              <p:cNvPr id="44" name="Google Shape;227;p31"/>
              <p:cNvGrpSpPr/>
              <p:nvPr/>
            </p:nvGrpSpPr>
            <p:grpSpPr>
              <a:xfrm>
                <a:off x="621644" y="2919456"/>
                <a:ext cx="2330319" cy="2315806"/>
                <a:chOff x="930307" y="1620933"/>
                <a:chExt cx="2006129" cy="1993635"/>
              </a:xfrm>
            </p:grpSpPr>
            <p:sp>
              <p:nvSpPr>
                <p:cNvPr id="47" name="Google Shape;228;p31"/>
                <p:cNvSpPr/>
                <p:nvPr/>
              </p:nvSpPr>
              <p:spPr>
                <a:xfrm>
                  <a:off x="930307" y="1620933"/>
                  <a:ext cx="1948200" cy="1948200"/>
                </a:xfrm>
                <a:prstGeom prst="ellipse">
                  <a:avLst/>
                </a:prstGeom>
                <a:solidFill>
                  <a:srgbClr val="F05A22"/>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800">
                    <a:solidFill>
                      <a:schemeClr val="lt1"/>
                    </a:solidFill>
                    <a:latin typeface="Calibri"/>
                    <a:ea typeface="Calibri"/>
                    <a:cs typeface="Calibri"/>
                    <a:sym typeface="Calibri"/>
                  </a:endParaRPr>
                </a:p>
              </p:txBody>
            </p:sp>
            <p:sp>
              <p:nvSpPr>
                <p:cNvPr id="48" name="Google Shape;229;p31"/>
                <p:cNvSpPr/>
                <p:nvPr/>
              </p:nvSpPr>
              <p:spPr>
                <a:xfrm>
                  <a:off x="988236" y="1666368"/>
                  <a:ext cx="1948200" cy="1948200"/>
                </a:xfrm>
                <a:prstGeom prst="ellipse">
                  <a:avLst/>
                </a:prstGeom>
                <a:solidFill>
                  <a:schemeClr val="lt1"/>
                </a:solidFill>
                <a:ln w="50800" cap="flat" cmpd="sng">
                  <a:solidFill>
                    <a:srgbClr val="FEB913"/>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800">
                    <a:solidFill>
                      <a:schemeClr val="lt1"/>
                    </a:solidFill>
                    <a:latin typeface="Calibri"/>
                    <a:ea typeface="Calibri"/>
                    <a:cs typeface="Calibri"/>
                    <a:sym typeface="Calibri"/>
                  </a:endParaRPr>
                </a:p>
              </p:txBody>
            </p:sp>
          </p:grpSp>
          <p:sp>
            <p:nvSpPr>
              <p:cNvPr id="45" name="Google Shape;230;p31"/>
              <p:cNvSpPr txBox="1"/>
              <p:nvPr/>
            </p:nvSpPr>
            <p:spPr>
              <a:xfrm>
                <a:off x="640285" y="3934243"/>
                <a:ext cx="2121600" cy="708000"/>
              </a:xfrm>
              <a:prstGeom prst="rect">
                <a:avLst/>
              </a:prstGeom>
              <a:noFill/>
              <a:ln>
                <a:noFill/>
              </a:ln>
            </p:spPr>
            <p:txBody>
              <a:bodyPr spcFirstLastPara="1" wrap="square" lIns="91425" tIns="45700" rIns="91425" bIns="45700" anchor="t" anchorCtr="0">
                <a:noAutofit/>
              </a:bodyPr>
              <a:lstStyle/>
              <a:p>
                <a:pPr algn="ctr"/>
                <a:r>
                  <a:rPr lang="en" sz="2000" dirty="0">
                    <a:solidFill>
                      <a:srgbClr val="001647"/>
                    </a:solidFill>
                  </a:rPr>
                  <a:t>Regular Monitoring</a:t>
                </a:r>
                <a:endParaRPr dirty="0"/>
              </a:p>
            </p:txBody>
          </p:sp>
          <p:pic>
            <p:nvPicPr>
              <p:cNvPr id="46" name="Google Shape;231;p31" descr="Smart Phon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449702" y="3320829"/>
                <a:ext cx="485268" cy="485268"/>
              </a:xfrm>
              <a:prstGeom prst="rect">
                <a:avLst/>
              </a:prstGeom>
              <a:noFill/>
              <a:ln>
                <a:noFill/>
              </a:ln>
            </p:spPr>
          </p:pic>
        </p:grpSp>
        <p:grpSp>
          <p:nvGrpSpPr>
            <p:cNvPr id="23" name="Google Shape;232;p31"/>
            <p:cNvGrpSpPr/>
            <p:nvPr/>
          </p:nvGrpSpPr>
          <p:grpSpPr>
            <a:xfrm>
              <a:off x="2598225" y="2911575"/>
              <a:ext cx="2316498" cy="2330914"/>
              <a:chOff x="2543803" y="2911575"/>
              <a:chExt cx="2316498" cy="2330914"/>
            </a:xfrm>
          </p:grpSpPr>
          <p:grpSp>
            <p:nvGrpSpPr>
              <p:cNvPr id="37" name="Google Shape;233;p31"/>
              <p:cNvGrpSpPr/>
              <p:nvPr/>
            </p:nvGrpSpPr>
            <p:grpSpPr>
              <a:xfrm rot="3436793">
                <a:off x="2536595" y="2918783"/>
                <a:ext cx="2330914" cy="2316498"/>
                <a:chOff x="5532564" y="-190759"/>
                <a:chExt cx="2006597" cy="1994187"/>
              </a:xfrm>
            </p:grpSpPr>
            <p:sp>
              <p:nvSpPr>
                <p:cNvPr id="42" name="Google Shape;234;p31"/>
                <p:cNvSpPr/>
                <p:nvPr/>
              </p:nvSpPr>
              <p:spPr>
                <a:xfrm rot="10800000">
                  <a:off x="5590961" y="-144772"/>
                  <a:ext cx="1948200" cy="1948200"/>
                </a:xfrm>
                <a:prstGeom prst="ellipse">
                  <a:avLst/>
                </a:prstGeom>
                <a:solidFill>
                  <a:srgbClr val="FEB913"/>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800">
                    <a:solidFill>
                      <a:schemeClr val="lt1"/>
                    </a:solidFill>
                    <a:latin typeface="Calibri"/>
                    <a:ea typeface="Calibri"/>
                    <a:cs typeface="Calibri"/>
                    <a:sym typeface="Calibri"/>
                  </a:endParaRPr>
                </a:p>
              </p:txBody>
            </p:sp>
            <p:sp>
              <p:nvSpPr>
                <p:cNvPr id="43" name="Google Shape;235;p31"/>
                <p:cNvSpPr/>
                <p:nvPr/>
              </p:nvSpPr>
              <p:spPr>
                <a:xfrm rot="10800000">
                  <a:off x="5532564" y="-190759"/>
                  <a:ext cx="1948200" cy="1948200"/>
                </a:xfrm>
                <a:prstGeom prst="ellipse">
                  <a:avLst/>
                </a:prstGeom>
                <a:solidFill>
                  <a:schemeClr val="lt1"/>
                </a:solidFill>
                <a:ln w="50800" cap="flat" cmpd="sng">
                  <a:solidFill>
                    <a:srgbClr val="99CA3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800">
                    <a:solidFill>
                      <a:schemeClr val="lt1"/>
                    </a:solidFill>
                    <a:latin typeface="Calibri"/>
                    <a:ea typeface="Calibri"/>
                    <a:cs typeface="Calibri"/>
                    <a:sym typeface="Calibri"/>
                  </a:endParaRPr>
                </a:p>
              </p:txBody>
            </p:sp>
          </p:grpSp>
          <p:sp>
            <p:nvSpPr>
              <p:cNvPr id="38" name="Google Shape;236;p31"/>
              <p:cNvSpPr txBox="1"/>
              <p:nvPr/>
            </p:nvSpPr>
            <p:spPr>
              <a:xfrm>
                <a:off x="2619821" y="3944038"/>
                <a:ext cx="2167800" cy="708000"/>
              </a:xfrm>
              <a:prstGeom prst="rect">
                <a:avLst/>
              </a:prstGeom>
              <a:noFill/>
              <a:ln>
                <a:noFill/>
              </a:ln>
            </p:spPr>
            <p:txBody>
              <a:bodyPr spcFirstLastPara="1" wrap="square" lIns="91425" tIns="45700" rIns="91425" bIns="45700" anchor="t" anchorCtr="0">
                <a:noAutofit/>
              </a:bodyPr>
              <a:lstStyle/>
              <a:p>
                <a:pPr algn="ctr"/>
                <a:r>
                  <a:rPr lang="en" sz="2000" dirty="0">
                    <a:solidFill>
                      <a:srgbClr val="001647"/>
                    </a:solidFill>
                  </a:rPr>
                  <a:t>Insulin</a:t>
                </a:r>
                <a:endParaRPr dirty="0"/>
              </a:p>
              <a:p>
                <a:pPr algn="ctr"/>
                <a:r>
                  <a:rPr lang="en" sz="2000" dirty="0">
                    <a:solidFill>
                      <a:srgbClr val="001647"/>
                    </a:solidFill>
                  </a:rPr>
                  <a:t>Therapy</a:t>
                </a:r>
                <a:endParaRPr dirty="0"/>
              </a:p>
            </p:txBody>
          </p:sp>
          <p:grpSp>
            <p:nvGrpSpPr>
              <p:cNvPr id="39" name="Google Shape;237;p31"/>
              <p:cNvGrpSpPr/>
              <p:nvPr/>
            </p:nvGrpSpPr>
            <p:grpSpPr>
              <a:xfrm>
                <a:off x="3442283" y="3285547"/>
                <a:ext cx="555830" cy="555830"/>
                <a:chOff x="5578634" y="4091746"/>
                <a:chExt cx="281904" cy="281904"/>
              </a:xfrm>
            </p:grpSpPr>
            <p:pic>
              <p:nvPicPr>
                <p:cNvPr id="40" name="Google Shape;238;p31" descr="Raised hand"/>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5578634" y="4091746"/>
                  <a:ext cx="281904" cy="281904"/>
                </a:xfrm>
                <a:prstGeom prst="rect">
                  <a:avLst/>
                </a:prstGeom>
                <a:noFill/>
                <a:ln>
                  <a:noFill/>
                </a:ln>
              </p:spPr>
            </p:pic>
            <p:pic>
              <p:nvPicPr>
                <p:cNvPr id="41" name="Google Shape;239;p31" descr="Water"/>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5710312" y="4253882"/>
                  <a:ext cx="72876" cy="72876"/>
                </a:xfrm>
                <a:prstGeom prst="rect">
                  <a:avLst/>
                </a:prstGeom>
                <a:noFill/>
                <a:ln>
                  <a:noFill/>
                </a:ln>
              </p:spPr>
            </p:pic>
          </p:grpSp>
        </p:grpSp>
        <p:grpSp>
          <p:nvGrpSpPr>
            <p:cNvPr id="24" name="Google Shape;240;p31"/>
            <p:cNvGrpSpPr/>
            <p:nvPr/>
          </p:nvGrpSpPr>
          <p:grpSpPr>
            <a:xfrm>
              <a:off x="4511402" y="2912211"/>
              <a:ext cx="2315677" cy="2330388"/>
              <a:chOff x="4459399" y="2912210"/>
              <a:chExt cx="2315677" cy="2330388"/>
            </a:xfrm>
          </p:grpSpPr>
          <p:grpSp>
            <p:nvGrpSpPr>
              <p:cNvPr id="32" name="Google Shape;241;p31"/>
              <p:cNvGrpSpPr/>
              <p:nvPr/>
            </p:nvGrpSpPr>
            <p:grpSpPr>
              <a:xfrm rot="5187081">
                <a:off x="4452044" y="2919565"/>
                <a:ext cx="2330388" cy="2315677"/>
                <a:chOff x="930307" y="1620933"/>
                <a:chExt cx="2006141" cy="1993476"/>
              </a:xfrm>
            </p:grpSpPr>
            <p:sp>
              <p:nvSpPr>
                <p:cNvPr id="35" name="Google Shape;242;p31"/>
                <p:cNvSpPr/>
                <p:nvPr/>
              </p:nvSpPr>
              <p:spPr>
                <a:xfrm>
                  <a:off x="930307" y="1620933"/>
                  <a:ext cx="1948200" cy="1948200"/>
                </a:xfrm>
                <a:prstGeom prst="ellipse">
                  <a:avLst/>
                </a:prstGeom>
                <a:solidFill>
                  <a:srgbClr val="F05A22"/>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800">
                    <a:solidFill>
                      <a:schemeClr val="lt1"/>
                    </a:solidFill>
                    <a:latin typeface="Calibri"/>
                    <a:ea typeface="Calibri"/>
                    <a:cs typeface="Calibri"/>
                    <a:sym typeface="Calibri"/>
                  </a:endParaRPr>
                </a:p>
              </p:txBody>
            </p:sp>
            <p:sp>
              <p:nvSpPr>
                <p:cNvPr id="36" name="Google Shape;243;p31"/>
                <p:cNvSpPr/>
                <p:nvPr/>
              </p:nvSpPr>
              <p:spPr>
                <a:xfrm>
                  <a:off x="988248" y="1666210"/>
                  <a:ext cx="1948200" cy="1948199"/>
                </a:xfrm>
                <a:prstGeom prst="ellipse">
                  <a:avLst/>
                </a:prstGeom>
                <a:solidFill>
                  <a:schemeClr val="lt1"/>
                </a:solidFill>
                <a:ln w="50800" cap="flat" cmpd="sng">
                  <a:solidFill>
                    <a:srgbClr val="FEB913"/>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800">
                    <a:solidFill>
                      <a:schemeClr val="lt1"/>
                    </a:solidFill>
                    <a:latin typeface="Calibri"/>
                    <a:ea typeface="Calibri"/>
                    <a:cs typeface="Calibri"/>
                    <a:sym typeface="Calibri"/>
                  </a:endParaRPr>
                </a:p>
              </p:txBody>
            </p:sp>
          </p:grpSp>
          <p:sp>
            <p:nvSpPr>
              <p:cNvPr id="33" name="Google Shape;244;p31"/>
              <p:cNvSpPr txBox="1"/>
              <p:nvPr/>
            </p:nvSpPr>
            <p:spPr>
              <a:xfrm>
                <a:off x="4477943" y="4128004"/>
                <a:ext cx="2202000" cy="400200"/>
              </a:xfrm>
              <a:prstGeom prst="rect">
                <a:avLst/>
              </a:prstGeom>
              <a:noFill/>
              <a:ln>
                <a:noFill/>
              </a:ln>
            </p:spPr>
            <p:txBody>
              <a:bodyPr spcFirstLastPara="1" wrap="square" lIns="91425" tIns="45700" rIns="91425" bIns="45700" anchor="t" anchorCtr="0">
                <a:noAutofit/>
              </a:bodyPr>
              <a:lstStyle/>
              <a:p>
                <a:pPr algn="ctr"/>
                <a:r>
                  <a:rPr lang="en" sz="2000" dirty="0">
                    <a:solidFill>
                      <a:srgbClr val="001647"/>
                    </a:solidFill>
                  </a:rPr>
                  <a:t>Diet</a:t>
                </a:r>
                <a:endParaRPr dirty="0"/>
              </a:p>
            </p:txBody>
          </p:sp>
          <p:pic>
            <p:nvPicPr>
              <p:cNvPr id="34" name="Google Shape;245;p31" descr="Fruit bowl"/>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5365897" y="3320829"/>
                <a:ext cx="495076" cy="495076"/>
              </a:xfrm>
              <a:prstGeom prst="rect">
                <a:avLst/>
              </a:prstGeom>
              <a:noFill/>
              <a:ln>
                <a:noFill/>
              </a:ln>
            </p:spPr>
          </p:pic>
        </p:grpSp>
        <p:grpSp>
          <p:nvGrpSpPr>
            <p:cNvPr id="25" name="Google Shape;246;p31"/>
            <p:cNvGrpSpPr/>
            <p:nvPr/>
          </p:nvGrpSpPr>
          <p:grpSpPr>
            <a:xfrm>
              <a:off x="6420474" y="2912552"/>
              <a:ext cx="2319668" cy="2330221"/>
              <a:chOff x="6370890" y="2912552"/>
              <a:chExt cx="2319668" cy="2330221"/>
            </a:xfrm>
          </p:grpSpPr>
          <p:grpSp>
            <p:nvGrpSpPr>
              <p:cNvPr id="27" name="Google Shape;247;p31"/>
              <p:cNvGrpSpPr/>
              <p:nvPr/>
            </p:nvGrpSpPr>
            <p:grpSpPr>
              <a:xfrm rot="-7860603">
                <a:off x="6367593" y="2919808"/>
                <a:ext cx="2330221" cy="2315709"/>
                <a:chOff x="5533032" y="-190207"/>
                <a:chExt cx="2006129" cy="1993635"/>
              </a:xfrm>
            </p:grpSpPr>
            <p:sp>
              <p:nvSpPr>
                <p:cNvPr id="30" name="Google Shape;248;p31"/>
                <p:cNvSpPr/>
                <p:nvPr/>
              </p:nvSpPr>
              <p:spPr>
                <a:xfrm rot="10800000">
                  <a:off x="5590961" y="-144772"/>
                  <a:ext cx="1948200" cy="1948200"/>
                </a:xfrm>
                <a:prstGeom prst="ellipse">
                  <a:avLst/>
                </a:prstGeom>
                <a:solidFill>
                  <a:srgbClr val="FEB913"/>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800">
                    <a:solidFill>
                      <a:schemeClr val="lt1"/>
                    </a:solidFill>
                    <a:latin typeface="Calibri"/>
                    <a:ea typeface="Calibri"/>
                    <a:cs typeface="Calibri"/>
                    <a:sym typeface="Calibri"/>
                  </a:endParaRPr>
                </a:p>
              </p:txBody>
            </p:sp>
            <p:sp>
              <p:nvSpPr>
                <p:cNvPr id="31" name="Google Shape;249;p31"/>
                <p:cNvSpPr/>
                <p:nvPr/>
              </p:nvSpPr>
              <p:spPr>
                <a:xfrm rot="10800000">
                  <a:off x="5533032" y="-190207"/>
                  <a:ext cx="1948200" cy="1948200"/>
                </a:xfrm>
                <a:prstGeom prst="ellipse">
                  <a:avLst/>
                </a:prstGeom>
                <a:solidFill>
                  <a:schemeClr val="lt1"/>
                </a:solidFill>
                <a:ln w="50800" cap="flat" cmpd="sng">
                  <a:solidFill>
                    <a:srgbClr val="99CA3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800">
                    <a:solidFill>
                      <a:schemeClr val="lt1"/>
                    </a:solidFill>
                    <a:latin typeface="Calibri"/>
                    <a:ea typeface="Calibri"/>
                    <a:cs typeface="Calibri"/>
                    <a:sym typeface="Calibri"/>
                  </a:endParaRPr>
                </a:p>
              </p:txBody>
            </p:sp>
          </p:grpSp>
          <p:sp>
            <p:nvSpPr>
              <p:cNvPr id="28" name="Google Shape;250;p31"/>
              <p:cNvSpPr txBox="1"/>
              <p:nvPr/>
            </p:nvSpPr>
            <p:spPr>
              <a:xfrm>
                <a:off x="6370890" y="4107903"/>
                <a:ext cx="2187300" cy="400200"/>
              </a:xfrm>
              <a:prstGeom prst="rect">
                <a:avLst/>
              </a:prstGeom>
              <a:noFill/>
              <a:ln>
                <a:noFill/>
              </a:ln>
            </p:spPr>
            <p:txBody>
              <a:bodyPr spcFirstLastPara="1" wrap="square" lIns="91425" tIns="45700" rIns="91425" bIns="45700" anchor="t" anchorCtr="0">
                <a:noAutofit/>
              </a:bodyPr>
              <a:lstStyle/>
              <a:p>
                <a:pPr algn="ctr"/>
                <a:r>
                  <a:rPr lang="en" sz="2000" dirty="0">
                    <a:solidFill>
                      <a:srgbClr val="001647"/>
                    </a:solidFill>
                  </a:rPr>
                  <a:t>Exercise</a:t>
                </a:r>
                <a:endParaRPr dirty="0"/>
              </a:p>
            </p:txBody>
          </p:sp>
          <p:pic>
            <p:nvPicPr>
              <p:cNvPr id="29" name="Google Shape;251;p31" descr="Soccer"/>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7325588" y="3363532"/>
                <a:ext cx="448458" cy="448457"/>
              </a:xfrm>
              <a:prstGeom prst="rect">
                <a:avLst/>
              </a:prstGeom>
              <a:noFill/>
              <a:ln>
                <a:noFill/>
              </a:ln>
            </p:spPr>
          </p:pic>
        </p:grpSp>
      </p:grpSp>
      <p:sp>
        <p:nvSpPr>
          <p:cNvPr id="49" name="Google Shape;216;p31"/>
          <p:cNvSpPr/>
          <p:nvPr/>
        </p:nvSpPr>
        <p:spPr>
          <a:xfrm>
            <a:off x="930315" y="1366439"/>
            <a:ext cx="7992000" cy="531000"/>
          </a:xfrm>
          <a:prstGeom prst="rect">
            <a:avLst/>
          </a:prstGeom>
          <a:noFill/>
          <a:ln>
            <a:noFill/>
          </a:ln>
        </p:spPr>
        <p:txBody>
          <a:bodyPr spcFirstLastPara="1" wrap="square" lIns="91425" tIns="45700" rIns="91425" bIns="45700" anchor="t" anchorCtr="0">
            <a:noAutofit/>
          </a:bodyPr>
          <a:lstStyle/>
          <a:p>
            <a:r>
              <a:rPr lang="en" sz="2000" dirty="0">
                <a:latin typeface="TheSansB W5 Plain" panose="020B0502050302020203" pitchFamily="34" charset="0"/>
              </a:rPr>
              <a:t>Treatments for this condition are focused on maintaining </a:t>
            </a:r>
            <a:br>
              <a:rPr lang="en" sz="2000" dirty="0">
                <a:latin typeface="TheSansB W5 Plain" panose="020B0502050302020203" pitchFamily="34" charset="0"/>
              </a:rPr>
            </a:br>
            <a:r>
              <a:rPr lang="en" sz="2000" dirty="0">
                <a:latin typeface="TheSansB W5 Plain" panose="020B0502050302020203" pitchFamily="34" charset="0"/>
              </a:rPr>
              <a:t>“in range” blood sugar levels through:</a:t>
            </a:r>
            <a:endParaRPr dirty="0">
              <a:latin typeface="TheSansB W5 Plain" panose="020B0502050302020203" pitchFamily="34" charset="0"/>
            </a:endParaRPr>
          </a:p>
        </p:txBody>
      </p:sp>
    </p:spTree>
    <p:extLst>
      <p:ext uri="{BB962C8B-B14F-4D97-AF65-F5344CB8AC3E}">
        <p14:creationId xmlns:p14="http://schemas.microsoft.com/office/powerpoint/2010/main" val="7988276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C4267E6-3922-3D4E-BE67-A825B1A7753F}"/>
              </a:ext>
            </a:extLst>
          </p:cNvPr>
          <p:cNvSpPr/>
          <p:nvPr/>
        </p:nvSpPr>
        <p:spPr>
          <a:xfrm>
            <a:off x="0" y="0"/>
            <a:ext cx="9144000" cy="6866035"/>
          </a:xfrm>
          <a:prstGeom prst="rect">
            <a:avLst/>
          </a:prstGeom>
          <a:solidFill>
            <a:srgbClr val="02AC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E48F2DF8-BCB3-C940-951C-D17EB96C449B}"/>
              </a:ext>
            </a:extLst>
          </p:cNvPr>
          <p:cNvGrpSpPr/>
          <p:nvPr/>
        </p:nvGrpSpPr>
        <p:grpSpPr>
          <a:xfrm>
            <a:off x="0" y="503490"/>
            <a:ext cx="9144000" cy="613954"/>
            <a:chOff x="0" y="1005840"/>
            <a:chExt cx="9144000" cy="613954"/>
          </a:xfrm>
        </p:grpSpPr>
        <p:sp>
          <p:nvSpPr>
            <p:cNvPr id="3" name="Rectangle 2">
              <a:extLst>
                <a:ext uri="{FF2B5EF4-FFF2-40B4-BE49-F238E27FC236}">
                  <a16:creationId xmlns:a16="http://schemas.microsoft.com/office/drawing/2014/main" id="{CB5B66D4-289B-D043-9ABF-39B82C0EF051}"/>
                </a:ext>
              </a:extLst>
            </p:cNvPr>
            <p:cNvSpPr/>
            <p:nvPr/>
          </p:nvSpPr>
          <p:spPr>
            <a:xfrm>
              <a:off x="0" y="1005840"/>
              <a:ext cx="9144000" cy="613954"/>
            </a:xfrm>
            <a:prstGeom prst="rect">
              <a:avLst/>
            </a:prstGeom>
            <a:solidFill>
              <a:srgbClr val="0016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7D5D1064-F519-4F4E-81C1-3AD6F394CD39}"/>
                </a:ext>
              </a:extLst>
            </p:cNvPr>
            <p:cNvCxnSpPr/>
            <p:nvPr/>
          </p:nvCxnSpPr>
          <p:spPr>
            <a:xfrm>
              <a:off x="0" y="1619794"/>
              <a:ext cx="9144000" cy="0"/>
            </a:xfrm>
            <a:prstGeom prst="line">
              <a:avLst/>
            </a:prstGeom>
            <a:ln w="50800">
              <a:solidFill>
                <a:srgbClr val="F05A22"/>
              </a:solidFill>
            </a:ln>
          </p:spPr>
          <p:style>
            <a:lnRef idx="1">
              <a:schemeClr val="accent1"/>
            </a:lnRef>
            <a:fillRef idx="0">
              <a:schemeClr val="accent1"/>
            </a:fillRef>
            <a:effectRef idx="0">
              <a:schemeClr val="accent1"/>
            </a:effectRef>
            <a:fontRef idx="minor">
              <a:schemeClr val="tx1"/>
            </a:fontRef>
          </p:style>
        </p:cxnSp>
      </p:grpSp>
      <p:sp>
        <p:nvSpPr>
          <p:cNvPr id="27" name="Rectangle 25">
            <a:extLst>
              <a:ext uri="{FF2B5EF4-FFF2-40B4-BE49-F238E27FC236}">
                <a16:creationId xmlns:a16="http://schemas.microsoft.com/office/drawing/2014/main" id="{80661A62-38DD-BB44-AF6D-6D5B8E39DF82}"/>
              </a:ext>
            </a:extLst>
          </p:cNvPr>
          <p:cNvSpPr/>
          <p:nvPr/>
        </p:nvSpPr>
        <p:spPr>
          <a:xfrm>
            <a:off x="-15552" y="-21419"/>
            <a:ext cx="858741" cy="6089591"/>
          </a:xfrm>
          <a:custGeom>
            <a:avLst/>
            <a:gdLst>
              <a:gd name="connsiteX0" fmla="*/ 0 w 580445"/>
              <a:gd name="connsiteY0" fmla="*/ 0 h 5454595"/>
              <a:gd name="connsiteX1" fmla="*/ 580445 w 580445"/>
              <a:gd name="connsiteY1" fmla="*/ 0 h 5454595"/>
              <a:gd name="connsiteX2" fmla="*/ 580445 w 580445"/>
              <a:gd name="connsiteY2" fmla="*/ 5454595 h 5454595"/>
              <a:gd name="connsiteX3" fmla="*/ 0 w 580445"/>
              <a:gd name="connsiteY3" fmla="*/ 5454595 h 5454595"/>
              <a:gd name="connsiteX4" fmla="*/ 0 w 580445"/>
              <a:gd name="connsiteY4" fmla="*/ 0 h 5454595"/>
              <a:gd name="connsiteX0" fmla="*/ 238539 w 818984"/>
              <a:gd name="connsiteY0" fmla="*/ 0 h 5454595"/>
              <a:gd name="connsiteX1" fmla="*/ 818984 w 818984"/>
              <a:gd name="connsiteY1" fmla="*/ 0 h 5454595"/>
              <a:gd name="connsiteX2" fmla="*/ 818984 w 818984"/>
              <a:gd name="connsiteY2" fmla="*/ 5454595 h 5454595"/>
              <a:gd name="connsiteX3" fmla="*/ 0 w 818984"/>
              <a:gd name="connsiteY3" fmla="*/ 1661823 h 5454595"/>
              <a:gd name="connsiteX4" fmla="*/ 238539 w 818984"/>
              <a:gd name="connsiteY4" fmla="*/ 0 h 5454595"/>
              <a:gd name="connsiteX0" fmla="*/ 254442 w 834887"/>
              <a:gd name="connsiteY0" fmla="*/ 0 h 5136543"/>
              <a:gd name="connsiteX1" fmla="*/ 834887 w 834887"/>
              <a:gd name="connsiteY1" fmla="*/ 0 h 5136543"/>
              <a:gd name="connsiteX2" fmla="*/ 0 w 834887"/>
              <a:gd name="connsiteY2" fmla="*/ 5136543 h 5136543"/>
              <a:gd name="connsiteX3" fmla="*/ 15903 w 834887"/>
              <a:gd name="connsiteY3" fmla="*/ 1661823 h 5136543"/>
              <a:gd name="connsiteX4" fmla="*/ 254442 w 834887"/>
              <a:gd name="connsiteY4" fmla="*/ 0 h 5136543"/>
              <a:gd name="connsiteX0" fmla="*/ 254442 w 620201"/>
              <a:gd name="connsiteY0" fmla="*/ 7951 h 5144494"/>
              <a:gd name="connsiteX1" fmla="*/ 620201 w 620201"/>
              <a:gd name="connsiteY1" fmla="*/ 0 h 5144494"/>
              <a:gd name="connsiteX2" fmla="*/ 0 w 620201"/>
              <a:gd name="connsiteY2" fmla="*/ 5144494 h 5144494"/>
              <a:gd name="connsiteX3" fmla="*/ 15903 w 620201"/>
              <a:gd name="connsiteY3" fmla="*/ 1669774 h 5144494"/>
              <a:gd name="connsiteX4" fmla="*/ 254442 w 620201"/>
              <a:gd name="connsiteY4" fmla="*/ 7951 h 5144494"/>
              <a:gd name="connsiteX0" fmla="*/ 254442 w 747422"/>
              <a:gd name="connsiteY0" fmla="*/ 15903 h 5152446"/>
              <a:gd name="connsiteX1" fmla="*/ 747422 w 747422"/>
              <a:gd name="connsiteY1" fmla="*/ 0 h 5152446"/>
              <a:gd name="connsiteX2" fmla="*/ 0 w 747422"/>
              <a:gd name="connsiteY2" fmla="*/ 5152446 h 5152446"/>
              <a:gd name="connsiteX3" fmla="*/ 15903 w 747422"/>
              <a:gd name="connsiteY3" fmla="*/ 1677726 h 5152446"/>
              <a:gd name="connsiteX4" fmla="*/ 254442 w 747422"/>
              <a:gd name="connsiteY4" fmla="*/ 15903 h 5152446"/>
              <a:gd name="connsiteX0" fmla="*/ 254442 w 842838"/>
              <a:gd name="connsiteY0" fmla="*/ 15903 h 5152446"/>
              <a:gd name="connsiteX1" fmla="*/ 842838 w 842838"/>
              <a:gd name="connsiteY1" fmla="*/ 0 h 5152446"/>
              <a:gd name="connsiteX2" fmla="*/ 0 w 842838"/>
              <a:gd name="connsiteY2" fmla="*/ 5152446 h 5152446"/>
              <a:gd name="connsiteX3" fmla="*/ 15903 w 842838"/>
              <a:gd name="connsiteY3" fmla="*/ 1677726 h 5152446"/>
              <a:gd name="connsiteX4" fmla="*/ 254442 w 842838"/>
              <a:gd name="connsiteY4" fmla="*/ 15903 h 5152446"/>
              <a:gd name="connsiteX0" fmla="*/ 7952 w 842838"/>
              <a:gd name="connsiteY0" fmla="*/ 9008 h 5152446"/>
              <a:gd name="connsiteX1" fmla="*/ 842838 w 842838"/>
              <a:gd name="connsiteY1" fmla="*/ 0 h 5152446"/>
              <a:gd name="connsiteX2" fmla="*/ 0 w 842838"/>
              <a:gd name="connsiteY2" fmla="*/ 5152446 h 5152446"/>
              <a:gd name="connsiteX3" fmla="*/ 15903 w 842838"/>
              <a:gd name="connsiteY3" fmla="*/ 1677726 h 5152446"/>
              <a:gd name="connsiteX4" fmla="*/ 7952 w 842838"/>
              <a:gd name="connsiteY4" fmla="*/ 9008 h 5152446"/>
              <a:gd name="connsiteX0" fmla="*/ 8304 w 843190"/>
              <a:gd name="connsiteY0" fmla="*/ 9008 h 5152446"/>
              <a:gd name="connsiteX1" fmla="*/ 843190 w 843190"/>
              <a:gd name="connsiteY1" fmla="*/ 0 h 5152446"/>
              <a:gd name="connsiteX2" fmla="*/ 352 w 843190"/>
              <a:gd name="connsiteY2" fmla="*/ 5152446 h 5152446"/>
              <a:gd name="connsiteX3" fmla="*/ 352 w 843190"/>
              <a:gd name="connsiteY3" fmla="*/ 1691518 h 5152446"/>
              <a:gd name="connsiteX4" fmla="*/ 8304 w 843190"/>
              <a:gd name="connsiteY4" fmla="*/ 9008 h 5152446"/>
              <a:gd name="connsiteX0" fmla="*/ 0 w 858740"/>
              <a:gd name="connsiteY0" fmla="*/ 0 h 5157230"/>
              <a:gd name="connsiteX1" fmla="*/ 858740 w 858740"/>
              <a:gd name="connsiteY1" fmla="*/ 4784 h 5157230"/>
              <a:gd name="connsiteX2" fmla="*/ 15902 w 858740"/>
              <a:gd name="connsiteY2" fmla="*/ 5157230 h 5157230"/>
              <a:gd name="connsiteX3" fmla="*/ 15902 w 858740"/>
              <a:gd name="connsiteY3" fmla="*/ 1696302 h 5157230"/>
              <a:gd name="connsiteX4" fmla="*/ 0 w 858740"/>
              <a:gd name="connsiteY4" fmla="*/ 0 h 5157230"/>
              <a:gd name="connsiteX0" fmla="*/ 1 w 858741"/>
              <a:gd name="connsiteY0" fmla="*/ 0 h 5281358"/>
              <a:gd name="connsiteX1" fmla="*/ 858741 w 858741"/>
              <a:gd name="connsiteY1" fmla="*/ 4784 h 5281358"/>
              <a:gd name="connsiteX2" fmla="*/ 0 w 858741"/>
              <a:gd name="connsiteY2" fmla="*/ 5281358 h 5281358"/>
              <a:gd name="connsiteX3" fmla="*/ 15903 w 858741"/>
              <a:gd name="connsiteY3" fmla="*/ 1696302 h 5281358"/>
              <a:gd name="connsiteX4" fmla="*/ 1 w 858741"/>
              <a:gd name="connsiteY4" fmla="*/ 0 h 52813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8741" h="5281358">
                <a:moveTo>
                  <a:pt x="1" y="0"/>
                </a:moveTo>
                <a:lnTo>
                  <a:pt x="858741" y="4784"/>
                </a:lnTo>
                <a:lnTo>
                  <a:pt x="0" y="5281358"/>
                </a:lnTo>
                <a:lnTo>
                  <a:pt x="15903" y="1696302"/>
                </a:lnTo>
                <a:cubicBezTo>
                  <a:pt x="13253" y="1140063"/>
                  <a:pt x="2651" y="556239"/>
                  <a:pt x="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946F1FF8-ECD4-634C-B9D2-03BF6ABCFA3E}"/>
              </a:ext>
            </a:extLst>
          </p:cNvPr>
          <p:cNvSpPr/>
          <p:nvPr/>
        </p:nvSpPr>
        <p:spPr>
          <a:xfrm>
            <a:off x="-16668" y="-39756"/>
            <a:ext cx="764089" cy="5263764"/>
          </a:xfrm>
          <a:custGeom>
            <a:avLst/>
            <a:gdLst>
              <a:gd name="connsiteX0" fmla="*/ 0 w 580445"/>
              <a:gd name="connsiteY0" fmla="*/ 0 h 5454595"/>
              <a:gd name="connsiteX1" fmla="*/ 580445 w 580445"/>
              <a:gd name="connsiteY1" fmla="*/ 0 h 5454595"/>
              <a:gd name="connsiteX2" fmla="*/ 580445 w 580445"/>
              <a:gd name="connsiteY2" fmla="*/ 5454595 h 5454595"/>
              <a:gd name="connsiteX3" fmla="*/ 0 w 580445"/>
              <a:gd name="connsiteY3" fmla="*/ 5454595 h 5454595"/>
              <a:gd name="connsiteX4" fmla="*/ 0 w 580445"/>
              <a:gd name="connsiteY4" fmla="*/ 0 h 5454595"/>
              <a:gd name="connsiteX0" fmla="*/ 238539 w 818984"/>
              <a:gd name="connsiteY0" fmla="*/ 0 h 5454595"/>
              <a:gd name="connsiteX1" fmla="*/ 818984 w 818984"/>
              <a:gd name="connsiteY1" fmla="*/ 0 h 5454595"/>
              <a:gd name="connsiteX2" fmla="*/ 818984 w 818984"/>
              <a:gd name="connsiteY2" fmla="*/ 5454595 h 5454595"/>
              <a:gd name="connsiteX3" fmla="*/ 0 w 818984"/>
              <a:gd name="connsiteY3" fmla="*/ 1661823 h 5454595"/>
              <a:gd name="connsiteX4" fmla="*/ 238539 w 818984"/>
              <a:gd name="connsiteY4" fmla="*/ 0 h 5454595"/>
              <a:gd name="connsiteX0" fmla="*/ 254442 w 834887"/>
              <a:gd name="connsiteY0" fmla="*/ 0 h 5136543"/>
              <a:gd name="connsiteX1" fmla="*/ 834887 w 834887"/>
              <a:gd name="connsiteY1" fmla="*/ 0 h 5136543"/>
              <a:gd name="connsiteX2" fmla="*/ 0 w 834887"/>
              <a:gd name="connsiteY2" fmla="*/ 5136543 h 5136543"/>
              <a:gd name="connsiteX3" fmla="*/ 15903 w 834887"/>
              <a:gd name="connsiteY3" fmla="*/ 1661823 h 5136543"/>
              <a:gd name="connsiteX4" fmla="*/ 254442 w 834887"/>
              <a:gd name="connsiteY4" fmla="*/ 0 h 5136543"/>
              <a:gd name="connsiteX0" fmla="*/ 254442 w 620201"/>
              <a:gd name="connsiteY0" fmla="*/ 7951 h 5144494"/>
              <a:gd name="connsiteX1" fmla="*/ 620201 w 620201"/>
              <a:gd name="connsiteY1" fmla="*/ 0 h 5144494"/>
              <a:gd name="connsiteX2" fmla="*/ 0 w 620201"/>
              <a:gd name="connsiteY2" fmla="*/ 5144494 h 5144494"/>
              <a:gd name="connsiteX3" fmla="*/ 15903 w 620201"/>
              <a:gd name="connsiteY3" fmla="*/ 1669774 h 5144494"/>
              <a:gd name="connsiteX4" fmla="*/ 254442 w 620201"/>
              <a:gd name="connsiteY4" fmla="*/ 7951 h 5144494"/>
              <a:gd name="connsiteX0" fmla="*/ 254442 w 747422"/>
              <a:gd name="connsiteY0" fmla="*/ 15903 h 5152446"/>
              <a:gd name="connsiteX1" fmla="*/ 747422 w 747422"/>
              <a:gd name="connsiteY1" fmla="*/ 0 h 5152446"/>
              <a:gd name="connsiteX2" fmla="*/ 0 w 747422"/>
              <a:gd name="connsiteY2" fmla="*/ 5152446 h 5152446"/>
              <a:gd name="connsiteX3" fmla="*/ 15903 w 747422"/>
              <a:gd name="connsiteY3" fmla="*/ 1677726 h 5152446"/>
              <a:gd name="connsiteX4" fmla="*/ 254442 w 747422"/>
              <a:gd name="connsiteY4" fmla="*/ 15903 h 5152446"/>
              <a:gd name="connsiteX0" fmla="*/ 238540 w 747422"/>
              <a:gd name="connsiteY0" fmla="*/ 0 h 5176299"/>
              <a:gd name="connsiteX1" fmla="*/ 747422 w 747422"/>
              <a:gd name="connsiteY1" fmla="*/ 23853 h 5176299"/>
              <a:gd name="connsiteX2" fmla="*/ 0 w 747422"/>
              <a:gd name="connsiteY2" fmla="*/ 5176299 h 5176299"/>
              <a:gd name="connsiteX3" fmla="*/ 15903 w 747422"/>
              <a:gd name="connsiteY3" fmla="*/ 1701579 h 5176299"/>
              <a:gd name="connsiteX4" fmla="*/ 238540 w 747422"/>
              <a:gd name="connsiteY4" fmla="*/ 0 h 5176299"/>
              <a:gd name="connsiteX0" fmla="*/ 238540 w 747422"/>
              <a:gd name="connsiteY0" fmla="*/ 0 h 5176299"/>
              <a:gd name="connsiteX1" fmla="*/ 747422 w 747422"/>
              <a:gd name="connsiteY1" fmla="*/ 7950 h 5176299"/>
              <a:gd name="connsiteX2" fmla="*/ 0 w 747422"/>
              <a:gd name="connsiteY2" fmla="*/ 5176299 h 5176299"/>
              <a:gd name="connsiteX3" fmla="*/ 15903 w 747422"/>
              <a:gd name="connsiteY3" fmla="*/ 1701579 h 5176299"/>
              <a:gd name="connsiteX4" fmla="*/ 238540 w 747422"/>
              <a:gd name="connsiteY4" fmla="*/ 0 h 5176299"/>
              <a:gd name="connsiteX0" fmla="*/ 238540 w 747422"/>
              <a:gd name="connsiteY0" fmla="*/ 0 h 5176299"/>
              <a:gd name="connsiteX1" fmla="*/ 747422 w 747422"/>
              <a:gd name="connsiteY1" fmla="*/ 7950 h 5176299"/>
              <a:gd name="connsiteX2" fmla="*/ 0 w 747422"/>
              <a:gd name="connsiteY2" fmla="*/ 5176299 h 5176299"/>
              <a:gd name="connsiteX3" fmla="*/ 15903 w 747422"/>
              <a:gd name="connsiteY3" fmla="*/ 1701579 h 5176299"/>
              <a:gd name="connsiteX4" fmla="*/ 238540 w 747422"/>
              <a:gd name="connsiteY4" fmla="*/ 0 h 5176299"/>
              <a:gd name="connsiteX0" fmla="*/ 238540 w 747422"/>
              <a:gd name="connsiteY0" fmla="*/ 0 h 5176299"/>
              <a:gd name="connsiteX1" fmla="*/ 747422 w 747422"/>
              <a:gd name="connsiteY1" fmla="*/ 7950 h 5176299"/>
              <a:gd name="connsiteX2" fmla="*/ 0 w 747422"/>
              <a:gd name="connsiteY2" fmla="*/ 5176299 h 5176299"/>
              <a:gd name="connsiteX3" fmla="*/ 7952 w 747422"/>
              <a:gd name="connsiteY3" fmla="*/ 1733385 h 5176299"/>
              <a:gd name="connsiteX4" fmla="*/ 238540 w 747422"/>
              <a:gd name="connsiteY4" fmla="*/ 0 h 5176299"/>
              <a:gd name="connsiteX0" fmla="*/ 254443 w 763325"/>
              <a:gd name="connsiteY0" fmla="*/ 0 h 5263764"/>
              <a:gd name="connsiteX1" fmla="*/ 763325 w 763325"/>
              <a:gd name="connsiteY1" fmla="*/ 7950 h 5263764"/>
              <a:gd name="connsiteX2" fmla="*/ 0 w 763325"/>
              <a:gd name="connsiteY2" fmla="*/ 5263764 h 5263764"/>
              <a:gd name="connsiteX3" fmla="*/ 23855 w 763325"/>
              <a:gd name="connsiteY3" fmla="*/ 1733385 h 5263764"/>
              <a:gd name="connsiteX4" fmla="*/ 254443 w 763325"/>
              <a:gd name="connsiteY4" fmla="*/ 0 h 5263764"/>
              <a:gd name="connsiteX0" fmla="*/ 255207 w 764089"/>
              <a:gd name="connsiteY0" fmla="*/ 0 h 5263764"/>
              <a:gd name="connsiteX1" fmla="*/ 764089 w 764089"/>
              <a:gd name="connsiteY1" fmla="*/ 7950 h 5263764"/>
              <a:gd name="connsiteX2" fmla="*/ 764 w 764089"/>
              <a:gd name="connsiteY2" fmla="*/ 5263764 h 5263764"/>
              <a:gd name="connsiteX3" fmla="*/ 765 w 764089"/>
              <a:gd name="connsiteY3" fmla="*/ 1773141 h 5263764"/>
              <a:gd name="connsiteX4" fmla="*/ 255207 w 764089"/>
              <a:gd name="connsiteY4" fmla="*/ 0 h 52637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4089" h="5263764">
                <a:moveTo>
                  <a:pt x="255207" y="0"/>
                </a:moveTo>
                <a:cubicBezTo>
                  <a:pt x="424834" y="2650"/>
                  <a:pt x="292313" y="5300"/>
                  <a:pt x="764089" y="7950"/>
                </a:cubicBezTo>
                <a:lnTo>
                  <a:pt x="764" y="5263764"/>
                </a:lnTo>
                <a:cubicBezTo>
                  <a:pt x="3415" y="4116126"/>
                  <a:pt x="-1886" y="2920779"/>
                  <a:pt x="765" y="1773141"/>
                </a:cubicBezTo>
                <a:lnTo>
                  <a:pt x="255207" y="0"/>
                </a:lnTo>
                <a:close/>
              </a:path>
            </a:pathLst>
          </a:custGeom>
          <a:solidFill>
            <a:srgbClr val="99CA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EB5BDE12-42AA-4649-88E1-C607B635CB02}"/>
              </a:ext>
            </a:extLst>
          </p:cNvPr>
          <p:cNvSpPr txBox="1"/>
          <p:nvPr/>
        </p:nvSpPr>
        <p:spPr>
          <a:xfrm>
            <a:off x="916710" y="548640"/>
            <a:ext cx="6380814" cy="553998"/>
          </a:xfrm>
          <a:prstGeom prst="rect">
            <a:avLst/>
          </a:prstGeom>
          <a:noFill/>
        </p:spPr>
        <p:txBody>
          <a:bodyPr wrap="square" rtlCol="0">
            <a:spAutoFit/>
          </a:bodyPr>
          <a:lstStyle/>
          <a:p>
            <a:r>
              <a:rPr lang="en-US" sz="3000" dirty="0">
                <a:solidFill>
                  <a:schemeClr val="bg1"/>
                </a:solidFill>
                <a:latin typeface="TheSansB W7" panose="020B0402050302020203" pitchFamily="34" charset="77"/>
              </a:rPr>
              <a:t>WHAT’S NEW IN T1D TECH?</a:t>
            </a:r>
          </a:p>
        </p:txBody>
      </p:sp>
      <p:pic>
        <p:nvPicPr>
          <p:cNvPr id="23" name="Picture 22">
            <a:extLst>
              <a:ext uri="{FF2B5EF4-FFF2-40B4-BE49-F238E27FC236}">
                <a16:creationId xmlns:a16="http://schemas.microsoft.com/office/drawing/2014/main" id="{E24AA540-C5D9-8340-9DA2-53864EBAC2F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5605" y="6221868"/>
            <a:ext cx="741105" cy="530941"/>
          </a:xfrm>
          <a:prstGeom prst="rect">
            <a:avLst/>
          </a:prstGeom>
        </p:spPr>
      </p:pic>
      <p:pic>
        <p:nvPicPr>
          <p:cNvPr id="17" name="Picture 1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95816" y="1620934"/>
            <a:ext cx="2911301" cy="4301796"/>
          </a:xfrm>
          <a:prstGeom prst="rect">
            <a:avLst/>
          </a:prstGeom>
          <a:ln w="28575">
            <a:solidFill>
              <a:srgbClr val="F05A22"/>
            </a:solidFill>
          </a:ln>
        </p:spPr>
      </p:pic>
      <p:pic>
        <p:nvPicPr>
          <p:cNvPr id="18" name="Picture 1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418317" y="2256312"/>
            <a:ext cx="4284213" cy="3213161"/>
          </a:xfrm>
          <a:prstGeom prst="rect">
            <a:avLst/>
          </a:prstGeom>
          <a:ln w="19050">
            <a:solidFill>
              <a:srgbClr val="F05A22"/>
            </a:solidFill>
          </a:ln>
        </p:spPr>
      </p:pic>
    </p:spTree>
    <p:extLst>
      <p:ext uri="{BB962C8B-B14F-4D97-AF65-F5344CB8AC3E}">
        <p14:creationId xmlns:p14="http://schemas.microsoft.com/office/powerpoint/2010/main" val="21812329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C4267E6-3922-3D4E-BE67-A825B1A7753F}"/>
              </a:ext>
            </a:extLst>
          </p:cNvPr>
          <p:cNvSpPr/>
          <p:nvPr/>
        </p:nvSpPr>
        <p:spPr>
          <a:xfrm>
            <a:off x="0" y="-21419"/>
            <a:ext cx="9144000" cy="6879419"/>
          </a:xfrm>
          <a:prstGeom prst="rect">
            <a:avLst/>
          </a:prstGeom>
          <a:solidFill>
            <a:srgbClr val="02AC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E48F2DF8-BCB3-C940-951C-D17EB96C449B}"/>
              </a:ext>
            </a:extLst>
          </p:cNvPr>
          <p:cNvGrpSpPr/>
          <p:nvPr/>
        </p:nvGrpSpPr>
        <p:grpSpPr>
          <a:xfrm>
            <a:off x="0" y="503490"/>
            <a:ext cx="9144000" cy="613954"/>
            <a:chOff x="0" y="1005840"/>
            <a:chExt cx="9144000" cy="613954"/>
          </a:xfrm>
        </p:grpSpPr>
        <p:sp>
          <p:nvSpPr>
            <p:cNvPr id="3" name="Rectangle 2">
              <a:extLst>
                <a:ext uri="{FF2B5EF4-FFF2-40B4-BE49-F238E27FC236}">
                  <a16:creationId xmlns:a16="http://schemas.microsoft.com/office/drawing/2014/main" id="{CB5B66D4-289B-D043-9ABF-39B82C0EF051}"/>
                </a:ext>
              </a:extLst>
            </p:cNvPr>
            <p:cNvSpPr/>
            <p:nvPr/>
          </p:nvSpPr>
          <p:spPr>
            <a:xfrm>
              <a:off x="0" y="1005840"/>
              <a:ext cx="9144000" cy="613954"/>
            </a:xfrm>
            <a:prstGeom prst="rect">
              <a:avLst/>
            </a:prstGeom>
            <a:solidFill>
              <a:srgbClr val="0016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7D5D1064-F519-4F4E-81C1-3AD6F394CD39}"/>
                </a:ext>
              </a:extLst>
            </p:cNvPr>
            <p:cNvCxnSpPr/>
            <p:nvPr/>
          </p:nvCxnSpPr>
          <p:spPr>
            <a:xfrm>
              <a:off x="0" y="1619794"/>
              <a:ext cx="9144000" cy="0"/>
            </a:xfrm>
            <a:prstGeom prst="line">
              <a:avLst/>
            </a:prstGeom>
            <a:ln w="50800">
              <a:solidFill>
                <a:srgbClr val="F05A22"/>
              </a:solidFill>
            </a:ln>
          </p:spPr>
          <p:style>
            <a:lnRef idx="1">
              <a:schemeClr val="accent1"/>
            </a:lnRef>
            <a:fillRef idx="0">
              <a:schemeClr val="accent1"/>
            </a:fillRef>
            <a:effectRef idx="0">
              <a:schemeClr val="accent1"/>
            </a:effectRef>
            <a:fontRef idx="minor">
              <a:schemeClr val="tx1"/>
            </a:fontRef>
          </p:style>
        </p:cxnSp>
      </p:grpSp>
      <p:sp>
        <p:nvSpPr>
          <p:cNvPr id="27" name="Rectangle 25">
            <a:extLst>
              <a:ext uri="{FF2B5EF4-FFF2-40B4-BE49-F238E27FC236}">
                <a16:creationId xmlns:a16="http://schemas.microsoft.com/office/drawing/2014/main" id="{80661A62-38DD-BB44-AF6D-6D5B8E39DF82}"/>
              </a:ext>
            </a:extLst>
          </p:cNvPr>
          <p:cNvSpPr/>
          <p:nvPr/>
        </p:nvSpPr>
        <p:spPr>
          <a:xfrm>
            <a:off x="-15552" y="-21419"/>
            <a:ext cx="858741" cy="6089591"/>
          </a:xfrm>
          <a:custGeom>
            <a:avLst/>
            <a:gdLst>
              <a:gd name="connsiteX0" fmla="*/ 0 w 580445"/>
              <a:gd name="connsiteY0" fmla="*/ 0 h 5454595"/>
              <a:gd name="connsiteX1" fmla="*/ 580445 w 580445"/>
              <a:gd name="connsiteY1" fmla="*/ 0 h 5454595"/>
              <a:gd name="connsiteX2" fmla="*/ 580445 w 580445"/>
              <a:gd name="connsiteY2" fmla="*/ 5454595 h 5454595"/>
              <a:gd name="connsiteX3" fmla="*/ 0 w 580445"/>
              <a:gd name="connsiteY3" fmla="*/ 5454595 h 5454595"/>
              <a:gd name="connsiteX4" fmla="*/ 0 w 580445"/>
              <a:gd name="connsiteY4" fmla="*/ 0 h 5454595"/>
              <a:gd name="connsiteX0" fmla="*/ 238539 w 818984"/>
              <a:gd name="connsiteY0" fmla="*/ 0 h 5454595"/>
              <a:gd name="connsiteX1" fmla="*/ 818984 w 818984"/>
              <a:gd name="connsiteY1" fmla="*/ 0 h 5454595"/>
              <a:gd name="connsiteX2" fmla="*/ 818984 w 818984"/>
              <a:gd name="connsiteY2" fmla="*/ 5454595 h 5454595"/>
              <a:gd name="connsiteX3" fmla="*/ 0 w 818984"/>
              <a:gd name="connsiteY3" fmla="*/ 1661823 h 5454595"/>
              <a:gd name="connsiteX4" fmla="*/ 238539 w 818984"/>
              <a:gd name="connsiteY4" fmla="*/ 0 h 5454595"/>
              <a:gd name="connsiteX0" fmla="*/ 254442 w 834887"/>
              <a:gd name="connsiteY0" fmla="*/ 0 h 5136543"/>
              <a:gd name="connsiteX1" fmla="*/ 834887 w 834887"/>
              <a:gd name="connsiteY1" fmla="*/ 0 h 5136543"/>
              <a:gd name="connsiteX2" fmla="*/ 0 w 834887"/>
              <a:gd name="connsiteY2" fmla="*/ 5136543 h 5136543"/>
              <a:gd name="connsiteX3" fmla="*/ 15903 w 834887"/>
              <a:gd name="connsiteY3" fmla="*/ 1661823 h 5136543"/>
              <a:gd name="connsiteX4" fmla="*/ 254442 w 834887"/>
              <a:gd name="connsiteY4" fmla="*/ 0 h 5136543"/>
              <a:gd name="connsiteX0" fmla="*/ 254442 w 620201"/>
              <a:gd name="connsiteY0" fmla="*/ 7951 h 5144494"/>
              <a:gd name="connsiteX1" fmla="*/ 620201 w 620201"/>
              <a:gd name="connsiteY1" fmla="*/ 0 h 5144494"/>
              <a:gd name="connsiteX2" fmla="*/ 0 w 620201"/>
              <a:gd name="connsiteY2" fmla="*/ 5144494 h 5144494"/>
              <a:gd name="connsiteX3" fmla="*/ 15903 w 620201"/>
              <a:gd name="connsiteY3" fmla="*/ 1669774 h 5144494"/>
              <a:gd name="connsiteX4" fmla="*/ 254442 w 620201"/>
              <a:gd name="connsiteY4" fmla="*/ 7951 h 5144494"/>
              <a:gd name="connsiteX0" fmla="*/ 254442 w 747422"/>
              <a:gd name="connsiteY0" fmla="*/ 15903 h 5152446"/>
              <a:gd name="connsiteX1" fmla="*/ 747422 w 747422"/>
              <a:gd name="connsiteY1" fmla="*/ 0 h 5152446"/>
              <a:gd name="connsiteX2" fmla="*/ 0 w 747422"/>
              <a:gd name="connsiteY2" fmla="*/ 5152446 h 5152446"/>
              <a:gd name="connsiteX3" fmla="*/ 15903 w 747422"/>
              <a:gd name="connsiteY3" fmla="*/ 1677726 h 5152446"/>
              <a:gd name="connsiteX4" fmla="*/ 254442 w 747422"/>
              <a:gd name="connsiteY4" fmla="*/ 15903 h 5152446"/>
              <a:gd name="connsiteX0" fmla="*/ 254442 w 842838"/>
              <a:gd name="connsiteY0" fmla="*/ 15903 h 5152446"/>
              <a:gd name="connsiteX1" fmla="*/ 842838 w 842838"/>
              <a:gd name="connsiteY1" fmla="*/ 0 h 5152446"/>
              <a:gd name="connsiteX2" fmla="*/ 0 w 842838"/>
              <a:gd name="connsiteY2" fmla="*/ 5152446 h 5152446"/>
              <a:gd name="connsiteX3" fmla="*/ 15903 w 842838"/>
              <a:gd name="connsiteY3" fmla="*/ 1677726 h 5152446"/>
              <a:gd name="connsiteX4" fmla="*/ 254442 w 842838"/>
              <a:gd name="connsiteY4" fmla="*/ 15903 h 5152446"/>
              <a:gd name="connsiteX0" fmla="*/ 7952 w 842838"/>
              <a:gd name="connsiteY0" fmla="*/ 9008 h 5152446"/>
              <a:gd name="connsiteX1" fmla="*/ 842838 w 842838"/>
              <a:gd name="connsiteY1" fmla="*/ 0 h 5152446"/>
              <a:gd name="connsiteX2" fmla="*/ 0 w 842838"/>
              <a:gd name="connsiteY2" fmla="*/ 5152446 h 5152446"/>
              <a:gd name="connsiteX3" fmla="*/ 15903 w 842838"/>
              <a:gd name="connsiteY3" fmla="*/ 1677726 h 5152446"/>
              <a:gd name="connsiteX4" fmla="*/ 7952 w 842838"/>
              <a:gd name="connsiteY4" fmla="*/ 9008 h 5152446"/>
              <a:gd name="connsiteX0" fmla="*/ 8304 w 843190"/>
              <a:gd name="connsiteY0" fmla="*/ 9008 h 5152446"/>
              <a:gd name="connsiteX1" fmla="*/ 843190 w 843190"/>
              <a:gd name="connsiteY1" fmla="*/ 0 h 5152446"/>
              <a:gd name="connsiteX2" fmla="*/ 352 w 843190"/>
              <a:gd name="connsiteY2" fmla="*/ 5152446 h 5152446"/>
              <a:gd name="connsiteX3" fmla="*/ 352 w 843190"/>
              <a:gd name="connsiteY3" fmla="*/ 1691518 h 5152446"/>
              <a:gd name="connsiteX4" fmla="*/ 8304 w 843190"/>
              <a:gd name="connsiteY4" fmla="*/ 9008 h 5152446"/>
              <a:gd name="connsiteX0" fmla="*/ 0 w 858740"/>
              <a:gd name="connsiteY0" fmla="*/ 0 h 5157230"/>
              <a:gd name="connsiteX1" fmla="*/ 858740 w 858740"/>
              <a:gd name="connsiteY1" fmla="*/ 4784 h 5157230"/>
              <a:gd name="connsiteX2" fmla="*/ 15902 w 858740"/>
              <a:gd name="connsiteY2" fmla="*/ 5157230 h 5157230"/>
              <a:gd name="connsiteX3" fmla="*/ 15902 w 858740"/>
              <a:gd name="connsiteY3" fmla="*/ 1696302 h 5157230"/>
              <a:gd name="connsiteX4" fmla="*/ 0 w 858740"/>
              <a:gd name="connsiteY4" fmla="*/ 0 h 5157230"/>
              <a:gd name="connsiteX0" fmla="*/ 1 w 858741"/>
              <a:gd name="connsiteY0" fmla="*/ 0 h 5281358"/>
              <a:gd name="connsiteX1" fmla="*/ 858741 w 858741"/>
              <a:gd name="connsiteY1" fmla="*/ 4784 h 5281358"/>
              <a:gd name="connsiteX2" fmla="*/ 0 w 858741"/>
              <a:gd name="connsiteY2" fmla="*/ 5281358 h 5281358"/>
              <a:gd name="connsiteX3" fmla="*/ 15903 w 858741"/>
              <a:gd name="connsiteY3" fmla="*/ 1696302 h 5281358"/>
              <a:gd name="connsiteX4" fmla="*/ 1 w 858741"/>
              <a:gd name="connsiteY4" fmla="*/ 0 h 52813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8741" h="5281358">
                <a:moveTo>
                  <a:pt x="1" y="0"/>
                </a:moveTo>
                <a:lnTo>
                  <a:pt x="858741" y="4784"/>
                </a:lnTo>
                <a:lnTo>
                  <a:pt x="0" y="5281358"/>
                </a:lnTo>
                <a:lnTo>
                  <a:pt x="15903" y="1696302"/>
                </a:lnTo>
                <a:cubicBezTo>
                  <a:pt x="13253" y="1140063"/>
                  <a:pt x="2651" y="556239"/>
                  <a:pt x="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946F1FF8-ECD4-634C-B9D2-03BF6ABCFA3E}"/>
              </a:ext>
            </a:extLst>
          </p:cNvPr>
          <p:cNvSpPr/>
          <p:nvPr/>
        </p:nvSpPr>
        <p:spPr>
          <a:xfrm>
            <a:off x="-16668" y="-39756"/>
            <a:ext cx="764089" cy="5263764"/>
          </a:xfrm>
          <a:custGeom>
            <a:avLst/>
            <a:gdLst>
              <a:gd name="connsiteX0" fmla="*/ 0 w 580445"/>
              <a:gd name="connsiteY0" fmla="*/ 0 h 5454595"/>
              <a:gd name="connsiteX1" fmla="*/ 580445 w 580445"/>
              <a:gd name="connsiteY1" fmla="*/ 0 h 5454595"/>
              <a:gd name="connsiteX2" fmla="*/ 580445 w 580445"/>
              <a:gd name="connsiteY2" fmla="*/ 5454595 h 5454595"/>
              <a:gd name="connsiteX3" fmla="*/ 0 w 580445"/>
              <a:gd name="connsiteY3" fmla="*/ 5454595 h 5454595"/>
              <a:gd name="connsiteX4" fmla="*/ 0 w 580445"/>
              <a:gd name="connsiteY4" fmla="*/ 0 h 5454595"/>
              <a:gd name="connsiteX0" fmla="*/ 238539 w 818984"/>
              <a:gd name="connsiteY0" fmla="*/ 0 h 5454595"/>
              <a:gd name="connsiteX1" fmla="*/ 818984 w 818984"/>
              <a:gd name="connsiteY1" fmla="*/ 0 h 5454595"/>
              <a:gd name="connsiteX2" fmla="*/ 818984 w 818984"/>
              <a:gd name="connsiteY2" fmla="*/ 5454595 h 5454595"/>
              <a:gd name="connsiteX3" fmla="*/ 0 w 818984"/>
              <a:gd name="connsiteY3" fmla="*/ 1661823 h 5454595"/>
              <a:gd name="connsiteX4" fmla="*/ 238539 w 818984"/>
              <a:gd name="connsiteY4" fmla="*/ 0 h 5454595"/>
              <a:gd name="connsiteX0" fmla="*/ 254442 w 834887"/>
              <a:gd name="connsiteY0" fmla="*/ 0 h 5136543"/>
              <a:gd name="connsiteX1" fmla="*/ 834887 w 834887"/>
              <a:gd name="connsiteY1" fmla="*/ 0 h 5136543"/>
              <a:gd name="connsiteX2" fmla="*/ 0 w 834887"/>
              <a:gd name="connsiteY2" fmla="*/ 5136543 h 5136543"/>
              <a:gd name="connsiteX3" fmla="*/ 15903 w 834887"/>
              <a:gd name="connsiteY3" fmla="*/ 1661823 h 5136543"/>
              <a:gd name="connsiteX4" fmla="*/ 254442 w 834887"/>
              <a:gd name="connsiteY4" fmla="*/ 0 h 5136543"/>
              <a:gd name="connsiteX0" fmla="*/ 254442 w 620201"/>
              <a:gd name="connsiteY0" fmla="*/ 7951 h 5144494"/>
              <a:gd name="connsiteX1" fmla="*/ 620201 w 620201"/>
              <a:gd name="connsiteY1" fmla="*/ 0 h 5144494"/>
              <a:gd name="connsiteX2" fmla="*/ 0 w 620201"/>
              <a:gd name="connsiteY2" fmla="*/ 5144494 h 5144494"/>
              <a:gd name="connsiteX3" fmla="*/ 15903 w 620201"/>
              <a:gd name="connsiteY3" fmla="*/ 1669774 h 5144494"/>
              <a:gd name="connsiteX4" fmla="*/ 254442 w 620201"/>
              <a:gd name="connsiteY4" fmla="*/ 7951 h 5144494"/>
              <a:gd name="connsiteX0" fmla="*/ 254442 w 747422"/>
              <a:gd name="connsiteY0" fmla="*/ 15903 h 5152446"/>
              <a:gd name="connsiteX1" fmla="*/ 747422 w 747422"/>
              <a:gd name="connsiteY1" fmla="*/ 0 h 5152446"/>
              <a:gd name="connsiteX2" fmla="*/ 0 w 747422"/>
              <a:gd name="connsiteY2" fmla="*/ 5152446 h 5152446"/>
              <a:gd name="connsiteX3" fmla="*/ 15903 w 747422"/>
              <a:gd name="connsiteY3" fmla="*/ 1677726 h 5152446"/>
              <a:gd name="connsiteX4" fmla="*/ 254442 w 747422"/>
              <a:gd name="connsiteY4" fmla="*/ 15903 h 5152446"/>
              <a:gd name="connsiteX0" fmla="*/ 238540 w 747422"/>
              <a:gd name="connsiteY0" fmla="*/ 0 h 5176299"/>
              <a:gd name="connsiteX1" fmla="*/ 747422 w 747422"/>
              <a:gd name="connsiteY1" fmla="*/ 23853 h 5176299"/>
              <a:gd name="connsiteX2" fmla="*/ 0 w 747422"/>
              <a:gd name="connsiteY2" fmla="*/ 5176299 h 5176299"/>
              <a:gd name="connsiteX3" fmla="*/ 15903 w 747422"/>
              <a:gd name="connsiteY3" fmla="*/ 1701579 h 5176299"/>
              <a:gd name="connsiteX4" fmla="*/ 238540 w 747422"/>
              <a:gd name="connsiteY4" fmla="*/ 0 h 5176299"/>
              <a:gd name="connsiteX0" fmla="*/ 238540 w 747422"/>
              <a:gd name="connsiteY0" fmla="*/ 0 h 5176299"/>
              <a:gd name="connsiteX1" fmla="*/ 747422 w 747422"/>
              <a:gd name="connsiteY1" fmla="*/ 7950 h 5176299"/>
              <a:gd name="connsiteX2" fmla="*/ 0 w 747422"/>
              <a:gd name="connsiteY2" fmla="*/ 5176299 h 5176299"/>
              <a:gd name="connsiteX3" fmla="*/ 15903 w 747422"/>
              <a:gd name="connsiteY3" fmla="*/ 1701579 h 5176299"/>
              <a:gd name="connsiteX4" fmla="*/ 238540 w 747422"/>
              <a:gd name="connsiteY4" fmla="*/ 0 h 5176299"/>
              <a:gd name="connsiteX0" fmla="*/ 238540 w 747422"/>
              <a:gd name="connsiteY0" fmla="*/ 0 h 5176299"/>
              <a:gd name="connsiteX1" fmla="*/ 747422 w 747422"/>
              <a:gd name="connsiteY1" fmla="*/ 7950 h 5176299"/>
              <a:gd name="connsiteX2" fmla="*/ 0 w 747422"/>
              <a:gd name="connsiteY2" fmla="*/ 5176299 h 5176299"/>
              <a:gd name="connsiteX3" fmla="*/ 15903 w 747422"/>
              <a:gd name="connsiteY3" fmla="*/ 1701579 h 5176299"/>
              <a:gd name="connsiteX4" fmla="*/ 238540 w 747422"/>
              <a:gd name="connsiteY4" fmla="*/ 0 h 5176299"/>
              <a:gd name="connsiteX0" fmla="*/ 238540 w 747422"/>
              <a:gd name="connsiteY0" fmla="*/ 0 h 5176299"/>
              <a:gd name="connsiteX1" fmla="*/ 747422 w 747422"/>
              <a:gd name="connsiteY1" fmla="*/ 7950 h 5176299"/>
              <a:gd name="connsiteX2" fmla="*/ 0 w 747422"/>
              <a:gd name="connsiteY2" fmla="*/ 5176299 h 5176299"/>
              <a:gd name="connsiteX3" fmla="*/ 7952 w 747422"/>
              <a:gd name="connsiteY3" fmla="*/ 1733385 h 5176299"/>
              <a:gd name="connsiteX4" fmla="*/ 238540 w 747422"/>
              <a:gd name="connsiteY4" fmla="*/ 0 h 5176299"/>
              <a:gd name="connsiteX0" fmla="*/ 254443 w 763325"/>
              <a:gd name="connsiteY0" fmla="*/ 0 h 5263764"/>
              <a:gd name="connsiteX1" fmla="*/ 763325 w 763325"/>
              <a:gd name="connsiteY1" fmla="*/ 7950 h 5263764"/>
              <a:gd name="connsiteX2" fmla="*/ 0 w 763325"/>
              <a:gd name="connsiteY2" fmla="*/ 5263764 h 5263764"/>
              <a:gd name="connsiteX3" fmla="*/ 23855 w 763325"/>
              <a:gd name="connsiteY3" fmla="*/ 1733385 h 5263764"/>
              <a:gd name="connsiteX4" fmla="*/ 254443 w 763325"/>
              <a:gd name="connsiteY4" fmla="*/ 0 h 5263764"/>
              <a:gd name="connsiteX0" fmla="*/ 255207 w 764089"/>
              <a:gd name="connsiteY0" fmla="*/ 0 h 5263764"/>
              <a:gd name="connsiteX1" fmla="*/ 764089 w 764089"/>
              <a:gd name="connsiteY1" fmla="*/ 7950 h 5263764"/>
              <a:gd name="connsiteX2" fmla="*/ 764 w 764089"/>
              <a:gd name="connsiteY2" fmla="*/ 5263764 h 5263764"/>
              <a:gd name="connsiteX3" fmla="*/ 765 w 764089"/>
              <a:gd name="connsiteY3" fmla="*/ 1773141 h 5263764"/>
              <a:gd name="connsiteX4" fmla="*/ 255207 w 764089"/>
              <a:gd name="connsiteY4" fmla="*/ 0 h 52637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4089" h="5263764">
                <a:moveTo>
                  <a:pt x="255207" y="0"/>
                </a:moveTo>
                <a:cubicBezTo>
                  <a:pt x="424834" y="2650"/>
                  <a:pt x="292313" y="5300"/>
                  <a:pt x="764089" y="7950"/>
                </a:cubicBezTo>
                <a:lnTo>
                  <a:pt x="764" y="5263764"/>
                </a:lnTo>
                <a:cubicBezTo>
                  <a:pt x="3415" y="4116126"/>
                  <a:pt x="-1886" y="2920779"/>
                  <a:pt x="765" y="1773141"/>
                </a:cubicBezTo>
                <a:lnTo>
                  <a:pt x="255207" y="0"/>
                </a:lnTo>
                <a:close/>
              </a:path>
            </a:pathLst>
          </a:custGeom>
          <a:solidFill>
            <a:srgbClr val="99CA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EB5BDE12-42AA-4649-88E1-C607B635CB02}"/>
              </a:ext>
            </a:extLst>
          </p:cNvPr>
          <p:cNvSpPr txBox="1"/>
          <p:nvPr/>
        </p:nvSpPr>
        <p:spPr>
          <a:xfrm>
            <a:off x="916710" y="548640"/>
            <a:ext cx="7546566" cy="553998"/>
          </a:xfrm>
          <a:prstGeom prst="rect">
            <a:avLst/>
          </a:prstGeom>
          <a:noFill/>
        </p:spPr>
        <p:txBody>
          <a:bodyPr wrap="square" rtlCol="0">
            <a:spAutoFit/>
          </a:bodyPr>
          <a:lstStyle/>
          <a:p>
            <a:r>
              <a:rPr lang="en-US" sz="3000" dirty="0">
                <a:solidFill>
                  <a:schemeClr val="bg1"/>
                </a:solidFill>
                <a:latin typeface="TheSansB W7" panose="020B0402050302020203" pitchFamily="34" charset="77"/>
              </a:rPr>
              <a:t>IS MY DIABETES AN ADULT?</a:t>
            </a:r>
          </a:p>
        </p:txBody>
      </p:sp>
      <p:pic>
        <p:nvPicPr>
          <p:cNvPr id="45" name="Picture 44">
            <a:extLst>
              <a:ext uri="{FF2B5EF4-FFF2-40B4-BE49-F238E27FC236}">
                <a16:creationId xmlns:a16="http://schemas.microsoft.com/office/drawing/2014/main" id="{302E194D-A06A-674C-B946-33E689051BC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5605" y="6221868"/>
            <a:ext cx="741105" cy="530941"/>
          </a:xfrm>
          <a:prstGeom prst="rect">
            <a:avLst/>
          </a:prstGeom>
        </p:spPr>
      </p:pic>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73174" y="1579263"/>
            <a:ext cx="6833637" cy="4816916"/>
          </a:xfrm>
          <a:prstGeom prst="rect">
            <a:avLst/>
          </a:prstGeom>
        </p:spPr>
      </p:pic>
    </p:spTree>
    <p:extLst>
      <p:ext uri="{BB962C8B-B14F-4D97-AF65-F5344CB8AC3E}">
        <p14:creationId xmlns:p14="http://schemas.microsoft.com/office/powerpoint/2010/main" val="6720634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E0D35236-1213-D647-8900-5082FB131A39}"/>
              </a:ext>
            </a:extLst>
          </p:cNvPr>
          <p:cNvGrpSpPr/>
          <p:nvPr/>
        </p:nvGrpSpPr>
        <p:grpSpPr>
          <a:xfrm>
            <a:off x="175605" y="491038"/>
            <a:ext cx="9144000" cy="613954"/>
            <a:chOff x="0" y="1005840"/>
            <a:chExt cx="9144000" cy="613954"/>
          </a:xfrm>
        </p:grpSpPr>
        <p:sp>
          <p:nvSpPr>
            <p:cNvPr id="3" name="Rectangle 2">
              <a:extLst>
                <a:ext uri="{FF2B5EF4-FFF2-40B4-BE49-F238E27FC236}">
                  <a16:creationId xmlns:a16="http://schemas.microsoft.com/office/drawing/2014/main" id="{5C1B3119-0986-3C45-A333-0A6682047755}"/>
                </a:ext>
              </a:extLst>
            </p:cNvPr>
            <p:cNvSpPr/>
            <p:nvPr/>
          </p:nvSpPr>
          <p:spPr>
            <a:xfrm>
              <a:off x="0" y="1005840"/>
              <a:ext cx="9144000" cy="613954"/>
            </a:xfrm>
            <a:prstGeom prst="rect">
              <a:avLst/>
            </a:prstGeom>
            <a:solidFill>
              <a:srgbClr val="0016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F4282615-2D2B-534B-83AC-AA591891C2A0}"/>
                </a:ext>
              </a:extLst>
            </p:cNvPr>
            <p:cNvCxnSpPr/>
            <p:nvPr/>
          </p:nvCxnSpPr>
          <p:spPr>
            <a:xfrm>
              <a:off x="0" y="1619794"/>
              <a:ext cx="9144000" cy="0"/>
            </a:xfrm>
            <a:prstGeom prst="line">
              <a:avLst/>
            </a:prstGeom>
            <a:ln w="50800">
              <a:solidFill>
                <a:srgbClr val="F05A22"/>
              </a:solidFill>
            </a:ln>
          </p:spPr>
          <p:style>
            <a:lnRef idx="1">
              <a:schemeClr val="accent1"/>
            </a:lnRef>
            <a:fillRef idx="0">
              <a:schemeClr val="accent1"/>
            </a:fillRef>
            <a:effectRef idx="0">
              <a:schemeClr val="accent1"/>
            </a:effectRef>
            <a:fontRef idx="minor">
              <a:schemeClr val="tx1"/>
            </a:fontRef>
          </p:style>
        </p:cxnSp>
      </p:grpSp>
      <p:sp>
        <p:nvSpPr>
          <p:cNvPr id="5" name="Rectangle 25">
            <a:extLst>
              <a:ext uri="{FF2B5EF4-FFF2-40B4-BE49-F238E27FC236}">
                <a16:creationId xmlns:a16="http://schemas.microsoft.com/office/drawing/2014/main" id="{892F58A8-ABB6-3447-B30A-51E219030DD8}"/>
              </a:ext>
            </a:extLst>
          </p:cNvPr>
          <p:cNvSpPr/>
          <p:nvPr/>
        </p:nvSpPr>
        <p:spPr>
          <a:xfrm>
            <a:off x="-15552" y="-21419"/>
            <a:ext cx="858741" cy="5932144"/>
          </a:xfrm>
          <a:custGeom>
            <a:avLst/>
            <a:gdLst>
              <a:gd name="connsiteX0" fmla="*/ 0 w 580445"/>
              <a:gd name="connsiteY0" fmla="*/ 0 h 5454595"/>
              <a:gd name="connsiteX1" fmla="*/ 580445 w 580445"/>
              <a:gd name="connsiteY1" fmla="*/ 0 h 5454595"/>
              <a:gd name="connsiteX2" fmla="*/ 580445 w 580445"/>
              <a:gd name="connsiteY2" fmla="*/ 5454595 h 5454595"/>
              <a:gd name="connsiteX3" fmla="*/ 0 w 580445"/>
              <a:gd name="connsiteY3" fmla="*/ 5454595 h 5454595"/>
              <a:gd name="connsiteX4" fmla="*/ 0 w 580445"/>
              <a:gd name="connsiteY4" fmla="*/ 0 h 5454595"/>
              <a:gd name="connsiteX0" fmla="*/ 238539 w 818984"/>
              <a:gd name="connsiteY0" fmla="*/ 0 h 5454595"/>
              <a:gd name="connsiteX1" fmla="*/ 818984 w 818984"/>
              <a:gd name="connsiteY1" fmla="*/ 0 h 5454595"/>
              <a:gd name="connsiteX2" fmla="*/ 818984 w 818984"/>
              <a:gd name="connsiteY2" fmla="*/ 5454595 h 5454595"/>
              <a:gd name="connsiteX3" fmla="*/ 0 w 818984"/>
              <a:gd name="connsiteY3" fmla="*/ 1661823 h 5454595"/>
              <a:gd name="connsiteX4" fmla="*/ 238539 w 818984"/>
              <a:gd name="connsiteY4" fmla="*/ 0 h 5454595"/>
              <a:gd name="connsiteX0" fmla="*/ 254442 w 834887"/>
              <a:gd name="connsiteY0" fmla="*/ 0 h 5136543"/>
              <a:gd name="connsiteX1" fmla="*/ 834887 w 834887"/>
              <a:gd name="connsiteY1" fmla="*/ 0 h 5136543"/>
              <a:gd name="connsiteX2" fmla="*/ 0 w 834887"/>
              <a:gd name="connsiteY2" fmla="*/ 5136543 h 5136543"/>
              <a:gd name="connsiteX3" fmla="*/ 15903 w 834887"/>
              <a:gd name="connsiteY3" fmla="*/ 1661823 h 5136543"/>
              <a:gd name="connsiteX4" fmla="*/ 254442 w 834887"/>
              <a:gd name="connsiteY4" fmla="*/ 0 h 5136543"/>
              <a:gd name="connsiteX0" fmla="*/ 254442 w 620201"/>
              <a:gd name="connsiteY0" fmla="*/ 7951 h 5144494"/>
              <a:gd name="connsiteX1" fmla="*/ 620201 w 620201"/>
              <a:gd name="connsiteY1" fmla="*/ 0 h 5144494"/>
              <a:gd name="connsiteX2" fmla="*/ 0 w 620201"/>
              <a:gd name="connsiteY2" fmla="*/ 5144494 h 5144494"/>
              <a:gd name="connsiteX3" fmla="*/ 15903 w 620201"/>
              <a:gd name="connsiteY3" fmla="*/ 1669774 h 5144494"/>
              <a:gd name="connsiteX4" fmla="*/ 254442 w 620201"/>
              <a:gd name="connsiteY4" fmla="*/ 7951 h 5144494"/>
              <a:gd name="connsiteX0" fmla="*/ 254442 w 747422"/>
              <a:gd name="connsiteY0" fmla="*/ 15903 h 5152446"/>
              <a:gd name="connsiteX1" fmla="*/ 747422 w 747422"/>
              <a:gd name="connsiteY1" fmla="*/ 0 h 5152446"/>
              <a:gd name="connsiteX2" fmla="*/ 0 w 747422"/>
              <a:gd name="connsiteY2" fmla="*/ 5152446 h 5152446"/>
              <a:gd name="connsiteX3" fmla="*/ 15903 w 747422"/>
              <a:gd name="connsiteY3" fmla="*/ 1677726 h 5152446"/>
              <a:gd name="connsiteX4" fmla="*/ 254442 w 747422"/>
              <a:gd name="connsiteY4" fmla="*/ 15903 h 5152446"/>
              <a:gd name="connsiteX0" fmla="*/ 254442 w 842838"/>
              <a:gd name="connsiteY0" fmla="*/ 15903 h 5152446"/>
              <a:gd name="connsiteX1" fmla="*/ 842838 w 842838"/>
              <a:gd name="connsiteY1" fmla="*/ 0 h 5152446"/>
              <a:gd name="connsiteX2" fmla="*/ 0 w 842838"/>
              <a:gd name="connsiteY2" fmla="*/ 5152446 h 5152446"/>
              <a:gd name="connsiteX3" fmla="*/ 15903 w 842838"/>
              <a:gd name="connsiteY3" fmla="*/ 1677726 h 5152446"/>
              <a:gd name="connsiteX4" fmla="*/ 254442 w 842838"/>
              <a:gd name="connsiteY4" fmla="*/ 15903 h 5152446"/>
              <a:gd name="connsiteX0" fmla="*/ 7952 w 842838"/>
              <a:gd name="connsiteY0" fmla="*/ 9008 h 5152446"/>
              <a:gd name="connsiteX1" fmla="*/ 842838 w 842838"/>
              <a:gd name="connsiteY1" fmla="*/ 0 h 5152446"/>
              <a:gd name="connsiteX2" fmla="*/ 0 w 842838"/>
              <a:gd name="connsiteY2" fmla="*/ 5152446 h 5152446"/>
              <a:gd name="connsiteX3" fmla="*/ 15903 w 842838"/>
              <a:gd name="connsiteY3" fmla="*/ 1677726 h 5152446"/>
              <a:gd name="connsiteX4" fmla="*/ 7952 w 842838"/>
              <a:gd name="connsiteY4" fmla="*/ 9008 h 5152446"/>
              <a:gd name="connsiteX0" fmla="*/ 8304 w 843190"/>
              <a:gd name="connsiteY0" fmla="*/ 9008 h 5152446"/>
              <a:gd name="connsiteX1" fmla="*/ 843190 w 843190"/>
              <a:gd name="connsiteY1" fmla="*/ 0 h 5152446"/>
              <a:gd name="connsiteX2" fmla="*/ 352 w 843190"/>
              <a:gd name="connsiteY2" fmla="*/ 5152446 h 5152446"/>
              <a:gd name="connsiteX3" fmla="*/ 352 w 843190"/>
              <a:gd name="connsiteY3" fmla="*/ 1691518 h 5152446"/>
              <a:gd name="connsiteX4" fmla="*/ 8304 w 843190"/>
              <a:gd name="connsiteY4" fmla="*/ 9008 h 5152446"/>
              <a:gd name="connsiteX0" fmla="*/ 0 w 858740"/>
              <a:gd name="connsiteY0" fmla="*/ 0 h 5157230"/>
              <a:gd name="connsiteX1" fmla="*/ 858740 w 858740"/>
              <a:gd name="connsiteY1" fmla="*/ 4784 h 5157230"/>
              <a:gd name="connsiteX2" fmla="*/ 15902 w 858740"/>
              <a:gd name="connsiteY2" fmla="*/ 5157230 h 5157230"/>
              <a:gd name="connsiteX3" fmla="*/ 15902 w 858740"/>
              <a:gd name="connsiteY3" fmla="*/ 1696302 h 5157230"/>
              <a:gd name="connsiteX4" fmla="*/ 0 w 858740"/>
              <a:gd name="connsiteY4" fmla="*/ 0 h 5157230"/>
              <a:gd name="connsiteX0" fmla="*/ 1 w 858741"/>
              <a:gd name="connsiteY0" fmla="*/ 0 h 5281358"/>
              <a:gd name="connsiteX1" fmla="*/ 858741 w 858741"/>
              <a:gd name="connsiteY1" fmla="*/ 4784 h 5281358"/>
              <a:gd name="connsiteX2" fmla="*/ 0 w 858741"/>
              <a:gd name="connsiteY2" fmla="*/ 5281358 h 5281358"/>
              <a:gd name="connsiteX3" fmla="*/ 15903 w 858741"/>
              <a:gd name="connsiteY3" fmla="*/ 1696302 h 5281358"/>
              <a:gd name="connsiteX4" fmla="*/ 1 w 858741"/>
              <a:gd name="connsiteY4" fmla="*/ 0 h 5281358"/>
              <a:gd name="connsiteX0" fmla="*/ 1 w 858741"/>
              <a:gd name="connsiteY0" fmla="*/ 0 h 5144808"/>
              <a:gd name="connsiteX1" fmla="*/ 858741 w 858741"/>
              <a:gd name="connsiteY1" fmla="*/ 4784 h 5144808"/>
              <a:gd name="connsiteX2" fmla="*/ 0 w 858741"/>
              <a:gd name="connsiteY2" fmla="*/ 5144808 h 5144808"/>
              <a:gd name="connsiteX3" fmla="*/ 15903 w 858741"/>
              <a:gd name="connsiteY3" fmla="*/ 1696302 h 5144808"/>
              <a:gd name="connsiteX4" fmla="*/ 1 w 858741"/>
              <a:gd name="connsiteY4" fmla="*/ 0 h 5144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8741" h="5144808">
                <a:moveTo>
                  <a:pt x="1" y="0"/>
                </a:moveTo>
                <a:lnTo>
                  <a:pt x="858741" y="4784"/>
                </a:lnTo>
                <a:lnTo>
                  <a:pt x="0" y="5144808"/>
                </a:lnTo>
                <a:lnTo>
                  <a:pt x="15903" y="1696302"/>
                </a:lnTo>
                <a:cubicBezTo>
                  <a:pt x="13253" y="1140063"/>
                  <a:pt x="2651" y="556239"/>
                  <a:pt x="1" y="0"/>
                </a:cubicBezTo>
                <a:close/>
              </a:path>
            </a:pathLst>
          </a:custGeom>
          <a:solidFill>
            <a:srgbClr val="02AC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25">
            <a:extLst>
              <a:ext uri="{FF2B5EF4-FFF2-40B4-BE49-F238E27FC236}">
                <a16:creationId xmlns:a16="http://schemas.microsoft.com/office/drawing/2014/main" id="{EC97DC94-B3F5-D045-AF7E-BC745D231F3B}"/>
              </a:ext>
            </a:extLst>
          </p:cNvPr>
          <p:cNvSpPr/>
          <p:nvPr/>
        </p:nvSpPr>
        <p:spPr>
          <a:xfrm>
            <a:off x="-16668" y="-39756"/>
            <a:ext cx="764089" cy="5263764"/>
          </a:xfrm>
          <a:custGeom>
            <a:avLst/>
            <a:gdLst>
              <a:gd name="connsiteX0" fmla="*/ 0 w 580445"/>
              <a:gd name="connsiteY0" fmla="*/ 0 h 5454595"/>
              <a:gd name="connsiteX1" fmla="*/ 580445 w 580445"/>
              <a:gd name="connsiteY1" fmla="*/ 0 h 5454595"/>
              <a:gd name="connsiteX2" fmla="*/ 580445 w 580445"/>
              <a:gd name="connsiteY2" fmla="*/ 5454595 h 5454595"/>
              <a:gd name="connsiteX3" fmla="*/ 0 w 580445"/>
              <a:gd name="connsiteY3" fmla="*/ 5454595 h 5454595"/>
              <a:gd name="connsiteX4" fmla="*/ 0 w 580445"/>
              <a:gd name="connsiteY4" fmla="*/ 0 h 5454595"/>
              <a:gd name="connsiteX0" fmla="*/ 238539 w 818984"/>
              <a:gd name="connsiteY0" fmla="*/ 0 h 5454595"/>
              <a:gd name="connsiteX1" fmla="*/ 818984 w 818984"/>
              <a:gd name="connsiteY1" fmla="*/ 0 h 5454595"/>
              <a:gd name="connsiteX2" fmla="*/ 818984 w 818984"/>
              <a:gd name="connsiteY2" fmla="*/ 5454595 h 5454595"/>
              <a:gd name="connsiteX3" fmla="*/ 0 w 818984"/>
              <a:gd name="connsiteY3" fmla="*/ 1661823 h 5454595"/>
              <a:gd name="connsiteX4" fmla="*/ 238539 w 818984"/>
              <a:gd name="connsiteY4" fmla="*/ 0 h 5454595"/>
              <a:gd name="connsiteX0" fmla="*/ 254442 w 834887"/>
              <a:gd name="connsiteY0" fmla="*/ 0 h 5136543"/>
              <a:gd name="connsiteX1" fmla="*/ 834887 w 834887"/>
              <a:gd name="connsiteY1" fmla="*/ 0 h 5136543"/>
              <a:gd name="connsiteX2" fmla="*/ 0 w 834887"/>
              <a:gd name="connsiteY2" fmla="*/ 5136543 h 5136543"/>
              <a:gd name="connsiteX3" fmla="*/ 15903 w 834887"/>
              <a:gd name="connsiteY3" fmla="*/ 1661823 h 5136543"/>
              <a:gd name="connsiteX4" fmla="*/ 254442 w 834887"/>
              <a:gd name="connsiteY4" fmla="*/ 0 h 5136543"/>
              <a:gd name="connsiteX0" fmla="*/ 254442 w 620201"/>
              <a:gd name="connsiteY0" fmla="*/ 7951 h 5144494"/>
              <a:gd name="connsiteX1" fmla="*/ 620201 w 620201"/>
              <a:gd name="connsiteY1" fmla="*/ 0 h 5144494"/>
              <a:gd name="connsiteX2" fmla="*/ 0 w 620201"/>
              <a:gd name="connsiteY2" fmla="*/ 5144494 h 5144494"/>
              <a:gd name="connsiteX3" fmla="*/ 15903 w 620201"/>
              <a:gd name="connsiteY3" fmla="*/ 1669774 h 5144494"/>
              <a:gd name="connsiteX4" fmla="*/ 254442 w 620201"/>
              <a:gd name="connsiteY4" fmla="*/ 7951 h 5144494"/>
              <a:gd name="connsiteX0" fmla="*/ 254442 w 747422"/>
              <a:gd name="connsiteY0" fmla="*/ 15903 h 5152446"/>
              <a:gd name="connsiteX1" fmla="*/ 747422 w 747422"/>
              <a:gd name="connsiteY1" fmla="*/ 0 h 5152446"/>
              <a:gd name="connsiteX2" fmla="*/ 0 w 747422"/>
              <a:gd name="connsiteY2" fmla="*/ 5152446 h 5152446"/>
              <a:gd name="connsiteX3" fmla="*/ 15903 w 747422"/>
              <a:gd name="connsiteY3" fmla="*/ 1677726 h 5152446"/>
              <a:gd name="connsiteX4" fmla="*/ 254442 w 747422"/>
              <a:gd name="connsiteY4" fmla="*/ 15903 h 5152446"/>
              <a:gd name="connsiteX0" fmla="*/ 238540 w 747422"/>
              <a:gd name="connsiteY0" fmla="*/ 0 h 5176299"/>
              <a:gd name="connsiteX1" fmla="*/ 747422 w 747422"/>
              <a:gd name="connsiteY1" fmla="*/ 23853 h 5176299"/>
              <a:gd name="connsiteX2" fmla="*/ 0 w 747422"/>
              <a:gd name="connsiteY2" fmla="*/ 5176299 h 5176299"/>
              <a:gd name="connsiteX3" fmla="*/ 15903 w 747422"/>
              <a:gd name="connsiteY3" fmla="*/ 1701579 h 5176299"/>
              <a:gd name="connsiteX4" fmla="*/ 238540 w 747422"/>
              <a:gd name="connsiteY4" fmla="*/ 0 h 5176299"/>
              <a:gd name="connsiteX0" fmla="*/ 238540 w 747422"/>
              <a:gd name="connsiteY0" fmla="*/ 0 h 5176299"/>
              <a:gd name="connsiteX1" fmla="*/ 747422 w 747422"/>
              <a:gd name="connsiteY1" fmla="*/ 7950 h 5176299"/>
              <a:gd name="connsiteX2" fmla="*/ 0 w 747422"/>
              <a:gd name="connsiteY2" fmla="*/ 5176299 h 5176299"/>
              <a:gd name="connsiteX3" fmla="*/ 15903 w 747422"/>
              <a:gd name="connsiteY3" fmla="*/ 1701579 h 5176299"/>
              <a:gd name="connsiteX4" fmla="*/ 238540 w 747422"/>
              <a:gd name="connsiteY4" fmla="*/ 0 h 5176299"/>
              <a:gd name="connsiteX0" fmla="*/ 238540 w 747422"/>
              <a:gd name="connsiteY0" fmla="*/ 0 h 5176299"/>
              <a:gd name="connsiteX1" fmla="*/ 747422 w 747422"/>
              <a:gd name="connsiteY1" fmla="*/ 7950 h 5176299"/>
              <a:gd name="connsiteX2" fmla="*/ 0 w 747422"/>
              <a:gd name="connsiteY2" fmla="*/ 5176299 h 5176299"/>
              <a:gd name="connsiteX3" fmla="*/ 15903 w 747422"/>
              <a:gd name="connsiteY3" fmla="*/ 1701579 h 5176299"/>
              <a:gd name="connsiteX4" fmla="*/ 238540 w 747422"/>
              <a:gd name="connsiteY4" fmla="*/ 0 h 5176299"/>
              <a:gd name="connsiteX0" fmla="*/ 238540 w 747422"/>
              <a:gd name="connsiteY0" fmla="*/ 0 h 5176299"/>
              <a:gd name="connsiteX1" fmla="*/ 747422 w 747422"/>
              <a:gd name="connsiteY1" fmla="*/ 7950 h 5176299"/>
              <a:gd name="connsiteX2" fmla="*/ 0 w 747422"/>
              <a:gd name="connsiteY2" fmla="*/ 5176299 h 5176299"/>
              <a:gd name="connsiteX3" fmla="*/ 7952 w 747422"/>
              <a:gd name="connsiteY3" fmla="*/ 1733385 h 5176299"/>
              <a:gd name="connsiteX4" fmla="*/ 238540 w 747422"/>
              <a:gd name="connsiteY4" fmla="*/ 0 h 5176299"/>
              <a:gd name="connsiteX0" fmla="*/ 254443 w 763325"/>
              <a:gd name="connsiteY0" fmla="*/ 0 h 5263764"/>
              <a:gd name="connsiteX1" fmla="*/ 763325 w 763325"/>
              <a:gd name="connsiteY1" fmla="*/ 7950 h 5263764"/>
              <a:gd name="connsiteX2" fmla="*/ 0 w 763325"/>
              <a:gd name="connsiteY2" fmla="*/ 5263764 h 5263764"/>
              <a:gd name="connsiteX3" fmla="*/ 23855 w 763325"/>
              <a:gd name="connsiteY3" fmla="*/ 1733385 h 5263764"/>
              <a:gd name="connsiteX4" fmla="*/ 254443 w 763325"/>
              <a:gd name="connsiteY4" fmla="*/ 0 h 5263764"/>
              <a:gd name="connsiteX0" fmla="*/ 255207 w 764089"/>
              <a:gd name="connsiteY0" fmla="*/ 0 h 5263764"/>
              <a:gd name="connsiteX1" fmla="*/ 764089 w 764089"/>
              <a:gd name="connsiteY1" fmla="*/ 7950 h 5263764"/>
              <a:gd name="connsiteX2" fmla="*/ 764 w 764089"/>
              <a:gd name="connsiteY2" fmla="*/ 5263764 h 5263764"/>
              <a:gd name="connsiteX3" fmla="*/ 765 w 764089"/>
              <a:gd name="connsiteY3" fmla="*/ 1773141 h 5263764"/>
              <a:gd name="connsiteX4" fmla="*/ 255207 w 764089"/>
              <a:gd name="connsiteY4" fmla="*/ 0 h 52637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4089" h="5263764">
                <a:moveTo>
                  <a:pt x="255207" y="0"/>
                </a:moveTo>
                <a:cubicBezTo>
                  <a:pt x="424834" y="2650"/>
                  <a:pt x="292313" y="5300"/>
                  <a:pt x="764089" y="7950"/>
                </a:cubicBezTo>
                <a:lnTo>
                  <a:pt x="764" y="5263764"/>
                </a:lnTo>
                <a:cubicBezTo>
                  <a:pt x="3415" y="4116126"/>
                  <a:pt x="-1886" y="2920779"/>
                  <a:pt x="765" y="1773141"/>
                </a:cubicBezTo>
                <a:lnTo>
                  <a:pt x="255207" y="0"/>
                </a:lnTo>
                <a:close/>
              </a:path>
            </a:pathLst>
          </a:custGeom>
          <a:solidFill>
            <a:srgbClr val="99CA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3683A2D-19D0-9B43-9A7E-ECC1788DC38A}"/>
              </a:ext>
            </a:extLst>
          </p:cNvPr>
          <p:cNvSpPr txBox="1"/>
          <p:nvPr/>
        </p:nvSpPr>
        <p:spPr>
          <a:xfrm>
            <a:off x="916710" y="550994"/>
            <a:ext cx="7353350" cy="553998"/>
          </a:xfrm>
          <a:prstGeom prst="rect">
            <a:avLst/>
          </a:prstGeom>
          <a:noFill/>
        </p:spPr>
        <p:txBody>
          <a:bodyPr wrap="square" rtlCol="0">
            <a:spAutoFit/>
          </a:bodyPr>
          <a:lstStyle/>
          <a:p>
            <a:r>
              <a:rPr lang="en-US" sz="3000" dirty="0">
                <a:solidFill>
                  <a:schemeClr val="bg1"/>
                </a:solidFill>
                <a:latin typeface="TheSansB W7" panose="020B0402050302020203" pitchFamily="34" charset="77"/>
              </a:rPr>
              <a:t>DEVICE USE</a:t>
            </a:r>
          </a:p>
        </p:txBody>
      </p:sp>
      <p:sp>
        <p:nvSpPr>
          <p:cNvPr id="11" name="Triangle 10">
            <a:extLst>
              <a:ext uri="{FF2B5EF4-FFF2-40B4-BE49-F238E27FC236}">
                <a16:creationId xmlns:a16="http://schemas.microsoft.com/office/drawing/2014/main" id="{E37217B9-BFFD-074B-84E3-61859CCFCC3E}"/>
              </a:ext>
            </a:extLst>
          </p:cNvPr>
          <p:cNvSpPr/>
          <p:nvPr/>
        </p:nvSpPr>
        <p:spPr>
          <a:xfrm rot="10800000">
            <a:off x="-38893" y="-21420"/>
            <a:ext cx="275590" cy="1926417"/>
          </a:xfrm>
          <a:custGeom>
            <a:avLst/>
            <a:gdLst>
              <a:gd name="connsiteX0" fmla="*/ 0 w 101600"/>
              <a:gd name="connsiteY0" fmla="*/ 1673748 h 1673748"/>
              <a:gd name="connsiteX1" fmla="*/ 50800 w 101600"/>
              <a:gd name="connsiteY1" fmla="*/ 0 h 1673748"/>
              <a:gd name="connsiteX2" fmla="*/ 101600 w 101600"/>
              <a:gd name="connsiteY2" fmla="*/ 1673748 h 1673748"/>
              <a:gd name="connsiteX3" fmla="*/ 0 w 101600"/>
              <a:gd name="connsiteY3" fmla="*/ 1673748 h 1673748"/>
              <a:gd name="connsiteX0" fmla="*/ 0 w 254000"/>
              <a:gd name="connsiteY0" fmla="*/ 1653428 h 1673748"/>
              <a:gd name="connsiteX1" fmla="*/ 203200 w 254000"/>
              <a:gd name="connsiteY1" fmla="*/ 0 h 1673748"/>
              <a:gd name="connsiteX2" fmla="*/ 254000 w 254000"/>
              <a:gd name="connsiteY2" fmla="*/ 1673748 h 1673748"/>
              <a:gd name="connsiteX3" fmla="*/ 0 w 254000"/>
              <a:gd name="connsiteY3" fmla="*/ 1653428 h 1673748"/>
              <a:gd name="connsiteX0" fmla="*/ 0 w 345440"/>
              <a:gd name="connsiteY0" fmla="*/ 1876948 h 1897268"/>
              <a:gd name="connsiteX1" fmla="*/ 345440 w 345440"/>
              <a:gd name="connsiteY1" fmla="*/ 0 h 1897268"/>
              <a:gd name="connsiteX2" fmla="*/ 254000 w 345440"/>
              <a:gd name="connsiteY2" fmla="*/ 1897268 h 1897268"/>
              <a:gd name="connsiteX3" fmla="*/ 0 w 345440"/>
              <a:gd name="connsiteY3" fmla="*/ 1876948 h 1897268"/>
              <a:gd name="connsiteX0" fmla="*/ 0 w 275590"/>
              <a:gd name="connsiteY0" fmla="*/ 1775348 h 1795668"/>
              <a:gd name="connsiteX1" fmla="*/ 275590 w 275590"/>
              <a:gd name="connsiteY1" fmla="*/ 0 h 1795668"/>
              <a:gd name="connsiteX2" fmla="*/ 254000 w 275590"/>
              <a:gd name="connsiteY2" fmla="*/ 1795668 h 1795668"/>
              <a:gd name="connsiteX3" fmla="*/ 0 w 275590"/>
              <a:gd name="connsiteY3" fmla="*/ 1775348 h 1795668"/>
              <a:gd name="connsiteX0" fmla="*/ 0 w 275590"/>
              <a:gd name="connsiteY0" fmla="*/ 1794398 h 1795668"/>
              <a:gd name="connsiteX1" fmla="*/ 275590 w 275590"/>
              <a:gd name="connsiteY1" fmla="*/ 0 h 1795668"/>
              <a:gd name="connsiteX2" fmla="*/ 254000 w 275590"/>
              <a:gd name="connsiteY2" fmla="*/ 1795668 h 1795668"/>
              <a:gd name="connsiteX3" fmla="*/ 0 w 275590"/>
              <a:gd name="connsiteY3" fmla="*/ 1794398 h 1795668"/>
              <a:gd name="connsiteX0" fmla="*/ 0 w 275590"/>
              <a:gd name="connsiteY0" fmla="*/ 1794398 h 1797665"/>
              <a:gd name="connsiteX1" fmla="*/ 275590 w 275590"/>
              <a:gd name="connsiteY1" fmla="*/ 0 h 1797665"/>
              <a:gd name="connsiteX2" fmla="*/ 254000 w 275590"/>
              <a:gd name="connsiteY2" fmla="*/ 1795668 h 1797665"/>
              <a:gd name="connsiteX3" fmla="*/ 0 w 275590"/>
              <a:gd name="connsiteY3" fmla="*/ 1794398 h 1797665"/>
            </a:gdLst>
            <a:ahLst/>
            <a:cxnLst>
              <a:cxn ang="0">
                <a:pos x="connsiteX0" y="connsiteY0"/>
              </a:cxn>
              <a:cxn ang="0">
                <a:pos x="connsiteX1" y="connsiteY1"/>
              </a:cxn>
              <a:cxn ang="0">
                <a:pos x="connsiteX2" y="connsiteY2"/>
              </a:cxn>
              <a:cxn ang="0">
                <a:pos x="connsiteX3" y="connsiteY3"/>
              </a:cxn>
            </a:cxnLst>
            <a:rect l="l" t="t" r="r" b="b"/>
            <a:pathLst>
              <a:path w="275590" h="1797665">
                <a:moveTo>
                  <a:pt x="0" y="1794398"/>
                </a:moveTo>
                <a:lnTo>
                  <a:pt x="275590" y="0"/>
                </a:lnTo>
                <a:lnTo>
                  <a:pt x="254000" y="1795668"/>
                </a:lnTo>
                <a:cubicBezTo>
                  <a:pt x="169333" y="1795245"/>
                  <a:pt x="11642" y="1801171"/>
                  <a:pt x="0" y="179439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26EDF313-79FA-A041-8480-6C624724419E}"/>
              </a:ext>
            </a:extLst>
          </p:cNvPr>
          <p:cNvCxnSpPr>
            <a:cxnSpLocks/>
          </p:cNvCxnSpPr>
          <p:nvPr/>
        </p:nvCxnSpPr>
        <p:spPr>
          <a:xfrm flipH="1">
            <a:off x="-38893" y="-115753"/>
            <a:ext cx="786314" cy="549366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B376B059-B377-BC4E-8DB8-F84374F15FD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5605" y="6221868"/>
            <a:ext cx="741105" cy="530941"/>
          </a:xfrm>
          <a:prstGeom prst="rect">
            <a:avLst/>
          </a:prstGeom>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4255" y="2254999"/>
            <a:ext cx="8541024" cy="3045006"/>
          </a:xfrm>
          <a:prstGeom prst="rect">
            <a:avLst/>
          </a:prstGeom>
        </p:spPr>
      </p:pic>
    </p:spTree>
    <p:extLst>
      <p:ext uri="{BB962C8B-B14F-4D97-AF65-F5344CB8AC3E}">
        <p14:creationId xmlns:p14="http://schemas.microsoft.com/office/powerpoint/2010/main" val="16410395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E0D35236-1213-D647-8900-5082FB131A39}"/>
              </a:ext>
            </a:extLst>
          </p:cNvPr>
          <p:cNvGrpSpPr/>
          <p:nvPr/>
        </p:nvGrpSpPr>
        <p:grpSpPr>
          <a:xfrm>
            <a:off x="175605" y="491038"/>
            <a:ext cx="9144000" cy="613954"/>
            <a:chOff x="0" y="1005840"/>
            <a:chExt cx="9144000" cy="613954"/>
          </a:xfrm>
        </p:grpSpPr>
        <p:sp>
          <p:nvSpPr>
            <p:cNvPr id="3" name="Rectangle 2">
              <a:extLst>
                <a:ext uri="{FF2B5EF4-FFF2-40B4-BE49-F238E27FC236}">
                  <a16:creationId xmlns:a16="http://schemas.microsoft.com/office/drawing/2014/main" id="{5C1B3119-0986-3C45-A333-0A6682047755}"/>
                </a:ext>
              </a:extLst>
            </p:cNvPr>
            <p:cNvSpPr/>
            <p:nvPr/>
          </p:nvSpPr>
          <p:spPr>
            <a:xfrm>
              <a:off x="0" y="1005840"/>
              <a:ext cx="9144000" cy="613954"/>
            </a:xfrm>
            <a:prstGeom prst="rect">
              <a:avLst/>
            </a:prstGeom>
            <a:solidFill>
              <a:srgbClr val="0016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F4282615-2D2B-534B-83AC-AA591891C2A0}"/>
                </a:ext>
              </a:extLst>
            </p:cNvPr>
            <p:cNvCxnSpPr/>
            <p:nvPr/>
          </p:nvCxnSpPr>
          <p:spPr>
            <a:xfrm>
              <a:off x="0" y="1619794"/>
              <a:ext cx="9144000" cy="0"/>
            </a:xfrm>
            <a:prstGeom prst="line">
              <a:avLst/>
            </a:prstGeom>
            <a:ln w="50800">
              <a:solidFill>
                <a:srgbClr val="F05A22"/>
              </a:solidFill>
            </a:ln>
          </p:spPr>
          <p:style>
            <a:lnRef idx="1">
              <a:schemeClr val="accent1"/>
            </a:lnRef>
            <a:fillRef idx="0">
              <a:schemeClr val="accent1"/>
            </a:fillRef>
            <a:effectRef idx="0">
              <a:schemeClr val="accent1"/>
            </a:effectRef>
            <a:fontRef idx="minor">
              <a:schemeClr val="tx1"/>
            </a:fontRef>
          </p:style>
        </p:cxnSp>
      </p:grpSp>
      <p:sp>
        <p:nvSpPr>
          <p:cNvPr id="5" name="Rectangle 25">
            <a:extLst>
              <a:ext uri="{FF2B5EF4-FFF2-40B4-BE49-F238E27FC236}">
                <a16:creationId xmlns:a16="http://schemas.microsoft.com/office/drawing/2014/main" id="{892F58A8-ABB6-3447-B30A-51E219030DD8}"/>
              </a:ext>
            </a:extLst>
          </p:cNvPr>
          <p:cNvSpPr/>
          <p:nvPr/>
        </p:nvSpPr>
        <p:spPr>
          <a:xfrm>
            <a:off x="-15552" y="-21419"/>
            <a:ext cx="858741" cy="5932144"/>
          </a:xfrm>
          <a:custGeom>
            <a:avLst/>
            <a:gdLst>
              <a:gd name="connsiteX0" fmla="*/ 0 w 580445"/>
              <a:gd name="connsiteY0" fmla="*/ 0 h 5454595"/>
              <a:gd name="connsiteX1" fmla="*/ 580445 w 580445"/>
              <a:gd name="connsiteY1" fmla="*/ 0 h 5454595"/>
              <a:gd name="connsiteX2" fmla="*/ 580445 w 580445"/>
              <a:gd name="connsiteY2" fmla="*/ 5454595 h 5454595"/>
              <a:gd name="connsiteX3" fmla="*/ 0 w 580445"/>
              <a:gd name="connsiteY3" fmla="*/ 5454595 h 5454595"/>
              <a:gd name="connsiteX4" fmla="*/ 0 w 580445"/>
              <a:gd name="connsiteY4" fmla="*/ 0 h 5454595"/>
              <a:gd name="connsiteX0" fmla="*/ 238539 w 818984"/>
              <a:gd name="connsiteY0" fmla="*/ 0 h 5454595"/>
              <a:gd name="connsiteX1" fmla="*/ 818984 w 818984"/>
              <a:gd name="connsiteY1" fmla="*/ 0 h 5454595"/>
              <a:gd name="connsiteX2" fmla="*/ 818984 w 818984"/>
              <a:gd name="connsiteY2" fmla="*/ 5454595 h 5454595"/>
              <a:gd name="connsiteX3" fmla="*/ 0 w 818984"/>
              <a:gd name="connsiteY3" fmla="*/ 1661823 h 5454595"/>
              <a:gd name="connsiteX4" fmla="*/ 238539 w 818984"/>
              <a:gd name="connsiteY4" fmla="*/ 0 h 5454595"/>
              <a:gd name="connsiteX0" fmla="*/ 254442 w 834887"/>
              <a:gd name="connsiteY0" fmla="*/ 0 h 5136543"/>
              <a:gd name="connsiteX1" fmla="*/ 834887 w 834887"/>
              <a:gd name="connsiteY1" fmla="*/ 0 h 5136543"/>
              <a:gd name="connsiteX2" fmla="*/ 0 w 834887"/>
              <a:gd name="connsiteY2" fmla="*/ 5136543 h 5136543"/>
              <a:gd name="connsiteX3" fmla="*/ 15903 w 834887"/>
              <a:gd name="connsiteY3" fmla="*/ 1661823 h 5136543"/>
              <a:gd name="connsiteX4" fmla="*/ 254442 w 834887"/>
              <a:gd name="connsiteY4" fmla="*/ 0 h 5136543"/>
              <a:gd name="connsiteX0" fmla="*/ 254442 w 620201"/>
              <a:gd name="connsiteY0" fmla="*/ 7951 h 5144494"/>
              <a:gd name="connsiteX1" fmla="*/ 620201 w 620201"/>
              <a:gd name="connsiteY1" fmla="*/ 0 h 5144494"/>
              <a:gd name="connsiteX2" fmla="*/ 0 w 620201"/>
              <a:gd name="connsiteY2" fmla="*/ 5144494 h 5144494"/>
              <a:gd name="connsiteX3" fmla="*/ 15903 w 620201"/>
              <a:gd name="connsiteY3" fmla="*/ 1669774 h 5144494"/>
              <a:gd name="connsiteX4" fmla="*/ 254442 w 620201"/>
              <a:gd name="connsiteY4" fmla="*/ 7951 h 5144494"/>
              <a:gd name="connsiteX0" fmla="*/ 254442 w 747422"/>
              <a:gd name="connsiteY0" fmla="*/ 15903 h 5152446"/>
              <a:gd name="connsiteX1" fmla="*/ 747422 w 747422"/>
              <a:gd name="connsiteY1" fmla="*/ 0 h 5152446"/>
              <a:gd name="connsiteX2" fmla="*/ 0 w 747422"/>
              <a:gd name="connsiteY2" fmla="*/ 5152446 h 5152446"/>
              <a:gd name="connsiteX3" fmla="*/ 15903 w 747422"/>
              <a:gd name="connsiteY3" fmla="*/ 1677726 h 5152446"/>
              <a:gd name="connsiteX4" fmla="*/ 254442 w 747422"/>
              <a:gd name="connsiteY4" fmla="*/ 15903 h 5152446"/>
              <a:gd name="connsiteX0" fmla="*/ 254442 w 842838"/>
              <a:gd name="connsiteY0" fmla="*/ 15903 h 5152446"/>
              <a:gd name="connsiteX1" fmla="*/ 842838 w 842838"/>
              <a:gd name="connsiteY1" fmla="*/ 0 h 5152446"/>
              <a:gd name="connsiteX2" fmla="*/ 0 w 842838"/>
              <a:gd name="connsiteY2" fmla="*/ 5152446 h 5152446"/>
              <a:gd name="connsiteX3" fmla="*/ 15903 w 842838"/>
              <a:gd name="connsiteY3" fmla="*/ 1677726 h 5152446"/>
              <a:gd name="connsiteX4" fmla="*/ 254442 w 842838"/>
              <a:gd name="connsiteY4" fmla="*/ 15903 h 5152446"/>
              <a:gd name="connsiteX0" fmla="*/ 7952 w 842838"/>
              <a:gd name="connsiteY0" fmla="*/ 9008 h 5152446"/>
              <a:gd name="connsiteX1" fmla="*/ 842838 w 842838"/>
              <a:gd name="connsiteY1" fmla="*/ 0 h 5152446"/>
              <a:gd name="connsiteX2" fmla="*/ 0 w 842838"/>
              <a:gd name="connsiteY2" fmla="*/ 5152446 h 5152446"/>
              <a:gd name="connsiteX3" fmla="*/ 15903 w 842838"/>
              <a:gd name="connsiteY3" fmla="*/ 1677726 h 5152446"/>
              <a:gd name="connsiteX4" fmla="*/ 7952 w 842838"/>
              <a:gd name="connsiteY4" fmla="*/ 9008 h 5152446"/>
              <a:gd name="connsiteX0" fmla="*/ 8304 w 843190"/>
              <a:gd name="connsiteY0" fmla="*/ 9008 h 5152446"/>
              <a:gd name="connsiteX1" fmla="*/ 843190 w 843190"/>
              <a:gd name="connsiteY1" fmla="*/ 0 h 5152446"/>
              <a:gd name="connsiteX2" fmla="*/ 352 w 843190"/>
              <a:gd name="connsiteY2" fmla="*/ 5152446 h 5152446"/>
              <a:gd name="connsiteX3" fmla="*/ 352 w 843190"/>
              <a:gd name="connsiteY3" fmla="*/ 1691518 h 5152446"/>
              <a:gd name="connsiteX4" fmla="*/ 8304 w 843190"/>
              <a:gd name="connsiteY4" fmla="*/ 9008 h 5152446"/>
              <a:gd name="connsiteX0" fmla="*/ 0 w 858740"/>
              <a:gd name="connsiteY0" fmla="*/ 0 h 5157230"/>
              <a:gd name="connsiteX1" fmla="*/ 858740 w 858740"/>
              <a:gd name="connsiteY1" fmla="*/ 4784 h 5157230"/>
              <a:gd name="connsiteX2" fmla="*/ 15902 w 858740"/>
              <a:gd name="connsiteY2" fmla="*/ 5157230 h 5157230"/>
              <a:gd name="connsiteX3" fmla="*/ 15902 w 858740"/>
              <a:gd name="connsiteY3" fmla="*/ 1696302 h 5157230"/>
              <a:gd name="connsiteX4" fmla="*/ 0 w 858740"/>
              <a:gd name="connsiteY4" fmla="*/ 0 h 5157230"/>
              <a:gd name="connsiteX0" fmla="*/ 1 w 858741"/>
              <a:gd name="connsiteY0" fmla="*/ 0 h 5281358"/>
              <a:gd name="connsiteX1" fmla="*/ 858741 w 858741"/>
              <a:gd name="connsiteY1" fmla="*/ 4784 h 5281358"/>
              <a:gd name="connsiteX2" fmla="*/ 0 w 858741"/>
              <a:gd name="connsiteY2" fmla="*/ 5281358 h 5281358"/>
              <a:gd name="connsiteX3" fmla="*/ 15903 w 858741"/>
              <a:gd name="connsiteY3" fmla="*/ 1696302 h 5281358"/>
              <a:gd name="connsiteX4" fmla="*/ 1 w 858741"/>
              <a:gd name="connsiteY4" fmla="*/ 0 h 5281358"/>
              <a:gd name="connsiteX0" fmla="*/ 1 w 858741"/>
              <a:gd name="connsiteY0" fmla="*/ 0 h 5144808"/>
              <a:gd name="connsiteX1" fmla="*/ 858741 w 858741"/>
              <a:gd name="connsiteY1" fmla="*/ 4784 h 5144808"/>
              <a:gd name="connsiteX2" fmla="*/ 0 w 858741"/>
              <a:gd name="connsiteY2" fmla="*/ 5144808 h 5144808"/>
              <a:gd name="connsiteX3" fmla="*/ 15903 w 858741"/>
              <a:gd name="connsiteY3" fmla="*/ 1696302 h 5144808"/>
              <a:gd name="connsiteX4" fmla="*/ 1 w 858741"/>
              <a:gd name="connsiteY4" fmla="*/ 0 h 5144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8741" h="5144808">
                <a:moveTo>
                  <a:pt x="1" y="0"/>
                </a:moveTo>
                <a:lnTo>
                  <a:pt x="858741" y="4784"/>
                </a:lnTo>
                <a:lnTo>
                  <a:pt x="0" y="5144808"/>
                </a:lnTo>
                <a:lnTo>
                  <a:pt x="15903" y="1696302"/>
                </a:lnTo>
                <a:cubicBezTo>
                  <a:pt x="13253" y="1140063"/>
                  <a:pt x="2651" y="556239"/>
                  <a:pt x="1" y="0"/>
                </a:cubicBezTo>
                <a:close/>
              </a:path>
            </a:pathLst>
          </a:custGeom>
          <a:solidFill>
            <a:srgbClr val="02AC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25">
            <a:extLst>
              <a:ext uri="{FF2B5EF4-FFF2-40B4-BE49-F238E27FC236}">
                <a16:creationId xmlns:a16="http://schemas.microsoft.com/office/drawing/2014/main" id="{EC97DC94-B3F5-D045-AF7E-BC745D231F3B}"/>
              </a:ext>
            </a:extLst>
          </p:cNvPr>
          <p:cNvSpPr/>
          <p:nvPr/>
        </p:nvSpPr>
        <p:spPr>
          <a:xfrm>
            <a:off x="-16668" y="-39756"/>
            <a:ext cx="764089" cy="5263764"/>
          </a:xfrm>
          <a:custGeom>
            <a:avLst/>
            <a:gdLst>
              <a:gd name="connsiteX0" fmla="*/ 0 w 580445"/>
              <a:gd name="connsiteY0" fmla="*/ 0 h 5454595"/>
              <a:gd name="connsiteX1" fmla="*/ 580445 w 580445"/>
              <a:gd name="connsiteY1" fmla="*/ 0 h 5454595"/>
              <a:gd name="connsiteX2" fmla="*/ 580445 w 580445"/>
              <a:gd name="connsiteY2" fmla="*/ 5454595 h 5454595"/>
              <a:gd name="connsiteX3" fmla="*/ 0 w 580445"/>
              <a:gd name="connsiteY3" fmla="*/ 5454595 h 5454595"/>
              <a:gd name="connsiteX4" fmla="*/ 0 w 580445"/>
              <a:gd name="connsiteY4" fmla="*/ 0 h 5454595"/>
              <a:gd name="connsiteX0" fmla="*/ 238539 w 818984"/>
              <a:gd name="connsiteY0" fmla="*/ 0 h 5454595"/>
              <a:gd name="connsiteX1" fmla="*/ 818984 w 818984"/>
              <a:gd name="connsiteY1" fmla="*/ 0 h 5454595"/>
              <a:gd name="connsiteX2" fmla="*/ 818984 w 818984"/>
              <a:gd name="connsiteY2" fmla="*/ 5454595 h 5454595"/>
              <a:gd name="connsiteX3" fmla="*/ 0 w 818984"/>
              <a:gd name="connsiteY3" fmla="*/ 1661823 h 5454595"/>
              <a:gd name="connsiteX4" fmla="*/ 238539 w 818984"/>
              <a:gd name="connsiteY4" fmla="*/ 0 h 5454595"/>
              <a:gd name="connsiteX0" fmla="*/ 254442 w 834887"/>
              <a:gd name="connsiteY0" fmla="*/ 0 h 5136543"/>
              <a:gd name="connsiteX1" fmla="*/ 834887 w 834887"/>
              <a:gd name="connsiteY1" fmla="*/ 0 h 5136543"/>
              <a:gd name="connsiteX2" fmla="*/ 0 w 834887"/>
              <a:gd name="connsiteY2" fmla="*/ 5136543 h 5136543"/>
              <a:gd name="connsiteX3" fmla="*/ 15903 w 834887"/>
              <a:gd name="connsiteY3" fmla="*/ 1661823 h 5136543"/>
              <a:gd name="connsiteX4" fmla="*/ 254442 w 834887"/>
              <a:gd name="connsiteY4" fmla="*/ 0 h 5136543"/>
              <a:gd name="connsiteX0" fmla="*/ 254442 w 620201"/>
              <a:gd name="connsiteY0" fmla="*/ 7951 h 5144494"/>
              <a:gd name="connsiteX1" fmla="*/ 620201 w 620201"/>
              <a:gd name="connsiteY1" fmla="*/ 0 h 5144494"/>
              <a:gd name="connsiteX2" fmla="*/ 0 w 620201"/>
              <a:gd name="connsiteY2" fmla="*/ 5144494 h 5144494"/>
              <a:gd name="connsiteX3" fmla="*/ 15903 w 620201"/>
              <a:gd name="connsiteY3" fmla="*/ 1669774 h 5144494"/>
              <a:gd name="connsiteX4" fmla="*/ 254442 w 620201"/>
              <a:gd name="connsiteY4" fmla="*/ 7951 h 5144494"/>
              <a:gd name="connsiteX0" fmla="*/ 254442 w 747422"/>
              <a:gd name="connsiteY0" fmla="*/ 15903 h 5152446"/>
              <a:gd name="connsiteX1" fmla="*/ 747422 w 747422"/>
              <a:gd name="connsiteY1" fmla="*/ 0 h 5152446"/>
              <a:gd name="connsiteX2" fmla="*/ 0 w 747422"/>
              <a:gd name="connsiteY2" fmla="*/ 5152446 h 5152446"/>
              <a:gd name="connsiteX3" fmla="*/ 15903 w 747422"/>
              <a:gd name="connsiteY3" fmla="*/ 1677726 h 5152446"/>
              <a:gd name="connsiteX4" fmla="*/ 254442 w 747422"/>
              <a:gd name="connsiteY4" fmla="*/ 15903 h 5152446"/>
              <a:gd name="connsiteX0" fmla="*/ 238540 w 747422"/>
              <a:gd name="connsiteY0" fmla="*/ 0 h 5176299"/>
              <a:gd name="connsiteX1" fmla="*/ 747422 w 747422"/>
              <a:gd name="connsiteY1" fmla="*/ 23853 h 5176299"/>
              <a:gd name="connsiteX2" fmla="*/ 0 w 747422"/>
              <a:gd name="connsiteY2" fmla="*/ 5176299 h 5176299"/>
              <a:gd name="connsiteX3" fmla="*/ 15903 w 747422"/>
              <a:gd name="connsiteY3" fmla="*/ 1701579 h 5176299"/>
              <a:gd name="connsiteX4" fmla="*/ 238540 w 747422"/>
              <a:gd name="connsiteY4" fmla="*/ 0 h 5176299"/>
              <a:gd name="connsiteX0" fmla="*/ 238540 w 747422"/>
              <a:gd name="connsiteY0" fmla="*/ 0 h 5176299"/>
              <a:gd name="connsiteX1" fmla="*/ 747422 w 747422"/>
              <a:gd name="connsiteY1" fmla="*/ 7950 h 5176299"/>
              <a:gd name="connsiteX2" fmla="*/ 0 w 747422"/>
              <a:gd name="connsiteY2" fmla="*/ 5176299 h 5176299"/>
              <a:gd name="connsiteX3" fmla="*/ 15903 w 747422"/>
              <a:gd name="connsiteY3" fmla="*/ 1701579 h 5176299"/>
              <a:gd name="connsiteX4" fmla="*/ 238540 w 747422"/>
              <a:gd name="connsiteY4" fmla="*/ 0 h 5176299"/>
              <a:gd name="connsiteX0" fmla="*/ 238540 w 747422"/>
              <a:gd name="connsiteY0" fmla="*/ 0 h 5176299"/>
              <a:gd name="connsiteX1" fmla="*/ 747422 w 747422"/>
              <a:gd name="connsiteY1" fmla="*/ 7950 h 5176299"/>
              <a:gd name="connsiteX2" fmla="*/ 0 w 747422"/>
              <a:gd name="connsiteY2" fmla="*/ 5176299 h 5176299"/>
              <a:gd name="connsiteX3" fmla="*/ 15903 w 747422"/>
              <a:gd name="connsiteY3" fmla="*/ 1701579 h 5176299"/>
              <a:gd name="connsiteX4" fmla="*/ 238540 w 747422"/>
              <a:gd name="connsiteY4" fmla="*/ 0 h 5176299"/>
              <a:gd name="connsiteX0" fmla="*/ 238540 w 747422"/>
              <a:gd name="connsiteY0" fmla="*/ 0 h 5176299"/>
              <a:gd name="connsiteX1" fmla="*/ 747422 w 747422"/>
              <a:gd name="connsiteY1" fmla="*/ 7950 h 5176299"/>
              <a:gd name="connsiteX2" fmla="*/ 0 w 747422"/>
              <a:gd name="connsiteY2" fmla="*/ 5176299 h 5176299"/>
              <a:gd name="connsiteX3" fmla="*/ 7952 w 747422"/>
              <a:gd name="connsiteY3" fmla="*/ 1733385 h 5176299"/>
              <a:gd name="connsiteX4" fmla="*/ 238540 w 747422"/>
              <a:gd name="connsiteY4" fmla="*/ 0 h 5176299"/>
              <a:gd name="connsiteX0" fmla="*/ 254443 w 763325"/>
              <a:gd name="connsiteY0" fmla="*/ 0 h 5263764"/>
              <a:gd name="connsiteX1" fmla="*/ 763325 w 763325"/>
              <a:gd name="connsiteY1" fmla="*/ 7950 h 5263764"/>
              <a:gd name="connsiteX2" fmla="*/ 0 w 763325"/>
              <a:gd name="connsiteY2" fmla="*/ 5263764 h 5263764"/>
              <a:gd name="connsiteX3" fmla="*/ 23855 w 763325"/>
              <a:gd name="connsiteY3" fmla="*/ 1733385 h 5263764"/>
              <a:gd name="connsiteX4" fmla="*/ 254443 w 763325"/>
              <a:gd name="connsiteY4" fmla="*/ 0 h 5263764"/>
              <a:gd name="connsiteX0" fmla="*/ 255207 w 764089"/>
              <a:gd name="connsiteY0" fmla="*/ 0 h 5263764"/>
              <a:gd name="connsiteX1" fmla="*/ 764089 w 764089"/>
              <a:gd name="connsiteY1" fmla="*/ 7950 h 5263764"/>
              <a:gd name="connsiteX2" fmla="*/ 764 w 764089"/>
              <a:gd name="connsiteY2" fmla="*/ 5263764 h 5263764"/>
              <a:gd name="connsiteX3" fmla="*/ 765 w 764089"/>
              <a:gd name="connsiteY3" fmla="*/ 1773141 h 5263764"/>
              <a:gd name="connsiteX4" fmla="*/ 255207 w 764089"/>
              <a:gd name="connsiteY4" fmla="*/ 0 h 52637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4089" h="5263764">
                <a:moveTo>
                  <a:pt x="255207" y="0"/>
                </a:moveTo>
                <a:cubicBezTo>
                  <a:pt x="424834" y="2650"/>
                  <a:pt x="292313" y="5300"/>
                  <a:pt x="764089" y="7950"/>
                </a:cubicBezTo>
                <a:lnTo>
                  <a:pt x="764" y="5263764"/>
                </a:lnTo>
                <a:cubicBezTo>
                  <a:pt x="3415" y="4116126"/>
                  <a:pt x="-1886" y="2920779"/>
                  <a:pt x="765" y="1773141"/>
                </a:cubicBezTo>
                <a:lnTo>
                  <a:pt x="255207" y="0"/>
                </a:lnTo>
                <a:close/>
              </a:path>
            </a:pathLst>
          </a:custGeom>
          <a:solidFill>
            <a:srgbClr val="99CA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3683A2D-19D0-9B43-9A7E-ECC1788DC38A}"/>
              </a:ext>
            </a:extLst>
          </p:cNvPr>
          <p:cNvSpPr txBox="1"/>
          <p:nvPr/>
        </p:nvSpPr>
        <p:spPr>
          <a:xfrm>
            <a:off x="916710" y="550994"/>
            <a:ext cx="7353350" cy="553998"/>
          </a:xfrm>
          <a:prstGeom prst="rect">
            <a:avLst/>
          </a:prstGeom>
          <a:noFill/>
        </p:spPr>
        <p:txBody>
          <a:bodyPr wrap="square" rtlCol="0">
            <a:spAutoFit/>
          </a:bodyPr>
          <a:lstStyle/>
          <a:p>
            <a:r>
              <a:rPr lang="en-US" sz="3000" dirty="0">
                <a:solidFill>
                  <a:schemeClr val="bg1"/>
                </a:solidFill>
                <a:latin typeface="TheSansB W7" panose="020B0402050302020203" pitchFamily="34" charset="77"/>
              </a:rPr>
              <a:t>MENTAL HEALTH IMPACTS</a:t>
            </a:r>
          </a:p>
        </p:txBody>
      </p:sp>
      <p:sp>
        <p:nvSpPr>
          <p:cNvPr id="11" name="Triangle 10">
            <a:extLst>
              <a:ext uri="{FF2B5EF4-FFF2-40B4-BE49-F238E27FC236}">
                <a16:creationId xmlns:a16="http://schemas.microsoft.com/office/drawing/2014/main" id="{E37217B9-BFFD-074B-84E3-61859CCFCC3E}"/>
              </a:ext>
            </a:extLst>
          </p:cNvPr>
          <p:cNvSpPr/>
          <p:nvPr/>
        </p:nvSpPr>
        <p:spPr>
          <a:xfrm rot="10800000">
            <a:off x="-38893" y="-21420"/>
            <a:ext cx="275590" cy="1926417"/>
          </a:xfrm>
          <a:custGeom>
            <a:avLst/>
            <a:gdLst>
              <a:gd name="connsiteX0" fmla="*/ 0 w 101600"/>
              <a:gd name="connsiteY0" fmla="*/ 1673748 h 1673748"/>
              <a:gd name="connsiteX1" fmla="*/ 50800 w 101600"/>
              <a:gd name="connsiteY1" fmla="*/ 0 h 1673748"/>
              <a:gd name="connsiteX2" fmla="*/ 101600 w 101600"/>
              <a:gd name="connsiteY2" fmla="*/ 1673748 h 1673748"/>
              <a:gd name="connsiteX3" fmla="*/ 0 w 101600"/>
              <a:gd name="connsiteY3" fmla="*/ 1673748 h 1673748"/>
              <a:gd name="connsiteX0" fmla="*/ 0 w 254000"/>
              <a:gd name="connsiteY0" fmla="*/ 1653428 h 1673748"/>
              <a:gd name="connsiteX1" fmla="*/ 203200 w 254000"/>
              <a:gd name="connsiteY1" fmla="*/ 0 h 1673748"/>
              <a:gd name="connsiteX2" fmla="*/ 254000 w 254000"/>
              <a:gd name="connsiteY2" fmla="*/ 1673748 h 1673748"/>
              <a:gd name="connsiteX3" fmla="*/ 0 w 254000"/>
              <a:gd name="connsiteY3" fmla="*/ 1653428 h 1673748"/>
              <a:gd name="connsiteX0" fmla="*/ 0 w 345440"/>
              <a:gd name="connsiteY0" fmla="*/ 1876948 h 1897268"/>
              <a:gd name="connsiteX1" fmla="*/ 345440 w 345440"/>
              <a:gd name="connsiteY1" fmla="*/ 0 h 1897268"/>
              <a:gd name="connsiteX2" fmla="*/ 254000 w 345440"/>
              <a:gd name="connsiteY2" fmla="*/ 1897268 h 1897268"/>
              <a:gd name="connsiteX3" fmla="*/ 0 w 345440"/>
              <a:gd name="connsiteY3" fmla="*/ 1876948 h 1897268"/>
              <a:gd name="connsiteX0" fmla="*/ 0 w 275590"/>
              <a:gd name="connsiteY0" fmla="*/ 1775348 h 1795668"/>
              <a:gd name="connsiteX1" fmla="*/ 275590 w 275590"/>
              <a:gd name="connsiteY1" fmla="*/ 0 h 1795668"/>
              <a:gd name="connsiteX2" fmla="*/ 254000 w 275590"/>
              <a:gd name="connsiteY2" fmla="*/ 1795668 h 1795668"/>
              <a:gd name="connsiteX3" fmla="*/ 0 w 275590"/>
              <a:gd name="connsiteY3" fmla="*/ 1775348 h 1795668"/>
              <a:gd name="connsiteX0" fmla="*/ 0 w 275590"/>
              <a:gd name="connsiteY0" fmla="*/ 1794398 h 1795668"/>
              <a:gd name="connsiteX1" fmla="*/ 275590 w 275590"/>
              <a:gd name="connsiteY1" fmla="*/ 0 h 1795668"/>
              <a:gd name="connsiteX2" fmla="*/ 254000 w 275590"/>
              <a:gd name="connsiteY2" fmla="*/ 1795668 h 1795668"/>
              <a:gd name="connsiteX3" fmla="*/ 0 w 275590"/>
              <a:gd name="connsiteY3" fmla="*/ 1794398 h 1795668"/>
              <a:gd name="connsiteX0" fmla="*/ 0 w 275590"/>
              <a:gd name="connsiteY0" fmla="*/ 1794398 h 1797665"/>
              <a:gd name="connsiteX1" fmla="*/ 275590 w 275590"/>
              <a:gd name="connsiteY1" fmla="*/ 0 h 1797665"/>
              <a:gd name="connsiteX2" fmla="*/ 254000 w 275590"/>
              <a:gd name="connsiteY2" fmla="*/ 1795668 h 1797665"/>
              <a:gd name="connsiteX3" fmla="*/ 0 w 275590"/>
              <a:gd name="connsiteY3" fmla="*/ 1794398 h 1797665"/>
            </a:gdLst>
            <a:ahLst/>
            <a:cxnLst>
              <a:cxn ang="0">
                <a:pos x="connsiteX0" y="connsiteY0"/>
              </a:cxn>
              <a:cxn ang="0">
                <a:pos x="connsiteX1" y="connsiteY1"/>
              </a:cxn>
              <a:cxn ang="0">
                <a:pos x="connsiteX2" y="connsiteY2"/>
              </a:cxn>
              <a:cxn ang="0">
                <a:pos x="connsiteX3" y="connsiteY3"/>
              </a:cxn>
            </a:cxnLst>
            <a:rect l="l" t="t" r="r" b="b"/>
            <a:pathLst>
              <a:path w="275590" h="1797665">
                <a:moveTo>
                  <a:pt x="0" y="1794398"/>
                </a:moveTo>
                <a:lnTo>
                  <a:pt x="275590" y="0"/>
                </a:lnTo>
                <a:lnTo>
                  <a:pt x="254000" y="1795668"/>
                </a:lnTo>
                <a:cubicBezTo>
                  <a:pt x="169333" y="1795245"/>
                  <a:pt x="11642" y="1801171"/>
                  <a:pt x="0" y="179439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26EDF313-79FA-A041-8480-6C624724419E}"/>
              </a:ext>
            </a:extLst>
          </p:cNvPr>
          <p:cNvCxnSpPr>
            <a:cxnSpLocks/>
          </p:cNvCxnSpPr>
          <p:nvPr/>
        </p:nvCxnSpPr>
        <p:spPr>
          <a:xfrm flipH="1">
            <a:off x="-38893" y="-115753"/>
            <a:ext cx="786314" cy="549366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B376B059-B377-BC4E-8DB8-F84374F15FD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5605" y="6221868"/>
            <a:ext cx="741105" cy="530941"/>
          </a:xfrm>
          <a:prstGeom prst="rect">
            <a:avLst/>
          </a:prstGeom>
        </p:spPr>
      </p:pic>
      <p:pic>
        <p:nvPicPr>
          <p:cNvPr id="12" name="Google Shape;278;p35"/>
          <p:cNvPicPr preferRelativeResize="0"/>
          <p:nvPr/>
        </p:nvPicPr>
        <p:blipFill rotWithShape="1">
          <a:blip r:embed="rId4">
            <a:alphaModFix/>
          </a:blip>
          <a:srcRect/>
          <a:stretch/>
        </p:blipFill>
        <p:spPr>
          <a:xfrm>
            <a:off x="593766" y="1658990"/>
            <a:ext cx="7838113" cy="4562877"/>
          </a:xfrm>
          <a:prstGeom prst="rect">
            <a:avLst/>
          </a:prstGeom>
          <a:noFill/>
          <a:ln>
            <a:noFill/>
          </a:ln>
        </p:spPr>
      </p:pic>
    </p:spTree>
    <p:extLst>
      <p:ext uri="{BB962C8B-B14F-4D97-AF65-F5344CB8AC3E}">
        <p14:creationId xmlns:p14="http://schemas.microsoft.com/office/powerpoint/2010/main" val="36040008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4888</TotalTime>
  <Words>1326</Words>
  <Application>Microsoft Office PowerPoint</Application>
  <PresentationFormat>On-screen Show (4:3)</PresentationFormat>
  <Paragraphs>156</Paragraphs>
  <Slides>25</Slides>
  <Notes>25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25</vt:i4>
      </vt:variant>
    </vt:vector>
  </HeadingPairs>
  <TitlesOfParts>
    <vt:vector size="34" baseType="lpstr">
      <vt:lpstr>Arial</vt:lpstr>
      <vt:lpstr>Calibri</vt:lpstr>
      <vt:lpstr>Calibri Light</vt:lpstr>
      <vt:lpstr>Courier New</vt:lpstr>
      <vt:lpstr>TheSansB W4 SemiLight</vt:lpstr>
      <vt:lpstr>TheSansB W5 Plain</vt:lpstr>
      <vt:lpstr>TheSansB W6 SemiBold</vt:lpstr>
      <vt:lpstr>TheSansB W7</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Jasmine Bou-Nassif</dc:creator>
  <cp:lastModifiedBy>Kim Richards</cp:lastModifiedBy>
  <cp:revision>161</cp:revision>
  <dcterms:created xsi:type="dcterms:W3CDTF">2020-03-10T17:37:54Z</dcterms:created>
  <dcterms:modified xsi:type="dcterms:W3CDTF">2021-05-26T20:09:28Z</dcterms:modified>
</cp:coreProperties>
</file>