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1"/>
  </p:notesMasterIdLst>
  <p:sldIdLst>
    <p:sldId id="268" r:id="rId5"/>
    <p:sldId id="269" r:id="rId6"/>
    <p:sldId id="270" r:id="rId7"/>
    <p:sldId id="274" r:id="rId8"/>
    <p:sldId id="272" r:id="rId9"/>
    <p:sldId id="273"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00"/>
    <p:restoredTop sz="79405" autoAdjust="0"/>
  </p:normalViewPr>
  <p:slideViewPr>
    <p:cSldViewPr snapToGrid="0">
      <p:cViewPr varScale="1">
        <p:scale>
          <a:sx n="52" d="100"/>
          <a:sy n="52" d="100"/>
        </p:scale>
        <p:origin x="392" y="60"/>
      </p:cViewPr>
      <p:guideLst>
        <p:guide orient="horz" pos="2160"/>
        <p:guide pos="2880"/>
      </p:guideLst>
    </p:cSldViewPr>
  </p:slideViewPr>
  <p:notesTextViewPr>
    <p:cViewPr>
      <p:scale>
        <a:sx n="100" d="100"/>
        <a:sy n="100" d="100"/>
      </p:scale>
      <p:origin x="0" y="-28"/>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DAD64D-99D9-4A10-946D-2C34DC885326}" type="datetimeFigureOut">
              <a:rPr lang="en-US" smtClean="0"/>
              <a:pPr/>
              <a:t>12/4/2019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ECAD20C-8FB8-4A3C-A967-5E8D50DC1474}" type="slidenum">
              <a:rPr lang="en-US" smtClean="0"/>
              <a:pPr/>
              <a:t>‹#›</a:t>
            </a:fld>
            <a:endParaRPr lang="en-US"/>
          </a:p>
        </p:txBody>
      </p:sp>
    </p:spTree>
    <p:extLst>
      <p:ext uri="{BB962C8B-B14F-4D97-AF65-F5344CB8AC3E}">
        <p14:creationId xmlns:p14="http://schemas.microsoft.com/office/powerpoint/2010/main" val="32106207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Campus contact:</a:t>
            </a:r>
          </a:p>
          <a:p>
            <a:r>
              <a:rPr lang="en-US" dirty="0"/>
              <a:t>Kelly Hermann</a:t>
            </a:r>
          </a:p>
          <a:p>
            <a:r>
              <a:rPr lang="en-US" dirty="0"/>
              <a:t>VP, Accessibility,</a:t>
            </a:r>
            <a:r>
              <a:rPr lang="en-US" baseline="0" dirty="0"/>
              <a:t> Equity and Inclusion</a:t>
            </a:r>
          </a:p>
          <a:p>
            <a:r>
              <a:rPr lang="en-US" baseline="0" dirty="0"/>
              <a:t>Kelly.Hermann@phoenix.edu</a:t>
            </a:r>
          </a:p>
          <a:p>
            <a:r>
              <a:rPr lang="en-US" baseline="0" dirty="0"/>
              <a:t>(602) 387-9936 (office)</a:t>
            </a:r>
          </a:p>
          <a:p>
            <a:r>
              <a:rPr lang="en-US" baseline="0" dirty="0"/>
              <a:t>(480) 749-5515 (mobile)</a:t>
            </a:r>
            <a:endParaRPr lang="en-US" dirty="0"/>
          </a:p>
        </p:txBody>
      </p:sp>
      <p:sp>
        <p:nvSpPr>
          <p:cNvPr id="4" name="Slide Number Placeholder 3"/>
          <p:cNvSpPr>
            <a:spLocks noGrp="1"/>
          </p:cNvSpPr>
          <p:nvPr>
            <p:ph type="sldNum" sz="quarter" idx="10"/>
          </p:nvPr>
        </p:nvSpPr>
        <p:spPr/>
        <p:txBody>
          <a:bodyPr/>
          <a:lstStyle/>
          <a:p>
            <a:fld id="{3ECAD20C-8FB8-4A3C-A967-5E8D50DC1474}" type="slidenum">
              <a:rPr lang="en-US" smtClean="0"/>
              <a:pPr/>
              <a:t>1</a:t>
            </a:fld>
            <a:endParaRPr lang="en-US"/>
          </a:p>
        </p:txBody>
      </p:sp>
    </p:spTree>
    <p:extLst>
      <p:ext uri="{BB962C8B-B14F-4D97-AF65-F5344CB8AC3E}">
        <p14:creationId xmlns:p14="http://schemas.microsoft.com/office/powerpoint/2010/main" val="4252803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University signed a resolution agreement with OCR in 2015 regarding the accessibility of its online resources, including the learning management system and</a:t>
            </a:r>
            <a:r>
              <a:rPr lang="en-US" baseline="0" dirty="0"/>
              <a:t> public facing website.  Questions frequently arose regarding the number of students with disabilities, especially those who were blind, based on the provisions of the resolution agreement.  There was a lack of understanding about the accessibility standards and an assumption that the institution had agreed to an unreasonable standard.</a:t>
            </a:r>
          </a:p>
          <a:p>
            <a:endParaRPr lang="en-US" baseline="0" dirty="0"/>
          </a:p>
          <a:p>
            <a:r>
              <a:rPr lang="en-US" baseline="0" dirty="0"/>
              <a:t>A VP position that would have oversight of the accessibility initiative was created as a result of the resolution agreement.  The VP joined the University in January 2017 and assumed responsibility for the Disability Services Office in May 2017.</a:t>
            </a:r>
          </a:p>
          <a:p>
            <a:endParaRPr lang="en-US" dirty="0"/>
          </a:p>
          <a:p>
            <a:r>
              <a:rPr lang="en-US" dirty="0"/>
              <a:t>**Diagnostic information</a:t>
            </a:r>
            <a:r>
              <a:rPr lang="en-US" baseline="0" dirty="0"/>
              <a:t> was entered into the DS database at the time of referral by the faculty member or staff person submitting the referral.  The referral offered multiple check boxes for these referrers to select based upon the conversation they had with the student disclosing the disability.  This information was often inaccurate, as the conversation with the student may have been incomplete or the referrer may have selected all checkboxes because he/she was unsure of what to check.  Unfortunately, this field became locked as soon as a disability services advisor acted upon the referral and sent the student the application email.  Since this database was created using a very specific programming language and few developers employed by the University had the experience and expertise to modify it, it could not be changed.  </a:t>
            </a:r>
            <a:endParaRPr lang="en-US" dirty="0"/>
          </a:p>
        </p:txBody>
      </p:sp>
      <p:sp>
        <p:nvSpPr>
          <p:cNvPr id="4" name="Slide Number Placeholder 3"/>
          <p:cNvSpPr>
            <a:spLocks noGrp="1"/>
          </p:cNvSpPr>
          <p:nvPr>
            <p:ph type="sldNum" sz="quarter" idx="10"/>
          </p:nvPr>
        </p:nvSpPr>
        <p:spPr/>
        <p:txBody>
          <a:bodyPr/>
          <a:lstStyle/>
          <a:p>
            <a:fld id="{3ECAD20C-8FB8-4A3C-A967-5E8D50DC1474}" type="slidenum">
              <a:rPr lang="en-US" smtClean="0"/>
              <a:pPr/>
              <a:t>3</a:t>
            </a:fld>
            <a:endParaRPr lang="en-US"/>
          </a:p>
        </p:txBody>
      </p:sp>
    </p:spTree>
    <p:extLst>
      <p:ext uri="{BB962C8B-B14F-4D97-AF65-F5344CB8AC3E}">
        <p14:creationId xmlns:p14="http://schemas.microsoft.com/office/powerpoint/2010/main" val="4751912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Please note, the DSAs</a:t>
            </a:r>
            <a:r>
              <a:rPr lang="en-US" baseline="0" dirty="0"/>
              <a:t> are responsible for contacting each student who is referred to the DS office.  These students first receive an email from us with an invitation to request accommodations.  The assigned DSA will then follow up with each student referred who does not request accommodations to explain the process and offer students an opportunity to submit a request.  Follow-up occurs both via phone and email.</a:t>
            </a:r>
            <a:endParaRPr lang="en-US" dirty="0"/>
          </a:p>
        </p:txBody>
      </p:sp>
      <p:sp>
        <p:nvSpPr>
          <p:cNvPr id="4" name="Slide Number Placeholder 3"/>
          <p:cNvSpPr>
            <a:spLocks noGrp="1"/>
          </p:cNvSpPr>
          <p:nvPr>
            <p:ph type="sldNum" sz="quarter" idx="10"/>
          </p:nvPr>
        </p:nvSpPr>
        <p:spPr/>
        <p:txBody>
          <a:bodyPr/>
          <a:lstStyle/>
          <a:p>
            <a:fld id="{3ECAD20C-8FB8-4A3C-A967-5E8D50DC1474}" type="slidenum">
              <a:rPr lang="en-US" smtClean="0"/>
              <a:pPr/>
              <a:t>4</a:t>
            </a:fld>
            <a:endParaRPr lang="en-US"/>
          </a:p>
        </p:txBody>
      </p:sp>
    </p:spTree>
    <p:extLst>
      <p:ext uri="{BB962C8B-B14F-4D97-AF65-F5344CB8AC3E}">
        <p14:creationId xmlns:p14="http://schemas.microsoft.com/office/powerpoint/2010/main" val="97429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mentioned</a:t>
            </a:r>
            <a:r>
              <a:rPr lang="en-US" baseline="0" dirty="0"/>
              <a:t>, each DSA was maintaining a separate Excel spreadsheet to track the students on his/her caseload.  These spreadsheets were being used like mini-databases to track student enrollment, accommodation needs, tasks related to a student’s enrollment and any notes about the student’s needs.  They were termed the “Excel of Terror” by the developer working with the DS office to develop the application in Salesforce due to the number of data points being tracked and maintained within each file.</a:t>
            </a:r>
            <a:endParaRPr lang="en-US" dirty="0"/>
          </a:p>
        </p:txBody>
      </p:sp>
      <p:sp>
        <p:nvSpPr>
          <p:cNvPr id="4" name="Slide Number Placeholder 3"/>
          <p:cNvSpPr>
            <a:spLocks noGrp="1"/>
          </p:cNvSpPr>
          <p:nvPr>
            <p:ph type="sldNum" sz="quarter" idx="10"/>
          </p:nvPr>
        </p:nvSpPr>
        <p:spPr/>
        <p:txBody>
          <a:bodyPr/>
          <a:lstStyle/>
          <a:p>
            <a:fld id="{3ECAD20C-8FB8-4A3C-A967-5E8D50DC1474}" type="slidenum">
              <a:rPr lang="en-US" smtClean="0"/>
              <a:pPr/>
              <a:t>5</a:t>
            </a:fld>
            <a:endParaRPr lang="en-US"/>
          </a:p>
        </p:txBody>
      </p:sp>
    </p:spTree>
    <p:extLst>
      <p:ext uri="{BB962C8B-B14F-4D97-AF65-F5344CB8AC3E}">
        <p14:creationId xmlns:p14="http://schemas.microsoft.com/office/powerpoint/2010/main" val="6184732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ECAD20C-8FB8-4A3C-A967-5E8D50DC1474}" type="slidenum">
              <a:rPr lang="en-US" smtClean="0"/>
              <a:pPr/>
              <a:t>6</a:t>
            </a:fld>
            <a:endParaRPr lang="en-US"/>
          </a:p>
        </p:txBody>
      </p:sp>
    </p:spTree>
    <p:extLst>
      <p:ext uri="{BB962C8B-B14F-4D97-AF65-F5344CB8AC3E}">
        <p14:creationId xmlns:p14="http://schemas.microsoft.com/office/powerpoint/2010/main" val="384800041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 name="Title 17"/>
          <p:cNvSpPr>
            <a:spLocks noGrp="1"/>
          </p:cNvSpPr>
          <p:nvPr>
            <p:ph type="title" hasCustomPrompt="1"/>
          </p:nvPr>
        </p:nvSpPr>
        <p:spPr>
          <a:xfrm>
            <a:off x="763616" y="1091119"/>
            <a:ext cx="6400800" cy="2438399"/>
          </a:xfrm>
        </p:spPr>
        <p:txBody>
          <a:bodyPr wrap="square" anchor="b" anchorCtr="0">
            <a:noAutofit/>
          </a:bodyPr>
          <a:lstStyle>
            <a:lvl1pPr>
              <a:lnSpc>
                <a:spcPct val="80000"/>
              </a:lnSpc>
              <a:defRPr sz="6400" b="1">
                <a:solidFill>
                  <a:schemeClr val="tx1"/>
                </a:solidFill>
              </a:defRPr>
            </a:lvl1pPr>
          </a:lstStyle>
          <a:p>
            <a:r>
              <a:rPr lang="en-US" dirty="0"/>
              <a:t>Please place header here</a:t>
            </a:r>
          </a:p>
        </p:txBody>
      </p:sp>
      <p:sp>
        <p:nvSpPr>
          <p:cNvPr id="10" name="Text Placeholder 20"/>
          <p:cNvSpPr>
            <a:spLocks noGrp="1"/>
          </p:cNvSpPr>
          <p:nvPr>
            <p:ph type="body" sz="quarter" idx="11" hasCustomPrompt="1"/>
          </p:nvPr>
        </p:nvSpPr>
        <p:spPr>
          <a:xfrm>
            <a:off x="802528" y="3652736"/>
            <a:ext cx="6400800" cy="533400"/>
          </a:xfrm>
        </p:spPr>
        <p:txBody>
          <a:bodyPr vert="horz" lIns="0" tIns="45720" rIns="0" bIns="45720" rtlCol="0" anchor="t" anchorCtr="0">
            <a:noAutofit/>
          </a:bodyPr>
          <a:lstStyle>
            <a:lvl1pPr marL="0" marR="0" indent="0" algn="l" defTabSz="914400" rtl="0" eaLnBrk="1" fontAlgn="auto" latinLnBrk="0" hangingPunct="1">
              <a:lnSpc>
                <a:spcPct val="100000"/>
              </a:lnSpc>
              <a:spcBef>
                <a:spcPct val="0"/>
              </a:spcBef>
              <a:spcAft>
                <a:spcPts val="0"/>
              </a:spcAft>
              <a:buClrTx/>
              <a:buSzTx/>
              <a:buFontTx/>
              <a:buNone/>
              <a:tabLst/>
              <a:defRPr kumimoji="0" lang="en-US" sz="2600" b="0" i="0" u="none" strike="noStrike" kern="1200" cap="none" spc="0" normalizeH="0" baseline="0" noProof="0" dirty="0" smtClean="0">
                <a:ln>
                  <a:noFill/>
                </a:ln>
                <a:solidFill>
                  <a:schemeClr val="bg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dirty="0"/>
              <a:t>Subtitle</a:t>
            </a:r>
          </a:p>
        </p:txBody>
      </p:sp>
      <p:sp>
        <p:nvSpPr>
          <p:cNvPr id="12" name="Text Placeholder 20"/>
          <p:cNvSpPr>
            <a:spLocks noGrp="1"/>
          </p:cNvSpPr>
          <p:nvPr>
            <p:ph type="body" sz="quarter" idx="12" hasCustomPrompt="1"/>
          </p:nvPr>
        </p:nvSpPr>
        <p:spPr>
          <a:xfrm>
            <a:off x="802528" y="4310975"/>
            <a:ext cx="2625970" cy="400110"/>
          </a:xfrm>
        </p:spPr>
        <p:txBody>
          <a:bodyPr vert="horz" lIns="0" tIns="45720" rIns="0" bIns="45720" rtlCol="0" anchor="t" anchorCtr="0">
            <a:noAutofit/>
          </a:bodyPr>
          <a:lstStyle>
            <a:lvl1pPr marL="0" marR="0" indent="0" algn="l" defTabSz="914400" rtl="0" eaLnBrk="1" fontAlgn="auto" latinLnBrk="0" hangingPunct="1">
              <a:lnSpc>
                <a:spcPct val="100000"/>
              </a:lnSpc>
              <a:spcBef>
                <a:spcPct val="0"/>
              </a:spcBef>
              <a:spcAft>
                <a:spcPts val="0"/>
              </a:spcAft>
              <a:buClrTx/>
              <a:buSzTx/>
              <a:buFontTx/>
              <a:buNone/>
              <a:tabLst/>
              <a:defRPr kumimoji="0" lang="en-US" sz="1800" b="0" i="0" u="none" strike="noStrike" kern="1200" cap="none" spc="0" normalizeH="0" baseline="0" noProof="0" dirty="0" smtClean="0">
                <a:ln>
                  <a:noFill/>
                </a:ln>
                <a:solidFill>
                  <a:schemeClr val="bg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dirty="0"/>
              <a:t>Date</a:t>
            </a:r>
          </a:p>
        </p:txBody>
      </p:sp>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2528" y="0"/>
            <a:ext cx="1142357" cy="558800"/>
          </a:xfrm>
          <a:prstGeom prst="rect">
            <a:avLst/>
          </a:prstGeom>
        </p:spPr>
      </p:pic>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03914" y="5615610"/>
            <a:ext cx="2549996" cy="560219"/>
          </a:xfrm>
          <a:prstGeom prst="rect">
            <a:avLst/>
          </a:prstGeom>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5" name="Slide Number Placeholder 5"/>
          <p:cNvSpPr>
            <a:spLocks noGrp="1"/>
          </p:cNvSpPr>
          <p:nvPr>
            <p:ph type="sldNum" sz="quarter" idx="4"/>
          </p:nvPr>
        </p:nvSpPr>
        <p:spPr>
          <a:xfrm>
            <a:off x="6629400" y="6248400"/>
            <a:ext cx="2057400" cy="365125"/>
          </a:xfrm>
          <a:prstGeom prst="rect">
            <a:avLst/>
          </a:prstGeom>
        </p:spPr>
        <p:txBody>
          <a:bodyPr vert="horz" lIns="91440" tIns="45720" rIns="91440" bIns="45720" rtlCol="0" anchor="ctr"/>
          <a:lstStyle>
            <a:lvl1pPr algn="r">
              <a:defRPr sz="1000">
                <a:solidFill>
                  <a:schemeClr val="accent3"/>
                </a:solidFill>
                <a:latin typeface="+mn-lt"/>
                <a:ea typeface="Arial" charset="0"/>
                <a:cs typeface="Arial" charset="0"/>
              </a:defRPr>
            </a:lvl1pPr>
          </a:lstStyle>
          <a:p>
            <a:r>
              <a:rPr lang="en-US"/>
              <a:t>Section title   |   </a:t>
            </a:r>
            <a:fld id="{16C1D492-9E6C-704A-96AF-0F5F5CF1A96A}"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11" name="Content Placeholder 2"/>
          <p:cNvSpPr>
            <a:spLocks noGrp="1"/>
          </p:cNvSpPr>
          <p:nvPr>
            <p:ph idx="14"/>
          </p:nvPr>
        </p:nvSpPr>
        <p:spPr>
          <a:xfrm>
            <a:off x="3837562" y="2000739"/>
            <a:ext cx="4800600" cy="3657600"/>
          </a:xfrm>
        </p:spPr>
        <p:txBody>
          <a:bodyPr>
            <a:normAutofit/>
          </a:bodyPr>
          <a:lstStyle>
            <a:lvl1pPr>
              <a:defRPr sz="1300" b="0">
                <a:solidFill>
                  <a:schemeClr val="accent2"/>
                </a:solidFill>
              </a:defRPr>
            </a:lvl1pPr>
            <a:lvl2pPr marL="457200" indent="-228600">
              <a:buFont typeface=".HelveticaNeueDeskInterface-Regular" charset="0"/>
              <a:buChar char="–"/>
              <a:defRPr sz="1300">
                <a:solidFill>
                  <a:schemeClr val="accent2"/>
                </a:solidFill>
              </a:defRPr>
            </a:lvl2pPr>
            <a:lvl3pPr marL="685800" indent="-228600">
              <a:defRPr sz="1300">
                <a:solidFill>
                  <a:schemeClr val="accent2"/>
                </a:solidFill>
              </a:defRPr>
            </a:lvl3pPr>
            <a:lvl4pPr marL="914400" indent="-228600">
              <a:defRPr sz="1300">
                <a:solidFill>
                  <a:schemeClr val="accent2"/>
                </a:solidFill>
              </a:defRPr>
            </a:lvl4pPr>
            <a:lvl5pPr marL="1143000">
              <a:defRPr sz="1300">
                <a:solidFill>
                  <a:schemeClr val="accent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3"/>
          <p:cNvSpPr>
            <a:spLocks noGrp="1"/>
          </p:cNvSpPr>
          <p:nvPr>
            <p:ph type="body" sz="half" idx="2"/>
          </p:nvPr>
        </p:nvSpPr>
        <p:spPr>
          <a:xfrm>
            <a:off x="457200" y="2000739"/>
            <a:ext cx="3020646" cy="3657600"/>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7" name="Slide Number Placeholder 5"/>
          <p:cNvSpPr>
            <a:spLocks noGrp="1"/>
          </p:cNvSpPr>
          <p:nvPr>
            <p:ph type="sldNum" sz="quarter" idx="4"/>
          </p:nvPr>
        </p:nvSpPr>
        <p:spPr>
          <a:xfrm>
            <a:off x="6629400" y="6248400"/>
            <a:ext cx="2057400" cy="365125"/>
          </a:xfrm>
          <a:prstGeom prst="rect">
            <a:avLst/>
          </a:prstGeom>
        </p:spPr>
        <p:txBody>
          <a:bodyPr vert="horz" lIns="91440" tIns="45720" rIns="91440" bIns="45720" rtlCol="0" anchor="ctr"/>
          <a:lstStyle>
            <a:lvl1pPr algn="r">
              <a:defRPr sz="1000">
                <a:solidFill>
                  <a:schemeClr val="accent3"/>
                </a:solidFill>
                <a:latin typeface="+mn-lt"/>
                <a:ea typeface="Arial" charset="0"/>
                <a:cs typeface="Arial" charset="0"/>
              </a:defRPr>
            </a:lvl1pPr>
          </a:lstStyle>
          <a:p>
            <a:r>
              <a:rPr lang="en-US"/>
              <a:t>Section title   |   </a:t>
            </a:r>
            <a:fld id="{16C1D492-9E6C-704A-96AF-0F5F5CF1A96A}"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lvl1pPr>
          </a:lstStyle>
          <a:p>
            <a:r>
              <a:rPr lang="en-US" dirty="0"/>
              <a:t>Click to edit Master title style</a:t>
            </a:r>
          </a:p>
        </p:txBody>
      </p:sp>
      <p:sp>
        <p:nvSpPr>
          <p:cNvPr id="3" name="Content Placeholder 2"/>
          <p:cNvSpPr>
            <a:spLocks noGrp="1"/>
          </p:cNvSpPr>
          <p:nvPr>
            <p:ph idx="1"/>
          </p:nvPr>
        </p:nvSpPr>
        <p:spPr>
          <a:xfrm>
            <a:off x="457200" y="1997414"/>
            <a:ext cx="8229600" cy="304800"/>
          </a:xfrm>
        </p:spPr>
        <p:txBody>
          <a:bodyPr>
            <a:noAutofit/>
          </a:bodyPr>
          <a:lstStyle>
            <a:lvl1pPr>
              <a:defRPr sz="1800"/>
            </a:lvl1pPr>
          </a:lstStyle>
          <a:p>
            <a:pPr lvl="0"/>
            <a:r>
              <a:rPr lang="en-US" dirty="0"/>
              <a:t>Click to edit Master text styles</a:t>
            </a:r>
          </a:p>
        </p:txBody>
      </p:sp>
      <p:sp>
        <p:nvSpPr>
          <p:cNvPr id="5" name="Content Placeholder 2"/>
          <p:cNvSpPr>
            <a:spLocks noGrp="1"/>
          </p:cNvSpPr>
          <p:nvPr>
            <p:ph idx="10" hasCustomPrompt="1"/>
          </p:nvPr>
        </p:nvSpPr>
        <p:spPr>
          <a:xfrm>
            <a:off x="457200" y="2500010"/>
            <a:ext cx="8229600" cy="3291190"/>
          </a:xfrm>
        </p:spPr>
        <p:txBody>
          <a:bodyPr>
            <a:normAutofit/>
          </a:bodyPr>
          <a:lstStyle>
            <a:lvl1pPr marL="182880" indent="-182880">
              <a:buFont typeface=".HelveticaNeueDeskInterface-Regular" charset="0"/>
              <a:buChar char="–"/>
              <a:defRPr sz="1300" b="0">
                <a:solidFill>
                  <a:schemeClr val="accent2"/>
                </a:solidFill>
              </a:defRPr>
            </a:lvl1pPr>
            <a:lvl2pPr marL="457200" indent="-228600">
              <a:buFont typeface="Arial" charset="0"/>
              <a:buChar char="•"/>
              <a:defRPr sz="1300">
                <a:solidFill>
                  <a:schemeClr val="accent2"/>
                </a:solidFill>
              </a:defRPr>
            </a:lvl2pPr>
            <a:lvl3pPr marL="685800" indent="-228600">
              <a:buFont typeface=".HelveticaNeueDeskInterface-Regular" charset="0"/>
              <a:buChar char="–"/>
              <a:defRPr sz="1300">
                <a:solidFill>
                  <a:schemeClr val="accent2"/>
                </a:solidFill>
              </a:defRPr>
            </a:lvl3pPr>
            <a:lvl4pPr marL="914400" indent="-228600">
              <a:buFont typeface="Arial" charset="0"/>
              <a:buChar char="•"/>
              <a:defRPr sz="1300">
                <a:solidFill>
                  <a:schemeClr val="accent2"/>
                </a:solidFill>
              </a:defRPr>
            </a:lvl4pPr>
          </a:lstStyle>
          <a:p>
            <a:pPr lvl="0"/>
            <a:r>
              <a:rPr lang="en-US" dirty="0"/>
              <a:t>Second level</a:t>
            </a:r>
          </a:p>
          <a:p>
            <a:pPr lvl="1"/>
            <a:r>
              <a:rPr lang="en-US" dirty="0"/>
              <a:t>Third level</a:t>
            </a:r>
          </a:p>
          <a:p>
            <a:pPr lvl="2"/>
            <a:r>
              <a:rPr lang="en-US" dirty="0"/>
              <a:t>Fourth level</a:t>
            </a:r>
          </a:p>
          <a:p>
            <a:pPr lvl="3"/>
            <a:r>
              <a:rPr lang="en-US" dirty="0"/>
              <a:t>Fifth level</a:t>
            </a:r>
          </a:p>
        </p:txBody>
      </p:sp>
      <p:sp>
        <p:nvSpPr>
          <p:cNvPr id="7" name="Slide Number Placeholder 5"/>
          <p:cNvSpPr>
            <a:spLocks noGrp="1"/>
          </p:cNvSpPr>
          <p:nvPr>
            <p:ph type="sldNum" sz="quarter" idx="4"/>
          </p:nvPr>
        </p:nvSpPr>
        <p:spPr>
          <a:xfrm>
            <a:off x="6629400" y="6248400"/>
            <a:ext cx="2057400" cy="365125"/>
          </a:xfrm>
          <a:prstGeom prst="rect">
            <a:avLst/>
          </a:prstGeom>
        </p:spPr>
        <p:txBody>
          <a:bodyPr vert="horz" lIns="91440" tIns="45720" rIns="91440" bIns="45720" rtlCol="0" anchor="ctr"/>
          <a:lstStyle>
            <a:lvl1pPr algn="r">
              <a:defRPr sz="1000">
                <a:solidFill>
                  <a:schemeClr val="accent3"/>
                </a:solidFill>
                <a:latin typeface="+mn-lt"/>
                <a:ea typeface="Arial" charset="0"/>
                <a:cs typeface="Arial" charset="0"/>
              </a:defRPr>
            </a:lvl1pPr>
          </a:lstStyle>
          <a:p>
            <a:r>
              <a:rPr lang="en-US"/>
              <a:t>Section title   |   </a:t>
            </a:r>
            <a:fld id="{16C1D492-9E6C-704A-96AF-0F5F5CF1A96A}"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3879" y="1371598"/>
            <a:ext cx="7320064" cy="2495145"/>
          </a:xfrm>
        </p:spPr>
        <p:txBody>
          <a:bodyPr anchor="b" anchorCtr="0">
            <a:noAutofit/>
          </a:bodyPr>
          <a:lstStyle>
            <a:lvl1pPr algn="l">
              <a:defRPr sz="5800" b="1" cap="none" baseline="0">
                <a:solidFill>
                  <a:schemeClr val="tx1"/>
                </a:solidFill>
              </a:defRPr>
            </a:lvl1pPr>
          </a:lstStyle>
          <a:p>
            <a:r>
              <a:rPr lang="en-US" dirty="0"/>
              <a:t>Click to edit Master title style</a:t>
            </a:r>
          </a:p>
        </p:txBody>
      </p:sp>
      <p:sp>
        <p:nvSpPr>
          <p:cNvPr id="3" name="Text Placeholder 2"/>
          <p:cNvSpPr>
            <a:spLocks noGrp="1"/>
          </p:cNvSpPr>
          <p:nvPr>
            <p:ph type="body" idx="1"/>
          </p:nvPr>
        </p:nvSpPr>
        <p:spPr>
          <a:xfrm>
            <a:off x="723879" y="4043464"/>
            <a:ext cx="7320064" cy="685800"/>
          </a:xfrm>
        </p:spPr>
        <p:txBody>
          <a:bodyPr anchor="t">
            <a:normAutofit/>
          </a:bodyPr>
          <a:lstStyle>
            <a:lvl1pPr marL="0" indent="0">
              <a:buNone/>
              <a:defRPr sz="2000" b="1">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3879" y="5460281"/>
            <a:ext cx="679279" cy="790844"/>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2_Section Header">
    <p:spTree>
      <p:nvGrpSpPr>
        <p:cNvPr id="1" name=""/>
        <p:cNvGrpSpPr/>
        <p:nvPr/>
      </p:nvGrpSpPr>
      <p:grpSpPr>
        <a:xfrm>
          <a:off x="0" y="0"/>
          <a:ext cx="0" cy="0"/>
          <a:chOff x="0" y="0"/>
          <a:chExt cx="0" cy="0"/>
        </a:xfrm>
      </p:grpSpPr>
      <p:sp>
        <p:nvSpPr>
          <p:cNvPr id="8" name="Rectangle 7"/>
          <p:cNvSpPr/>
          <p:nvPr/>
        </p:nvSpPr>
        <p:spPr>
          <a:xfrm>
            <a:off x="228600" y="228600"/>
            <a:ext cx="8686800" cy="64008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23879" y="1371598"/>
            <a:ext cx="7320064" cy="2495145"/>
          </a:xfrm>
        </p:spPr>
        <p:txBody>
          <a:bodyPr anchor="b" anchorCtr="0">
            <a:noAutofit/>
          </a:bodyPr>
          <a:lstStyle>
            <a:lvl1pPr algn="l">
              <a:defRPr sz="5800" b="1" cap="none" baseline="0">
                <a:solidFill>
                  <a:schemeClr val="bg2"/>
                </a:solidFill>
              </a:defRPr>
            </a:lvl1pPr>
          </a:lstStyle>
          <a:p>
            <a:r>
              <a:rPr lang="en-US" dirty="0"/>
              <a:t>Click to edit Master title style</a:t>
            </a:r>
          </a:p>
        </p:txBody>
      </p:sp>
      <p:sp>
        <p:nvSpPr>
          <p:cNvPr id="3" name="Text Placeholder 2"/>
          <p:cNvSpPr>
            <a:spLocks noGrp="1"/>
          </p:cNvSpPr>
          <p:nvPr>
            <p:ph type="body" idx="1"/>
          </p:nvPr>
        </p:nvSpPr>
        <p:spPr>
          <a:xfrm>
            <a:off x="723879" y="4043464"/>
            <a:ext cx="7320064" cy="685800"/>
          </a:xfrm>
        </p:spPr>
        <p:txBody>
          <a:bodyPr anchor="t">
            <a:normAutofit/>
          </a:bodyPr>
          <a:lstStyle>
            <a:lvl1pPr marL="0" indent="0">
              <a:buNone/>
              <a:defRPr sz="2000" b="1">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3879" y="5460281"/>
            <a:ext cx="679279" cy="790844"/>
          </a:xfrm>
          <a:prstGeom prst="rect">
            <a:avLst/>
          </a:prstGeom>
        </p:spPr>
      </p:pic>
    </p:spTree>
    <p:extLst>
      <p:ext uri="{BB962C8B-B14F-4D97-AF65-F5344CB8AC3E}">
        <p14:creationId xmlns:p14="http://schemas.microsoft.com/office/powerpoint/2010/main" val="165317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1_Section Header">
    <p:spTree>
      <p:nvGrpSpPr>
        <p:cNvPr id="1" name=""/>
        <p:cNvGrpSpPr/>
        <p:nvPr/>
      </p:nvGrpSpPr>
      <p:grpSpPr>
        <a:xfrm>
          <a:off x="0" y="0"/>
          <a:ext cx="0" cy="0"/>
          <a:chOff x="0" y="0"/>
          <a:chExt cx="0" cy="0"/>
        </a:xfrm>
      </p:grpSpPr>
      <p:sp>
        <p:nvSpPr>
          <p:cNvPr id="8" name="Rectangle 7"/>
          <p:cNvSpPr/>
          <p:nvPr/>
        </p:nvSpPr>
        <p:spPr>
          <a:xfrm>
            <a:off x="228600" y="228600"/>
            <a:ext cx="8686800" cy="6400800"/>
          </a:xfrm>
          <a:prstGeom prst="rect">
            <a:avLst/>
          </a:prstGeom>
          <a:solidFill>
            <a:schemeClr val="accent3">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
          <p:cNvSpPr>
            <a:spLocks noGrp="1"/>
          </p:cNvSpPr>
          <p:nvPr>
            <p:ph type="title"/>
          </p:nvPr>
        </p:nvSpPr>
        <p:spPr>
          <a:xfrm>
            <a:off x="723879" y="1371598"/>
            <a:ext cx="7320064" cy="2495145"/>
          </a:xfrm>
        </p:spPr>
        <p:txBody>
          <a:bodyPr anchor="b" anchorCtr="0">
            <a:noAutofit/>
          </a:bodyPr>
          <a:lstStyle>
            <a:lvl1pPr algn="l">
              <a:defRPr sz="5800" b="1" cap="none" baseline="0">
                <a:solidFill>
                  <a:schemeClr val="tx1"/>
                </a:solidFill>
              </a:defRPr>
            </a:lvl1pPr>
          </a:lstStyle>
          <a:p>
            <a:r>
              <a:rPr lang="en-US" dirty="0"/>
              <a:t>Click to edit Master title style</a:t>
            </a:r>
          </a:p>
        </p:txBody>
      </p:sp>
      <p:sp>
        <p:nvSpPr>
          <p:cNvPr id="12" name="Text Placeholder 2"/>
          <p:cNvSpPr>
            <a:spLocks noGrp="1"/>
          </p:cNvSpPr>
          <p:nvPr>
            <p:ph type="body" idx="1"/>
          </p:nvPr>
        </p:nvSpPr>
        <p:spPr>
          <a:xfrm>
            <a:off x="723879" y="4043464"/>
            <a:ext cx="7320064" cy="685800"/>
          </a:xfrm>
          <a:effectLst>
            <a:outerShdw blurRad="50800" dist="50800" dir="5400000" sx="1000" sy="1000" algn="ctr" rotWithShape="0">
              <a:srgbClr val="000000">
                <a:alpha val="43137"/>
              </a:srgbClr>
            </a:outerShdw>
          </a:effectLst>
        </p:spPr>
        <p:txBody>
          <a:bodyPr anchor="t">
            <a:normAutofit/>
          </a:bodyPr>
          <a:lstStyle>
            <a:lvl1pPr marL="0" indent="0">
              <a:buNone/>
              <a:defRPr sz="2000" b="1">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pic>
        <p:nvPicPr>
          <p:cNvPr id="13" name="Picture 12"/>
          <p:cNvPicPr>
            <a:picLocks noChangeAspect="1"/>
          </p:cNvPicPr>
          <p:nvPr userDrawn="1"/>
        </p:nvPicPr>
        <p:blipFill>
          <a:blip r:embed="rId2" cstate="print">
            <a:alphaModFix/>
            <a:extLst>
              <a:ext uri="{28A0092B-C50C-407E-A947-70E740481C1C}">
                <a14:useLocalDpi xmlns:a14="http://schemas.microsoft.com/office/drawing/2010/main" val="0"/>
              </a:ext>
            </a:extLst>
          </a:blip>
          <a:stretch>
            <a:fillRect/>
          </a:stretch>
        </p:blipFill>
        <p:spPr>
          <a:xfrm>
            <a:off x="723879" y="5460281"/>
            <a:ext cx="679279" cy="790844"/>
          </a:xfrm>
          <a:prstGeom prst="rect">
            <a:avLst/>
          </a:prstGeom>
          <a:effectLst/>
        </p:spPr>
      </p:pic>
    </p:spTree>
    <p:extLst>
      <p:ext uri="{BB962C8B-B14F-4D97-AF65-F5344CB8AC3E}">
        <p14:creationId xmlns:p14="http://schemas.microsoft.com/office/powerpoint/2010/main" val="10915590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oC and Summar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2509736"/>
            <a:ext cx="8229600" cy="3205264"/>
          </a:xfrm>
        </p:spPr>
        <p:txBody>
          <a:bodyPr>
            <a:normAutofit/>
          </a:bodyPr>
          <a:lstStyle>
            <a:lvl1pPr marL="228600" indent="-228600">
              <a:spcAft>
                <a:spcPts val="0"/>
              </a:spcAft>
              <a:buClrTx/>
              <a:buFont typeface="+mj-lt"/>
              <a:buAutoNum type="arabicPeriod"/>
              <a:defRPr sz="1300" b="0">
                <a:solidFill>
                  <a:schemeClr val="accent2"/>
                </a:solidFill>
              </a:defRPr>
            </a:lvl1pPr>
            <a:lvl2pPr marL="457200" indent="-228600">
              <a:spcAft>
                <a:spcPts val="0"/>
              </a:spcAft>
              <a:buClrTx/>
              <a:buFont typeface="+mj-lt"/>
              <a:buAutoNum type="arabicPeriod"/>
              <a:defRPr sz="1300">
                <a:solidFill>
                  <a:schemeClr val="accent2"/>
                </a:solidFill>
              </a:defRPr>
            </a:lvl2pPr>
            <a:lvl3pPr marL="685800" indent="-228600">
              <a:spcAft>
                <a:spcPts val="0"/>
              </a:spcAft>
              <a:buClrTx/>
              <a:buFont typeface="+mj-lt"/>
              <a:buAutoNum type="arabicPeriod"/>
              <a:defRPr sz="1300">
                <a:solidFill>
                  <a:schemeClr val="accent2"/>
                </a:solidFill>
              </a:defRPr>
            </a:lvl3pPr>
            <a:lvl4pPr marL="914400" indent="-228600">
              <a:spcAft>
                <a:spcPts val="0"/>
              </a:spcAft>
              <a:buClrTx/>
              <a:buFont typeface="+mj-lt"/>
              <a:buAutoNum type="arabicPeriod"/>
              <a:defRPr sz="1300">
                <a:solidFill>
                  <a:schemeClr val="accent2"/>
                </a:solidFill>
              </a:defRPr>
            </a:lvl4pPr>
            <a:lvl5pPr marL="1143000">
              <a:spcAft>
                <a:spcPts val="0"/>
              </a:spcAft>
              <a:buClrTx/>
              <a:buFont typeface="+mj-lt"/>
              <a:buAutoNum type="arabicPeriod"/>
              <a:defRPr sz="1300">
                <a:solidFill>
                  <a:schemeClr val="accent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2"/>
          <p:cNvSpPr>
            <a:spLocks noGrp="1"/>
          </p:cNvSpPr>
          <p:nvPr>
            <p:ph idx="10"/>
          </p:nvPr>
        </p:nvSpPr>
        <p:spPr>
          <a:xfrm>
            <a:off x="457200" y="1997414"/>
            <a:ext cx="8229600" cy="304800"/>
          </a:xfrm>
        </p:spPr>
        <p:txBody>
          <a:bodyPr>
            <a:noAutofit/>
          </a:bodyPr>
          <a:lstStyle>
            <a:lvl1pPr>
              <a:defRPr sz="1800"/>
            </a:lvl1pPr>
          </a:lstStyle>
          <a:p>
            <a:pPr lvl="0"/>
            <a:r>
              <a:rPr lang="en-US" dirty="0"/>
              <a:t>Click to edit Master text styles</a:t>
            </a:r>
          </a:p>
        </p:txBody>
      </p:sp>
      <p:sp>
        <p:nvSpPr>
          <p:cNvPr id="7" name="Slide Number Placeholder 5"/>
          <p:cNvSpPr>
            <a:spLocks noGrp="1"/>
          </p:cNvSpPr>
          <p:nvPr>
            <p:ph type="sldNum" sz="quarter" idx="4"/>
          </p:nvPr>
        </p:nvSpPr>
        <p:spPr>
          <a:xfrm>
            <a:off x="6629400" y="6248400"/>
            <a:ext cx="2057400" cy="365125"/>
          </a:xfrm>
          <a:prstGeom prst="rect">
            <a:avLst/>
          </a:prstGeom>
        </p:spPr>
        <p:txBody>
          <a:bodyPr vert="horz" lIns="91440" tIns="45720" rIns="91440" bIns="45720" rtlCol="0" anchor="ctr"/>
          <a:lstStyle>
            <a:lvl1pPr algn="r">
              <a:defRPr sz="1000">
                <a:solidFill>
                  <a:schemeClr val="accent3"/>
                </a:solidFill>
                <a:latin typeface="+mn-lt"/>
                <a:ea typeface="Arial" charset="0"/>
                <a:cs typeface="Arial" charset="0"/>
              </a:defRPr>
            </a:lvl1pPr>
          </a:lstStyle>
          <a:p>
            <a:r>
              <a:rPr lang="en-US"/>
              <a:t>Section title   |   </a:t>
            </a:r>
            <a:fld id="{16C1D492-9E6C-704A-96AF-0F5F5CF1A96A}"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10" name="Content Placeholder 2"/>
          <p:cNvSpPr>
            <a:spLocks noGrp="1"/>
          </p:cNvSpPr>
          <p:nvPr>
            <p:ph idx="1"/>
          </p:nvPr>
        </p:nvSpPr>
        <p:spPr>
          <a:xfrm>
            <a:off x="457200" y="2548647"/>
            <a:ext cx="3020646" cy="3166352"/>
          </a:xfrm>
        </p:spPr>
        <p:txBody>
          <a:bodyPr>
            <a:normAutofit/>
          </a:bodyPr>
          <a:lstStyle>
            <a:lvl1pPr marL="0" indent="0">
              <a:defRPr sz="1300" b="0">
                <a:solidFill>
                  <a:schemeClr val="accent2"/>
                </a:solidFill>
              </a:defRPr>
            </a:lvl1pPr>
            <a:lvl2pPr marL="457200" indent="-228600">
              <a:defRPr sz="1300">
                <a:solidFill>
                  <a:schemeClr val="accent2"/>
                </a:solidFill>
              </a:defRPr>
            </a:lvl2pPr>
            <a:lvl3pPr marL="685800" indent="-228600">
              <a:defRPr sz="1300">
                <a:solidFill>
                  <a:schemeClr val="accent2"/>
                </a:solidFill>
              </a:defRPr>
            </a:lvl3pPr>
            <a:lvl4pPr marL="914400" indent="-228600">
              <a:defRPr sz="1300">
                <a:solidFill>
                  <a:schemeClr val="accent2"/>
                </a:solidFill>
              </a:defRPr>
            </a:lvl4pPr>
            <a:lvl5pPr marL="1143000" indent="-228600">
              <a:defRPr sz="1300">
                <a:solidFill>
                  <a:schemeClr val="accent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2"/>
          <p:cNvSpPr>
            <a:spLocks noGrp="1"/>
          </p:cNvSpPr>
          <p:nvPr>
            <p:ph idx="14"/>
          </p:nvPr>
        </p:nvSpPr>
        <p:spPr>
          <a:xfrm>
            <a:off x="457200" y="1997414"/>
            <a:ext cx="8229600" cy="304800"/>
          </a:xfrm>
        </p:spPr>
        <p:txBody>
          <a:bodyPr>
            <a:noAutofit/>
          </a:bodyPr>
          <a:lstStyle>
            <a:lvl1pPr>
              <a:defRPr sz="1800"/>
            </a:lvl1pPr>
          </a:lstStyle>
          <a:p>
            <a:pPr lvl="0"/>
            <a:r>
              <a:rPr lang="en-US" dirty="0"/>
              <a:t>Click to edit Master text styles</a:t>
            </a:r>
          </a:p>
        </p:txBody>
      </p:sp>
      <p:sp>
        <p:nvSpPr>
          <p:cNvPr id="7" name="Content Placeholder 2"/>
          <p:cNvSpPr>
            <a:spLocks noGrp="1"/>
          </p:cNvSpPr>
          <p:nvPr>
            <p:ph idx="15"/>
          </p:nvPr>
        </p:nvSpPr>
        <p:spPr>
          <a:xfrm>
            <a:off x="3842426" y="2548647"/>
            <a:ext cx="3019482" cy="3166352"/>
          </a:xfrm>
        </p:spPr>
        <p:txBody>
          <a:bodyPr>
            <a:normAutofit/>
          </a:bodyPr>
          <a:lstStyle>
            <a:lvl1pPr marL="0" indent="0">
              <a:defRPr sz="1300" b="0">
                <a:solidFill>
                  <a:schemeClr val="accent2"/>
                </a:solidFill>
              </a:defRPr>
            </a:lvl1pPr>
            <a:lvl2pPr marL="457200" indent="-228600">
              <a:defRPr sz="1300">
                <a:solidFill>
                  <a:schemeClr val="accent2"/>
                </a:solidFill>
              </a:defRPr>
            </a:lvl2pPr>
            <a:lvl3pPr marL="685800" indent="-228600">
              <a:defRPr sz="1300">
                <a:solidFill>
                  <a:schemeClr val="accent2"/>
                </a:solidFill>
              </a:defRPr>
            </a:lvl3pPr>
            <a:lvl4pPr marL="914400" indent="-228600">
              <a:defRPr sz="1300">
                <a:solidFill>
                  <a:schemeClr val="accent2"/>
                </a:solidFill>
              </a:defRPr>
            </a:lvl4pPr>
            <a:lvl5pPr marL="1143000" indent="-228600">
              <a:defRPr sz="1300">
                <a:solidFill>
                  <a:schemeClr val="accent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5"/>
          <p:cNvSpPr>
            <a:spLocks noGrp="1"/>
          </p:cNvSpPr>
          <p:nvPr>
            <p:ph type="sldNum" sz="quarter" idx="4"/>
          </p:nvPr>
        </p:nvSpPr>
        <p:spPr>
          <a:xfrm>
            <a:off x="6629400" y="6248400"/>
            <a:ext cx="2057400" cy="365125"/>
          </a:xfrm>
          <a:prstGeom prst="rect">
            <a:avLst/>
          </a:prstGeom>
        </p:spPr>
        <p:txBody>
          <a:bodyPr vert="horz" lIns="91440" tIns="45720" rIns="91440" bIns="45720" rtlCol="0" anchor="ctr"/>
          <a:lstStyle>
            <a:lvl1pPr algn="r">
              <a:defRPr sz="1000">
                <a:solidFill>
                  <a:schemeClr val="accent3"/>
                </a:solidFill>
                <a:latin typeface="+mn-lt"/>
                <a:ea typeface="Arial" charset="0"/>
                <a:cs typeface="Arial" charset="0"/>
              </a:defRPr>
            </a:lvl1pPr>
          </a:lstStyle>
          <a:p>
            <a:r>
              <a:rPr lang="en-US"/>
              <a:t>Section title   |   </a:t>
            </a:r>
            <a:fld id="{16C1D492-9E6C-704A-96AF-0F5F5CF1A96A}"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457200" y="1998784"/>
            <a:ext cx="3020646" cy="775677"/>
          </a:xfrm>
        </p:spPr>
        <p:txBody>
          <a:bodyPr anchor="t" anchorCtr="0">
            <a:normAutofit/>
          </a:bodyPr>
          <a:lstStyle>
            <a:lvl1pPr marL="0" indent="0">
              <a:buNone/>
              <a:defRPr sz="18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0" name="Content Placeholder 2"/>
          <p:cNvSpPr>
            <a:spLocks noGrp="1"/>
          </p:cNvSpPr>
          <p:nvPr>
            <p:ph idx="13"/>
          </p:nvPr>
        </p:nvSpPr>
        <p:spPr>
          <a:xfrm>
            <a:off x="457200" y="2971800"/>
            <a:ext cx="3020646" cy="2514599"/>
          </a:xfrm>
        </p:spPr>
        <p:txBody>
          <a:bodyPr>
            <a:normAutofit/>
          </a:bodyPr>
          <a:lstStyle>
            <a:lvl1pPr marL="0" indent="0">
              <a:defRPr sz="1300" b="0">
                <a:solidFill>
                  <a:schemeClr val="accent2"/>
                </a:solidFill>
              </a:defRPr>
            </a:lvl1pPr>
            <a:lvl2pPr marL="457200" indent="-228600">
              <a:defRPr sz="1300">
                <a:solidFill>
                  <a:schemeClr val="accent2"/>
                </a:solidFill>
              </a:defRPr>
            </a:lvl2pPr>
            <a:lvl3pPr marL="685800">
              <a:defRPr sz="1300">
                <a:solidFill>
                  <a:schemeClr val="accent2"/>
                </a:solidFill>
              </a:defRPr>
            </a:lvl3pPr>
            <a:lvl4pPr marL="914400">
              <a:defRPr sz="1300">
                <a:solidFill>
                  <a:schemeClr val="accent2"/>
                </a:solidFill>
              </a:defRPr>
            </a:lvl4pPr>
            <a:lvl5pPr marL="1143000">
              <a:defRPr sz="1300">
                <a:solidFill>
                  <a:schemeClr val="accent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2"/>
          <p:cNvSpPr>
            <a:spLocks noGrp="1"/>
          </p:cNvSpPr>
          <p:nvPr>
            <p:ph type="body" idx="14"/>
          </p:nvPr>
        </p:nvSpPr>
        <p:spPr>
          <a:xfrm>
            <a:off x="3842426" y="1998784"/>
            <a:ext cx="3019482" cy="775677"/>
          </a:xfrm>
        </p:spPr>
        <p:txBody>
          <a:bodyPr anchor="t" anchorCtr="0">
            <a:normAutofit/>
          </a:bodyPr>
          <a:lstStyle>
            <a:lvl1pPr marL="0" indent="0">
              <a:buNone/>
              <a:defRPr sz="18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9" name="Content Placeholder 2"/>
          <p:cNvSpPr>
            <a:spLocks noGrp="1"/>
          </p:cNvSpPr>
          <p:nvPr>
            <p:ph idx="15"/>
          </p:nvPr>
        </p:nvSpPr>
        <p:spPr>
          <a:xfrm>
            <a:off x="3842426" y="2971800"/>
            <a:ext cx="3019482" cy="2514599"/>
          </a:xfrm>
        </p:spPr>
        <p:txBody>
          <a:bodyPr>
            <a:normAutofit/>
          </a:bodyPr>
          <a:lstStyle>
            <a:lvl1pPr marL="0" indent="0">
              <a:defRPr sz="1300" b="0">
                <a:solidFill>
                  <a:schemeClr val="accent2"/>
                </a:solidFill>
              </a:defRPr>
            </a:lvl1pPr>
            <a:lvl2pPr marL="457200" indent="-228600">
              <a:defRPr sz="1300">
                <a:solidFill>
                  <a:schemeClr val="accent2"/>
                </a:solidFill>
              </a:defRPr>
            </a:lvl2pPr>
            <a:lvl3pPr marL="685800">
              <a:defRPr sz="1300">
                <a:solidFill>
                  <a:schemeClr val="accent2"/>
                </a:solidFill>
              </a:defRPr>
            </a:lvl3pPr>
            <a:lvl4pPr marL="914400" indent="-228600">
              <a:defRPr sz="1300">
                <a:solidFill>
                  <a:schemeClr val="accent2"/>
                </a:solidFill>
              </a:defRPr>
            </a:lvl4pPr>
            <a:lvl5pPr marL="1143000">
              <a:defRPr sz="1300">
                <a:solidFill>
                  <a:schemeClr val="accent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Slide Number Placeholder 5"/>
          <p:cNvSpPr>
            <a:spLocks noGrp="1"/>
          </p:cNvSpPr>
          <p:nvPr>
            <p:ph type="sldNum" sz="quarter" idx="4"/>
          </p:nvPr>
        </p:nvSpPr>
        <p:spPr>
          <a:xfrm>
            <a:off x="6629400" y="6248400"/>
            <a:ext cx="2057400" cy="365125"/>
          </a:xfrm>
          <a:prstGeom prst="rect">
            <a:avLst/>
          </a:prstGeom>
        </p:spPr>
        <p:txBody>
          <a:bodyPr vert="horz" lIns="91440" tIns="45720" rIns="91440" bIns="45720" rtlCol="0" anchor="ctr"/>
          <a:lstStyle>
            <a:lvl1pPr algn="r">
              <a:defRPr sz="1000">
                <a:solidFill>
                  <a:schemeClr val="accent3"/>
                </a:solidFill>
                <a:latin typeface="+mn-lt"/>
                <a:ea typeface="Arial" charset="0"/>
                <a:cs typeface="Arial" charset="0"/>
              </a:defRPr>
            </a:lvl1pPr>
          </a:lstStyle>
          <a:p>
            <a:r>
              <a:rPr lang="en-US"/>
              <a:t>Section title   |   </a:t>
            </a:r>
            <a:fld id="{16C1D492-9E6C-704A-96AF-0F5F5CF1A96A}"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and Graphic">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457200" y="2006599"/>
            <a:ext cx="3020646" cy="611554"/>
          </a:xfrm>
        </p:spPr>
        <p:txBody>
          <a:bodyPr anchor="t" anchorCtr="0">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0" name="Content Placeholder 2"/>
          <p:cNvSpPr>
            <a:spLocks noGrp="1"/>
          </p:cNvSpPr>
          <p:nvPr>
            <p:ph idx="13"/>
          </p:nvPr>
        </p:nvSpPr>
        <p:spPr>
          <a:xfrm>
            <a:off x="457200" y="2836985"/>
            <a:ext cx="3020646" cy="2674814"/>
          </a:xfrm>
        </p:spPr>
        <p:txBody>
          <a:bodyPr>
            <a:normAutofit/>
          </a:bodyPr>
          <a:lstStyle>
            <a:lvl1pPr marL="0" indent="0">
              <a:defRPr sz="1300" b="0">
                <a:solidFill>
                  <a:schemeClr val="accent2"/>
                </a:solidFill>
              </a:defRPr>
            </a:lvl1pPr>
            <a:lvl2pPr marL="457200" indent="-228600">
              <a:defRPr sz="1300">
                <a:solidFill>
                  <a:schemeClr val="accent2"/>
                </a:solidFill>
              </a:defRPr>
            </a:lvl2pPr>
            <a:lvl3pPr marL="685800" indent="-228600">
              <a:defRPr sz="1300">
                <a:solidFill>
                  <a:schemeClr val="accent2"/>
                </a:solidFill>
              </a:defRPr>
            </a:lvl3pPr>
            <a:lvl4pPr marL="914400" indent="-228600">
              <a:defRPr sz="1300">
                <a:solidFill>
                  <a:schemeClr val="accent2"/>
                </a:solidFill>
              </a:defRPr>
            </a:lvl4pPr>
            <a:lvl5pPr marL="1143000">
              <a:defRPr sz="1300">
                <a:solidFill>
                  <a:schemeClr val="accent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2"/>
          <p:cNvSpPr>
            <a:spLocks noGrp="1"/>
          </p:cNvSpPr>
          <p:nvPr>
            <p:ph idx="14"/>
          </p:nvPr>
        </p:nvSpPr>
        <p:spPr>
          <a:xfrm>
            <a:off x="3837561" y="2006599"/>
            <a:ext cx="4820055" cy="3505200"/>
          </a:xfrm>
        </p:spPr>
        <p:txBody>
          <a:bodyPr>
            <a:normAutofit/>
          </a:bodyPr>
          <a:lstStyle>
            <a:lvl1pPr marL="0" indent="0">
              <a:defRPr sz="1300">
                <a:solidFill>
                  <a:schemeClr val="accent2"/>
                </a:solidFill>
              </a:defRPr>
            </a:lvl1pPr>
            <a:lvl2pPr marL="457200" indent="-228600">
              <a:defRPr sz="1300">
                <a:solidFill>
                  <a:schemeClr val="accent2"/>
                </a:solidFill>
              </a:defRPr>
            </a:lvl2pPr>
            <a:lvl3pPr marL="685800" indent="-228600">
              <a:defRPr sz="1300">
                <a:solidFill>
                  <a:schemeClr val="accent2"/>
                </a:solidFill>
              </a:defRPr>
            </a:lvl3pPr>
            <a:lvl4pPr marL="914400" indent="-228600">
              <a:defRPr sz="1300">
                <a:solidFill>
                  <a:schemeClr val="accent2"/>
                </a:solidFill>
              </a:defRPr>
            </a:lvl4pPr>
            <a:lvl5pPr marL="1143000">
              <a:defRPr sz="1300">
                <a:solidFill>
                  <a:schemeClr val="accent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5"/>
          <p:cNvSpPr>
            <a:spLocks noGrp="1"/>
          </p:cNvSpPr>
          <p:nvPr>
            <p:ph type="sldNum" sz="quarter" idx="4"/>
          </p:nvPr>
        </p:nvSpPr>
        <p:spPr>
          <a:xfrm>
            <a:off x="6629400" y="6248400"/>
            <a:ext cx="2057400" cy="365125"/>
          </a:xfrm>
          <a:prstGeom prst="rect">
            <a:avLst/>
          </a:prstGeom>
        </p:spPr>
        <p:txBody>
          <a:bodyPr vert="horz" lIns="91440" tIns="45720" rIns="91440" bIns="45720" rtlCol="0" anchor="ctr"/>
          <a:lstStyle>
            <a:lvl1pPr algn="r">
              <a:defRPr sz="1000">
                <a:solidFill>
                  <a:schemeClr val="accent3"/>
                </a:solidFill>
                <a:latin typeface="+mn-lt"/>
                <a:ea typeface="Arial" charset="0"/>
                <a:cs typeface="Arial" charset="0"/>
              </a:defRPr>
            </a:lvl1pPr>
          </a:lstStyle>
          <a:p>
            <a:r>
              <a:rPr lang="en-US"/>
              <a:t>Section title   |   </a:t>
            </a:r>
            <a:fld id="{16C1D492-9E6C-704A-96AF-0F5F5CF1A96A}"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57200"/>
            <a:ext cx="8229600" cy="1371600"/>
          </a:xfrm>
          <a:prstGeom prst="rect">
            <a:avLst/>
          </a:prstGeom>
        </p:spPr>
        <p:txBody>
          <a:bodyPr vert="horz" lIns="0" tIns="0" rIns="0" bIns="0" rtlCol="0" anchor="b" anchorCtr="0">
            <a:noAutofit/>
          </a:bodyPr>
          <a:lstStyle/>
          <a:p>
            <a:r>
              <a:rPr lang="en-US" dirty="0"/>
              <a:t>Click to edit Master title style</a:t>
            </a:r>
          </a:p>
        </p:txBody>
      </p:sp>
      <p:sp>
        <p:nvSpPr>
          <p:cNvPr id="3" name="Text Placeholder 2"/>
          <p:cNvSpPr>
            <a:spLocks noGrp="1"/>
          </p:cNvSpPr>
          <p:nvPr>
            <p:ph type="body" idx="1"/>
          </p:nvPr>
        </p:nvSpPr>
        <p:spPr>
          <a:xfrm>
            <a:off x="457200" y="2133600"/>
            <a:ext cx="8229600" cy="3657599"/>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p:cNvSpPr txBox="1">
            <a:spLocks/>
          </p:cNvSpPr>
          <p:nvPr userDrawn="1"/>
        </p:nvSpPr>
        <p:spPr>
          <a:xfrm>
            <a:off x="995869" y="6255073"/>
            <a:ext cx="3086100" cy="365125"/>
          </a:xfrm>
          <a:prstGeom prst="rect">
            <a:avLst/>
          </a:prstGeom>
        </p:spPr>
        <p:txBody>
          <a:bodyPr vert="horz" lIns="0" tIns="0" rIns="0" bIns="0" rtlCol="0" anchor="ctr"/>
          <a:lstStyle>
            <a:defPPr>
              <a:defRPr lang="en-US"/>
            </a:defPPr>
            <a:lvl1pPr marL="0" algn="ctr" defTabSz="914400" rtl="0" eaLnBrk="1" latinLnBrk="0" hangingPunct="1">
              <a:defRPr sz="800" kern="1200">
                <a:solidFill>
                  <a:schemeClr val="tx1"/>
                </a:solidFill>
                <a:latin typeface="Arial" charset="0"/>
                <a:ea typeface="Arial" charset="0"/>
                <a:cs typeface="Arial"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altLang="en-US" b="0" i="0" dirty="0">
                <a:solidFill>
                  <a:schemeClr val="accent3"/>
                </a:solidFill>
                <a:latin typeface="+mn-lt"/>
                <a:ea typeface="Adobe Caslon Pro" charset="0"/>
                <a:cs typeface="Adobe Caslon Pro" charset="0"/>
              </a:rPr>
              <a:t>© 2017, University of Phoenix.  |  For internal use only. </a:t>
            </a:r>
          </a:p>
        </p:txBody>
      </p:sp>
      <p:sp>
        <p:nvSpPr>
          <p:cNvPr id="10" name="Slide Number Placeholder 5"/>
          <p:cNvSpPr>
            <a:spLocks noGrp="1"/>
          </p:cNvSpPr>
          <p:nvPr>
            <p:ph type="sldNum" sz="quarter" idx="4"/>
          </p:nvPr>
        </p:nvSpPr>
        <p:spPr>
          <a:xfrm>
            <a:off x="6629400" y="6248400"/>
            <a:ext cx="2057400" cy="365125"/>
          </a:xfrm>
          <a:prstGeom prst="rect">
            <a:avLst/>
          </a:prstGeom>
        </p:spPr>
        <p:txBody>
          <a:bodyPr vert="horz" lIns="91440" tIns="45720" rIns="91440" bIns="45720" rtlCol="0" anchor="ctr"/>
          <a:lstStyle>
            <a:lvl1pPr algn="r">
              <a:defRPr sz="1000">
                <a:solidFill>
                  <a:schemeClr val="accent3"/>
                </a:solidFill>
                <a:latin typeface="+mn-lt"/>
                <a:ea typeface="Arial" charset="0"/>
                <a:cs typeface="Arial" charset="0"/>
              </a:defRPr>
            </a:lvl1pPr>
          </a:lstStyle>
          <a:p>
            <a:r>
              <a:rPr lang="en-US" dirty="0"/>
              <a:t>Section title   |   </a:t>
            </a:r>
            <a:fld id="{16C1D492-9E6C-704A-96AF-0F5F5CF1A96A}" type="slidenum">
              <a:rPr lang="en-US" smtClean="0"/>
              <a:pPr/>
              <a:t>‹#›</a:t>
            </a:fld>
            <a:endParaRPr lang="en-US" dirty="0"/>
          </a:p>
        </p:txBody>
      </p:sp>
      <p:cxnSp>
        <p:nvCxnSpPr>
          <p:cNvPr id="12" name="Straight Connector 11"/>
          <p:cNvCxnSpPr/>
          <p:nvPr userDrawn="1"/>
        </p:nvCxnSpPr>
        <p:spPr>
          <a:xfrm>
            <a:off x="457200" y="6109296"/>
            <a:ext cx="8229600" cy="0"/>
          </a:xfrm>
          <a:prstGeom prst="line">
            <a:avLst/>
          </a:prstGeom>
          <a:ln w="3175" cmpd="sng">
            <a:solidFill>
              <a:schemeClr val="accent3"/>
            </a:solidFill>
          </a:ln>
          <a:effectLst/>
        </p:spPr>
        <p:style>
          <a:lnRef idx="2">
            <a:schemeClr val="accent1"/>
          </a:lnRef>
          <a:fillRef idx="0">
            <a:schemeClr val="accent1"/>
          </a:fillRef>
          <a:effectRef idx="1">
            <a:schemeClr val="accent1"/>
          </a:effectRef>
          <a:fontRef idx="minor">
            <a:schemeClr val="tx1"/>
          </a:fontRef>
        </p:style>
      </p:cxnSp>
      <p:pic>
        <p:nvPicPr>
          <p:cNvPr id="11" name="Picture 10"/>
          <p:cNvPicPr>
            <a:picLocks noChangeAspect="1"/>
          </p:cNvPicPr>
          <p:nvPr userDrawn="1"/>
        </p:nvPicPr>
        <p:blipFill>
          <a:blip r:embed="rId13" cstate="print">
            <a:alphaModFix amt="50000"/>
            <a:extLst>
              <a:ext uri="{28A0092B-C50C-407E-A947-70E740481C1C}">
                <a14:useLocalDpi xmlns:a14="http://schemas.microsoft.com/office/drawing/2010/main" val="0"/>
              </a:ext>
            </a:extLst>
          </a:blip>
          <a:stretch>
            <a:fillRect/>
          </a:stretch>
        </p:blipFill>
        <p:spPr>
          <a:xfrm>
            <a:off x="457200" y="6211486"/>
            <a:ext cx="392325" cy="4572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73" r:id="rId4"/>
    <p:sldLayoutId id="2147483672" r:id="rId5"/>
    <p:sldLayoutId id="2147483664" r:id="rId6"/>
    <p:sldLayoutId id="2147483666"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80000"/>
        </a:lnSpc>
        <a:spcBef>
          <a:spcPct val="0"/>
        </a:spcBef>
        <a:buNone/>
        <a:defRPr sz="4400" b="1" kern="1200">
          <a:solidFill>
            <a:schemeClr val="tx1"/>
          </a:solidFill>
          <a:latin typeface="+mj-lt"/>
          <a:ea typeface="+mj-ea"/>
          <a:cs typeface="+mj-cs"/>
        </a:defRPr>
      </a:lvl1pPr>
    </p:titleStyle>
    <p:bodyStyle>
      <a:lvl1pPr marL="342900" indent="-342900" algn="l" defTabSz="914400" rtl="0" eaLnBrk="1" latinLnBrk="0" hangingPunct="1">
        <a:spcBef>
          <a:spcPts val="600"/>
        </a:spcBef>
        <a:spcAft>
          <a:spcPts val="0"/>
        </a:spcAft>
        <a:buFont typeface="Arial" pitchFamily="34" charset="0"/>
        <a:buNone/>
        <a:defRPr sz="1800" b="1" kern="1200">
          <a:solidFill>
            <a:schemeClr val="accent2"/>
          </a:solidFill>
          <a:latin typeface="+mn-lt"/>
          <a:ea typeface="+mn-ea"/>
          <a:cs typeface="+mn-cs"/>
        </a:defRPr>
      </a:lvl1pPr>
      <a:lvl2pPr marL="457200" indent="-228600" algn="l" defTabSz="914400" rtl="0" eaLnBrk="1" latinLnBrk="0" hangingPunct="1">
        <a:spcBef>
          <a:spcPts val="600"/>
        </a:spcBef>
        <a:spcAft>
          <a:spcPts val="0"/>
        </a:spcAft>
        <a:buFont typeface=".HelveticaNeueDeskInterface-Regular" charset="0"/>
        <a:buChar char="–"/>
        <a:defRPr sz="1300" kern="1200">
          <a:solidFill>
            <a:schemeClr val="accent2"/>
          </a:solidFill>
          <a:latin typeface="+mn-lt"/>
          <a:ea typeface="+mn-ea"/>
          <a:cs typeface="+mn-cs"/>
        </a:defRPr>
      </a:lvl2pPr>
      <a:lvl3pPr marL="685800" indent="-228600" algn="l" defTabSz="914400" rtl="0" eaLnBrk="1" latinLnBrk="0" hangingPunct="1">
        <a:spcBef>
          <a:spcPts val="600"/>
        </a:spcBef>
        <a:spcAft>
          <a:spcPts val="0"/>
        </a:spcAft>
        <a:buFont typeface="Arial" pitchFamily="34" charset="0"/>
        <a:buChar char="•"/>
        <a:defRPr sz="1300" kern="1200">
          <a:solidFill>
            <a:schemeClr val="accent2"/>
          </a:solidFill>
          <a:latin typeface="+mn-lt"/>
          <a:ea typeface="+mn-ea"/>
          <a:cs typeface="+mn-cs"/>
        </a:defRPr>
      </a:lvl3pPr>
      <a:lvl4pPr marL="914400" indent="-228600" algn="l" defTabSz="914400" rtl="0" eaLnBrk="1" latinLnBrk="0" hangingPunct="1">
        <a:spcBef>
          <a:spcPts val="600"/>
        </a:spcBef>
        <a:spcAft>
          <a:spcPts val="0"/>
        </a:spcAft>
        <a:buFont typeface="Arial" pitchFamily="34" charset="0"/>
        <a:buChar char="–"/>
        <a:defRPr sz="1300" kern="1200">
          <a:solidFill>
            <a:schemeClr val="accent2"/>
          </a:solidFill>
          <a:latin typeface="+mn-lt"/>
          <a:ea typeface="+mn-ea"/>
          <a:cs typeface="+mn-cs"/>
        </a:defRPr>
      </a:lvl4pPr>
      <a:lvl5pPr marL="1371600" indent="-228600" algn="l" defTabSz="914400" rtl="0" eaLnBrk="1" latinLnBrk="0" hangingPunct="1">
        <a:spcBef>
          <a:spcPts val="600"/>
        </a:spcBef>
        <a:spcAft>
          <a:spcPts val="0"/>
        </a:spcAft>
        <a:buFont typeface="Arial" pitchFamily="34" charset="0"/>
        <a:buChar char="•"/>
        <a:defRPr sz="1300" kern="1200">
          <a:solidFill>
            <a:schemeClr val="accent2"/>
          </a:solidFill>
          <a:latin typeface="+mn-lt"/>
          <a:ea typeface="+mn-ea"/>
          <a:cs typeface="+mn-cs"/>
        </a:defRPr>
      </a:lvl5pPr>
      <a:lvl6pPr marL="2514600" indent="-228600" algn="l" defTabSz="914400" rtl="0" eaLnBrk="1" latinLnBrk="0" hangingPunct="1">
        <a:spcBef>
          <a:spcPts val="600"/>
        </a:spcBef>
        <a:spcAft>
          <a:spcPts val="600"/>
        </a:spcAft>
        <a:buFont typeface="Arial" pitchFamily="34" charset="0"/>
        <a:buChar char="–"/>
        <a:defRPr sz="1000" kern="1200">
          <a:solidFill>
            <a:schemeClr val="tx1"/>
          </a:solidFill>
          <a:latin typeface="+mn-lt"/>
          <a:ea typeface="+mn-ea"/>
          <a:cs typeface="+mn-cs"/>
        </a:defRPr>
      </a:lvl6pPr>
      <a:lvl7pPr marL="2971800" indent="-228600" algn="l" defTabSz="914400" rtl="0" eaLnBrk="1" latinLnBrk="0" hangingPunct="1">
        <a:spcBef>
          <a:spcPts val="600"/>
        </a:spcBef>
        <a:spcAft>
          <a:spcPts val="600"/>
        </a:spcAft>
        <a:buFont typeface="Arial" pitchFamily="34" charset="0"/>
        <a:buChar char="•"/>
        <a:defRPr sz="900" kern="1200" baseline="0">
          <a:solidFill>
            <a:schemeClr val="tx1"/>
          </a:solidFill>
          <a:latin typeface="+mn-lt"/>
          <a:ea typeface="+mn-ea"/>
          <a:cs typeface="+mn-cs"/>
        </a:defRPr>
      </a:lvl7pPr>
      <a:lvl8pPr marL="3429000" indent="-228600" algn="l" defTabSz="914400" rtl="0" eaLnBrk="1" latinLnBrk="0" hangingPunct="1">
        <a:spcBef>
          <a:spcPts val="600"/>
        </a:spcBef>
        <a:spcAft>
          <a:spcPts val="600"/>
        </a:spcAft>
        <a:buFont typeface="Arial" pitchFamily="34" charset="0"/>
        <a:buChar char="–"/>
        <a:defRPr sz="800" kern="1200" baseline="0">
          <a:solidFill>
            <a:schemeClr val="tx1"/>
          </a:solidFill>
          <a:latin typeface="+mn-lt"/>
          <a:ea typeface="+mn-ea"/>
          <a:cs typeface="+mn-cs"/>
        </a:defRPr>
      </a:lvl8pPr>
      <a:lvl9pPr marL="3886200" indent="-228600" algn="l" defTabSz="914400" rtl="0" eaLnBrk="1" latinLnBrk="0" hangingPunct="1">
        <a:spcBef>
          <a:spcPts val="600"/>
        </a:spcBef>
        <a:spcAft>
          <a:spcPts val="600"/>
        </a:spcAft>
        <a:buFont typeface="Arial" pitchFamily="34" charset="0"/>
        <a:buChar char="•"/>
        <a:defRPr sz="7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2528" y="715562"/>
            <a:ext cx="8055722" cy="2438399"/>
          </a:xfrm>
        </p:spPr>
        <p:txBody>
          <a:bodyPr/>
          <a:lstStyle/>
          <a:p>
            <a:r>
              <a:rPr lang="en-US" dirty="0"/>
              <a:t>Data is Our Friend:</a:t>
            </a:r>
          </a:p>
        </p:txBody>
      </p:sp>
      <p:sp>
        <p:nvSpPr>
          <p:cNvPr id="3" name="Text Placeholder 2"/>
          <p:cNvSpPr>
            <a:spLocks noGrp="1"/>
          </p:cNvSpPr>
          <p:nvPr>
            <p:ph type="body" sz="quarter" idx="11"/>
          </p:nvPr>
        </p:nvSpPr>
        <p:spPr>
          <a:xfrm>
            <a:off x="841440" y="3277179"/>
            <a:ext cx="8016810" cy="1033796"/>
          </a:xfrm>
        </p:spPr>
        <p:txBody>
          <a:bodyPr/>
          <a:lstStyle/>
          <a:p>
            <a:r>
              <a:rPr lang="en-US" dirty="0"/>
              <a:t>Advocating &amp; Raising Awareness with Data as Our Guide</a:t>
            </a:r>
          </a:p>
        </p:txBody>
      </p:sp>
      <p:sp>
        <p:nvSpPr>
          <p:cNvPr id="4" name="Text Placeholder 3"/>
          <p:cNvSpPr>
            <a:spLocks noGrp="1"/>
          </p:cNvSpPr>
          <p:nvPr>
            <p:ph type="body" sz="quarter" idx="12"/>
          </p:nvPr>
        </p:nvSpPr>
        <p:spPr/>
        <p:txBody>
          <a:bodyPr/>
          <a:lstStyle/>
          <a:p>
            <a:r>
              <a:rPr lang="en-US" dirty="0"/>
              <a:t>April 15, 2019</a:t>
            </a:r>
          </a:p>
        </p:txBody>
      </p:sp>
    </p:spTree>
    <p:extLst>
      <p:ext uri="{BB962C8B-B14F-4D97-AF65-F5344CB8AC3E}">
        <p14:creationId xmlns:p14="http://schemas.microsoft.com/office/powerpoint/2010/main" val="19277021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24560"/>
          </a:xfrm>
        </p:spPr>
        <p:txBody>
          <a:bodyPr/>
          <a:lstStyle/>
          <a:p>
            <a:r>
              <a:rPr lang="en-US" dirty="0"/>
              <a:t>Campus context</a:t>
            </a:r>
          </a:p>
        </p:txBody>
      </p:sp>
      <p:sp>
        <p:nvSpPr>
          <p:cNvPr id="3" name="Content Placeholder 2"/>
          <p:cNvSpPr>
            <a:spLocks noGrp="1"/>
          </p:cNvSpPr>
          <p:nvPr>
            <p:ph idx="1"/>
          </p:nvPr>
        </p:nvSpPr>
        <p:spPr>
          <a:xfrm>
            <a:off x="457200" y="1097280"/>
            <a:ext cx="8229600" cy="721360"/>
          </a:xfrm>
        </p:spPr>
        <p:txBody>
          <a:bodyPr/>
          <a:lstStyle/>
          <a:p>
            <a:pPr indent="0"/>
            <a:r>
              <a:rPr lang="en-US" sz="1600" b="0" i="1" dirty="0"/>
              <a:t>University of Phoenix provides access to higher education opportunities that enable students to develop knowledge and skills necessary to achieve their professional goals, improve the performance of their organizations, and provide leadership and service to their communities.</a:t>
            </a:r>
          </a:p>
        </p:txBody>
      </p:sp>
      <p:sp>
        <p:nvSpPr>
          <p:cNvPr id="4" name="Content Placeholder 3"/>
          <p:cNvSpPr>
            <a:spLocks noGrp="1"/>
          </p:cNvSpPr>
          <p:nvPr>
            <p:ph idx="10"/>
          </p:nvPr>
        </p:nvSpPr>
        <p:spPr>
          <a:xfrm>
            <a:off x="548640" y="2255520"/>
            <a:ext cx="8046720" cy="3911600"/>
          </a:xfrm>
        </p:spPr>
        <p:txBody>
          <a:bodyPr numCol="2">
            <a:normAutofit fontScale="92500" lnSpcReduction="10000"/>
          </a:bodyPr>
          <a:lstStyle/>
          <a:p>
            <a:r>
              <a:rPr lang="en-US" sz="1800" dirty="0"/>
              <a:t>Founded in 1976 and headquartered in Phoenix, AZ.</a:t>
            </a:r>
          </a:p>
          <a:p>
            <a:r>
              <a:rPr lang="en-US" sz="1800" dirty="0"/>
              <a:t>Serves more than 79,000 students online and at regional campus locations.</a:t>
            </a:r>
          </a:p>
          <a:p>
            <a:r>
              <a:rPr lang="en-US" sz="1800" dirty="0"/>
              <a:t>Primary focus is on adult students.</a:t>
            </a:r>
          </a:p>
          <a:p>
            <a:r>
              <a:rPr lang="en-US" sz="1800" dirty="0"/>
              <a:t>Provides career relevant education to students seeking associate’s, bachelor’s, master’s and doctoral degrees.</a:t>
            </a:r>
          </a:p>
          <a:p>
            <a:r>
              <a:rPr lang="en-US" sz="1800" dirty="0"/>
              <a:t>60% of students are first-generation college students.</a:t>
            </a:r>
          </a:p>
          <a:p>
            <a:r>
              <a:rPr lang="en-US" sz="1800" dirty="0"/>
              <a:t>Most courses are 5 weeks long and students enroll in one course at a time.</a:t>
            </a:r>
          </a:p>
          <a:p>
            <a:r>
              <a:rPr lang="en-US" sz="1800" dirty="0"/>
              <a:t>The Disability Services (DS) office is comprised of a senior manager, two managers and 15 disability services advisors (DSA) reporting to VP of Accessibility, Equity &amp; Inclusion in Provost’s office.</a:t>
            </a:r>
          </a:p>
          <a:p>
            <a:r>
              <a:rPr lang="en-US" sz="1800" dirty="0"/>
              <a:t>Faculty and staff are expected to submit a referral to DS when a student discloses a disabling condition or a potentially disabling condition.</a:t>
            </a:r>
          </a:p>
          <a:p>
            <a:r>
              <a:rPr lang="en-US" sz="1800" dirty="0"/>
              <a:t>Annually, approximately 14,000 students are referred and 7,000 are accommodated for an annual unduplicated head count of approximately 17,000, which is 22.5% of the total degree enrollment.</a:t>
            </a:r>
          </a:p>
        </p:txBody>
      </p: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944880" y="6167120"/>
            <a:ext cx="2885397" cy="546257"/>
          </a:xfrm>
          <a:prstGeom prst="rect">
            <a:avLst/>
          </a:prstGeom>
        </p:spPr>
      </p:pic>
    </p:spTree>
    <p:extLst>
      <p:ext uri="{BB962C8B-B14F-4D97-AF65-F5344CB8AC3E}">
        <p14:creationId xmlns:p14="http://schemas.microsoft.com/office/powerpoint/2010/main" val="27841528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3680"/>
            <a:ext cx="8229600" cy="772160"/>
          </a:xfrm>
        </p:spPr>
        <p:txBody>
          <a:bodyPr/>
          <a:lstStyle/>
          <a:p>
            <a:r>
              <a:rPr lang="en-US" dirty="0"/>
              <a:t>The Problem/Question:</a:t>
            </a:r>
          </a:p>
        </p:txBody>
      </p:sp>
      <p:sp>
        <p:nvSpPr>
          <p:cNvPr id="3" name="Content Placeholder 2"/>
          <p:cNvSpPr>
            <a:spLocks noGrp="1"/>
          </p:cNvSpPr>
          <p:nvPr>
            <p:ph idx="1"/>
          </p:nvPr>
        </p:nvSpPr>
        <p:spPr>
          <a:xfrm>
            <a:off x="457200" y="1158240"/>
            <a:ext cx="8229600" cy="304800"/>
          </a:xfrm>
        </p:spPr>
        <p:txBody>
          <a:bodyPr/>
          <a:lstStyle/>
          <a:p>
            <a:r>
              <a:rPr lang="en-US" dirty="0"/>
              <a:t>How many students with disabilities does the University serve?</a:t>
            </a:r>
          </a:p>
        </p:txBody>
      </p:sp>
      <p:sp>
        <p:nvSpPr>
          <p:cNvPr id="4" name="Content Placeholder 3"/>
          <p:cNvSpPr>
            <a:spLocks noGrp="1"/>
          </p:cNvSpPr>
          <p:nvPr>
            <p:ph idx="10"/>
          </p:nvPr>
        </p:nvSpPr>
        <p:spPr>
          <a:xfrm>
            <a:off x="457200" y="1615440"/>
            <a:ext cx="8229600" cy="4632960"/>
          </a:xfrm>
        </p:spPr>
        <p:txBody>
          <a:bodyPr>
            <a:normAutofit/>
          </a:bodyPr>
          <a:lstStyle/>
          <a:p>
            <a:r>
              <a:rPr lang="en-US" sz="1800" dirty="0"/>
              <a:t>In 2017, DS was using internally developed database to track student accommodation needs.  Database was built by IT as a means to track referrals and was structured as a ticketing system, which led to several work arounds and inefficient processes that often duplicated student counts.  In addition, it was not well supported as IT lacked sufficient resources and expertise to update and maintain database due to staff changes.  </a:t>
            </a:r>
          </a:p>
          <a:p>
            <a:r>
              <a:rPr lang="en-US" sz="1800" dirty="0"/>
              <a:t>New database that could connect to other University systems was needed to improve service to students and create efficiencies.</a:t>
            </a:r>
          </a:p>
          <a:p>
            <a:r>
              <a:rPr lang="en-US" sz="1800" dirty="0"/>
              <a:t>New President in May 2017 led to many changes in C-Suite which also created a lack of awareness of compliance &amp; regulatory issues.*</a:t>
            </a:r>
          </a:p>
          <a:p>
            <a:r>
              <a:rPr lang="en-US" sz="1800" dirty="0"/>
              <a:t>There were no baseline metrics to indicate the effectiveness of the disability services office and the accommodations provided.  </a:t>
            </a:r>
          </a:p>
          <a:p>
            <a:r>
              <a:rPr lang="en-US" sz="1800" dirty="0"/>
              <a:t>Diagnostic information was not captured correctly in the existing database so DS staff could not accurately report on the number of students with specific disabilities.**</a:t>
            </a:r>
          </a:p>
        </p:txBody>
      </p:sp>
      <p:pic>
        <p:nvPicPr>
          <p:cNvPr id="6" name="Picture 5">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955040" y="6197600"/>
            <a:ext cx="3243111" cy="631776"/>
          </a:xfrm>
          <a:prstGeom prst="rect">
            <a:avLst/>
          </a:prstGeom>
        </p:spPr>
      </p:pic>
    </p:spTree>
    <p:extLst>
      <p:ext uri="{BB962C8B-B14F-4D97-AF65-F5344CB8AC3E}">
        <p14:creationId xmlns:p14="http://schemas.microsoft.com/office/powerpoint/2010/main" val="11385801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2720"/>
            <a:ext cx="8229600" cy="751840"/>
          </a:xfrm>
        </p:spPr>
        <p:txBody>
          <a:bodyPr/>
          <a:lstStyle/>
          <a:p>
            <a:r>
              <a:rPr lang="en-US" dirty="0"/>
              <a:t>Using data to tell our story</a:t>
            </a:r>
          </a:p>
        </p:txBody>
      </p:sp>
      <p:sp>
        <p:nvSpPr>
          <p:cNvPr id="3" name="Content Placeholder 2"/>
          <p:cNvSpPr>
            <a:spLocks noGrp="1"/>
          </p:cNvSpPr>
          <p:nvPr>
            <p:ph idx="1"/>
          </p:nvPr>
        </p:nvSpPr>
        <p:spPr>
          <a:xfrm>
            <a:off x="132080" y="1005840"/>
            <a:ext cx="8554720" cy="375920"/>
          </a:xfrm>
        </p:spPr>
        <p:txBody>
          <a:bodyPr/>
          <a:lstStyle/>
          <a:p>
            <a:pPr indent="0"/>
            <a:r>
              <a:rPr lang="en-US" dirty="0" err="1"/>
              <a:t>Mythbusting</a:t>
            </a:r>
            <a:r>
              <a:rPr lang="en-US" dirty="0"/>
              <a:t> the question: “Why are we sacrificing the needs of many students for the needs of a few?”</a:t>
            </a:r>
          </a:p>
        </p:txBody>
      </p:sp>
      <p:sp>
        <p:nvSpPr>
          <p:cNvPr id="4" name="Content Placeholder 3"/>
          <p:cNvSpPr>
            <a:spLocks noGrp="1"/>
          </p:cNvSpPr>
          <p:nvPr>
            <p:ph idx="10"/>
          </p:nvPr>
        </p:nvSpPr>
        <p:spPr>
          <a:xfrm>
            <a:off x="457200" y="1849120"/>
            <a:ext cx="8229600" cy="4165600"/>
          </a:xfrm>
        </p:spPr>
        <p:txBody>
          <a:bodyPr>
            <a:normAutofit fontScale="92500" lnSpcReduction="10000"/>
          </a:bodyPr>
          <a:lstStyle/>
          <a:p>
            <a:r>
              <a:rPr lang="en-US" sz="1800" dirty="0"/>
              <a:t>First step was to determine an accurate count of students with disabilities referred to and accommodated by the DS office.</a:t>
            </a:r>
          </a:p>
          <a:p>
            <a:pPr lvl="1"/>
            <a:r>
              <a:rPr lang="en-US" sz="1800" dirty="0"/>
              <a:t>Each DSA maintained an Excel tracker in addition to data stored in the database.  These were aggregated into a master tracker that allowed for accurate reporting of students enrolled.  Also allowed VP to track student IDs to request retention data.  This provided accurate data but was horribly inefficient.</a:t>
            </a:r>
          </a:p>
          <a:p>
            <a:pPr lvl="1"/>
            <a:r>
              <a:rPr lang="en-US" sz="1800" dirty="0"/>
              <a:t>Putting SWD in context: as of March 31, 2019, we accommodated 7.44% of enrolled students while 19.22% were referred, which resulted in a total of 22.59% of all students enrolled over the past 12 months working with DS in some way.</a:t>
            </a:r>
          </a:p>
          <a:p>
            <a:r>
              <a:rPr lang="en-US" sz="1800" dirty="0"/>
              <a:t>Instituted quarterly Accessibility Updates meetings in May 2017 to share progress regarding the accessibility initiatives, data about the enrollment and accommodation use by students with disabilities, and other pertinent developments in the field.</a:t>
            </a:r>
          </a:p>
          <a:p>
            <a:pPr lvl="1"/>
            <a:r>
              <a:rPr lang="en-US" sz="1800" dirty="0"/>
              <a:t>Invitee list includes the President, his Cabinet, other VPs across the University, Deans and senior level Directors.</a:t>
            </a:r>
          </a:p>
          <a:p>
            <a:pPr lvl="1"/>
            <a:r>
              <a:rPr lang="en-US" sz="1800" dirty="0"/>
              <a:t>Regularly report on the number of students referred and accommodated and relate these data points to the total degree enrollment.</a:t>
            </a:r>
            <a:endParaRPr lang="en-US" dirty="0"/>
          </a:p>
        </p:txBody>
      </p:sp>
      <p:pic>
        <p:nvPicPr>
          <p:cNvPr id="6" name="Picture 5">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985520" y="6201091"/>
            <a:ext cx="2884811" cy="561977"/>
          </a:xfrm>
          <a:prstGeom prst="rect">
            <a:avLst/>
          </a:prstGeom>
        </p:spPr>
      </p:pic>
    </p:spTree>
    <p:extLst>
      <p:ext uri="{BB962C8B-B14F-4D97-AF65-F5344CB8AC3E}">
        <p14:creationId xmlns:p14="http://schemas.microsoft.com/office/powerpoint/2010/main" val="9034704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670560"/>
          </a:xfrm>
        </p:spPr>
        <p:txBody>
          <a:bodyPr/>
          <a:lstStyle/>
          <a:p>
            <a:r>
              <a:rPr lang="en-US" dirty="0"/>
              <a:t>Outcomes</a:t>
            </a:r>
          </a:p>
        </p:txBody>
      </p:sp>
      <p:sp>
        <p:nvSpPr>
          <p:cNvPr id="3" name="Content Placeholder 2"/>
          <p:cNvSpPr>
            <a:spLocks noGrp="1"/>
          </p:cNvSpPr>
          <p:nvPr>
            <p:ph idx="1"/>
          </p:nvPr>
        </p:nvSpPr>
        <p:spPr>
          <a:xfrm>
            <a:off x="457200" y="1148080"/>
            <a:ext cx="8229600" cy="304800"/>
          </a:xfrm>
        </p:spPr>
        <p:txBody>
          <a:bodyPr/>
          <a:lstStyle/>
          <a:p>
            <a:r>
              <a:rPr lang="en-US" dirty="0"/>
              <a:t>From the Excel of Terror (x15) to Salesforce</a:t>
            </a:r>
          </a:p>
        </p:txBody>
      </p:sp>
      <p:sp>
        <p:nvSpPr>
          <p:cNvPr id="4" name="Content Placeholder 3"/>
          <p:cNvSpPr>
            <a:spLocks noGrp="1"/>
          </p:cNvSpPr>
          <p:nvPr>
            <p:ph idx="10"/>
          </p:nvPr>
        </p:nvSpPr>
        <p:spPr>
          <a:xfrm>
            <a:off x="457200" y="1554480"/>
            <a:ext cx="8229600" cy="4582160"/>
          </a:xfrm>
        </p:spPr>
        <p:txBody>
          <a:bodyPr>
            <a:normAutofit fontScale="92500" lnSpcReduction="10000"/>
          </a:bodyPr>
          <a:lstStyle/>
          <a:p>
            <a:r>
              <a:rPr lang="en-US" sz="1800" dirty="0"/>
              <a:t>Sharing the data regarding the number of students with disabilities with senior leadership led to an invitation to test a new method of developing applications for Salesforce, a relationship management software program used by student services University-wide.</a:t>
            </a:r>
          </a:p>
          <a:p>
            <a:r>
              <a:rPr lang="en-US" sz="1800" dirty="0"/>
              <a:t>App was developed over 45 days and launched as a minimally viable product (MVP) but it did allow us to discontinue the use of the Excel trackers maintained by each of 15 DSAs.</a:t>
            </a:r>
          </a:p>
          <a:p>
            <a:r>
              <a:rPr lang="en-US" sz="1800" dirty="0"/>
              <a:t>In first 6 months in new application:</a:t>
            </a:r>
          </a:p>
          <a:p>
            <a:pPr lvl="1"/>
            <a:r>
              <a:rPr lang="en-US" sz="1800" dirty="0"/>
              <a:t>Referrals: 7859 (+1,526 from previous year)</a:t>
            </a:r>
          </a:p>
          <a:p>
            <a:pPr lvl="1"/>
            <a:r>
              <a:rPr lang="en-US" sz="1800" dirty="0"/>
              <a:t>Accommodation requests: 2673 (+1,308 from previous year)</a:t>
            </a:r>
          </a:p>
          <a:p>
            <a:pPr lvl="1"/>
            <a:r>
              <a:rPr lang="en-US" sz="1800" dirty="0"/>
              <a:t>Accommodated students: 4197 (+432 from previous year)</a:t>
            </a:r>
          </a:p>
          <a:p>
            <a:pPr lvl="1"/>
            <a:r>
              <a:rPr lang="en-US" sz="1800" dirty="0"/>
              <a:t>All SWDs served: 10,343 (+35 from previous year)</a:t>
            </a:r>
          </a:p>
          <a:p>
            <a:r>
              <a:rPr lang="en-US" sz="1800" dirty="0"/>
              <a:t>Increased staffing to include 2 managers to more effectively support and coach 15 DSAs.</a:t>
            </a:r>
          </a:p>
          <a:p>
            <a:r>
              <a:rPr lang="en-US" sz="1800" dirty="0"/>
              <a:t>Provost attended potluck lunch with team and spent 2.5 hours answering questions and learning about our work.  President &amp; Provost both regularly send messages of support and congratulations to team when data is shared.</a:t>
            </a:r>
          </a:p>
        </p:txBody>
      </p:sp>
      <p:sp>
        <p:nvSpPr>
          <p:cNvPr id="6" name="Rectangle 5">
            <a:extLst>
              <a:ext uri="{C183D7F6-B498-43B3-948B-1728B52AA6E4}">
                <adec:decorative xmlns:adec="http://schemas.microsoft.com/office/drawing/2017/decorative" val="1"/>
              </a:ext>
            </a:extLst>
          </p:cNvPr>
          <p:cNvSpPr/>
          <p:nvPr/>
        </p:nvSpPr>
        <p:spPr>
          <a:xfrm>
            <a:off x="965200" y="6289040"/>
            <a:ext cx="2621280" cy="325120"/>
          </a:xfrm>
          <a:prstGeom prst="rect">
            <a:avLst/>
          </a:prstGeom>
          <a:solidFill>
            <a:schemeClr val="bg2"/>
          </a:solid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16045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741680"/>
          </a:xfrm>
        </p:spPr>
        <p:txBody>
          <a:bodyPr/>
          <a:lstStyle/>
          <a:p>
            <a:r>
              <a:rPr lang="en-US" dirty="0"/>
              <a:t>Next steps</a:t>
            </a:r>
          </a:p>
        </p:txBody>
      </p:sp>
      <p:sp>
        <p:nvSpPr>
          <p:cNvPr id="3" name="Content Placeholder 2"/>
          <p:cNvSpPr>
            <a:spLocks noGrp="1"/>
          </p:cNvSpPr>
          <p:nvPr>
            <p:ph idx="1"/>
          </p:nvPr>
        </p:nvSpPr>
        <p:spPr>
          <a:xfrm>
            <a:off x="457200" y="1219850"/>
            <a:ext cx="8229600" cy="304800"/>
          </a:xfrm>
        </p:spPr>
        <p:txBody>
          <a:bodyPr/>
          <a:lstStyle/>
          <a:p>
            <a:r>
              <a:rPr lang="en-US" dirty="0"/>
              <a:t>Building on our MVP application</a:t>
            </a:r>
          </a:p>
        </p:txBody>
      </p:sp>
      <p:sp>
        <p:nvSpPr>
          <p:cNvPr id="4" name="Content Placeholder 3"/>
          <p:cNvSpPr>
            <a:spLocks noGrp="1"/>
          </p:cNvSpPr>
          <p:nvPr>
            <p:ph idx="10"/>
          </p:nvPr>
        </p:nvSpPr>
        <p:spPr>
          <a:xfrm>
            <a:off x="457200" y="1706880"/>
            <a:ext cx="8229600" cy="4409440"/>
          </a:xfrm>
        </p:spPr>
        <p:txBody>
          <a:bodyPr>
            <a:normAutofit fontScale="92500" lnSpcReduction="10000"/>
          </a:bodyPr>
          <a:lstStyle/>
          <a:p>
            <a:r>
              <a:rPr lang="en-US" sz="1800" dirty="0"/>
              <a:t>Completing programming to move to version 2.0 of application.  This programming connects the Salesforce application with the SIS to allow for automatic creation of enrollment data to support the faculty notification process.</a:t>
            </a:r>
          </a:p>
          <a:p>
            <a:r>
              <a:rPr lang="en-US" sz="1800" dirty="0"/>
              <a:t>Developing a comprehensive staffing model to account for spikes in student enrollment and improved retention rate, including the determination of optimal student to staff ratio by using available data from AHEAD.</a:t>
            </a:r>
          </a:p>
          <a:p>
            <a:r>
              <a:rPr lang="en-US" sz="1800" dirty="0"/>
              <a:t>Implementing University-wide communication plan to support the needs of students with disabilities across all business units and functions, including the development of internal communication channels using knowledgebase articles and MS Office products such as Yammer, Stream and </a:t>
            </a:r>
            <a:r>
              <a:rPr lang="en-US" sz="1800" dirty="0" err="1"/>
              <a:t>Sharepoint</a:t>
            </a:r>
            <a:r>
              <a:rPr lang="en-US" sz="1800" dirty="0"/>
              <a:t>.</a:t>
            </a:r>
          </a:p>
          <a:p>
            <a:r>
              <a:rPr lang="en-US" sz="1800" dirty="0"/>
              <a:t>Allocating additional resources to support the professional development of all 15 disability services advisors, including individual metrics that will be included as key performance indicators so they can capitalize on their strengths and opportunities for growth.</a:t>
            </a:r>
          </a:p>
          <a:p>
            <a:r>
              <a:rPr lang="en-US" sz="1800" dirty="0"/>
              <a:t>Automating reporting of metrics, such as retention rates, course pass rates and progress toward graduation for SWD now that accurate data is available and connected to other University resources, such as the SIS.</a:t>
            </a:r>
          </a:p>
        </p:txBody>
      </p:sp>
      <p:pic>
        <p:nvPicPr>
          <p:cNvPr id="6" name="Picture 5">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944881" y="6146150"/>
            <a:ext cx="2986700" cy="581825"/>
          </a:xfrm>
          <a:prstGeom prst="rect">
            <a:avLst/>
          </a:prstGeom>
        </p:spPr>
      </p:pic>
    </p:spTree>
    <p:extLst>
      <p:ext uri="{BB962C8B-B14F-4D97-AF65-F5344CB8AC3E}">
        <p14:creationId xmlns:p14="http://schemas.microsoft.com/office/powerpoint/2010/main" val="2049949613"/>
      </p:ext>
    </p:extLst>
  </p:cSld>
  <p:clrMapOvr>
    <a:masterClrMapping/>
  </p:clrMapOvr>
</p:sld>
</file>

<file path=ppt/theme/theme1.xml><?xml version="1.0" encoding="utf-8"?>
<a:theme xmlns:a="http://schemas.openxmlformats.org/drawingml/2006/main" name="UOPX Brand PowerPoint Template">
  <a:themeElements>
    <a:clrScheme name="UOPX Brand Color Pallet 01-2017">
      <a:dk1>
        <a:srgbClr val="DE3518"/>
      </a:dk1>
      <a:lt1>
        <a:srgbClr val="593D3C"/>
      </a:lt1>
      <a:dk2>
        <a:srgbClr val="DDD3C7"/>
      </a:dk2>
      <a:lt2>
        <a:srgbClr val="FFFFFF"/>
      </a:lt2>
      <a:accent1>
        <a:srgbClr val="DE3518"/>
      </a:accent1>
      <a:accent2>
        <a:srgbClr val="4D3733"/>
      </a:accent2>
      <a:accent3>
        <a:srgbClr val="DDD3C7"/>
      </a:accent3>
      <a:accent4>
        <a:srgbClr val="405E71"/>
      </a:accent4>
      <a:accent5>
        <a:srgbClr val="00A4B5"/>
      </a:accent5>
      <a:accent6>
        <a:srgbClr val="DDD2C7"/>
      </a:accent6>
      <a:hlink>
        <a:srgbClr val="405E71"/>
      </a:hlink>
      <a:folHlink>
        <a:srgbClr val="7030A0"/>
      </a:folHlink>
    </a:clrScheme>
    <a:fontScheme name="UOPX 2.0">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2288C9F83544D48AA8266C092D24F7E" ma:contentTypeVersion="1" ma:contentTypeDescription="Create a new document." ma:contentTypeScope="" ma:versionID="563282879e6400ef3b4cf2f1588fea9f">
  <xsd:schema xmlns:xsd="http://www.w3.org/2001/XMLSchema" xmlns:xs="http://www.w3.org/2001/XMLSchema" xmlns:p="http://schemas.microsoft.com/office/2006/metadata/properties" xmlns:ns2="http://schemas.microsoft.com/sharepoint/v4" targetNamespace="http://schemas.microsoft.com/office/2006/metadata/properties" ma:root="true" ma:fieldsID="23c11eee0d542004c4a7d729835418c6" ns2:_="">
    <xsd:import namespace="http://schemas.microsoft.com/sharepoint/v4"/>
    <xsd:element name="properties">
      <xsd:complexType>
        <xsd:sequence>
          <xsd:element name="documentManagement">
            <xsd:complexType>
              <xsd:all>
                <xsd:element ref="ns2:IconOverla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8"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IconOverlay xmlns="http://schemas.microsoft.com/sharepoint/v4" xsi:nil="true"/>
  </documentManagement>
</p:properties>
</file>

<file path=customXml/itemProps1.xml><?xml version="1.0" encoding="utf-8"?>
<ds:datastoreItem xmlns:ds="http://schemas.openxmlformats.org/officeDocument/2006/customXml" ds:itemID="{A6D2C80E-7E66-4B55-9286-951A0F090A5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985BB9E-E214-4B13-8109-D339CDAF2856}">
  <ds:schemaRefs>
    <ds:schemaRef ds:uri="http://schemas.microsoft.com/sharepoint/v3/contenttype/forms"/>
  </ds:schemaRefs>
</ds:datastoreItem>
</file>

<file path=customXml/itemProps3.xml><?xml version="1.0" encoding="utf-8"?>
<ds:datastoreItem xmlns:ds="http://schemas.openxmlformats.org/officeDocument/2006/customXml" ds:itemID="{32AB2A7C-0CEE-4FF2-82AB-E2D0C009EB92}">
  <ds:schemaRef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schemas.microsoft.com/office/2006/metadata/properties"/>
    <ds:schemaRef ds:uri="http://schemas.microsoft.com/sharepoint/v4"/>
    <ds:schemaRef ds:uri="http://purl.org/dc/terms/"/>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
  <TotalTime>2416</TotalTime>
  <Words>1461</Words>
  <Application>Microsoft Office PowerPoint</Application>
  <PresentationFormat>On-screen Show (4:3)</PresentationFormat>
  <Paragraphs>65</Paragraphs>
  <Slides>6</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.HelveticaNeueDeskInterface-Regular</vt:lpstr>
      <vt:lpstr>Arial</vt:lpstr>
      <vt:lpstr>Calibri</vt:lpstr>
      <vt:lpstr>UOPX Brand PowerPoint Template</vt:lpstr>
      <vt:lpstr>Data is Our Friend:</vt:lpstr>
      <vt:lpstr>Campus context</vt:lpstr>
      <vt:lpstr>The Problem/Question:</vt:lpstr>
      <vt:lpstr>Using data to tell our story</vt:lpstr>
      <vt:lpstr>Outcomes</vt:lpstr>
      <vt:lpstr>Next steps</vt:lpstr>
    </vt:vector>
  </TitlesOfParts>
  <Company>Apollo Group,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UoPX Power Point Template</dc:title>
  <dc:creator>samt</dc:creator>
  <cp:lastModifiedBy>Sally Scott</cp:lastModifiedBy>
  <cp:revision>163</cp:revision>
  <cp:lastPrinted>2016-07-14T20:19:36Z</cp:lastPrinted>
  <dcterms:created xsi:type="dcterms:W3CDTF">2010-07-06T19:48:17Z</dcterms:created>
  <dcterms:modified xsi:type="dcterms:W3CDTF">2019-12-04T23:39:53Z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0x01010092288C9F83544D48AA8266C092D24F7E</vt:lpwstr>
  </property>
</Properties>
</file>