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30"/>
  </p:notesMasterIdLst>
  <p:sldIdLst>
    <p:sldId id="256" r:id="rId2"/>
    <p:sldId id="257" r:id="rId3"/>
    <p:sldId id="258" r:id="rId4"/>
    <p:sldId id="259" r:id="rId5"/>
    <p:sldId id="260" r:id="rId6"/>
    <p:sldId id="261" r:id="rId7"/>
    <p:sldId id="262" r:id="rId8"/>
    <p:sldId id="264" r:id="rId9"/>
    <p:sldId id="263" r:id="rId10"/>
    <p:sldId id="283"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94686" autoAdjust="0"/>
  </p:normalViewPr>
  <p:slideViewPr>
    <p:cSldViewPr snapToGrid="0">
      <p:cViewPr varScale="1">
        <p:scale>
          <a:sx n="90" d="100"/>
          <a:sy n="90" d="100"/>
        </p:scale>
        <p:origin x="816" y="84"/>
      </p:cViewPr>
      <p:guideLst/>
    </p:cSldViewPr>
  </p:slideViewPr>
  <p:outlineViewPr>
    <p:cViewPr>
      <p:scale>
        <a:sx n="33" d="100"/>
        <a:sy n="33" d="100"/>
      </p:scale>
      <p:origin x="0" y="-164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Sheet1!$AS$34</c:f>
              <c:strCache>
                <c:ptCount val="1"/>
                <c:pt idx="0">
                  <c:v>CDN Student</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Sheet1!$AR$35:$AR$38</c:f>
              <c:strCache>
                <c:ptCount val="4"/>
                <c:pt idx="0">
                  <c:v>Decreased Feeling of Isolation</c:v>
                </c:pt>
                <c:pt idx="1">
                  <c:v>Increased # of Hypoglycemic Events</c:v>
                </c:pt>
                <c:pt idx="2">
                  <c:v>Increased A1C Level</c:v>
                </c:pt>
                <c:pt idx="3">
                  <c:v>Worsened Depression</c:v>
                </c:pt>
              </c:strCache>
            </c:strRef>
          </c:cat>
          <c:val>
            <c:numRef>
              <c:f>Sheet1!$AS$35:$AS$38</c:f>
              <c:numCache>
                <c:formatCode>0%</c:formatCode>
                <c:ptCount val="4"/>
                <c:pt idx="0">
                  <c:v>0.49</c:v>
                </c:pt>
                <c:pt idx="1">
                  <c:v>0.06</c:v>
                </c:pt>
                <c:pt idx="2">
                  <c:v>0.08</c:v>
                </c:pt>
                <c:pt idx="3">
                  <c:v>0.05</c:v>
                </c:pt>
              </c:numCache>
            </c:numRef>
          </c:val>
          <c:extLst>
            <c:ext xmlns:c16="http://schemas.microsoft.com/office/drawing/2014/chart" uri="{C3380CC4-5D6E-409C-BE32-E72D297353CC}">
              <c16:uniqueId val="{00000000-0B9D-4737-8D71-00DCFF65B101}"/>
            </c:ext>
          </c:extLst>
        </c:ser>
        <c:ser>
          <c:idx val="1"/>
          <c:order val="1"/>
          <c:tx>
            <c:strRef>
              <c:f>Sheet1!$AT$34</c:f>
              <c:strCache>
                <c:ptCount val="1"/>
                <c:pt idx="0">
                  <c:v>Non-CDN Student</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Sheet1!$AR$35:$AR$38</c:f>
              <c:strCache>
                <c:ptCount val="4"/>
                <c:pt idx="0">
                  <c:v>Decreased Feeling of Isolation</c:v>
                </c:pt>
                <c:pt idx="1">
                  <c:v>Increased # of Hypoglycemic Events</c:v>
                </c:pt>
                <c:pt idx="2">
                  <c:v>Increased A1C Level</c:v>
                </c:pt>
                <c:pt idx="3">
                  <c:v>Worsened Depression</c:v>
                </c:pt>
              </c:strCache>
            </c:strRef>
          </c:cat>
          <c:val>
            <c:numRef>
              <c:f>Sheet1!$AT$35:$AT$38</c:f>
              <c:numCache>
                <c:formatCode>0%</c:formatCode>
                <c:ptCount val="4"/>
                <c:pt idx="0">
                  <c:v>0.21</c:v>
                </c:pt>
                <c:pt idx="1">
                  <c:v>0.41</c:v>
                </c:pt>
                <c:pt idx="2">
                  <c:v>0.43</c:v>
                </c:pt>
                <c:pt idx="3">
                  <c:v>0.56999999999999995</c:v>
                </c:pt>
              </c:numCache>
            </c:numRef>
          </c:val>
          <c:extLst>
            <c:ext xmlns:c16="http://schemas.microsoft.com/office/drawing/2014/chart" uri="{C3380CC4-5D6E-409C-BE32-E72D297353CC}">
              <c16:uniqueId val="{00000001-0B9D-4737-8D71-00DCFF65B101}"/>
            </c:ext>
          </c:extLst>
        </c:ser>
        <c:dLbls>
          <c:dLblPos val="outEnd"/>
          <c:showLegendKey val="0"/>
          <c:showVal val="1"/>
          <c:showCatName val="0"/>
          <c:showSerName val="0"/>
          <c:showPercent val="0"/>
          <c:showBubbleSize val="0"/>
        </c:dLbls>
        <c:gapWidth val="182"/>
        <c:axId val="591876912"/>
        <c:axId val="591877472"/>
      </c:barChart>
      <c:catAx>
        <c:axId val="591876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1877472"/>
        <c:crosses val="autoZero"/>
        <c:auto val="1"/>
        <c:lblAlgn val="ctr"/>
        <c:lblOffset val="100"/>
        <c:noMultiLvlLbl val="0"/>
      </c:catAx>
      <c:valAx>
        <c:axId val="591877472"/>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1876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68658865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4" name="Shape 144"/>
          <p:cNvSpPr txBox="1">
            <a:spLocks noGrp="1"/>
          </p:cNvSpPr>
          <p:nvPr>
            <p:ph type="body" idx="1"/>
          </p:nvPr>
        </p:nvSpPr>
        <p:spPr>
          <a:xfrm>
            <a:off x="686421" y="4400237"/>
            <a:ext cx="5485200" cy="3600900"/>
          </a:xfrm>
          <a:prstGeom prst="rect">
            <a:avLst/>
          </a:prstGeom>
          <a:noFill/>
          <a:ln>
            <a:noFill/>
          </a:ln>
        </p:spPr>
        <p:txBody>
          <a:bodyPr lIns="89600" tIns="44800" rIns="89600" bIns="448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45" name="Shape 145"/>
          <p:cNvSpPr txBox="1">
            <a:spLocks noGrp="1"/>
          </p:cNvSpPr>
          <p:nvPr>
            <p:ph type="sldNum" idx="12"/>
          </p:nvPr>
        </p:nvSpPr>
        <p:spPr>
          <a:xfrm>
            <a:off x="3884026" y="8684926"/>
            <a:ext cx="2972400" cy="459000"/>
          </a:xfrm>
          <a:prstGeom prst="rect">
            <a:avLst/>
          </a:prstGeom>
          <a:noFill/>
          <a:ln>
            <a:noFill/>
          </a:ln>
        </p:spPr>
        <p:txBody>
          <a:bodyPr lIns="89600" tIns="44800" rIns="89600" bIns="4480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1</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1719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3" name="Shape 203"/>
          <p:cNvSpPr txBox="1">
            <a:spLocks noGrp="1"/>
          </p:cNvSpPr>
          <p:nvPr>
            <p:ph type="body" idx="1"/>
          </p:nvPr>
        </p:nvSpPr>
        <p:spPr>
          <a:xfrm>
            <a:off x="686421" y="4400237"/>
            <a:ext cx="5485200" cy="3600900"/>
          </a:xfrm>
          <a:prstGeom prst="rect">
            <a:avLst/>
          </a:prstGeom>
          <a:noFill/>
          <a:ln>
            <a:noFill/>
          </a:ln>
        </p:spPr>
        <p:txBody>
          <a:bodyPr lIns="89600" tIns="44800" rIns="89600" bIns="44800" anchor="t" anchorCtr="0">
            <a:noAutofit/>
          </a:bodyPr>
          <a:lstStyle/>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p:txBody>
      </p:sp>
      <p:sp>
        <p:nvSpPr>
          <p:cNvPr id="204" name="Shape 204"/>
          <p:cNvSpPr txBox="1">
            <a:spLocks noGrp="1"/>
          </p:cNvSpPr>
          <p:nvPr>
            <p:ph type="sldNum" idx="12"/>
          </p:nvPr>
        </p:nvSpPr>
        <p:spPr>
          <a:xfrm>
            <a:off x="3884026" y="8684926"/>
            <a:ext cx="2972400" cy="459000"/>
          </a:xfrm>
          <a:prstGeom prst="rect">
            <a:avLst/>
          </a:prstGeom>
          <a:noFill/>
          <a:ln>
            <a:noFill/>
          </a:ln>
        </p:spPr>
        <p:txBody>
          <a:bodyPr lIns="89600" tIns="44800" rIns="89600" bIns="44800" anchor="b" anchorCtr="0">
            <a:noAutofit/>
          </a:bodyPr>
          <a:lstStyle/>
          <a:p>
            <a:pPr algn="r">
              <a:buSzPct val="25000"/>
            </a:pPr>
            <a:fld id="{00000000-1234-1234-1234-123412341234}" type="slidenum">
              <a:rPr lang="en" sz="1200">
                <a:latin typeface="Calibri"/>
                <a:ea typeface="Calibri"/>
                <a:cs typeface="Calibri"/>
                <a:sym typeface="Calibri"/>
              </a:rPr>
              <a:pPr algn="r">
                <a:buSzPct val="25000"/>
              </a:pPr>
              <a:t>10</a:t>
            </a:fld>
            <a:endParaRPr lang="en" sz="1200">
              <a:latin typeface="Calibri"/>
              <a:ea typeface="Calibri"/>
              <a:cs typeface="Calibri"/>
              <a:sym typeface="Calibri"/>
            </a:endParaRPr>
          </a:p>
        </p:txBody>
      </p:sp>
    </p:spTree>
    <p:extLst>
      <p:ext uri="{BB962C8B-B14F-4D97-AF65-F5344CB8AC3E}">
        <p14:creationId xmlns:p14="http://schemas.microsoft.com/office/powerpoint/2010/main" val="2283532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2" name="Shape 222"/>
          <p:cNvSpPr txBox="1">
            <a:spLocks noGrp="1"/>
          </p:cNvSpPr>
          <p:nvPr>
            <p:ph type="body" idx="1"/>
          </p:nvPr>
        </p:nvSpPr>
        <p:spPr>
          <a:xfrm>
            <a:off x="686421" y="4400237"/>
            <a:ext cx="5485200" cy="3600900"/>
          </a:xfrm>
          <a:prstGeom prst="rect">
            <a:avLst/>
          </a:prstGeom>
          <a:noFill/>
          <a:ln>
            <a:noFill/>
          </a:ln>
        </p:spPr>
        <p:txBody>
          <a:bodyPr lIns="89600" tIns="44800" rIns="89600" bIns="448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223" name="Shape 223"/>
          <p:cNvSpPr txBox="1">
            <a:spLocks noGrp="1"/>
          </p:cNvSpPr>
          <p:nvPr>
            <p:ph type="sldNum" idx="12"/>
          </p:nvPr>
        </p:nvSpPr>
        <p:spPr>
          <a:xfrm>
            <a:off x="3884026" y="8684926"/>
            <a:ext cx="2972400" cy="459000"/>
          </a:xfrm>
          <a:prstGeom prst="rect">
            <a:avLst/>
          </a:prstGeom>
          <a:noFill/>
          <a:ln>
            <a:noFill/>
          </a:ln>
        </p:spPr>
        <p:txBody>
          <a:bodyPr lIns="89600" tIns="44800" rIns="89600" bIns="448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11</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5089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6421" y="4400237"/>
            <a:ext cx="5485200" cy="3600900"/>
          </a:xfrm>
          <a:prstGeom prst="rect">
            <a:avLst/>
          </a:prstGeom>
          <a:noFill/>
          <a:ln>
            <a:noFill/>
          </a:ln>
        </p:spPr>
        <p:txBody>
          <a:bodyPr lIns="89600" tIns="44800" rIns="89600" bIns="448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232" name="Shape 232"/>
          <p:cNvSpPr txBox="1">
            <a:spLocks noGrp="1"/>
          </p:cNvSpPr>
          <p:nvPr>
            <p:ph type="sldNum" idx="12"/>
          </p:nvPr>
        </p:nvSpPr>
        <p:spPr>
          <a:xfrm>
            <a:off x="3884026" y="8684926"/>
            <a:ext cx="2972400" cy="459000"/>
          </a:xfrm>
          <a:prstGeom prst="rect">
            <a:avLst/>
          </a:prstGeom>
          <a:noFill/>
          <a:ln>
            <a:noFill/>
          </a:ln>
        </p:spPr>
        <p:txBody>
          <a:bodyPr lIns="89600" tIns="44800" rIns="89600" bIns="448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12</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6525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0" name="Shape 240"/>
          <p:cNvSpPr txBox="1">
            <a:spLocks noGrp="1"/>
          </p:cNvSpPr>
          <p:nvPr>
            <p:ph type="body" idx="1"/>
          </p:nvPr>
        </p:nvSpPr>
        <p:spPr>
          <a:xfrm>
            <a:off x="686421" y="4400237"/>
            <a:ext cx="5485200" cy="3600900"/>
          </a:xfrm>
          <a:prstGeom prst="rect">
            <a:avLst/>
          </a:prstGeom>
          <a:noFill/>
          <a:ln>
            <a:noFill/>
          </a:ln>
        </p:spPr>
        <p:txBody>
          <a:bodyPr lIns="89600" tIns="44800" rIns="89600" bIns="448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241" name="Shape 241"/>
          <p:cNvSpPr txBox="1">
            <a:spLocks noGrp="1"/>
          </p:cNvSpPr>
          <p:nvPr>
            <p:ph type="sldNum" idx="12"/>
          </p:nvPr>
        </p:nvSpPr>
        <p:spPr>
          <a:xfrm>
            <a:off x="3884026" y="8684926"/>
            <a:ext cx="2972400" cy="459000"/>
          </a:xfrm>
          <a:prstGeom prst="rect">
            <a:avLst/>
          </a:prstGeom>
          <a:noFill/>
          <a:ln>
            <a:noFill/>
          </a:ln>
        </p:spPr>
        <p:txBody>
          <a:bodyPr lIns="89600" tIns="44800" rIns="89600" bIns="448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13</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824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8" name="Shape 248"/>
          <p:cNvSpPr txBox="1">
            <a:spLocks noGrp="1"/>
          </p:cNvSpPr>
          <p:nvPr>
            <p:ph type="body" idx="1"/>
          </p:nvPr>
        </p:nvSpPr>
        <p:spPr>
          <a:xfrm>
            <a:off x="686421" y="4400237"/>
            <a:ext cx="5485200" cy="3600900"/>
          </a:xfrm>
          <a:prstGeom prst="rect">
            <a:avLst/>
          </a:prstGeom>
          <a:noFill/>
          <a:ln>
            <a:noFill/>
          </a:ln>
        </p:spPr>
        <p:txBody>
          <a:bodyPr lIns="89600" tIns="44800" rIns="89600" bIns="448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Refer to programs as OFF TO COLLEGE PROGRAM and CAMPUS TOOLKITS PROGRAM</a:t>
            </a:r>
          </a:p>
        </p:txBody>
      </p:sp>
      <p:sp>
        <p:nvSpPr>
          <p:cNvPr id="249" name="Shape 249"/>
          <p:cNvSpPr txBox="1">
            <a:spLocks noGrp="1"/>
          </p:cNvSpPr>
          <p:nvPr>
            <p:ph type="sldNum" idx="12"/>
          </p:nvPr>
        </p:nvSpPr>
        <p:spPr>
          <a:xfrm>
            <a:off x="3884026" y="8684926"/>
            <a:ext cx="2972400" cy="459000"/>
          </a:xfrm>
          <a:prstGeom prst="rect">
            <a:avLst/>
          </a:prstGeom>
          <a:noFill/>
          <a:ln>
            <a:noFill/>
          </a:ln>
        </p:spPr>
        <p:txBody>
          <a:bodyPr lIns="89600" tIns="44800" rIns="89600" bIns="448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14</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2494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7" name="Shape 257"/>
          <p:cNvSpPr txBox="1">
            <a:spLocks noGrp="1"/>
          </p:cNvSpPr>
          <p:nvPr>
            <p:ph type="body" idx="1"/>
          </p:nvPr>
        </p:nvSpPr>
        <p:spPr>
          <a:xfrm>
            <a:off x="686421" y="4400237"/>
            <a:ext cx="5485200" cy="3600900"/>
          </a:xfrm>
          <a:prstGeom prst="rect">
            <a:avLst/>
          </a:prstGeom>
          <a:noFill/>
          <a:ln>
            <a:noFill/>
          </a:ln>
        </p:spPr>
        <p:txBody>
          <a:bodyPr lIns="89600" tIns="44800" rIns="89600" bIns="448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Program name is OFF TO COLLEGE PROGRAM</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-Event Host Guide launched in 2015 at American Association of Diabetes Educators conference</a:t>
            </a: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-Audience-specific booklets launched in 2016 at Children with Diabetes Conference</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The Off to College program and its resources are CURRENTLY AVAILABLE at no cost to any school, clinic, student, or parent</a:t>
            </a:r>
          </a:p>
        </p:txBody>
      </p:sp>
      <p:sp>
        <p:nvSpPr>
          <p:cNvPr id="258" name="Shape 258"/>
          <p:cNvSpPr txBox="1">
            <a:spLocks noGrp="1"/>
          </p:cNvSpPr>
          <p:nvPr>
            <p:ph type="sldNum" idx="12"/>
          </p:nvPr>
        </p:nvSpPr>
        <p:spPr>
          <a:xfrm>
            <a:off x="3884026" y="8684926"/>
            <a:ext cx="2972400" cy="459000"/>
          </a:xfrm>
          <a:prstGeom prst="rect">
            <a:avLst/>
          </a:prstGeom>
          <a:noFill/>
          <a:ln>
            <a:noFill/>
          </a:ln>
        </p:spPr>
        <p:txBody>
          <a:bodyPr lIns="89600" tIns="44800" rIns="89600" bIns="448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15</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9747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8" name="Shape 268"/>
          <p:cNvSpPr txBox="1">
            <a:spLocks noGrp="1"/>
          </p:cNvSpPr>
          <p:nvPr>
            <p:ph type="body" idx="1"/>
          </p:nvPr>
        </p:nvSpPr>
        <p:spPr>
          <a:xfrm>
            <a:off x="686421" y="4400237"/>
            <a:ext cx="5485200" cy="3600900"/>
          </a:xfrm>
          <a:prstGeom prst="rect">
            <a:avLst/>
          </a:prstGeom>
          <a:noFill/>
          <a:ln>
            <a:noFill/>
          </a:ln>
        </p:spPr>
        <p:txBody>
          <a:bodyPr lIns="89600" tIns="44800" rIns="89600" bIns="448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Program name is CAMPUS TOOLKITS</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-CDN was hearing about increasing number of diabetes related campus incidents (deaths, hospital visits, etc.)</a:t>
            </a: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-Conducted survey of young adults and disability service providers to understand gaps on college campuses related to young adult needs</a:t>
            </a: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-Formed Campus Advisory Committee of 11 campus professionals to help develop a program to address these gaps</a:t>
            </a: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-Identified a multi-departmental approach as the best way to ensure young adults with diabetes needs are addressed on college campuses</a:t>
            </a: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-Pilot program launching in September 2017</a:t>
            </a:r>
          </a:p>
        </p:txBody>
      </p:sp>
      <p:sp>
        <p:nvSpPr>
          <p:cNvPr id="269" name="Shape 269"/>
          <p:cNvSpPr txBox="1">
            <a:spLocks noGrp="1"/>
          </p:cNvSpPr>
          <p:nvPr>
            <p:ph type="sldNum" idx="12"/>
          </p:nvPr>
        </p:nvSpPr>
        <p:spPr>
          <a:xfrm>
            <a:off x="3884026" y="8684926"/>
            <a:ext cx="2972400" cy="459000"/>
          </a:xfrm>
          <a:prstGeom prst="rect">
            <a:avLst/>
          </a:prstGeom>
          <a:noFill/>
          <a:ln>
            <a:noFill/>
          </a:ln>
        </p:spPr>
        <p:txBody>
          <a:bodyPr lIns="89600" tIns="44800" rIns="89600" bIns="448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16</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3698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86421" y="4400237"/>
            <a:ext cx="5485200" cy="3600900"/>
          </a:xfrm>
          <a:prstGeom prst="rect">
            <a:avLst/>
          </a:prstGeom>
          <a:noFill/>
          <a:ln>
            <a:noFill/>
          </a:ln>
        </p:spPr>
        <p:txBody>
          <a:bodyPr lIns="89600" tIns="89600" rIns="89600" bIns="89600" anchor="ctr" anchorCtr="0">
            <a:noAutofit/>
          </a:bodyPr>
          <a:lstStyle/>
          <a:p>
            <a:pPr lvl="0" rtl="0">
              <a:spcBef>
                <a:spcPts val="0"/>
              </a:spcBef>
              <a:buNone/>
            </a:pPr>
            <a:endParaRPr sz="1400"/>
          </a:p>
        </p:txBody>
      </p:sp>
      <p:sp>
        <p:nvSpPr>
          <p:cNvPr id="276" name="Shape 2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958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3" name="Shape 283"/>
          <p:cNvSpPr txBox="1">
            <a:spLocks noGrp="1"/>
          </p:cNvSpPr>
          <p:nvPr>
            <p:ph type="body" idx="1"/>
          </p:nvPr>
        </p:nvSpPr>
        <p:spPr>
          <a:xfrm>
            <a:off x="686421" y="4400237"/>
            <a:ext cx="5485200" cy="3600900"/>
          </a:xfrm>
          <a:prstGeom prst="rect">
            <a:avLst/>
          </a:prstGeom>
          <a:noFill/>
          <a:ln>
            <a:noFill/>
          </a:ln>
        </p:spPr>
        <p:txBody>
          <a:bodyPr lIns="89600" tIns="44800" rIns="89600" bIns="448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 </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284" name="Shape 284"/>
          <p:cNvSpPr txBox="1">
            <a:spLocks noGrp="1"/>
          </p:cNvSpPr>
          <p:nvPr>
            <p:ph type="sldNum" idx="12"/>
          </p:nvPr>
        </p:nvSpPr>
        <p:spPr>
          <a:xfrm>
            <a:off x="3884026" y="8684926"/>
            <a:ext cx="2972400" cy="459000"/>
          </a:xfrm>
          <a:prstGeom prst="rect">
            <a:avLst/>
          </a:prstGeom>
          <a:noFill/>
          <a:ln>
            <a:noFill/>
          </a:ln>
        </p:spPr>
        <p:txBody>
          <a:bodyPr lIns="89600" tIns="44800" rIns="89600" bIns="448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18</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8186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1" name="Shape 291"/>
          <p:cNvSpPr txBox="1">
            <a:spLocks noGrp="1"/>
          </p:cNvSpPr>
          <p:nvPr>
            <p:ph type="body" idx="1"/>
          </p:nvPr>
        </p:nvSpPr>
        <p:spPr>
          <a:xfrm>
            <a:off x="686421" y="4400237"/>
            <a:ext cx="5485200" cy="3600900"/>
          </a:xfrm>
          <a:prstGeom prst="rect">
            <a:avLst/>
          </a:prstGeom>
          <a:noFill/>
          <a:ln>
            <a:noFill/>
          </a:ln>
        </p:spPr>
        <p:txBody>
          <a:bodyPr lIns="89600" tIns="44800" rIns="89600" bIns="448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292" name="Shape 292"/>
          <p:cNvSpPr txBox="1">
            <a:spLocks noGrp="1"/>
          </p:cNvSpPr>
          <p:nvPr>
            <p:ph type="sldNum" idx="12"/>
          </p:nvPr>
        </p:nvSpPr>
        <p:spPr>
          <a:xfrm>
            <a:off x="3884026" y="8684926"/>
            <a:ext cx="2972400" cy="459000"/>
          </a:xfrm>
          <a:prstGeom prst="rect">
            <a:avLst/>
          </a:prstGeom>
          <a:noFill/>
          <a:ln>
            <a:noFill/>
          </a:ln>
        </p:spPr>
        <p:txBody>
          <a:bodyPr lIns="89600" tIns="44800" rIns="89600" bIns="448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19</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7468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6421" y="4400237"/>
            <a:ext cx="5485200" cy="3600900"/>
          </a:xfrm>
          <a:prstGeom prst="rect">
            <a:avLst/>
          </a:prstGeom>
          <a:noFill/>
          <a:ln>
            <a:noFill/>
          </a:ln>
        </p:spPr>
        <p:txBody>
          <a:bodyPr lIns="89600" tIns="44800" rIns="89600" bIns="448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53" name="Shape 153"/>
          <p:cNvSpPr txBox="1">
            <a:spLocks noGrp="1"/>
          </p:cNvSpPr>
          <p:nvPr>
            <p:ph type="sldNum" idx="12"/>
          </p:nvPr>
        </p:nvSpPr>
        <p:spPr>
          <a:xfrm>
            <a:off x="3884026" y="8684926"/>
            <a:ext cx="2972400" cy="459000"/>
          </a:xfrm>
          <a:prstGeom prst="rect">
            <a:avLst/>
          </a:prstGeom>
          <a:noFill/>
          <a:ln>
            <a:noFill/>
          </a:ln>
        </p:spPr>
        <p:txBody>
          <a:bodyPr lIns="89600" tIns="44800" rIns="89600" bIns="448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2</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3147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686421" y="4400237"/>
            <a:ext cx="5485200" cy="3600900"/>
          </a:xfrm>
          <a:prstGeom prst="rect">
            <a:avLst/>
          </a:prstGeom>
          <a:noFill/>
          <a:ln>
            <a:noFill/>
          </a:ln>
        </p:spPr>
        <p:txBody>
          <a:bodyPr lIns="89600" tIns="89600" rIns="89600" bIns="89600" anchor="ctr" anchorCtr="0">
            <a:noAutofit/>
          </a:bodyPr>
          <a:lstStyle/>
          <a:p>
            <a:pPr lvl="0" rtl="0">
              <a:spcBef>
                <a:spcPts val="0"/>
              </a:spcBef>
              <a:buNone/>
            </a:pPr>
            <a:endParaRPr sz="1400"/>
          </a:p>
        </p:txBody>
      </p:sp>
      <p:sp>
        <p:nvSpPr>
          <p:cNvPr id="299" name="Shape 29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29375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86421" y="4400237"/>
            <a:ext cx="5485200" cy="3600900"/>
          </a:xfrm>
          <a:prstGeom prst="rect">
            <a:avLst/>
          </a:prstGeom>
          <a:noFill/>
          <a:ln>
            <a:noFill/>
          </a:ln>
        </p:spPr>
        <p:txBody>
          <a:bodyPr lIns="89600" tIns="89600" rIns="89600" bIns="89600" anchor="ctr" anchorCtr="0">
            <a:noAutofit/>
          </a:bodyPr>
          <a:lstStyle/>
          <a:p>
            <a:pPr lvl="0" rtl="0">
              <a:spcBef>
                <a:spcPts val="0"/>
              </a:spcBef>
              <a:buNone/>
            </a:pPr>
            <a:endParaRPr sz="1400"/>
          </a:p>
        </p:txBody>
      </p:sp>
      <p:sp>
        <p:nvSpPr>
          <p:cNvPr id="306" name="Shape 3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7833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13" name="Shape 313"/>
          <p:cNvSpPr txBox="1">
            <a:spLocks noGrp="1"/>
          </p:cNvSpPr>
          <p:nvPr>
            <p:ph type="body" idx="1"/>
          </p:nvPr>
        </p:nvSpPr>
        <p:spPr>
          <a:xfrm>
            <a:off x="686421" y="4400237"/>
            <a:ext cx="5485200" cy="3600900"/>
          </a:xfrm>
          <a:prstGeom prst="rect">
            <a:avLst/>
          </a:prstGeom>
          <a:noFill/>
          <a:ln>
            <a:noFill/>
          </a:ln>
        </p:spPr>
        <p:txBody>
          <a:bodyPr lIns="89600" tIns="44800" rIns="89600" bIns="448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314" name="Shape 314"/>
          <p:cNvSpPr txBox="1">
            <a:spLocks noGrp="1"/>
          </p:cNvSpPr>
          <p:nvPr>
            <p:ph type="sldNum" idx="12"/>
          </p:nvPr>
        </p:nvSpPr>
        <p:spPr>
          <a:xfrm>
            <a:off x="3884026" y="8684926"/>
            <a:ext cx="2972400" cy="459000"/>
          </a:xfrm>
          <a:prstGeom prst="rect">
            <a:avLst/>
          </a:prstGeom>
          <a:noFill/>
          <a:ln>
            <a:noFill/>
          </a:ln>
        </p:spPr>
        <p:txBody>
          <a:bodyPr lIns="89600" tIns="44800" rIns="89600" bIns="448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Arial"/>
                <a:ea typeface="Arial"/>
                <a:cs typeface="Arial"/>
                <a:sym typeface="Arial"/>
              </a:rPr>
              <a:t>22</a:t>
            </a:fld>
            <a:endParaRPr lang="en"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350297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2" name="Shape 322"/>
          <p:cNvSpPr txBox="1">
            <a:spLocks noGrp="1"/>
          </p:cNvSpPr>
          <p:nvPr>
            <p:ph type="body" idx="1"/>
          </p:nvPr>
        </p:nvSpPr>
        <p:spPr>
          <a:xfrm>
            <a:off x="686421" y="4400237"/>
            <a:ext cx="5485200" cy="3600900"/>
          </a:xfrm>
          <a:prstGeom prst="rect">
            <a:avLst/>
          </a:prstGeom>
          <a:noFill/>
          <a:ln>
            <a:noFill/>
          </a:ln>
        </p:spPr>
        <p:txBody>
          <a:bodyPr lIns="89600" tIns="44800" rIns="89600" bIns="448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323" name="Shape 323"/>
          <p:cNvSpPr txBox="1">
            <a:spLocks noGrp="1"/>
          </p:cNvSpPr>
          <p:nvPr>
            <p:ph type="sldNum" idx="12"/>
          </p:nvPr>
        </p:nvSpPr>
        <p:spPr>
          <a:xfrm>
            <a:off x="3884026" y="8684926"/>
            <a:ext cx="2972400" cy="459000"/>
          </a:xfrm>
          <a:prstGeom prst="rect">
            <a:avLst/>
          </a:prstGeom>
          <a:noFill/>
          <a:ln>
            <a:noFill/>
          </a:ln>
        </p:spPr>
        <p:txBody>
          <a:bodyPr lIns="89600" tIns="44800" rIns="89600" bIns="448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23</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56305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1" name="Shape 331"/>
          <p:cNvSpPr txBox="1">
            <a:spLocks noGrp="1"/>
          </p:cNvSpPr>
          <p:nvPr>
            <p:ph type="body" idx="1"/>
          </p:nvPr>
        </p:nvSpPr>
        <p:spPr>
          <a:xfrm>
            <a:off x="686421" y="4400237"/>
            <a:ext cx="5485200" cy="3600900"/>
          </a:xfrm>
          <a:prstGeom prst="rect">
            <a:avLst/>
          </a:prstGeom>
          <a:noFill/>
          <a:ln>
            <a:noFill/>
          </a:ln>
        </p:spPr>
        <p:txBody>
          <a:bodyPr lIns="89600" tIns="44800" rIns="89600" bIns="448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Contact CDN for more info about these programs</a:t>
            </a:r>
          </a:p>
        </p:txBody>
      </p:sp>
      <p:sp>
        <p:nvSpPr>
          <p:cNvPr id="332" name="Shape 332"/>
          <p:cNvSpPr txBox="1">
            <a:spLocks noGrp="1"/>
          </p:cNvSpPr>
          <p:nvPr>
            <p:ph type="sldNum" idx="12"/>
          </p:nvPr>
        </p:nvSpPr>
        <p:spPr>
          <a:xfrm>
            <a:off x="3884026" y="8684926"/>
            <a:ext cx="2972400" cy="459000"/>
          </a:xfrm>
          <a:prstGeom prst="rect">
            <a:avLst/>
          </a:prstGeom>
          <a:noFill/>
          <a:ln>
            <a:noFill/>
          </a:ln>
        </p:spPr>
        <p:txBody>
          <a:bodyPr lIns="89600" tIns="44800" rIns="89600" bIns="448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24</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7521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8" name="Shape 338"/>
          <p:cNvSpPr txBox="1">
            <a:spLocks noGrp="1"/>
          </p:cNvSpPr>
          <p:nvPr>
            <p:ph type="body" idx="1"/>
          </p:nvPr>
        </p:nvSpPr>
        <p:spPr>
          <a:xfrm>
            <a:off x="686421" y="4400237"/>
            <a:ext cx="5485200" cy="3600900"/>
          </a:xfrm>
          <a:prstGeom prst="rect">
            <a:avLst/>
          </a:prstGeom>
          <a:noFill/>
          <a:ln>
            <a:noFill/>
          </a:ln>
        </p:spPr>
        <p:txBody>
          <a:bodyPr lIns="89600" tIns="44800" rIns="89600" bIns="448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sz="1200" b="0" i="0" u="none" strike="noStrike" cap="none">
                <a:solidFill>
                  <a:schemeClr val="dk1"/>
                </a:solidFill>
                <a:latin typeface="Calibri"/>
                <a:ea typeface="Calibri"/>
                <a:cs typeface="Calibri"/>
                <a:sym typeface="Calibri"/>
              </a:rPr>
              <a:t>These materials are currently available</a:t>
            </a:r>
          </a:p>
        </p:txBody>
      </p:sp>
      <p:sp>
        <p:nvSpPr>
          <p:cNvPr id="339" name="Shape 339"/>
          <p:cNvSpPr txBox="1">
            <a:spLocks noGrp="1"/>
          </p:cNvSpPr>
          <p:nvPr>
            <p:ph type="sldNum" idx="12"/>
          </p:nvPr>
        </p:nvSpPr>
        <p:spPr>
          <a:xfrm>
            <a:off x="3884026" y="8684926"/>
            <a:ext cx="2972400" cy="459000"/>
          </a:xfrm>
          <a:prstGeom prst="rect">
            <a:avLst/>
          </a:prstGeom>
          <a:noFill/>
          <a:ln>
            <a:noFill/>
          </a:ln>
        </p:spPr>
        <p:txBody>
          <a:bodyPr lIns="89600" tIns="44800" rIns="89600" bIns="448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25</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3978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5" name="Shape 345"/>
          <p:cNvSpPr txBox="1">
            <a:spLocks noGrp="1"/>
          </p:cNvSpPr>
          <p:nvPr>
            <p:ph type="body" idx="1"/>
          </p:nvPr>
        </p:nvSpPr>
        <p:spPr>
          <a:xfrm>
            <a:off x="686421" y="4400237"/>
            <a:ext cx="5485200" cy="3600900"/>
          </a:xfrm>
          <a:prstGeom prst="rect">
            <a:avLst/>
          </a:prstGeom>
          <a:noFill/>
          <a:ln>
            <a:noFill/>
          </a:ln>
        </p:spPr>
        <p:txBody>
          <a:bodyPr lIns="89600" tIns="44800" rIns="89600" bIns="448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346" name="Shape 346"/>
          <p:cNvSpPr txBox="1">
            <a:spLocks noGrp="1"/>
          </p:cNvSpPr>
          <p:nvPr>
            <p:ph type="sldNum" idx="12"/>
          </p:nvPr>
        </p:nvSpPr>
        <p:spPr>
          <a:xfrm>
            <a:off x="3884026" y="8684926"/>
            <a:ext cx="2972400" cy="459000"/>
          </a:xfrm>
          <a:prstGeom prst="rect">
            <a:avLst/>
          </a:prstGeom>
          <a:noFill/>
          <a:ln>
            <a:noFill/>
          </a:ln>
        </p:spPr>
        <p:txBody>
          <a:bodyPr lIns="89600" tIns="44800" rIns="89600" bIns="448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26</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12774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6421" y="4400237"/>
            <a:ext cx="5485200" cy="3600900"/>
          </a:xfrm>
          <a:prstGeom prst="rect">
            <a:avLst/>
          </a:prstGeom>
          <a:noFill/>
          <a:ln>
            <a:noFill/>
          </a:ln>
        </p:spPr>
        <p:txBody>
          <a:bodyPr lIns="89600" tIns="89600" rIns="89600" bIns="89600" anchor="ctr" anchorCtr="0">
            <a:noAutofit/>
          </a:bodyPr>
          <a:lstStyle/>
          <a:p>
            <a:pPr lvl="0" rtl="0">
              <a:spcBef>
                <a:spcPts val="0"/>
              </a:spcBef>
              <a:buNone/>
            </a:pPr>
            <a:endParaRPr sz="1400"/>
          </a:p>
        </p:txBody>
      </p:sp>
      <p:sp>
        <p:nvSpPr>
          <p:cNvPr id="353" name="Shape 3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27039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txBox="1">
            <a:spLocks noGrp="1"/>
          </p:cNvSpPr>
          <p:nvPr>
            <p:ph type="body" idx="1"/>
          </p:nvPr>
        </p:nvSpPr>
        <p:spPr>
          <a:xfrm>
            <a:off x="686421" y="4400237"/>
            <a:ext cx="5485200" cy="3600900"/>
          </a:xfrm>
          <a:prstGeom prst="rect">
            <a:avLst/>
          </a:prstGeom>
          <a:noFill/>
          <a:ln>
            <a:noFill/>
          </a:ln>
        </p:spPr>
        <p:txBody>
          <a:bodyPr lIns="89600" tIns="89600" rIns="89600" bIns="89600" anchor="ctr" anchorCtr="0">
            <a:noAutofit/>
          </a:bodyPr>
          <a:lstStyle/>
          <a:p>
            <a:pPr lvl="0" rtl="0">
              <a:spcBef>
                <a:spcPts val="0"/>
              </a:spcBef>
              <a:buNone/>
            </a:pPr>
            <a:endParaRPr sz="1400"/>
          </a:p>
        </p:txBody>
      </p:sp>
      <p:sp>
        <p:nvSpPr>
          <p:cNvPr id="359" name="Shape 35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7562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6421" y="4400237"/>
            <a:ext cx="5485200" cy="3600900"/>
          </a:xfrm>
          <a:prstGeom prst="rect">
            <a:avLst/>
          </a:prstGeom>
          <a:noFill/>
          <a:ln>
            <a:noFill/>
          </a:ln>
        </p:spPr>
        <p:txBody>
          <a:bodyPr lIns="89600" tIns="89600" rIns="89600" bIns="89600" anchor="ctr" anchorCtr="0">
            <a:noAutofit/>
          </a:bodyPr>
          <a:lstStyle/>
          <a:p>
            <a:pPr lvl="0" rtl="0">
              <a:spcBef>
                <a:spcPts val="0"/>
              </a:spcBef>
              <a:buNone/>
            </a:pPr>
            <a:endParaRPr sz="1400"/>
          </a:p>
        </p:txBody>
      </p:sp>
      <p:sp>
        <p:nvSpPr>
          <p:cNvPr id="163" name="Shape 16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6341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6421" y="4400237"/>
            <a:ext cx="5485200" cy="3600900"/>
          </a:xfrm>
          <a:prstGeom prst="rect">
            <a:avLst/>
          </a:prstGeom>
          <a:noFill/>
          <a:ln>
            <a:noFill/>
          </a:ln>
        </p:spPr>
        <p:txBody>
          <a:bodyPr lIns="89600" tIns="89600" rIns="89600" bIns="89600" anchor="ctr" anchorCtr="0">
            <a:noAutofit/>
          </a:bodyPr>
          <a:lstStyle/>
          <a:p>
            <a:pPr lvl="0" rtl="0">
              <a:spcBef>
                <a:spcPts val="0"/>
              </a:spcBef>
              <a:buNone/>
            </a:pPr>
            <a:endParaRPr sz="1400"/>
          </a:p>
        </p:txBody>
      </p:sp>
      <p:sp>
        <p:nvSpPr>
          <p:cNvPr id="169" name="Shape 1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7690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6421" y="4400237"/>
            <a:ext cx="5485200" cy="3600900"/>
          </a:xfrm>
          <a:prstGeom prst="rect">
            <a:avLst/>
          </a:prstGeom>
          <a:noFill/>
          <a:ln>
            <a:noFill/>
          </a:ln>
        </p:spPr>
        <p:txBody>
          <a:bodyPr lIns="89600" tIns="89600" rIns="89600" bIns="89600" anchor="ctr" anchorCtr="0">
            <a:noAutofit/>
          </a:bodyPr>
          <a:lstStyle/>
          <a:p>
            <a:pPr lvl="0" rtl="0">
              <a:spcBef>
                <a:spcPts val="0"/>
              </a:spcBef>
              <a:buNone/>
            </a:pPr>
            <a:endParaRPr sz="1400"/>
          </a:p>
        </p:txBody>
      </p:sp>
      <p:sp>
        <p:nvSpPr>
          <p:cNvPr id="176" name="Shape 1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1222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6421" y="4400237"/>
            <a:ext cx="5485200" cy="3600900"/>
          </a:xfrm>
          <a:prstGeom prst="rect">
            <a:avLst/>
          </a:prstGeom>
          <a:noFill/>
          <a:ln>
            <a:noFill/>
          </a:ln>
        </p:spPr>
        <p:txBody>
          <a:bodyPr lIns="89600" tIns="89600" rIns="89600" bIns="89600" anchor="ctr" anchorCtr="0">
            <a:noAutofit/>
          </a:bodyPr>
          <a:lstStyle/>
          <a:p>
            <a:pPr lvl="0" rtl="0">
              <a:spcBef>
                <a:spcPts val="0"/>
              </a:spcBef>
              <a:buNone/>
            </a:pPr>
            <a:endParaRPr sz="1400"/>
          </a:p>
        </p:txBody>
      </p:sp>
      <p:sp>
        <p:nvSpPr>
          <p:cNvPr id="186" name="Shape 1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8558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4" name="Shape 194"/>
          <p:cNvSpPr txBox="1">
            <a:spLocks noGrp="1"/>
          </p:cNvSpPr>
          <p:nvPr>
            <p:ph type="body" idx="1"/>
          </p:nvPr>
        </p:nvSpPr>
        <p:spPr>
          <a:xfrm>
            <a:off x="686421" y="4400237"/>
            <a:ext cx="5485200" cy="3600900"/>
          </a:xfrm>
          <a:prstGeom prst="rect">
            <a:avLst/>
          </a:prstGeom>
          <a:noFill/>
          <a:ln>
            <a:noFill/>
          </a:ln>
        </p:spPr>
        <p:txBody>
          <a:bodyPr lIns="89600" tIns="44800" rIns="89600" bIns="448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95" name="Shape 195"/>
          <p:cNvSpPr txBox="1">
            <a:spLocks noGrp="1"/>
          </p:cNvSpPr>
          <p:nvPr>
            <p:ph type="sldNum" idx="12"/>
          </p:nvPr>
        </p:nvSpPr>
        <p:spPr>
          <a:xfrm>
            <a:off x="3884026" y="8684926"/>
            <a:ext cx="2972400" cy="459000"/>
          </a:xfrm>
          <a:prstGeom prst="rect">
            <a:avLst/>
          </a:prstGeom>
          <a:noFill/>
          <a:ln>
            <a:noFill/>
          </a:ln>
        </p:spPr>
        <p:txBody>
          <a:bodyPr lIns="89600" tIns="44800" rIns="89600" bIns="448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7</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5533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2" name="Shape 212"/>
          <p:cNvSpPr txBox="1">
            <a:spLocks noGrp="1"/>
          </p:cNvSpPr>
          <p:nvPr>
            <p:ph type="body" idx="1"/>
          </p:nvPr>
        </p:nvSpPr>
        <p:spPr>
          <a:xfrm>
            <a:off x="686421" y="4400237"/>
            <a:ext cx="5485200" cy="3600900"/>
          </a:xfrm>
          <a:prstGeom prst="rect">
            <a:avLst/>
          </a:prstGeom>
          <a:noFill/>
          <a:ln>
            <a:noFill/>
          </a:ln>
        </p:spPr>
        <p:txBody>
          <a:bodyPr lIns="89600" tIns="44800" rIns="89600" bIns="448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213" name="Shape 213"/>
          <p:cNvSpPr txBox="1">
            <a:spLocks noGrp="1"/>
          </p:cNvSpPr>
          <p:nvPr>
            <p:ph type="sldNum" idx="12"/>
          </p:nvPr>
        </p:nvSpPr>
        <p:spPr>
          <a:xfrm>
            <a:off x="3884026" y="8684926"/>
            <a:ext cx="2972400" cy="459000"/>
          </a:xfrm>
          <a:prstGeom prst="rect">
            <a:avLst/>
          </a:prstGeom>
          <a:noFill/>
          <a:ln>
            <a:noFill/>
          </a:ln>
        </p:spPr>
        <p:txBody>
          <a:bodyPr lIns="89600" tIns="44800" rIns="89600" bIns="448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8</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9865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3" name="Shape 203"/>
          <p:cNvSpPr txBox="1">
            <a:spLocks noGrp="1"/>
          </p:cNvSpPr>
          <p:nvPr>
            <p:ph type="body" idx="1"/>
          </p:nvPr>
        </p:nvSpPr>
        <p:spPr>
          <a:xfrm>
            <a:off x="686421" y="4400237"/>
            <a:ext cx="5485200" cy="3600900"/>
          </a:xfrm>
          <a:prstGeom prst="rect">
            <a:avLst/>
          </a:prstGeom>
          <a:noFill/>
          <a:ln>
            <a:noFill/>
          </a:ln>
        </p:spPr>
        <p:txBody>
          <a:bodyPr lIns="89600" tIns="44800" rIns="89600" bIns="448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204" name="Shape 204"/>
          <p:cNvSpPr txBox="1">
            <a:spLocks noGrp="1"/>
          </p:cNvSpPr>
          <p:nvPr>
            <p:ph type="sldNum" idx="12"/>
          </p:nvPr>
        </p:nvSpPr>
        <p:spPr>
          <a:xfrm>
            <a:off x="3884026" y="8684926"/>
            <a:ext cx="2972400" cy="459000"/>
          </a:xfrm>
          <a:prstGeom prst="rect">
            <a:avLst/>
          </a:prstGeom>
          <a:noFill/>
          <a:ln>
            <a:noFill/>
          </a:ln>
        </p:spPr>
        <p:txBody>
          <a:bodyPr lIns="89600" tIns="44800" rIns="89600" bIns="448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9</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86091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9"/>
        <p:cNvGrpSpPr/>
        <p:nvPr/>
      </p:nvGrpSpPr>
      <p:grpSpPr>
        <a:xfrm>
          <a:off x="0" y="0"/>
          <a:ext cx="0" cy="0"/>
          <a:chOff x="0" y="0"/>
          <a:chExt cx="0" cy="0"/>
        </a:xfrm>
      </p:grpSpPr>
      <p:sp>
        <p:nvSpPr>
          <p:cNvPr id="60" name="Shape 60"/>
          <p:cNvSpPr/>
          <p:nvPr/>
        </p:nvSpPr>
        <p:spPr>
          <a:xfrm>
            <a:off x="0" y="4800600"/>
            <a:ext cx="9144000" cy="342900"/>
          </a:xfrm>
          <a:prstGeom prst="rect">
            <a:avLst/>
          </a:prstGeom>
          <a:solidFill>
            <a:schemeClr val="accent2"/>
          </a:solidFill>
          <a:ln>
            <a:noFill/>
          </a:ln>
        </p:spPr>
        <p:txBody>
          <a:bodyPr lIns="68575" tIns="68575" rIns="68575" bIns="68575" anchor="ctr" anchorCtr="0">
            <a:noAutofit/>
          </a:bodyPr>
          <a:lstStyle/>
          <a:p>
            <a:pPr lvl="0">
              <a:spcBef>
                <a:spcPts val="0"/>
              </a:spcBef>
              <a:buNone/>
            </a:pPr>
            <a:endParaRPr/>
          </a:p>
        </p:txBody>
      </p:sp>
      <p:sp>
        <p:nvSpPr>
          <p:cNvPr id="61" name="Shape 61"/>
          <p:cNvSpPr/>
          <p:nvPr/>
        </p:nvSpPr>
        <p:spPr>
          <a:xfrm>
            <a:off x="0" y="4750737"/>
            <a:ext cx="9144000" cy="50100"/>
          </a:xfrm>
          <a:prstGeom prst="rect">
            <a:avLst/>
          </a:prstGeom>
          <a:solidFill>
            <a:schemeClr val="accent1"/>
          </a:solidFill>
          <a:ln>
            <a:noFill/>
          </a:ln>
        </p:spPr>
        <p:txBody>
          <a:bodyPr lIns="68575" tIns="68575" rIns="68575" bIns="68575" anchor="ctr" anchorCtr="0">
            <a:noAutofit/>
          </a:bodyPr>
          <a:lstStyle/>
          <a:p>
            <a:pPr lvl="0">
              <a:spcBef>
                <a:spcPts val="0"/>
              </a:spcBef>
              <a:buNone/>
            </a:pPr>
            <a:endParaRPr/>
          </a:p>
        </p:txBody>
      </p:sp>
      <p:sp>
        <p:nvSpPr>
          <p:cNvPr id="62" name="Shape 62"/>
          <p:cNvSpPr txBox="1">
            <a:spLocks noGrp="1"/>
          </p:cNvSpPr>
          <p:nvPr>
            <p:ph type="ctrTitle"/>
          </p:nvPr>
        </p:nvSpPr>
        <p:spPr>
          <a:xfrm>
            <a:off x="822959" y="569214"/>
            <a:ext cx="7543800" cy="2674500"/>
          </a:xfrm>
          <a:prstGeom prst="rect">
            <a:avLst/>
          </a:prstGeom>
          <a:noFill/>
          <a:ln>
            <a:noFill/>
          </a:ln>
        </p:spPr>
        <p:txBody>
          <a:bodyPr lIns="68575" tIns="68575" rIns="68575" bIns="68575" anchor="b" anchorCtr="0"/>
          <a:lstStyle>
            <a:lvl1pPr marL="0" marR="0" lvl="0" indent="0" algn="l" rtl="0">
              <a:lnSpc>
                <a:spcPct val="85000"/>
              </a:lnSpc>
              <a:spcBef>
                <a:spcPts val="0"/>
              </a:spcBef>
              <a:buClr>
                <a:srgbClr val="262626"/>
              </a:buClr>
              <a:buFont typeface="Calibri"/>
              <a:buNone/>
              <a:defRPr sz="6000" b="0" i="0" u="none" strike="noStrike" cap="none">
                <a:solidFill>
                  <a:srgbClr val="262626"/>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63" name="Shape 63"/>
          <p:cNvSpPr txBox="1">
            <a:spLocks noGrp="1"/>
          </p:cNvSpPr>
          <p:nvPr>
            <p:ph type="subTitle" idx="1"/>
          </p:nvPr>
        </p:nvSpPr>
        <p:spPr>
          <a:xfrm>
            <a:off x="825038" y="3341715"/>
            <a:ext cx="7543800" cy="857400"/>
          </a:xfrm>
          <a:prstGeom prst="rect">
            <a:avLst/>
          </a:prstGeom>
          <a:noFill/>
          <a:ln>
            <a:noFill/>
          </a:ln>
        </p:spPr>
        <p:txBody>
          <a:bodyPr lIns="68575" tIns="68575" rIns="68575" bIns="68575" anchor="t" anchorCtr="0"/>
          <a:lstStyle>
            <a:lvl1pPr marL="0" marR="0" lvl="0" indent="0" algn="l" rtl="0">
              <a:lnSpc>
                <a:spcPct val="90000"/>
              </a:lnSpc>
              <a:spcBef>
                <a:spcPts val="900"/>
              </a:spcBef>
              <a:spcAft>
                <a:spcPts val="200"/>
              </a:spcAft>
              <a:buClr>
                <a:schemeClr val="accent1"/>
              </a:buClr>
              <a:buFont typeface="Calibri"/>
              <a:buNone/>
              <a:defRPr sz="1800" b="0" i="0" u="none" strike="noStrike" cap="none">
                <a:solidFill>
                  <a:schemeClr val="dk2"/>
                </a:solidFill>
                <a:latin typeface="Calibri"/>
                <a:ea typeface="Calibri"/>
                <a:cs typeface="Calibri"/>
                <a:sym typeface="Calibri"/>
              </a:defRPr>
            </a:lvl1pPr>
            <a:lvl2pPr marL="342900" marR="0" lvl="1" indent="0" algn="ctr" rtl="0">
              <a:lnSpc>
                <a:spcPct val="90000"/>
              </a:lnSpc>
              <a:spcBef>
                <a:spcPts val="200"/>
              </a:spcBef>
              <a:spcAft>
                <a:spcPts val="300"/>
              </a:spcAft>
              <a:buClr>
                <a:schemeClr val="accent1"/>
              </a:buClr>
              <a:buFont typeface="Calibri"/>
              <a:buNone/>
              <a:defRPr sz="1800" b="0" i="0" u="none" strike="noStrike" cap="none">
                <a:solidFill>
                  <a:srgbClr val="3F3F3F"/>
                </a:solidFill>
                <a:latin typeface="Calibri"/>
                <a:ea typeface="Calibri"/>
                <a:cs typeface="Calibri"/>
                <a:sym typeface="Calibri"/>
              </a:defRPr>
            </a:lvl2pPr>
            <a:lvl3pPr marL="685800" marR="0" lvl="2" indent="0" algn="ctr" rtl="0">
              <a:lnSpc>
                <a:spcPct val="90000"/>
              </a:lnSpc>
              <a:spcBef>
                <a:spcPts val="200"/>
              </a:spcBef>
              <a:spcAft>
                <a:spcPts val="300"/>
              </a:spcAft>
              <a:buClr>
                <a:schemeClr val="accent1"/>
              </a:buClr>
              <a:buFont typeface="Calibri"/>
              <a:buNone/>
              <a:defRPr sz="1800" b="0" i="0" u="none" strike="noStrike" cap="none">
                <a:solidFill>
                  <a:srgbClr val="3F3F3F"/>
                </a:solidFill>
                <a:latin typeface="Calibri"/>
                <a:ea typeface="Calibri"/>
                <a:cs typeface="Calibri"/>
                <a:sym typeface="Calibri"/>
              </a:defRPr>
            </a:lvl3pPr>
            <a:lvl4pPr marL="1028700" marR="0" lvl="3" indent="0" algn="ctr" rtl="0">
              <a:lnSpc>
                <a:spcPct val="90000"/>
              </a:lnSpc>
              <a:spcBef>
                <a:spcPts val="200"/>
              </a:spcBef>
              <a:spcAft>
                <a:spcPts val="300"/>
              </a:spcAft>
              <a:buClr>
                <a:schemeClr val="accent1"/>
              </a:buClr>
              <a:buFont typeface="Calibri"/>
              <a:buNone/>
              <a:defRPr sz="1500" b="0" i="0" u="none" strike="noStrike" cap="none">
                <a:solidFill>
                  <a:srgbClr val="3F3F3F"/>
                </a:solidFill>
                <a:latin typeface="Calibri"/>
                <a:ea typeface="Calibri"/>
                <a:cs typeface="Calibri"/>
                <a:sym typeface="Calibri"/>
              </a:defRPr>
            </a:lvl4pPr>
            <a:lvl5pPr marL="1371600" marR="0" lvl="4" indent="0" algn="ctr" rtl="0">
              <a:lnSpc>
                <a:spcPct val="90000"/>
              </a:lnSpc>
              <a:spcBef>
                <a:spcPts val="200"/>
              </a:spcBef>
              <a:spcAft>
                <a:spcPts val="300"/>
              </a:spcAft>
              <a:buClr>
                <a:schemeClr val="accent1"/>
              </a:buClr>
              <a:buFont typeface="Calibri"/>
              <a:buNone/>
              <a:defRPr sz="1500" b="0" i="0" u="none" strike="noStrike" cap="none">
                <a:solidFill>
                  <a:srgbClr val="3F3F3F"/>
                </a:solidFill>
                <a:latin typeface="Calibri"/>
                <a:ea typeface="Calibri"/>
                <a:cs typeface="Calibri"/>
                <a:sym typeface="Calibri"/>
              </a:defRPr>
            </a:lvl5pPr>
            <a:lvl6pPr marL="1714500" marR="0" lvl="5" indent="0" algn="ctr" rtl="0">
              <a:lnSpc>
                <a:spcPct val="90000"/>
              </a:lnSpc>
              <a:spcBef>
                <a:spcPts val="200"/>
              </a:spcBef>
              <a:spcAft>
                <a:spcPts val="300"/>
              </a:spcAft>
              <a:buClr>
                <a:schemeClr val="accent1"/>
              </a:buClr>
              <a:buFont typeface="Calibri"/>
              <a:buNone/>
              <a:defRPr sz="1500" b="0" i="0" u="none" strike="noStrike" cap="none">
                <a:solidFill>
                  <a:srgbClr val="3F3F3F"/>
                </a:solidFill>
                <a:latin typeface="Calibri"/>
                <a:ea typeface="Calibri"/>
                <a:cs typeface="Calibri"/>
                <a:sym typeface="Calibri"/>
              </a:defRPr>
            </a:lvl6pPr>
            <a:lvl7pPr marL="2057400" marR="0" lvl="6" indent="0" algn="ctr" rtl="0">
              <a:lnSpc>
                <a:spcPct val="90000"/>
              </a:lnSpc>
              <a:spcBef>
                <a:spcPts val="200"/>
              </a:spcBef>
              <a:spcAft>
                <a:spcPts val="300"/>
              </a:spcAft>
              <a:buClr>
                <a:schemeClr val="accent1"/>
              </a:buClr>
              <a:buFont typeface="Calibri"/>
              <a:buNone/>
              <a:defRPr sz="1500" b="0" i="0" u="none" strike="noStrike" cap="none">
                <a:solidFill>
                  <a:srgbClr val="3F3F3F"/>
                </a:solidFill>
                <a:latin typeface="Calibri"/>
                <a:ea typeface="Calibri"/>
                <a:cs typeface="Calibri"/>
                <a:sym typeface="Calibri"/>
              </a:defRPr>
            </a:lvl7pPr>
            <a:lvl8pPr marL="2400300" marR="0" lvl="7" indent="0" algn="ctr" rtl="0">
              <a:lnSpc>
                <a:spcPct val="90000"/>
              </a:lnSpc>
              <a:spcBef>
                <a:spcPts val="200"/>
              </a:spcBef>
              <a:spcAft>
                <a:spcPts val="300"/>
              </a:spcAft>
              <a:buClr>
                <a:schemeClr val="accent1"/>
              </a:buClr>
              <a:buFont typeface="Calibri"/>
              <a:buNone/>
              <a:defRPr sz="1500" b="0" i="0" u="none" strike="noStrike" cap="none">
                <a:solidFill>
                  <a:srgbClr val="3F3F3F"/>
                </a:solidFill>
                <a:latin typeface="Calibri"/>
                <a:ea typeface="Calibri"/>
                <a:cs typeface="Calibri"/>
                <a:sym typeface="Calibri"/>
              </a:defRPr>
            </a:lvl8pPr>
            <a:lvl9pPr marL="2743200" marR="0" lvl="8" indent="0" algn="ctr" rtl="0">
              <a:lnSpc>
                <a:spcPct val="90000"/>
              </a:lnSpc>
              <a:spcBef>
                <a:spcPts val="200"/>
              </a:spcBef>
              <a:spcAft>
                <a:spcPts val="300"/>
              </a:spcAft>
              <a:buClr>
                <a:schemeClr val="accent1"/>
              </a:buClr>
              <a:buFont typeface="Calibri"/>
              <a:buNone/>
              <a:defRPr sz="1500" b="0" i="0" u="none" strike="noStrike" cap="none">
                <a:solidFill>
                  <a:srgbClr val="3F3F3F"/>
                </a:solidFill>
                <a:latin typeface="Calibri"/>
                <a:ea typeface="Calibri"/>
                <a:cs typeface="Calibri"/>
                <a:sym typeface="Calibri"/>
              </a:defRPr>
            </a:lvl9pPr>
          </a:lstStyle>
          <a:p>
            <a:endParaRPr/>
          </a:p>
        </p:txBody>
      </p:sp>
      <p:sp>
        <p:nvSpPr>
          <p:cNvPr id="64" name="Shape 64"/>
          <p:cNvSpPr txBox="1">
            <a:spLocks noGrp="1"/>
          </p:cNvSpPr>
          <p:nvPr>
            <p:ph type="dt" idx="10"/>
          </p:nvPr>
        </p:nvSpPr>
        <p:spPr>
          <a:xfrm>
            <a:off x="822959" y="4844838"/>
            <a:ext cx="1854300" cy="273900"/>
          </a:xfrm>
          <a:prstGeom prst="rect">
            <a:avLst/>
          </a:prstGeom>
          <a:noFill/>
          <a:ln>
            <a:noFill/>
          </a:ln>
        </p:spPr>
        <p:txBody>
          <a:bodyPr lIns="68575" tIns="68575" rIns="68575" bIns="68575" anchor="ctr" anchorCtr="0"/>
          <a:lstStyle>
            <a:lvl1pPr marL="0" marR="0" lvl="0" indent="0" algn="l" rtl="0">
              <a:spcBef>
                <a:spcPts val="0"/>
              </a:spcBef>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2764638" y="4844838"/>
            <a:ext cx="3617100" cy="273900"/>
          </a:xfrm>
          <a:prstGeom prst="rect">
            <a:avLst/>
          </a:prstGeom>
          <a:noFill/>
          <a:ln>
            <a:noFill/>
          </a:ln>
        </p:spPr>
        <p:txBody>
          <a:bodyPr lIns="68575" tIns="68575" rIns="68575" bIns="68575" anchor="ctr" anchorCtr="0"/>
          <a:lstStyle>
            <a:lvl1pPr marL="0" marR="0" lvl="0" indent="0" algn="ctr" rtl="0">
              <a:spcBef>
                <a:spcPts val="0"/>
              </a:spcBef>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7425343" y="4844838"/>
            <a:ext cx="9840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rgbClr val="FFFFFF"/>
                </a:solidFill>
                <a:latin typeface="Calibri"/>
                <a:ea typeface="Calibri"/>
                <a:cs typeface="Calibri"/>
                <a:sym typeface="Calibri"/>
              </a:rPr>
              <a:t>‹#›</a:t>
            </a:fld>
            <a:endParaRPr lang="en" sz="800" b="0" i="0" u="none" strike="noStrike" cap="none">
              <a:solidFill>
                <a:srgbClr val="FFFFFF"/>
              </a:solidFill>
              <a:latin typeface="Calibri"/>
              <a:ea typeface="Calibri"/>
              <a:cs typeface="Calibri"/>
              <a:sym typeface="Calibri"/>
            </a:endParaRPr>
          </a:p>
        </p:txBody>
      </p:sp>
      <p:cxnSp>
        <p:nvCxnSpPr>
          <p:cNvPr id="67" name="Shape 67"/>
          <p:cNvCxnSpPr/>
          <p:nvPr/>
        </p:nvCxnSpPr>
        <p:spPr>
          <a:xfrm>
            <a:off x="905743" y="3257550"/>
            <a:ext cx="7406400" cy="0"/>
          </a:xfrm>
          <a:prstGeom prst="straightConnector1">
            <a:avLst/>
          </a:prstGeom>
          <a:noFill/>
          <a:ln w="9525" cap="flat" cmpd="sng">
            <a:solidFill>
              <a:srgbClr val="7F7F7F"/>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822959" y="214952"/>
            <a:ext cx="7543800" cy="1088100"/>
          </a:xfrm>
          <a:prstGeom prst="rect">
            <a:avLst/>
          </a:prstGeom>
          <a:noFill/>
          <a:ln>
            <a:noFill/>
          </a:ln>
        </p:spPr>
        <p:txBody>
          <a:bodyPr lIns="68575" tIns="68575" rIns="68575" bIns="68575" anchor="b" anchorCtr="0"/>
          <a:lstStyle>
            <a:lvl1pPr marL="0" marR="0" lvl="0" indent="0" algn="l" rtl="0">
              <a:lnSpc>
                <a:spcPct val="85000"/>
              </a:lnSpc>
              <a:spcBef>
                <a:spcPts val="0"/>
              </a:spcBef>
              <a:buClr>
                <a:srgbClr val="3F3F3F"/>
              </a:buClr>
              <a:buFont typeface="Calibri"/>
              <a:buNone/>
              <a:defRPr sz="3600" b="0" i="0" u="none" strike="noStrike" cap="none">
                <a:solidFill>
                  <a:srgbClr val="3F3F3F"/>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30" name="Shape 130"/>
          <p:cNvSpPr txBox="1">
            <a:spLocks noGrp="1"/>
          </p:cNvSpPr>
          <p:nvPr>
            <p:ph type="body" idx="1"/>
          </p:nvPr>
        </p:nvSpPr>
        <p:spPr>
          <a:xfrm rot="5400000">
            <a:off x="3086159" y="-878899"/>
            <a:ext cx="3017400" cy="7543800"/>
          </a:xfrm>
          <a:prstGeom prst="rect">
            <a:avLst/>
          </a:prstGeom>
          <a:noFill/>
          <a:ln>
            <a:noFill/>
          </a:ln>
        </p:spPr>
        <p:txBody>
          <a:bodyPr lIns="68575" tIns="68575" rIns="68575" bIns="68575" anchor="t" anchorCtr="0"/>
          <a:lstStyle>
            <a:lvl1pPr marL="63500" marR="0" lvl="0" indent="38100" algn="l" rtl="0">
              <a:lnSpc>
                <a:spcPct val="90000"/>
              </a:lnSpc>
              <a:spcBef>
                <a:spcPts val="900"/>
              </a:spcBef>
              <a:spcAft>
                <a:spcPts val="200"/>
              </a:spcAft>
              <a:buClr>
                <a:schemeClr val="accent1"/>
              </a:buClr>
              <a:buSzPct val="100000"/>
              <a:buFont typeface="Calibri"/>
              <a:buChar char=" "/>
              <a:defRPr sz="1500" b="0" i="0" u="none" strike="noStrike" cap="none">
                <a:solidFill>
                  <a:srgbClr val="3F3F3F"/>
                </a:solidFill>
                <a:latin typeface="Calibri"/>
                <a:ea typeface="Calibri"/>
                <a:cs typeface="Calibri"/>
                <a:sym typeface="Calibri"/>
              </a:defRPr>
            </a:lvl1pPr>
            <a:lvl2pPr marL="292100" marR="0" lvl="1" indent="-63500" algn="l" rtl="0">
              <a:lnSpc>
                <a:spcPct val="90000"/>
              </a:lnSpc>
              <a:spcBef>
                <a:spcPts val="200"/>
              </a:spcBef>
              <a:spcAft>
                <a:spcPts val="3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2pPr>
            <a:lvl3pPr marL="419100" marR="0" lvl="2"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3pPr>
            <a:lvl4pPr marL="558800" marR="0" lvl="3" indent="-762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4pPr>
            <a:lvl5pPr marL="698500" marR="0" lvl="4"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5pPr>
            <a:lvl6pPr marL="825500" marR="0" lvl="5"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6pPr>
            <a:lvl7pPr marL="977900" marR="0" lvl="6"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7pPr>
            <a:lvl8pPr marL="1130300" marR="0" lvl="7"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8pPr>
            <a:lvl9pPr marL="1270000" marR="0" lvl="8" indent="-1016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131" name="Shape 131"/>
          <p:cNvSpPr txBox="1">
            <a:spLocks noGrp="1"/>
          </p:cNvSpPr>
          <p:nvPr>
            <p:ph type="dt" idx="10"/>
          </p:nvPr>
        </p:nvSpPr>
        <p:spPr>
          <a:xfrm>
            <a:off x="822959" y="4844838"/>
            <a:ext cx="1854300" cy="273900"/>
          </a:xfrm>
          <a:prstGeom prst="rect">
            <a:avLst/>
          </a:prstGeom>
          <a:noFill/>
          <a:ln>
            <a:noFill/>
          </a:ln>
        </p:spPr>
        <p:txBody>
          <a:bodyPr lIns="68575" tIns="68575" rIns="68575" bIns="68575" anchor="ctr" anchorCtr="0"/>
          <a:lstStyle>
            <a:lvl1pPr marL="0" marR="0" lvl="0" indent="0" algn="l" rtl="0">
              <a:spcBef>
                <a:spcPts val="0"/>
              </a:spcBef>
              <a:buNone/>
              <a:defRPr sz="700">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ftr" idx="11"/>
          </p:nvPr>
        </p:nvSpPr>
        <p:spPr>
          <a:xfrm>
            <a:off x="2764638" y="4844838"/>
            <a:ext cx="3617100" cy="273900"/>
          </a:xfrm>
          <a:prstGeom prst="rect">
            <a:avLst/>
          </a:prstGeom>
          <a:noFill/>
          <a:ln>
            <a:noFill/>
          </a:ln>
        </p:spPr>
        <p:txBody>
          <a:bodyPr lIns="68575" tIns="68575" rIns="68575" bIns="68575" anchor="ctr" anchorCtr="0"/>
          <a:lstStyle>
            <a:lvl1pPr marL="0" marR="0" lvl="0" indent="0" algn="ctr" rtl="0">
              <a:spcBef>
                <a:spcPts val="0"/>
              </a:spcBef>
              <a:buNone/>
              <a:defRPr sz="700"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33" name="Shape 133"/>
          <p:cNvSpPr txBox="1">
            <a:spLocks noGrp="1"/>
          </p:cNvSpPr>
          <p:nvPr>
            <p:ph type="sldNum" idx="12"/>
          </p:nvPr>
        </p:nvSpPr>
        <p:spPr>
          <a:xfrm>
            <a:off x="7425343" y="4844838"/>
            <a:ext cx="9840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a:solidFill>
                  <a:srgbClr val="FFFFFF"/>
                </a:solidFill>
                <a:latin typeface="Calibri"/>
                <a:ea typeface="Calibri"/>
                <a:cs typeface="Calibri"/>
                <a:sym typeface="Calibri"/>
              </a:rPr>
              <a:t>‹#›</a:t>
            </a:fld>
            <a:endParaRPr lang="en" sz="800">
              <a:solidFill>
                <a:srgbClr val="FFFFFF"/>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4"/>
        <p:cNvGrpSpPr/>
        <p:nvPr/>
      </p:nvGrpSpPr>
      <p:grpSpPr>
        <a:xfrm>
          <a:off x="0" y="0"/>
          <a:ext cx="0" cy="0"/>
          <a:chOff x="0" y="0"/>
          <a:chExt cx="0" cy="0"/>
        </a:xfrm>
      </p:grpSpPr>
      <p:sp>
        <p:nvSpPr>
          <p:cNvPr id="135" name="Shape 135"/>
          <p:cNvSpPr/>
          <p:nvPr/>
        </p:nvSpPr>
        <p:spPr>
          <a:xfrm>
            <a:off x="2381" y="4800600"/>
            <a:ext cx="9141600" cy="342900"/>
          </a:xfrm>
          <a:prstGeom prst="rect">
            <a:avLst/>
          </a:prstGeom>
          <a:solidFill>
            <a:schemeClr val="accent2"/>
          </a:solidFill>
          <a:ln>
            <a:noFill/>
          </a:ln>
        </p:spPr>
        <p:txBody>
          <a:bodyPr lIns="68575" tIns="68575" rIns="68575" bIns="68575" anchor="ctr" anchorCtr="0">
            <a:noAutofit/>
          </a:bodyPr>
          <a:lstStyle/>
          <a:p>
            <a:pPr lvl="0">
              <a:spcBef>
                <a:spcPts val="0"/>
              </a:spcBef>
              <a:buNone/>
            </a:pPr>
            <a:endParaRPr/>
          </a:p>
        </p:txBody>
      </p:sp>
      <p:sp>
        <p:nvSpPr>
          <p:cNvPr id="136" name="Shape 136"/>
          <p:cNvSpPr/>
          <p:nvPr/>
        </p:nvSpPr>
        <p:spPr>
          <a:xfrm>
            <a:off x="11" y="4750737"/>
            <a:ext cx="9141600" cy="48000"/>
          </a:xfrm>
          <a:prstGeom prst="rect">
            <a:avLst/>
          </a:prstGeom>
          <a:solidFill>
            <a:schemeClr val="accent1"/>
          </a:solidFill>
          <a:ln>
            <a:noFill/>
          </a:ln>
        </p:spPr>
        <p:txBody>
          <a:bodyPr lIns="68575" tIns="68575" rIns="68575" bIns="68575" anchor="ctr" anchorCtr="0">
            <a:noAutofit/>
          </a:bodyPr>
          <a:lstStyle/>
          <a:p>
            <a:pPr lvl="0">
              <a:spcBef>
                <a:spcPts val="0"/>
              </a:spcBef>
              <a:buNone/>
            </a:pPr>
            <a:endParaRPr/>
          </a:p>
        </p:txBody>
      </p:sp>
      <p:sp>
        <p:nvSpPr>
          <p:cNvPr id="137" name="Shape 137"/>
          <p:cNvSpPr txBox="1">
            <a:spLocks noGrp="1"/>
          </p:cNvSpPr>
          <p:nvPr>
            <p:ph type="title"/>
          </p:nvPr>
        </p:nvSpPr>
        <p:spPr>
          <a:xfrm rot="5400000">
            <a:off x="5369550" y="1483426"/>
            <a:ext cx="4320000" cy="1971600"/>
          </a:xfrm>
          <a:prstGeom prst="rect">
            <a:avLst/>
          </a:prstGeom>
          <a:noFill/>
          <a:ln>
            <a:noFill/>
          </a:ln>
        </p:spPr>
        <p:txBody>
          <a:bodyPr lIns="68575" tIns="68575" rIns="68575" bIns="68575" anchor="b" anchorCtr="0"/>
          <a:lstStyle>
            <a:lvl1pPr marL="0" marR="0" lvl="0" indent="0" algn="l" rtl="0">
              <a:lnSpc>
                <a:spcPct val="85000"/>
              </a:lnSpc>
              <a:spcBef>
                <a:spcPts val="0"/>
              </a:spcBef>
              <a:buClr>
                <a:srgbClr val="3F3F3F"/>
              </a:buClr>
              <a:buFont typeface="Calibri"/>
              <a:buNone/>
              <a:defRPr sz="3600" b="0" i="0" u="none" strike="noStrike" cap="none">
                <a:solidFill>
                  <a:srgbClr val="3F3F3F"/>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38" name="Shape 138"/>
          <p:cNvSpPr txBox="1">
            <a:spLocks noGrp="1"/>
          </p:cNvSpPr>
          <p:nvPr>
            <p:ph type="body" idx="1"/>
          </p:nvPr>
        </p:nvSpPr>
        <p:spPr>
          <a:xfrm rot="5400000">
            <a:off x="1368975" y="-431173"/>
            <a:ext cx="4320000" cy="5800800"/>
          </a:xfrm>
          <a:prstGeom prst="rect">
            <a:avLst/>
          </a:prstGeom>
          <a:noFill/>
          <a:ln>
            <a:noFill/>
          </a:ln>
        </p:spPr>
        <p:txBody>
          <a:bodyPr lIns="68575" tIns="68575" rIns="68575" bIns="68575" anchor="t" anchorCtr="0"/>
          <a:lstStyle>
            <a:lvl1pPr marL="63500" marR="0" lvl="0" indent="38100" algn="l" rtl="0">
              <a:lnSpc>
                <a:spcPct val="90000"/>
              </a:lnSpc>
              <a:spcBef>
                <a:spcPts val="900"/>
              </a:spcBef>
              <a:spcAft>
                <a:spcPts val="200"/>
              </a:spcAft>
              <a:buClr>
                <a:schemeClr val="accent1"/>
              </a:buClr>
              <a:buSzPct val="100000"/>
              <a:buFont typeface="Calibri"/>
              <a:buChar char=" "/>
              <a:defRPr sz="1500" b="0" i="0" u="none" strike="noStrike" cap="none">
                <a:solidFill>
                  <a:srgbClr val="3F3F3F"/>
                </a:solidFill>
                <a:latin typeface="Calibri"/>
                <a:ea typeface="Calibri"/>
                <a:cs typeface="Calibri"/>
                <a:sym typeface="Calibri"/>
              </a:defRPr>
            </a:lvl1pPr>
            <a:lvl2pPr marL="292100" marR="0" lvl="1" indent="-63500" algn="l" rtl="0">
              <a:lnSpc>
                <a:spcPct val="90000"/>
              </a:lnSpc>
              <a:spcBef>
                <a:spcPts val="200"/>
              </a:spcBef>
              <a:spcAft>
                <a:spcPts val="3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2pPr>
            <a:lvl3pPr marL="419100" marR="0" lvl="2"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3pPr>
            <a:lvl4pPr marL="558800" marR="0" lvl="3" indent="-762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4pPr>
            <a:lvl5pPr marL="698500" marR="0" lvl="4"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5pPr>
            <a:lvl6pPr marL="825500" marR="0" lvl="5"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6pPr>
            <a:lvl7pPr marL="977900" marR="0" lvl="6"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7pPr>
            <a:lvl8pPr marL="1130300" marR="0" lvl="7"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8pPr>
            <a:lvl9pPr marL="1270000" marR="0" lvl="8" indent="-1016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139" name="Shape 139"/>
          <p:cNvSpPr txBox="1">
            <a:spLocks noGrp="1"/>
          </p:cNvSpPr>
          <p:nvPr>
            <p:ph type="dt" idx="10"/>
          </p:nvPr>
        </p:nvSpPr>
        <p:spPr>
          <a:xfrm>
            <a:off x="822959" y="4844838"/>
            <a:ext cx="1854300" cy="273900"/>
          </a:xfrm>
          <a:prstGeom prst="rect">
            <a:avLst/>
          </a:prstGeom>
          <a:noFill/>
          <a:ln>
            <a:noFill/>
          </a:ln>
        </p:spPr>
        <p:txBody>
          <a:bodyPr lIns="68575" tIns="68575" rIns="68575" bIns="68575" anchor="ctr" anchorCtr="0"/>
          <a:lstStyle>
            <a:lvl1pPr marL="0" marR="0" lvl="0" indent="0" algn="l" rtl="0">
              <a:spcBef>
                <a:spcPts val="0"/>
              </a:spcBef>
              <a:buNone/>
              <a:defRPr sz="700">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ftr" idx="11"/>
          </p:nvPr>
        </p:nvSpPr>
        <p:spPr>
          <a:xfrm>
            <a:off x="2764638" y="4844838"/>
            <a:ext cx="3617100" cy="273900"/>
          </a:xfrm>
          <a:prstGeom prst="rect">
            <a:avLst/>
          </a:prstGeom>
          <a:noFill/>
          <a:ln>
            <a:noFill/>
          </a:ln>
        </p:spPr>
        <p:txBody>
          <a:bodyPr lIns="68575" tIns="68575" rIns="68575" bIns="68575" anchor="ctr" anchorCtr="0"/>
          <a:lstStyle>
            <a:lvl1pPr marL="0" marR="0" lvl="0" indent="0" algn="ctr" rtl="0">
              <a:spcBef>
                <a:spcPts val="0"/>
              </a:spcBef>
              <a:buNone/>
              <a:defRPr sz="700"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41" name="Shape 141"/>
          <p:cNvSpPr txBox="1">
            <a:spLocks noGrp="1"/>
          </p:cNvSpPr>
          <p:nvPr>
            <p:ph type="sldNum" idx="12"/>
          </p:nvPr>
        </p:nvSpPr>
        <p:spPr>
          <a:xfrm>
            <a:off x="7425343" y="4844838"/>
            <a:ext cx="9840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a:solidFill>
                  <a:srgbClr val="FFFFFF"/>
                </a:solidFill>
                <a:latin typeface="Calibri"/>
                <a:ea typeface="Calibri"/>
                <a:cs typeface="Calibri"/>
                <a:sym typeface="Calibri"/>
              </a:rPr>
              <a:t>‹#›</a:t>
            </a:fld>
            <a:endParaRPr lang="en" sz="800">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822959" y="214952"/>
            <a:ext cx="7543800" cy="1088100"/>
          </a:xfrm>
          <a:prstGeom prst="rect">
            <a:avLst/>
          </a:prstGeom>
          <a:noFill/>
          <a:ln>
            <a:noFill/>
          </a:ln>
        </p:spPr>
        <p:txBody>
          <a:bodyPr lIns="68575" tIns="68575" rIns="68575" bIns="68575" anchor="b" anchorCtr="0"/>
          <a:lstStyle>
            <a:lvl1pPr marL="0" marR="0" lvl="0" indent="0" algn="l" rtl="0">
              <a:lnSpc>
                <a:spcPct val="85000"/>
              </a:lnSpc>
              <a:spcBef>
                <a:spcPts val="0"/>
              </a:spcBef>
              <a:buClr>
                <a:srgbClr val="3F3F3F"/>
              </a:buClr>
              <a:buFont typeface="Calibri"/>
              <a:buNone/>
              <a:defRPr sz="3600" b="0" i="0" u="none" strike="noStrike" cap="none">
                <a:solidFill>
                  <a:srgbClr val="3F3F3F"/>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70" name="Shape 70"/>
          <p:cNvSpPr txBox="1">
            <a:spLocks noGrp="1"/>
          </p:cNvSpPr>
          <p:nvPr>
            <p:ph type="body" idx="1"/>
          </p:nvPr>
        </p:nvSpPr>
        <p:spPr>
          <a:xfrm>
            <a:off x="822959" y="1384300"/>
            <a:ext cx="7543800" cy="3017400"/>
          </a:xfrm>
          <a:prstGeom prst="rect">
            <a:avLst/>
          </a:prstGeom>
          <a:noFill/>
          <a:ln>
            <a:noFill/>
          </a:ln>
        </p:spPr>
        <p:txBody>
          <a:bodyPr lIns="68575" tIns="68575" rIns="68575" bIns="68575" anchor="t" anchorCtr="0"/>
          <a:lstStyle>
            <a:lvl1pPr marL="63500" marR="0" lvl="0" indent="38100" algn="l" rtl="0">
              <a:lnSpc>
                <a:spcPct val="90000"/>
              </a:lnSpc>
              <a:spcBef>
                <a:spcPts val="900"/>
              </a:spcBef>
              <a:spcAft>
                <a:spcPts val="200"/>
              </a:spcAft>
              <a:buClr>
                <a:schemeClr val="accent1"/>
              </a:buClr>
              <a:buSzPct val="100000"/>
              <a:buFont typeface="Calibri"/>
              <a:buChar char=" "/>
              <a:defRPr sz="1500" b="0" i="0" u="none" strike="noStrike" cap="none">
                <a:solidFill>
                  <a:srgbClr val="3F3F3F"/>
                </a:solidFill>
                <a:latin typeface="Calibri"/>
                <a:ea typeface="Calibri"/>
                <a:cs typeface="Calibri"/>
                <a:sym typeface="Calibri"/>
              </a:defRPr>
            </a:lvl1pPr>
            <a:lvl2pPr marL="292100" marR="0" lvl="1" indent="-63500" algn="l" rtl="0">
              <a:lnSpc>
                <a:spcPct val="90000"/>
              </a:lnSpc>
              <a:spcBef>
                <a:spcPts val="200"/>
              </a:spcBef>
              <a:spcAft>
                <a:spcPts val="3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2pPr>
            <a:lvl3pPr marL="419100" marR="0" lvl="2"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3pPr>
            <a:lvl4pPr marL="558800" marR="0" lvl="3" indent="-762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4pPr>
            <a:lvl5pPr marL="698500" marR="0" lvl="4"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5pPr>
            <a:lvl6pPr marL="825500" marR="0" lvl="5"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6pPr>
            <a:lvl7pPr marL="977900" marR="0" lvl="6"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7pPr>
            <a:lvl8pPr marL="1130300" marR="0" lvl="7"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8pPr>
            <a:lvl9pPr marL="1270000" marR="0" lvl="8" indent="-1016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822959" y="4844838"/>
            <a:ext cx="1854300" cy="273900"/>
          </a:xfrm>
          <a:prstGeom prst="rect">
            <a:avLst/>
          </a:prstGeom>
          <a:noFill/>
          <a:ln>
            <a:noFill/>
          </a:ln>
        </p:spPr>
        <p:txBody>
          <a:bodyPr lIns="68575" tIns="68575" rIns="68575" bIns="68575" anchor="ctr" anchorCtr="0"/>
          <a:lstStyle>
            <a:lvl1pPr marL="0" marR="0" lvl="0" indent="0" algn="l" rtl="0">
              <a:spcBef>
                <a:spcPts val="0"/>
              </a:spcBef>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2764638" y="4844838"/>
            <a:ext cx="3617100" cy="273900"/>
          </a:xfrm>
          <a:prstGeom prst="rect">
            <a:avLst/>
          </a:prstGeom>
          <a:noFill/>
          <a:ln>
            <a:noFill/>
          </a:ln>
        </p:spPr>
        <p:txBody>
          <a:bodyPr lIns="68575" tIns="68575" rIns="68575" bIns="68575" anchor="ctr" anchorCtr="0"/>
          <a:lstStyle>
            <a:lvl1pPr marL="0" marR="0" lvl="0" indent="0" algn="ctr" rtl="0">
              <a:spcBef>
                <a:spcPts val="0"/>
              </a:spcBef>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7425343" y="4844838"/>
            <a:ext cx="9840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rgbClr val="FFFFFF"/>
                </a:solidFill>
                <a:latin typeface="Calibri"/>
                <a:ea typeface="Calibri"/>
                <a:cs typeface="Calibri"/>
                <a:sym typeface="Calibri"/>
              </a:rPr>
              <a:t>‹#›</a:t>
            </a:fld>
            <a:endParaRPr lang="en" sz="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4"/>
        <p:cNvGrpSpPr/>
        <p:nvPr/>
      </p:nvGrpSpPr>
      <p:grpSpPr>
        <a:xfrm>
          <a:off x="0" y="0"/>
          <a:ext cx="0" cy="0"/>
          <a:chOff x="0" y="0"/>
          <a:chExt cx="0" cy="0"/>
        </a:xfrm>
      </p:grpSpPr>
      <p:sp>
        <p:nvSpPr>
          <p:cNvPr id="75" name="Shape 75"/>
          <p:cNvSpPr/>
          <p:nvPr/>
        </p:nvSpPr>
        <p:spPr>
          <a:xfrm>
            <a:off x="2381" y="4800600"/>
            <a:ext cx="9141600" cy="342900"/>
          </a:xfrm>
          <a:prstGeom prst="rect">
            <a:avLst/>
          </a:prstGeom>
          <a:solidFill>
            <a:schemeClr val="accent2"/>
          </a:solidFill>
          <a:ln>
            <a:noFill/>
          </a:ln>
        </p:spPr>
        <p:txBody>
          <a:bodyPr lIns="68575" tIns="68575" rIns="68575" bIns="68575" anchor="ctr" anchorCtr="0">
            <a:noAutofit/>
          </a:bodyPr>
          <a:lstStyle/>
          <a:p>
            <a:pPr lvl="0">
              <a:spcBef>
                <a:spcPts val="0"/>
              </a:spcBef>
              <a:buNone/>
            </a:pPr>
            <a:endParaRPr/>
          </a:p>
        </p:txBody>
      </p:sp>
      <p:sp>
        <p:nvSpPr>
          <p:cNvPr id="76" name="Shape 76"/>
          <p:cNvSpPr/>
          <p:nvPr/>
        </p:nvSpPr>
        <p:spPr>
          <a:xfrm>
            <a:off x="11" y="4750737"/>
            <a:ext cx="9141600" cy="48000"/>
          </a:xfrm>
          <a:prstGeom prst="rect">
            <a:avLst/>
          </a:prstGeom>
          <a:solidFill>
            <a:schemeClr val="accent1"/>
          </a:solidFill>
          <a:ln>
            <a:noFill/>
          </a:ln>
        </p:spPr>
        <p:txBody>
          <a:bodyPr lIns="68575" tIns="68575" rIns="68575" bIns="68575" anchor="ctr" anchorCtr="0">
            <a:noAutofit/>
          </a:bodyPr>
          <a:lstStyle/>
          <a:p>
            <a:pPr lvl="0">
              <a:spcBef>
                <a:spcPts val="0"/>
              </a:spcBef>
              <a:buNone/>
            </a:pPr>
            <a:endParaRPr/>
          </a:p>
        </p:txBody>
      </p:sp>
      <p:sp>
        <p:nvSpPr>
          <p:cNvPr id="77" name="Shape 77"/>
          <p:cNvSpPr txBox="1">
            <a:spLocks noGrp="1"/>
          </p:cNvSpPr>
          <p:nvPr>
            <p:ph type="dt" idx="10"/>
          </p:nvPr>
        </p:nvSpPr>
        <p:spPr>
          <a:xfrm>
            <a:off x="822959" y="4844838"/>
            <a:ext cx="1854300" cy="273900"/>
          </a:xfrm>
          <a:prstGeom prst="rect">
            <a:avLst/>
          </a:prstGeom>
          <a:noFill/>
          <a:ln>
            <a:noFill/>
          </a:ln>
        </p:spPr>
        <p:txBody>
          <a:bodyPr lIns="68575" tIns="68575" rIns="68575" bIns="68575" anchor="ctr" anchorCtr="0"/>
          <a:lstStyle>
            <a:lvl1pPr marL="0" marR="0" lvl="0" indent="0" algn="l" rtl="0">
              <a:spcBef>
                <a:spcPts val="0"/>
              </a:spcBef>
              <a:buNone/>
              <a:defRPr sz="700">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2764638" y="4844838"/>
            <a:ext cx="3617100" cy="273900"/>
          </a:xfrm>
          <a:prstGeom prst="rect">
            <a:avLst/>
          </a:prstGeom>
          <a:noFill/>
          <a:ln>
            <a:noFill/>
          </a:ln>
        </p:spPr>
        <p:txBody>
          <a:bodyPr lIns="68575" tIns="68575" rIns="68575" bIns="68575" anchor="ctr" anchorCtr="0"/>
          <a:lstStyle>
            <a:lvl1pPr marL="0" marR="0" lvl="0" indent="0" algn="ctr" rtl="0">
              <a:spcBef>
                <a:spcPts val="0"/>
              </a:spcBef>
              <a:buNone/>
              <a:defRPr sz="700"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7425343" y="4844838"/>
            <a:ext cx="9840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a:solidFill>
                  <a:srgbClr val="FFFFFF"/>
                </a:solidFill>
                <a:latin typeface="Calibri"/>
                <a:ea typeface="Calibri"/>
                <a:cs typeface="Calibri"/>
                <a:sym typeface="Calibri"/>
              </a:rPr>
              <a:t>‹#›</a:t>
            </a:fld>
            <a:endParaRPr lang="en" sz="800">
              <a:solidFill>
                <a:srgbClr val="FFFFF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822959" y="214952"/>
            <a:ext cx="7543800" cy="1088100"/>
          </a:xfrm>
          <a:prstGeom prst="rect">
            <a:avLst/>
          </a:prstGeom>
          <a:noFill/>
          <a:ln>
            <a:noFill/>
          </a:ln>
        </p:spPr>
        <p:txBody>
          <a:bodyPr lIns="68575" tIns="68575" rIns="68575" bIns="68575" anchor="b" anchorCtr="0"/>
          <a:lstStyle>
            <a:lvl1pPr marL="0" marR="0" lvl="0" indent="0" algn="l" rtl="0">
              <a:lnSpc>
                <a:spcPct val="85000"/>
              </a:lnSpc>
              <a:spcBef>
                <a:spcPts val="0"/>
              </a:spcBef>
              <a:buClr>
                <a:srgbClr val="3F3F3F"/>
              </a:buClr>
              <a:buFont typeface="Calibri"/>
              <a:buNone/>
              <a:defRPr sz="3600" b="0" i="0" u="none" strike="noStrike" cap="none">
                <a:solidFill>
                  <a:srgbClr val="3F3F3F"/>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82" name="Shape 82"/>
          <p:cNvSpPr txBox="1">
            <a:spLocks noGrp="1"/>
          </p:cNvSpPr>
          <p:nvPr>
            <p:ph type="body" idx="1"/>
          </p:nvPr>
        </p:nvSpPr>
        <p:spPr>
          <a:xfrm>
            <a:off x="822959" y="1384538"/>
            <a:ext cx="3703200" cy="551999"/>
          </a:xfrm>
          <a:prstGeom prst="rect">
            <a:avLst/>
          </a:prstGeom>
          <a:noFill/>
          <a:ln>
            <a:noFill/>
          </a:ln>
        </p:spPr>
        <p:txBody>
          <a:bodyPr lIns="68575" tIns="68575" rIns="68575" bIns="68575" anchor="ctr" anchorCtr="0"/>
          <a:lstStyle>
            <a:lvl1pPr marL="0" marR="0" lvl="0" indent="0" algn="l" rtl="0">
              <a:lnSpc>
                <a:spcPct val="90000"/>
              </a:lnSpc>
              <a:spcBef>
                <a:spcPts val="900"/>
              </a:spcBef>
              <a:spcAft>
                <a:spcPts val="200"/>
              </a:spcAft>
              <a:buClr>
                <a:schemeClr val="accent1"/>
              </a:buClr>
              <a:buFont typeface="Calibri"/>
              <a:buNone/>
              <a:defRPr sz="1500" b="0" i="0" u="none" strike="noStrike" cap="none">
                <a:solidFill>
                  <a:schemeClr val="dk2"/>
                </a:solidFill>
                <a:latin typeface="Calibri"/>
                <a:ea typeface="Calibri"/>
                <a:cs typeface="Calibri"/>
                <a:sym typeface="Calibri"/>
              </a:defRPr>
            </a:lvl1pPr>
            <a:lvl2pPr marL="342900" marR="0" lvl="1" indent="0" algn="l" rtl="0">
              <a:lnSpc>
                <a:spcPct val="90000"/>
              </a:lnSpc>
              <a:spcBef>
                <a:spcPts val="200"/>
              </a:spcBef>
              <a:spcAft>
                <a:spcPts val="300"/>
              </a:spcAft>
              <a:buClr>
                <a:schemeClr val="accent1"/>
              </a:buClr>
              <a:buFont typeface="Calibri"/>
              <a:buNone/>
              <a:defRPr sz="1500" b="1" i="0" u="none" strike="noStrike" cap="none">
                <a:solidFill>
                  <a:srgbClr val="3F3F3F"/>
                </a:solidFill>
                <a:latin typeface="Calibri"/>
                <a:ea typeface="Calibri"/>
                <a:cs typeface="Calibri"/>
                <a:sym typeface="Calibri"/>
              </a:defRPr>
            </a:lvl2pPr>
            <a:lvl3pPr marL="685800" marR="0" lvl="2" indent="0" algn="l" rtl="0">
              <a:lnSpc>
                <a:spcPct val="90000"/>
              </a:lnSpc>
              <a:spcBef>
                <a:spcPts val="200"/>
              </a:spcBef>
              <a:spcAft>
                <a:spcPts val="300"/>
              </a:spcAft>
              <a:buClr>
                <a:schemeClr val="accent1"/>
              </a:buClr>
              <a:buFont typeface="Calibri"/>
              <a:buNone/>
              <a:defRPr sz="1400" b="1" i="0" u="none" strike="noStrike" cap="none">
                <a:solidFill>
                  <a:srgbClr val="3F3F3F"/>
                </a:solidFill>
                <a:latin typeface="Calibri"/>
                <a:ea typeface="Calibri"/>
                <a:cs typeface="Calibri"/>
                <a:sym typeface="Calibri"/>
              </a:defRPr>
            </a:lvl3pPr>
            <a:lvl4pPr marL="1028700" marR="0" lvl="3" indent="0" algn="l" rtl="0">
              <a:lnSpc>
                <a:spcPct val="90000"/>
              </a:lnSpc>
              <a:spcBef>
                <a:spcPts val="200"/>
              </a:spcBef>
              <a:spcAft>
                <a:spcPts val="300"/>
              </a:spcAft>
              <a:buClr>
                <a:schemeClr val="accent1"/>
              </a:buClr>
              <a:buFont typeface="Calibri"/>
              <a:buNone/>
              <a:defRPr sz="1200" b="1" i="0" u="none" strike="noStrike" cap="none">
                <a:solidFill>
                  <a:srgbClr val="3F3F3F"/>
                </a:solidFill>
                <a:latin typeface="Calibri"/>
                <a:ea typeface="Calibri"/>
                <a:cs typeface="Calibri"/>
                <a:sym typeface="Calibri"/>
              </a:defRPr>
            </a:lvl4pPr>
            <a:lvl5pPr marL="1371600" marR="0" lvl="4" indent="0" algn="l" rtl="0">
              <a:lnSpc>
                <a:spcPct val="90000"/>
              </a:lnSpc>
              <a:spcBef>
                <a:spcPts val="200"/>
              </a:spcBef>
              <a:spcAft>
                <a:spcPts val="300"/>
              </a:spcAft>
              <a:buClr>
                <a:schemeClr val="accent1"/>
              </a:buClr>
              <a:buFont typeface="Calibri"/>
              <a:buNone/>
              <a:defRPr sz="1200" b="1" i="0" u="none" strike="noStrike" cap="none">
                <a:solidFill>
                  <a:srgbClr val="3F3F3F"/>
                </a:solidFill>
                <a:latin typeface="Calibri"/>
                <a:ea typeface="Calibri"/>
                <a:cs typeface="Calibri"/>
                <a:sym typeface="Calibri"/>
              </a:defRPr>
            </a:lvl5pPr>
            <a:lvl6pPr marL="1714500" marR="0" lvl="5" indent="0" algn="l" rtl="0">
              <a:lnSpc>
                <a:spcPct val="90000"/>
              </a:lnSpc>
              <a:spcBef>
                <a:spcPts val="200"/>
              </a:spcBef>
              <a:spcAft>
                <a:spcPts val="300"/>
              </a:spcAft>
              <a:buClr>
                <a:schemeClr val="accent1"/>
              </a:buClr>
              <a:buFont typeface="Calibri"/>
              <a:buNone/>
              <a:defRPr sz="1200" b="1" i="0" u="none" strike="noStrike" cap="none">
                <a:solidFill>
                  <a:srgbClr val="3F3F3F"/>
                </a:solidFill>
                <a:latin typeface="Calibri"/>
                <a:ea typeface="Calibri"/>
                <a:cs typeface="Calibri"/>
                <a:sym typeface="Calibri"/>
              </a:defRPr>
            </a:lvl6pPr>
            <a:lvl7pPr marL="2057400" marR="0" lvl="6" indent="0" algn="l" rtl="0">
              <a:lnSpc>
                <a:spcPct val="90000"/>
              </a:lnSpc>
              <a:spcBef>
                <a:spcPts val="200"/>
              </a:spcBef>
              <a:spcAft>
                <a:spcPts val="300"/>
              </a:spcAft>
              <a:buClr>
                <a:schemeClr val="accent1"/>
              </a:buClr>
              <a:buFont typeface="Calibri"/>
              <a:buNone/>
              <a:defRPr sz="1200" b="1" i="0" u="none" strike="noStrike" cap="none">
                <a:solidFill>
                  <a:srgbClr val="3F3F3F"/>
                </a:solidFill>
                <a:latin typeface="Calibri"/>
                <a:ea typeface="Calibri"/>
                <a:cs typeface="Calibri"/>
                <a:sym typeface="Calibri"/>
              </a:defRPr>
            </a:lvl7pPr>
            <a:lvl8pPr marL="2400300" marR="0" lvl="7" indent="0" algn="l" rtl="0">
              <a:lnSpc>
                <a:spcPct val="90000"/>
              </a:lnSpc>
              <a:spcBef>
                <a:spcPts val="200"/>
              </a:spcBef>
              <a:spcAft>
                <a:spcPts val="300"/>
              </a:spcAft>
              <a:buClr>
                <a:schemeClr val="accent1"/>
              </a:buClr>
              <a:buFont typeface="Calibri"/>
              <a:buNone/>
              <a:defRPr sz="1200" b="1" i="0" u="none" strike="noStrike" cap="none">
                <a:solidFill>
                  <a:srgbClr val="3F3F3F"/>
                </a:solidFill>
                <a:latin typeface="Calibri"/>
                <a:ea typeface="Calibri"/>
                <a:cs typeface="Calibri"/>
                <a:sym typeface="Calibri"/>
              </a:defRPr>
            </a:lvl8pPr>
            <a:lvl9pPr marL="2743200" marR="0" lvl="8" indent="0" algn="l" rtl="0">
              <a:lnSpc>
                <a:spcPct val="90000"/>
              </a:lnSpc>
              <a:spcBef>
                <a:spcPts val="200"/>
              </a:spcBef>
              <a:spcAft>
                <a:spcPts val="300"/>
              </a:spcAft>
              <a:buClr>
                <a:schemeClr val="accent1"/>
              </a:buClr>
              <a:buFont typeface="Calibri"/>
              <a:buNone/>
              <a:defRPr sz="1200" b="1" i="0" u="none" strike="noStrike" cap="none">
                <a:solidFill>
                  <a:srgbClr val="3F3F3F"/>
                </a:solidFill>
                <a:latin typeface="Calibri"/>
                <a:ea typeface="Calibri"/>
                <a:cs typeface="Calibri"/>
                <a:sym typeface="Calibri"/>
              </a:defRPr>
            </a:lvl9pPr>
          </a:lstStyle>
          <a:p>
            <a:endParaRPr/>
          </a:p>
        </p:txBody>
      </p:sp>
      <p:sp>
        <p:nvSpPr>
          <p:cNvPr id="83" name="Shape 83"/>
          <p:cNvSpPr txBox="1">
            <a:spLocks noGrp="1"/>
          </p:cNvSpPr>
          <p:nvPr>
            <p:ph type="body" idx="2"/>
          </p:nvPr>
        </p:nvSpPr>
        <p:spPr>
          <a:xfrm>
            <a:off x="822959" y="1936751"/>
            <a:ext cx="3703200" cy="2465099"/>
          </a:xfrm>
          <a:prstGeom prst="rect">
            <a:avLst/>
          </a:prstGeom>
          <a:noFill/>
          <a:ln>
            <a:noFill/>
          </a:ln>
        </p:spPr>
        <p:txBody>
          <a:bodyPr lIns="68575" tIns="68575" rIns="68575" bIns="68575" anchor="t" anchorCtr="0"/>
          <a:lstStyle>
            <a:lvl1pPr marL="63500" marR="0" lvl="0" indent="38100" algn="l" rtl="0">
              <a:lnSpc>
                <a:spcPct val="90000"/>
              </a:lnSpc>
              <a:spcBef>
                <a:spcPts val="900"/>
              </a:spcBef>
              <a:spcAft>
                <a:spcPts val="200"/>
              </a:spcAft>
              <a:buClr>
                <a:schemeClr val="accent1"/>
              </a:buClr>
              <a:buSzPct val="100000"/>
              <a:buFont typeface="Calibri"/>
              <a:buChar char=" "/>
              <a:defRPr sz="1500" b="0" i="0" u="none" strike="noStrike" cap="none">
                <a:solidFill>
                  <a:srgbClr val="3F3F3F"/>
                </a:solidFill>
                <a:latin typeface="Calibri"/>
                <a:ea typeface="Calibri"/>
                <a:cs typeface="Calibri"/>
                <a:sym typeface="Calibri"/>
              </a:defRPr>
            </a:lvl1pPr>
            <a:lvl2pPr marL="292100" marR="0" lvl="1" indent="-63500" algn="l" rtl="0">
              <a:lnSpc>
                <a:spcPct val="90000"/>
              </a:lnSpc>
              <a:spcBef>
                <a:spcPts val="200"/>
              </a:spcBef>
              <a:spcAft>
                <a:spcPts val="3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2pPr>
            <a:lvl3pPr marL="419100" marR="0" lvl="2"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3pPr>
            <a:lvl4pPr marL="558800" marR="0" lvl="3" indent="-762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4pPr>
            <a:lvl5pPr marL="698500" marR="0" lvl="4"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5pPr>
            <a:lvl6pPr marL="825500" marR="0" lvl="5"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6pPr>
            <a:lvl7pPr marL="977900" marR="0" lvl="6"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7pPr>
            <a:lvl8pPr marL="1130300" marR="0" lvl="7"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8pPr>
            <a:lvl9pPr marL="1270000" marR="0" lvl="8" indent="-1016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84" name="Shape 84"/>
          <p:cNvSpPr txBox="1">
            <a:spLocks noGrp="1"/>
          </p:cNvSpPr>
          <p:nvPr>
            <p:ph type="body" idx="3"/>
          </p:nvPr>
        </p:nvSpPr>
        <p:spPr>
          <a:xfrm>
            <a:off x="4663439" y="1384538"/>
            <a:ext cx="3703200" cy="551999"/>
          </a:xfrm>
          <a:prstGeom prst="rect">
            <a:avLst/>
          </a:prstGeom>
          <a:noFill/>
          <a:ln>
            <a:noFill/>
          </a:ln>
        </p:spPr>
        <p:txBody>
          <a:bodyPr lIns="68575" tIns="68575" rIns="68575" bIns="68575" anchor="ctr" anchorCtr="0"/>
          <a:lstStyle>
            <a:lvl1pPr marL="0" marR="0" lvl="0" indent="0" algn="l" rtl="0">
              <a:lnSpc>
                <a:spcPct val="90000"/>
              </a:lnSpc>
              <a:spcBef>
                <a:spcPts val="900"/>
              </a:spcBef>
              <a:spcAft>
                <a:spcPts val="200"/>
              </a:spcAft>
              <a:buClr>
                <a:schemeClr val="accent1"/>
              </a:buClr>
              <a:buFont typeface="Calibri"/>
              <a:buNone/>
              <a:defRPr sz="1500" b="0" i="0" u="none" strike="noStrike" cap="none">
                <a:solidFill>
                  <a:schemeClr val="dk2"/>
                </a:solidFill>
                <a:latin typeface="Calibri"/>
                <a:ea typeface="Calibri"/>
                <a:cs typeface="Calibri"/>
                <a:sym typeface="Calibri"/>
              </a:defRPr>
            </a:lvl1pPr>
            <a:lvl2pPr marL="342900" marR="0" lvl="1" indent="0" algn="l" rtl="0">
              <a:lnSpc>
                <a:spcPct val="90000"/>
              </a:lnSpc>
              <a:spcBef>
                <a:spcPts val="200"/>
              </a:spcBef>
              <a:spcAft>
                <a:spcPts val="300"/>
              </a:spcAft>
              <a:buClr>
                <a:schemeClr val="accent1"/>
              </a:buClr>
              <a:buFont typeface="Calibri"/>
              <a:buNone/>
              <a:defRPr sz="1500" b="1" i="0" u="none" strike="noStrike" cap="none">
                <a:solidFill>
                  <a:srgbClr val="3F3F3F"/>
                </a:solidFill>
                <a:latin typeface="Calibri"/>
                <a:ea typeface="Calibri"/>
                <a:cs typeface="Calibri"/>
                <a:sym typeface="Calibri"/>
              </a:defRPr>
            </a:lvl2pPr>
            <a:lvl3pPr marL="685800" marR="0" lvl="2" indent="0" algn="l" rtl="0">
              <a:lnSpc>
                <a:spcPct val="90000"/>
              </a:lnSpc>
              <a:spcBef>
                <a:spcPts val="200"/>
              </a:spcBef>
              <a:spcAft>
                <a:spcPts val="300"/>
              </a:spcAft>
              <a:buClr>
                <a:schemeClr val="accent1"/>
              </a:buClr>
              <a:buFont typeface="Calibri"/>
              <a:buNone/>
              <a:defRPr sz="1400" b="1" i="0" u="none" strike="noStrike" cap="none">
                <a:solidFill>
                  <a:srgbClr val="3F3F3F"/>
                </a:solidFill>
                <a:latin typeface="Calibri"/>
                <a:ea typeface="Calibri"/>
                <a:cs typeface="Calibri"/>
                <a:sym typeface="Calibri"/>
              </a:defRPr>
            </a:lvl3pPr>
            <a:lvl4pPr marL="1028700" marR="0" lvl="3" indent="0" algn="l" rtl="0">
              <a:lnSpc>
                <a:spcPct val="90000"/>
              </a:lnSpc>
              <a:spcBef>
                <a:spcPts val="200"/>
              </a:spcBef>
              <a:spcAft>
                <a:spcPts val="300"/>
              </a:spcAft>
              <a:buClr>
                <a:schemeClr val="accent1"/>
              </a:buClr>
              <a:buFont typeface="Calibri"/>
              <a:buNone/>
              <a:defRPr sz="1200" b="1" i="0" u="none" strike="noStrike" cap="none">
                <a:solidFill>
                  <a:srgbClr val="3F3F3F"/>
                </a:solidFill>
                <a:latin typeface="Calibri"/>
                <a:ea typeface="Calibri"/>
                <a:cs typeface="Calibri"/>
                <a:sym typeface="Calibri"/>
              </a:defRPr>
            </a:lvl4pPr>
            <a:lvl5pPr marL="1371600" marR="0" lvl="4" indent="0" algn="l" rtl="0">
              <a:lnSpc>
                <a:spcPct val="90000"/>
              </a:lnSpc>
              <a:spcBef>
                <a:spcPts val="200"/>
              </a:spcBef>
              <a:spcAft>
                <a:spcPts val="300"/>
              </a:spcAft>
              <a:buClr>
                <a:schemeClr val="accent1"/>
              </a:buClr>
              <a:buFont typeface="Calibri"/>
              <a:buNone/>
              <a:defRPr sz="1200" b="1" i="0" u="none" strike="noStrike" cap="none">
                <a:solidFill>
                  <a:srgbClr val="3F3F3F"/>
                </a:solidFill>
                <a:latin typeface="Calibri"/>
                <a:ea typeface="Calibri"/>
                <a:cs typeface="Calibri"/>
                <a:sym typeface="Calibri"/>
              </a:defRPr>
            </a:lvl5pPr>
            <a:lvl6pPr marL="1714500" marR="0" lvl="5" indent="0" algn="l" rtl="0">
              <a:lnSpc>
                <a:spcPct val="90000"/>
              </a:lnSpc>
              <a:spcBef>
                <a:spcPts val="200"/>
              </a:spcBef>
              <a:spcAft>
                <a:spcPts val="300"/>
              </a:spcAft>
              <a:buClr>
                <a:schemeClr val="accent1"/>
              </a:buClr>
              <a:buFont typeface="Calibri"/>
              <a:buNone/>
              <a:defRPr sz="1200" b="1" i="0" u="none" strike="noStrike" cap="none">
                <a:solidFill>
                  <a:srgbClr val="3F3F3F"/>
                </a:solidFill>
                <a:latin typeface="Calibri"/>
                <a:ea typeface="Calibri"/>
                <a:cs typeface="Calibri"/>
                <a:sym typeface="Calibri"/>
              </a:defRPr>
            </a:lvl6pPr>
            <a:lvl7pPr marL="2057400" marR="0" lvl="6" indent="0" algn="l" rtl="0">
              <a:lnSpc>
                <a:spcPct val="90000"/>
              </a:lnSpc>
              <a:spcBef>
                <a:spcPts val="200"/>
              </a:spcBef>
              <a:spcAft>
                <a:spcPts val="300"/>
              </a:spcAft>
              <a:buClr>
                <a:schemeClr val="accent1"/>
              </a:buClr>
              <a:buFont typeface="Calibri"/>
              <a:buNone/>
              <a:defRPr sz="1200" b="1" i="0" u="none" strike="noStrike" cap="none">
                <a:solidFill>
                  <a:srgbClr val="3F3F3F"/>
                </a:solidFill>
                <a:latin typeface="Calibri"/>
                <a:ea typeface="Calibri"/>
                <a:cs typeface="Calibri"/>
                <a:sym typeface="Calibri"/>
              </a:defRPr>
            </a:lvl7pPr>
            <a:lvl8pPr marL="2400300" marR="0" lvl="7" indent="0" algn="l" rtl="0">
              <a:lnSpc>
                <a:spcPct val="90000"/>
              </a:lnSpc>
              <a:spcBef>
                <a:spcPts val="200"/>
              </a:spcBef>
              <a:spcAft>
                <a:spcPts val="300"/>
              </a:spcAft>
              <a:buClr>
                <a:schemeClr val="accent1"/>
              </a:buClr>
              <a:buFont typeface="Calibri"/>
              <a:buNone/>
              <a:defRPr sz="1200" b="1" i="0" u="none" strike="noStrike" cap="none">
                <a:solidFill>
                  <a:srgbClr val="3F3F3F"/>
                </a:solidFill>
                <a:latin typeface="Calibri"/>
                <a:ea typeface="Calibri"/>
                <a:cs typeface="Calibri"/>
                <a:sym typeface="Calibri"/>
              </a:defRPr>
            </a:lvl8pPr>
            <a:lvl9pPr marL="2743200" marR="0" lvl="8" indent="0" algn="l" rtl="0">
              <a:lnSpc>
                <a:spcPct val="90000"/>
              </a:lnSpc>
              <a:spcBef>
                <a:spcPts val="200"/>
              </a:spcBef>
              <a:spcAft>
                <a:spcPts val="300"/>
              </a:spcAft>
              <a:buClr>
                <a:schemeClr val="accent1"/>
              </a:buClr>
              <a:buFont typeface="Calibri"/>
              <a:buNone/>
              <a:defRPr sz="1200" b="1" i="0" u="none" strike="noStrike" cap="none">
                <a:solidFill>
                  <a:srgbClr val="3F3F3F"/>
                </a:solidFill>
                <a:latin typeface="Calibri"/>
                <a:ea typeface="Calibri"/>
                <a:cs typeface="Calibri"/>
                <a:sym typeface="Calibri"/>
              </a:defRPr>
            </a:lvl9pPr>
          </a:lstStyle>
          <a:p>
            <a:endParaRPr/>
          </a:p>
        </p:txBody>
      </p:sp>
      <p:sp>
        <p:nvSpPr>
          <p:cNvPr id="85" name="Shape 85"/>
          <p:cNvSpPr txBox="1">
            <a:spLocks noGrp="1"/>
          </p:cNvSpPr>
          <p:nvPr>
            <p:ph type="body" idx="4"/>
          </p:nvPr>
        </p:nvSpPr>
        <p:spPr>
          <a:xfrm>
            <a:off x="4663439" y="1936750"/>
            <a:ext cx="3703200" cy="2465100"/>
          </a:xfrm>
          <a:prstGeom prst="rect">
            <a:avLst/>
          </a:prstGeom>
          <a:noFill/>
          <a:ln>
            <a:noFill/>
          </a:ln>
        </p:spPr>
        <p:txBody>
          <a:bodyPr lIns="68575" tIns="68575" rIns="68575" bIns="68575" anchor="t" anchorCtr="0"/>
          <a:lstStyle>
            <a:lvl1pPr marL="63500" marR="0" lvl="0" indent="38100" algn="l" rtl="0">
              <a:lnSpc>
                <a:spcPct val="90000"/>
              </a:lnSpc>
              <a:spcBef>
                <a:spcPts val="900"/>
              </a:spcBef>
              <a:spcAft>
                <a:spcPts val="200"/>
              </a:spcAft>
              <a:buClr>
                <a:schemeClr val="accent1"/>
              </a:buClr>
              <a:buSzPct val="100000"/>
              <a:buFont typeface="Calibri"/>
              <a:buChar char=" "/>
              <a:defRPr sz="1500" b="0" i="0" u="none" strike="noStrike" cap="none">
                <a:solidFill>
                  <a:srgbClr val="3F3F3F"/>
                </a:solidFill>
                <a:latin typeface="Calibri"/>
                <a:ea typeface="Calibri"/>
                <a:cs typeface="Calibri"/>
                <a:sym typeface="Calibri"/>
              </a:defRPr>
            </a:lvl1pPr>
            <a:lvl2pPr marL="292100" marR="0" lvl="1" indent="-63500" algn="l" rtl="0">
              <a:lnSpc>
                <a:spcPct val="90000"/>
              </a:lnSpc>
              <a:spcBef>
                <a:spcPts val="200"/>
              </a:spcBef>
              <a:spcAft>
                <a:spcPts val="3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2pPr>
            <a:lvl3pPr marL="419100" marR="0" lvl="2"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3pPr>
            <a:lvl4pPr marL="558800" marR="0" lvl="3" indent="-762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4pPr>
            <a:lvl5pPr marL="698500" marR="0" lvl="4"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5pPr>
            <a:lvl6pPr marL="825500" marR="0" lvl="5"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6pPr>
            <a:lvl7pPr marL="977900" marR="0" lvl="6"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7pPr>
            <a:lvl8pPr marL="1130300" marR="0" lvl="7"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8pPr>
            <a:lvl9pPr marL="1270000" marR="0" lvl="8" indent="-1016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86" name="Shape 86"/>
          <p:cNvSpPr txBox="1">
            <a:spLocks noGrp="1"/>
          </p:cNvSpPr>
          <p:nvPr>
            <p:ph type="dt" idx="10"/>
          </p:nvPr>
        </p:nvSpPr>
        <p:spPr>
          <a:xfrm>
            <a:off x="822959" y="4844838"/>
            <a:ext cx="1854300" cy="273900"/>
          </a:xfrm>
          <a:prstGeom prst="rect">
            <a:avLst/>
          </a:prstGeom>
          <a:noFill/>
          <a:ln>
            <a:noFill/>
          </a:ln>
        </p:spPr>
        <p:txBody>
          <a:bodyPr lIns="68575" tIns="68575" rIns="68575" bIns="68575" anchor="ctr" anchorCtr="0"/>
          <a:lstStyle>
            <a:lvl1pPr marL="0" marR="0" lvl="0" indent="0" algn="l" rtl="0">
              <a:spcBef>
                <a:spcPts val="0"/>
              </a:spcBef>
              <a:buNone/>
              <a:defRPr sz="700">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ftr" idx="11"/>
          </p:nvPr>
        </p:nvSpPr>
        <p:spPr>
          <a:xfrm>
            <a:off x="2764638" y="4844838"/>
            <a:ext cx="3617100" cy="273900"/>
          </a:xfrm>
          <a:prstGeom prst="rect">
            <a:avLst/>
          </a:prstGeom>
          <a:noFill/>
          <a:ln>
            <a:noFill/>
          </a:ln>
        </p:spPr>
        <p:txBody>
          <a:bodyPr lIns="68575" tIns="68575" rIns="68575" bIns="68575" anchor="ctr" anchorCtr="0"/>
          <a:lstStyle>
            <a:lvl1pPr marL="0" marR="0" lvl="0" indent="0" algn="ctr" rtl="0">
              <a:spcBef>
                <a:spcPts val="0"/>
              </a:spcBef>
              <a:buNone/>
              <a:defRPr sz="700"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sldNum" idx="12"/>
          </p:nvPr>
        </p:nvSpPr>
        <p:spPr>
          <a:xfrm>
            <a:off x="7425343" y="4844838"/>
            <a:ext cx="9840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a:solidFill>
                  <a:srgbClr val="FFFFFF"/>
                </a:solidFill>
                <a:latin typeface="Calibri"/>
                <a:ea typeface="Calibri"/>
                <a:cs typeface="Calibri"/>
                <a:sym typeface="Calibri"/>
              </a:rPr>
              <a:t>‹#›</a:t>
            </a:fld>
            <a:endParaRPr lang="en" sz="800">
              <a:solidFill>
                <a:srgbClr val="FFFFF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89"/>
        <p:cNvGrpSpPr/>
        <p:nvPr/>
      </p:nvGrpSpPr>
      <p:grpSpPr>
        <a:xfrm>
          <a:off x="0" y="0"/>
          <a:ext cx="0" cy="0"/>
          <a:chOff x="0" y="0"/>
          <a:chExt cx="0" cy="0"/>
        </a:xfrm>
      </p:grpSpPr>
      <p:sp>
        <p:nvSpPr>
          <p:cNvPr id="90" name="Shape 90"/>
          <p:cNvSpPr/>
          <p:nvPr/>
        </p:nvSpPr>
        <p:spPr>
          <a:xfrm>
            <a:off x="12" y="0"/>
            <a:ext cx="3038099" cy="5143500"/>
          </a:xfrm>
          <a:prstGeom prst="rect">
            <a:avLst/>
          </a:prstGeom>
          <a:solidFill>
            <a:schemeClr val="accent2"/>
          </a:solidFill>
          <a:ln>
            <a:noFill/>
          </a:ln>
        </p:spPr>
        <p:txBody>
          <a:bodyPr lIns="68575" tIns="68575" rIns="68575" bIns="68575" anchor="ctr" anchorCtr="0">
            <a:noAutofit/>
          </a:bodyPr>
          <a:lstStyle/>
          <a:p>
            <a:pPr lvl="0">
              <a:spcBef>
                <a:spcPts val="0"/>
              </a:spcBef>
              <a:buNone/>
            </a:pPr>
            <a:endParaRPr/>
          </a:p>
        </p:txBody>
      </p:sp>
      <p:sp>
        <p:nvSpPr>
          <p:cNvPr id="91" name="Shape 91"/>
          <p:cNvSpPr/>
          <p:nvPr/>
        </p:nvSpPr>
        <p:spPr>
          <a:xfrm>
            <a:off x="3030053" y="0"/>
            <a:ext cx="48000" cy="5143500"/>
          </a:xfrm>
          <a:prstGeom prst="rect">
            <a:avLst/>
          </a:prstGeom>
          <a:solidFill>
            <a:schemeClr val="accent1"/>
          </a:solidFill>
          <a:ln>
            <a:noFill/>
          </a:ln>
        </p:spPr>
        <p:txBody>
          <a:bodyPr lIns="68575" tIns="68575" rIns="68575" bIns="68575" anchor="ctr" anchorCtr="0">
            <a:noAutofit/>
          </a:bodyPr>
          <a:lstStyle/>
          <a:p>
            <a:pPr lvl="0">
              <a:spcBef>
                <a:spcPts val="0"/>
              </a:spcBef>
              <a:buNone/>
            </a:pPr>
            <a:endParaRPr/>
          </a:p>
        </p:txBody>
      </p:sp>
      <p:sp>
        <p:nvSpPr>
          <p:cNvPr id="92" name="Shape 92"/>
          <p:cNvSpPr txBox="1">
            <a:spLocks noGrp="1"/>
          </p:cNvSpPr>
          <p:nvPr>
            <p:ph type="title"/>
          </p:nvPr>
        </p:nvSpPr>
        <p:spPr>
          <a:xfrm>
            <a:off x="342900" y="445769"/>
            <a:ext cx="2400300" cy="1714500"/>
          </a:xfrm>
          <a:prstGeom prst="rect">
            <a:avLst/>
          </a:prstGeom>
          <a:noFill/>
          <a:ln>
            <a:noFill/>
          </a:ln>
        </p:spPr>
        <p:txBody>
          <a:bodyPr lIns="68575" tIns="68575" rIns="68575" bIns="68575" anchor="b" anchorCtr="0"/>
          <a:lstStyle>
            <a:lvl1pPr marL="0" marR="0" lvl="0" indent="0" algn="l" rtl="0">
              <a:lnSpc>
                <a:spcPct val="85000"/>
              </a:lnSpc>
              <a:spcBef>
                <a:spcPts val="0"/>
              </a:spcBef>
              <a:buClr>
                <a:srgbClr val="FFFFFF"/>
              </a:buClr>
              <a:buFont typeface="Calibri"/>
              <a:buNone/>
              <a:defRPr sz="2700" b="0" i="0" u="none" strike="noStrike" cap="none">
                <a:solidFill>
                  <a:srgbClr val="FFFFFF"/>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93" name="Shape 93"/>
          <p:cNvSpPr txBox="1">
            <a:spLocks noGrp="1"/>
          </p:cNvSpPr>
          <p:nvPr>
            <p:ph type="body" idx="1"/>
          </p:nvPr>
        </p:nvSpPr>
        <p:spPr>
          <a:xfrm>
            <a:off x="3600450" y="548640"/>
            <a:ext cx="4869300" cy="3943200"/>
          </a:xfrm>
          <a:prstGeom prst="rect">
            <a:avLst/>
          </a:prstGeom>
          <a:noFill/>
          <a:ln>
            <a:noFill/>
          </a:ln>
        </p:spPr>
        <p:txBody>
          <a:bodyPr lIns="68575" tIns="68575" rIns="68575" bIns="68575" anchor="t" anchorCtr="0"/>
          <a:lstStyle>
            <a:lvl1pPr marL="63500" marR="0" lvl="0" indent="38100" algn="l" rtl="0">
              <a:lnSpc>
                <a:spcPct val="90000"/>
              </a:lnSpc>
              <a:spcBef>
                <a:spcPts val="900"/>
              </a:spcBef>
              <a:spcAft>
                <a:spcPts val="200"/>
              </a:spcAft>
              <a:buClr>
                <a:schemeClr val="accent1"/>
              </a:buClr>
              <a:buSzPct val="100000"/>
              <a:buFont typeface="Calibri"/>
              <a:buChar char=" "/>
              <a:defRPr sz="1500" b="0" i="0" u="none" strike="noStrike" cap="none">
                <a:solidFill>
                  <a:srgbClr val="3F3F3F"/>
                </a:solidFill>
                <a:latin typeface="Calibri"/>
                <a:ea typeface="Calibri"/>
                <a:cs typeface="Calibri"/>
                <a:sym typeface="Calibri"/>
              </a:defRPr>
            </a:lvl1pPr>
            <a:lvl2pPr marL="292100" marR="0" lvl="1" indent="-63500" algn="l" rtl="0">
              <a:lnSpc>
                <a:spcPct val="90000"/>
              </a:lnSpc>
              <a:spcBef>
                <a:spcPts val="200"/>
              </a:spcBef>
              <a:spcAft>
                <a:spcPts val="3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2pPr>
            <a:lvl3pPr marL="419100" marR="0" lvl="2"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3pPr>
            <a:lvl4pPr marL="558800" marR="0" lvl="3" indent="-762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4pPr>
            <a:lvl5pPr marL="698500" marR="0" lvl="4"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5pPr>
            <a:lvl6pPr marL="825500" marR="0" lvl="5"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6pPr>
            <a:lvl7pPr marL="977900" marR="0" lvl="6"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7pPr>
            <a:lvl8pPr marL="1130300" marR="0" lvl="7"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8pPr>
            <a:lvl9pPr marL="1270000" marR="0" lvl="8" indent="-1016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94" name="Shape 94"/>
          <p:cNvSpPr txBox="1">
            <a:spLocks noGrp="1"/>
          </p:cNvSpPr>
          <p:nvPr>
            <p:ph type="body" idx="2"/>
          </p:nvPr>
        </p:nvSpPr>
        <p:spPr>
          <a:xfrm>
            <a:off x="342900" y="2194560"/>
            <a:ext cx="2400300" cy="2534400"/>
          </a:xfrm>
          <a:prstGeom prst="rect">
            <a:avLst/>
          </a:prstGeom>
          <a:noFill/>
          <a:ln>
            <a:noFill/>
          </a:ln>
        </p:spPr>
        <p:txBody>
          <a:bodyPr lIns="68575" tIns="68575" rIns="68575" bIns="68575" anchor="t" anchorCtr="0"/>
          <a:lstStyle>
            <a:lvl1pPr marL="0" marR="0" lvl="0" indent="0" algn="l" rtl="0">
              <a:lnSpc>
                <a:spcPct val="90000"/>
              </a:lnSpc>
              <a:spcBef>
                <a:spcPts val="900"/>
              </a:spcBef>
              <a:spcAft>
                <a:spcPts val="200"/>
              </a:spcAft>
              <a:buClr>
                <a:schemeClr val="accent1"/>
              </a:buClr>
              <a:buFont typeface="Calibri"/>
              <a:buNone/>
              <a:defRPr sz="1100" b="0" i="0" u="none" strike="noStrike" cap="none">
                <a:solidFill>
                  <a:srgbClr val="FFFFFF"/>
                </a:solidFill>
                <a:latin typeface="Calibri"/>
                <a:ea typeface="Calibri"/>
                <a:cs typeface="Calibri"/>
                <a:sym typeface="Calibri"/>
              </a:defRPr>
            </a:lvl1pPr>
            <a:lvl2pPr marL="342900" marR="0" lvl="1" indent="0" algn="l" rtl="0">
              <a:lnSpc>
                <a:spcPct val="90000"/>
              </a:lnSpc>
              <a:spcBef>
                <a:spcPts val="200"/>
              </a:spcBef>
              <a:spcAft>
                <a:spcPts val="300"/>
              </a:spcAft>
              <a:buClr>
                <a:schemeClr val="accent1"/>
              </a:buClr>
              <a:buFont typeface="Calibri"/>
              <a:buNone/>
              <a:defRPr sz="900" b="0" i="0" u="none" strike="noStrike" cap="none">
                <a:solidFill>
                  <a:srgbClr val="3F3F3F"/>
                </a:solidFill>
                <a:latin typeface="Calibri"/>
                <a:ea typeface="Calibri"/>
                <a:cs typeface="Calibri"/>
                <a:sym typeface="Calibri"/>
              </a:defRPr>
            </a:lvl2pPr>
            <a:lvl3pPr marL="685800" marR="0" lvl="2" indent="0" algn="l" rtl="0">
              <a:lnSpc>
                <a:spcPct val="90000"/>
              </a:lnSpc>
              <a:spcBef>
                <a:spcPts val="200"/>
              </a:spcBef>
              <a:spcAft>
                <a:spcPts val="300"/>
              </a:spcAft>
              <a:buClr>
                <a:schemeClr val="accent1"/>
              </a:buClr>
              <a:buFont typeface="Calibri"/>
              <a:buNone/>
              <a:defRPr sz="800" b="0" i="0" u="none" strike="noStrike" cap="none">
                <a:solidFill>
                  <a:srgbClr val="3F3F3F"/>
                </a:solidFill>
                <a:latin typeface="Calibri"/>
                <a:ea typeface="Calibri"/>
                <a:cs typeface="Calibri"/>
                <a:sym typeface="Calibri"/>
              </a:defRPr>
            </a:lvl3pPr>
            <a:lvl4pPr marL="1028700" marR="0" lvl="3" indent="0" algn="l" rtl="0">
              <a:lnSpc>
                <a:spcPct val="90000"/>
              </a:lnSpc>
              <a:spcBef>
                <a:spcPts val="200"/>
              </a:spcBef>
              <a:spcAft>
                <a:spcPts val="300"/>
              </a:spcAft>
              <a:buClr>
                <a:schemeClr val="accent1"/>
              </a:buClr>
              <a:buFont typeface="Calibri"/>
              <a:buNone/>
              <a:defRPr sz="700" b="0" i="0" u="none" strike="noStrike" cap="none">
                <a:solidFill>
                  <a:srgbClr val="3F3F3F"/>
                </a:solidFill>
                <a:latin typeface="Calibri"/>
                <a:ea typeface="Calibri"/>
                <a:cs typeface="Calibri"/>
                <a:sym typeface="Calibri"/>
              </a:defRPr>
            </a:lvl4pPr>
            <a:lvl5pPr marL="1371600" marR="0" lvl="4" indent="0" algn="l" rtl="0">
              <a:lnSpc>
                <a:spcPct val="90000"/>
              </a:lnSpc>
              <a:spcBef>
                <a:spcPts val="200"/>
              </a:spcBef>
              <a:spcAft>
                <a:spcPts val="300"/>
              </a:spcAft>
              <a:buClr>
                <a:schemeClr val="accent1"/>
              </a:buClr>
              <a:buFont typeface="Calibri"/>
              <a:buNone/>
              <a:defRPr sz="700" b="0" i="0" u="none" strike="noStrike" cap="none">
                <a:solidFill>
                  <a:srgbClr val="3F3F3F"/>
                </a:solidFill>
                <a:latin typeface="Calibri"/>
                <a:ea typeface="Calibri"/>
                <a:cs typeface="Calibri"/>
                <a:sym typeface="Calibri"/>
              </a:defRPr>
            </a:lvl5pPr>
            <a:lvl6pPr marL="1714500" marR="0" lvl="5" indent="0" algn="l" rtl="0">
              <a:lnSpc>
                <a:spcPct val="90000"/>
              </a:lnSpc>
              <a:spcBef>
                <a:spcPts val="200"/>
              </a:spcBef>
              <a:spcAft>
                <a:spcPts val="300"/>
              </a:spcAft>
              <a:buClr>
                <a:schemeClr val="accent1"/>
              </a:buClr>
              <a:buFont typeface="Calibri"/>
              <a:buNone/>
              <a:defRPr sz="700" b="0" i="0" u="none" strike="noStrike" cap="none">
                <a:solidFill>
                  <a:srgbClr val="3F3F3F"/>
                </a:solidFill>
                <a:latin typeface="Calibri"/>
                <a:ea typeface="Calibri"/>
                <a:cs typeface="Calibri"/>
                <a:sym typeface="Calibri"/>
              </a:defRPr>
            </a:lvl6pPr>
            <a:lvl7pPr marL="2057400" marR="0" lvl="6" indent="0" algn="l" rtl="0">
              <a:lnSpc>
                <a:spcPct val="90000"/>
              </a:lnSpc>
              <a:spcBef>
                <a:spcPts val="200"/>
              </a:spcBef>
              <a:spcAft>
                <a:spcPts val="300"/>
              </a:spcAft>
              <a:buClr>
                <a:schemeClr val="accent1"/>
              </a:buClr>
              <a:buFont typeface="Calibri"/>
              <a:buNone/>
              <a:defRPr sz="700" b="0" i="0" u="none" strike="noStrike" cap="none">
                <a:solidFill>
                  <a:srgbClr val="3F3F3F"/>
                </a:solidFill>
                <a:latin typeface="Calibri"/>
                <a:ea typeface="Calibri"/>
                <a:cs typeface="Calibri"/>
                <a:sym typeface="Calibri"/>
              </a:defRPr>
            </a:lvl7pPr>
            <a:lvl8pPr marL="2400300" marR="0" lvl="7" indent="0" algn="l" rtl="0">
              <a:lnSpc>
                <a:spcPct val="90000"/>
              </a:lnSpc>
              <a:spcBef>
                <a:spcPts val="200"/>
              </a:spcBef>
              <a:spcAft>
                <a:spcPts val="300"/>
              </a:spcAft>
              <a:buClr>
                <a:schemeClr val="accent1"/>
              </a:buClr>
              <a:buFont typeface="Calibri"/>
              <a:buNone/>
              <a:defRPr sz="700" b="0" i="0" u="none" strike="noStrike" cap="none">
                <a:solidFill>
                  <a:srgbClr val="3F3F3F"/>
                </a:solidFill>
                <a:latin typeface="Calibri"/>
                <a:ea typeface="Calibri"/>
                <a:cs typeface="Calibri"/>
                <a:sym typeface="Calibri"/>
              </a:defRPr>
            </a:lvl8pPr>
            <a:lvl9pPr marL="2743200" marR="0" lvl="8" indent="0" algn="l" rtl="0">
              <a:lnSpc>
                <a:spcPct val="90000"/>
              </a:lnSpc>
              <a:spcBef>
                <a:spcPts val="200"/>
              </a:spcBef>
              <a:spcAft>
                <a:spcPts val="300"/>
              </a:spcAft>
              <a:buClr>
                <a:schemeClr val="accent1"/>
              </a:buClr>
              <a:buFont typeface="Calibri"/>
              <a:buNone/>
              <a:defRPr sz="700" b="0" i="0" u="none" strike="noStrike" cap="none">
                <a:solidFill>
                  <a:srgbClr val="3F3F3F"/>
                </a:solidFill>
                <a:latin typeface="Calibri"/>
                <a:ea typeface="Calibri"/>
                <a:cs typeface="Calibri"/>
                <a:sym typeface="Calibri"/>
              </a:defRPr>
            </a:lvl9pPr>
          </a:lstStyle>
          <a:p>
            <a:endParaRPr/>
          </a:p>
        </p:txBody>
      </p:sp>
      <p:sp>
        <p:nvSpPr>
          <p:cNvPr id="95" name="Shape 95"/>
          <p:cNvSpPr txBox="1">
            <a:spLocks noGrp="1"/>
          </p:cNvSpPr>
          <p:nvPr>
            <p:ph type="dt" idx="10"/>
          </p:nvPr>
        </p:nvSpPr>
        <p:spPr>
          <a:xfrm>
            <a:off x="349134" y="4844838"/>
            <a:ext cx="1963800" cy="273900"/>
          </a:xfrm>
          <a:prstGeom prst="rect">
            <a:avLst/>
          </a:prstGeom>
          <a:noFill/>
          <a:ln>
            <a:noFill/>
          </a:ln>
        </p:spPr>
        <p:txBody>
          <a:bodyPr lIns="68575" tIns="68575" rIns="68575" bIns="68575" anchor="ctr" anchorCtr="0"/>
          <a:lstStyle>
            <a:lvl1pPr marL="0" marR="0" lvl="0" indent="0" algn="l" rtl="0">
              <a:spcBef>
                <a:spcPts val="0"/>
              </a:spcBef>
              <a:buNone/>
              <a:defRPr sz="700">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ftr" idx="11"/>
          </p:nvPr>
        </p:nvSpPr>
        <p:spPr>
          <a:xfrm>
            <a:off x="3600450" y="4844838"/>
            <a:ext cx="3486300" cy="273900"/>
          </a:xfrm>
          <a:prstGeom prst="rect">
            <a:avLst/>
          </a:prstGeom>
          <a:noFill/>
          <a:ln>
            <a:noFill/>
          </a:ln>
        </p:spPr>
        <p:txBody>
          <a:bodyPr lIns="68575" tIns="68575" rIns="68575" bIns="68575" anchor="ctr" anchorCtr="0"/>
          <a:lstStyle>
            <a:lvl1pPr marL="0" marR="0" lvl="0" indent="0" algn="l" rtl="0">
              <a:spcBef>
                <a:spcPts val="0"/>
              </a:spcBef>
              <a:buNone/>
              <a:defRPr sz="700" cap="none">
                <a:solidFill>
                  <a:schemeClr val="dk2"/>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sldNum" idx="12"/>
          </p:nvPr>
        </p:nvSpPr>
        <p:spPr>
          <a:xfrm>
            <a:off x="7425343" y="4844838"/>
            <a:ext cx="9840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a:solidFill>
                  <a:schemeClr val="dk2"/>
                </a:solidFill>
                <a:latin typeface="Calibri"/>
                <a:ea typeface="Calibri"/>
                <a:cs typeface="Calibri"/>
                <a:sym typeface="Calibri"/>
              </a:rPr>
              <a:t>‹#›</a:t>
            </a:fld>
            <a:endParaRPr lang="en" sz="800">
              <a:solidFill>
                <a:schemeClr val="dk2"/>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822959" y="214952"/>
            <a:ext cx="7543800" cy="1088100"/>
          </a:xfrm>
          <a:prstGeom prst="rect">
            <a:avLst/>
          </a:prstGeom>
          <a:noFill/>
          <a:ln>
            <a:noFill/>
          </a:ln>
        </p:spPr>
        <p:txBody>
          <a:bodyPr lIns="68575" tIns="68575" rIns="68575" bIns="68575" anchor="b" anchorCtr="0"/>
          <a:lstStyle>
            <a:lvl1pPr marL="0" marR="0" lvl="0" indent="0" algn="l" rtl="0">
              <a:lnSpc>
                <a:spcPct val="85000"/>
              </a:lnSpc>
              <a:spcBef>
                <a:spcPts val="0"/>
              </a:spcBef>
              <a:buClr>
                <a:srgbClr val="3F3F3F"/>
              </a:buClr>
              <a:buFont typeface="Calibri"/>
              <a:buNone/>
              <a:defRPr sz="3600" b="0" i="0" u="none" strike="noStrike" cap="none">
                <a:solidFill>
                  <a:srgbClr val="3F3F3F"/>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00" name="Shape 100"/>
          <p:cNvSpPr txBox="1">
            <a:spLocks noGrp="1"/>
          </p:cNvSpPr>
          <p:nvPr>
            <p:ph type="body" idx="1"/>
          </p:nvPr>
        </p:nvSpPr>
        <p:spPr>
          <a:xfrm>
            <a:off x="822959" y="1384300"/>
            <a:ext cx="3703200" cy="3017400"/>
          </a:xfrm>
          <a:prstGeom prst="rect">
            <a:avLst/>
          </a:prstGeom>
          <a:noFill/>
          <a:ln>
            <a:noFill/>
          </a:ln>
        </p:spPr>
        <p:txBody>
          <a:bodyPr lIns="68575" tIns="68575" rIns="68575" bIns="68575" anchor="t" anchorCtr="0"/>
          <a:lstStyle>
            <a:lvl1pPr marL="63500" marR="0" lvl="0" indent="38100" algn="l" rtl="0">
              <a:lnSpc>
                <a:spcPct val="90000"/>
              </a:lnSpc>
              <a:spcBef>
                <a:spcPts val="900"/>
              </a:spcBef>
              <a:spcAft>
                <a:spcPts val="200"/>
              </a:spcAft>
              <a:buClr>
                <a:schemeClr val="accent1"/>
              </a:buClr>
              <a:buSzPct val="100000"/>
              <a:buFont typeface="Calibri"/>
              <a:buChar char=" "/>
              <a:defRPr sz="1500" b="0" i="0" u="none" strike="noStrike" cap="none">
                <a:solidFill>
                  <a:srgbClr val="3F3F3F"/>
                </a:solidFill>
                <a:latin typeface="Calibri"/>
                <a:ea typeface="Calibri"/>
                <a:cs typeface="Calibri"/>
                <a:sym typeface="Calibri"/>
              </a:defRPr>
            </a:lvl1pPr>
            <a:lvl2pPr marL="292100" marR="0" lvl="1" indent="-63500" algn="l" rtl="0">
              <a:lnSpc>
                <a:spcPct val="90000"/>
              </a:lnSpc>
              <a:spcBef>
                <a:spcPts val="200"/>
              </a:spcBef>
              <a:spcAft>
                <a:spcPts val="3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2pPr>
            <a:lvl3pPr marL="419100" marR="0" lvl="2"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3pPr>
            <a:lvl4pPr marL="558800" marR="0" lvl="3" indent="-762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4pPr>
            <a:lvl5pPr marL="698500" marR="0" lvl="4"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5pPr>
            <a:lvl6pPr marL="825500" marR="0" lvl="5"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6pPr>
            <a:lvl7pPr marL="977900" marR="0" lvl="6"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7pPr>
            <a:lvl8pPr marL="1130300" marR="0" lvl="7"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8pPr>
            <a:lvl9pPr marL="1270000" marR="0" lvl="8" indent="-1016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101" name="Shape 101"/>
          <p:cNvSpPr txBox="1">
            <a:spLocks noGrp="1"/>
          </p:cNvSpPr>
          <p:nvPr>
            <p:ph type="body" idx="2"/>
          </p:nvPr>
        </p:nvSpPr>
        <p:spPr>
          <a:xfrm>
            <a:off x="4663439" y="1384301"/>
            <a:ext cx="3703200" cy="3017400"/>
          </a:xfrm>
          <a:prstGeom prst="rect">
            <a:avLst/>
          </a:prstGeom>
          <a:noFill/>
          <a:ln>
            <a:noFill/>
          </a:ln>
        </p:spPr>
        <p:txBody>
          <a:bodyPr lIns="68575" tIns="68575" rIns="68575" bIns="68575" anchor="t" anchorCtr="0"/>
          <a:lstStyle>
            <a:lvl1pPr marL="63500" marR="0" lvl="0" indent="38100" algn="l" rtl="0">
              <a:lnSpc>
                <a:spcPct val="90000"/>
              </a:lnSpc>
              <a:spcBef>
                <a:spcPts val="900"/>
              </a:spcBef>
              <a:spcAft>
                <a:spcPts val="200"/>
              </a:spcAft>
              <a:buClr>
                <a:schemeClr val="accent1"/>
              </a:buClr>
              <a:buSzPct val="100000"/>
              <a:buFont typeface="Calibri"/>
              <a:buChar char=" "/>
              <a:defRPr sz="1500" b="0" i="0" u="none" strike="noStrike" cap="none">
                <a:solidFill>
                  <a:srgbClr val="3F3F3F"/>
                </a:solidFill>
                <a:latin typeface="Calibri"/>
                <a:ea typeface="Calibri"/>
                <a:cs typeface="Calibri"/>
                <a:sym typeface="Calibri"/>
              </a:defRPr>
            </a:lvl1pPr>
            <a:lvl2pPr marL="292100" marR="0" lvl="1" indent="-63500" algn="l" rtl="0">
              <a:lnSpc>
                <a:spcPct val="90000"/>
              </a:lnSpc>
              <a:spcBef>
                <a:spcPts val="200"/>
              </a:spcBef>
              <a:spcAft>
                <a:spcPts val="3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2pPr>
            <a:lvl3pPr marL="419100" marR="0" lvl="2"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3pPr>
            <a:lvl4pPr marL="558800" marR="0" lvl="3" indent="-762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4pPr>
            <a:lvl5pPr marL="698500" marR="0" lvl="4"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5pPr>
            <a:lvl6pPr marL="825500" marR="0" lvl="5"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6pPr>
            <a:lvl7pPr marL="977900" marR="0" lvl="6"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7pPr>
            <a:lvl8pPr marL="1130300" marR="0" lvl="7"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8pPr>
            <a:lvl9pPr marL="1270000" marR="0" lvl="8" indent="-1016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102" name="Shape 102"/>
          <p:cNvSpPr txBox="1">
            <a:spLocks noGrp="1"/>
          </p:cNvSpPr>
          <p:nvPr>
            <p:ph type="dt" idx="10"/>
          </p:nvPr>
        </p:nvSpPr>
        <p:spPr>
          <a:xfrm>
            <a:off x="822959" y="4844838"/>
            <a:ext cx="1854300" cy="273900"/>
          </a:xfrm>
          <a:prstGeom prst="rect">
            <a:avLst/>
          </a:prstGeom>
          <a:noFill/>
          <a:ln>
            <a:noFill/>
          </a:ln>
        </p:spPr>
        <p:txBody>
          <a:bodyPr lIns="68575" tIns="68575" rIns="68575" bIns="68575" anchor="ctr" anchorCtr="0"/>
          <a:lstStyle>
            <a:lvl1pPr marL="0" marR="0" lvl="0" indent="0" algn="l" rtl="0">
              <a:spcBef>
                <a:spcPts val="0"/>
              </a:spcBef>
              <a:buNone/>
              <a:defRPr sz="700">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ftr" idx="11"/>
          </p:nvPr>
        </p:nvSpPr>
        <p:spPr>
          <a:xfrm>
            <a:off x="2764638" y="4844838"/>
            <a:ext cx="3617100" cy="273900"/>
          </a:xfrm>
          <a:prstGeom prst="rect">
            <a:avLst/>
          </a:prstGeom>
          <a:noFill/>
          <a:ln>
            <a:noFill/>
          </a:ln>
        </p:spPr>
        <p:txBody>
          <a:bodyPr lIns="68575" tIns="68575" rIns="68575" bIns="68575" anchor="ctr" anchorCtr="0"/>
          <a:lstStyle>
            <a:lvl1pPr marL="0" marR="0" lvl="0" indent="0" algn="ctr" rtl="0">
              <a:spcBef>
                <a:spcPts val="0"/>
              </a:spcBef>
              <a:buNone/>
              <a:defRPr sz="700"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sldNum" idx="12"/>
          </p:nvPr>
        </p:nvSpPr>
        <p:spPr>
          <a:xfrm>
            <a:off x="7425343" y="4844838"/>
            <a:ext cx="9840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a:solidFill>
                  <a:srgbClr val="FFFFFF"/>
                </a:solidFill>
                <a:latin typeface="Calibri"/>
                <a:ea typeface="Calibri"/>
                <a:cs typeface="Calibri"/>
                <a:sym typeface="Calibri"/>
              </a:rPr>
              <a:t>‹#›</a:t>
            </a:fld>
            <a:endParaRPr lang="en" sz="800">
              <a:solidFill>
                <a:srgbClr val="FFFFF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lt1"/>
        </a:solidFill>
        <a:effectLst/>
      </p:bgPr>
    </p:bg>
    <p:spTree>
      <p:nvGrpSpPr>
        <p:cNvPr id="1" name="Shape 105"/>
        <p:cNvGrpSpPr/>
        <p:nvPr/>
      </p:nvGrpSpPr>
      <p:grpSpPr>
        <a:xfrm>
          <a:off x="0" y="0"/>
          <a:ext cx="0" cy="0"/>
          <a:chOff x="0" y="0"/>
          <a:chExt cx="0" cy="0"/>
        </a:xfrm>
      </p:grpSpPr>
      <p:sp>
        <p:nvSpPr>
          <p:cNvPr id="106" name="Shape 106"/>
          <p:cNvSpPr/>
          <p:nvPr/>
        </p:nvSpPr>
        <p:spPr>
          <a:xfrm>
            <a:off x="2381" y="4800600"/>
            <a:ext cx="9141600" cy="342900"/>
          </a:xfrm>
          <a:prstGeom prst="rect">
            <a:avLst/>
          </a:prstGeom>
          <a:solidFill>
            <a:schemeClr val="accent2"/>
          </a:solidFill>
          <a:ln>
            <a:noFill/>
          </a:ln>
        </p:spPr>
        <p:txBody>
          <a:bodyPr lIns="68575" tIns="68575" rIns="68575" bIns="68575" anchor="ctr" anchorCtr="0">
            <a:noAutofit/>
          </a:bodyPr>
          <a:lstStyle/>
          <a:p>
            <a:pPr lvl="0">
              <a:spcBef>
                <a:spcPts val="0"/>
              </a:spcBef>
              <a:buNone/>
            </a:pPr>
            <a:endParaRPr/>
          </a:p>
        </p:txBody>
      </p:sp>
      <p:sp>
        <p:nvSpPr>
          <p:cNvPr id="107" name="Shape 107"/>
          <p:cNvSpPr/>
          <p:nvPr/>
        </p:nvSpPr>
        <p:spPr>
          <a:xfrm>
            <a:off x="11" y="4750737"/>
            <a:ext cx="9141600" cy="48000"/>
          </a:xfrm>
          <a:prstGeom prst="rect">
            <a:avLst/>
          </a:prstGeom>
          <a:solidFill>
            <a:schemeClr val="accent1"/>
          </a:solidFill>
          <a:ln>
            <a:noFill/>
          </a:ln>
        </p:spPr>
        <p:txBody>
          <a:bodyPr lIns="68575" tIns="68575" rIns="68575" bIns="68575" anchor="ctr" anchorCtr="0">
            <a:noAutofit/>
          </a:bodyPr>
          <a:lstStyle/>
          <a:p>
            <a:pPr lvl="0">
              <a:spcBef>
                <a:spcPts val="0"/>
              </a:spcBef>
              <a:buNone/>
            </a:pPr>
            <a:endParaRPr/>
          </a:p>
        </p:txBody>
      </p:sp>
      <p:sp>
        <p:nvSpPr>
          <p:cNvPr id="108" name="Shape 108"/>
          <p:cNvSpPr txBox="1">
            <a:spLocks noGrp="1"/>
          </p:cNvSpPr>
          <p:nvPr>
            <p:ph type="title"/>
          </p:nvPr>
        </p:nvSpPr>
        <p:spPr>
          <a:xfrm>
            <a:off x="822959" y="569214"/>
            <a:ext cx="7543800" cy="2674500"/>
          </a:xfrm>
          <a:prstGeom prst="rect">
            <a:avLst/>
          </a:prstGeom>
          <a:noFill/>
          <a:ln>
            <a:noFill/>
          </a:ln>
        </p:spPr>
        <p:txBody>
          <a:bodyPr lIns="68575" tIns="68575" rIns="68575" bIns="68575" anchor="b" anchorCtr="0"/>
          <a:lstStyle>
            <a:lvl1pPr marL="0" marR="0" lvl="0" indent="0" algn="l" rtl="0">
              <a:lnSpc>
                <a:spcPct val="85000"/>
              </a:lnSpc>
              <a:spcBef>
                <a:spcPts val="0"/>
              </a:spcBef>
              <a:buClr>
                <a:srgbClr val="262626"/>
              </a:buClr>
              <a:buFont typeface="Calibri"/>
              <a:buNone/>
              <a:defRPr sz="6000" b="0" i="0" u="none" strike="noStrike" cap="none">
                <a:solidFill>
                  <a:srgbClr val="262626"/>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09" name="Shape 109"/>
          <p:cNvSpPr txBox="1">
            <a:spLocks noGrp="1"/>
          </p:cNvSpPr>
          <p:nvPr>
            <p:ph type="body" idx="1"/>
          </p:nvPr>
        </p:nvSpPr>
        <p:spPr>
          <a:xfrm>
            <a:off x="822959" y="3339846"/>
            <a:ext cx="7543800" cy="857400"/>
          </a:xfrm>
          <a:prstGeom prst="rect">
            <a:avLst/>
          </a:prstGeom>
          <a:noFill/>
          <a:ln>
            <a:noFill/>
          </a:ln>
        </p:spPr>
        <p:txBody>
          <a:bodyPr lIns="68575" tIns="68575" rIns="68575" bIns="68575" anchor="t" anchorCtr="0"/>
          <a:lstStyle>
            <a:lvl1pPr marL="0" marR="0" lvl="0" indent="0" algn="l" rtl="0">
              <a:lnSpc>
                <a:spcPct val="90000"/>
              </a:lnSpc>
              <a:spcBef>
                <a:spcPts val="900"/>
              </a:spcBef>
              <a:spcAft>
                <a:spcPts val="200"/>
              </a:spcAft>
              <a:buClr>
                <a:schemeClr val="accent1"/>
              </a:buClr>
              <a:buFont typeface="Calibri"/>
              <a:buNone/>
              <a:defRPr sz="1800" b="0" i="0" u="none" strike="noStrike" cap="none">
                <a:solidFill>
                  <a:schemeClr val="dk2"/>
                </a:solidFill>
                <a:latin typeface="Calibri"/>
                <a:ea typeface="Calibri"/>
                <a:cs typeface="Calibri"/>
                <a:sym typeface="Calibri"/>
              </a:defRPr>
            </a:lvl1pPr>
            <a:lvl2pPr marL="342900" marR="0" lvl="1" indent="0" algn="l" rtl="0">
              <a:lnSpc>
                <a:spcPct val="90000"/>
              </a:lnSpc>
              <a:spcBef>
                <a:spcPts val="200"/>
              </a:spcBef>
              <a:spcAft>
                <a:spcPts val="300"/>
              </a:spcAft>
              <a:buClr>
                <a:schemeClr val="accent1"/>
              </a:buClr>
              <a:buFont typeface="Calibri"/>
              <a:buNone/>
              <a:defRPr sz="14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200"/>
              </a:spcBef>
              <a:spcAft>
                <a:spcPts val="300"/>
              </a:spcAft>
              <a:buClr>
                <a:schemeClr val="accent1"/>
              </a:buClr>
              <a:buFont typeface="Calibri"/>
              <a:buNone/>
              <a:defRPr sz="120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200"/>
              </a:spcBef>
              <a:spcAft>
                <a:spcPts val="300"/>
              </a:spcAft>
              <a:buClr>
                <a:schemeClr val="accent1"/>
              </a:buClr>
              <a:buFont typeface="Calibri"/>
              <a:buNone/>
              <a:defRPr sz="11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200"/>
              </a:spcBef>
              <a:spcAft>
                <a:spcPts val="300"/>
              </a:spcAft>
              <a:buClr>
                <a:schemeClr val="accent1"/>
              </a:buClr>
              <a:buFont typeface="Calibri"/>
              <a:buNone/>
              <a:defRPr sz="11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200"/>
              </a:spcBef>
              <a:spcAft>
                <a:spcPts val="300"/>
              </a:spcAft>
              <a:buClr>
                <a:schemeClr val="accent1"/>
              </a:buClr>
              <a:buFont typeface="Calibri"/>
              <a:buNone/>
              <a:defRPr sz="11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200"/>
              </a:spcBef>
              <a:spcAft>
                <a:spcPts val="300"/>
              </a:spcAft>
              <a:buClr>
                <a:schemeClr val="accent1"/>
              </a:buClr>
              <a:buFont typeface="Calibri"/>
              <a:buNone/>
              <a:defRPr sz="11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200"/>
              </a:spcBef>
              <a:spcAft>
                <a:spcPts val="300"/>
              </a:spcAft>
              <a:buClr>
                <a:schemeClr val="accent1"/>
              </a:buClr>
              <a:buFont typeface="Calibri"/>
              <a:buNone/>
              <a:defRPr sz="11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200"/>
              </a:spcBef>
              <a:spcAft>
                <a:spcPts val="300"/>
              </a:spcAft>
              <a:buClr>
                <a:schemeClr val="accent1"/>
              </a:buClr>
              <a:buFont typeface="Calibri"/>
              <a:buNone/>
              <a:defRPr sz="1100" b="0" i="0" u="none" strike="noStrike" cap="none">
                <a:solidFill>
                  <a:srgbClr val="888888"/>
                </a:solidFill>
                <a:latin typeface="Calibri"/>
                <a:ea typeface="Calibri"/>
                <a:cs typeface="Calibri"/>
                <a:sym typeface="Calibri"/>
              </a:defRPr>
            </a:lvl9pPr>
          </a:lstStyle>
          <a:p>
            <a:endParaRPr/>
          </a:p>
        </p:txBody>
      </p:sp>
      <p:sp>
        <p:nvSpPr>
          <p:cNvPr id="110" name="Shape 110"/>
          <p:cNvSpPr txBox="1">
            <a:spLocks noGrp="1"/>
          </p:cNvSpPr>
          <p:nvPr>
            <p:ph type="dt" idx="10"/>
          </p:nvPr>
        </p:nvSpPr>
        <p:spPr>
          <a:xfrm>
            <a:off x="822959" y="4844838"/>
            <a:ext cx="1854300" cy="273900"/>
          </a:xfrm>
          <a:prstGeom prst="rect">
            <a:avLst/>
          </a:prstGeom>
          <a:noFill/>
          <a:ln>
            <a:noFill/>
          </a:ln>
        </p:spPr>
        <p:txBody>
          <a:bodyPr lIns="68575" tIns="68575" rIns="68575" bIns="68575" anchor="ctr" anchorCtr="0"/>
          <a:lstStyle>
            <a:lvl1pPr marL="0" marR="0" lvl="0" indent="0" algn="l" rtl="0">
              <a:spcBef>
                <a:spcPts val="0"/>
              </a:spcBef>
              <a:buNone/>
              <a:defRPr sz="700">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ftr" idx="11"/>
          </p:nvPr>
        </p:nvSpPr>
        <p:spPr>
          <a:xfrm>
            <a:off x="2764638" y="4844838"/>
            <a:ext cx="3617100" cy="273900"/>
          </a:xfrm>
          <a:prstGeom prst="rect">
            <a:avLst/>
          </a:prstGeom>
          <a:noFill/>
          <a:ln>
            <a:noFill/>
          </a:ln>
        </p:spPr>
        <p:txBody>
          <a:bodyPr lIns="68575" tIns="68575" rIns="68575" bIns="68575" anchor="ctr" anchorCtr="0"/>
          <a:lstStyle>
            <a:lvl1pPr marL="0" marR="0" lvl="0" indent="0" algn="ctr" rtl="0">
              <a:spcBef>
                <a:spcPts val="0"/>
              </a:spcBef>
              <a:buNone/>
              <a:defRPr sz="700"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sldNum" idx="12"/>
          </p:nvPr>
        </p:nvSpPr>
        <p:spPr>
          <a:xfrm>
            <a:off x="7425343" y="4844838"/>
            <a:ext cx="9840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a:solidFill>
                  <a:srgbClr val="FFFFFF"/>
                </a:solidFill>
                <a:latin typeface="Calibri"/>
                <a:ea typeface="Calibri"/>
                <a:cs typeface="Calibri"/>
                <a:sym typeface="Calibri"/>
              </a:rPr>
              <a:t>‹#›</a:t>
            </a:fld>
            <a:endParaRPr lang="en" sz="800">
              <a:solidFill>
                <a:srgbClr val="FFFFFF"/>
              </a:solidFill>
              <a:latin typeface="Calibri"/>
              <a:ea typeface="Calibri"/>
              <a:cs typeface="Calibri"/>
              <a:sym typeface="Calibri"/>
            </a:endParaRPr>
          </a:p>
        </p:txBody>
      </p:sp>
      <p:cxnSp>
        <p:nvCxnSpPr>
          <p:cNvPr id="113" name="Shape 113"/>
          <p:cNvCxnSpPr/>
          <p:nvPr/>
        </p:nvCxnSpPr>
        <p:spPr>
          <a:xfrm>
            <a:off x="905743" y="3257550"/>
            <a:ext cx="7406400" cy="0"/>
          </a:xfrm>
          <a:prstGeom prst="straightConnector1">
            <a:avLst/>
          </a:prstGeom>
          <a:noFill/>
          <a:ln w="9525" cap="flat" cmpd="sng">
            <a:solidFill>
              <a:srgbClr val="7F7F7F"/>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822959" y="214952"/>
            <a:ext cx="7543800" cy="1088100"/>
          </a:xfrm>
          <a:prstGeom prst="rect">
            <a:avLst/>
          </a:prstGeom>
          <a:noFill/>
          <a:ln>
            <a:noFill/>
          </a:ln>
        </p:spPr>
        <p:txBody>
          <a:bodyPr lIns="68575" tIns="68575" rIns="68575" bIns="68575" anchor="b" anchorCtr="0"/>
          <a:lstStyle>
            <a:lvl1pPr marL="0" marR="0" lvl="0" indent="0" algn="l" rtl="0">
              <a:lnSpc>
                <a:spcPct val="85000"/>
              </a:lnSpc>
              <a:spcBef>
                <a:spcPts val="0"/>
              </a:spcBef>
              <a:buClr>
                <a:srgbClr val="3F3F3F"/>
              </a:buClr>
              <a:buFont typeface="Calibri"/>
              <a:buNone/>
              <a:defRPr sz="3600" b="0" i="0" u="none" strike="noStrike" cap="none">
                <a:solidFill>
                  <a:srgbClr val="3F3F3F"/>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16" name="Shape 116"/>
          <p:cNvSpPr txBox="1">
            <a:spLocks noGrp="1"/>
          </p:cNvSpPr>
          <p:nvPr>
            <p:ph type="dt" idx="10"/>
          </p:nvPr>
        </p:nvSpPr>
        <p:spPr>
          <a:xfrm>
            <a:off x="822959" y="4844838"/>
            <a:ext cx="1854300" cy="273900"/>
          </a:xfrm>
          <a:prstGeom prst="rect">
            <a:avLst/>
          </a:prstGeom>
          <a:noFill/>
          <a:ln>
            <a:noFill/>
          </a:ln>
        </p:spPr>
        <p:txBody>
          <a:bodyPr lIns="68575" tIns="68575" rIns="68575" bIns="68575" anchor="ctr" anchorCtr="0"/>
          <a:lstStyle>
            <a:lvl1pPr marL="0" marR="0" lvl="0" indent="0" algn="l" rtl="0">
              <a:spcBef>
                <a:spcPts val="0"/>
              </a:spcBef>
              <a:buNone/>
              <a:defRPr sz="700">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ftr" idx="11"/>
          </p:nvPr>
        </p:nvSpPr>
        <p:spPr>
          <a:xfrm>
            <a:off x="2764638" y="4844838"/>
            <a:ext cx="3617100" cy="273900"/>
          </a:xfrm>
          <a:prstGeom prst="rect">
            <a:avLst/>
          </a:prstGeom>
          <a:noFill/>
          <a:ln>
            <a:noFill/>
          </a:ln>
        </p:spPr>
        <p:txBody>
          <a:bodyPr lIns="68575" tIns="68575" rIns="68575" bIns="68575" anchor="ctr" anchorCtr="0"/>
          <a:lstStyle>
            <a:lvl1pPr marL="0" marR="0" lvl="0" indent="0" algn="ctr" rtl="0">
              <a:spcBef>
                <a:spcPts val="0"/>
              </a:spcBef>
              <a:buNone/>
              <a:defRPr sz="700"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sldNum" idx="12"/>
          </p:nvPr>
        </p:nvSpPr>
        <p:spPr>
          <a:xfrm>
            <a:off x="7425343" y="4844838"/>
            <a:ext cx="9840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a:solidFill>
                  <a:srgbClr val="FFFFFF"/>
                </a:solidFill>
                <a:latin typeface="Calibri"/>
                <a:ea typeface="Calibri"/>
                <a:cs typeface="Calibri"/>
                <a:sym typeface="Calibri"/>
              </a:rPr>
              <a:t>‹#›</a:t>
            </a:fld>
            <a:endParaRPr lang="en" sz="800">
              <a:solidFill>
                <a:srgbClr val="FFFFFF"/>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19"/>
        <p:cNvGrpSpPr/>
        <p:nvPr/>
      </p:nvGrpSpPr>
      <p:grpSpPr>
        <a:xfrm>
          <a:off x="0" y="0"/>
          <a:ext cx="0" cy="0"/>
          <a:chOff x="0" y="0"/>
          <a:chExt cx="0" cy="0"/>
        </a:xfrm>
      </p:grpSpPr>
      <p:sp>
        <p:nvSpPr>
          <p:cNvPr id="120" name="Shape 120"/>
          <p:cNvSpPr/>
          <p:nvPr/>
        </p:nvSpPr>
        <p:spPr>
          <a:xfrm>
            <a:off x="0" y="3714750"/>
            <a:ext cx="9141600" cy="1428900"/>
          </a:xfrm>
          <a:prstGeom prst="rect">
            <a:avLst/>
          </a:prstGeom>
          <a:solidFill>
            <a:schemeClr val="accent2"/>
          </a:solidFill>
          <a:ln>
            <a:noFill/>
          </a:ln>
        </p:spPr>
        <p:txBody>
          <a:bodyPr lIns="68575" tIns="68575" rIns="68575" bIns="68575" anchor="ctr" anchorCtr="0">
            <a:noAutofit/>
          </a:bodyPr>
          <a:lstStyle/>
          <a:p>
            <a:pPr lvl="0">
              <a:spcBef>
                <a:spcPts val="0"/>
              </a:spcBef>
              <a:buNone/>
            </a:pPr>
            <a:endParaRPr/>
          </a:p>
        </p:txBody>
      </p:sp>
      <p:sp>
        <p:nvSpPr>
          <p:cNvPr id="121" name="Shape 121"/>
          <p:cNvSpPr/>
          <p:nvPr/>
        </p:nvSpPr>
        <p:spPr>
          <a:xfrm>
            <a:off x="11" y="3686307"/>
            <a:ext cx="9141600" cy="48000"/>
          </a:xfrm>
          <a:prstGeom prst="rect">
            <a:avLst/>
          </a:prstGeom>
          <a:solidFill>
            <a:schemeClr val="accent1"/>
          </a:solidFill>
          <a:ln>
            <a:noFill/>
          </a:ln>
        </p:spPr>
        <p:txBody>
          <a:bodyPr lIns="68575" tIns="68575" rIns="68575" bIns="68575" anchor="ctr" anchorCtr="0">
            <a:noAutofit/>
          </a:bodyPr>
          <a:lstStyle/>
          <a:p>
            <a:pPr lvl="0">
              <a:spcBef>
                <a:spcPts val="0"/>
              </a:spcBef>
              <a:buNone/>
            </a:pPr>
            <a:endParaRPr/>
          </a:p>
        </p:txBody>
      </p:sp>
      <p:sp>
        <p:nvSpPr>
          <p:cNvPr id="122" name="Shape 122"/>
          <p:cNvSpPr txBox="1">
            <a:spLocks noGrp="1"/>
          </p:cNvSpPr>
          <p:nvPr>
            <p:ph type="title"/>
          </p:nvPr>
        </p:nvSpPr>
        <p:spPr>
          <a:xfrm>
            <a:off x="822959" y="3806189"/>
            <a:ext cx="7585200" cy="617100"/>
          </a:xfrm>
          <a:prstGeom prst="rect">
            <a:avLst/>
          </a:prstGeom>
          <a:noFill/>
          <a:ln>
            <a:noFill/>
          </a:ln>
        </p:spPr>
        <p:txBody>
          <a:bodyPr lIns="68575" tIns="68575" rIns="68575" bIns="68575" anchor="b" anchorCtr="0"/>
          <a:lstStyle>
            <a:lvl1pPr marL="0" marR="0" lvl="0" indent="0" algn="l" rtl="0">
              <a:lnSpc>
                <a:spcPct val="85000"/>
              </a:lnSpc>
              <a:spcBef>
                <a:spcPts val="0"/>
              </a:spcBef>
              <a:buClr>
                <a:srgbClr val="FFFFFF"/>
              </a:buClr>
              <a:buFont typeface="Calibri"/>
              <a:buNone/>
              <a:defRPr sz="2700" b="0" i="0" u="none" strike="noStrike" cap="none">
                <a:solidFill>
                  <a:srgbClr val="FFFFFF"/>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23" name="Shape 123"/>
          <p:cNvSpPr>
            <a:spLocks noGrp="1"/>
          </p:cNvSpPr>
          <p:nvPr>
            <p:ph type="pic" idx="2"/>
          </p:nvPr>
        </p:nvSpPr>
        <p:spPr>
          <a:xfrm>
            <a:off x="11" y="0"/>
            <a:ext cx="9144000" cy="3686400"/>
          </a:xfrm>
          <a:prstGeom prst="rect">
            <a:avLst/>
          </a:prstGeom>
          <a:solidFill>
            <a:srgbClr val="BECAD4"/>
          </a:solidFill>
          <a:ln>
            <a:noFill/>
          </a:ln>
        </p:spPr>
        <p:txBody>
          <a:bodyPr lIns="68575" tIns="68575" rIns="68575" bIns="68575" anchor="t" anchorCtr="0"/>
          <a:lstStyle>
            <a:lvl1pPr marL="0" marR="0" lvl="0" indent="0" algn="l" rtl="0">
              <a:lnSpc>
                <a:spcPct val="90000"/>
              </a:lnSpc>
              <a:spcBef>
                <a:spcPts val="900"/>
              </a:spcBef>
              <a:spcAft>
                <a:spcPts val="200"/>
              </a:spcAft>
              <a:buClr>
                <a:schemeClr val="accent1"/>
              </a:buClr>
              <a:buSzPct val="45833"/>
              <a:buFont typeface="Calibri"/>
              <a:buNone/>
              <a:defRPr sz="2400" b="0" i="0" u="none" strike="noStrike" cap="none">
                <a:solidFill>
                  <a:srgbClr val="3F3F3F"/>
                </a:solidFill>
                <a:latin typeface="Calibri"/>
                <a:ea typeface="Calibri"/>
                <a:cs typeface="Calibri"/>
                <a:sym typeface="Calibri"/>
              </a:defRPr>
            </a:lvl1pPr>
            <a:lvl2pPr marL="342900" marR="0" lvl="1" indent="0" algn="l" rtl="0">
              <a:lnSpc>
                <a:spcPct val="90000"/>
              </a:lnSpc>
              <a:spcBef>
                <a:spcPts val="200"/>
              </a:spcBef>
              <a:spcAft>
                <a:spcPts val="300"/>
              </a:spcAft>
              <a:buClr>
                <a:schemeClr val="accent1"/>
              </a:buClr>
              <a:buSzPct val="52380"/>
              <a:buFont typeface="Calibri"/>
              <a:buNone/>
              <a:defRPr sz="2100" b="0" i="0" u="none" strike="noStrike" cap="none">
                <a:solidFill>
                  <a:srgbClr val="3F3F3F"/>
                </a:solidFill>
                <a:latin typeface="Calibri"/>
                <a:ea typeface="Calibri"/>
                <a:cs typeface="Calibri"/>
                <a:sym typeface="Calibri"/>
              </a:defRPr>
            </a:lvl2pPr>
            <a:lvl3pPr marL="685800" marR="0" lvl="2" indent="0" algn="l" rtl="0">
              <a:lnSpc>
                <a:spcPct val="90000"/>
              </a:lnSpc>
              <a:spcBef>
                <a:spcPts val="200"/>
              </a:spcBef>
              <a:spcAft>
                <a:spcPts val="300"/>
              </a:spcAft>
              <a:buClr>
                <a:schemeClr val="accent1"/>
              </a:buClr>
              <a:buSzPct val="61111"/>
              <a:buFont typeface="Calibri"/>
              <a:buNone/>
              <a:defRPr sz="1800" b="0" i="0" u="none" strike="noStrike" cap="none">
                <a:solidFill>
                  <a:srgbClr val="3F3F3F"/>
                </a:solidFill>
                <a:latin typeface="Calibri"/>
                <a:ea typeface="Calibri"/>
                <a:cs typeface="Calibri"/>
                <a:sym typeface="Calibri"/>
              </a:defRPr>
            </a:lvl3pPr>
            <a:lvl4pPr marL="1028700" marR="0" lvl="3" indent="0" algn="l" rtl="0">
              <a:lnSpc>
                <a:spcPct val="90000"/>
              </a:lnSpc>
              <a:spcBef>
                <a:spcPts val="200"/>
              </a:spcBef>
              <a:spcAft>
                <a:spcPts val="300"/>
              </a:spcAft>
              <a:buClr>
                <a:schemeClr val="accent1"/>
              </a:buClr>
              <a:buSzPct val="73333"/>
              <a:buFont typeface="Calibri"/>
              <a:buNone/>
              <a:defRPr sz="1500" b="0" i="0" u="none" strike="noStrike" cap="none">
                <a:solidFill>
                  <a:srgbClr val="3F3F3F"/>
                </a:solidFill>
                <a:latin typeface="Calibri"/>
                <a:ea typeface="Calibri"/>
                <a:cs typeface="Calibri"/>
                <a:sym typeface="Calibri"/>
              </a:defRPr>
            </a:lvl4pPr>
            <a:lvl5pPr marL="1371600" marR="0" lvl="4" indent="0" algn="l" rtl="0">
              <a:lnSpc>
                <a:spcPct val="90000"/>
              </a:lnSpc>
              <a:spcBef>
                <a:spcPts val="200"/>
              </a:spcBef>
              <a:spcAft>
                <a:spcPts val="300"/>
              </a:spcAft>
              <a:buClr>
                <a:schemeClr val="accent1"/>
              </a:buClr>
              <a:buSzPct val="73333"/>
              <a:buFont typeface="Calibri"/>
              <a:buNone/>
              <a:defRPr sz="1500" b="0" i="0" u="none" strike="noStrike" cap="none">
                <a:solidFill>
                  <a:srgbClr val="3F3F3F"/>
                </a:solidFill>
                <a:latin typeface="Calibri"/>
                <a:ea typeface="Calibri"/>
                <a:cs typeface="Calibri"/>
                <a:sym typeface="Calibri"/>
              </a:defRPr>
            </a:lvl5pPr>
            <a:lvl6pPr marL="1714500" marR="0" lvl="5" indent="0" algn="l" rtl="0">
              <a:lnSpc>
                <a:spcPct val="90000"/>
              </a:lnSpc>
              <a:spcBef>
                <a:spcPts val="200"/>
              </a:spcBef>
              <a:spcAft>
                <a:spcPts val="300"/>
              </a:spcAft>
              <a:buClr>
                <a:schemeClr val="accent1"/>
              </a:buClr>
              <a:buSzPct val="73333"/>
              <a:buFont typeface="Calibri"/>
              <a:buNone/>
              <a:defRPr sz="1500" b="0" i="0" u="none" strike="noStrike" cap="none">
                <a:solidFill>
                  <a:srgbClr val="3F3F3F"/>
                </a:solidFill>
                <a:latin typeface="Calibri"/>
                <a:ea typeface="Calibri"/>
                <a:cs typeface="Calibri"/>
                <a:sym typeface="Calibri"/>
              </a:defRPr>
            </a:lvl6pPr>
            <a:lvl7pPr marL="2057400" marR="0" lvl="6" indent="0" algn="l" rtl="0">
              <a:lnSpc>
                <a:spcPct val="90000"/>
              </a:lnSpc>
              <a:spcBef>
                <a:spcPts val="200"/>
              </a:spcBef>
              <a:spcAft>
                <a:spcPts val="300"/>
              </a:spcAft>
              <a:buClr>
                <a:schemeClr val="accent1"/>
              </a:buClr>
              <a:buSzPct val="73333"/>
              <a:buFont typeface="Calibri"/>
              <a:buNone/>
              <a:defRPr sz="1500" b="0" i="0" u="none" strike="noStrike" cap="none">
                <a:solidFill>
                  <a:srgbClr val="3F3F3F"/>
                </a:solidFill>
                <a:latin typeface="Calibri"/>
                <a:ea typeface="Calibri"/>
                <a:cs typeface="Calibri"/>
                <a:sym typeface="Calibri"/>
              </a:defRPr>
            </a:lvl7pPr>
            <a:lvl8pPr marL="2400300" marR="0" lvl="7" indent="0" algn="l" rtl="0">
              <a:lnSpc>
                <a:spcPct val="90000"/>
              </a:lnSpc>
              <a:spcBef>
                <a:spcPts val="200"/>
              </a:spcBef>
              <a:spcAft>
                <a:spcPts val="300"/>
              </a:spcAft>
              <a:buClr>
                <a:schemeClr val="accent1"/>
              </a:buClr>
              <a:buSzPct val="73333"/>
              <a:buFont typeface="Calibri"/>
              <a:buNone/>
              <a:defRPr sz="1500" b="0" i="0" u="none" strike="noStrike" cap="none">
                <a:solidFill>
                  <a:srgbClr val="3F3F3F"/>
                </a:solidFill>
                <a:latin typeface="Calibri"/>
                <a:ea typeface="Calibri"/>
                <a:cs typeface="Calibri"/>
                <a:sym typeface="Calibri"/>
              </a:defRPr>
            </a:lvl8pPr>
            <a:lvl9pPr marL="2743200" marR="0" lvl="8" indent="0" algn="l" rtl="0">
              <a:lnSpc>
                <a:spcPct val="90000"/>
              </a:lnSpc>
              <a:spcBef>
                <a:spcPts val="200"/>
              </a:spcBef>
              <a:spcAft>
                <a:spcPts val="300"/>
              </a:spcAft>
              <a:buClr>
                <a:schemeClr val="accent1"/>
              </a:buClr>
              <a:buSzPct val="73333"/>
              <a:buFont typeface="Calibri"/>
              <a:buNone/>
              <a:defRPr sz="1500" b="0" i="0" u="none" strike="noStrike" cap="none">
                <a:solidFill>
                  <a:srgbClr val="3F3F3F"/>
                </a:solidFill>
                <a:latin typeface="Calibri"/>
                <a:ea typeface="Calibri"/>
                <a:cs typeface="Calibri"/>
                <a:sym typeface="Calibri"/>
              </a:defRPr>
            </a:lvl9pPr>
          </a:lstStyle>
          <a:p>
            <a:endParaRPr/>
          </a:p>
        </p:txBody>
      </p:sp>
      <p:sp>
        <p:nvSpPr>
          <p:cNvPr id="124" name="Shape 124"/>
          <p:cNvSpPr txBox="1">
            <a:spLocks noGrp="1"/>
          </p:cNvSpPr>
          <p:nvPr>
            <p:ph type="body" idx="1"/>
          </p:nvPr>
        </p:nvSpPr>
        <p:spPr>
          <a:xfrm>
            <a:off x="822959" y="4430267"/>
            <a:ext cx="7584900" cy="445800"/>
          </a:xfrm>
          <a:prstGeom prst="rect">
            <a:avLst/>
          </a:prstGeom>
          <a:noFill/>
          <a:ln>
            <a:noFill/>
          </a:ln>
        </p:spPr>
        <p:txBody>
          <a:bodyPr lIns="68575" tIns="68575" rIns="68575" bIns="68575" anchor="t" anchorCtr="0"/>
          <a:lstStyle>
            <a:lvl1pPr marL="0" marR="0" lvl="0" indent="0" algn="l" rtl="0">
              <a:lnSpc>
                <a:spcPct val="90000"/>
              </a:lnSpc>
              <a:spcBef>
                <a:spcPts val="0"/>
              </a:spcBef>
              <a:spcAft>
                <a:spcPts val="500"/>
              </a:spcAft>
              <a:buClr>
                <a:schemeClr val="accent1"/>
              </a:buClr>
              <a:buFont typeface="Calibri"/>
              <a:buNone/>
              <a:defRPr sz="1100" b="0" i="0" u="none" strike="noStrike" cap="none">
                <a:solidFill>
                  <a:srgbClr val="FFFFFF"/>
                </a:solidFill>
                <a:latin typeface="Calibri"/>
                <a:ea typeface="Calibri"/>
                <a:cs typeface="Calibri"/>
                <a:sym typeface="Calibri"/>
              </a:defRPr>
            </a:lvl1pPr>
            <a:lvl2pPr marL="342900" marR="0" lvl="1" indent="0" algn="l" rtl="0">
              <a:lnSpc>
                <a:spcPct val="90000"/>
              </a:lnSpc>
              <a:spcBef>
                <a:spcPts val="200"/>
              </a:spcBef>
              <a:spcAft>
                <a:spcPts val="300"/>
              </a:spcAft>
              <a:buClr>
                <a:schemeClr val="accent1"/>
              </a:buClr>
              <a:buFont typeface="Calibri"/>
              <a:buNone/>
              <a:defRPr sz="900" b="0" i="0" u="none" strike="noStrike" cap="none">
                <a:solidFill>
                  <a:srgbClr val="3F3F3F"/>
                </a:solidFill>
                <a:latin typeface="Calibri"/>
                <a:ea typeface="Calibri"/>
                <a:cs typeface="Calibri"/>
                <a:sym typeface="Calibri"/>
              </a:defRPr>
            </a:lvl2pPr>
            <a:lvl3pPr marL="685800" marR="0" lvl="2" indent="0" algn="l" rtl="0">
              <a:lnSpc>
                <a:spcPct val="90000"/>
              </a:lnSpc>
              <a:spcBef>
                <a:spcPts val="200"/>
              </a:spcBef>
              <a:spcAft>
                <a:spcPts val="300"/>
              </a:spcAft>
              <a:buClr>
                <a:schemeClr val="accent1"/>
              </a:buClr>
              <a:buFont typeface="Calibri"/>
              <a:buNone/>
              <a:defRPr sz="800" b="0" i="0" u="none" strike="noStrike" cap="none">
                <a:solidFill>
                  <a:srgbClr val="3F3F3F"/>
                </a:solidFill>
                <a:latin typeface="Calibri"/>
                <a:ea typeface="Calibri"/>
                <a:cs typeface="Calibri"/>
                <a:sym typeface="Calibri"/>
              </a:defRPr>
            </a:lvl3pPr>
            <a:lvl4pPr marL="1028700" marR="0" lvl="3" indent="0" algn="l" rtl="0">
              <a:lnSpc>
                <a:spcPct val="90000"/>
              </a:lnSpc>
              <a:spcBef>
                <a:spcPts val="200"/>
              </a:spcBef>
              <a:spcAft>
                <a:spcPts val="300"/>
              </a:spcAft>
              <a:buClr>
                <a:schemeClr val="accent1"/>
              </a:buClr>
              <a:buFont typeface="Calibri"/>
              <a:buNone/>
              <a:defRPr sz="700" b="0" i="0" u="none" strike="noStrike" cap="none">
                <a:solidFill>
                  <a:srgbClr val="3F3F3F"/>
                </a:solidFill>
                <a:latin typeface="Calibri"/>
                <a:ea typeface="Calibri"/>
                <a:cs typeface="Calibri"/>
                <a:sym typeface="Calibri"/>
              </a:defRPr>
            </a:lvl4pPr>
            <a:lvl5pPr marL="1371600" marR="0" lvl="4" indent="0" algn="l" rtl="0">
              <a:lnSpc>
                <a:spcPct val="90000"/>
              </a:lnSpc>
              <a:spcBef>
                <a:spcPts val="200"/>
              </a:spcBef>
              <a:spcAft>
                <a:spcPts val="300"/>
              </a:spcAft>
              <a:buClr>
                <a:schemeClr val="accent1"/>
              </a:buClr>
              <a:buFont typeface="Calibri"/>
              <a:buNone/>
              <a:defRPr sz="700" b="0" i="0" u="none" strike="noStrike" cap="none">
                <a:solidFill>
                  <a:srgbClr val="3F3F3F"/>
                </a:solidFill>
                <a:latin typeface="Calibri"/>
                <a:ea typeface="Calibri"/>
                <a:cs typeface="Calibri"/>
                <a:sym typeface="Calibri"/>
              </a:defRPr>
            </a:lvl5pPr>
            <a:lvl6pPr marL="1714500" marR="0" lvl="5" indent="0" algn="l" rtl="0">
              <a:lnSpc>
                <a:spcPct val="90000"/>
              </a:lnSpc>
              <a:spcBef>
                <a:spcPts val="200"/>
              </a:spcBef>
              <a:spcAft>
                <a:spcPts val="300"/>
              </a:spcAft>
              <a:buClr>
                <a:schemeClr val="accent1"/>
              </a:buClr>
              <a:buFont typeface="Calibri"/>
              <a:buNone/>
              <a:defRPr sz="700" b="0" i="0" u="none" strike="noStrike" cap="none">
                <a:solidFill>
                  <a:srgbClr val="3F3F3F"/>
                </a:solidFill>
                <a:latin typeface="Calibri"/>
                <a:ea typeface="Calibri"/>
                <a:cs typeface="Calibri"/>
                <a:sym typeface="Calibri"/>
              </a:defRPr>
            </a:lvl6pPr>
            <a:lvl7pPr marL="2057400" marR="0" lvl="6" indent="0" algn="l" rtl="0">
              <a:lnSpc>
                <a:spcPct val="90000"/>
              </a:lnSpc>
              <a:spcBef>
                <a:spcPts val="200"/>
              </a:spcBef>
              <a:spcAft>
                <a:spcPts val="300"/>
              </a:spcAft>
              <a:buClr>
                <a:schemeClr val="accent1"/>
              </a:buClr>
              <a:buFont typeface="Calibri"/>
              <a:buNone/>
              <a:defRPr sz="700" b="0" i="0" u="none" strike="noStrike" cap="none">
                <a:solidFill>
                  <a:srgbClr val="3F3F3F"/>
                </a:solidFill>
                <a:latin typeface="Calibri"/>
                <a:ea typeface="Calibri"/>
                <a:cs typeface="Calibri"/>
                <a:sym typeface="Calibri"/>
              </a:defRPr>
            </a:lvl7pPr>
            <a:lvl8pPr marL="2400300" marR="0" lvl="7" indent="0" algn="l" rtl="0">
              <a:lnSpc>
                <a:spcPct val="90000"/>
              </a:lnSpc>
              <a:spcBef>
                <a:spcPts val="200"/>
              </a:spcBef>
              <a:spcAft>
                <a:spcPts val="300"/>
              </a:spcAft>
              <a:buClr>
                <a:schemeClr val="accent1"/>
              </a:buClr>
              <a:buFont typeface="Calibri"/>
              <a:buNone/>
              <a:defRPr sz="700" b="0" i="0" u="none" strike="noStrike" cap="none">
                <a:solidFill>
                  <a:srgbClr val="3F3F3F"/>
                </a:solidFill>
                <a:latin typeface="Calibri"/>
                <a:ea typeface="Calibri"/>
                <a:cs typeface="Calibri"/>
                <a:sym typeface="Calibri"/>
              </a:defRPr>
            </a:lvl8pPr>
            <a:lvl9pPr marL="2743200" marR="0" lvl="8" indent="0" algn="l" rtl="0">
              <a:lnSpc>
                <a:spcPct val="90000"/>
              </a:lnSpc>
              <a:spcBef>
                <a:spcPts val="200"/>
              </a:spcBef>
              <a:spcAft>
                <a:spcPts val="300"/>
              </a:spcAft>
              <a:buClr>
                <a:schemeClr val="accent1"/>
              </a:buClr>
              <a:buFont typeface="Calibri"/>
              <a:buNone/>
              <a:defRPr sz="700" b="0" i="0" u="none" strike="noStrike" cap="none">
                <a:solidFill>
                  <a:srgbClr val="3F3F3F"/>
                </a:solidFill>
                <a:latin typeface="Calibri"/>
                <a:ea typeface="Calibri"/>
                <a:cs typeface="Calibri"/>
                <a:sym typeface="Calibri"/>
              </a:defRPr>
            </a:lvl9pPr>
          </a:lstStyle>
          <a:p>
            <a:endParaRPr/>
          </a:p>
        </p:txBody>
      </p:sp>
      <p:sp>
        <p:nvSpPr>
          <p:cNvPr id="125" name="Shape 125"/>
          <p:cNvSpPr txBox="1">
            <a:spLocks noGrp="1"/>
          </p:cNvSpPr>
          <p:nvPr>
            <p:ph type="dt" idx="10"/>
          </p:nvPr>
        </p:nvSpPr>
        <p:spPr>
          <a:xfrm>
            <a:off x="822959" y="4844838"/>
            <a:ext cx="1854300" cy="273900"/>
          </a:xfrm>
          <a:prstGeom prst="rect">
            <a:avLst/>
          </a:prstGeom>
          <a:noFill/>
          <a:ln>
            <a:noFill/>
          </a:ln>
        </p:spPr>
        <p:txBody>
          <a:bodyPr lIns="68575" tIns="68575" rIns="68575" bIns="68575" anchor="ctr" anchorCtr="0"/>
          <a:lstStyle>
            <a:lvl1pPr marL="0" marR="0" lvl="0" indent="0" algn="l" rtl="0">
              <a:spcBef>
                <a:spcPts val="0"/>
              </a:spcBef>
              <a:buNone/>
              <a:defRPr sz="700">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26" name="Shape 126"/>
          <p:cNvSpPr txBox="1">
            <a:spLocks noGrp="1"/>
          </p:cNvSpPr>
          <p:nvPr>
            <p:ph type="ftr" idx="11"/>
          </p:nvPr>
        </p:nvSpPr>
        <p:spPr>
          <a:xfrm>
            <a:off x="2764638" y="4844838"/>
            <a:ext cx="3617100" cy="273900"/>
          </a:xfrm>
          <a:prstGeom prst="rect">
            <a:avLst/>
          </a:prstGeom>
          <a:noFill/>
          <a:ln>
            <a:noFill/>
          </a:ln>
        </p:spPr>
        <p:txBody>
          <a:bodyPr lIns="68575" tIns="68575" rIns="68575" bIns="68575" anchor="ctr" anchorCtr="0"/>
          <a:lstStyle>
            <a:lvl1pPr marL="0" marR="0" lvl="0" indent="0" algn="ctr" rtl="0">
              <a:spcBef>
                <a:spcPts val="0"/>
              </a:spcBef>
              <a:buNone/>
              <a:defRPr sz="700"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sldNum" idx="12"/>
          </p:nvPr>
        </p:nvSpPr>
        <p:spPr>
          <a:xfrm>
            <a:off x="7425343" y="4844838"/>
            <a:ext cx="9840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a:solidFill>
                  <a:srgbClr val="FFFFFF"/>
                </a:solidFill>
                <a:latin typeface="Calibri"/>
                <a:ea typeface="Calibri"/>
                <a:cs typeface="Calibri"/>
                <a:sym typeface="Calibri"/>
              </a:rPr>
              <a:t>‹#›</a:t>
            </a:fld>
            <a:endParaRPr lang="en" sz="800">
              <a:solidFill>
                <a:srgbClr val="FFFFFF"/>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p:nvPr/>
        </p:nvSpPr>
        <p:spPr>
          <a:xfrm>
            <a:off x="2381" y="4800600"/>
            <a:ext cx="9141600" cy="342900"/>
          </a:xfrm>
          <a:prstGeom prst="rect">
            <a:avLst/>
          </a:prstGeom>
          <a:solidFill>
            <a:schemeClr val="accent2"/>
          </a:solidFill>
          <a:ln>
            <a:noFill/>
          </a:ln>
        </p:spPr>
        <p:txBody>
          <a:bodyPr lIns="68575" tIns="68575" rIns="68575" bIns="68575" anchor="ctr" anchorCtr="0">
            <a:noAutofit/>
          </a:bodyPr>
          <a:lstStyle/>
          <a:p>
            <a:pPr lvl="0">
              <a:spcBef>
                <a:spcPts val="0"/>
              </a:spcBef>
              <a:buNone/>
            </a:pPr>
            <a:endParaRPr/>
          </a:p>
        </p:txBody>
      </p:sp>
      <p:sp>
        <p:nvSpPr>
          <p:cNvPr id="52" name="Shape 52"/>
          <p:cNvSpPr/>
          <p:nvPr/>
        </p:nvSpPr>
        <p:spPr>
          <a:xfrm>
            <a:off x="11" y="4750737"/>
            <a:ext cx="9141600" cy="48000"/>
          </a:xfrm>
          <a:prstGeom prst="rect">
            <a:avLst/>
          </a:prstGeom>
          <a:solidFill>
            <a:schemeClr val="accent1"/>
          </a:solidFill>
          <a:ln>
            <a:noFill/>
          </a:ln>
        </p:spPr>
        <p:txBody>
          <a:bodyPr lIns="68575" tIns="68575" rIns="68575" bIns="68575" anchor="ctr" anchorCtr="0">
            <a:noAutofit/>
          </a:bodyPr>
          <a:lstStyle/>
          <a:p>
            <a:pPr lvl="0">
              <a:spcBef>
                <a:spcPts val="0"/>
              </a:spcBef>
              <a:buNone/>
            </a:pPr>
            <a:endParaRPr/>
          </a:p>
        </p:txBody>
      </p:sp>
      <p:sp>
        <p:nvSpPr>
          <p:cNvPr id="53" name="Shape 53"/>
          <p:cNvSpPr txBox="1">
            <a:spLocks noGrp="1"/>
          </p:cNvSpPr>
          <p:nvPr>
            <p:ph type="title"/>
          </p:nvPr>
        </p:nvSpPr>
        <p:spPr>
          <a:xfrm>
            <a:off x="822959" y="214952"/>
            <a:ext cx="7543800" cy="1088100"/>
          </a:xfrm>
          <a:prstGeom prst="rect">
            <a:avLst/>
          </a:prstGeom>
          <a:noFill/>
          <a:ln>
            <a:noFill/>
          </a:ln>
        </p:spPr>
        <p:txBody>
          <a:bodyPr lIns="68575" tIns="68575" rIns="68575" bIns="68575" anchor="b" anchorCtr="0"/>
          <a:lstStyle>
            <a:lvl1pPr marL="0" marR="0" lvl="0" indent="0" algn="l" rtl="0">
              <a:lnSpc>
                <a:spcPct val="85000"/>
              </a:lnSpc>
              <a:spcBef>
                <a:spcPts val="0"/>
              </a:spcBef>
              <a:buClr>
                <a:srgbClr val="3F3F3F"/>
              </a:buClr>
              <a:buSzPct val="30555"/>
              <a:buFont typeface="Calibri"/>
              <a:buNone/>
              <a:defRPr sz="3600" b="0" i="0" u="none" strike="noStrike" cap="none">
                <a:solidFill>
                  <a:srgbClr val="3F3F3F"/>
                </a:solidFill>
                <a:latin typeface="Calibri"/>
                <a:ea typeface="Calibri"/>
                <a:cs typeface="Calibri"/>
                <a:sym typeface="Calibri"/>
              </a:defRPr>
            </a:lvl1pPr>
            <a:lvl2pPr lvl="1" indent="0" rtl="0">
              <a:spcBef>
                <a:spcPts val="0"/>
              </a:spcBef>
              <a:buSzPct val="78571"/>
              <a:buNone/>
              <a:defRPr sz="1400"/>
            </a:lvl2pPr>
            <a:lvl3pPr lvl="2" indent="0" rtl="0">
              <a:spcBef>
                <a:spcPts val="0"/>
              </a:spcBef>
              <a:buSzPct val="78571"/>
              <a:buNone/>
              <a:defRPr sz="1400"/>
            </a:lvl3pPr>
            <a:lvl4pPr lvl="3" indent="0" rtl="0">
              <a:spcBef>
                <a:spcPts val="0"/>
              </a:spcBef>
              <a:buSzPct val="78571"/>
              <a:buNone/>
              <a:defRPr sz="1400"/>
            </a:lvl4pPr>
            <a:lvl5pPr lvl="4" indent="0" rtl="0">
              <a:spcBef>
                <a:spcPts val="0"/>
              </a:spcBef>
              <a:buSzPct val="78571"/>
              <a:buNone/>
              <a:defRPr sz="1400"/>
            </a:lvl5pPr>
            <a:lvl6pPr lvl="5" indent="0" rtl="0">
              <a:spcBef>
                <a:spcPts val="0"/>
              </a:spcBef>
              <a:buSzPct val="78571"/>
              <a:buNone/>
              <a:defRPr sz="1400"/>
            </a:lvl6pPr>
            <a:lvl7pPr lvl="6" indent="0" rtl="0">
              <a:spcBef>
                <a:spcPts val="0"/>
              </a:spcBef>
              <a:buSzPct val="78571"/>
              <a:buNone/>
              <a:defRPr sz="1400"/>
            </a:lvl7pPr>
            <a:lvl8pPr lvl="7" indent="0" rtl="0">
              <a:spcBef>
                <a:spcPts val="0"/>
              </a:spcBef>
              <a:buSzPct val="78571"/>
              <a:buNone/>
              <a:defRPr sz="1400"/>
            </a:lvl8pPr>
            <a:lvl9pPr lvl="8" indent="0" rtl="0">
              <a:spcBef>
                <a:spcPts val="0"/>
              </a:spcBef>
              <a:buSzPct val="78571"/>
              <a:buNone/>
              <a:defRPr sz="1400"/>
            </a:lvl9pPr>
          </a:lstStyle>
          <a:p>
            <a:endParaRPr/>
          </a:p>
        </p:txBody>
      </p:sp>
      <p:sp>
        <p:nvSpPr>
          <p:cNvPr id="54" name="Shape 54"/>
          <p:cNvSpPr txBox="1">
            <a:spLocks noGrp="1"/>
          </p:cNvSpPr>
          <p:nvPr>
            <p:ph type="body" idx="1"/>
          </p:nvPr>
        </p:nvSpPr>
        <p:spPr>
          <a:xfrm>
            <a:off x="822959" y="1384300"/>
            <a:ext cx="7543800" cy="3017400"/>
          </a:xfrm>
          <a:prstGeom prst="rect">
            <a:avLst/>
          </a:prstGeom>
          <a:noFill/>
          <a:ln>
            <a:noFill/>
          </a:ln>
        </p:spPr>
        <p:txBody>
          <a:bodyPr lIns="68575" tIns="68575" rIns="68575" bIns="68575" anchor="t" anchorCtr="0"/>
          <a:lstStyle>
            <a:lvl1pPr marL="63500" marR="0" lvl="0" indent="38100" algn="l" rtl="0">
              <a:lnSpc>
                <a:spcPct val="90000"/>
              </a:lnSpc>
              <a:spcBef>
                <a:spcPts val="900"/>
              </a:spcBef>
              <a:spcAft>
                <a:spcPts val="200"/>
              </a:spcAft>
              <a:buClr>
                <a:schemeClr val="accent1"/>
              </a:buClr>
              <a:buSzPct val="100000"/>
              <a:buFont typeface="Calibri"/>
              <a:buChar char=" "/>
              <a:defRPr sz="1500" b="0" i="0" u="none" strike="noStrike" cap="none">
                <a:solidFill>
                  <a:srgbClr val="3F3F3F"/>
                </a:solidFill>
                <a:latin typeface="Calibri"/>
                <a:ea typeface="Calibri"/>
                <a:cs typeface="Calibri"/>
                <a:sym typeface="Calibri"/>
              </a:defRPr>
            </a:lvl1pPr>
            <a:lvl2pPr marL="292100" marR="0" lvl="1" indent="-63500" algn="l" rtl="0">
              <a:lnSpc>
                <a:spcPct val="90000"/>
              </a:lnSpc>
              <a:spcBef>
                <a:spcPts val="200"/>
              </a:spcBef>
              <a:spcAft>
                <a:spcPts val="3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2pPr>
            <a:lvl3pPr marL="419100" marR="0" lvl="2"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3pPr>
            <a:lvl4pPr marL="558800" marR="0" lvl="3" indent="-762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4pPr>
            <a:lvl5pPr marL="698500" marR="0" lvl="4"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5pPr>
            <a:lvl6pPr marL="825500" marR="0" lvl="5"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6pPr>
            <a:lvl7pPr marL="977900" marR="0" lvl="6"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7pPr>
            <a:lvl8pPr marL="1130300" marR="0" lvl="7"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8pPr>
            <a:lvl9pPr marL="1270000" marR="0" lvl="8" indent="-1016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822959" y="4844838"/>
            <a:ext cx="1854300" cy="273900"/>
          </a:xfrm>
          <a:prstGeom prst="rect">
            <a:avLst/>
          </a:prstGeom>
          <a:noFill/>
          <a:ln>
            <a:noFill/>
          </a:ln>
        </p:spPr>
        <p:txBody>
          <a:bodyPr lIns="68575" tIns="68575" rIns="68575" bIns="68575" anchor="ctr" anchorCtr="0"/>
          <a:lstStyle>
            <a:lvl1pPr marL="0" marR="0" lvl="0" indent="0" algn="l" rtl="0">
              <a:spcBef>
                <a:spcPts val="0"/>
              </a:spcBef>
              <a:buSzPct val="157142"/>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2764638" y="4844838"/>
            <a:ext cx="3617100" cy="273900"/>
          </a:xfrm>
          <a:prstGeom prst="rect">
            <a:avLst/>
          </a:prstGeom>
          <a:noFill/>
          <a:ln>
            <a:noFill/>
          </a:ln>
        </p:spPr>
        <p:txBody>
          <a:bodyPr lIns="68575" tIns="68575" rIns="68575" bIns="68575" anchor="ctr" anchorCtr="0"/>
          <a:lstStyle>
            <a:lvl1pPr marL="0" marR="0" lvl="0" indent="0" algn="ctr" rtl="0">
              <a:spcBef>
                <a:spcPts val="0"/>
              </a:spcBef>
              <a:buSzPct val="157142"/>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7425343" y="4844838"/>
            <a:ext cx="9840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rgbClr val="FFFFFF"/>
                </a:solidFill>
                <a:latin typeface="Calibri"/>
                <a:ea typeface="Calibri"/>
                <a:cs typeface="Calibri"/>
                <a:sym typeface="Calibri"/>
              </a:rPr>
              <a:t>‹#›</a:t>
            </a:fld>
            <a:endParaRPr lang="en" sz="800" b="0" i="0" u="none" strike="noStrike" cap="none">
              <a:solidFill>
                <a:srgbClr val="FFFFFF"/>
              </a:solidFill>
              <a:latin typeface="Calibri"/>
              <a:ea typeface="Calibri"/>
              <a:cs typeface="Calibri"/>
              <a:sym typeface="Calibri"/>
            </a:endParaRPr>
          </a:p>
        </p:txBody>
      </p:sp>
      <p:cxnSp>
        <p:nvCxnSpPr>
          <p:cNvPr id="58" name="Shape 58"/>
          <p:cNvCxnSpPr/>
          <p:nvPr/>
        </p:nvCxnSpPr>
        <p:spPr>
          <a:xfrm>
            <a:off x="895149" y="1303383"/>
            <a:ext cx="7475100" cy="0"/>
          </a:xfrm>
          <a:prstGeom prst="straightConnector1">
            <a:avLst/>
          </a:prstGeom>
          <a:noFill/>
          <a:ln w="9525" cap="flat" cmpd="sng">
            <a:solidFill>
              <a:srgbClr val="7F7F7F"/>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collegediabetesnetwork.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tiny.cc/CDNmaterial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tiny.cc/CDNpilo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ctrTitle"/>
          </p:nvPr>
        </p:nvSpPr>
        <p:spPr>
          <a:xfrm>
            <a:off x="822959" y="569214"/>
            <a:ext cx="7543800" cy="2674500"/>
          </a:xfrm>
          <a:prstGeom prst="rect">
            <a:avLst/>
          </a:prstGeom>
          <a:noFill/>
          <a:ln>
            <a:noFill/>
          </a:ln>
        </p:spPr>
        <p:txBody>
          <a:bodyPr lIns="68575" tIns="34275" rIns="68575" bIns="34275" anchor="b" anchorCtr="0">
            <a:noAutofit/>
          </a:bodyPr>
          <a:lstStyle/>
          <a:p>
            <a:pPr marL="0" marR="0" lvl="0" indent="0" algn="l" rtl="0">
              <a:lnSpc>
                <a:spcPct val="85000"/>
              </a:lnSpc>
              <a:spcBef>
                <a:spcPts val="0"/>
              </a:spcBef>
              <a:buClr>
                <a:srgbClr val="262626"/>
              </a:buClr>
              <a:buSzPct val="25000"/>
              <a:buFont typeface="Calibri"/>
              <a:buNone/>
            </a:pPr>
            <a:r>
              <a:rPr lang="en" sz="4800" b="0" i="0" u="none" strike="noStrike" cap="none" dirty="0">
                <a:solidFill>
                  <a:srgbClr val="262626"/>
                </a:solidFill>
                <a:sym typeface="Calibri"/>
              </a:rPr>
              <a:t>Students with Diabetes: A </a:t>
            </a:r>
            <a:r>
              <a:rPr lang="en" sz="4800" dirty="0"/>
              <a:t>Toolkit</a:t>
            </a:r>
            <a:r>
              <a:rPr lang="en" sz="4800" b="0" i="0" u="none" strike="noStrike" cap="none" dirty="0">
                <a:solidFill>
                  <a:srgbClr val="262626"/>
                </a:solidFill>
                <a:sym typeface="Calibri"/>
              </a:rPr>
              <a:t> for Supporting Health and Wellness</a:t>
            </a:r>
          </a:p>
        </p:txBody>
      </p:sp>
      <p:sp>
        <p:nvSpPr>
          <p:cNvPr id="148" name="Shape 148"/>
          <p:cNvSpPr txBox="1">
            <a:spLocks noGrp="1"/>
          </p:cNvSpPr>
          <p:nvPr>
            <p:ph type="subTitle" idx="1"/>
          </p:nvPr>
        </p:nvSpPr>
        <p:spPr>
          <a:xfrm>
            <a:off x="825038" y="3341715"/>
            <a:ext cx="7543800" cy="857400"/>
          </a:xfrm>
          <a:prstGeom prst="rect">
            <a:avLst/>
          </a:prstGeom>
          <a:noFill/>
          <a:ln>
            <a:noFill/>
          </a:ln>
        </p:spPr>
        <p:txBody>
          <a:bodyPr lIns="68575" tIns="34275" rIns="68575" bIns="34275" anchor="t" anchorCtr="0">
            <a:noAutofit/>
          </a:bodyPr>
          <a:lstStyle/>
          <a:p>
            <a:pPr marL="0" marR="0" lvl="0" indent="0" algn="l" rtl="0">
              <a:lnSpc>
                <a:spcPct val="90000"/>
              </a:lnSpc>
              <a:spcBef>
                <a:spcPts val="0"/>
              </a:spcBef>
              <a:spcAft>
                <a:spcPts val="0"/>
              </a:spcAft>
              <a:buClr>
                <a:schemeClr val="accent1"/>
              </a:buClr>
              <a:buSzPct val="25000"/>
              <a:buFont typeface="Calibri"/>
              <a:buNone/>
            </a:pPr>
            <a:r>
              <a:rPr lang="en" sz="1800" b="0" i="0" strike="noStrike" cap="none" dirty="0">
                <a:solidFill>
                  <a:schemeClr val="dk2"/>
                </a:solidFill>
                <a:sym typeface="Calibri"/>
              </a:rPr>
              <a:t>The College Diabetes N</a:t>
            </a:r>
            <a:r>
              <a:rPr lang="en-US" sz="1800" b="0" i="0" strike="noStrike" cap="none" dirty="0">
                <a:solidFill>
                  <a:schemeClr val="dk2"/>
                </a:solidFill>
                <a:sym typeface="Calibri"/>
              </a:rPr>
              <a:t>e</a:t>
            </a:r>
            <a:r>
              <a:rPr lang="en" sz="1800" b="0" i="0" strike="noStrike" cap="none" dirty="0">
                <a:solidFill>
                  <a:schemeClr val="dk2"/>
                </a:solidFill>
                <a:sym typeface="Calibri"/>
              </a:rPr>
              <a:t>twork </a:t>
            </a:r>
            <a:br>
              <a:rPr lang="en" sz="1800" b="0" i="0" strike="noStrike" cap="none" dirty="0">
                <a:solidFill>
                  <a:schemeClr val="dk2"/>
                </a:solidFill>
                <a:sym typeface="Calibri"/>
              </a:rPr>
            </a:br>
            <a:r>
              <a:rPr lang="en" sz="1800" b="0" i="0" strike="noStrike" cap="none" dirty="0">
                <a:solidFill>
                  <a:schemeClr val="dk2"/>
                </a:solidFill>
                <a:sym typeface="Calibri"/>
              </a:rPr>
              <a:t>A</a:t>
            </a:r>
            <a:r>
              <a:rPr lang="en" dirty="0"/>
              <a:t>ssociation on Higher Education And Disability</a:t>
            </a:r>
            <a:br>
              <a:rPr lang="en" dirty="0"/>
            </a:br>
            <a:r>
              <a:rPr lang="en" dirty="0"/>
              <a:t>2017 Annual Meeting</a:t>
            </a:r>
          </a:p>
        </p:txBody>
      </p:sp>
      <p:pic>
        <p:nvPicPr>
          <p:cNvPr id="149" name="Shape 149"/>
          <p:cNvPicPr preferRelativeResize="0"/>
          <p:nvPr/>
        </p:nvPicPr>
        <p:blipFill rotWithShape="1">
          <a:blip r:embed="rId3">
            <a:alphaModFix/>
          </a:blip>
          <a:srcRect/>
          <a:stretch/>
        </p:blipFill>
        <p:spPr>
          <a:xfrm>
            <a:off x="8487054" y="4811675"/>
            <a:ext cx="556800" cy="324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8" name="Shape 208"/>
          <p:cNvPicPr preferRelativeResize="0"/>
          <p:nvPr/>
        </p:nvPicPr>
        <p:blipFill rotWithShape="1">
          <a:blip r:embed="rId3">
            <a:alphaModFix/>
          </a:blip>
          <a:srcRect/>
          <a:stretch/>
        </p:blipFill>
        <p:spPr>
          <a:xfrm>
            <a:off x="8487054" y="4811675"/>
            <a:ext cx="556800" cy="324300"/>
          </a:xfrm>
          <a:prstGeom prst="rect">
            <a:avLst/>
          </a:prstGeom>
          <a:noFill/>
          <a:ln>
            <a:noFill/>
          </a:ln>
        </p:spPr>
      </p:pic>
      <p:pic>
        <p:nvPicPr>
          <p:cNvPr id="10" name="Picture 9"/>
          <p:cNvPicPr>
            <a:picLocks noChangeAspect="1"/>
          </p:cNvPicPr>
          <p:nvPr/>
        </p:nvPicPr>
        <p:blipFill>
          <a:blip r:embed="rId4"/>
          <a:stretch>
            <a:fillRect/>
          </a:stretch>
        </p:blipFill>
        <p:spPr>
          <a:xfrm>
            <a:off x="0" y="1021515"/>
            <a:ext cx="9121930" cy="480102"/>
          </a:xfrm>
          <a:prstGeom prst="rect">
            <a:avLst/>
          </a:prstGeom>
        </p:spPr>
      </p:pic>
      <p:graphicFrame>
        <p:nvGraphicFramePr>
          <p:cNvPr id="13" name="Table 12" descr="A chart shows a listing of the most common accomoodations that students with diabetes may apply on campus.&#10;&#10;Classroom accomodations: ability to consume food or drink, establishing a response system, ability to use a note taker, ability to perform diabetes care in class.&#10;&#10;Testing/Exam Accomodations: &quot;stop the clock&quot; accomodation during testing, ability to bring medical supplies into testing facilities.&#10;&#10;Housing accomodations: ability to hve a diabetes alert dog, flexibility with roommate issues and options, priority for specific housing options, acces to biohazard/sharps container.&#10;&#10;Other accomodations: priority class registration, reduced course load with full time equivalency. "/>
          <p:cNvGraphicFramePr>
            <a:graphicFrameLocks noGrp="1"/>
          </p:cNvGraphicFramePr>
          <p:nvPr>
            <p:extLst>
              <p:ext uri="{D42A27DB-BD31-4B8C-83A1-F6EECF244321}">
                <p14:modId xmlns:p14="http://schemas.microsoft.com/office/powerpoint/2010/main" val="3576308948"/>
              </p:ext>
            </p:extLst>
          </p:nvPr>
        </p:nvGraphicFramePr>
        <p:xfrm>
          <a:off x="962167" y="429902"/>
          <a:ext cx="7281081" cy="3937381"/>
        </p:xfrm>
        <a:graphic>
          <a:graphicData uri="http://schemas.openxmlformats.org/drawingml/2006/table">
            <a:tbl>
              <a:tblPr>
                <a:tableStyleId>{5C22544A-7EE6-4342-B048-85BDC9FD1C3A}</a:tableStyleId>
              </a:tblPr>
              <a:tblGrid>
                <a:gridCol w="3690755">
                  <a:extLst>
                    <a:ext uri="{9D8B030D-6E8A-4147-A177-3AD203B41FA5}">
                      <a16:colId xmlns:a16="http://schemas.microsoft.com/office/drawing/2014/main" val="20000"/>
                    </a:ext>
                  </a:extLst>
                </a:gridCol>
                <a:gridCol w="3590326">
                  <a:extLst>
                    <a:ext uri="{9D8B030D-6E8A-4147-A177-3AD203B41FA5}">
                      <a16:colId xmlns:a16="http://schemas.microsoft.com/office/drawing/2014/main" val="20001"/>
                    </a:ext>
                  </a:extLst>
                </a:gridCol>
              </a:tblGrid>
              <a:tr h="300863">
                <a:tc gridSpan="2">
                  <a:txBody>
                    <a:bodyPr/>
                    <a:lstStyle/>
                    <a:p>
                      <a:pPr algn="ctr" fontAlgn="b"/>
                      <a:r>
                        <a:rPr lang="en-US" sz="1400" b="1" u="none" strike="noStrike" dirty="0">
                          <a:effectLst/>
                        </a:rPr>
                        <a:t>Common Accommodations</a:t>
                      </a:r>
                      <a:endParaRPr lang="en-US" sz="1400" b="1" i="0" u="none" strike="noStrike" dirty="0">
                        <a:solidFill>
                          <a:srgbClr val="000000"/>
                        </a:solidFill>
                        <a:effectLst/>
                        <a:latin typeface="Calibri" panose="020F0502020204030204" pitchFamily="34" charset="0"/>
                      </a:endParaRPr>
                    </a:p>
                  </a:txBody>
                  <a:tcPr marL="7620" marR="7620" marT="7620" marB="0" anchor="b">
                    <a:solidFill>
                      <a:schemeClr val="bg1"/>
                    </a:solidFill>
                  </a:tcPr>
                </a:tc>
                <a:tc hMerge="1">
                  <a:txBody>
                    <a:bodyPr/>
                    <a:lstStyle/>
                    <a:p>
                      <a:endParaRPr lang="en-US"/>
                    </a:p>
                  </a:txBody>
                  <a:tcPr/>
                </a:tc>
                <a:extLst>
                  <a:ext uri="{0D108BD9-81ED-4DB2-BD59-A6C34878D82A}">
                    <a16:rowId xmlns:a16="http://schemas.microsoft.com/office/drawing/2014/main" val="10000"/>
                  </a:ext>
                </a:extLst>
              </a:tr>
              <a:tr h="313944">
                <a:tc gridSpan="2">
                  <a:txBody>
                    <a:bodyPr/>
                    <a:lstStyle/>
                    <a:p>
                      <a:pPr algn="ctr" fontAlgn="b"/>
                      <a:r>
                        <a:rPr lang="en-US" sz="1100" b="1" u="none" strike="noStrike" dirty="0">
                          <a:effectLst/>
                        </a:rPr>
                        <a:t>Classroom </a:t>
                      </a:r>
                      <a:endParaRPr lang="en-US" sz="1100" b="1" i="0" u="none" strike="noStrike" dirty="0">
                        <a:solidFill>
                          <a:srgbClr val="000000"/>
                        </a:solidFill>
                        <a:effectLst/>
                        <a:latin typeface="Calibri" panose="020F0502020204030204" pitchFamily="34" charset="0"/>
                      </a:endParaRPr>
                    </a:p>
                  </a:txBody>
                  <a:tcPr marL="7620" marR="7620" marT="7620" marB="0" anchor="b">
                    <a:solidFill>
                      <a:schemeClr val="accent1"/>
                    </a:solidFill>
                  </a:tcPr>
                </a:tc>
                <a:tc hMerge="1">
                  <a:txBody>
                    <a:bodyPr/>
                    <a:lstStyle/>
                    <a:p>
                      <a:endParaRPr lang="en-US"/>
                    </a:p>
                  </a:txBody>
                  <a:tcPr/>
                </a:tc>
                <a:extLst>
                  <a:ext uri="{0D108BD9-81ED-4DB2-BD59-A6C34878D82A}">
                    <a16:rowId xmlns:a16="http://schemas.microsoft.com/office/drawing/2014/main" val="10001"/>
                  </a:ext>
                </a:extLst>
              </a:tr>
              <a:tr h="300863">
                <a:tc>
                  <a:txBody>
                    <a:bodyPr/>
                    <a:lstStyle/>
                    <a:p>
                      <a:pPr algn="ctr" fontAlgn="t"/>
                      <a:r>
                        <a:rPr lang="en-US" sz="1100" u="none" strike="noStrike" dirty="0">
                          <a:effectLst/>
                        </a:rPr>
                        <a:t>Ability to consume food or drink</a:t>
                      </a:r>
                      <a:endParaRPr lang="en-US" sz="1100" b="0" i="0" u="none" strike="noStrike" dirty="0">
                        <a:solidFill>
                          <a:srgbClr val="000000"/>
                        </a:solidFill>
                        <a:effectLst/>
                        <a:latin typeface="Calibri" panose="020F0502020204030204" pitchFamily="34" charset="0"/>
                      </a:endParaRPr>
                    </a:p>
                  </a:txBody>
                  <a:tcPr marL="7620" marR="7620" marT="7620" marB="0">
                    <a:solidFill>
                      <a:schemeClr val="accent2">
                        <a:lumMod val="20000"/>
                        <a:lumOff val="80000"/>
                      </a:schemeClr>
                    </a:solidFill>
                  </a:tcPr>
                </a:tc>
                <a:tc>
                  <a:txBody>
                    <a:bodyPr/>
                    <a:lstStyle/>
                    <a:p>
                      <a:pPr algn="ctr" fontAlgn="t"/>
                      <a:r>
                        <a:rPr lang="en-US" sz="1100" u="none" strike="noStrike" dirty="0">
                          <a:effectLst/>
                        </a:rPr>
                        <a:t>Establishing a response system</a:t>
                      </a:r>
                      <a:endParaRPr lang="en-US" sz="1100" b="0" i="0" u="none" strike="noStrike" dirty="0">
                        <a:solidFill>
                          <a:srgbClr val="000000"/>
                        </a:solidFill>
                        <a:effectLst/>
                        <a:latin typeface="Calibri" panose="020F0502020204030204" pitchFamily="34" charset="0"/>
                      </a:endParaRPr>
                    </a:p>
                  </a:txBody>
                  <a:tcPr marL="7620" marR="7620" marT="7620" marB="0">
                    <a:solidFill>
                      <a:schemeClr val="accent2">
                        <a:lumMod val="20000"/>
                        <a:lumOff val="80000"/>
                      </a:schemeClr>
                    </a:solidFill>
                  </a:tcPr>
                </a:tc>
                <a:extLst>
                  <a:ext uri="{0D108BD9-81ED-4DB2-BD59-A6C34878D82A}">
                    <a16:rowId xmlns:a16="http://schemas.microsoft.com/office/drawing/2014/main" val="10002"/>
                  </a:ext>
                </a:extLst>
              </a:tr>
              <a:tr h="300863">
                <a:tc>
                  <a:txBody>
                    <a:bodyPr/>
                    <a:lstStyle/>
                    <a:p>
                      <a:pPr algn="ctr" fontAlgn="t"/>
                      <a:r>
                        <a:rPr lang="en-US" sz="1100" u="none" strike="noStrike" dirty="0">
                          <a:effectLst/>
                        </a:rPr>
                        <a:t>Ability to use a note taker</a:t>
                      </a:r>
                      <a:endParaRPr lang="en-US" sz="1100" b="0" i="0" u="none" strike="noStrike" dirty="0">
                        <a:solidFill>
                          <a:srgbClr val="000000"/>
                        </a:solidFill>
                        <a:effectLst/>
                        <a:latin typeface="Calibri" panose="020F0502020204030204" pitchFamily="34" charset="0"/>
                      </a:endParaRPr>
                    </a:p>
                  </a:txBody>
                  <a:tcPr marL="7620" marR="7620" marT="7620" marB="0">
                    <a:solidFill>
                      <a:schemeClr val="accent2">
                        <a:lumMod val="20000"/>
                        <a:lumOff val="80000"/>
                      </a:schemeClr>
                    </a:solidFill>
                  </a:tcPr>
                </a:tc>
                <a:tc>
                  <a:txBody>
                    <a:bodyPr/>
                    <a:lstStyle/>
                    <a:p>
                      <a:pPr algn="ctr" fontAlgn="b"/>
                      <a:r>
                        <a:rPr lang="en-US" sz="1100" u="none" strike="noStrike" dirty="0">
                          <a:effectLst/>
                        </a:rPr>
                        <a:t>Ability to perform diabetes care in class</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extLst>
                  <a:ext uri="{0D108BD9-81ED-4DB2-BD59-A6C34878D82A}">
                    <a16:rowId xmlns:a16="http://schemas.microsoft.com/office/drawing/2014/main" val="10003"/>
                  </a:ext>
                </a:extLst>
              </a:tr>
              <a:tr h="313944">
                <a:tc gridSpan="2">
                  <a:txBody>
                    <a:bodyPr/>
                    <a:lstStyle/>
                    <a:p>
                      <a:pPr algn="ctr" fontAlgn="b"/>
                      <a:r>
                        <a:rPr lang="en-US" sz="1100" b="1" u="none" strike="noStrike" dirty="0">
                          <a:effectLst/>
                        </a:rPr>
                        <a:t>Testing/Exam</a:t>
                      </a:r>
                      <a:endParaRPr lang="en-US" sz="1100" b="1" i="0" u="none" strike="noStrike" dirty="0">
                        <a:solidFill>
                          <a:srgbClr val="000000"/>
                        </a:solidFill>
                        <a:effectLst/>
                        <a:latin typeface="Calibri" panose="020F0502020204030204" pitchFamily="34" charset="0"/>
                      </a:endParaRPr>
                    </a:p>
                  </a:txBody>
                  <a:tcPr marL="7620" marR="7620" marT="7620" marB="0" anchor="b">
                    <a:solidFill>
                      <a:schemeClr val="accent1"/>
                    </a:solidFill>
                  </a:tcPr>
                </a:tc>
                <a:tc hMerge="1">
                  <a:txBody>
                    <a:bodyPr/>
                    <a:lstStyle/>
                    <a:p>
                      <a:endParaRPr lang="en-US"/>
                    </a:p>
                  </a:txBody>
                  <a:tcPr/>
                </a:tc>
                <a:extLst>
                  <a:ext uri="{0D108BD9-81ED-4DB2-BD59-A6C34878D82A}">
                    <a16:rowId xmlns:a16="http://schemas.microsoft.com/office/drawing/2014/main" val="10004"/>
                  </a:ext>
                </a:extLst>
              </a:tr>
              <a:tr h="588645">
                <a:tc>
                  <a:txBody>
                    <a:bodyPr/>
                    <a:lstStyle/>
                    <a:p>
                      <a:pPr algn="ctr" fontAlgn="t"/>
                      <a:r>
                        <a:rPr lang="en-US" sz="1100" u="none" strike="noStrike" dirty="0">
                          <a:effectLst/>
                        </a:rPr>
                        <a:t>"Stop the clock" accommodation during exams.</a:t>
                      </a:r>
                      <a:endParaRPr lang="en-US" sz="1100" b="0" i="0" u="none" strike="noStrike" dirty="0">
                        <a:solidFill>
                          <a:srgbClr val="000000"/>
                        </a:solidFill>
                        <a:effectLst/>
                        <a:latin typeface="Calibri" panose="020F0502020204030204" pitchFamily="34" charset="0"/>
                      </a:endParaRPr>
                    </a:p>
                  </a:txBody>
                  <a:tcPr marL="7620" marR="7620" marT="7620" marB="0">
                    <a:solidFill>
                      <a:schemeClr val="accent2">
                        <a:lumMod val="20000"/>
                        <a:lumOff val="80000"/>
                      </a:schemeClr>
                    </a:solidFill>
                  </a:tcPr>
                </a:tc>
                <a:tc>
                  <a:txBody>
                    <a:bodyPr/>
                    <a:lstStyle/>
                    <a:p>
                      <a:pPr algn="ctr" fontAlgn="t"/>
                      <a:r>
                        <a:rPr lang="en-US" sz="1100" u="none" strike="noStrike" dirty="0">
                          <a:effectLst/>
                        </a:rPr>
                        <a:t>Ability to bring medical supplies into testing facilities</a:t>
                      </a:r>
                      <a:endParaRPr lang="en-US" sz="1100" b="0" i="0" u="none" strike="noStrike" dirty="0">
                        <a:solidFill>
                          <a:srgbClr val="000000"/>
                        </a:solidFill>
                        <a:effectLst/>
                        <a:latin typeface="Calibri" panose="020F0502020204030204" pitchFamily="34" charset="0"/>
                      </a:endParaRPr>
                    </a:p>
                  </a:txBody>
                  <a:tcPr marL="7620" marR="7620" marT="7620" marB="0">
                    <a:solidFill>
                      <a:schemeClr val="accent2">
                        <a:lumMod val="20000"/>
                        <a:lumOff val="80000"/>
                      </a:schemeClr>
                    </a:solidFill>
                  </a:tcPr>
                </a:tc>
                <a:extLst>
                  <a:ext uri="{0D108BD9-81ED-4DB2-BD59-A6C34878D82A}">
                    <a16:rowId xmlns:a16="http://schemas.microsoft.com/office/drawing/2014/main" val="10005"/>
                  </a:ext>
                </a:extLst>
              </a:tr>
              <a:tr h="313944">
                <a:tc gridSpan="2">
                  <a:txBody>
                    <a:bodyPr/>
                    <a:lstStyle/>
                    <a:p>
                      <a:pPr algn="ctr" fontAlgn="b"/>
                      <a:r>
                        <a:rPr lang="en-US" sz="1100" b="1" u="none" strike="noStrike" dirty="0">
                          <a:effectLst/>
                        </a:rPr>
                        <a:t>Housing</a:t>
                      </a:r>
                      <a:endParaRPr lang="en-US" sz="1100" b="1" i="0" u="none" strike="noStrike" dirty="0">
                        <a:solidFill>
                          <a:srgbClr val="000000"/>
                        </a:solidFill>
                        <a:effectLst/>
                        <a:latin typeface="Calibri" panose="020F0502020204030204" pitchFamily="34" charset="0"/>
                      </a:endParaRPr>
                    </a:p>
                  </a:txBody>
                  <a:tcPr marL="7620" marR="7620" marT="7620" marB="0" anchor="b">
                    <a:solidFill>
                      <a:schemeClr val="accent1"/>
                    </a:solidFill>
                  </a:tcPr>
                </a:tc>
                <a:tc hMerge="1">
                  <a:txBody>
                    <a:bodyPr/>
                    <a:lstStyle/>
                    <a:p>
                      <a:endParaRPr lang="en-US"/>
                    </a:p>
                  </a:txBody>
                  <a:tcPr/>
                </a:tc>
                <a:extLst>
                  <a:ext uri="{0D108BD9-81ED-4DB2-BD59-A6C34878D82A}">
                    <a16:rowId xmlns:a16="http://schemas.microsoft.com/office/drawing/2014/main" val="10006"/>
                  </a:ext>
                </a:extLst>
              </a:tr>
              <a:tr h="300863">
                <a:tc>
                  <a:txBody>
                    <a:bodyPr/>
                    <a:lstStyle/>
                    <a:p>
                      <a:pPr algn="ctr" fontAlgn="t"/>
                      <a:r>
                        <a:rPr lang="en-US" sz="1100" u="none" strike="noStrike" dirty="0">
                          <a:effectLst/>
                        </a:rPr>
                        <a:t>Ability to have a diabetes alert dog</a:t>
                      </a:r>
                      <a:endParaRPr lang="en-US" sz="1100" b="0" i="0" u="none" strike="noStrike" dirty="0">
                        <a:solidFill>
                          <a:srgbClr val="000000"/>
                        </a:solidFill>
                        <a:effectLst/>
                        <a:latin typeface="Calibri" panose="020F0502020204030204" pitchFamily="34" charset="0"/>
                      </a:endParaRPr>
                    </a:p>
                  </a:txBody>
                  <a:tcPr marL="7620" marR="7620" marT="7620" marB="0">
                    <a:solidFill>
                      <a:schemeClr val="accent2">
                        <a:lumMod val="20000"/>
                        <a:lumOff val="80000"/>
                      </a:schemeClr>
                    </a:solidFill>
                  </a:tcPr>
                </a:tc>
                <a:tc>
                  <a:txBody>
                    <a:bodyPr/>
                    <a:lstStyle/>
                    <a:p>
                      <a:pPr algn="ctr" fontAlgn="t"/>
                      <a:r>
                        <a:rPr lang="en-US" sz="1100" u="none" strike="noStrike">
                          <a:effectLst/>
                        </a:rPr>
                        <a:t>Priority for specific housing options</a:t>
                      </a:r>
                      <a:endParaRPr lang="en-US" sz="1100" b="0" i="0" u="none" strike="noStrike">
                        <a:solidFill>
                          <a:srgbClr val="000000"/>
                        </a:solidFill>
                        <a:effectLst/>
                        <a:latin typeface="Calibri" panose="020F0502020204030204" pitchFamily="34" charset="0"/>
                      </a:endParaRPr>
                    </a:p>
                  </a:txBody>
                  <a:tcPr marL="7620" marR="7620" marT="7620" marB="0">
                    <a:solidFill>
                      <a:schemeClr val="accent2">
                        <a:lumMod val="20000"/>
                        <a:lumOff val="80000"/>
                      </a:schemeClr>
                    </a:solidFill>
                  </a:tcPr>
                </a:tc>
                <a:extLst>
                  <a:ext uri="{0D108BD9-81ED-4DB2-BD59-A6C34878D82A}">
                    <a16:rowId xmlns:a16="http://schemas.microsoft.com/office/drawing/2014/main" val="10007"/>
                  </a:ext>
                </a:extLst>
              </a:tr>
              <a:tr h="300863">
                <a:tc>
                  <a:txBody>
                    <a:bodyPr/>
                    <a:lstStyle/>
                    <a:p>
                      <a:pPr algn="ctr" fontAlgn="t"/>
                      <a:r>
                        <a:rPr lang="en-US" sz="1100" u="none" strike="noStrike" dirty="0">
                          <a:effectLst/>
                        </a:rPr>
                        <a:t>Flexibility with roommate issues/options</a:t>
                      </a:r>
                      <a:endParaRPr lang="en-US" sz="1100" b="0" i="0" u="none" strike="noStrike" dirty="0">
                        <a:solidFill>
                          <a:srgbClr val="000000"/>
                        </a:solidFill>
                        <a:effectLst/>
                        <a:latin typeface="Calibri" panose="020F0502020204030204" pitchFamily="34" charset="0"/>
                      </a:endParaRPr>
                    </a:p>
                  </a:txBody>
                  <a:tcPr marL="7620" marR="7620" marT="7620" marB="0">
                    <a:solidFill>
                      <a:schemeClr val="accent2">
                        <a:lumMod val="20000"/>
                        <a:lumOff val="80000"/>
                      </a:schemeClr>
                    </a:solidFill>
                  </a:tcPr>
                </a:tc>
                <a:tc>
                  <a:txBody>
                    <a:bodyPr/>
                    <a:lstStyle/>
                    <a:p>
                      <a:pPr algn="ctr" fontAlgn="t"/>
                      <a:r>
                        <a:rPr lang="en-US" sz="1100" u="none" strike="noStrike" dirty="0">
                          <a:effectLst/>
                        </a:rPr>
                        <a:t>Access to biohazard/sharps containers</a:t>
                      </a:r>
                      <a:endParaRPr lang="en-US" sz="1100" b="0" i="0" u="none" strike="noStrike" dirty="0">
                        <a:solidFill>
                          <a:srgbClr val="000000"/>
                        </a:solidFill>
                        <a:effectLst/>
                        <a:latin typeface="Calibri" panose="020F0502020204030204" pitchFamily="34" charset="0"/>
                      </a:endParaRPr>
                    </a:p>
                  </a:txBody>
                  <a:tcPr marL="7620" marR="7620" marT="7620" marB="0">
                    <a:solidFill>
                      <a:schemeClr val="accent2">
                        <a:lumMod val="20000"/>
                        <a:lumOff val="80000"/>
                      </a:schemeClr>
                    </a:solidFill>
                  </a:tcPr>
                </a:tc>
                <a:extLst>
                  <a:ext uri="{0D108BD9-81ED-4DB2-BD59-A6C34878D82A}">
                    <a16:rowId xmlns:a16="http://schemas.microsoft.com/office/drawing/2014/main" val="10008"/>
                  </a:ext>
                </a:extLst>
              </a:tr>
              <a:tr h="313944">
                <a:tc gridSpan="2">
                  <a:txBody>
                    <a:bodyPr/>
                    <a:lstStyle/>
                    <a:p>
                      <a:pPr algn="ctr" fontAlgn="b"/>
                      <a:r>
                        <a:rPr lang="en-US" sz="1100" b="1" u="none" strike="noStrike" dirty="0">
                          <a:effectLst/>
                        </a:rPr>
                        <a:t>Other</a:t>
                      </a:r>
                      <a:endParaRPr lang="en-US" sz="1100" b="1" i="0" u="none" strike="noStrike" dirty="0">
                        <a:solidFill>
                          <a:srgbClr val="000000"/>
                        </a:solidFill>
                        <a:effectLst/>
                        <a:latin typeface="Calibri" panose="020F0502020204030204" pitchFamily="34" charset="0"/>
                      </a:endParaRPr>
                    </a:p>
                  </a:txBody>
                  <a:tcPr marL="7620" marR="7620" marT="7620" marB="0" anchor="b">
                    <a:solidFill>
                      <a:schemeClr val="accent1"/>
                    </a:solidFill>
                  </a:tcPr>
                </a:tc>
                <a:tc hMerge="1">
                  <a:txBody>
                    <a:bodyPr/>
                    <a:lstStyle/>
                    <a:p>
                      <a:endParaRPr lang="en-US"/>
                    </a:p>
                  </a:txBody>
                  <a:tcPr/>
                </a:tc>
                <a:extLst>
                  <a:ext uri="{0D108BD9-81ED-4DB2-BD59-A6C34878D82A}">
                    <a16:rowId xmlns:a16="http://schemas.microsoft.com/office/drawing/2014/main" val="10009"/>
                  </a:ext>
                </a:extLst>
              </a:tr>
              <a:tr h="588645">
                <a:tc>
                  <a:txBody>
                    <a:bodyPr/>
                    <a:lstStyle/>
                    <a:p>
                      <a:pPr algn="ctr" fontAlgn="t"/>
                      <a:r>
                        <a:rPr lang="en-US" sz="1100" u="none" strike="noStrike" dirty="0">
                          <a:effectLst/>
                        </a:rPr>
                        <a:t>Priority Class registration</a:t>
                      </a:r>
                      <a:endParaRPr lang="en-US" sz="1100" b="0" i="0" u="none" strike="noStrike" dirty="0">
                        <a:solidFill>
                          <a:srgbClr val="000000"/>
                        </a:solidFill>
                        <a:effectLst/>
                        <a:latin typeface="Calibri" panose="020F0502020204030204" pitchFamily="34" charset="0"/>
                      </a:endParaRPr>
                    </a:p>
                  </a:txBody>
                  <a:tcPr marL="7620" marR="7620" marT="7620" marB="0">
                    <a:solidFill>
                      <a:schemeClr val="accent2">
                        <a:lumMod val="20000"/>
                        <a:lumOff val="80000"/>
                      </a:schemeClr>
                    </a:solidFill>
                  </a:tcPr>
                </a:tc>
                <a:tc>
                  <a:txBody>
                    <a:bodyPr/>
                    <a:lstStyle/>
                    <a:p>
                      <a:pPr algn="ctr" fontAlgn="t"/>
                      <a:r>
                        <a:rPr lang="en-US" sz="1100" u="none" strike="noStrike" dirty="0">
                          <a:effectLst/>
                        </a:rPr>
                        <a:t>Reduced course load with full time equivalency</a:t>
                      </a:r>
                      <a:endParaRPr lang="en-US" sz="1100" b="0" i="0" u="none" strike="noStrike" dirty="0">
                        <a:solidFill>
                          <a:srgbClr val="000000"/>
                        </a:solidFill>
                        <a:effectLst/>
                        <a:latin typeface="Calibri" panose="020F0502020204030204" pitchFamily="34" charset="0"/>
                      </a:endParaRPr>
                    </a:p>
                  </a:txBody>
                  <a:tcPr marL="7620" marR="7620" marT="7620" marB="0">
                    <a:solidFill>
                      <a:schemeClr val="accent2">
                        <a:lumMod val="20000"/>
                        <a:lumOff val="80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963911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822959" y="214952"/>
            <a:ext cx="7543800" cy="1088100"/>
          </a:xfrm>
          <a:prstGeom prst="rect">
            <a:avLst/>
          </a:prstGeom>
          <a:noFill/>
          <a:ln>
            <a:noFill/>
          </a:ln>
        </p:spPr>
        <p:txBody>
          <a:bodyPr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sz="3600" b="0" i="0" u="none" strike="noStrike" cap="none">
                <a:solidFill>
                  <a:srgbClr val="3F3F3F"/>
                </a:solidFill>
                <a:latin typeface="Calibri"/>
                <a:ea typeface="Calibri"/>
                <a:cs typeface="Calibri"/>
                <a:sym typeface="Calibri"/>
              </a:rPr>
              <a:t>Student Perspective</a:t>
            </a:r>
          </a:p>
        </p:txBody>
      </p:sp>
      <p:sp>
        <p:nvSpPr>
          <p:cNvPr id="226" name="Shape 226"/>
          <p:cNvSpPr txBox="1">
            <a:spLocks noGrp="1"/>
          </p:cNvSpPr>
          <p:nvPr>
            <p:ph type="body" idx="1"/>
          </p:nvPr>
        </p:nvSpPr>
        <p:spPr>
          <a:xfrm>
            <a:off x="822950" y="1384299"/>
            <a:ext cx="7543800" cy="3751800"/>
          </a:xfrm>
          <a:prstGeom prst="rect">
            <a:avLst/>
          </a:prstGeom>
          <a:noFill/>
          <a:ln>
            <a:noFill/>
          </a:ln>
        </p:spPr>
        <p:txBody>
          <a:bodyPr lIns="0" tIns="34275" rIns="0" bIns="34275" anchor="t" anchorCtr="0">
            <a:noAutofit/>
          </a:bodyPr>
          <a:lstStyle/>
          <a:p>
            <a:pPr marL="0" marR="0" lvl="0" indent="0" algn="l" rtl="0">
              <a:lnSpc>
                <a:spcPct val="100000"/>
              </a:lnSpc>
              <a:spcBef>
                <a:spcPts val="0"/>
              </a:spcBef>
              <a:spcAft>
                <a:spcPts val="0"/>
              </a:spcAft>
              <a:buClr>
                <a:schemeClr val="accent1"/>
              </a:buClr>
              <a:buSzPct val="25000"/>
              <a:buFont typeface="Calibri"/>
              <a:buNone/>
            </a:pPr>
            <a:r>
              <a:rPr lang="en" sz="1600" b="1" i="0" strike="noStrike" cap="none" dirty="0">
                <a:solidFill>
                  <a:srgbClr val="3F3F3F"/>
                </a:solidFill>
                <a:latin typeface="Calibri"/>
                <a:ea typeface="Calibri"/>
                <a:cs typeface="Calibri"/>
                <a:sym typeface="Calibri"/>
              </a:rPr>
              <a:t>Diabetes in College</a:t>
            </a:r>
          </a:p>
          <a:p>
            <a:pPr marL="457200" marR="0" lvl="0" indent="-317500" algn="l" rtl="0">
              <a:lnSpc>
                <a:spcPct val="100000"/>
              </a:lnSpc>
              <a:spcBef>
                <a:spcPts val="0"/>
              </a:spcBef>
              <a:spcAft>
                <a:spcPts val="0"/>
              </a:spcAft>
              <a:buSzPct val="100000"/>
              <a:buFont typeface="Arial" panose="020B0604020202020204" pitchFamily="34" charset="0"/>
              <a:buChar char="•"/>
            </a:pPr>
            <a:r>
              <a:rPr lang="en" sz="1400" b="0" i="0" u="none" strike="noStrike" cap="none" dirty="0">
                <a:solidFill>
                  <a:srgbClr val="3F3F3F"/>
                </a:solidFill>
                <a:latin typeface="Calibri"/>
                <a:ea typeface="Calibri"/>
                <a:cs typeface="Calibri"/>
                <a:sym typeface="Calibri"/>
              </a:rPr>
              <a:t>Can be difficult without planning</a:t>
            </a:r>
          </a:p>
          <a:p>
            <a:pPr marL="914400" marR="0" lvl="1" indent="-304800" algn="l" rtl="0">
              <a:lnSpc>
                <a:spcPct val="100000"/>
              </a:lnSpc>
              <a:spcBef>
                <a:spcPts val="0"/>
              </a:spcBef>
              <a:spcAft>
                <a:spcPts val="0"/>
              </a:spcAft>
              <a:buSzPct val="100000"/>
              <a:buFont typeface="Arial" panose="020B0604020202020204" pitchFamily="34" charset="0"/>
              <a:buChar char="•"/>
            </a:pPr>
            <a:r>
              <a:rPr lang="en" sz="1200" b="0" i="0" u="none" strike="noStrike" cap="none" dirty="0">
                <a:solidFill>
                  <a:srgbClr val="3F3F3F"/>
                </a:solidFill>
                <a:latin typeface="Calibri"/>
                <a:ea typeface="Calibri"/>
                <a:cs typeface="Calibri"/>
                <a:sym typeface="Calibri"/>
              </a:rPr>
              <a:t>New limitations</a:t>
            </a:r>
          </a:p>
          <a:p>
            <a:pPr marL="914400" marR="0" lvl="1" indent="-304800" algn="l" rtl="0">
              <a:lnSpc>
                <a:spcPct val="100000"/>
              </a:lnSpc>
              <a:spcBef>
                <a:spcPts val="0"/>
              </a:spcBef>
              <a:spcAft>
                <a:spcPts val="0"/>
              </a:spcAft>
              <a:buSzPct val="100000"/>
              <a:buFont typeface="Arial" panose="020B0604020202020204" pitchFamily="34" charset="0"/>
              <a:buChar char="•"/>
            </a:pPr>
            <a:r>
              <a:rPr lang="en" sz="1200" b="0" i="0" u="none" strike="noStrike" cap="none" dirty="0">
                <a:solidFill>
                  <a:srgbClr val="3F3F3F"/>
                </a:solidFill>
                <a:latin typeface="Calibri"/>
                <a:ea typeface="Calibri"/>
                <a:cs typeface="Calibri"/>
                <a:sym typeface="Calibri"/>
              </a:rPr>
              <a:t>Undue stress</a:t>
            </a:r>
          </a:p>
          <a:p>
            <a:pPr marL="914400" marR="0" lvl="1" indent="-304800" algn="l" rtl="0">
              <a:lnSpc>
                <a:spcPct val="100000"/>
              </a:lnSpc>
              <a:spcBef>
                <a:spcPts val="0"/>
              </a:spcBef>
              <a:spcAft>
                <a:spcPts val="0"/>
              </a:spcAft>
              <a:buSzPct val="100000"/>
              <a:buFont typeface="Arial" panose="020B0604020202020204" pitchFamily="34" charset="0"/>
              <a:buChar char="•"/>
            </a:pPr>
            <a:r>
              <a:rPr lang="en" sz="1200" b="0" i="0" u="none" strike="noStrike" cap="none" dirty="0">
                <a:solidFill>
                  <a:srgbClr val="3F3F3F"/>
                </a:solidFill>
                <a:latin typeface="Calibri"/>
                <a:ea typeface="Calibri"/>
                <a:cs typeface="Calibri"/>
                <a:sym typeface="Calibri"/>
              </a:rPr>
              <a:t>Advocacy burnout</a:t>
            </a:r>
          </a:p>
          <a:p>
            <a:pPr marL="457200" marR="0" lvl="0" indent="-317500" algn="l" rtl="0">
              <a:lnSpc>
                <a:spcPct val="100000"/>
              </a:lnSpc>
              <a:spcBef>
                <a:spcPts val="0"/>
              </a:spcBef>
              <a:spcAft>
                <a:spcPts val="0"/>
              </a:spcAft>
              <a:buSzPct val="100000"/>
              <a:buFont typeface="Arial" panose="020B0604020202020204" pitchFamily="34" charset="0"/>
              <a:buChar char="•"/>
            </a:pPr>
            <a:r>
              <a:rPr lang="en" sz="1400" b="0" i="0" u="none" strike="noStrike" cap="none" dirty="0">
                <a:solidFill>
                  <a:srgbClr val="3F3F3F"/>
                </a:solidFill>
                <a:latin typeface="Calibri"/>
                <a:ea typeface="Calibri"/>
                <a:cs typeface="Calibri"/>
                <a:sym typeface="Calibri"/>
              </a:rPr>
              <a:t>Can be isolating</a:t>
            </a:r>
          </a:p>
          <a:p>
            <a:pPr marL="914400" marR="0" lvl="1" indent="-304800" algn="l" rtl="0">
              <a:lnSpc>
                <a:spcPct val="100000"/>
              </a:lnSpc>
              <a:spcBef>
                <a:spcPts val="0"/>
              </a:spcBef>
              <a:spcAft>
                <a:spcPts val="0"/>
              </a:spcAft>
              <a:buSzPct val="100000"/>
              <a:buFont typeface="Arial" panose="020B0604020202020204" pitchFamily="34" charset="0"/>
              <a:buChar char="•"/>
            </a:pPr>
            <a:r>
              <a:rPr lang="en" sz="1200" b="0" i="0" u="none" strike="noStrike" cap="none" dirty="0">
                <a:solidFill>
                  <a:srgbClr val="3F3F3F"/>
                </a:solidFill>
                <a:latin typeface="Calibri"/>
                <a:ea typeface="Calibri"/>
                <a:cs typeface="Calibri"/>
                <a:sym typeface="Calibri"/>
              </a:rPr>
              <a:t>Internalization</a:t>
            </a:r>
          </a:p>
          <a:p>
            <a:pPr marL="914400" marR="0" lvl="1" indent="-304800" algn="l" rtl="0">
              <a:lnSpc>
                <a:spcPct val="100000"/>
              </a:lnSpc>
              <a:spcBef>
                <a:spcPts val="0"/>
              </a:spcBef>
              <a:spcAft>
                <a:spcPts val="0"/>
              </a:spcAft>
              <a:buSzPct val="100000"/>
              <a:buFont typeface="Arial" panose="020B0604020202020204" pitchFamily="34" charset="0"/>
              <a:buChar char="•"/>
            </a:pPr>
            <a:r>
              <a:rPr lang="en" sz="1200" b="0" i="0" u="none" strike="noStrike" cap="none" dirty="0">
                <a:solidFill>
                  <a:srgbClr val="3F3F3F"/>
                </a:solidFill>
                <a:latin typeface="Calibri"/>
                <a:ea typeface="Calibri"/>
                <a:cs typeface="Calibri"/>
                <a:sym typeface="Calibri"/>
              </a:rPr>
              <a:t>Shame</a:t>
            </a:r>
          </a:p>
          <a:p>
            <a:pPr marL="914400" marR="0" lvl="1" indent="-304800" algn="l" rtl="0">
              <a:lnSpc>
                <a:spcPct val="100000"/>
              </a:lnSpc>
              <a:spcBef>
                <a:spcPts val="0"/>
              </a:spcBef>
              <a:spcAft>
                <a:spcPts val="0"/>
              </a:spcAft>
              <a:buSzPct val="100000"/>
              <a:buFont typeface="Arial" panose="020B0604020202020204" pitchFamily="34" charset="0"/>
              <a:buChar char="•"/>
            </a:pPr>
            <a:r>
              <a:rPr lang="en" sz="1200" b="0" i="0" u="none" strike="noStrike" cap="none" dirty="0">
                <a:solidFill>
                  <a:srgbClr val="3F3F3F"/>
                </a:solidFill>
                <a:latin typeface="Calibri"/>
                <a:ea typeface="Calibri"/>
                <a:cs typeface="Calibri"/>
                <a:sym typeface="Calibri"/>
              </a:rPr>
              <a:t>Self-dependence</a:t>
            </a:r>
          </a:p>
          <a:p>
            <a:pPr marL="457200" marR="0" lvl="0" indent="-317500" algn="l" rtl="0">
              <a:lnSpc>
                <a:spcPct val="100000"/>
              </a:lnSpc>
              <a:spcBef>
                <a:spcPts val="0"/>
              </a:spcBef>
              <a:spcAft>
                <a:spcPts val="0"/>
              </a:spcAft>
              <a:buSzPct val="100000"/>
              <a:buFont typeface="Arial" panose="020B0604020202020204" pitchFamily="34" charset="0"/>
              <a:buChar char="•"/>
            </a:pPr>
            <a:r>
              <a:rPr lang="en" sz="1400" b="0" i="0" u="none" strike="noStrike" cap="none" dirty="0">
                <a:solidFill>
                  <a:srgbClr val="3F3F3F"/>
                </a:solidFill>
                <a:latin typeface="Calibri"/>
                <a:ea typeface="Calibri"/>
                <a:cs typeface="Calibri"/>
                <a:sym typeface="Calibri"/>
              </a:rPr>
              <a:t>Can be confusing</a:t>
            </a:r>
          </a:p>
          <a:p>
            <a:pPr marL="914400" marR="0" lvl="1" indent="-304800" algn="l" rtl="0">
              <a:lnSpc>
                <a:spcPct val="100000"/>
              </a:lnSpc>
              <a:spcBef>
                <a:spcPts val="0"/>
              </a:spcBef>
              <a:spcAft>
                <a:spcPts val="0"/>
              </a:spcAft>
              <a:buSzPct val="100000"/>
              <a:buFont typeface="Arial" panose="020B0604020202020204" pitchFamily="34" charset="0"/>
              <a:buChar char="•"/>
            </a:pPr>
            <a:r>
              <a:rPr lang="en" sz="1200" b="0" i="0" u="none" strike="noStrike" cap="none" dirty="0">
                <a:solidFill>
                  <a:srgbClr val="3F3F3F"/>
                </a:solidFill>
                <a:latin typeface="Calibri"/>
                <a:ea typeface="Calibri"/>
                <a:cs typeface="Calibri"/>
                <a:sym typeface="Calibri"/>
              </a:rPr>
              <a:t>Technology usage</a:t>
            </a:r>
          </a:p>
          <a:p>
            <a:pPr marL="914400" marR="0" lvl="1" indent="-304800" algn="l" rtl="0">
              <a:lnSpc>
                <a:spcPct val="100000"/>
              </a:lnSpc>
              <a:spcBef>
                <a:spcPts val="0"/>
              </a:spcBef>
              <a:spcAft>
                <a:spcPts val="0"/>
              </a:spcAft>
              <a:buSzPct val="100000"/>
              <a:buFont typeface="Arial" panose="020B0604020202020204" pitchFamily="34" charset="0"/>
              <a:buChar char="•"/>
            </a:pPr>
            <a:r>
              <a:rPr lang="en" sz="1200" b="0" i="0" u="none" strike="noStrike" cap="none" dirty="0">
                <a:solidFill>
                  <a:srgbClr val="3F3F3F"/>
                </a:solidFill>
                <a:latin typeface="Calibri"/>
                <a:ea typeface="Calibri"/>
                <a:cs typeface="Calibri"/>
                <a:sym typeface="Calibri"/>
              </a:rPr>
              <a:t>Emergency situations</a:t>
            </a:r>
          </a:p>
          <a:p>
            <a:pPr marL="914400" marR="0" lvl="1" indent="-304800" algn="l" rtl="0">
              <a:lnSpc>
                <a:spcPct val="100000"/>
              </a:lnSpc>
              <a:spcBef>
                <a:spcPts val="0"/>
              </a:spcBef>
              <a:spcAft>
                <a:spcPts val="0"/>
              </a:spcAft>
              <a:buSzPct val="100000"/>
              <a:buFont typeface="Arial" panose="020B0604020202020204" pitchFamily="34" charset="0"/>
              <a:buChar char="•"/>
            </a:pPr>
            <a:r>
              <a:rPr lang="en" sz="1200" b="0" i="0" u="none" strike="noStrike" cap="none" dirty="0">
                <a:solidFill>
                  <a:srgbClr val="3F3F3F"/>
                </a:solidFill>
                <a:latin typeface="Calibri"/>
                <a:ea typeface="Calibri"/>
                <a:cs typeface="Calibri"/>
                <a:sym typeface="Calibri"/>
              </a:rPr>
              <a:t>New experiences</a:t>
            </a:r>
          </a:p>
          <a:p>
            <a:pPr marL="457200" marR="0" lvl="0" indent="-317500" algn="l" rtl="0">
              <a:lnSpc>
                <a:spcPct val="100000"/>
              </a:lnSpc>
              <a:spcBef>
                <a:spcPts val="0"/>
              </a:spcBef>
              <a:spcAft>
                <a:spcPts val="0"/>
              </a:spcAft>
              <a:buSzPct val="100000"/>
              <a:buFont typeface="Arial" panose="020B0604020202020204" pitchFamily="34" charset="0"/>
              <a:buChar char="•"/>
            </a:pPr>
            <a:r>
              <a:rPr lang="en" sz="1400" b="0" i="0" u="none" strike="noStrike" cap="none" dirty="0">
                <a:solidFill>
                  <a:srgbClr val="3F3F3F"/>
                </a:solidFill>
                <a:latin typeface="Calibri"/>
                <a:ea typeface="Calibri"/>
                <a:cs typeface="Calibri"/>
                <a:sym typeface="Calibri"/>
              </a:rPr>
              <a:t>Can be frustrating</a:t>
            </a:r>
          </a:p>
          <a:p>
            <a:pPr marL="914400" marR="0" lvl="1" indent="-304800" algn="l" rtl="0">
              <a:lnSpc>
                <a:spcPct val="100000"/>
              </a:lnSpc>
              <a:spcBef>
                <a:spcPts val="0"/>
              </a:spcBef>
              <a:spcAft>
                <a:spcPts val="0"/>
              </a:spcAft>
              <a:buSzPct val="100000"/>
              <a:buFont typeface="Arial" panose="020B0604020202020204" pitchFamily="34" charset="0"/>
              <a:buChar char="•"/>
            </a:pPr>
            <a:r>
              <a:rPr lang="en" sz="1200" b="0" i="0" u="none" strike="noStrike" cap="none" dirty="0">
                <a:solidFill>
                  <a:srgbClr val="3F3F3F"/>
                </a:solidFill>
                <a:latin typeface="Calibri"/>
                <a:ea typeface="Calibri"/>
                <a:cs typeface="Calibri"/>
                <a:sym typeface="Calibri"/>
              </a:rPr>
              <a:t>Campus knowledge base</a:t>
            </a:r>
          </a:p>
          <a:p>
            <a:pPr marL="914400" marR="0" lvl="1" indent="-304800" algn="l" rtl="0">
              <a:lnSpc>
                <a:spcPct val="100000"/>
              </a:lnSpc>
              <a:spcBef>
                <a:spcPts val="0"/>
              </a:spcBef>
              <a:spcAft>
                <a:spcPts val="0"/>
              </a:spcAft>
              <a:buSzPct val="100000"/>
              <a:buFont typeface="Arial" panose="020B0604020202020204" pitchFamily="34" charset="0"/>
              <a:buChar char="•"/>
            </a:pPr>
            <a:r>
              <a:rPr lang="en" sz="1200" b="0" i="0" u="none" strike="noStrike" cap="none" dirty="0">
                <a:solidFill>
                  <a:srgbClr val="3F3F3F"/>
                </a:solidFill>
                <a:latin typeface="Calibri"/>
                <a:ea typeface="Calibri"/>
                <a:cs typeface="Calibri"/>
                <a:sym typeface="Calibri"/>
              </a:rPr>
              <a:t>Campus policy</a:t>
            </a:r>
          </a:p>
        </p:txBody>
      </p:sp>
      <p:pic>
        <p:nvPicPr>
          <p:cNvPr id="227" name="Shape 227"/>
          <p:cNvPicPr preferRelativeResize="0"/>
          <p:nvPr/>
        </p:nvPicPr>
        <p:blipFill rotWithShape="1">
          <a:blip r:embed="rId3">
            <a:alphaModFix/>
          </a:blip>
          <a:srcRect/>
          <a:stretch/>
        </p:blipFill>
        <p:spPr>
          <a:xfrm>
            <a:off x="8487054" y="4811675"/>
            <a:ext cx="556800" cy="324300"/>
          </a:xfrm>
          <a:prstGeom prst="rect">
            <a:avLst/>
          </a:prstGeom>
          <a:noFill/>
          <a:ln>
            <a:noFill/>
          </a:ln>
        </p:spPr>
      </p:pic>
      <p:pic>
        <p:nvPicPr>
          <p:cNvPr id="228" name="Shape 228" descr="Photo of 7 College students sitting on a dock looking out on a lake in Maine. The students are all wearing blue College Diabetes Network zip up sweatshirts. The students are facing away from the camera.  "/>
          <p:cNvPicPr preferRelativeResize="0"/>
          <p:nvPr/>
        </p:nvPicPr>
        <p:blipFill rotWithShape="1">
          <a:blip r:embed="rId4">
            <a:alphaModFix/>
          </a:blip>
          <a:srcRect r="1661" b="12395"/>
          <a:stretch/>
        </p:blipFill>
        <p:spPr>
          <a:xfrm>
            <a:off x="4515928" y="1364050"/>
            <a:ext cx="3752700" cy="3342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822959" y="214952"/>
            <a:ext cx="7543800" cy="1088100"/>
          </a:xfrm>
          <a:prstGeom prst="rect">
            <a:avLst/>
          </a:prstGeom>
          <a:noFill/>
          <a:ln>
            <a:noFill/>
          </a:ln>
        </p:spPr>
        <p:txBody>
          <a:bodyPr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dirty="0"/>
              <a:t>Student Survey Snapshot </a:t>
            </a:r>
          </a:p>
        </p:txBody>
      </p:sp>
      <p:pic>
        <p:nvPicPr>
          <p:cNvPr id="235" name="Shape 235"/>
          <p:cNvPicPr preferRelativeResize="0"/>
          <p:nvPr/>
        </p:nvPicPr>
        <p:blipFill rotWithShape="1">
          <a:blip r:embed="rId3">
            <a:alphaModFix/>
          </a:blip>
          <a:srcRect/>
          <a:stretch/>
        </p:blipFill>
        <p:spPr>
          <a:xfrm>
            <a:off x="8487054" y="4811675"/>
            <a:ext cx="556800" cy="324300"/>
          </a:xfrm>
          <a:prstGeom prst="rect">
            <a:avLst/>
          </a:prstGeom>
          <a:noFill/>
          <a:ln>
            <a:noFill/>
          </a:ln>
        </p:spPr>
      </p:pic>
      <p:pic>
        <p:nvPicPr>
          <p:cNvPr id="236" name="Shape 236" descr="Photo of 6 College Diabetes Network Students at the annual leadership retreat. The students here have just completed climbing a mountain in Maine. The top of the mountian slope and forested area can be seen in the background. "/>
          <p:cNvPicPr preferRelativeResize="0"/>
          <p:nvPr/>
        </p:nvPicPr>
        <p:blipFill rotWithShape="1">
          <a:blip r:embed="rId4">
            <a:alphaModFix/>
          </a:blip>
          <a:srcRect/>
          <a:stretch/>
        </p:blipFill>
        <p:spPr>
          <a:xfrm>
            <a:off x="4284649" y="1384308"/>
            <a:ext cx="4202400" cy="3152100"/>
          </a:xfrm>
          <a:prstGeom prst="rect">
            <a:avLst/>
          </a:prstGeom>
          <a:noFill/>
          <a:ln>
            <a:noFill/>
          </a:ln>
        </p:spPr>
      </p:pic>
      <p:sp>
        <p:nvSpPr>
          <p:cNvPr id="237" name="Shape 237"/>
          <p:cNvSpPr txBox="1"/>
          <p:nvPr/>
        </p:nvSpPr>
        <p:spPr>
          <a:xfrm>
            <a:off x="906175" y="1384299"/>
            <a:ext cx="3307500" cy="3152100"/>
          </a:xfrm>
          <a:prstGeom prst="rect">
            <a:avLst/>
          </a:prstGeom>
          <a:noFill/>
          <a:ln>
            <a:noFill/>
          </a:ln>
        </p:spPr>
        <p:txBody>
          <a:bodyPr lIns="0" tIns="45700" rIns="0" bIns="45700" anchor="t" anchorCtr="0">
            <a:noAutofit/>
          </a:bodyPr>
          <a:lstStyle/>
          <a:p>
            <a:pPr marL="514350" lvl="0" indent="-285750" rtl="0">
              <a:lnSpc>
                <a:spcPct val="100000"/>
              </a:lnSpc>
              <a:spcBef>
                <a:spcPts val="0"/>
              </a:spcBef>
              <a:buClr>
                <a:schemeClr val="accent1"/>
              </a:buClr>
              <a:buFont typeface="Arial" panose="020B0604020202020204" pitchFamily="34" charset="0"/>
              <a:buChar char="•"/>
            </a:pPr>
            <a:r>
              <a:rPr lang="en" dirty="0">
                <a:solidFill>
                  <a:srgbClr val="3F3F3F"/>
                </a:solidFill>
                <a:latin typeface="Calibri"/>
                <a:ea typeface="Calibri"/>
                <a:cs typeface="Calibri"/>
                <a:sym typeface="Calibri"/>
              </a:rPr>
              <a:t>Student experiences on campus survey</a:t>
            </a:r>
            <a:endParaRPr dirty="0">
              <a:solidFill>
                <a:srgbClr val="3F3F3F"/>
              </a:solidFill>
              <a:latin typeface="Calibri"/>
              <a:ea typeface="Calibri"/>
              <a:cs typeface="Calibri"/>
              <a:sym typeface="Calibri"/>
            </a:endParaRPr>
          </a:p>
          <a:p>
            <a:pPr marL="514350" lvl="0" indent="-285750" rtl="0">
              <a:lnSpc>
                <a:spcPct val="100000"/>
              </a:lnSpc>
              <a:spcBef>
                <a:spcPts val="600"/>
              </a:spcBef>
              <a:buClr>
                <a:schemeClr val="accent1"/>
              </a:buClr>
              <a:buFont typeface="Arial" panose="020B0604020202020204" pitchFamily="34" charset="0"/>
              <a:buChar char="•"/>
            </a:pPr>
            <a:r>
              <a:rPr lang="en" dirty="0">
                <a:solidFill>
                  <a:srgbClr val="3F3F3F"/>
                </a:solidFill>
                <a:latin typeface="Calibri"/>
                <a:ea typeface="Calibri"/>
                <a:cs typeface="Calibri"/>
                <a:sym typeface="Calibri"/>
              </a:rPr>
              <a:t>Administered April 2017 (~4 weeks)</a:t>
            </a:r>
            <a:endParaRPr dirty="0">
              <a:solidFill>
                <a:srgbClr val="3F3F3F"/>
              </a:solidFill>
              <a:latin typeface="Calibri"/>
              <a:ea typeface="Calibri"/>
              <a:cs typeface="Calibri"/>
              <a:sym typeface="Calibri"/>
            </a:endParaRPr>
          </a:p>
          <a:p>
            <a:pPr marL="514350" lvl="0" indent="-285750" rtl="0">
              <a:lnSpc>
                <a:spcPct val="100000"/>
              </a:lnSpc>
              <a:spcBef>
                <a:spcPts val="600"/>
              </a:spcBef>
              <a:buClr>
                <a:schemeClr val="accent1"/>
              </a:buClr>
              <a:buFont typeface="Arial" panose="020B0604020202020204" pitchFamily="34" charset="0"/>
              <a:buChar char="•"/>
            </a:pPr>
            <a:r>
              <a:rPr lang="en" dirty="0">
                <a:solidFill>
                  <a:srgbClr val="3F3F3F"/>
                </a:solidFill>
                <a:latin typeface="Calibri"/>
                <a:ea typeface="Calibri"/>
                <a:cs typeface="Calibri"/>
                <a:sym typeface="Calibri"/>
              </a:rPr>
              <a:t>375 participants</a:t>
            </a:r>
          </a:p>
          <a:p>
            <a:pPr marL="971550" lvl="1" indent="-285750" rtl="0">
              <a:lnSpc>
                <a:spcPct val="100000"/>
              </a:lnSpc>
              <a:spcBef>
                <a:spcPts val="400"/>
              </a:spcBef>
              <a:buClr>
                <a:schemeClr val="accent1"/>
              </a:buClr>
              <a:buFont typeface="Arial" panose="020B0604020202020204" pitchFamily="34" charset="0"/>
              <a:buChar char="•"/>
            </a:pPr>
            <a:r>
              <a:rPr lang="en" dirty="0">
                <a:solidFill>
                  <a:srgbClr val="3F3F3F"/>
                </a:solidFill>
                <a:latin typeface="Calibri"/>
                <a:ea typeface="Calibri"/>
                <a:cs typeface="Calibri"/>
                <a:sym typeface="Calibri"/>
              </a:rPr>
              <a:t>129 Non-CDN Chapter Members</a:t>
            </a:r>
          </a:p>
          <a:p>
            <a:pPr marL="971550" lvl="1" indent="-285750" rtl="0">
              <a:lnSpc>
                <a:spcPct val="100000"/>
              </a:lnSpc>
              <a:spcBef>
                <a:spcPts val="600"/>
              </a:spcBef>
              <a:buClr>
                <a:schemeClr val="accent1"/>
              </a:buClr>
              <a:buFont typeface="Arial" panose="020B0604020202020204" pitchFamily="34" charset="0"/>
              <a:buChar char="•"/>
            </a:pPr>
            <a:r>
              <a:rPr lang="en" dirty="0">
                <a:solidFill>
                  <a:srgbClr val="3F3F3F"/>
                </a:solidFill>
                <a:latin typeface="Calibri"/>
                <a:ea typeface="Calibri"/>
                <a:cs typeface="Calibri"/>
                <a:sym typeface="Calibri"/>
              </a:rPr>
              <a:t>246 CDN Chapter Members</a:t>
            </a:r>
            <a:endParaRPr dirty="0">
              <a:solidFill>
                <a:srgbClr val="3F3F3F"/>
              </a:solidFill>
              <a:latin typeface="Calibri"/>
              <a:ea typeface="Calibri"/>
              <a:cs typeface="Calibri"/>
              <a:sym typeface="Calibri"/>
            </a:endParaRPr>
          </a:p>
          <a:p>
            <a:pPr marL="514350" lvl="0" indent="-285750" rtl="0">
              <a:lnSpc>
                <a:spcPct val="100000"/>
              </a:lnSpc>
              <a:spcBef>
                <a:spcPts val="600"/>
              </a:spcBef>
              <a:buClr>
                <a:schemeClr val="accent1"/>
              </a:buClr>
              <a:buFont typeface="Arial" panose="020B0604020202020204" pitchFamily="34" charset="0"/>
              <a:buChar char="•"/>
            </a:pPr>
            <a:r>
              <a:rPr lang="en" dirty="0">
                <a:solidFill>
                  <a:srgbClr val="3F3F3F"/>
                </a:solidFill>
                <a:latin typeface="Calibri"/>
                <a:ea typeface="Calibri"/>
                <a:cs typeface="Calibri"/>
                <a:sym typeface="Calibri"/>
              </a:rPr>
              <a:t>Currently in the process of seeking retroactive IRB approval for use in peer reviewed publication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822959" y="214952"/>
            <a:ext cx="7543800" cy="1088100"/>
          </a:xfrm>
          <a:prstGeom prst="rect">
            <a:avLst/>
          </a:prstGeom>
          <a:noFill/>
          <a:ln>
            <a:noFill/>
          </a:ln>
        </p:spPr>
        <p:txBody>
          <a:bodyPr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a:t>Student Survey Results Highlights</a:t>
            </a:r>
          </a:p>
        </p:txBody>
      </p:sp>
      <p:pic>
        <p:nvPicPr>
          <p:cNvPr id="244" name="Shape 244"/>
          <p:cNvPicPr preferRelativeResize="0"/>
          <p:nvPr/>
        </p:nvPicPr>
        <p:blipFill rotWithShape="1">
          <a:blip r:embed="rId3">
            <a:alphaModFix/>
          </a:blip>
          <a:srcRect/>
          <a:stretch/>
        </p:blipFill>
        <p:spPr>
          <a:xfrm>
            <a:off x="8487054" y="4811675"/>
            <a:ext cx="556800" cy="324300"/>
          </a:xfrm>
          <a:prstGeom prst="rect">
            <a:avLst/>
          </a:prstGeom>
          <a:noFill/>
          <a:ln>
            <a:noFill/>
          </a:ln>
        </p:spPr>
      </p:pic>
      <p:sp>
        <p:nvSpPr>
          <p:cNvPr id="245" name="Shape 245"/>
          <p:cNvSpPr txBox="1"/>
          <p:nvPr/>
        </p:nvSpPr>
        <p:spPr>
          <a:xfrm>
            <a:off x="906174" y="1384300"/>
            <a:ext cx="7543800" cy="3152100"/>
          </a:xfrm>
          <a:prstGeom prst="rect">
            <a:avLst/>
          </a:prstGeom>
          <a:noFill/>
          <a:ln>
            <a:noFill/>
          </a:ln>
        </p:spPr>
        <p:txBody>
          <a:bodyPr lIns="0" tIns="45700" rIns="0" bIns="45700" anchor="t" anchorCtr="0">
            <a:noAutofit/>
          </a:bodyPr>
          <a:lstStyle/>
          <a:p>
            <a:pPr marL="412750" lvl="0" indent="-285750" rtl="0">
              <a:lnSpc>
                <a:spcPct val="100000"/>
              </a:lnSpc>
              <a:buClr>
                <a:schemeClr val="accent1"/>
              </a:buClr>
              <a:buSzPct val="100000"/>
              <a:buFont typeface="Arial" panose="020B0604020202020204" pitchFamily="34" charset="0"/>
              <a:buChar char="•"/>
            </a:pPr>
            <a:r>
              <a:rPr lang="en" sz="1600" dirty="0">
                <a:solidFill>
                  <a:srgbClr val="3F3F3F"/>
                </a:solidFill>
                <a:latin typeface="Calibri"/>
                <a:ea typeface="Calibri"/>
                <a:cs typeface="Calibri"/>
                <a:sym typeface="Calibri"/>
              </a:rPr>
              <a:t>Major Markers investigated included level of isolation, number of hypoglycemic events, A1c status, and levels of depression.</a:t>
            </a:r>
          </a:p>
        </p:txBody>
      </p:sp>
      <p:graphicFrame>
        <p:nvGraphicFramePr>
          <p:cNvPr id="7" name="Chart 6" descr="A chart displaying Student Survey results. The student survey analysed levels of depression, hemoglobin A1c status, number of hypoglycemic events, and levels of percieved isolation between College Diabetes Network student members and non-CDN students. "/>
          <p:cNvGraphicFramePr>
            <a:graphicFrameLocks/>
          </p:cNvGraphicFramePr>
          <p:nvPr>
            <p:extLst>
              <p:ext uri="{D42A27DB-BD31-4B8C-83A1-F6EECF244321}">
                <p14:modId xmlns:p14="http://schemas.microsoft.com/office/powerpoint/2010/main" val="2697654646"/>
              </p:ext>
            </p:extLst>
          </p:nvPr>
        </p:nvGraphicFramePr>
        <p:xfrm>
          <a:off x="1563702" y="1917819"/>
          <a:ext cx="5188857" cy="269982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822959" y="214952"/>
            <a:ext cx="7543800" cy="1088100"/>
          </a:xfrm>
          <a:prstGeom prst="rect">
            <a:avLst/>
          </a:prstGeom>
          <a:noFill/>
          <a:ln>
            <a:noFill/>
          </a:ln>
        </p:spPr>
        <p:txBody>
          <a:bodyPr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sz="3600" b="0" i="0" u="none" strike="noStrike" cap="none">
                <a:solidFill>
                  <a:srgbClr val="3F3F3F"/>
                </a:solidFill>
                <a:latin typeface="Calibri"/>
                <a:ea typeface="Calibri"/>
                <a:cs typeface="Calibri"/>
                <a:sym typeface="Calibri"/>
              </a:rPr>
              <a:t>Solution: CDN Suite of Resources</a:t>
            </a:r>
          </a:p>
        </p:txBody>
      </p:sp>
      <p:sp>
        <p:nvSpPr>
          <p:cNvPr id="252" name="Shape 252"/>
          <p:cNvSpPr txBox="1">
            <a:spLocks noGrp="1"/>
          </p:cNvSpPr>
          <p:nvPr>
            <p:ph type="body" idx="1"/>
          </p:nvPr>
        </p:nvSpPr>
        <p:spPr>
          <a:xfrm>
            <a:off x="822959" y="1384300"/>
            <a:ext cx="7543800" cy="3017400"/>
          </a:xfrm>
          <a:prstGeom prst="rect">
            <a:avLst/>
          </a:prstGeom>
          <a:noFill/>
          <a:ln>
            <a:noFill/>
          </a:ln>
        </p:spPr>
        <p:txBody>
          <a:bodyPr lIns="0" tIns="34275" rIns="0" bIns="34275" anchor="t" anchorCtr="0">
            <a:noAutofit/>
          </a:bodyPr>
          <a:lstStyle/>
          <a:p>
            <a:pPr marL="431800" marR="0" lvl="0" indent="-342900" algn="l" rtl="0">
              <a:lnSpc>
                <a:spcPct val="80000"/>
              </a:lnSpc>
              <a:spcBef>
                <a:spcPts val="0"/>
              </a:spcBef>
              <a:spcAft>
                <a:spcPts val="0"/>
              </a:spcAft>
              <a:buSzPct val="100000"/>
              <a:buFont typeface="Arial" panose="020B0604020202020204" pitchFamily="34" charset="0"/>
              <a:buChar char="•"/>
            </a:pPr>
            <a:r>
              <a:rPr lang="en" sz="2200" b="0" i="0" u="none" strike="noStrike" cap="none" dirty="0">
                <a:solidFill>
                  <a:srgbClr val="3F3F3F"/>
                </a:solidFill>
                <a:latin typeface="Calibri"/>
                <a:ea typeface="Calibri"/>
                <a:cs typeface="Calibri"/>
                <a:sym typeface="Calibri"/>
              </a:rPr>
              <a:t>Off to College Program</a:t>
            </a:r>
          </a:p>
          <a:p>
            <a:pPr marL="908050" marR="0" lvl="1" indent="-342900" algn="l" rtl="0">
              <a:lnSpc>
                <a:spcPct val="80000"/>
              </a:lnSpc>
              <a:spcBef>
                <a:spcPts val="300"/>
              </a:spcBef>
              <a:spcAft>
                <a:spcPts val="0"/>
              </a:spcAft>
              <a:buSzPct val="100000"/>
              <a:buFont typeface="Arial" panose="020B0604020202020204" pitchFamily="34" charset="0"/>
              <a:buChar char="•"/>
            </a:pPr>
            <a:r>
              <a:rPr lang="en" sz="1900" b="0" i="0" u="none" strike="noStrike" cap="none" dirty="0">
                <a:solidFill>
                  <a:srgbClr val="3F3F3F"/>
                </a:solidFill>
                <a:latin typeface="Calibri"/>
                <a:ea typeface="Calibri"/>
                <a:cs typeface="Calibri"/>
                <a:sym typeface="Calibri"/>
              </a:rPr>
              <a:t>Off to College Booklets for Students </a:t>
            </a:r>
          </a:p>
          <a:p>
            <a:pPr marL="908050" marR="0" lvl="1" indent="-342900" algn="l" rtl="0">
              <a:lnSpc>
                <a:spcPct val="80000"/>
              </a:lnSpc>
              <a:spcBef>
                <a:spcPts val="500"/>
              </a:spcBef>
              <a:spcAft>
                <a:spcPts val="0"/>
              </a:spcAft>
              <a:buSzPct val="100000"/>
              <a:buFont typeface="Arial" panose="020B0604020202020204" pitchFamily="34" charset="0"/>
              <a:buChar char="•"/>
            </a:pPr>
            <a:r>
              <a:rPr lang="en" sz="1900" b="0" i="0" u="none" strike="noStrike" cap="none" dirty="0">
                <a:solidFill>
                  <a:srgbClr val="3F3F3F"/>
                </a:solidFill>
                <a:latin typeface="Calibri"/>
                <a:ea typeface="Calibri"/>
                <a:cs typeface="Calibri"/>
                <a:sym typeface="Calibri"/>
              </a:rPr>
              <a:t>Off to College Booklets Parents</a:t>
            </a:r>
            <a:br>
              <a:rPr lang="en" sz="1900" b="0" i="0" u="none" strike="noStrike" cap="none" dirty="0">
                <a:solidFill>
                  <a:srgbClr val="3F3F3F"/>
                </a:solidFill>
                <a:latin typeface="Calibri"/>
                <a:ea typeface="Calibri"/>
                <a:cs typeface="Calibri"/>
                <a:sym typeface="Calibri"/>
              </a:rPr>
            </a:br>
            <a:endParaRPr sz="1900" b="0" i="0" u="none" strike="noStrike" cap="none" dirty="0">
              <a:solidFill>
                <a:srgbClr val="3F3F3F"/>
              </a:solidFill>
              <a:latin typeface="Calibri"/>
              <a:ea typeface="Calibri"/>
              <a:cs typeface="Calibri"/>
              <a:sym typeface="Calibri"/>
            </a:endParaRPr>
          </a:p>
          <a:p>
            <a:pPr marL="431800" marR="0" lvl="0" indent="-342900" algn="l" rtl="0">
              <a:lnSpc>
                <a:spcPct val="80000"/>
              </a:lnSpc>
              <a:spcBef>
                <a:spcPts val="1200"/>
              </a:spcBef>
              <a:spcAft>
                <a:spcPts val="0"/>
              </a:spcAft>
              <a:buSzPct val="100000"/>
              <a:buFont typeface="Arial" panose="020B0604020202020204" pitchFamily="34" charset="0"/>
              <a:buChar char="•"/>
            </a:pPr>
            <a:r>
              <a:rPr lang="en" sz="2200" b="0" i="0" u="none" strike="noStrike" cap="none" dirty="0">
                <a:solidFill>
                  <a:srgbClr val="3F3F3F"/>
                </a:solidFill>
                <a:latin typeface="Calibri"/>
                <a:ea typeface="Calibri"/>
                <a:cs typeface="Calibri"/>
                <a:sym typeface="Calibri"/>
              </a:rPr>
              <a:t>Campus Toolkits</a:t>
            </a:r>
          </a:p>
          <a:p>
            <a:pPr marL="908050" marR="0" lvl="1" indent="-342900" algn="l" rtl="0">
              <a:lnSpc>
                <a:spcPct val="80000"/>
              </a:lnSpc>
              <a:spcBef>
                <a:spcPts val="300"/>
              </a:spcBef>
              <a:spcAft>
                <a:spcPts val="0"/>
              </a:spcAft>
              <a:buSzPct val="100000"/>
              <a:buFont typeface="Arial" panose="020B0604020202020204" pitchFamily="34" charset="0"/>
              <a:buChar char="•"/>
            </a:pPr>
            <a:r>
              <a:rPr lang="en" sz="1900" b="0" i="0" u="none" strike="noStrike" cap="none" dirty="0">
                <a:solidFill>
                  <a:srgbClr val="3F3F3F"/>
                </a:solidFill>
                <a:latin typeface="Calibri"/>
                <a:ea typeface="Calibri"/>
                <a:cs typeface="Calibri"/>
                <a:sym typeface="Calibri"/>
              </a:rPr>
              <a:t>Disability Services Toolkit</a:t>
            </a:r>
          </a:p>
          <a:p>
            <a:pPr marL="908050" marR="0" lvl="1" indent="-342900" algn="l" rtl="0">
              <a:lnSpc>
                <a:spcPct val="80000"/>
              </a:lnSpc>
              <a:spcBef>
                <a:spcPts val="500"/>
              </a:spcBef>
              <a:spcAft>
                <a:spcPts val="0"/>
              </a:spcAft>
              <a:buSzPct val="100000"/>
              <a:buFont typeface="Arial" panose="020B0604020202020204" pitchFamily="34" charset="0"/>
              <a:buChar char="•"/>
            </a:pPr>
            <a:r>
              <a:rPr lang="en" sz="1900" b="0" i="0" u="none" strike="noStrike" cap="none" dirty="0">
                <a:solidFill>
                  <a:srgbClr val="3F3F3F"/>
                </a:solidFill>
                <a:latin typeface="Calibri"/>
                <a:ea typeface="Calibri"/>
                <a:cs typeface="Calibri"/>
                <a:sym typeface="Calibri"/>
              </a:rPr>
              <a:t>Counseling Center Toolkit</a:t>
            </a:r>
          </a:p>
          <a:p>
            <a:pPr marL="908050" marR="0" lvl="1" indent="-342900" algn="l" rtl="0">
              <a:lnSpc>
                <a:spcPct val="80000"/>
              </a:lnSpc>
              <a:spcBef>
                <a:spcPts val="500"/>
              </a:spcBef>
              <a:spcAft>
                <a:spcPts val="0"/>
              </a:spcAft>
              <a:buSzPct val="100000"/>
              <a:buFont typeface="Arial" panose="020B0604020202020204" pitchFamily="34" charset="0"/>
              <a:buChar char="•"/>
            </a:pPr>
            <a:r>
              <a:rPr lang="en" sz="1900" b="0" i="0" u="none" strike="noStrike" cap="none" dirty="0">
                <a:solidFill>
                  <a:srgbClr val="3F3F3F"/>
                </a:solidFill>
                <a:latin typeface="Calibri"/>
                <a:ea typeface="Calibri"/>
                <a:cs typeface="Calibri"/>
                <a:sym typeface="Calibri"/>
              </a:rPr>
              <a:t>Health Center Health Toolkit</a:t>
            </a:r>
          </a:p>
        </p:txBody>
      </p:sp>
      <p:pic>
        <p:nvPicPr>
          <p:cNvPr id="253" name="Shape 253"/>
          <p:cNvPicPr preferRelativeResize="0"/>
          <p:nvPr/>
        </p:nvPicPr>
        <p:blipFill rotWithShape="1">
          <a:blip r:embed="rId3">
            <a:alphaModFix/>
          </a:blip>
          <a:srcRect/>
          <a:stretch/>
        </p:blipFill>
        <p:spPr>
          <a:xfrm>
            <a:off x="8487054" y="4811675"/>
            <a:ext cx="556800" cy="324300"/>
          </a:xfrm>
          <a:prstGeom prst="rect">
            <a:avLst/>
          </a:prstGeom>
          <a:noFill/>
          <a:ln>
            <a:noFill/>
          </a:ln>
        </p:spPr>
      </p:pic>
      <p:pic>
        <p:nvPicPr>
          <p:cNvPr id="254" name="Shape 254" descr="Photo of three CDN students meeting in a building lobby. The student on the left takes notes on a small notepad, the middle student holds a laptop displaying slides, the student on the right holds an information packet. All students are smiling. "/>
          <p:cNvPicPr preferRelativeResize="0"/>
          <p:nvPr/>
        </p:nvPicPr>
        <p:blipFill rotWithShape="1">
          <a:blip r:embed="rId4">
            <a:alphaModFix/>
          </a:blip>
          <a:srcRect/>
          <a:stretch/>
        </p:blipFill>
        <p:spPr>
          <a:xfrm>
            <a:off x="5318759" y="1750060"/>
            <a:ext cx="3048000" cy="2286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822959" y="214952"/>
            <a:ext cx="7543800" cy="1088100"/>
          </a:xfrm>
          <a:prstGeom prst="rect">
            <a:avLst/>
          </a:prstGeom>
          <a:noFill/>
          <a:ln>
            <a:noFill/>
          </a:ln>
        </p:spPr>
        <p:txBody>
          <a:bodyPr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sz="3600" b="0" i="0" u="none" strike="noStrike" cap="none">
                <a:solidFill>
                  <a:srgbClr val="3F3F3F"/>
                </a:solidFill>
                <a:latin typeface="Calibri"/>
                <a:ea typeface="Calibri"/>
                <a:cs typeface="Calibri"/>
                <a:sym typeface="Calibri"/>
              </a:rPr>
              <a:t>Solution: Off to College Program</a:t>
            </a:r>
          </a:p>
        </p:txBody>
      </p:sp>
      <p:sp>
        <p:nvSpPr>
          <p:cNvPr id="261" name="Shape 261"/>
          <p:cNvSpPr txBox="1">
            <a:spLocks noGrp="1"/>
          </p:cNvSpPr>
          <p:nvPr>
            <p:ph type="body" idx="1"/>
          </p:nvPr>
        </p:nvSpPr>
        <p:spPr>
          <a:xfrm>
            <a:off x="822959" y="1385778"/>
            <a:ext cx="4857600" cy="3017400"/>
          </a:xfrm>
          <a:prstGeom prst="rect">
            <a:avLst/>
          </a:prstGeom>
          <a:noFill/>
          <a:ln>
            <a:noFill/>
          </a:ln>
        </p:spPr>
        <p:txBody>
          <a:bodyPr lIns="0" tIns="34275" rIns="0" bIns="34275" anchor="t" anchorCtr="0">
            <a:noAutofit/>
          </a:bodyPr>
          <a:lstStyle/>
          <a:p>
            <a:pPr marL="438150" indent="-342900">
              <a:spcBef>
                <a:spcPts val="0"/>
              </a:spcBef>
              <a:spcAft>
                <a:spcPts val="0"/>
              </a:spcAft>
              <a:buFont typeface="Arial" panose="020B0604020202020204" pitchFamily="34" charset="0"/>
              <a:buChar char="•"/>
            </a:pPr>
            <a:r>
              <a:rPr lang="en" sz="2100" b="0" i="0" u="none" strike="noStrike" cap="none" dirty="0">
                <a:solidFill>
                  <a:srgbClr val="3F3F3F"/>
                </a:solidFill>
                <a:latin typeface="Calibri"/>
                <a:ea typeface="Calibri"/>
                <a:cs typeface="Calibri"/>
                <a:sym typeface="Calibri"/>
              </a:rPr>
              <a:t>Program provides resources for…	</a:t>
            </a:r>
          </a:p>
          <a:p>
            <a:pPr marL="863600" lvl="1" indent="-285750">
              <a:spcBef>
                <a:spcPts val="600"/>
              </a:spcBef>
              <a:spcAft>
                <a:spcPts val="0"/>
              </a:spcAft>
              <a:buFont typeface="Arial" panose="020B0604020202020204" pitchFamily="34" charset="0"/>
              <a:buChar char="•"/>
            </a:pPr>
            <a:r>
              <a:rPr lang="en" sz="1700" b="0" i="0" u="none" strike="noStrike" cap="none" dirty="0">
                <a:solidFill>
                  <a:srgbClr val="3F3F3F"/>
                </a:solidFill>
                <a:latin typeface="Calibri"/>
                <a:ea typeface="Calibri"/>
                <a:cs typeface="Calibri"/>
                <a:sym typeface="Calibri"/>
              </a:rPr>
              <a:t>High school students with diabetes</a:t>
            </a:r>
          </a:p>
          <a:p>
            <a:pPr marL="863600" lvl="1" indent="-285750">
              <a:spcBef>
                <a:spcPts val="600"/>
              </a:spcBef>
              <a:spcAft>
                <a:spcPts val="0"/>
              </a:spcAft>
              <a:buFont typeface="Arial" panose="020B0604020202020204" pitchFamily="34" charset="0"/>
              <a:buChar char="•"/>
            </a:pPr>
            <a:r>
              <a:rPr lang="en" sz="1700" b="0" i="0" u="none" strike="noStrike" cap="none" dirty="0">
                <a:solidFill>
                  <a:srgbClr val="3F3F3F"/>
                </a:solidFill>
                <a:latin typeface="Calibri"/>
                <a:ea typeface="Calibri"/>
                <a:cs typeface="Calibri"/>
                <a:sym typeface="Calibri"/>
              </a:rPr>
              <a:t>Parents</a:t>
            </a:r>
          </a:p>
          <a:p>
            <a:pPr marL="863600" lvl="1" indent="-285750">
              <a:spcBef>
                <a:spcPts val="600"/>
              </a:spcBef>
              <a:spcAft>
                <a:spcPts val="0"/>
              </a:spcAft>
              <a:buFont typeface="Arial" panose="020B0604020202020204" pitchFamily="34" charset="0"/>
              <a:buChar char="•"/>
            </a:pPr>
            <a:r>
              <a:rPr lang="en" sz="1700" b="0" i="0" u="none" strike="noStrike" cap="none" dirty="0">
                <a:solidFill>
                  <a:srgbClr val="3F3F3F"/>
                </a:solidFill>
                <a:latin typeface="Calibri"/>
                <a:ea typeface="Calibri"/>
                <a:cs typeface="Calibri"/>
                <a:sym typeface="Calibri"/>
              </a:rPr>
              <a:t>Health care providers</a:t>
            </a:r>
          </a:p>
          <a:p>
            <a:pPr marL="438150" indent="-342900">
              <a:spcBef>
                <a:spcPts val="600"/>
              </a:spcBef>
              <a:spcAft>
                <a:spcPts val="0"/>
              </a:spcAft>
              <a:buFont typeface="Arial" panose="020B0604020202020204" pitchFamily="34" charset="0"/>
              <a:buChar char="•"/>
            </a:pPr>
            <a:r>
              <a:rPr lang="en" sz="2100" b="0" i="0" u="none" strike="noStrike" cap="none" dirty="0">
                <a:solidFill>
                  <a:srgbClr val="3F3F3F"/>
                </a:solidFill>
                <a:latin typeface="Calibri"/>
                <a:ea typeface="Calibri"/>
                <a:cs typeface="Calibri"/>
                <a:sym typeface="Calibri"/>
              </a:rPr>
              <a:t>Topics Covered</a:t>
            </a:r>
          </a:p>
          <a:p>
            <a:pPr marL="863600" lvl="1" indent="-285750">
              <a:spcBef>
                <a:spcPts val="0"/>
              </a:spcBef>
              <a:spcAft>
                <a:spcPts val="0"/>
              </a:spcAft>
              <a:buFont typeface="Arial" panose="020B0604020202020204" pitchFamily="34" charset="0"/>
              <a:buChar char="•"/>
            </a:pPr>
            <a:r>
              <a:rPr lang="en" sz="1700" b="0" i="0" u="none" strike="noStrike" cap="none" dirty="0">
                <a:solidFill>
                  <a:srgbClr val="3F3F3F"/>
                </a:solidFill>
                <a:latin typeface="Calibri"/>
                <a:ea typeface="Calibri"/>
                <a:cs typeface="Calibri"/>
                <a:sym typeface="Calibri"/>
              </a:rPr>
              <a:t>Looking at schools, packing, finding a new clinician, parent/child communication, expected campus challenges, talking to roommates, alcohol, and more. </a:t>
            </a:r>
          </a:p>
          <a:p>
            <a:pPr marL="863600" lvl="1" indent="-285750">
              <a:spcBef>
                <a:spcPts val="600"/>
              </a:spcBef>
              <a:spcAft>
                <a:spcPts val="0"/>
              </a:spcAft>
              <a:buFont typeface="Arial" panose="020B0604020202020204" pitchFamily="34" charset="0"/>
              <a:buChar char="•"/>
            </a:pPr>
            <a:r>
              <a:rPr lang="en" sz="1700" b="0" i="0" u="none" strike="noStrike" cap="none" dirty="0">
                <a:solidFill>
                  <a:srgbClr val="3F3F3F"/>
                </a:solidFill>
                <a:latin typeface="Calibri"/>
                <a:ea typeface="Calibri"/>
                <a:cs typeface="Calibri"/>
                <a:sym typeface="Calibri"/>
              </a:rPr>
              <a:t>Audience specific versions – Student and Parent</a:t>
            </a:r>
          </a:p>
          <a:p>
            <a:pPr marL="63500" marR="0" lvl="0" indent="-63500" algn="l" rtl="0">
              <a:lnSpc>
                <a:spcPct val="90000"/>
              </a:lnSpc>
              <a:spcBef>
                <a:spcPts val="1200"/>
              </a:spcBef>
              <a:spcAft>
                <a:spcPts val="0"/>
              </a:spcAft>
              <a:buClr>
                <a:schemeClr val="accent1"/>
              </a:buClr>
              <a:buSzPct val="100000"/>
              <a:buFont typeface="Noto Sans Symbols"/>
              <a:buNone/>
            </a:pPr>
            <a:endParaRPr sz="1400" b="0" i="0" u="none" strike="noStrike" cap="none" dirty="0">
              <a:solidFill>
                <a:srgbClr val="3F3F3F"/>
              </a:solidFill>
              <a:latin typeface="Calibri"/>
              <a:ea typeface="Calibri"/>
              <a:cs typeface="Calibri"/>
              <a:sym typeface="Calibri"/>
            </a:endParaRPr>
          </a:p>
        </p:txBody>
      </p:sp>
      <p:pic>
        <p:nvPicPr>
          <p:cNvPr id="262" name="Shape 262"/>
          <p:cNvPicPr preferRelativeResize="0"/>
          <p:nvPr/>
        </p:nvPicPr>
        <p:blipFill rotWithShape="1">
          <a:blip r:embed="rId3">
            <a:alphaModFix/>
          </a:blip>
          <a:srcRect/>
          <a:stretch/>
        </p:blipFill>
        <p:spPr>
          <a:xfrm>
            <a:off x="8487054" y="4811675"/>
            <a:ext cx="556800" cy="324300"/>
          </a:xfrm>
          <a:prstGeom prst="rect">
            <a:avLst/>
          </a:prstGeom>
          <a:noFill/>
          <a:ln>
            <a:noFill/>
          </a:ln>
        </p:spPr>
      </p:pic>
      <p:pic>
        <p:nvPicPr>
          <p:cNvPr id="2" name="Picture 1" descr="Depiction of some available CDN resources. The resources depicted include a green &quot;Off to college for parents&quot; booklet, a blue &quot;off to college for students&quot; booklet, and a blue &quot;organizing an off to college event&quot; booklet. All three booklets include photos of students smiling. "/>
          <p:cNvPicPr>
            <a:picLocks noChangeAspect="1"/>
          </p:cNvPicPr>
          <p:nvPr/>
        </p:nvPicPr>
        <p:blipFill>
          <a:blip r:embed="rId4"/>
          <a:stretch>
            <a:fillRect/>
          </a:stretch>
        </p:blipFill>
        <p:spPr>
          <a:xfrm>
            <a:off x="5748763" y="1385778"/>
            <a:ext cx="2872723" cy="33259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822959" y="214952"/>
            <a:ext cx="7543800" cy="1088100"/>
          </a:xfrm>
          <a:prstGeom prst="rect">
            <a:avLst/>
          </a:prstGeom>
          <a:noFill/>
          <a:ln>
            <a:noFill/>
          </a:ln>
        </p:spPr>
        <p:txBody>
          <a:bodyPr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sz="3600" b="0" i="0" u="none" strike="noStrike" cap="none">
                <a:solidFill>
                  <a:srgbClr val="3F3F3F"/>
                </a:solidFill>
                <a:latin typeface="Calibri"/>
                <a:ea typeface="Calibri"/>
                <a:cs typeface="Calibri"/>
                <a:sym typeface="Calibri"/>
              </a:rPr>
              <a:t>Solution: Campus Toolkits Program</a:t>
            </a:r>
          </a:p>
        </p:txBody>
      </p:sp>
      <p:sp>
        <p:nvSpPr>
          <p:cNvPr id="272" name="Shape 272"/>
          <p:cNvSpPr txBox="1">
            <a:spLocks noGrp="1"/>
          </p:cNvSpPr>
          <p:nvPr>
            <p:ph type="body" idx="1"/>
          </p:nvPr>
        </p:nvSpPr>
        <p:spPr>
          <a:xfrm>
            <a:off x="822959" y="1384299"/>
            <a:ext cx="3340855" cy="3296883"/>
          </a:xfrm>
          <a:prstGeom prst="rect">
            <a:avLst/>
          </a:prstGeom>
          <a:noFill/>
          <a:ln>
            <a:noFill/>
          </a:ln>
        </p:spPr>
        <p:txBody>
          <a:bodyPr lIns="0" tIns="34275" rIns="0" bIns="34275" anchor="t" anchorCtr="0">
            <a:noAutofit/>
          </a:bodyPr>
          <a:lstStyle/>
          <a:p>
            <a:pPr marL="425450" indent="-342900">
              <a:spcBef>
                <a:spcPts val="0"/>
              </a:spcBef>
              <a:spcAft>
                <a:spcPts val="0"/>
              </a:spcAft>
              <a:buFont typeface="Arial" panose="020B0604020202020204" pitchFamily="34" charset="0"/>
              <a:buChar char="•"/>
            </a:pPr>
            <a:r>
              <a:rPr lang="en" sz="1800" b="0" i="0" u="none" strike="noStrike" cap="none" dirty="0">
                <a:solidFill>
                  <a:srgbClr val="3F3F3F"/>
                </a:solidFill>
                <a:latin typeface="Calibri"/>
                <a:ea typeface="Calibri"/>
                <a:cs typeface="Calibri"/>
                <a:sym typeface="Calibri"/>
              </a:rPr>
              <a:t>Development</a:t>
            </a:r>
          </a:p>
          <a:p>
            <a:pPr marL="901700" lvl="1" indent="-342900">
              <a:spcBef>
                <a:spcPts val="0"/>
              </a:spcBef>
              <a:spcAft>
                <a:spcPts val="0"/>
              </a:spcAft>
              <a:buFont typeface="Arial" panose="020B0604020202020204" pitchFamily="34" charset="0"/>
              <a:buChar char="•"/>
            </a:pPr>
            <a:r>
              <a:rPr lang="en" sz="1600" b="0" i="0" u="none" strike="noStrike" cap="none" dirty="0">
                <a:solidFill>
                  <a:srgbClr val="3F3F3F"/>
                </a:solidFill>
                <a:latin typeface="Calibri"/>
                <a:ea typeface="Calibri"/>
                <a:cs typeface="Calibri"/>
                <a:sym typeface="Calibri"/>
              </a:rPr>
              <a:t>National and multi-professional representation</a:t>
            </a:r>
          </a:p>
          <a:p>
            <a:pPr marL="1320800" lvl="2" indent="-285750">
              <a:spcBef>
                <a:spcPts val="0"/>
              </a:spcBef>
              <a:spcAft>
                <a:spcPts val="0"/>
              </a:spcAft>
              <a:buFont typeface="Arial" panose="020B0604020202020204" pitchFamily="34" charset="0"/>
              <a:buChar char="•"/>
            </a:pPr>
            <a:r>
              <a:rPr lang="en" sz="1400" b="0" i="0" u="none" strike="noStrike" cap="none" dirty="0">
                <a:solidFill>
                  <a:srgbClr val="3F3F3F"/>
                </a:solidFill>
                <a:latin typeface="Calibri"/>
                <a:ea typeface="Calibri"/>
                <a:cs typeface="Calibri"/>
                <a:sym typeface="Calibri"/>
              </a:rPr>
              <a:t>College Administrators</a:t>
            </a:r>
          </a:p>
          <a:p>
            <a:pPr marL="1320800" lvl="2" indent="-285750">
              <a:spcBef>
                <a:spcPts val="0"/>
              </a:spcBef>
              <a:spcAft>
                <a:spcPts val="0"/>
              </a:spcAft>
              <a:buFont typeface="Arial" panose="020B0604020202020204" pitchFamily="34" charset="0"/>
              <a:buChar char="•"/>
            </a:pPr>
            <a:r>
              <a:rPr lang="en" sz="1400" b="0" i="0" u="none" strike="noStrike" cap="none" dirty="0">
                <a:solidFill>
                  <a:srgbClr val="3F3F3F"/>
                </a:solidFill>
                <a:latin typeface="Calibri"/>
                <a:ea typeface="Calibri"/>
                <a:cs typeface="Calibri"/>
                <a:sym typeface="Calibri"/>
              </a:rPr>
              <a:t>Disability administrators</a:t>
            </a:r>
          </a:p>
          <a:p>
            <a:pPr marL="1320800" lvl="2" indent="-285750">
              <a:spcBef>
                <a:spcPts val="0"/>
              </a:spcBef>
              <a:spcAft>
                <a:spcPts val="0"/>
              </a:spcAft>
              <a:buFont typeface="Arial" panose="020B0604020202020204" pitchFamily="34" charset="0"/>
              <a:buChar char="•"/>
            </a:pPr>
            <a:r>
              <a:rPr lang="en" sz="1400" b="0" i="0" u="none" strike="noStrike" cap="none" dirty="0">
                <a:solidFill>
                  <a:srgbClr val="3F3F3F"/>
                </a:solidFill>
                <a:latin typeface="Calibri"/>
                <a:ea typeface="Calibri"/>
                <a:cs typeface="Calibri"/>
                <a:sym typeface="Calibri"/>
              </a:rPr>
              <a:t>Faculty</a:t>
            </a:r>
          </a:p>
          <a:p>
            <a:pPr marL="1320800" lvl="2" indent="-285750">
              <a:spcBef>
                <a:spcPts val="0"/>
              </a:spcBef>
              <a:spcAft>
                <a:spcPts val="0"/>
              </a:spcAft>
              <a:buFont typeface="Arial" panose="020B0604020202020204" pitchFamily="34" charset="0"/>
              <a:buChar char="•"/>
            </a:pPr>
            <a:r>
              <a:rPr lang="en" sz="1400" b="0" i="0" u="none" strike="noStrike" cap="none" dirty="0">
                <a:solidFill>
                  <a:srgbClr val="3F3F3F"/>
                </a:solidFill>
                <a:latin typeface="Calibri"/>
                <a:ea typeface="Calibri"/>
                <a:cs typeface="Calibri"/>
                <a:sym typeface="Calibri"/>
              </a:rPr>
              <a:t>Legal representation</a:t>
            </a:r>
          </a:p>
          <a:p>
            <a:pPr marL="1320800" lvl="2" indent="-285750">
              <a:spcBef>
                <a:spcPts val="0"/>
              </a:spcBef>
              <a:spcAft>
                <a:spcPts val="0"/>
              </a:spcAft>
              <a:buFont typeface="Arial" panose="020B0604020202020204" pitchFamily="34" charset="0"/>
              <a:buChar char="•"/>
            </a:pPr>
            <a:r>
              <a:rPr lang="en" sz="1400" b="0" i="0" u="none" strike="noStrike" cap="none" dirty="0">
                <a:solidFill>
                  <a:srgbClr val="3F3F3F"/>
                </a:solidFill>
                <a:latin typeface="Calibri"/>
                <a:ea typeface="Calibri"/>
                <a:cs typeface="Calibri"/>
                <a:sym typeface="Calibri"/>
              </a:rPr>
              <a:t>Nurses </a:t>
            </a:r>
          </a:p>
          <a:p>
            <a:pPr marL="1320800" lvl="2" indent="-285750">
              <a:spcBef>
                <a:spcPts val="0"/>
              </a:spcBef>
              <a:spcAft>
                <a:spcPts val="0"/>
              </a:spcAft>
              <a:buFont typeface="Arial" panose="020B0604020202020204" pitchFamily="34" charset="0"/>
              <a:buChar char="•"/>
            </a:pPr>
            <a:r>
              <a:rPr lang="en" sz="1400" b="0" i="0" u="none" strike="noStrike" cap="none" dirty="0">
                <a:solidFill>
                  <a:srgbClr val="3F3F3F"/>
                </a:solidFill>
                <a:latin typeface="Calibri"/>
                <a:ea typeface="Calibri"/>
                <a:cs typeface="Calibri"/>
                <a:sym typeface="Calibri"/>
              </a:rPr>
              <a:t>Parents with type 1 diabetes who attend college</a:t>
            </a:r>
          </a:p>
          <a:p>
            <a:pPr marL="1320800" lvl="2" indent="-285750">
              <a:spcBef>
                <a:spcPts val="0"/>
              </a:spcBef>
              <a:spcAft>
                <a:spcPts val="0"/>
              </a:spcAft>
              <a:buFont typeface="Arial" panose="020B0604020202020204" pitchFamily="34" charset="0"/>
              <a:buChar char="•"/>
            </a:pPr>
            <a:r>
              <a:rPr lang="en" sz="1400" b="0" i="0" u="none" strike="noStrike" cap="none" dirty="0">
                <a:solidFill>
                  <a:srgbClr val="3F3F3F"/>
                </a:solidFill>
                <a:latin typeface="Calibri"/>
                <a:ea typeface="Calibri"/>
                <a:cs typeface="Calibri"/>
                <a:sym typeface="Calibri"/>
              </a:rPr>
              <a:t>Pharmacists</a:t>
            </a:r>
          </a:p>
          <a:p>
            <a:pPr marL="1320800" lvl="2" indent="-285750">
              <a:spcBef>
                <a:spcPts val="0"/>
              </a:spcBef>
              <a:spcAft>
                <a:spcPts val="0"/>
              </a:spcAft>
              <a:buFont typeface="Arial" panose="020B0604020202020204" pitchFamily="34" charset="0"/>
              <a:buChar char="•"/>
            </a:pPr>
            <a:r>
              <a:rPr lang="en" sz="1400" b="0" i="0" u="none" strike="noStrike" cap="none" dirty="0">
                <a:solidFill>
                  <a:srgbClr val="3F3F3F"/>
                </a:solidFill>
                <a:latin typeface="Calibri"/>
                <a:ea typeface="Calibri"/>
                <a:cs typeface="Calibri"/>
                <a:sym typeface="Calibri"/>
              </a:rPr>
              <a:t>Physicians</a:t>
            </a:r>
          </a:p>
          <a:p>
            <a:pPr marL="1320800" lvl="2" indent="-285750">
              <a:spcBef>
                <a:spcPts val="0"/>
              </a:spcBef>
              <a:spcAft>
                <a:spcPts val="0"/>
              </a:spcAft>
              <a:buFont typeface="Arial" panose="020B0604020202020204" pitchFamily="34" charset="0"/>
              <a:buChar char="•"/>
            </a:pPr>
            <a:r>
              <a:rPr lang="en" sz="1400" b="0" i="0" u="none" strike="noStrike" cap="none" dirty="0">
                <a:solidFill>
                  <a:srgbClr val="3F3F3F"/>
                </a:solidFill>
                <a:latin typeface="Calibri"/>
                <a:ea typeface="Calibri"/>
                <a:cs typeface="Calibri"/>
                <a:sym typeface="Calibri"/>
              </a:rPr>
              <a:t>Students with type 1 diabetes</a:t>
            </a:r>
          </a:p>
        </p:txBody>
      </p:sp>
      <p:pic>
        <p:nvPicPr>
          <p:cNvPr id="273" name="Shape 273"/>
          <p:cNvPicPr preferRelativeResize="0"/>
          <p:nvPr/>
        </p:nvPicPr>
        <p:blipFill rotWithShape="1">
          <a:blip r:embed="rId3">
            <a:alphaModFix/>
          </a:blip>
          <a:srcRect/>
          <a:stretch/>
        </p:blipFill>
        <p:spPr>
          <a:xfrm>
            <a:off x="8487054" y="4811675"/>
            <a:ext cx="556800" cy="324300"/>
          </a:xfrm>
          <a:prstGeom prst="rect">
            <a:avLst/>
          </a:prstGeom>
          <a:noFill/>
          <a:ln>
            <a:noFill/>
          </a:ln>
        </p:spPr>
      </p:pic>
      <p:pic>
        <p:nvPicPr>
          <p:cNvPr id="2" name="Picture 1" descr="Photo of the members of CDN's campus advisory committee. 13 peoples are in the frame of the photo, seated along a wall."/>
          <p:cNvPicPr>
            <a:picLocks noChangeAspect="1"/>
          </p:cNvPicPr>
          <p:nvPr/>
        </p:nvPicPr>
        <p:blipFill>
          <a:blip r:embed="rId4"/>
          <a:stretch>
            <a:fillRect/>
          </a:stretch>
        </p:blipFill>
        <p:spPr>
          <a:xfrm>
            <a:off x="4163814" y="2034526"/>
            <a:ext cx="4202945" cy="197954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822959" y="214952"/>
            <a:ext cx="7543800" cy="1088100"/>
          </a:xfrm>
          <a:prstGeom prst="rect">
            <a:avLst/>
          </a:prstGeom>
          <a:noFill/>
          <a:ln>
            <a:noFill/>
          </a:ln>
        </p:spPr>
        <p:txBody>
          <a:bodyPr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sz="3600" b="0" i="0" u="none" strike="noStrike" cap="none">
                <a:solidFill>
                  <a:srgbClr val="3F3F3F"/>
                </a:solidFill>
                <a:latin typeface="Calibri"/>
                <a:ea typeface="Calibri"/>
                <a:cs typeface="Calibri"/>
                <a:sym typeface="Calibri"/>
              </a:rPr>
              <a:t>Solution: Toolkit Commonalities</a:t>
            </a:r>
          </a:p>
        </p:txBody>
      </p:sp>
      <p:sp>
        <p:nvSpPr>
          <p:cNvPr id="279" name="Shape 279"/>
          <p:cNvSpPr txBox="1">
            <a:spLocks noGrp="1"/>
          </p:cNvSpPr>
          <p:nvPr>
            <p:ph type="body" idx="1"/>
          </p:nvPr>
        </p:nvSpPr>
        <p:spPr>
          <a:xfrm>
            <a:off x="822959" y="1384300"/>
            <a:ext cx="7543800" cy="3017400"/>
          </a:xfrm>
          <a:prstGeom prst="rect">
            <a:avLst/>
          </a:prstGeom>
          <a:noFill/>
          <a:ln>
            <a:noFill/>
          </a:ln>
        </p:spPr>
        <p:txBody>
          <a:bodyPr lIns="0" tIns="34275" rIns="0" bIns="34275" anchor="t" anchorCtr="0">
            <a:noAutofit/>
          </a:bodyPr>
          <a:lstStyle/>
          <a:p>
            <a:pPr marL="457200" marR="0" lvl="0" indent="-374650" algn="l" rtl="0">
              <a:lnSpc>
                <a:spcPct val="90000"/>
              </a:lnSpc>
              <a:spcBef>
                <a:spcPts val="0"/>
              </a:spcBef>
              <a:spcAft>
                <a:spcPts val="0"/>
              </a:spcAft>
              <a:buSzPct val="100000"/>
              <a:buFont typeface="Arial" panose="020B0604020202020204" pitchFamily="34" charset="0"/>
              <a:buChar char="•"/>
            </a:pPr>
            <a:r>
              <a:rPr lang="en" sz="2300" i="0" u="none" strike="noStrike" cap="none" dirty="0">
                <a:solidFill>
                  <a:schemeClr val="dk1"/>
                </a:solidFill>
              </a:rPr>
              <a:t>General Clinical Info</a:t>
            </a:r>
          </a:p>
          <a:p>
            <a:pPr marL="914400" marR="0" lvl="1" indent="-355600" algn="l" rtl="0">
              <a:lnSpc>
                <a:spcPct val="90000"/>
              </a:lnSpc>
              <a:spcBef>
                <a:spcPts val="300"/>
              </a:spcBef>
              <a:spcAft>
                <a:spcPts val="0"/>
              </a:spcAft>
              <a:buSzPct val="100000"/>
              <a:buFont typeface="Arial" panose="020B0604020202020204" pitchFamily="34" charset="0"/>
              <a:buChar char="•"/>
            </a:pPr>
            <a:r>
              <a:rPr lang="en" sz="2000" b="0" i="0" u="none" strike="noStrike" cap="none" dirty="0">
                <a:solidFill>
                  <a:schemeClr val="dk1"/>
                </a:solidFill>
                <a:latin typeface="Calibri"/>
                <a:ea typeface="Calibri"/>
                <a:cs typeface="Calibri"/>
                <a:sym typeface="Calibri"/>
              </a:rPr>
              <a:t>What is Type 1 vs. Type 2</a:t>
            </a:r>
          </a:p>
          <a:p>
            <a:pPr marL="914400" marR="0" lvl="1" indent="-355600" algn="l" rtl="0">
              <a:lnSpc>
                <a:spcPct val="90000"/>
              </a:lnSpc>
              <a:spcBef>
                <a:spcPts val="500"/>
              </a:spcBef>
              <a:spcAft>
                <a:spcPts val="0"/>
              </a:spcAft>
              <a:buSzPct val="100000"/>
              <a:buFont typeface="Arial" panose="020B0604020202020204" pitchFamily="34" charset="0"/>
              <a:buChar char="•"/>
            </a:pPr>
            <a:r>
              <a:rPr lang="en" sz="2000" b="0" i="0" u="none" strike="noStrike" cap="none" dirty="0">
                <a:solidFill>
                  <a:schemeClr val="dk1"/>
                </a:solidFill>
                <a:latin typeface="Calibri"/>
                <a:ea typeface="Calibri"/>
                <a:cs typeface="Calibri"/>
                <a:sym typeface="Calibri"/>
              </a:rPr>
              <a:t>How are they treated</a:t>
            </a:r>
          </a:p>
          <a:p>
            <a:pPr marL="914400" marR="0" lvl="1" indent="-355600" algn="l" rtl="0">
              <a:lnSpc>
                <a:spcPct val="90000"/>
              </a:lnSpc>
              <a:spcBef>
                <a:spcPts val="500"/>
              </a:spcBef>
              <a:spcAft>
                <a:spcPts val="0"/>
              </a:spcAft>
              <a:buSzPct val="100000"/>
              <a:buFont typeface="Arial" panose="020B0604020202020204" pitchFamily="34" charset="0"/>
              <a:buChar char="•"/>
            </a:pPr>
            <a:r>
              <a:rPr lang="en" sz="2000" b="0" i="0" u="none" strike="noStrike" cap="none" dirty="0">
                <a:solidFill>
                  <a:schemeClr val="dk1"/>
                </a:solidFill>
                <a:latin typeface="Calibri"/>
                <a:ea typeface="Calibri"/>
                <a:cs typeface="Calibri"/>
                <a:sym typeface="Calibri"/>
              </a:rPr>
              <a:t>What are the goals/risks</a:t>
            </a:r>
          </a:p>
          <a:p>
            <a:pPr marL="914400" marR="0" lvl="1" indent="-355600" algn="l" rtl="0">
              <a:lnSpc>
                <a:spcPct val="100000"/>
              </a:lnSpc>
              <a:spcBef>
                <a:spcPts val="500"/>
              </a:spcBef>
              <a:spcAft>
                <a:spcPts val="500"/>
              </a:spcAft>
              <a:buSzPct val="100000"/>
              <a:buFont typeface="Arial" panose="020B0604020202020204" pitchFamily="34" charset="0"/>
              <a:buChar char="•"/>
            </a:pPr>
            <a:r>
              <a:rPr lang="en" sz="2000" b="0" i="0" u="none" strike="noStrike" cap="none" dirty="0">
                <a:solidFill>
                  <a:schemeClr val="dk1"/>
                </a:solidFill>
                <a:latin typeface="Calibri"/>
                <a:ea typeface="Calibri"/>
                <a:cs typeface="Calibri"/>
                <a:sym typeface="Calibri"/>
              </a:rPr>
              <a:t>What is it like to live with a chronic illness</a:t>
            </a:r>
          </a:p>
          <a:p>
            <a:pPr marL="457200" marR="0" lvl="0" indent="-374650" algn="l" rtl="0">
              <a:lnSpc>
                <a:spcPct val="90000"/>
              </a:lnSpc>
              <a:spcBef>
                <a:spcPts val="500"/>
              </a:spcBef>
              <a:spcAft>
                <a:spcPts val="0"/>
              </a:spcAft>
              <a:buSzPct val="100000"/>
              <a:buFont typeface="Arial" panose="020B0604020202020204" pitchFamily="34" charset="0"/>
              <a:buChar char="•"/>
            </a:pPr>
            <a:r>
              <a:rPr lang="en" sz="2300" i="0" u="none" strike="noStrike" cap="none" dirty="0">
                <a:solidFill>
                  <a:srgbClr val="3F3F3F"/>
                </a:solidFill>
              </a:rPr>
              <a:t>Awareness/educational poster series</a:t>
            </a:r>
          </a:p>
          <a:p>
            <a:pPr marL="914400" marR="0" lvl="1" indent="-355600" algn="l" rtl="0">
              <a:lnSpc>
                <a:spcPct val="100000"/>
              </a:lnSpc>
              <a:spcBef>
                <a:spcPts val="500"/>
              </a:spcBef>
              <a:spcAft>
                <a:spcPts val="500"/>
              </a:spcAft>
              <a:buSzPct val="100000"/>
              <a:buFont typeface="Arial" panose="020B0604020202020204" pitchFamily="34" charset="0"/>
              <a:buChar char="•"/>
            </a:pPr>
            <a:r>
              <a:rPr lang="en" sz="2000" b="0" i="0" u="none" strike="noStrike" cap="none" dirty="0">
                <a:solidFill>
                  <a:srgbClr val="3F3F3F"/>
                </a:solidFill>
                <a:latin typeface="Calibri"/>
                <a:ea typeface="Calibri"/>
                <a:cs typeface="Calibri"/>
                <a:sym typeface="Calibri"/>
              </a:rPr>
              <a:t>PowerPoint and print formats</a:t>
            </a:r>
          </a:p>
          <a:p>
            <a:pPr marL="457200" marR="0" lvl="0" indent="-374650" algn="l" rtl="0">
              <a:lnSpc>
                <a:spcPct val="90000"/>
              </a:lnSpc>
              <a:spcBef>
                <a:spcPts val="500"/>
              </a:spcBef>
              <a:spcAft>
                <a:spcPts val="0"/>
              </a:spcAft>
              <a:buSzPct val="100000"/>
              <a:buFont typeface="Arial" panose="020B0604020202020204" pitchFamily="34" charset="0"/>
              <a:buChar char="•"/>
            </a:pPr>
            <a:r>
              <a:rPr lang="en" sz="2300" i="0" u="none" strike="noStrike" cap="none" dirty="0">
                <a:solidFill>
                  <a:srgbClr val="3F3F3F"/>
                </a:solidFill>
              </a:rPr>
              <a:t>Case Studies specific to each toolkit</a:t>
            </a:r>
          </a:p>
          <a:p>
            <a:pPr marL="558800" marR="0" lvl="3" indent="-146050" algn="l" rtl="0">
              <a:lnSpc>
                <a:spcPct val="90000"/>
              </a:lnSpc>
              <a:spcBef>
                <a:spcPts val="500"/>
              </a:spcBef>
              <a:spcAft>
                <a:spcPts val="0"/>
              </a:spcAft>
              <a:buClr>
                <a:schemeClr val="accent1"/>
              </a:buClr>
              <a:buSzPct val="100000"/>
              <a:buFont typeface="Noto Sans Symbols"/>
              <a:buNone/>
            </a:pPr>
            <a:endParaRPr sz="1700" b="1" i="0" u="none" strike="noStrike" cap="none" dirty="0">
              <a:solidFill>
                <a:srgbClr val="3F3F3F"/>
              </a:solidFill>
            </a:endParaRPr>
          </a:p>
          <a:p>
            <a:pPr marL="558800" marR="0" lvl="3" indent="-146050" algn="l" rtl="0">
              <a:lnSpc>
                <a:spcPct val="90000"/>
              </a:lnSpc>
              <a:spcBef>
                <a:spcPts val="500"/>
              </a:spcBef>
              <a:spcAft>
                <a:spcPts val="0"/>
              </a:spcAft>
              <a:buClr>
                <a:schemeClr val="accent1"/>
              </a:buClr>
              <a:buSzPct val="100000"/>
              <a:buFont typeface="Noto Sans Symbols"/>
              <a:buNone/>
            </a:pPr>
            <a:endParaRPr sz="1700" b="0" i="0" u="none" strike="noStrike" cap="none" dirty="0">
              <a:solidFill>
                <a:srgbClr val="3F3F3F"/>
              </a:solidFill>
              <a:latin typeface="Calibri"/>
              <a:ea typeface="Calibri"/>
              <a:cs typeface="Calibri"/>
              <a:sym typeface="Calibri"/>
            </a:endParaRPr>
          </a:p>
        </p:txBody>
      </p:sp>
      <p:pic>
        <p:nvPicPr>
          <p:cNvPr id="280" name="Shape 280"/>
          <p:cNvPicPr preferRelativeResize="0"/>
          <p:nvPr/>
        </p:nvPicPr>
        <p:blipFill rotWithShape="1">
          <a:blip r:embed="rId3">
            <a:alphaModFix/>
          </a:blip>
          <a:srcRect/>
          <a:stretch/>
        </p:blipFill>
        <p:spPr>
          <a:xfrm>
            <a:off x="8487054" y="4811675"/>
            <a:ext cx="556800" cy="324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822959" y="214952"/>
            <a:ext cx="7543800" cy="1088100"/>
          </a:xfrm>
          <a:prstGeom prst="rect">
            <a:avLst/>
          </a:prstGeom>
          <a:noFill/>
          <a:ln>
            <a:noFill/>
          </a:ln>
        </p:spPr>
        <p:txBody>
          <a:bodyPr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sz="3600" b="0" i="0" u="none" strike="noStrike" cap="none" dirty="0">
                <a:solidFill>
                  <a:srgbClr val="3F3F3F"/>
                </a:solidFill>
                <a:latin typeface="Calibri"/>
                <a:ea typeface="Calibri"/>
                <a:cs typeface="Calibri"/>
                <a:sym typeface="Calibri"/>
              </a:rPr>
              <a:t>Solution: Disability Services Toolkits</a:t>
            </a:r>
          </a:p>
        </p:txBody>
      </p:sp>
      <p:sp>
        <p:nvSpPr>
          <p:cNvPr id="287" name="Shape 287"/>
          <p:cNvSpPr txBox="1">
            <a:spLocks noGrp="1"/>
          </p:cNvSpPr>
          <p:nvPr>
            <p:ph type="body" idx="1"/>
          </p:nvPr>
        </p:nvSpPr>
        <p:spPr>
          <a:xfrm>
            <a:off x="4415051" y="1384300"/>
            <a:ext cx="3951708" cy="3208172"/>
          </a:xfrm>
          <a:prstGeom prst="rect">
            <a:avLst/>
          </a:prstGeom>
          <a:noFill/>
          <a:ln>
            <a:noFill/>
          </a:ln>
        </p:spPr>
        <p:txBody>
          <a:bodyPr lIns="0" tIns="34275" rIns="0" bIns="34275" anchor="t" anchorCtr="0">
            <a:noAutofit/>
          </a:bodyPr>
          <a:lstStyle/>
          <a:p>
            <a:pPr marL="457200" marR="0" lvl="0" indent="-374650" algn="l" rtl="0">
              <a:lnSpc>
                <a:spcPct val="90000"/>
              </a:lnSpc>
              <a:spcBef>
                <a:spcPts val="0"/>
              </a:spcBef>
              <a:spcAft>
                <a:spcPts val="0"/>
              </a:spcAft>
              <a:buSzPct val="100000"/>
              <a:buFont typeface="Arial" panose="020B0604020202020204" pitchFamily="34" charset="0"/>
              <a:buChar char="•"/>
            </a:pPr>
            <a:r>
              <a:rPr lang="en" sz="1800" i="0" u="none" strike="noStrike" cap="none" dirty="0">
                <a:solidFill>
                  <a:srgbClr val="3F3F3F"/>
                </a:solidFill>
              </a:rPr>
              <a:t>Topics/Contents</a:t>
            </a:r>
          </a:p>
          <a:p>
            <a:pPr marL="914400" marR="0" lvl="1" indent="-355600" algn="l" rtl="0">
              <a:lnSpc>
                <a:spcPct val="90000"/>
              </a:lnSpc>
              <a:spcBef>
                <a:spcPts val="0"/>
              </a:spcBef>
              <a:spcAft>
                <a:spcPts val="0"/>
              </a:spcAft>
              <a:buSzPct val="100000"/>
              <a:buFont typeface="Arial" panose="020B0604020202020204" pitchFamily="34" charset="0"/>
              <a:buChar char="•"/>
            </a:pPr>
            <a:r>
              <a:rPr lang="en" sz="1600" b="0" i="0" u="none" strike="noStrike" cap="none" dirty="0">
                <a:solidFill>
                  <a:srgbClr val="3F3F3F"/>
                </a:solidFill>
                <a:latin typeface="Calibri"/>
                <a:ea typeface="Calibri"/>
                <a:cs typeface="Calibri"/>
                <a:sym typeface="Calibri"/>
              </a:rPr>
              <a:t>Potential accommodations for college students with diabetes, and the reasons they’re important</a:t>
            </a:r>
          </a:p>
          <a:p>
            <a:pPr marL="914400" marR="0" lvl="1" indent="-355600" algn="l" rtl="0">
              <a:lnSpc>
                <a:spcPct val="100000"/>
              </a:lnSpc>
              <a:spcBef>
                <a:spcPts val="0"/>
              </a:spcBef>
              <a:spcAft>
                <a:spcPts val="0"/>
              </a:spcAft>
              <a:buSzPct val="100000"/>
              <a:buFont typeface="Arial" panose="020B0604020202020204" pitchFamily="34" charset="0"/>
              <a:buChar char="•"/>
            </a:pPr>
            <a:r>
              <a:rPr lang="en" sz="1600" b="0" i="0" u="none" strike="noStrike" cap="none" dirty="0">
                <a:solidFill>
                  <a:srgbClr val="3F3F3F"/>
                </a:solidFill>
                <a:latin typeface="Calibri"/>
                <a:ea typeface="Calibri"/>
                <a:cs typeface="Calibri"/>
                <a:sym typeface="Calibri"/>
              </a:rPr>
              <a:t>Tips for interviewing students for accommodations requests</a:t>
            </a:r>
          </a:p>
          <a:p>
            <a:pPr marL="457200" marR="0" lvl="0" indent="-374650" algn="l" rtl="0">
              <a:lnSpc>
                <a:spcPct val="90000"/>
              </a:lnSpc>
              <a:spcBef>
                <a:spcPts val="0"/>
              </a:spcBef>
              <a:spcAft>
                <a:spcPts val="0"/>
              </a:spcAft>
              <a:buSzPct val="100000"/>
              <a:buFont typeface="Arial" panose="020B0604020202020204" pitchFamily="34" charset="0"/>
              <a:buChar char="•"/>
            </a:pPr>
            <a:r>
              <a:rPr lang="en" sz="1800" i="0" u="none" strike="noStrike" cap="none" dirty="0">
                <a:solidFill>
                  <a:srgbClr val="3F3F3F"/>
                </a:solidFill>
              </a:rPr>
              <a:t>Template letters for…</a:t>
            </a:r>
          </a:p>
          <a:p>
            <a:pPr marL="914400" marR="0" lvl="1" indent="-355600" algn="l" rtl="0">
              <a:lnSpc>
                <a:spcPct val="90000"/>
              </a:lnSpc>
              <a:spcBef>
                <a:spcPts val="0"/>
              </a:spcBef>
              <a:spcAft>
                <a:spcPts val="0"/>
              </a:spcAft>
              <a:buSzPct val="100000"/>
              <a:buFont typeface="Arial" panose="020B0604020202020204" pitchFamily="34" charset="0"/>
              <a:buChar char="•"/>
            </a:pPr>
            <a:r>
              <a:rPr lang="en" sz="1600" b="0" i="0" u="none" strike="noStrike" cap="none" dirty="0">
                <a:solidFill>
                  <a:srgbClr val="3F3F3F"/>
                </a:solidFill>
                <a:latin typeface="Calibri"/>
                <a:ea typeface="Calibri"/>
                <a:cs typeface="Calibri"/>
                <a:sym typeface="Calibri"/>
              </a:rPr>
              <a:t>Clinicians to approve accommodations</a:t>
            </a:r>
          </a:p>
          <a:p>
            <a:pPr marL="914400" marR="0" lvl="1" indent="-355600" algn="l" rtl="0">
              <a:lnSpc>
                <a:spcPct val="90000"/>
              </a:lnSpc>
              <a:spcBef>
                <a:spcPts val="0"/>
              </a:spcBef>
              <a:spcAft>
                <a:spcPts val="0"/>
              </a:spcAft>
              <a:buSzPct val="100000"/>
              <a:buFont typeface="Arial" panose="020B0604020202020204" pitchFamily="34" charset="0"/>
              <a:buChar char="•"/>
            </a:pPr>
            <a:r>
              <a:rPr lang="en" sz="1600" b="0" i="0" u="none" strike="noStrike" cap="none" dirty="0">
                <a:solidFill>
                  <a:srgbClr val="3F3F3F"/>
                </a:solidFill>
                <a:latin typeface="Calibri"/>
                <a:ea typeface="Calibri"/>
                <a:cs typeface="Calibri"/>
                <a:sym typeface="Calibri"/>
              </a:rPr>
              <a:t>Professors regarding accommodations</a:t>
            </a:r>
          </a:p>
        </p:txBody>
      </p:sp>
      <p:pic>
        <p:nvPicPr>
          <p:cNvPr id="288" name="Shape 288"/>
          <p:cNvPicPr preferRelativeResize="0"/>
          <p:nvPr/>
        </p:nvPicPr>
        <p:blipFill rotWithShape="1">
          <a:blip r:embed="rId3">
            <a:alphaModFix/>
          </a:blip>
          <a:srcRect/>
          <a:stretch/>
        </p:blipFill>
        <p:spPr>
          <a:xfrm>
            <a:off x="8487054" y="4811675"/>
            <a:ext cx="556800" cy="324300"/>
          </a:xfrm>
          <a:prstGeom prst="rect">
            <a:avLst/>
          </a:prstGeom>
          <a:noFill/>
          <a:ln>
            <a:noFill/>
          </a:ln>
        </p:spPr>
      </p:pic>
      <p:pic>
        <p:nvPicPr>
          <p:cNvPr id="5" name="Picture 2" descr="Image of 27 students standing on an outdoor dock on a lake in Maine. Students are arranged into 3 lines of ascending heights. All students are smil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399" y="1384300"/>
            <a:ext cx="4042652" cy="28859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822959" y="214952"/>
            <a:ext cx="7543800" cy="1088100"/>
          </a:xfrm>
          <a:prstGeom prst="rect">
            <a:avLst/>
          </a:prstGeom>
          <a:noFill/>
          <a:ln>
            <a:noFill/>
          </a:ln>
        </p:spPr>
        <p:txBody>
          <a:bodyPr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sz="3600" b="0" i="0" u="none" strike="noStrike" cap="none">
                <a:solidFill>
                  <a:srgbClr val="3F3F3F"/>
                </a:solidFill>
                <a:latin typeface="Calibri"/>
                <a:ea typeface="Calibri"/>
                <a:cs typeface="Calibri"/>
                <a:sym typeface="Calibri"/>
              </a:rPr>
              <a:t>Solution: Disability Services Toolkits cont.</a:t>
            </a:r>
          </a:p>
        </p:txBody>
      </p:sp>
      <p:sp>
        <p:nvSpPr>
          <p:cNvPr id="295" name="Shape 295"/>
          <p:cNvSpPr txBox="1">
            <a:spLocks noGrp="1"/>
          </p:cNvSpPr>
          <p:nvPr>
            <p:ph type="body" idx="1"/>
          </p:nvPr>
        </p:nvSpPr>
        <p:spPr>
          <a:xfrm>
            <a:off x="822959" y="1384300"/>
            <a:ext cx="4076587" cy="3017400"/>
          </a:xfrm>
          <a:prstGeom prst="rect">
            <a:avLst/>
          </a:prstGeom>
          <a:noFill/>
          <a:ln>
            <a:noFill/>
          </a:ln>
        </p:spPr>
        <p:txBody>
          <a:bodyPr lIns="0" tIns="34275" rIns="0" bIns="34275" anchor="t" anchorCtr="0">
            <a:noAutofit/>
          </a:bodyPr>
          <a:lstStyle/>
          <a:p>
            <a:pPr marL="342900" marR="0" lvl="0" indent="-342900" algn="l" rtl="0">
              <a:lnSpc>
                <a:spcPct val="90000"/>
              </a:lnSpc>
              <a:spcBef>
                <a:spcPts val="0"/>
              </a:spcBef>
              <a:spcAft>
                <a:spcPts val="0"/>
              </a:spcAft>
              <a:buFont typeface="Arial" panose="020B0604020202020204" pitchFamily="34" charset="0"/>
              <a:buChar char="•"/>
            </a:pPr>
            <a:r>
              <a:rPr lang="en" sz="1800" b="0" i="0" u="none" strike="noStrike" cap="none" dirty="0">
                <a:solidFill>
                  <a:srgbClr val="3F3F3F"/>
                </a:solidFill>
                <a:latin typeface="Calibri"/>
                <a:ea typeface="Calibri"/>
                <a:cs typeface="Calibri"/>
                <a:sym typeface="Calibri"/>
              </a:rPr>
              <a:t>Topic/Contents</a:t>
            </a:r>
          </a:p>
          <a:p>
            <a:pPr marL="457200" marR="0" lvl="0" indent="-355600" algn="l" rtl="0">
              <a:lnSpc>
                <a:spcPct val="90000"/>
              </a:lnSpc>
              <a:spcBef>
                <a:spcPts val="300"/>
              </a:spcBef>
              <a:spcAft>
                <a:spcPts val="0"/>
              </a:spcAft>
              <a:buSzPct val="100000"/>
              <a:buFont typeface="Arial" panose="020B0604020202020204" pitchFamily="34" charset="0"/>
              <a:buChar char="•"/>
            </a:pPr>
            <a:r>
              <a:rPr lang="en" sz="1600" b="0" i="0" u="none" strike="noStrike" cap="none" dirty="0">
                <a:solidFill>
                  <a:srgbClr val="3F3F3F"/>
                </a:solidFill>
                <a:sym typeface="Calibri"/>
              </a:rPr>
              <a:t>Innovative methods for marketing services </a:t>
            </a:r>
          </a:p>
          <a:p>
            <a:pPr marL="914400" marR="0" lvl="1" indent="-336550" algn="l" rtl="0">
              <a:lnSpc>
                <a:spcPct val="90000"/>
              </a:lnSpc>
              <a:spcBef>
                <a:spcPts val="500"/>
              </a:spcBef>
              <a:spcAft>
                <a:spcPts val="0"/>
              </a:spcAft>
              <a:buSzPct val="100000"/>
              <a:buFont typeface="Arial" panose="020B0604020202020204" pitchFamily="34" charset="0"/>
              <a:buChar char="•"/>
            </a:pPr>
            <a:r>
              <a:rPr lang="en" b="0" i="0" u="none" strike="noStrike" cap="none" dirty="0">
                <a:solidFill>
                  <a:srgbClr val="3F3F3F"/>
                </a:solidFill>
                <a:sym typeface="Calibri"/>
              </a:rPr>
              <a:t>Provided by disability services to various student populations on campus</a:t>
            </a:r>
          </a:p>
          <a:p>
            <a:pPr marL="457200" marR="0" lvl="0" indent="-355600" algn="l" rtl="0">
              <a:lnSpc>
                <a:spcPct val="90000"/>
              </a:lnSpc>
              <a:spcBef>
                <a:spcPts val="500"/>
              </a:spcBef>
              <a:spcAft>
                <a:spcPts val="0"/>
              </a:spcAft>
              <a:buSzPct val="100000"/>
              <a:buFont typeface="Arial" panose="020B0604020202020204" pitchFamily="34" charset="0"/>
              <a:buChar char="•"/>
            </a:pPr>
            <a:r>
              <a:rPr lang="en" sz="1600" b="0" i="0" u="none" strike="noStrike" cap="none" dirty="0">
                <a:solidFill>
                  <a:srgbClr val="3F3F3F"/>
                </a:solidFill>
                <a:sym typeface="Calibri"/>
              </a:rPr>
              <a:t>Pictures of diabetes technology and explanations</a:t>
            </a:r>
          </a:p>
          <a:p>
            <a:pPr marL="457200" marR="0" lvl="0" indent="-355600" algn="l" rtl="0">
              <a:lnSpc>
                <a:spcPct val="90000"/>
              </a:lnSpc>
              <a:spcBef>
                <a:spcPts val="500"/>
              </a:spcBef>
              <a:spcAft>
                <a:spcPts val="0"/>
              </a:spcAft>
              <a:buSzPct val="100000"/>
              <a:buFont typeface="Arial" panose="020B0604020202020204" pitchFamily="34" charset="0"/>
              <a:buChar char="•"/>
            </a:pPr>
            <a:r>
              <a:rPr lang="en" sz="1600" b="0" i="0" u="none" strike="noStrike" cap="none" dirty="0">
                <a:solidFill>
                  <a:srgbClr val="3F3F3F"/>
                </a:solidFill>
                <a:sym typeface="Calibri"/>
              </a:rPr>
              <a:t>Informational resources about diabetes impact on a </a:t>
            </a:r>
            <a:r>
              <a:rPr lang="en" sz="1600" dirty="0"/>
              <a:t>student's</a:t>
            </a:r>
            <a:r>
              <a:rPr lang="en" sz="1600" b="0" i="0" u="none" strike="noStrike" cap="none" dirty="0">
                <a:solidFill>
                  <a:srgbClr val="3F3F3F"/>
                </a:solidFill>
                <a:sym typeface="Calibri"/>
              </a:rPr>
              <a:t> college experience</a:t>
            </a:r>
          </a:p>
          <a:p>
            <a:pPr marL="457200" marR="0" lvl="0" indent="-355600" algn="l" rtl="0">
              <a:lnSpc>
                <a:spcPct val="90000"/>
              </a:lnSpc>
              <a:spcBef>
                <a:spcPts val="500"/>
              </a:spcBef>
              <a:spcAft>
                <a:spcPts val="0"/>
              </a:spcAft>
              <a:buSzPct val="100000"/>
              <a:buFont typeface="Arial" panose="020B0604020202020204" pitchFamily="34" charset="0"/>
              <a:buChar char="•"/>
            </a:pPr>
            <a:r>
              <a:rPr lang="en" sz="1600" b="0" i="0" u="none" strike="noStrike" cap="none" dirty="0">
                <a:solidFill>
                  <a:srgbClr val="3F3F3F"/>
                </a:solidFill>
                <a:sym typeface="Calibri"/>
              </a:rPr>
              <a:t>Case studies from schools that are utilizing innovative and successful methods for serving students with diabetes</a:t>
            </a:r>
          </a:p>
          <a:p>
            <a:pPr marL="285750" marR="0" lvl="0" indent="-285750" algn="l" rtl="0">
              <a:lnSpc>
                <a:spcPct val="90000"/>
              </a:lnSpc>
              <a:spcBef>
                <a:spcPts val="1200"/>
              </a:spcBef>
              <a:spcAft>
                <a:spcPts val="0"/>
              </a:spcAft>
              <a:buFont typeface="Arial" panose="020B0604020202020204" pitchFamily="34" charset="0"/>
              <a:buChar char="•"/>
            </a:pPr>
            <a:endParaRPr sz="1600" b="0" i="0" u="none" strike="noStrike" cap="none" dirty="0">
              <a:solidFill>
                <a:srgbClr val="3F3F3F"/>
              </a:solidFill>
              <a:sym typeface="Calibri"/>
            </a:endParaRPr>
          </a:p>
        </p:txBody>
      </p:sp>
      <p:pic>
        <p:nvPicPr>
          <p:cNvPr id="296" name="Shape 296"/>
          <p:cNvPicPr preferRelativeResize="0"/>
          <p:nvPr/>
        </p:nvPicPr>
        <p:blipFill rotWithShape="1">
          <a:blip r:embed="rId3">
            <a:alphaModFix/>
          </a:blip>
          <a:srcRect/>
          <a:stretch/>
        </p:blipFill>
        <p:spPr>
          <a:xfrm>
            <a:off x="8487054" y="4824615"/>
            <a:ext cx="556800" cy="324300"/>
          </a:xfrm>
          <a:prstGeom prst="rect">
            <a:avLst/>
          </a:prstGeom>
          <a:noFill/>
          <a:ln>
            <a:noFill/>
          </a:ln>
        </p:spPr>
      </p:pic>
      <p:pic>
        <p:nvPicPr>
          <p:cNvPr id="2" name="Picture 1" descr="Image of three CDN students holding a &quot;step out: walk to cure diabetes&quot; square frame, posing for a photo. The students are all wearing blue College Diabetes Network shirts. All students are smiling. "/>
          <p:cNvPicPr>
            <a:picLocks noChangeAspect="1"/>
          </p:cNvPicPr>
          <p:nvPr/>
        </p:nvPicPr>
        <p:blipFill>
          <a:blip r:embed="rId4"/>
          <a:stretch>
            <a:fillRect/>
          </a:stretch>
        </p:blipFill>
        <p:spPr>
          <a:xfrm>
            <a:off x="5186149" y="1438891"/>
            <a:ext cx="2661313" cy="319081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822959" y="214952"/>
            <a:ext cx="7543800" cy="1088100"/>
          </a:xfrm>
          <a:prstGeom prst="rect">
            <a:avLst/>
          </a:prstGeom>
          <a:noFill/>
          <a:ln>
            <a:noFill/>
          </a:ln>
        </p:spPr>
        <p:txBody>
          <a:bodyPr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sz="3600" b="0" i="0" u="none" strike="noStrike" cap="none" dirty="0">
                <a:solidFill>
                  <a:srgbClr val="3F3F3F"/>
                </a:solidFill>
                <a:latin typeface="Calibri"/>
                <a:ea typeface="Calibri"/>
                <a:cs typeface="Calibri"/>
                <a:sym typeface="Calibri"/>
              </a:rPr>
              <a:t>Presenters</a:t>
            </a:r>
          </a:p>
        </p:txBody>
      </p:sp>
      <p:sp>
        <p:nvSpPr>
          <p:cNvPr id="156" name="Shape 156" descr="Image result for sara lee case western"/>
          <p:cNvSpPr/>
          <p:nvPr/>
        </p:nvSpPr>
        <p:spPr>
          <a:xfrm>
            <a:off x="116681" y="-108347"/>
            <a:ext cx="228600" cy="228600"/>
          </a:xfrm>
          <a:prstGeom prst="rect">
            <a:avLst/>
          </a:prstGeom>
          <a:noFill/>
          <a:ln>
            <a:noFill/>
          </a:ln>
        </p:spPr>
        <p:txBody>
          <a:bodyPr lIns="68575" tIns="34275" rIns="68575" bIns="34275" anchor="t" anchorCtr="0">
            <a:noAutofit/>
          </a:bodyPr>
          <a:lstStyle/>
          <a:p>
            <a:pPr marL="0" marR="0" lvl="0" indent="0" algn="l" rtl="0">
              <a:spcBef>
                <a:spcPts val="0"/>
              </a:spcBef>
              <a:buNone/>
            </a:pPr>
            <a:endParaRPr sz="1400">
              <a:solidFill>
                <a:schemeClr val="dk1"/>
              </a:solidFill>
              <a:latin typeface="Calibri"/>
              <a:ea typeface="Calibri"/>
              <a:cs typeface="Calibri"/>
              <a:sym typeface="Calibri"/>
            </a:endParaRPr>
          </a:p>
        </p:txBody>
      </p:sp>
      <p:sp>
        <p:nvSpPr>
          <p:cNvPr id="157" name="Shape 157" descr="Charles Riley stands outside of a conference room in CIC Boston."/>
          <p:cNvSpPr/>
          <p:nvPr/>
        </p:nvSpPr>
        <p:spPr>
          <a:xfrm>
            <a:off x="944591" y="3755941"/>
            <a:ext cx="933599" cy="926400"/>
          </a:xfrm>
          <a:prstGeom prst="rect">
            <a:avLst/>
          </a:prstGeom>
          <a:blipFill rotWithShape="1">
            <a:blip r:embed="rId3">
              <a:alphaModFix/>
            </a:blip>
            <a:stretch>
              <a:fillRect/>
            </a:stretch>
          </a:blipFill>
          <a:ln w="15875" cap="flat" cmpd="sng">
            <a:solidFill>
              <a:srgbClr val="147EA6"/>
            </a:solidFill>
            <a:prstDash val="solid"/>
            <a:round/>
            <a:headEnd type="none" w="med" len="med"/>
            <a:tailEnd type="none" w="med" len="med"/>
          </a:ln>
        </p:spPr>
        <p:txBody>
          <a:bodyPr lIns="68575" tIns="34275" rIns="68575" bIns="34275" anchor="ctr" anchorCtr="0">
            <a:noAutofit/>
          </a:bodyPr>
          <a:lstStyle/>
          <a:p>
            <a:pPr marL="0" marR="0" lvl="0" indent="0" algn="ctr" rtl="0">
              <a:spcBef>
                <a:spcPts val="0"/>
              </a:spcBef>
              <a:buNone/>
            </a:pPr>
            <a:endParaRPr sz="1400">
              <a:solidFill>
                <a:schemeClr val="lt1"/>
              </a:solidFill>
              <a:latin typeface="Calibri"/>
              <a:ea typeface="Calibri"/>
              <a:cs typeface="Calibri"/>
              <a:sym typeface="Calibri"/>
            </a:endParaRPr>
          </a:p>
        </p:txBody>
      </p:sp>
      <p:sp>
        <p:nvSpPr>
          <p:cNvPr id="158" name="Shape 158"/>
          <p:cNvSpPr txBox="1"/>
          <p:nvPr/>
        </p:nvSpPr>
        <p:spPr>
          <a:xfrm>
            <a:off x="2018581" y="1430906"/>
            <a:ext cx="6081600" cy="900299"/>
          </a:xfrm>
          <a:prstGeom prst="rect">
            <a:avLst/>
          </a:prstGeom>
          <a:noFill/>
          <a:ln>
            <a:noFill/>
          </a:ln>
        </p:spPr>
        <p:txBody>
          <a:bodyPr lIns="68575" tIns="34275" rIns="68575" bIns="34275" anchor="t" anchorCtr="0">
            <a:noAutofit/>
          </a:bodyPr>
          <a:lstStyle/>
          <a:p>
            <a:pPr lvl="0"/>
            <a:r>
              <a:rPr lang="en" dirty="0">
                <a:solidFill>
                  <a:schemeClr val="dk1"/>
                </a:solidFill>
                <a:latin typeface="Calibri"/>
                <a:ea typeface="Calibri"/>
                <a:cs typeface="Calibri"/>
                <a:sym typeface="Calibri"/>
              </a:rPr>
              <a:t>Margaret M. Camp, MEd</a:t>
            </a:r>
            <a:br>
              <a:rPr lang="en" sz="1400" dirty="0">
                <a:solidFill>
                  <a:schemeClr val="dk1"/>
                </a:solidFill>
                <a:latin typeface="Calibri"/>
                <a:ea typeface="Calibri"/>
                <a:cs typeface="Calibri"/>
                <a:sym typeface="Calibri"/>
              </a:rPr>
            </a:br>
            <a:r>
              <a:rPr lang="en" sz="1400" dirty="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rPr>
              <a:t>Director of Student Accessibility Services, Clemson University</a:t>
            </a:r>
            <a:endParaRPr lang="en" sz="1400" dirty="0">
              <a:solidFill>
                <a:schemeClr val="dk1"/>
              </a:solidFill>
              <a:latin typeface="Calibri"/>
              <a:ea typeface="Calibri"/>
              <a:cs typeface="Calibri"/>
              <a:sym typeface="Calibri"/>
            </a:endParaRPr>
          </a:p>
        </p:txBody>
      </p:sp>
      <p:sp>
        <p:nvSpPr>
          <p:cNvPr id="159" name="Shape 159"/>
          <p:cNvSpPr txBox="1"/>
          <p:nvPr/>
        </p:nvSpPr>
        <p:spPr>
          <a:xfrm>
            <a:off x="2065163" y="2701793"/>
            <a:ext cx="5033400" cy="689675"/>
          </a:xfrm>
          <a:prstGeom prst="rect">
            <a:avLst/>
          </a:prstGeom>
          <a:noFill/>
          <a:ln>
            <a:noFill/>
          </a:ln>
        </p:spPr>
        <p:txBody>
          <a:bodyPr lIns="68575" tIns="34275" rIns="68575" bIns="34275" anchor="t" anchorCtr="0">
            <a:noAutofit/>
          </a:bodyPr>
          <a:lstStyle/>
          <a:p>
            <a:pPr lvl="0"/>
            <a:r>
              <a:rPr lang="en" dirty="0">
                <a:solidFill>
                  <a:schemeClr val="dk1"/>
                </a:solidFill>
                <a:latin typeface="Calibri"/>
                <a:ea typeface="Calibri"/>
                <a:cs typeface="Calibri"/>
                <a:sym typeface="Calibri"/>
              </a:rPr>
              <a:t>Tom Thompson</a:t>
            </a:r>
            <a:br>
              <a:rPr lang="en" sz="1400" dirty="0">
                <a:solidFill>
                  <a:schemeClr val="dk1"/>
                </a:solidFill>
                <a:latin typeface="Calibri"/>
                <a:ea typeface="Calibri"/>
                <a:cs typeface="Calibri"/>
                <a:sym typeface="Calibri"/>
              </a:rPr>
            </a:br>
            <a:r>
              <a:rPr lang="en" sz="1400" dirty="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rPr>
              <a:t>Interim Director, Disability Support Services, California State University—Fullerton</a:t>
            </a:r>
            <a:endParaRPr lang="en" sz="1400" dirty="0">
              <a:solidFill>
                <a:schemeClr val="dk1"/>
              </a:solidFill>
              <a:latin typeface="Calibri"/>
              <a:ea typeface="Calibri"/>
              <a:cs typeface="Calibri"/>
              <a:sym typeface="Calibri"/>
            </a:endParaRPr>
          </a:p>
        </p:txBody>
      </p:sp>
      <p:sp>
        <p:nvSpPr>
          <p:cNvPr id="160" name="Shape 160"/>
          <p:cNvSpPr txBox="1"/>
          <p:nvPr/>
        </p:nvSpPr>
        <p:spPr>
          <a:xfrm>
            <a:off x="2018581" y="3734323"/>
            <a:ext cx="5033400" cy="4845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1400" dirty="0">
                <a:solidFill>
                  <a:schemeClr val="dk1"/>
                </a:solidFill>
                <a:latin typeface="Calibri"/>
                <a:ea typeface="Calibri"/>
                <a:cs typeface="Calibri"/>
                <a:sym typeface="Calibri"/>
              </a:rPr>
              <a:t>Charles Riley</a:t>
            </a:r>
            <a:br>
              <a:rPr lang="en" sz="1400" dirty="0">
                <a:solidFill>
                  <a:schemeClr val="dk1"/>
                </a:solidFill>
                <a:latin typeface="Calibri"/>
                <a:ea typeface="Calibri"/>
                <a:cs typeface="Calibri"/>
                <a:sym typeface="Calibri"/>
              </a:rPr>
            </a:br>
            <a:r>
              <a:rPr lang="en" sz="1400" dirty="0">
                <a:solidFill>
                  <a:schemeClr val="dk1"/>
                </a:solidFill>
                <a:latin typeface="Calibri"/>
                <a:ea typeface="Calibri"/>
                <a:cs typeface="Calibri"/>
                <a:sym typeface="Calibri"/>
              </a:rPr>
              <a:t>    -Program Assistant, The College Diabetes Network</a:t>
            </a:r>
          </a:p>
        </p:txBody>
      </p:sp>
      <p:pic>
        <p:nvPicPr>
          <p:cNvPr id="8" name="Shape 173"/>
          <p:cNvPicPr preferRelativeResize="0"/>
          <p:nvPr/>
        </p:nvPicPr>
        <p:blipFill rotWithShape="1">
          <a:blip r:embed="rId4">
            <a:alphaModFix/>
          </a:blip>
          <a:srcRect/>
          <a:stretch/>
        </p:blipFill>
        <p:spPr>
          <a:xfrm>
            <a:off x="8487054" y="4804241"/>
            <a:ext cx="556800" cy="324300"/>
          </a:xfrm>
          <a:prstGeom prst="rect">
            <a:avLst/>
          </a:prstGeom>
          <a:noFill/>
          <a:ln>
            <a:noFill/>
          </a:ln>
        </p:spPr>
      </p:pic>
      <p:pic>
        <p:nvPicPr>
          <p:cNvPr id="2" name="Picture 1"/>
          <p:cNvPicPr>
            <a:picLocks noChangeAspect="1"/>
          </p:cNvPicPr>
          <p:nvPr/>
        </p:nvPicPr>
        <p:blipFill>
          <a:blip r:embed="rId5"/>
          <a:stretch>
            <a:fillRect/>
          </a:stretch>
        </p:blipFill>
        <p:spPr>
          <a:xfrm>
            <a:off x="944591" y="2568018"/>
            <a:ext cx="934318" cy="926400"/>
          </a:xfrm>
          <a:prstGeom prst="rect">
            <a:avLst/>
          </a:prstGeom>
          <a:ln w="15875">
            <a:solidFill>
              <a:srgbClr val="147EA6"/>
            </a:solidFill>
          </a:ln>
        </p:spPr>
      </p:pic>
      <p:pic>
        <p:nvPicPr>
          <p:cNvPr id="3" name="Picture 2"/>
          <p:cNvPicPr>
            <a:picLocks noChangeAspect="1"/>
          </p:cNvPicPr>
          <p:nvPr/>
        </p:nvPicPr>
        <p:blipFill>
          <a:blip r:embed="rId6"/>
          <a:stretch>
            <a:fillRect/>
          </a:stretch>
        </p:blipFill>
        <p:spPr>
          <a:xfrm>
            <a:off x="944591" y="1348752"/>
            <a:ext cx="933599" cy="957744"/>
          </a:xfrm>
          <a:prstGeom prst="rect">
            <a:avLst/>
          </a:prstGeom>
          <a:ln w="15875">
            <a:solidFill>
              <a:srgbClr val="147EA6"/>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822959" y="214952"/>
            <a:ext cx="7543800" cy="1088100"/>
          </a:xfrm>
          <a:prstGeom prst="rect">
            <a:avLst/>
          </a:prstGeom>
          <a:noFill/>
          <a:ln>
            <a:noFill/>
          </a:ln>
        </p:spPr>
        <p:txBody>
          <a:bodyPr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sz="3600" b="0" i="0" u="none" strike="noStrike" cap="none">
                <a:solidFill>
                  <a:srgbClr val="3F3F3F"/>
                </a:solidFill>
                <a:latin typeface="Calibri"/>
                <a:ea typeface="Calibri"/>
                <a:cs typeface="Calibri"/>
                <a:sym typeface="Calibri"/>
              </a:rPr>
              <a:t>Solution: Counseling Center Toolkit</a:t>
            </a:r>
          </a:p>
        </p:txBody>
      </p:sp>
      <p:sp>
        <p:nvSpPr>
          <p:cNvPr id="302" name="Shape 302"/>
          <p:cNvSpPr txBox="1">
            <a:spLocks noGrp="1"/>
          </p:cNvSpPr>
          <p:nvPr>
            <p:ph type="body" idx="1"/>
          </p:nvPr>
        </p:nvSpPr>
        <p:spPr>
          <a:xfrm>
            <a:off x="822959" y="1384300"/>
            <a:ext cx="7543800" cy="3017400"/>
          </a:xfrm>
          <a:prstGeom prst="rect">
            <a:avLst/>
          </a:prstGeom>
          <a:noFill/>
          <a:ln>
            <a:noFill/>
          </a:ln>
        </p:spPr>
        <p:txBody>
          <a:bodyPr lIns="0" tIns="34275" rIns="0" bIns="34275" anchor="t" anchorCtr="0">
            <a:noAutofit/>
          </a:bodyPr>
          <a:lstStyle/>
          <a:p>
            <a:pPr marL="457200" marR="0" lvl="0" indent="-374650" algn="l" rtl="0">
              <a:lnSpc>
                <a:spcPct val="80000"/>
              </a:lnSpc>
              <a:spcBef>
                <a:spcPts val="0"/>
              </a:spcBef>
              <a:spcAft>
                <a:spcPts val="0"/>
              </a:spcAft>
              <a:buSzPct val="100000"/>
              <a:buFont typeface="Arial" panose="020B0604020202020204" pitchFamily="34" charset="0"/>
              <a:buChar char="•"/>
            </a:pPr>
            <a:r>
              <a:rPr lang="en" sz="2300" b="0" i="0" u="none" strike="noStrike" cap="none" dirty="0">
                <a:solidFill>
                  <a:srgbClr val="3F3F3F"/>
                </a:solidFill>
                <a:latin typeface="Calibri"/>
                <a:ea typeface="Calibri"/>
                <a:cs typeface="Calibri"/>
                <a:sym typeface="Calibri"/>
              </a:rPr>
              <a:t>Topics/Contents </a:t>
            </a:r>
          </a:p>
          <a:p>
            <a:pPr marL="914400" marR="0" lvl="1" indent="-342900" algn="l" rtl="0">
              <a:lnSpc>
                <a:spcPct val="80000"/>
              </a:lnSpc>
              <a:spcBef>
                <a:spcPts val="300"/>
              </a:spcBef>
              <a:spcAft>
                <a:spcPts val="0"/>
              </a:spcAft>
              <a:buSzPct val="100000"/>
              <a:buFont typeface="Arial" panose="020B0604020202020204" pitchFamily="34" charset="0"/>
              <a:buChar char="•"/>
            </a:pPr>
            <a:r>
              <a:rPr lang="en" sz="1800" b="0" i="0" u="none" strike="noStrike" cap="none" dirty="0">
                <a:solidFill>
                  <a:srgbClr val="3F3F3F"/>
                </a:solidFill>
                <a:latin typeface="Calibri"/>
                <a:ea typeface="Calibri"/>
                <a:cs typeface="Calibri"/>
                <a:sym typeface="Calibri"/>
              </a:rPr>
              <a:t>Mental Health Conditions to be aware of</a:t>
            </a:r>
          </a:p>
          <a:p>
            <a:pPr marL="1371600" marR="0" lvl="2" indent="-336550" algn="l" rtl="0">
              <a:lnSpc>
                <a:spcPct val="80000"/>
              </a:lnSpc>
              <a:spcBef>
                <a:spcPts val="500"/>
              </a:spcBef>
              <a:spcAft>
                <a:spcPts val="0"/>
              </a:spcAft>
              <a:buSzPct val="100000"/>
              <a:buFont typeface="Arial" panose="020B0604020202020204" pitchFamily="34" charset="0"/>
              <a:buChar char="•"/>
            </a:pPr>
            <a:r>
              <a:rPr lang="en" sz="1700" b="0" i="0" u="none" strike="noStrike" cap="none" dirty="0">
                <a:solidFill>
                  <a:srgbClr val="3F3F3F"/>
                </a:solidFill>
                <a:latin typeface="Calibri"/>
                <a:ea typeface="Calibri"/>
                <a:cs typeface="Calibri"/>
                <a:sym typeface="Calibri"/>
              </a:rPr>
              <a:t>Depression, anxiety, eating disorders, ADHD</a:t>
            </a:r>
          </a:p>
          <a:p>
            <a:pPr marL="1371600" marR="0" lvl="2" indent="-336550" algn="l" rtl="0">
              <a:lnSpc>
                <a:spcPct val="80000"/>
              </a:lnSpc>
              <a:spcBef>
                <a:spcPts val="500"/>
              </a:spcBef>
              <a:spcAft>
                <a:spcPts val="0"/>
              </a:spcAft>
              <a:buSzPct val="100000"/>
              <a:buFont typeface="Arial" panose="020B0604020202020204" pitchFamily="34" charset="0"/>
              <a:buChar char="•"/>
            </a:pPr>
            <a:r>
              <a:rPr lang="en" sz="1700" b="0" i="0" u="none" strike="noStrike" cap="none" dirty="0">
                <a:solidFill>
                  <a:srgbClr val="3F3F3F"/>
                </a:solidFill>
                <a:latin typeface="Calibri"/>
                <a:ea typeface="Calibri"/>
                <a:cs typeface="Calibri"/>
                <a:sym typeface="Calibri"/>
              </a:rPr>
              <a:t>How a young adult with diabetes may present (particularly for eating disorders)</a:t>
            </a:r>
          </a:p>
          <a:p>
            <a:pPr marL="1371600" marR="0" lvl="2" indent="-336550" algn="l" rtl="0">
              <a:lnSpc>
                <a:spcPct val="80000"/>
              </a:lnSpc>
              <a:spcBef>
                <a:spcPts val="500"/>
              </a:spcBef>
              <a:spcAft>
                <a:spcPts val="0"/>
              </a:spcAft>
              <a:buSzPct val="100000"/>
              <a:buFont typeface="Arial" panose="020B0604020202020204" pitchFamily="34" charset="0"/>
              <a:buChar char="•"/>
            </a:pPr>
            <a:r>
              <a:rPr lang="en" sz="1700" b="0" i="0" u="none" strike="noStrike" cap="none" dirty="0">
                <a:solidFill>
                  <a:srgbClr val="3F3F3F"/>
                </a:solidFill>
                <a:latin typeface="Calibri"/>
                <a:ea typeface="Calibri"/>
                <a:cs typeface="Calibri"/>
                <a:sym typeface="Calibri"/>
              </a:rPr>
              <a:t>How they may interact with diabetes</a:t>
            </a:r>
          </a:p>
          <a:p>
            <a:pPr marL="1371600" marR="0" lvl="2" indent="-336550" algn="l" rtl="0">
              <a:lnSpc>
                <a:spcPct val="80000"/>
              </a:lnSpc>
              <a:spcBef>
                <a:spcPts val="500"/>
              </a:spcBef>
              <a:spcAft>
                <a:spcPts val="0"/>
              </a:spcAft>
              <a:buSzPct val="100000"/>
              <a:buFont typeface="Arial" panose="020B0604020202020204" pitchFamily="34" charset="0"/>
              <a:buChar char="•"/>
            </a:pPr>
            <a:r>
              <a:rPr lang="en" sz="1700" b="0" i="0" u="none" strike="noStrike" cap="none" dirty="0">
                <a:solidFill>
                  <a:srgbClr val="3F3F3F"/>
                </a:solidFill>
                <a:latin typeface="Calibri"/>
                <a:ea typeface="Calibri"/>
                <a:cs typeface="Calibri"/>
                <a:sym typeface="Calibri"/>
              </a:rPr>
              <a:t>How to differentiate between depression and burnout</a:t>
            </a:r>
          </a:p>
          <a:p>
            <a:pPr marL="457200" marR="0" lvl="0" indent="-342900" algn="l" rtl="0">
              <a:lnSpc>
                <a:spcPct val="80000"/>
              </a:lnSpc>
              <a:spcBef>
                <a:spcPts val="500"/>
              </a:spcBef>
              <a:spcAft>
                <a:spcPts val="0"/>
              </a:spcAft>
              <a:buSzPct val="100000"/>
              <a:buFont typeface="Arial" panose="020B0604020202020204" pitchFamily="34" charset="0"/>
              <a:buChar char="•"/>
            </a:pPr>
            <a:r>
              <a:rPr lang="en" sz="1800" b="0" i="0" u="none" strike="noStrike" cap="none" dirty="0">
                <a:solidFill>
                  <a:srgbClr val="3F3F3F"/>
                </a:solidFill>
                <a:latin typeface="Calibri"/>
                <a:ea typeface="Calibri"/>
                <a:cs typeface="Calibri"/>
                <a:sym typeface="Calibri"/>
              </a:rPr>
              <a:t>Do's and Don'ts of providing mental health services to a young adult with diabetes</a:t>
            </a:r>
          </a:p>
          <a:p>
            <a:pPr marL="457200" marR="0" lvl="0" indent="-342900" algn="l" rtl="0">
              <a:lnSpc>
                <a:spcPct val="80000"/>
              </a:lnSpc>
              <a:spcBef>
                <a:spcPts val="500"/>
              </a:spcBef>
              <a:spcAft>
                <a:spcPts val="0"/>
              </a:spcAft>
              <a:buSzPct val="100000"/>
              <a:buFont typeface="Arial" panose="020B0604020202020204" pitchFamily="34" charset="0"/>
              <a:buChar char="•"/>
            </a:pPr>
            <a:r>
              <a:rPr lang="en" sz="1800" b="0" i="0" u="none" strike="noStrike" cap="none" dirty="0">
                <a:solidFill>
                  <a:srgbClr val="3F3F3F"/>
                </a:solidFill>
                <a:latin typeface="Calibri"/>
                <a:ea typeface="Calibri"/>
                <a:cs typeface="Calibri"/>
                <a:sym typeface="Calibri"/>
              </a:rPr>
              <a:t>Glossary of Terms: langu</a:t>
            </a:r>
            <a:r>
              <a:rPr lang="en" sz="1700" b="0" i="0" u="none" strike="noStrike" cap="none" dirty="0">
                <a:solidFill>
                  <a:srgbClr val="3F3F3F"/>
                </a:solidFill>
                <a:latin typeface="Calibri"/>
                <a:ea typeface="Calibri"/>
                <a:cs typeface="Calibri"/>
                <a:sym typeface="Calibri"/>
              </a:rPr>
              <a:t>age their patient might use</a:t>
            </a:r>
          </a:p>
          <a:p>
            <a:pPr marL="457200" marR="0" lvl="0" indent="-342900" algn="l" rtl="0">
              <a:lnSpc>
                <a:spcPct val="80000"/>
              </a:lnSpc>
              <a:spcBef>
                <a:spcPts val="500"/>
              </a:spcBef>
              <a:spcAft>
                <a:spcPts val="0"/>
              </a:spcAft>
              <a:buSzPct val="100000"/>
              <a:buFont typeface="Arial" panose="020B0604020202020204" pitchFamily="34" charset="0"/>
              <a:buChar char="•"/>
            </a:pPr>
            <a:r>
              <a:rPr lang="en" sz="1800" b="0" i="0" u="none" strike="noStrike" cap="none" dirty="0">
                <a:solidFill>
                  <a:schemeClr val="dk1"/>
                </a:solidFill>
                <a:latin typeface="Calibri"/>
                <a:ea typeface="Calibri"/>
                <a:cs typeface="Calibri"/>
                <a:sym typeface="Calibri"/>
              </a:rPr>
              <a:t>Case Studies</a:t>
            </a:r>
          </a:p>
          <a:p>
            <a:pPr marL="457200" marR="0" lvl="0" indent="-342900" algn="l" rtl="0">
              <a:lnSpc>
                <a:spcPct val="80000"/>
              </a:lnSpc>
              <a:spcBef>
                <a:spcPts val="500"/>
              </a:spcBef>
              <a:spcAft>
                <a:spcPts val="0"/>
              </a:spcAft>
              <a:buSzPct val="100000"/>
              <a:buFont typeface="Arial" panose="020B0604020202020204" pitchFamily="34" charset="0"/>
              <a:buChar char="•"/>
            </a:pPr>
            <a:r>
              <a:rPr lang="en" sz="1800" b="0" i="0" u="none" strike="noStrike" cap="none" dirty="0">
                <a:solidFill>
                  <a:srgbClr val="3F3F3F"/>
                </a:solidFill>
                <a:latin typeface="Calibri"/>
                <a:ea typeface="Calibri"/>
                <a:cs typeface="Calibri"/>
                <a:sym typeface="Calibri"/>
              </a:rPr>
              <a:t>Resources to Learn More</a:t>
            </a:r>
          </a:p>
          <a:p>
            <a:pPr marL="0" marR="0" lvl="0" indent="0" algn="l" rtl="0">
              <a:lnSpc>
                <a:spcPct val="80000"/>
              </a:lnSpc>
              <a:spcBef>
                <a:spcPts val="1200"/>
              </a:spcBef>
              <a:spcAft>
                <a:spcPts val="0"/>
              </a:spcAft>
              <a:buNone/>
            </a:pPr>
            <a:endParaRPr sz="1500" b="0" i="0" u="none" strike="noStrike" cap="none" dirty="0">
              <a:solidFill>
                <a:srgbClr val="3F3F3F"/>
              </a:solidFill>
              <a:latin typeface="Calibri"/>
              <a:ea typeface="Calibri"/>
              <a:cs typeface="Calibri"/>
              <a:sym typeface="Calibri"/>
            </a:endParaRPr>
          </a:p>
        </p:txBody>
      </p:sp>
      <p:pic>
        <p:nvPicPr>
          <p:cNvPr id="303" name="Shape 303"/>
          <p:cNvPicPr preferRelativeResize="0"/>
          <p:nvPr/>
        </p:nvPicPr>
        <p:blipFill rotWithShape="1">
          <a:blip r:embed="rId3">
            <a:alphaModFix/>
          </a:blip>
          <a:srcRect/>
          <a:stretch/>
        </p:blipFill>
        <p:spPr>
          <a:xfrm>
            <a:off x="8487054" y="4811675"/>
            <a:ext cx="556800" cy="3243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822959" y="214952"/>
            <a:ext cx="7543800" cy="1088100"/>
          </a:xfrm>
          <a:prstGeom prst="rect">
            <a:avLst/>
          </a:prstGeom>
          <a:noFill/>
          <a:ln>
            <a:noFill/>
          </a:ln>
        </p:spPr>
        <p:txBody>
          <a:bodyPr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sz="3600" b="0" i="0" u="none" strike="noStrike" cap="none">
                <a:solidFill>
                  <a:srgbClr val="3F3F3F"/>
                </a:solidFill>
                <a:latin typeface="Calibri"/>
                <a:ea typeface="Calibri"/>
                <a:cs typeface="Calibri"/>
                <a:sym typeface="Calibri"/>
              </a:rPr>
              <a:t>Solution: Health Centers Toolkit</a:t>
            </a:r>
          </a:p>
        </p:txBody>
      </p:sp>
      <p:sp>
        <p:nvSpPr>
          <p:cNvPr id="309" name="Shape 309"/>
          <p:cNvSpPr txBox="1">
            <a:spLocks noGrp="1"/>
          </p:cNvSpPr>
          <p:nvPr>
            <p:ph type="body" idx="1"/>
          </p:nvPr>
        </p:nvSpPr>
        <p:spPr>
          <a:xfrm>
            <a:off x="822960" y="1384299"/>
            <a:ext cx="3325959" cy="3249115"/>
          </a:xfrm>
          <a:prstGeom prst="rect">
            <a:avLst/>
          </a:prstGeom>
          <a:noFill/>
          <a:ln>
            <a:noFill/>
          </a:ln>
        </p:spPr>
        <p:txBody>
          <a:bodyPr lIns="0" tIns="34275" rIns="0" bIns="34275" anchor="t" anchorCtr="0">
            <a:noAutofit/>
          </a:bodyPr>
          <a:lstStyle/>
          <a:p>
            <a:pPr marL="457200" marR="0" lvl="0" indent="-374650" algn="l" rtl="0">
              <a:lnSpc>
                <a:spcPct val="90000"/>
              </a:lnSpc>
              <a:spcBef>
                <a:spcPts val="0"/>
              </a:spcBef>
              <a:spcAft>
                <a:spcPts val="0"/>
              </a:spcAft>
              <a:buSzPct val="100000"/>
              <a:buFont typeface="Arial" panose="020B0604020202020204" pitchFamily="34" charset="0"/>
              <a:buChar char="•"/>
            </a:pPr>
            <a:r>
              <a:rPr lang="en" sz="1800" b="0" i="0" u="none" strike="noStrike" cap="none" dirty="0">
                <a:solidFill>
                  <a:srgbClr val="3F3F3F"/>
                </a:solidFill>
                <a:latin typeface="Calibri"/>
                <a:ea typeface="Calibri"/>
                <a:cs typeface="Calibri"/>
                <a:sym typeface="Calibri"/>
              </a:rPr>
              <a:t>Topics/Contents</a:t>
            </a:r>
          </a:p>
          <a:p>
            <a:pPr marL="914400" marR="0" lvl="1" indent="-361950" algn="l" rtl="0">
              <a:lnSpc>
                <a:spcPct val="90000"/>
              </a:lnSpc>
              <a:spcBef>
                <a:spcPts val="0"/>
              </a:spcBef>
              <a:buSzPct val="100000"/>
              <a:buFont typeface="Arial" panose="020B0604020202020204" pitchFamily="34" charset="0"/>
              <a:buChar char="•"/>
            </a:pPr>
            <a:r>
              <a:rPr lang="en" sz="1600" b="0" i="0" u="none" strike="noStrike" cap="none" dirty="0">
                <a:solidFill>
                  <a:srgbClr val="3F3F3F"/>
                </a:solidFill>
                <a:sym typeface="Calibri"/>
              </a:rPr>
              <a:t>Diabetes impact on a </a:t>
            </a:r>
            <a:r>
              <a:rPr lang="en" sz="1600" dirty="0"/>
              <a:t>student's</a:t>
            </a:r>
            <a:r>
              <a:rPr lang="en" sz="1600" b="0" i="0" u="none" strike="noStrike" cap="none" dirty="0">
                <a:solidFill>
                  <a:srgbClr val="3F3F3F"/>
                </a:solidFill>
                <a:sym typeface="Calibri"/>
              </a:rPr>
              <a:t> college experience</a:t>
            </a:r>
          </a:p>
          <a:p>
            <a:pPr marL="914400" marR="0" lvl="1" indent="-355600" algn="l" rtl="0">
              <a:lnSpc>
                <a:spcPct val="90000"/>
              </a:lnSpc>
              <a:spcBef>
                <a:spcPts val="300"/>
              </a:spcBef>
              <a:spcAft>
                <a:spcPts val="0"/>
              </a:spcAft>
              <a:buSzPct val="100000"/>
              <a:buFont typeface="Arial" panose="020B0604020202020204" pitchFamily="34" charset="0"/>
              <a:buChar char="•"/>
            </a:pPr>
            <a:r>
              <a:rPr lang="en" sz="1600" b="0" i="0" u="none" strike="noStrike" cap="none" dirty="0">
                <a:solidFill>
                  <a:srgbClr val="3F3F3F"/>
                </a:solidFill>
                <a:sym typeface="Calibri"/>
              </a:rPr>
              <a:t>Pictures of diabetes technology and therapies with explanations</a:t>
            </a:r>
          </a:p>
          <a:p>
            <a:pPr marL="914400" marR="0" lvl="1" indent="-355600" algn="l" rtl="0">
              <a:lnSpc>
                <a:spcPct val="90000"/>
              </a:lnSpc>
              <a:spcBef>
                <a:spcPts val="300"/>
              </a:spcBef>
              <a:spcAft>
                <a:spcPts val="0"/>
              </a:spcAft>
              <a:buSzPct val="100000"/>
              <a:buFont typeface="Arial" panose="020B0604020202020204" pitchFamily="34" charset="0"/>
              <a:buChar char="•"/>
            </a:pPr>
            <a:r>
              <a:rPr lang="en" sz="1600" b="0" i="0" u="none" strike="noStrike" cap="none" dirty="0">
                <a:solidFill>
                  <a:srgbClr val="3F3F3F"/>
                </a:solidFill>
                <a:sym typeface="Calibri"/>
              </a:rPr>
              <a:t>Mental health conditions to be aware of and how they may present in a young adult with diabetes</a:t>
            </a:r>
          </a:p>
          <a:p>
            <a:pPr marL="914400" marR="0" lvl="1" indent="-355600" algn="l" rtl="0">
              <a:lnSpc>
                <a:spcPct val="90000"/>
              </a:lnSpc>
              <a:spcBef>
                <a:spcPts val="300"/>
              </a:spcBef>
              <a:spcAft>
                <a:spcPts val="0"/>
              </a:spcAft>
              <a:buSzPct val="100000"/>
              <a:buFont typeface="Arial" panose="020B0604020202020204" pitchFamily="34" charset="0"/>
              <a:buChar char="•"/>
            </a:pPr>
            <a:r>
              <a:rPr lang="en" sz="1600" b="0" i="0" u="none" strike="noStrike" cap="none" dirty="0">
                <a:solidFill>
                  <a:srgbClr val="3F3F3F"/>
                </a:solidFill>
                <a:sym typeface="Calibri"/>
              </a:rPr>
              <a:t>Template letter for clinicians to approve accommodations</a:t>
            </a:r>
          </a:p>
          <a:p>
            <a:pPr marL="914400" marR="0" lvl="1" indent="-355600" algn="l" rtl="0">
              <a:lnSpc>
                <a:spcPct val="90000"/>
              </a:lnSpc>
              <a:spcBef>
                <a:spcPts val="0"/>
              </a:spcBef>
              <a:spcAft>
                <a:spcPts val="0"/>
              </a:spcAft>
              <a:buSzPct val="100000"/>
              <a:buFont typeface="Arial" panose="020B0604020202020204" pitchFamily="34" charset="0"/>
              <a:buChar char="•"/>
            </a:pPr>
            <a:r>
              <a:rPr lang="en" sz="1600" b="0" i="0" u="none" strike="noStrike" cap="none" dirty="0">
                <a:solidFill>
                  <a:schemeClr val="dk1"/>
                </a:solidFill>
                <a:sym typeface="Calibri"/>
              </a:rPr>
              <a:t>Case study – Stanford Vaden Health Center</a:t>
            </a:r>
          </a:p>
          <a:p>
            <a:pPr marL="292100" marR="0" lvl="0" indent="-285750" algn="l" rtl="0">
              <a:lnSpc>
                <a:spcPct val="90000"/>
              </a:lnSpc>
              <a:spcBef>
                <a:spcPts val="1200"/>
              </a:spcBef>
              <a:spcAft>
                <a:spcPts val="0"/>
              </a:spcAft>
              <a:buClr>
                <a:schemeClr val="accent1"/>
              </a:buClr>
              <a:buSzPct val="100000"/>
              <a:buFont typeface="Arial" panose="020B0604020202020204" pitchFamily="34" charset="0"/>
              <a:buChar char="•"/>
            </a:pPr>
            <a:endParaRPr sz="1500" b="0" i="0" u="none" strike="noStrike" cap="none" dirty="0">
              <a:solidFill>
                <a:srgbClr val="3F3F3F"/>
              </a:solidFill>
              <a:latin typeface="Calibri"/>
              <a:ea typeface="Calibri"/>
              <a:cs typeface="Calibri"/>
              <a:sym typeface="Calibri"/>
            </a:endParaRPr>
          </a:p>
        </p:txBody>
      </p:sp>
      <p:pic>
        <p:nvPicPr>
          <p:cNvPr id="310" name="Shape 310"/>
          <p:cNvPicPr preferRelativeResize="0"/>
          <p:nvPr/>
        </p:nvPicPr>
        <p:blipFill rotWithShape="1">
          <a:blip r:embed="rId3">
            <a:alphaModFix/>
          </a:blip>
          <a:srcRect/>
          <a:stretch/>
        </p:blipFill>
        <p:spPr>
          <a:xfrm>
            <a:off x="8487054" y="4811675"/>
            <a:ext cx="556800" cy="324300"/>
          </a:xfrm>
          <a:prstGeom prst="rect">
            <a:avLst/>
          </a:prstGeom>
          <a:noFill/>
          <a:ln>
            <a:noFill/>
          </a:ln>
        </p:spPr>
      </p:pic>
      <p:pic>
        <p:nvPicPr>
          <p:cNvPr id="2" name="Picture 1" descr="Photo of 11 CDN students. All students are wearing blue CDN Shirts. The student in the front of the group holds a college diabetes network banner. All students are smiling. "/>
          <p:cNvPicPr>
            <a:picLocks noChangeAspect="1"/>
          </p:cNvPicPr>
          <p:nvPr/>
        </p:nvPicPr>
        <p:blipFill>
          <a:blip r:embed="rId4"/>
          <a:stretch>
            <a:fillRect/>
          </a:stretch>
        </p:blipFill>
        <p:spPr>
          <a:xfrm>
            <a:off x="4450260" y="1610436"/>
            <a:ext cx="4489884" cy="260702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457200" y="266700"/>
            <a:ext cx="8229600" cy="857400"/>
          </a:xfrm>
          <a:prstGeom prst="rect">
            <a:avLst/>
          </a:prstGeom>
          <a:noFill/>
          <a:ln>
            <a:noFill/>
          </a:ln>
        </p:spPr>
        <p:txBody>
          <a:bodyPr lIns="68575" tIns="34275" rIns="68575" bIns="34275" anchor="b" anchorCtr="0">
            <a:noAutofit/>
          </a:bodyPr>
          <a:lstStyle/>
          <a:p>
            <a:pPr marL="0" marR="0" lvl="0" indent="0" algn="ctr" rtl="0">
              <a:lnSpc>
                <a:spcPct val="85000"/>
              </a:lnSpc>
              <a:spcBef>
                <a:spcPts val="0"/>
              </a:spcBef>
              <a:buClr>
                <a:srgbClr val="235AA9"/>
              </a:buClr>
              <a:buSzPct val="25000"/>
              <a:buFont typeface="Calibri"/>
              <a:buNone/>
            </a:pPr>
            <a:r>
              <a:rPr lang="en" sz="2400" b="0" i="0" u="none" strike="noStrike" cap="none">
                <a:solidFill>
                  <a:srgbClr val="235AA9"/>
                </a:solidFill>
                <a:latin typeface="Calibri"/>
                <a:ea typeface="Calibri"/>
                <a:cs typeface="Calibri"/>
                <a:sym typeface="Calibri"/>
              </a:rPr>
              <a:t>APPLICATION</a:t>
            </a:r>
            <a:r>
              <a:rPr lang="en" sz="2800" b="0" i="0" u="none" strike="noStrike" cap="none">
                <a:solidFill>
                  <a:srgbClr val="235AA9"/>
                </a:solidFill>
                <a:latin typeface="Calibri"/>
                <a:ea typeface="Calibri"/>
                <a:cs typeface="Calibri"/>
                <a:sym typeface="Calibri"/>
              </a:rPr>
              <a:t>:</a:t>
            </a:r>
            <a:br>
              <a:rPr lang="en" sz="3600" b="0" i="0" u="none" strike="noStrike" cap="none">
                <a:solidFill>
                  <a:srgbClr val="235AA9"/>
                </a:solidFill>
                <a:latin typeface="Calibri"/>
                <a:ea typeface="Calibri"/>
                <a:cs typeface="Calibri"/>
                <a:sym typeface="Calibri"/>
              </a:rPr>
            </a:br>
            <a:r>
              <a:rPr lang="en" sz="2000" b="0" i="0" u="none" strike="noStrike" cap="none">
                <a:solidFill>
                  <a:srgbClr val="235AA9"/>
                </a:solidFill>
                <a:latin typeface="Calibri"/>
                <a:ea typeface="Calibri"/>
                <a:cs typeface="Calibri"/>
                <a:sym typeface="Calibri"/>
              </a:rPr>
              <a:t>HOW </a:t>
            </a:r>
            <a:r>
              <a:rPr lang="en" sz="2000" b="0" i="1" u="none" strike="noStrike" cap="none">
                <a:solidFill>
                  <a:srgbClr val="235AA9"/>
                </a:solidFill>
                <a:latin typeface="Calibri"/>
                <a:ea typeface="Calibri"/>
                <a:cs typeface="Calibri"/>
                <a:sym typeface="Calibri"/>
              </a:rPr>
              <a:t>YOU</a:t>
            </a:r>
            <a:r>
              <a:rPr lang="en" sz="2000" b="0" i="0" u="none" strike="noStrike" cap="none">
                <a:solidFill>
                  <a:srgbClr val="235AA9"/>
                </a:solidFill>
                <a:latin typeface="Calibri"/>
                <a:ea typeface="Calibri"/>
                <a:cs typeface="Calibri"/>
                <a:sym typeface="Calibri"/>
              </a:rPr>
              <a:t> CAN USE THESE MATERIALS ON YOUR CAMPUS</a:t>
            </a:r>
          </a:p>
        </p:txBody>
      </p:sp>
      <p:sp>
        <p:nvSpPr>
          <p:cNvPr id="317" name="Shape 317"/>
          <p:cNvSpPr txBox="1">
            <a:spLocks noGrp="1"/>
          </p:cNvSpPr>
          <p:nvPr>
            <p:ph type="body" idx="1"/>
          </p:nvPr>
        </p:nvSpPr>
        <p:spPr>
          <a:xfrm>
            <a:off x="1447800" y="1276350"/>
            <a:ext cx="6172200" cy="3394200"/>
          </a:xfrm>
          <a:prstGeom prst="rect">
            <a:avLst/>
          </a:prstGeom>
          <a:noFill/>
          <a:ln>
            <a:noFill/>
          </a:ln>
        </p:spPr>
        <p:txBody>
          <a:bodyPr lIns="0" tIns="34275" rIns="0" bIns="34275" anchor="t" anchorCtr="0">
            <a:noAutofit/>
          </a:bodyPr>
          <a:lstStyle/>
          <a:p>
            <a:pPr marL="0" marR="0" lvl="0" indent="0" algn="ctr" rtl="0">
              <a:lnSpc>
                <a:spcPct val="100000"/>
              </a:lnSpc>
              <a:spcBef>
                <a:spcPts val="0"/>
              </a:spcBef>
              <a:spcAft>
                <a:spcPts val="0"/>
              </a:spcAft>
              <a:buClr>
                <a:schemeClr val="accent1"/>
              </a:buClr>
              <a:buSzPct val="25000"/>
              <a:buFont typeface="Calibri"/>
              <a:buNone/>
            </a:pPr>
            <a:r>
              <a:rPr lang="en" sz="1800" b="0" i="0" u="none" strike="noStrike" cap="none" dirty="0">
                <a:solidFill>
                  <a:schemeClr val="dk1"/>
                </a:solidFill>
                <a:latin typeface="Calibri"/>
                <a:ea typeface="Calibri"/>
                <a:cs typeface="Calibri"/>
                <a:sym typeface="Calibri"/>
              </a:rPr>
              <a:t>Distribute digital versions of CDN Off to College Booklets to incoming freshman with diabetes prior to their arrival on campus</a:t>
            </a:r>
          </a:p>
          <a:p>
            <a:pPr marL="0" marR="0" lvl="0" indent="0" algn="ctr" rtl="0">
              <a:lnSpc>
                <a:spcPct val="100000"/>
              </a:lnSpc>
              <a:spcBef>
                <a:spcPts val="900"/>
              </a:spcBef>
              <a:spcAft>
                <a:spcPts val="0"/>
              </a:spcAft>
              <a:buClr>
                <a:schemeClr val="accent1"/>
              </a:buClr>
              <a:buSzPct val="25000"/>
              <a:buFont typeface="Calibri"/>
              <a:buNone/>
            </a:pPr>
            <a:r>
              <a:rPr lang="en" sz="1800" b="0" i="0" u="none" strike="noStrike" cap="none" dirty="0">
                <a:solidFill>
                  <a:schemeClr val="dk1"/>
                </a:solidFill>
                <a:latin typeface="Calibri"/>
                <a:ea typeface="Calibri"/>
                <a:cs typeface="Calibri"/>
                <a:sym typeface="Calibri"/>
              </a:rPr>
              <a:t>Order </a:t>
            </a:r>
            <a:r>
              <a:rPr lang="en" sz="1800" b="0" i="0" u="none" strike="noStrike" cap="none" dirty="0">
                <a:solidFill>
                  <a:srgbClr val="ED1470"/>
                </a:solidFill>
                <a:latin typeface="Calibri"/>
                <a:ea typeface="Calibri"/>
                <a:cs typeface="Calibri"/>
                <a:sym typeface="Calibri"/>
              </a:rPr>
              <a:t>hard copies</a:t>
            </a:r>
            <a:r>
              <a:rPr lang="en" sz="1800" b="0" i="0" u="none" strike="noStrike" cap="none" dirty="0">
                <a:solidFill>
                  <a:schemeClr val="lt1"/>
                </a:solidFill>
                <a:latin typeface="Calibri"/>
                <a:ea typeface="Calibri"/>
                <a:cs typeface="Calibri"/>
                <a:sym typeface="Calibri"/>
              </a:rPr>
              <a:t> </a:t>
            </a:r>
            <a:r>
              <a:rPr lang="en" sz="1800" b="0" i="0" u="none" strike="noStrike" cap="none" dirty="0">
                <a:solidFill>
                  <a:schemeClr val="dk1"/>
                </a:solidFill>
                <a:latin typeface="Calibri"/>
                <a:ea typeface="Calibri"/>
                <a:cs typeface="Calibri"/>
                <a:sym typeface="Calibri"/>
              </a:rPr>
              <a:t>of the Off to College booklets and make available in health center, counseling center, and disability services </a:t>
            </a:r>
            <a:r>
              <a:rPr lang="en" sz="1800" b="0" i="0" u="none" strike="noStrike" cap="none" dirty="0">
                <a:solidFill>
                  <a:srgbClr val="ED1470"/>
                </a:solidFill>
                <a:latin typeface="Calibri"/>
                <a:ea typeface="Calibri"/>
                <a:cs typeface="Calibri"/>
                <a:sym typeface="Calibri"/>
              </a:rPr>
              <a:t>waiting rooms </a:t>
            </a:r>
            <a:r>
              <a:rPr lang="en" sz="1800" b="0" i="0" u="none" strike="noStrike" cap="none" dirty="0">
                <a:solidFill>
                  <a:schemeClr val="dk1"/>
                </a:solidFill>
                <a:latin typeface="Calibri"/>
                <a:ea typeface="Calibri"/>
                <a:cs typeface="Calibri"/>
                <a:sym typeface="Calibri"/>
              </a:rPr>
              <a:t>and </a:t>
            </a:r>
            <a:r>
              <a:rPr lang="en" sz="1800" b="0" i="0" u="none" strike="noStrike" cap="none" dirty="0">
                <a:solidFill>
                  <a:srgbClr val="ED1470"/>
                </a:solidFill>
                <a:latin typeface="Calibri"/>
                <a:ea typeface="Calibri"/>
                <a:cs typeface="Calibri"/>
                <a:sym typeface="Calibri"/>
              </a:rPr>
              <a:t>exam rooms</a:t>
            </a:r>
          </a:p>
          <a:p>
            <a:pPr marL="0" marR="0" lvl="0" indent="0" algn="ctr" rtl="0">
              <a:lnSpc>
                <a:spcPct val="90000"/>
              </a:lnSpc>
              <a:spcBef>
                <a:spcPts val="900"/>
              </a:spcBef>
              <a:spcAft>
                <a:spcPts val="0"/>
              </a:spcAft>
              <a:buClr>
                <a:schemeClr val="accent1"/>
              </a:buClr>
              <a:buSzPct val="25000"/>
              <a:buFont typeface="Calibri"/>
              <a:buNone/>
            </a:pPr>
            <a:r>
              <a:rPr lang="en" sz="1800" b="0" i="0" u="none" strike="noStrike" cap="none" dirty="0">
                <a:solidFill>
                  <a:schemeClr val="dk1"/>
                </a:solidFill>
                <a:latin typeface="Calibri"/>
                <a:ea typeface="Calibri"/>
                <a:cs typeface="Calibri"/>
                <a:sym typeface="Calibri"/>
              </a:rPr>
              <a:t>Sign up for the CDN Campus Toolkit pilot program</a:t>
            </a:r>
          </a:p>
        </p:txBody>
      </p:sp>
      <p:pic>
        <p:nvPicPr>
          <p:cNvPr id="318" name="Shape 318"/>
          <p:cNvPicPr preferRelativeResize="0"/>
          <p:nvPr/>
        </p:nvPicPr>
        <p:blipFill rotWithShape="1">
          <a:blip r:embed="rId3">
            <a:alphaModFix/>
          </a:blip>
          <a:srcRect/>
          <a:stretch/>
        </p:blipFill>
        <p:spPr>
          <a:xfrm>
            <a:off x="8487054" y="4811675"/>
            <a:ext cx="556800" cy="324300"/>
          </a:xfrm>
          <a:prstGeom prst="rect">
            <a:avLst/>
          </a:prstGeom>
          <a:noFill/>
          <a:ln>
            <a:noFill/>
          </a:ln>
        </p:spPr>
      </p:pic>
      <p:sp>
        <p:nvSpPr>
          <p:cNvPr id="319" name="Shape 319"/>
          <p:cNvSpPr txBox="1"/>
          <p:nvPr/>
        </p:nvSpPr>
        <p:spPr>
          <a:xfrm>
            <a:off x="1733909" y="4244196"/>
            <a:ext cx="5886000" cy="392400"/>
          </a:xfrm>
          <a:prstGeom prst="rect">
            <a:avLst/>
          </a:prstGeom>
          <a:noFill/>
          <a:ln>
            <a:noFill/>
          </a:ln>
        </p:spPr>
        <p:txBody>
          <a:bodyPr lIns="68575" tIns="34275" rIns="68575" bIns="34275" anchor="t" anchorCtr="0">
            <a:noAutofit/>
          </a:bodyPr>
          <a:lstStyle/>
          <a:p>
            <a:pPr marL="0" marR="0" lvl="0" indent="0" algn="ctr" rtl="0">
              <a:spcBef>
                <a:spcPts val="0"/>
              </a:spcBef>
              <a:buSzPct val="25000"/>
              <a:buNone/>
            </a:pPr>
            <a:r>
              <a:rPr lang="en" sz="2100" u="sng">
                <a:solidFill>
                  <a:schemeClr val="hlink"/>
                </a:solidFill>
                <a:latin typeface="Calibri"/>
                <a:ea typeface="Calibri"/>
                <a:cs typeface="Calibri"/>
                <a:sym typeface="Calibri"/>
                <a:hlinkClick r:id="rId4"/>
              </a:rPr>
              <a:t>www.collegediabetesnetwork.org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822959" y="214952"/>
            <a:ext cx="7543800" cy="1088100"/>
          </a:xfrm>
          <a:prstGeom prst="rect">
            <a:avLst/>
          </a:prstGeom>
          <a:noFill/>
          <a:ln>
            <a:noFill/>
          </a:ln>
        </p:spPr>
        <p:txBody>
          <a:bodyPr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sz="3600" b="0" i="0" u="none" strike="noStrike" cap="none">
                <a:solidFill>
                  <a:srgbClr val="3F3F3F"/>
                </a:solidFill>
                <a:latin typeface="Calibri"/>
                <a:ea typeface="Calibri"/>
                <a:cs typeface="Calibri"/>
                <a:sym typeface="Calibri"/>
              </a:rPr>
              <a:t>Students with other Chronic Illnesses</a:t>
            </a:r>
          </a:p>
        </p:txBody>
      </p:sp>
      <p:sp>
        <p:nvSpPr>
          <p:cNvPr id="326" name="Shape 326"/>
          <p:cNvSpPr txBox="1">
            <a:spLocks noGrp="1"/>
          </p:cNvSpPr>
          <p:nvPr>
            <p:ph type="body" idx="1"/>
          </p:nvPr>
        </p:nvSpPr>
        <p:spPr>
          <a:xfrm>
            <a:off x="822959" y="1384300"/>
            <a:ext cx="4119900" cy="3017400"/>
          </a:xfrm>
          <a:prstGeom prst="rect">
            <a:avLst/>
          </a:prstGeom>
          <a:noFill/>
          <a:ln>
            <a:noFill/>
          </a:ln>
        </p:spPr>
        <p:txBody>
          <a:bodyPr lIns="0" tIns="34275" rIns="0" bIns="34275" anchor="t" anchorCtr="0">
            <a:noAutofit/>
          </a:bodyPr>
          <a:lstStyle/>
          <a:p>
            <a:pPr marL="457200" marR="0" lvl="0" indent="-323850" algn="l" rtl="0">
              <a:lnSpc>
                <a:spcPct val="100000"/>
              </a:lnSpc>
              <a:spcBef>
                <a:spcPts val="0"/>
              </a:spcBef>
              <a:spcAft>
                <a:spcPts val="500"/>
              </a:spcAft>
              <a:buSzPct val="100000"/>
              <a:buFont typeface="Arial" panose="020B0604020202020204" pitchFamily="34" charset="0"/>
              <a:buChar char="•"/>
            </a:pPr>
            <a:r>
              <a:rPr lang="en" sz="1500" b="0" i="0" u="none" strike="noStrike" cap="none" dirty="0">
                <a:solidFill>
                  <a:srgbClr val="3F3F3F"/>
                </a:solidFill>
                <a:latin typeface="Calibri"/>
                <a:ea typeface="Calibri"/>
                <a:cs typeface="Calibri"/>
                <a:sym typeface="Calibri"/>
              </a:rPr>
              <a:t>20% of US youth have a chronic medical condition or special health care need.</a:t>
            </a:r>
          </a:p>
          <a:p>
            <a:pPr marL="457200" marR="0" lvl="0" indent="-323850" algn="l" rtl="0">
              <a:lnSpc>
                <a:spcPct val="90000"/>
              </a:lnSpc>
              <a:spcBef>
                <a:spcPts val="1100"/>
              </a:spcBef>
              <a:spcAft>
                <a:spcPts val="0"/>
              </a:spcAft>
              <a:buSzPct val="100000"/>
              <a:buFont typeface="Arial" panose="020B0604020202020204" pitchFamily="34" charset="0"/>
              <a:buChar char="•"/>
            </a:pPr>
            <a:r>
              <a:rPr lang="en" sz="1500" b="0" i="0" u="none" strike="noStrike" cap="none" dirty="0">
                <a:solidFill>
                  <a:srgbClr val="3F3F3F"/>
                </a:solidFill>
                <a:latin typeface="Calibri"/>
                <a:ea typeface="Calibri"/>
                <a:cs typeface="Calibri"/>
                <a:sym typeface="Calibri"/>
              </a:rPr>
              <a:t>Transition is always important – transition to college is often left out of health care transition</a:t>
            </a:r>
          </a:p>
          <a:p>
            <a:pPr marL="914400" marR="0" lvl="1" indent="-317500" algn="l" rtl="0">
              <a:lnSpc>
                <a:spcPct val="90000"/>
              </a:lnSpc>
              <a:spcBef>
                <a:spcPts val="300"/>
              </a:spcBef>
              <a:spcAft>
                <a:spcPts val="0"/>
              </a:spcAft>
              <a:buSzPct val="100000"/>
              <a:buFont typeface="Arial" panose="020B0604020202020204" pitchFamily="34" charset="0"/>
              <a:buChar char="•"/>
            </a:pPr>
            <a:r>
              <a:rPr lang="en" sz="1400" b="0" i="0" u="none" strike="noStrike" cap="none" dirty="0">
                <a:solidFill>
                  <a:srgbClr val="3F3F3F"/>
                </a:solidFill>
                <a:latin typeface="Calibri"/>
                <a:ea typeface="Calibri"/>
                <a:cs typeface="Calibri"/>
                <a:sym typeface="Calibri"/>
              </a:rPr>
              <a:t>transition.gov</a:t>
            </a:r>
          </a:p>
          <a:p>
            <a:pPr marL="914400" marR="0" lvl="1" indent="-317500" algn="l" rtl="0">
              <a:lnSpc>
                <a:spcPct val="100000"/>
              </a:lnSpc>
              <a:spcBef>
                <a:spcPts val="500"/>
              </a:spcBef>
              <a:spcAft>
                <a:spcPts val="500"/>
              </a:spcAft>
              <a:buSzPct val="100000"/>
              <a:buFont typeface="Arial" panose="020B0604020202020204" pitchFamily="34" charset="0"/>
              <a:buChar char="•"/>
            </a:pPr>
            <a:r>
              <a:rPr lang="en" sz="1400" b="0" i="0" u="none" strike="noStrike" cap="none" dirty="0">
                <a:solidFill>
                  <a:srgbClr val="3F3F3F"/>
                </a:solidFill>
                <a:latin typeface="Calibri"/>
                <a:ea typeface="Calibri"/>
                <a:cs typeface="Calibri"/>
                <a:sym typeface="Calibri"/>
              </a:rPr>
              <a:t>Few colleges have systems to identify and track students with chronic illnesses</a:t>
            </a:r>
          </a:p>
          <a:p>
            <a:pPr marL="457200" marR="0" lvl="0" indent="-323850" algn="l" rtl="0">
              <a:lnSpc>
                <a:spcPct val="100000"/>
              </a:lnSpc>
              <a:spcBef>
                <a:spcPts val="1200"/>
              </a:spcBef>
              <a:spcAft>
                <a:spcPts val="500"/>
              </a:spcAft>
              <a:buSzPct val="100000"/>
              <a:buFont typeface="Arial" panose="020B0604020202020204" pitchFamily="34" charset="0"/>
              <a:buChar char="•"/>
            </a:pPr>
            <a:r>
              <a:rPr lang="en" sz="1500" b="0" i="0" u="none" strike="noStrike" cap="none" dirty="0">
                <a:solidFill>
                  <a:srgbClr val="3F3F3F"/>
                </a:solidFill>
                <a:latin typeface="Calibri"/>
                <a:ea typeface="Calibri"/>
                <a:cs typeface="Calibri"/>
                <a:sym typeface="Calibri"/>
              </a:rPr>
              <a:t>Support groups</a:t>
            </a:r>
          </a:p>
          <a:p>
            <a:pPr marL="457200" marR="0" lvl="0" indent="-323850" algn="l" rtl="0">
              <a:lnSpc>
                <a:spcPct val="90000"/>
              </a:lnSpc>
              <a:spcBef>
                <a:spcPts val="1100"/>
              </a:spcBef>
              <a:spcAft>
                <a:spcPts val="0"/>
              </a:spcAft>
              <a:buSzPct val="100000"/>
              <a:buFont typeface="Arial" panose="020B0604020202020204" pitchFamily="34" charset="0"/>
              <a:buChar char="•"/>
            </a:pPr>
            <a:r>
              <a:rPr lang="en" sz="1500" b="0" i="0" u="none" strike="noStrike" cap="none" dirty="0">
                <a:solidFill>
                  <a:srgbClr val="3F3F3F"/>
                </a:solidFill>
                <a:latin typeface="Calibri"/>
                <a:ea typeface="Calibri"/>
                <a:cs typeface="Calibri"/>
                <a:sym typeface="Calibri"/>
              </a:rPr>
              <a:t>Use elements of the toolkit</a:t>
            </a:r>
          </a:p>
          <a:p>
            <a:pPr marL="63500" marR="0" lvl="0" indent="-57150" algn="l" rtl="0">
              <a:lnSpc>
                <a:spcPct val="90000"/>
              </a:lnSpc>
              <a:spcBef>
                <a:spcPts val="1100"/>
              </a:spcBef>
              <a:spcAft>
                <a:spcPts val="0"/>
              </a:spcAft>
              <a:buClr>
                <a:schemeClr val="accent1"/>
              </a:buClr>
              <a:buSzPct val="100000"/>
              <a:buFont typeface="Calibri"/>
              <a:buNone/>
            </a:pPr>
            <a:endParaRPr sz="1500" b="0" i="0" u="none" strike="noStrike" cap="none" dirty="0">
              <a:solidFill>
                <a:srgbClr val="3F3F3F"/>
              </a:solidFill>
              <a:latin typeface="Calibri"/>
              <a:ea typeface="Calibri"/>
              <a:cs typeface="Calibri"/>
              <a:sym typeface="Calibri"/>
            </a:endParaRPr>
          </a:p>
          <a:p>
            <a:pPr marL="63500" marR="0" lvl="0" indent="-57150" algn="l" rtl="0">
              <a:lnSpc>
                <a:spcPct val="90000"/>
              </a:lnSpc>
              <a:spcBef>
                <a:spcPts val="1100"/>
              </a:spcBef>
              <a:spcAft>
                <a:spcPts val="0"/>
              </a:spcAft>
              <a:buClr>
                <a:schemeClr val="accent1"/>
              </a:buClr>
              <a:buSzPct val="100000"/>
              <a:buFont typeface="Calibri"/>
              <a:buNone/>
            </a:pPr>
            <a:endParaRPr sz="1500" b="0" i="0" u="none" strike="noStrike" cap="none" dirty="0">
              <a:solidFill>
                <a:srgbClr val="3F3F3F"/>
              </a:solidFill>
              <a:latin typeface="Calibri"/>
              <a:ea typeface="Calibri"/>
              <a:cs typeface="Calibri"/>
              <a:sym typeface="Calibri"/>
            </a:endParaRPr>
          </a:p>
        </p:txBody>
      </p:sp>
      <p:pic>
        <p:nvPicPr>
          <p:cNvPr id="327" name="Shape 327"/>
          <p:cNvPicPr preferRelativeResize="0"/>
          <p:nvPr/>
        </p:nvPicPr>
        <p:blipFill rotWithShape="1">
          <a:blip r:embed="rId3">
            <a:alphaModFix/>
          </a:blip>
          <a:srcRect/>
          <a:stretch/>
        </p:blipFill>
        <p:spPr>
          <a:xfrm>
            <a:off x="8487054" y="4811675"/>
            <a:ext cx="556800" cy="324300"/>
          </a:xfrm>
          <a:prstGeom prst="rect">
            <a:avLst/>
          </a:prstGeom>
          <a:noFill/>
          <a:ln>
            <a:noFill/>
          </a:ln>
        </p:spPr>
      </p:pic>
      <p:pic>
        <p:nvPicPr>
          <p:cNvPr id="328" name="Shape 328" descr="Image reads &quot;not every disability is visible&quot;. A caretoon person stands while the percieved shadow of the standing person is a person sitting in a wheelchair. "/>
          <p:cNvPicPr preferRelativeResize="0"/>
          <p:nvPr/>
        </p:nvPicPr>
        <p:blipFill rotWithShape="1">
          <a:blip r:embed="rId4">
            <a:alphaModFix/>
          </a:blip>
          <a:srcRect/>
          <a:stretch/>
        </p:blipFill>
        <p:spPr>
          <a:xfrm>
            <a:off x="5124090" y="1384300"/>
            <a:ext cx="3144599" cy="3144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822959" y="214952"/>
            <a:ext cx="7543800" cy="1088100"/>
          </a:xfrm>
          <a:prstGeom prst="rect">
            <a:avLst/>
          </a:prstGeom>
          <a:noFill/>
          <a:ln>
            <a:noFill/>
          </a:ln>
        </p:spPr>
        <p:txBody>
          <a:bodyPr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sz="3600" b="0" i="0" u="none" strike="noStrike" cap="none">
                <a:solidFill>
                  <a:srgbClr val="3F3F3F"/>
                </a:solidFill>
                <a:latin typeface="Calibri"/>
                <a:ea typeface="Calibri"/>
                <a:cs typeface="Calibri"/>
                <a:sym typeface="Calibri"/>
              </a:rPr>
              <a:t>What’s Next?</a:t>
            </a:r>
          </a:p>
        </p:txBody>
      </p:sp>
      <p:sp>
        <p:nvSpPr>
          <p:cNvPr id="335" name="Shape 335"/>
          <p:cNvSpPr txBox="1">
            <a:spLocks noGrp="1"/>
          </p:cNvSpPr>
          <p:nvPr>
            <p:ph type="body" idx="1"/>
          </p:nvPr>
        </p:nvSpPr>
        <p:spPr>
          <a:xfrm>
            <a:off x="822959" y="1384300"/>
            <a:ext cx="7543800" cy="3017400"/>
          </a:xfrm>
          <a:prstGeom prst="rect">
            <a:avLst/>
          </a:prstGeom>
          <a:noFill/>
          <a:ln>
            <a:noFill/>
          </a:ln>
        </p:spPr>
        <p:txBody>
          <a:bodyPr lIns="0" tIns="34275" rIns="0" bIns="34275" anchor="t" anchorCtr="0">
            <a:noAutofit/>
          </a:bodyPr>
          <a:lstStyle/>
          <a:p>
            <a:pPr marL="457200" marR="0" lvl="0" indent="-317500" algn="l" rtl="0">
              <a:lnSpc>
                <a:spcPct val="90000"/>
              </a:lnSpc>
              <a:spcBef>
                <a:spcPts val="0"/>
              </a:spcBef>
              <a:spcAft>
                <a:spcPts val="0"/>
              </a:spcAft>
              <a:buSzPct val="100000"/>
              <a:buFont typeface="Arial" panose="020B0604020202020204" pitchFamily="34" charset="0"/>
              <a:buChar char="•"/>
            </a:pPr>
            <a:r>
              <a:rPr lang="en" sz="1400" b="0" i="0" u="none" strike="noStrike" cap="none" dirty="0">
                <a:solidFill>
                  <a:srgbClr val="3F3F3F"/>
                </a:solidFill>
                <a:latin typeface="Calibri"/>
                <a:ea typeface="Calibri"/>
                <a:cs typeface="Calibri"/>
                <a:sym typeface="Calibri"/>
              </a:rPr>
              <a:t>After the pilot year of the Campus Toolkits in 2017-18, the Campus Toolkits will be available nationally for the 2018-2019 school year</a:t>
            </a:r>
          </a:p>
          <a:p>
            <a:pPr marL="914400" marR="0" lvl="1" indent="-304800" algn="l" rtl="0">
              <a:lnSpc>
                <a:spcPct val="90000"/>
              </a:lnSpc>
              <a:spcBef>
                <a:spcPts val="500"/>
              </a:spcBef>
              <a:spcAft>
                <a:spcPts val="0"/>
              </a:spcAft>
              <a:buSzPct val="100000"/>
              <a:buFont typeface="Arial" panose="020B0604020202020204" pitchFamily="34" charset="0"/>
              <a:buChar char="•"/>
            </a:pPr>
            <a:r>
              <a:rPr lang="en" sz="1200" b="0" i="0" u="none" strike="noStrike" cap="none" dirty="0">
                <a:solidFill>
                  <a:srgbClr val="3F3F3F"/>
                </a:solidFill>
                <a:latin typeface="Calibri"/>
                <a:ea typeface="Calibri"/>
                <a:cs typeface="Calibri"/>
                <a:sym typeface="Calibri"/>
              </a:rPr>
              <a:t>The CDN Campus Advisory Committee will be reviewing pilot program data in early 2018 to make revisions for the national launch.</a:t>
            </a:r>
          </a:p>
          <a:p>
            <a:pPr marL="914400" marR="0" lvl="1" indent="-304800" algn="l" rtl="0">
              <a:lnSpc>
                <a:spcPct val="90000"/>
              </a:lnSpc>
              <a:spcBef>
                <a:spcPts val="500"/>
              </a:spcBef>
              <a:spcAft>
                <a:spcPts val="0"/>
              </a:spcAft>
              <a:buSzPct val="100000"/>
              <a:buFont typeface="Arial" panose="020B0604020202020204" pitchFamily="34" charset="0"/>
              <a:buChar char="•"/>
            </a:pPr>
            <a:r>
              <a:rPr lang="en" sz="1200" b="0" i="0" u="none" strike="noStrike" cap="none" dirty="0">
                <a:solidFill>
                  <a:srgbClr val="3F3F3F"/>
                </a:solidFill>
                <a:latin typeface="Calibri"/>
                <a:ea typeface="Calibri"/>
                <a:cs typeface="Calibri"/>
                <a:sym typeface="Calibri"/>
              </a:rPr>
              <a:t>Pre, mid, and post evaluations will be conducted with pilot schools</a:t>
            </a:r>
          </a:p>
          <a:p>
            <a:pPr marL="914400" marR="0" lvl="1" indent="-304800" algn="l" rtl="0">
              <a:lnSpc>
                <a:spcPct val="90000"/>
              </a:lnSpc>
              <a:spcBef>
                <a:spcPts val="500"/>
              </a:spcBef>
              <a:spcAft>
                <a:spcPts val="0"/>
              </a:spcAft>
              <a:buSzPct val="100000"/>
              <a:buFont typeface="Arial" panose="020B0604020202020204" pitchFamily="34" charset="0"/>
              <a:buChar char="•"/>
            </a:pPr>
            <a:r>
              <a:rPr lang="en" sz="1200" b="0" i="0" u="none" strike="noStrike" cap="none" dirty="0">
                <a:solidFill>
                  <a:srgbClr val="3F3F3F"/>
                </a:solidFill>
                <a:latin typeface="Calibri"/>
                <a:ea typeface="Calibri"/>
                <a:cs typeface="Calibri"/>
                <a:sym typeface="Calibri"/>
              </a:rPr>
              <a:t>All pilot schools must have all three departments on board to participate</a:t>
            </a:r>
          </a:p>
          <a:p>
            <a:pPr marL="285750" marR="0" lvl="0" indent="-285750" algn="l" rtl="0">
              <a:lnSpc>
                <a:spcPct val="90000"/>
              </a:lnSpc>
              <a:spcBef>
                <a:spcPts val="500"/>
              </a:spcBef>
              <a:spcAft>
                <a:spcPts val="0"/>
              </a:spcAft>
              <a:buFont typeface="Arial" panose="020B0604020202020204" pitchFamily="34" charset="0"/>
              <a:buChar char="•"/>
            </a:pPr>
            <a:endParaRPr sz="1400" dirty="0"/>
          </a:p>
          <a:p>
            <a:pPr marL="457200" marR="0" lvl="0" indent="-317500" algn="l" rtl="0">
              <a:lnSpc>
                <a:spcPct val="90000"/>
              </a:lnSpc>
              <a:spcBef>
                <a:spcPts val="500"/>
              </a:spcBef>
              <a:spcAft>
                <a:spcPts val="0"/>
              </a:spcAft>
              <a:buSzPct val="100000"/>
              <a:buFont typeface="Arial" panose="020B0604020202020204" pitchFamily="34" charset="0"/>
              <a:buChar char="•"/>
            </a:pPr>
            <a:r>
              <a:rPr lang="en" sz="1400" b="0" i="0" u="none" strike="noStrike" cap="none" dirty="0">
                <a:solidFill>
                  <a:srgbClr val="3F3F3F"/>
                </a:solidFill>
                <a:latin typeface="Calibri"/>
                <a:ea typeface="Calibri"/>
                <a:cs typeface="Calibri"/>
                <a:sym typeface="Calibri"/>
              </a:rPr>
              <a:t>Other resources launching in 2017</a:t>
            </a:r>
          </a:p>
          <a:p>
            <a:pPr marL="914400" marR="0" lvl="1" indent="-304800" algn="l" rtl="0">
              <a:lnSpc>
                <a:spcPct val="90000"/>
              </a:lnSpc>
              <a:spcBef>
                <a:spcPts val="500"/>
              </a:spcBef>
              <a:spcAft>
                <a:spcPts val="0"/>
              </a:spcAft>
              <a:buSzPct val="100000"/>
              <a:buFont typeface="Arial" panose="020B0604020202020204" pitchFamily="34" charset="0"/>
              <a:buChar char="•"/>
            </a:pPr>
            <a:r>
              <a:rPr lang="en" sz="1200" b="0" i="0" u="none" strike="noStrike" cap="none" dirty="0">
                <a:solidFill>
                  <a:srgbClr val="3F3F3F"/>
                </a:solidFill>
                <a:latin typeface="Calibri"/>
                <a:ea typeface="Calibri"/>
                <a:cs typeface="Calibri"/>
                <a:sym typeface="Calibri"/>
              </a:rPr>
              <a:t>“Off to Work Guide” for young adults with disabilities entering the workforce</a:t>
            </a:r>
          </a:p>
          <a:p>
            <a:pPr marL="914400" marR="0" lvl="1" indent="-304800" algn="l" rtl="0">
              <a:lnSpc>
                <a:spcPct val="90000"/>
              </a:lnSpc>
              <a:spcBef>
                <a:spcPts val="500"/>
              </a:spcBef>
              <a:spcAft>
                <a:spcPts val="0"/>
              </a:spcAft>
              <a:buSzPct val="100000"/>
              <a:buFont typeface="Arial" panose="020B0604020202020204" pitchFamily="34" charset="0"/>
              <a:buChar char="•"/>
            </a:pPr>
            <a:r>
              <a:rPr lang="en" sz="1200" b="0" i="0" u="none" strike="noStrike" cap="none" dirty="0">
                <a:solidFill>
                  <a:srgbClr val="3F3F3F"/>
                </a:solidFill>
                <a:latin typeface="Calibri"/>
                <a:ea typeface="Calibri"/>
                <a:cs typeface="Calibri"/>
                <a:sym typeface="Calibri"/>
              </a:rPr>
              <a:t>Newly diagnosed young adult resources (for those diagnosed with type 1 diabetes between the ages of 17-25)</a:t>
            </a:r>
          </a:p>
          <a:p>
            <a:pPr marL="914400" marR="0" lvl="1" indent="-304800" algn="l" rtl="0">
              <a:lnSpc>
                <a:spcPct val="90000"/>
              </a:lnSpc>
              <a:spcBef>
                <a:spcPts val="500"/>
              </a:spcBef>
              <a:spcAft>
                <a:spcPts val="0"/>
              </a:spcAft>
              <a:buSzPct val="100000"/>
              <a:buFont typeface="Arial" panose="020B0604020202020204" pitchFamily="34" charset="0"/>
              <a:buChar char="•"/>
            </a:pPr>
            <a:r>
              <a:rPr lang="en" sz="1200" b="0" i="0" u="none" strike="noStrike" cap="none" dirty="0">
                <a:solidFill>
                  <a:srgbClr val="3F3F3F"/>
                </a:solidFill>
                <a:latin typeface="Calibri"/>
                <a:ea typeface="Calibri"/>
                <a:cs typeface="Calibri"/>
                <a:sym typeface="Calibri"/>
              </a:rPr>
              <a:t>Mental health webinar for young adults and clinicians</a:t>
            </a:r>
          </a:p>
          <a:p>
            <a:pPr marL="914400" marR="0" lvl="1" indent="-304800" algn="l" rtl="0">
              <a:lnSpc>
                <a:spcPct val="90000"/>
              </a:lnSpc>
              <a:spcBef>
                <a:spcPts val="500"/>
              </a:spcBef>
              <a:spcAft>
                <a:spcPts val="0"/>
              </a:spcAft>
              <a:buSzPct val="100000"/>
              <a:buFont typeface="Arial" panose="020B0604020202020204" pitchFamily="34" charset="0"/>
              <a:buChar char="•"/>
            </a:pPr>
            <a:r>
              <a:rPr lang="en" sz="1200" b="0" i="0" u="none" strike="noStrike" cap="none" dirty="0">
                <a:solidFill>
                  <a:srgbClr val="3F3F3F"/>
                </a:solidFill>
                <a:latin typeface="Calibri"/>
                <a:ea typeface="Calibri"/>
                <a:cs typeface="Calibri"/>
                <a:sym typeface="Calibri"/>
              </a:rPr>
              <a:t>Continued growth of CDN Chapter Network for peer-to-peer connections of young adults with and affected by diabetes on college campuses</a:t>
            </a:r>
          </a:p>
          <a:p>
            <a:pPr marL="292100" marR="0" lvl="2" indent="0" algn="l" rtl="0">
              <a:lnSpc>
                <a:spcPct val="90000"/>
              </a:lnSpc>
              <a:spcBef>
                <a:spcPts val="500"/>
              </a:spcBef>
              <a:spcAft>
                <a:spcPts val="0"/>
              </a:spcAft>
              <a:buClr>
                <a:schemeClr val="accent1"/>
              </a:buClr>
              <a:buSzPct val="25000"/>
              <a:buFont typeface="Calibri"/>
              <a:buNone/>
            </a:pPr>
            <a:endParaRPr sz="1100" b="0" i="0" u="none" strike="noStrike" cap="none" dirty="0">
              <a:solidFill>
                <a:srgbClr val="3F3F3F"/>
              </a:solidFill>
              <a:latin typeface="Calibri"/>
              <a:ea typeface="Calibri"/>
              <a:cs typeface="Calibri"/>
              <a:sym typeface="Calibri"/>
            </a:endParaRPr>
          </a:p>
        </p:txBody>
      </p:sp>
      <p:pic>
        <p:nvPicPr>
          <p:cNvPr id="4" name="Shape 173"/>
          <p:cNvPicPr preferRelativeResize="0"/>
          <p:nvPr/>
        </p:nvPicPr>
        <p:blipFill rotWithShape="1">
          <a:blip r:embed="rId3">
            <a:alphaModFix/>
          </a:blip>
          <a:srcRect/>
          <a:stretch/>
        </p:blipFill>
        <p:spPr>
          <a:xfrm>
            <a:off x="8487054" y="4811675"/>
            <a:ext cx="556800" cy="3243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822959" y="214952"/>
            <a:ext cx="7543800" cy="1088100"/>
          </a:xfrm>
          <a:prstGeom prst="rect">
            <a:avLst/>
          </a:prstGeom>
          <a:noFill/>
          <a:ln>
            <a:noFill/>
          </a:ln>
        </p:spPr>
        <p:txBody>
          <a:bodyPr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sz="3600" b="0" i="0" u="none" strike="noStrike" cap="none">
                <a:solidFill>
                  <a:srgbClr val="3F3F3F"/>
                </a:solidFill>
                <a:latin typeface="Calibri"/>
                <a:ea typeface="Calibri"/>
                <a:cs typeface="Calibri"/>
                <a:sym typeface="Calibri"/>
              </a:rPr>
              <a:t>How to order Off to College Materials	</a:t>
            </a:r>
          </a:p>
        </p:txBody>
      </p:sp>
      <p:sp>
        <p:nvSpPr>
          <p:cNvPr id="342" name="Shape 342"/>
          <p:cNvSpPr txBox="1">
            <a:spLocks noGrp="1"/>
          </p:cNvSpPr>
          <p:nvPr>
            <p:ph type="body" idx="1"/>
          </p:nvPr>
        </p:nvSpPr>
        <p:spPr>
          <a:xfrm>
            <a:off x="822959" y="1384300"/>
            <a:ext cx="7543800" cy="3017400"/>
          </a:xfrm>
          <a:prstGeom prst="rect">
            <a:avLst/>
          </a:prstGeom>
          <a:noFill/>
          <a:ln>
            <a:noFill/>
          </a:ln>
        </p:spPr>
        <p:txBody>
          <a:bodyPr lIns="0" tIns="34275" rIns="0" bIns="34275" anchor="t" anchorCtr="0">
            <a:noAutofit/>
          </a:bodyPr>
          <a:lstStyle/>
          <a:p>
            <a:pPr marL="63500" marR="0" lvl="0" indent="-57150" algn="l" rtl="0">
              <a:lnSpc>
                <a:spcPct val="90000"/>
              </a:lnSpc>
              <a:spcBef>
                <a:spcPts val="0"/>
              </a:spcBef>
              <a:spcAft>
                <a:spcPts val="0"/>
              </a:spcAft>
              <a:buClr>
                <a:schemeClr val="accent1"/>
              </a:buClr>
              <a:buSzPct val="100000"/>
              <a:buFont typeface="Calibri"/>
              <a:buChar char=" "/>
            </a:pPr>
            <a:r>
              <a:rPr lang="en" sz="1500" b="0" i="0" u="none" strike="noStrike" cap="none" dirty="0">
                <a:solidFill>
                  <a:srgbClr val="3F3F3F"/>
                </a:solidFill>
                <a:latin typeface="Calibri"/>
                <a:ea typeface="Calibri"/>
                <a:cs typeface="Calibri"/>
                <a:sym typeface="Calibri"/>
              </a:rPr>
              <a:t>You can request free hardcopy or digital Student and/or Parent “Off to College booklets” and the “Off to College Event Host Guide” using this form:</a:t>
            </a:r>
          </a:p>
          <a:p>
            <a:pPr marL="63500" marR="0" lvl="0" indent="-57150" algn="l" rtl="0">
              <a:lnSpc>
                <a:spcPct val="90000"/>
              </a:lnSpc>
              <a:spcBef>
                <a:spcPts val="1100"/>
              </a:spcBef>
              <a:spcAft>
                <a:spcPts val="0"/>
              </a:spcAft>
              <a:buClr>
                <a:schemeClr val="accent1"/>
              </a:buClr>
              <a:buSzPct val="100000"/>
              <a:buFont typeface="Calibri"/>
              <a:buNone/>
            </a:pPr>
            <a:endParaRPr sz="1500" b="0" i="0" u="none" strike="noStrike" cap="none" dirty="0">
              <a:solidFill>
                <a:srgbClr val="3F3F3F"/>
              </a:solidFill>
              <a:latin typeface="Calibri"/>
              <a:ea typeface="Calibri"/>
              <a:cs typeface="Calibri"/>
              <a:sym typeface="Calibri"/>
            </a:endParaRPr>
          </a:p>
          <a:p>
            <a:pPr marL="0" marR="0" lvl="0" indent="0" algn="ctr" rtl="0">
              <a:lnSpc>
                <a:spcPct val="90000"/>
              </a:lnSpc>
              <a:spcBef>
                <a:spcPts val="1100"/>
              </a:spcBef>
              <a:spcAft>
                <a:spcPts val="0"/>
              </a:spcAft>
              <a:buClr>
                <a:schemeClr val="accent1"/>
              </a:buClr>
              <a:buSzPct val="25000"/>
              <a:buFont typeface="Calibri"/>
              <a:buNone/>
            </a:pPr>
            <a:r>
              <a:rPr lang="en" sz="4000" b="0" i="0" u="sng" strike="noStrike" cap="none" dirty="0">
                <a:solidFill>
                  <a:schemeClr val="hlink"/>
                </a:solidFill>
                <a:latin typeface="Calibri"/>
                <a:ea typeface="Calibri"/>
                <a:cs typeface="Calibri"/>
                <a:sym typeface="Calibri"/>
                <a:hlinkClick r:id="rId3"/>
              </a:rPr>
              <a:t>tiny.cc/CDNmaterials</a:t>
            </a:r>
          </a:p>
        </p:txBody>
      </p:sp>
      <p:pic>
        <p:nvPicPr>
          <p:cNvPr id="4" name="Shape 173"/>
          <p:cNvPicPr preferRelativeResize="0"/>
          <p:nvPr/>
        </p:nvPicPr>
        <p:blipFill rotWithShape="1">
          <a:blip r:embed="rId4">
            <a:alphaModFix/>
          </a:blip>
          <a:srcRect/>
          <a:stretch/>
        </p:blipFill>
        <p:spPr>
          <a:xfrm>
            <a:off x="8487054" y="4811675"/>
            <a:ext cx="556800" cy="3243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822959" y="214952"/>
            <a:ext cx="7543800" cy="1088100"/>
          </a:xfrm>
          <a:prstGeom prst="rect">
            <a:avLst/>
          </a:prstGeom>
          <a:noFill/>
          <a:ln>
            <a:noFill/>
          </a:ln>
        </p:spPr>
        <p:txBody>
          <a:bodyPr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sz="3600" b="0" i="0" u="none" strike="noStrike" cap="none">
                <a:solidFill>
                  <a:srgbClr val="3F3F3F"/>
                </a:solidFill>
                <a:latin typeface="Calibri"/>
                <a:ea typeface="Calibri"/>
                <a:cs typeface="Calibri"/>
                <a:sym typeface="Calibri"/>
              </a:rPr>
              <a:t>How To Get a Toolkit</a:t>
            </a:r>
          </a:p>
        </p:txBody>
      </p:sp>
      <p:sp>
        <p:nvSpPr>
          <p:cNvPr id="349" name="Shape 349"/>
          <p:cNvSpPr txBox="1">
            <a:spLocks noGrp="1"/>
          </p:cNvSpPr>
          <p:nvPr>
            <p:ph type="body" idx="1"/>
          </p:nvPr>
        </p:nvSpPr>
        <p:spPr>
          <a:xfrm>
            <a:off x="822959" y="1384300"/>
            <a:ext cx="7543800" cy="3017400"/>
          </a:xfrm>
          <a:prstGeom prst="rect">
            <a:avLst/>
          </a:prstGeom>
          <a:noFill/>
          <a:ln>
            <a:noFill/>
          </a:ln>
        </p:spPr>
        <p:txBody>
          <a:bodyPr lIns="0" tIns="34275" rIns="0" bIns="34275" anchor="t" anchorCtr="0">
            <a:noAutofit/>
          </a:bodyPr>
          <a:lstStyle/>
          <a:p>
            <a:pPr marL="0" marR="0" lvl="0" indent="0" algn="l" rtl="0">
              <a:lnSpc>
                <a:spcPct val="90000"/>
              </a:lnSpc>
              <a:spcBef>
                <a:spcPts val="0"/>
              </a:spcBef>
              <a:spcAft>
                <a:spcPts val="0"/>
              </a:spcAft>
              <a:buClr>
                <a:schemeClr val="accent1"/>
              </a:buClr>
              <a:buSzPct val="25000"/>
              <a:buFont typeface="Calibri"/>
              <a:buNone/>
            </a:pPr>
            <a:r>
              <a:rPr lang="en" sz="1500" b="1" i="0" u="none" strike="noStrike" cap="none" dirty="0">
                <a:solidFill>
                  <a:srgbClr val="3F3F3F"/>
                </a:solidFill>
                <a:latin typeface="Calibri"/>
                <a:ea typeface="Calibri"/>
                <a:cs typeface="Calibri"/>
                <a:sym typeface="Calibri"/>
              </a:rPr>
              <a:t>Step 1: </a:t>
            </a:r>
          </a:p>
          <a:p>
            <a:pPr marL="0" marR="0" lvl="0" indent="0" algn="l" rtl="0">
              <a:lnSpc>
                <a:spcPct val="90000"/>
              </a:lnSpc>
              <a:spcBef>
                <a:spcPts val="1100"/>
              </a:spcBef>
              <a:spcAft>
                <a:spcPts val="0"/>
              </a:spcAft>
              <a:buClr>
                <a:schemeClr val="accent1"/>
              </a:buClr>
              <a:buSzPct val="25000"/>
              <a:buFont typeface="Calibri"/>
              <a:buNone/>
            </a:pPr>
            <a:r>
              <a:rPr lang="en" sz="1500" b="0" i="0" u="none" strike="noStrike" cap="none" dirty="0">
                <a:solidFill>
                  <a:srgbClr val="3F3F3F"/>
                </a:solidFill>
                <a:latin typeface="Calibri"/>
                <a:ea typeface="Calibri"/>
                <a:cs typeface="Calibri"/>
                <a:sym typeface="Calibri"/>
              </a:rPr>
              <a:t>Before leaving this session, enter your name, email, and institution on our sign-up sheet to be contacted after A</a:t>
            </a:r>
            <a:r>
              <a:rPr lang="en" dirty="0"/>
              <a:t>HEAD</a:t>
            </a:r>
            <a:r>
              <a:rPr lang="en" sz="1500" b="0" i="0" u="none" strike="noStrike" cap="none" dirty="0">
                <a:solidFill>
                  <a:srgbClr val="3F3F3F"/>
                </a:solidFill>
                <a:latin typeface="Calibri"/>
                <a:ea typeface="Calibri"/>
                <a:cs typeface="Calibri"/>
                <a:sym typeface="Calibri"/>
              </a:rPr>
              <a:t> about participation in the pilot program or other CDN materials.</a:t>
            </a:r>
          </a:p>
          <a:p>
            <a:pPr marL="0" lvl="0" indent="0">
              <a:spcBef>
                <a:spcPts val="1100"/>
              </a:spcBef>
              <a:spcAft>
                <a:spcPts val="0"/>
              </a:spcAft>
              <a:buSzPct val="25000"/>
              <a:buNone/>
            </a:pPr>
            <a:r>
              <a:rPr lang="en-US" dirty="0"/>
              <a:t>Or sign up online using the following form:</a:t>
            </a:r>
          </a:p>
          <a:p>
            <a:pPr marL="0" lvl="0" indent="0" algn="ctr">
              <a:spcBef>
                <a:spcPts val="1100"/>
              </a:spcBef>
              <a:spcAft>
                <a:spcPts val="0"/>
              </a:spcAft>
              <a:buSzPct val="25000"/>
              <a:buNone/>
            </a:pPr>
            <a:r>
              <a:rPr lang="en-US" sz="4000" dirty="0">
                <a:hlinkClick r:id="rId3"/>
              </a:rPr>
              <a:t>http://tiny.cc/CDNpilot</a:t>
            </a:r>
            <a:endParaRPr lang="en" sz="4000" b="0" i="0" u="none" strike="noStrike" cap="none" dirty="0">
              <a:solidFill>
                <a:srgbClr val="3F3F3F"/>
              </a:solidFill>
              <a:sym typeface="Calibri"/>
            </a:endParaRPr>
          </a:p>
          <a:p>
            <a:pPr marL="0" marR="0" lvl="0" indent="0" algn="l" rtl="0">
              <a:lnSpc>
                <a:spcPct val="90000"/>
              </a:lnSpc>
              <a:spcBef>
                <a:spcPts val="1100"/>
              </a:spcBef>
              <a:spcAft>
                <a:spcPts val="0"/>
              </a:spcAft>
              <a:buClr>
                <a:schemeClr val="accent1"/>
              </a:buClr>
              <a:buSzPct val="25000"/>
              <a:buFont typeface="Calibri"/>
              <a:buNone/>
            </a:pPr>
            <a:r>
              <a:rPr lang="en" sz="1500" b="1" i="0" u="none" strike="noStrike" cap="none" dirty="0">
                <a:solidFill>
                  <a:srgbClr val="3F3F3F"/>
                </a:solidFill>
                <a:latin typeface="Calibri"/>
                <a:ea typeface="Calibri"/>
                <a:cs typeface="Calibri"/>
                <a:sym typeface="Calibri"/>
              </a:rPr>
              <a:t>Step 2: </a:t>
            </a:r>
          </a:p>
          <a:p>
            <a:pPr marL="0" marR="0" lvl="0" indent="0" algn="l" rtl="0">
              <a:lnSpc>
                <a:spcPct val="90000"/>
              </a:lnSpc>
              <a:spcBef>
                <a:spcPts val="1100"/>
              </a:spcBef>
              <a:spcAft>
                <a:spcPts val="0"/>
              </a:spcAft>
              <a:buClr>
                <a:schemeClr val="accent1"/>
              </a:buClr>
              <a:buSzPct val="25000"/>
              <a:buFont typeface="Calibri"/>
              <a:buNone/>
            </a:pPr>
            <a:r>
              <a:rPr lang="en" sz="1500" b="0" i="0" u="none" strike="noStrike" cap="none" dirty="0">
                <a:solidFill>
                  <a:srgbClr val="3F3F3F"/>
                </a:solidFill>
                <a:latin typeface="Calibri"/>
                <a:ea typeface="Calibri"/>
                <a:cs typeface="Calibri"/>
                <a:sym typeface="Calibri"/>
              </a:rPr>
              <a:t>CDN will reach out to you with an application for the Campus Toolkit Pilot Program. You will be notified if you are selected for the pilot program by July </a:t>
            </a:r>
            <a:r>
              <a:rPr lang="en" dirty="0"/>
              <a:t>25</a:t>
            </a:r>
            <a:r>
              <a:rPr lang="en" sz="1500" b="0" i="0" u="none" strike="noStrike" cap="none" baseline="30000" dirty="0">
                <a:solidFill>
                  <a:srgbClr val="3F3F3F"/>
                </a:solidFill>
                <a:latin typeface="Calibri"/>
                <a:ea typeface="Calibri"/>
                <a:cs typeface="Calibri"/>
                <a:sym typeface="Calibri"/>
              </a:rPr>
              <a:t>th</a:t>
            </a:r>
            <a:r>
              <a:rPr lang="en" sz="1500" b="0" i="0" u="none" strike="noStrike" cap="none" dirty="0">
                <a:solidFill>
                  <a:srgbClr val="3F3F3F"/>
                </a:solidFill>
                <a:latin typeface="Calibri"/>
                <a:ea typeface="Calibri"/>
                <a:cs typeface="Calibri"/>
                <a:sym typeface="Calibri"/>
              </a:rPr>
              <a:t>. </a:t>
            </a:r>
          </a:p>
          <a:p>
            <a:pPr marL="0" marR="0" lvl="0" indent="0" algn="l" rtl="0">
              <a:lnSpc>
                <a:spcPct val="90000"/>
              </a:lnSpc>
              <a:spcBef>
                <a:spcPts val="1100"/>
              </a:spcBef>
              <a:spcAft>
                <a:spcPts val="0"/>
              </a:spcAft>
              <a:buClr>
                <a:schemeClr val="accent1"/>
              </a:buClr>
              <a:buSzPct val="25000"/>
              <a:buFont typeface="Calibri"/>
              <a:buNone/>
            </a:pPr>
            <a:endParaRPr sz="1500" b="0" i="0" u="none" strike="noStrike" cap="none" dirty="0">
              <a:solidFill>
                <a:srgbClr val="3F3F3F"/>
              </a:solidFill>
              <a:latin typeface="Calibri"/>
              <a:ea typeface="Calibri"/>
              <a:cs typeface="Calibri"/>
              <a:sym typeface="Calibri"/>
            </a:endParaRPr>
          </a:p>
          <a:p>
            <a:pPr marL="0" marR="0" lvl="0" indent="0" algn="l" rtl="0">
              <a:lnSpc>
                <a:spcPct val="90000"/>
              </a:lnSpc>
              <a:spcBef>
                <a:spcPts val="1100"/>
              </a:spcBef>
              <a:spcAft>
                <a:spcPts val="0"/>
              </a:spcAft>
              <a:buClr>
                <a:schemeClr val="accent1"/>
              </a:buClr>
              <a:buSzPct val="25000"/>
              <a:buFont typeface="Calibri"/>
              <a:buNone/>
            </a:pPr>
            <a:endParaRPr sz="1500" b="0" i="0" u="none" strike="noStrike" cap="none" dirty="0">
              <a:solidFill>
                <a:srgbClr val="3F3F3F"/>
              </a:solidFill>
              <a:latin typeface="Calibri"/>
              <a:ea typeface="Calibri"/>
              <a:cs typeface="Calibri"/>
              <a:sym typeface="Calibri"/>
            </a:endParaRPr>
          </a:p>
        </p:txBody>
      </p:sp>
      <p:pic>
        <p:nvPicPr>
          <p:cNvPr id="350" name="Shape 350"/>
          <p:cNvPicPr preferRelativeResize="0"/>
          <p:nvPr/>
        </p:nvPicPr>
        <p:blipFill rotWithShape="1">
          <a:blip r:embed="rId4">
            <a:alphaModFix/>
          </a:blip>
          <a:srcRect/>
          <a:stretch/>
        </p:blipFill>
        <p:spPr>
          <a:xfrm>
            <a:off x="8487054" y="4811675"/>
            <a:ext cx="556800" cy="3243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822959" y="214952"/>
            <a:ext cx="7543800" cy="1088100"/>
          </a:xfrm>
          <a:prstGeom prst="rect">
            <a:avLst/>
          </a:prstGeom>
          <a:noFill/>
          <a:ln>
            <a:noFill/>
          </a:ln>
        </p:spPr>
        <p:txBody>
          <a:bodyPr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sz="3600" b="0" i="0" u="none" strike="noStrike" cap="none">
                <a:solidFill>
                  <a:srgbClr val="3F3F3F"/>
                </a:solidFill>
                <a:latin typeface="Calibri"/>
                <a:ea typeface="Calibri"/>
                <a:cs typeface="Calibri"/>
                <a:sym typeface="Calibri"/>
              </a:rPr>
              <a:t>Thank you!</a:t>
            </a:r>
          </a:p>
        </p:txBody>
      </p:sp>
      <p:sp>
        <p:nvSpPr>
          <p:cNvPr id="356" name="Shape 356"/>
          <p:cNvSpPr txBox="1">
            <a:spLocks noGrp="1"/>
          </p:cNvSpPr>
          <p:nvPr>
            <p:ph type="body" idx="1"/>
          </p:nvPr>
        </p:nvSpPr>
        <p:spPr>
          <a:xfrm>
            <a:off x="822959" y="1384300"/>
            <a:ext cx="7543800" cy="3017400"/>
          </a:xfrm>
          <a:prstGeom prst="rect">
            <a:avLst/>
          </a:prstGeom>
          <a:noFill/>
          <a:ln>
            <a:noFill/>
          </a:ln>
        </p:spPr>
        <p:txBody>
          <a:bodyPr lIns="0" tIns="34275" rIns="0" bIns="34275" anchor="t" anchorCtr="0">
            <a:noAutofit/>
          </a:bodyPr>
          <a:lstStyle/>
          <a:p>
            <a:pPr marL="457200" marR="0" lvl="0" indent="-323850" algn="l" rtl="0">
              <a:lnSpc>
                <a:spcPct val="90000"/>
              </a:lnSpc>
              <a:spcBef>
                <a:spcPts val="0"/>
              </a:spcBef>
              <a:spcAft>
                <a:spcPts val="0"/>
              </a:spcAft>
              <a:buSzPct val="100000"/>
              <a:buFont typeface="Arial" panose="020B0604020202020204" pitchFamily="34" charset="0"/>
              <a:buChar char="•"/>
            </a:pPr>
            <a:r>
              <a:rPr lang="en" sz="1500" b="0" i="0" u="none" strike="noStrike" cap="none" dirty="0">
                <a:solidFill>
                  <a:srgbClr val="3F3F3F"/>
                </a:solidFill>
                <a:latin typeface="Calibri"/>
                <a:ea typeface="Calibri"/>
                <a:cs typeface="Calibri"/>
                <a:sym typeface="Calibri"/>
              </a:rPr>
              <a:t>To attendees of this presentation</a:t>
            </a:r>
          </a:p>
          <a:p>
            <a:pPr marL="285750" marR="0" lvl="0" indent="-285750" algn="l" rtl="0">
              <a:lnSpc>
                <a:spcPct val="90000"/>
              </a:lnSpc>
              <a:spcBef>
                <a:spcPts val="1100"/>
              </a:spcBef>
              <a:spcAft>
                <a:spcPts val="0"/>
              </a:spcAft>
              <a:buFont typeface="Arial" panose="020B0604020202020204" pitchFamily="34" charset="0"/>
              <a:buChar char="•"/>
            </a:pPr>
            <a:endParaRPr dirty="0"/>
          </a:p>
          <a:p>
            <a:pPr marL="457200" marR="0" lvl="0" indent="-323850" algn="l" rtl="0">
              <a:lnSpc>
                <a:spcPct val="90000"/>
              </a:lnSpc>
              <a:spcBef>
                <a:spcPts val="1100"/>
              </a:spcBef>
              <a:spcAft>
                <a:spcPts val="0"/>
              </a:spcAft>
              <a:buSzPct val="100000"/>
              <a:buFont typeface="Arial" panose="020B0604020202020204" pitchFamily="34" charset="0"/>
              <a:buChar char="•"/>
            </a:pPr>
            <a:r>
              <a:rPr lang="en" sz="1500" b="0" i="0" u="none" strike="noStrike" cap="none" dirty="0">
                <a:solidFill>
                  <a:srgbClr val="3F3F3F"/>
                </a:solidFill>
                <a:latin typeface="Calibri"/>
                <a:ea typeface="Calibri"/>
                <a:cs typeface="Calibri"/>
                <a:sym typeface="Calibri"/>
              </a:rPr>
              <a:t>To those that made the development of these Campus Toolkits possible</a:t>
            </a:r>
          </a:p>
          <a:p>
            <a:pPr marL="914400" marR="0" lvl="1" indent="-317500" algn="l" rtl="0">
              <a:lnSpc>
                <a:spcPct val="90000"/>
              </a:lnSpc>
              <a:spcBef>
                <a:spcPts val="300"/>
              </a:spcBef>
              <a:spcAft>
                <a:spcPts val="0"/>
              </a:spcAft>
              <a:buSzPct val="100000"/>
              <a:buFont typeface="Arial" panose="020B0604020202020204" pitchFamily="34" charset="0"/>
              <a:buChar char="•"/>
            </a:pPr>
            <a:r>
              <a:rPr lang="en" sz="1400" b="0" i="0" u="none" strike="noStrike" cap="none" dirty="0">
                <a:solidFill>
                  <a:srgbClr val="3F3F3F"/>
                </a:solidFill>
                <a:latin typeface="Calibri"/>
                <a:ea typeface="Calibri"/>
                <a:cs typeface="Calibri"/>
                <a:sym typeface="Calibri"/>
              </a:rPr>
              <a:t>CDN Campus Advisory Committee</a:t>
            </a:r>
          </a:p>
          <a:p>
            <a:pPr marL="914400" marR="0" lvl="1" indent="-317500" algn="l" rtl="0">
              <a:lnSpc>
                <a:spcPct val="90000"/>
              </a:lnSpc>
              <a:spcBef>
                <a:spcPts val="500"/>
              </a:spcBef>
              <a:spcAft>
                <a:spcPts val="0"/>
              </a:spcAft>
              <a:buSzPct val="100000"/>
              <a:buFont typeface="Arial" panose="020B0604020202020204" pitchFamily="34" charset="0"/>
              <a:buChar char="•"/>
            </a:pPr>
            <a:r>
              <a:rPr lang="en" sz="1400" b="0" i="0" u="none" strike="noStrike" cap="none" dirty="0">
                <a:solidFill>
                  <a:srgbClr val="3F3F3F"/>
                </a:solidFill>
                <a:latin typeface="Calibri"/>
                <a:ea typeface="Calibri"/>
                <a:cs typeface="Calibri"/>
                <a:sym typeface="Calibri"/>
              </a:rPr>
              <a:t>CDN Students</a:t>
            </a:r>
          </a:p>
          <a:p>
            <a:pPr marL="425450" marR="0" lvl="1" indent="-285750" algn="l" rtl="0">
              <a:lnSpc>
                <a:spcPct val="90000"/>
              </a:lnSpc>
              <a:spcBef>
                <a:spcPts val="500"/>
              </a:spcBef>
              <a:spcAft>
                <a:spcPts val="0"/>
              </a:spcAft>
              <a:buClr>
                <a:schemeClr val="accent1"/>
              </a:buClr>
              <a:buSzPct val="25000"/>
              <a:buFont typeface="Arial" panose="020B0604020202020204" pitchFamily="34" charset="0"/>
              <a:buChar char="•"/>
            </a:pPr>
            <a:endParaRPr sz="1400" b="0" i="0" u="none" strike="noStrike" cap="none" dirty="0">
              <a:solidFill>
                <a:srgbClr val="3F3F3F"/>
              </a:solidFill>
              <a:latin typeface="Calibri"/>
              <a:ea typeface="Calibri"/>
              <a:cs typeface="Calibri"/>
              <a:sym typeface="Calibri"/>
            </a:endParaRPr>
          </a:p>
        </p:txBody>
      </p:sp>
      <p:pic>
        <p:nvPicPr>
          <p:cNvPr id="4" name="Shape 173"/>
          <p:cNvPicPr preferRelativeResize="0"/>
          <p:nvPr/>
        </p:nvPicPr>
        <p:blipFill rotWithShape="1">
          <a:blip r:embed="rId3">
            <a:alphaModFix/>
          </a:blip>
          <a:srcRect/>
          <a:stretch/>
        </p:blipFill>
        <p:spPr>
          <a:xfrm>
            <a:off x="8487054" y="4811675"/>
            <a:ext cx="556800" cy="3243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title"/>
          </p:nvPr>
        </p:nvSpPr>
        <p:spPr>
          <a:xfrm>
            <a:off x="822959" y="214952"/>
            <a:ext cx="7543800" cy="1088100"/>
          </a:xfrm>
          <a:prstGeom prst="rect">
            <a:avLst/>
          </a:prstGeom>
          <a:noFill/>
          <a:ln>
            <a:noFill/>
          </a:ln>
        </p:spPr>
        <p:txBody>
          <a:bodyPr lIns="68575" tIns="34275" rIns="68575" bIns="34275" anchor="b" anchorCtr="0">
            <a:noAutofit/>
          </a:bodyPr>
          <a:lstStyle/>
          <a:p>
            <a:pPr marL="0" marR="0" lvl="0" indent="0" algn="ctr" rtl="0">
              <a:lnSpc>
                <a:spcPct val="85000"/>
              </a:lnSpc>
              <a:spcBef>
                <a:spcPts val="0"/>
              </a:spcBef>
              <a:buClr>
                <a:srgbClr val="3F3F3F"/>
              </a:buClr>
              <a:buSzPct val="25000"/>
              <a:buFont typeface="Calibri"/>
              <a:buNone/>
            </a:pPr>
            <a:r>
              <a:rPr lang="en" sz="3600" b="0" i="0" u="none" strike="noStrike" cap="none">
                <a:solidFill>
                  <a:srgbClr val="3F3F3F"/>
                </a:solidFill>
                <a:latin typeface="Calibri"/>
                <a:ea typeface="Calibri"/>
                <a:cs typeface="Calibri"/>
                <a:sym typeface="Calibri"/>
              </a:rPr>
              <a:t>Stay Connected!</a:t>
            </a:r>
          </a:p>
        </p:txBody>
      </p:sp>
      <p:sp>
        <p:nvSpPr>
          <p:cNvPr id="362" name="Shape 362"/>
          <p:cNvSpPr txBox="1">
            <a:spLocks noGrp="1"/>
          </p:cNvSpPr>
          <p:nvPr>
            <p:ph type="body" idx="1"/>
          </p:nvPr>
        </p:nvSpPr>
        <p:spPr>
          <a:xfrm>
            <a:off x="2340665" y="1473752"/>
            <a:ext cx="4092600" cy="3017399"/>
          </a:xfrm>
          <a:prstGeom prst="rect">
            <a:avLst/>
          </a:prstGeom>
          <a:noFill/>
          <a:ln>
            <a:noFill/>
          </a:ln>
        </p:spPr>
        <p:txBody>
          <a:bodyPr lIns="0" tIns="34275" rIns="0" bIns="34275" anchor="t" anchorCtr="0">
            <a:noAutofit/>
          </a:bodyPr>
          <a:lstStyle/>
          <a:p>
            <a:pPr marL="0" marR="0" lvl="0" indent="0" algn="ctr" rtl="0">
              <a:lnSpc>
                <a:spcPct val="90000"/>
              </a:lnSpc>
              <a:spcBef>
                <a:spcPts val="0"/>
              </a:spcBef>
              <a:spcAft>
                <a:spcPts val="0"/>
              </a:spcAft>
              <a:buNone/>
            </a:pPr>
            <a:r>
              <a:rPr lang="en" sz="1500" b="1" i="0" u="none" strike="noStrike" cap="none" dirty="0">
                <a:solidFill>
                  <a:schemeClr val="accent1"/>
                </a:solidFill>
                <a:latin typeface="Calibri"/>
                <a:ea typeface="Calibri"/>
                <a:cs typeface="Calibri"/>
                <a:sym typeface="Calibri"/>
              </a:rPr>
              <a:t>FACEBOOK</a:t>
            </a:r>
            <a:br>
              <a:rPr lang="en" sz="1500" b="1" i="0" u="none" strike="noStrike" cap="none" dirty="0">
                <a:solidFill>
                  <a:srgbClr val="7181B7"/>
                </a:solidFill>
                <a:latin typeface="Calibri"/>
                <a:ea typeface="Calibri"/>
                <a:cs typeface="Calibri"/>
                <a:sym typeface="Calibri"/>
              </a:rPr>
            </a:br>
            <a:r>
              <a:rPr lang="en" sz="1500" b="0" i="0" u="none" strike="noStrike" cap="none" dirty="0">
                <a:solidFill>
                  <a:srgbClr val="3F3F3F"/>
                </a:solidFill>
                <a:latin typeface="Calibri"/>
                <a:ea typeface="Calibri"/>
                <a:cs typeface="Calibri"/>
                <a:sym typeface="Calibri"/>
              </a:rPr>
              <a:t>facebook.com/thecollegediabetesnetwork</a:t>
            </a:r>
            <a:br>
              <a:rPr lang="en" sz="1500" b="0" i="0" u="none" strike="noStrike" cap="none" dirty="0">
                <a:solidFill>
                  <a:srgbClr val="3F3F3F"/>
                </a:solidFill>
                <a:latin typeface="Calibri"/>
                <a:ea typeface="Calibri"/>
                <a:cs typeface="Calibri"/>
                <a:sym typeface="Calibri"/>
              </a:rPr>
            </a:br>
            <a:br>
              <a:rPr lang="en" sz="1500" b="0" i="0" u="none" strike="noStrike" cap="none" dirty="0">
                <a:solidFill>
                  <a:srgbClr val="3F3F3F"/>
                </a:solidFill>
                <a:latin typeface="Calibri"/>
                <a:ea typeface="Calibri"/>
                <a:cs typeface="Calibri"/>
                <a:sym typeface="Calibri"/>
              </a:rPr>
            </a:br>
            <a:r>
              <a:rPr lang="en" sz="1500" b="1" i="0" u="none" strike="noStrike" cap="none" dirty="0">
                <a:solidFill>
                  <a:schemeClr val="accent1"/>
                </a:solidFill>
                <a:latin typeface="Calibri"/>
                <a:ea typeface="Calibri"/>
                <a:cs typeface="Calibri"/>
                <a:sym typeface="Calibri"/>
              </a:rPr>
              <a:t>TWITTER</a:t>
            </a:r>
            <a:br>
              <a:rPr lang="en" sz="1500" b="1" i="0" u="none" strike="noStrike" cap="none" dirty="0">
                <a:solidFill>
                  <a:srgbClr val="3F3F3F"/>
                </a:solidFill>
                <a:latin typeface="Calibri"/>
                <a:ea typeface="Calibri"/>
                <a:cs typeface="Calibri"/>
                <a:sym typeface="Calibri"/>
              </a:rPr>
            </a:br>
            <a:r>
              <a:rPr lang="en" sz="1500" b="0" i="0" u="none" strike="noStrike" cap="none" dirty="0">
                <a:solidFill>
                  <a:srgbClr val="3F3F3F"/>
                </a:solidFill>
                <a:latin typeface="Calibri"/>
                <a:ea typeface="Calibri"/>
                <a:cs typeface="Calibri"/>
                <a:sym typeface="Calibri"/>
              </a:rPr>
              <a:t>@CollegeDiabetes</a:t>
            </a:r>
            <a:br>
              <a:rPr lang="en" sz="1500" b="0" i="0" u="none" strike="noStrike" cap="none" dirty="0">
                <a:solidFill>
                  <a:srgbClr val="3F3F3F"/>
                </a:solidFill>
                <a:latin typeface="Calibri"/>
                <a:ea typeface="Calibri"/>
                <a:cs typeface="Calibri"/>
                <a:sym typeface="Calibri"/>
              </a:rPr>
            </a:br>
            <a:br>
              <a:rPr lang="en" sz="1500" b="0" i="0" u="none" strike="noStrike" cap="none" dirty="0">
                <a:solidFill>
                  <a:srgbClr val="3F3F3F"/>
                </a:solidFill>
                <a:latin typeface="Calibri"/>
                <a:ea typeface="Calibri"/>
                <a:cs typeface="Calibri"/>
                <a:sym typeface="Calibri"/>
              </a:rPr>
            </a:br>
            <a:r>
              <a:rPr lang="en" sz="1500" b="1" i="0" u="none" strike="noStrike" cap="none" dirty="0">
                <a:solidFill>
                  <a:schemeClr val="accent1"/>
                </a:solidFill>
                <a:latin typeface="Calibri"/>
                <a:ea typeface="Calibri"/>
                <a:cs typeface="Calibri"/>
                <a:sym typeface="Calibri"/>
              </a:rPr>
              <a:t>INSTAGRAM</a:t>
            </a:r>
            <a:br>
              <a:rPr lang="en" sz="1500" b="1" i="0" u="none" strike="noStrike" cap="none" dirty="0">
                <a:solidFill>
                  <a:srgbClr val="3F3F3F"/>
                </a:solidFill>
                <a:latin typeface="Calibri"/>
                <a:ea typeface="Calibri"/>
                <a:cs typeface="Calibri"/>
                <a:sym typeface="Calibri"/>
              </a:rPr>
            </a:br>
            <a:r>
              <a:rPr lang="en" sz="1500" b="0" i="0" u="none" strike="noStrike" cap="none" dirty="0">
                <a:solidFill>
                  <a:srgbClr val="3F3F3F"/>
                </a:solidFill>
                <a:latin typeface="Calibri"/>
                <a:ea typeface="Calibri"/>
                <a:cs typeface="Calibri"/>
                <a:sym typeface="Calibri"/>
              </a:rPr>
              <a:t>@CollegeDiabetes</a:t>
            </a:r>
            <a:br>
              <a:rPr lang="en" sz="1500" b="0" i="0" u="none" strike="noStrike" cap="none" dirty="0">
                <a:solidFill>
                  <a:srgbClr val="3F3F3F"/>
                </a:solidFill>
                <a:latin typeface="Calibri"/>
                <a:ea typeface="Calibri"/>
                <a:cs typeface="Calibri"/>
                <a:sym typeface="Calibri"/>
              </a:rPr>
            </a:br>
            <a:br>
              <a:rPr lang="en" sz="1500" b="0" i="0" u="none" strike="noStrike" cap="none" dirty="0">
                <a:solidFill>
                  <a:srgbClr val="3F3F3F"/>
                </a:solidFill>
                <a:latin typeface="Calibri"/>
                <a:ea typeface="Calibri"/>
                <a:cs typeface="Calibri"/>
                <a:sym typeface="Calibri"/>
              </a:rPr>
            </a:br>
            <a:r>
              <a:rPr lang="en" sz="1500" b="1" i="0" u="none" strike="noStrike" cap="none" dirty="0">
                <a:solidFill>
                  <a:schemeClr val="accent1"/>
                </a:solidFill>
                <a:latin typeface="Calibri"/>
                <a:ea typeface="Calibri"/>
                <a:cs typeface="Calibri"/>
                <a:sym typeface="Calibri"/>
              </a:rPr>
              <a:t>EMAIL </a:t>
            </a:r>
            <a:br>
              <a:rPr lang="en" sz="1500" b="1" i="0" u="none" strike="noStrike" cap="none" dirty="0">
                <a:solidFill>
                  <a:srgbClr val="7181B7"/>
                </a:solidFill>
                <a:latin typeface="Calibri"/>
                <a:ea typeface="Calibri"/>
                <a:cs typeface="Calibri"/>
                <a:sym typeface="Calibri"/>
              </a:rPr>
            </a:br>
            <a:r>
              <a:rPr lang="en" sz="1500" b="0" i="0" u="none" strike="noStrike" cap="none" dirty="0">
                <a:solidFill>
                  <a:srgbClr val="3F3F3F"/>
                </a:solidFill>
                <a:latin typeface="Calibri"/>
                <a:ea typeface="Calibri"/>
                <a:cs typeface="Calibri"/>
                <a:sym typeface="Calibri"/>
              </a:rPr>
              <a:t>info@collegediabetesnetwork.org</a:t>
            </a:r>
          </a:p>
        </p:txBody>
      </p:sp>
      <p:pic>
        <p:nvPicPr>
          <p:cNvPr id="363" name="Shape 363"/>
          <p:cNvPicPr preferRelativeResize="0"/>
          <p:nvPr/>
        </p:nvPicPr>
        <p:blipFill rotWithShape="1">
          <a:blip r:embed="rId3">
            <a:alphaModFix/>
          </a:blip>
          <a:srcRect/>
          <a:stretch/>
        </p:blipFill>
        <p:spPr>
          <a:xfrm>
            <a:off x="8487054" y="4811675"/>
            <a:ext cx="556800" cy="324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822959" y="214952"/>
            <a:ext cx="7543800" cy="1088100"/>
          </a:xfrm>
          <a:prstGeom prst="rect">
            <a:avLst/>
          </a:prstGeom>
          <a:noFill/>
          <a:ln>
            <a:noFill/>
          </a:ln>
        </p:spPr>
        <p:txBody>
          <a:bodyPr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sz="3600" b="0" i="0" u="none" strike="noStrike" cap="none">
                <a:solidFill>
                  <a:srgbClr val="3F3F3F"/>
                </a:solidFill>
                <a:latin typeface="Calibri"/>
                <a:ea typeface="Calibri"/>
                <a:cs typeface="Calibri"/>
                <a:sym typeface="Calibri"/>
              </a:rPr>
              <a:t>Presentation Outline</a:t>
            </a:r>
          </a:p>
        </p:txBody>
      </p:sp>
      <p:sp>
        <p:nvSpPr>
          <p:cNvPr id="166" name="Shape 166"/>
          <p:cNvSpPr txBox="1">
            <a:spLocks noGrp="1"/>
          </p:cNvSpPr>
          <p:nvPr>
            <p:ph type="body" idx="1"/>
          </p:nvPr>
        </p:nvSpPr>
        <p:spPr>
          <a:xfrm>
            <a:off x="822950" y="1384300"/>
            <a:ext cx="7543800" cy="3273300"/>
          </a:xfrm>
          <a:prstGeom prst="rect">
            <a:avLst/>
          </a:prstGeom>
          <a:noFill/>
          <a:ln>
            <a:noFill/>
          </a:ln>
        </p:spPr>
        <p:txBody>
          <a:bodyPr lIns="0" tIns="34275" rIns="0" bIns="34275" anchor="t" anchorCtr="0">
            <a:noAutofit/>
          </a:bodyPr>
          <a:lstStyle/>
          <a:p>
            <a:pPr marL="425450" marR="0" lvl="0" indent="-285750" algn="l" rtl="0">
              <a:lnSpc>
                <a:spcPct val="100000"/>
              </a:lnSpc>
              <a:spcBef>
                <a:spcPts val="0"/>
              </a:spcBef>
              <a:spcAft>
                <a:spcPts val="0"/>
              </a:spcAft>
              <a:buSzPct val="100000"/>
              <a:buFont typeface="Arial" panose="020B0604020202020204" pitchFamily="34" charset="0"/>
              <a:buChar char="•"/>
            </a:pPr>
            <a:r>
              <a:rPr lang="en" sz="1400" b="0" i="0" u="none" strike="noStrike" cap="none" dirty="0">
                <a:solidFill>
                  <a:srgbClr val="3F3F3F"/>
                </a:solidFill>
                <a:latin typeface="Calibri"/>
                <a:ea typeface="Calibri"/>
                <a:cs typeface="Calibri"/>
                <a:sym typeface="Calibri"/>
              </a:rPr>
              <a:t>Introduction</a:t>
            </a:r>
          </a:p>
          <a:p>
            <a:pPr marL="425450" marR="0" lvl="0" indent="-285750" algn="l" rtl="0">
              <a:lnSpc>
                <a:spcPct val="100000"/>
              </a:lnSpc>
              <a:spcBef>
                <a:spcPts val="0"/>
              </a:spcBef>
              <a:spcAft>
                <a:spcPts val="0"/>
              </a:spcAft>
              <a:buSzPct val="100000"/>
              <a:buFont typeface="Arial" panose="020B0604020202020204" pitchFamily="34" charset="0"/>
              <a:buChar char="•"/>
            </a:pPr>
            <a:r>
              <a:rPr lang="en" sz="1400" b="0" i="0" u="none" strike="noStrike" cap="none" dirty="0">
                <a:solidFill>
                  <a:srgbClr val="3F3F3F"/>
                </a:solidFill>
                <a:latin typeface="Calibri"/>
                <a:ea typeface="Calibri"/>
                <a:cs typeface="Calibri"/>
                <a:sym typeface="Calibri"/>
              </a:rPr>
              <a:t>Diabetes: A </a:t>
            </a:r>
            <a:r>
              <a:rPr lang="en" sz="1400" dirty="0"/>
              <a:t>Brief Overview</a:t>
            </a:r>
          </a:p>
          <a:p>
            <a:pPr marL="425450" marR="0" lvl="0" indent="-285750" algn="l" rtl="0">
              <a:lnSpc>
                <a:spcPct val="100000"/>
              </a:lnSpc>
              <a:spcBef>
                <a:spcPts val="0"/>
              </a:spcBef>
              <a:spcAft>
                <a:spcPts val="0"/>
              </a:spcAft>
              <a:buSzPct val="100000"/>
              <a:buFont typeface="Arial" panose="020B0604020202020204" pitchFamily="34" charset="0"/>
              <a:buChar char="•"/>
            </a:pPr>
            <a:r>
              <a:rPr lang="en" sz="1400" b="0" i="0" u="none" strike="noStrike" cap="none" dirty="0">
                <a:solidFill>
                  <a:srgbClr val="3F3F3F"/>
                </a:solidFill>
                <a:latin typeface="Calibri"/>
                <a:ea typeface="Calibri"/>
                <a:cs typeface="Calibri"/>
                <a:sym typeface="Calibri"/>
              </a:rPr>
              <a:t>Transition challenges for young adults with diabetes</a:t>
            </a:r>
          </a:p>
          <a:p>
            <a:pPr marL="425450" marR="0" lvl="0" indent="-285750" algn="l" rtl="0">
              <a:lnSpc>
                <a:spcPct val="100000"/>
              </a:lnSpc>
              <a:spcBef>
                <a:spcPts val="0"/>
              </a:spcBef>
              <a:spcAft>
                <a:spcPts val="0"/>
              </a:spcAft>
              <a:buSzPct val="100000"/>
              <a:buFont typeface="Arial" panose="020B0604020202020204" pitchFamily="34" charset="0"/>
              <a:buChar char="•"/>
            </a:pPr>
            <a:r>
              <a:rPr lang="en" sz="1400" b="0" i="0" u="none" strike="noStrike" cap="none" dirty="0">
                <a:solidFill>
                  <a:srgbClr val="3F3F3F"/>
                </a:solidFill>
                <a:latin typeface="Calibri"/>
                <a:ea typeface="Calibri"/>
                <a:cs typeface="Calibri"/>
                <a:sym typeface="Calibri"/>
              </a:rPr>
              <a:t>Solutions and resources</a:t>
            </a:r>
          </a:p>
          <a:p>
            <a:pPr marL="425450" marR="0" lvl="0" indent="-285750" algn="l" rtl="0">
              <a:lnSpc>
                <a:spcPct val="100000"/>
              </a:lnSpc>
              <a:spcBef>
                <a:spcPts val="0"/>
              </a:spcBef>
              <a:spcAft>
                <a:spcPts val="0"/>
              </a:spcAft>
              <a:buSzPct val="100000"/>
              <a:buFont typeface="Arial" panose="020B0604020202020204" pitchFamily="34" charset="0"/>
              <a:buChar char="•"/>
            </a:pPr>
            <a:r>
              <a:rPr lang="en" sz="1400" b="0" i="0" u="none" strike="noStrike" cap="none" dirty="0">
                <a:solidFill>
                  <a:srgbClr val="3F3F3F"/>
                </a:solidFill>
                <a:latin typeface="Calibri"/>
                <a:ea typeface="Calibri"/>
                <a:cs typeface="Calibri"/>
                <a:sym typeface="Calibri"/>
              </a:rPr>
              <a:t>CDN “Off to College” materials</a:t>
            </a:r>
          </a:p>
          <a:p>
            <a:pPr marL="654050" lvl="1" indent="-285750">
              <a:lnSpc>
                <a:spcPct val="100000"/>
              </a:lnSpc>
              <a:spcBef>
                <a:spcPts val="0"/>
              </a:spcBef>
              <a:spcAft>
                <a:spcPts val="0"/>
              </a:spcAft>
              <a:buFont typeface="Arial" panose="020B0604020202020204" pitchFamily="34" charset="0"/>
              <a:buChar char="•"/>
            </a:pPr>
            <a:r>
              <a:rPr lang="en" b="0" i="0" u="none" strike="noStrike" cap="none" dirty="0">
                <a:solidFill>
                  <a:srgbClr val="3F3F3F"/>
                </a:solidFill>
                <a:latin typeface="Calibri"/>
                <a:ea typeface="Calibri"/>
                <a:cs typeface="Calibri"/>
                <a:sym typeface="Calibri"/>
              </a:rPr>
              <a:t>Student and Parent booklets</a:t>
            </a:r>
          </a:p>
          <a:p>
            <a:pPr marL="654050" lvl="1" indent="-285750">
              <a:lnSpc>
                <a:spcPct val="100000"/>
              </a:lnSpc>
              <a:spcBef>
                <a:spcPts val="0"/>
              </a:spcBef>
              <a:spcAft>
                <a:spcPts val="0"/>
              </a:spcAft>
              <a:buFont typeface="Arial" panose="020B0604020202020204" pitchFamily="34" charset="0"/>
              <a:buChar char="•"/>
            </a:pPr>
            <a:r>
              <a:rPr lang="en" b="0" i="0" u="none" strike="noStrike" cap="none" dirty="0">
                <a:solidFill>
                  <a:srgbClr val="3F3F3F"/>
                </a:solidFill>
                <a:latin typeface="Calibri"/>
                <a:ea typeface="Calibri"/>
                <a:cs typeface="Calibri"/>
                <a:sym typeface="Calibri"/>
              </a:rPr>
              <a:t>Off to College Event Host Guide</a:t>
            </a:r>
          </a:p>
          <a:p>
            <a:pPr marL="425450" marR="0" lvl="0" indent="-285750" algn="l" rtl="0">
              <a:lnSpc>
                <a:spcPct val="100000"/>
              </a:lnSpc>
              <a:spcBef>
                <a:spcPts val="0"/>
              </a:spcBef>
              <a:spcAft>
                <a:spcPts val="0"/>
              </a:spcAft>
              <a:buSzPct val="100000"/>
              <a:buFont typeface="Arial" panose="020B0604020202020204" pitchFamily="34" charset="0"/>
              <a:buChar char="•"/>
            </a:pPr>
            <a:r>
              <a:rPr lang="en" sz="1400" b="0" i="0" u="none" strike="noStrike" cap="none" dirty="0">
                <a:solidFill>
                  <a:srgbClr val="3F3F3F"/>
                </a:solidFill>
                <a:latin typeface="Calibri"/>
                <a:ea typeface="Calibri"/>
                <a:cs typeface="Calibri"/>
                <a:sym typeface="Calibri"/>
              </a:rPr>
              <a:t>Campus Toolkits</a:t>
            </a:r>
          </a:p>
          <a:p>
            <a:pPr marL="971550" marR="0" lvl="1" indent="-285750" algn="l" rtl="0">
              <a:lnSpc>
                <a:spcPct val="100000"/>
              </a:lnSpc>
              <a:spcBef>
                <a:spcPts val="0"/>
              </a:spcBef>
              <a:spcAft>
                <a:spcPts val="0"/>
              </a:spcAft>
              <a:buFont typeface="Arial" panose="020B0604020202020204" pitchFamily="34" charset="0"/>
              <a:buChar char="•"/>
            </a:pPr>
            <a:r>
              <a:rPr lang="en" b="0" i="0" u="none" strike="noStrike" cap="none" dirty="0">
                <a:solidFill>
                  <a:srgbClr val="3F3F3F"/>
                </a:solidFill>
                <a:latin typeface="Calibri"/>
                <a:ea typeface="Calibri"/>
                <a:cs typeface="Calibri"/>
                <a:sym typeface="Calibri"/>
              </a:rPr>
              <a:t>Disability Services</a:t>
            </a:r>
          </a:p>
          <a:p>
            <a:pPr marL="971550" marR="0" lvl="1" indent="-285750" algn="l" rtl="0">
              <a:lnSpc>
                <a:spcPct val="100000"/>
              </a:lnSpc>
              <a:spcBef>
                <a:spcPts val="0"/>
              </a:spcBef>
              <a:spcAft>
                <a:spcPts val="0"/>
              </a:spcAft>
              <a:buFont typeface="Arial" panose="020B0604020202020204" pitchFamily="34" charset="0"/>
              <a:buChar char="•"/>
            </a:pPr>
            <a:r>
              <a:rPr lang="en" b="0" i="0" u="none" strike="noStrike" cap="none" dirty="0">
                <a:solidFill>
                  <a:srgbClr val="3F3F3F"/>
                </a:solidFill>
                <a:latin typeface="Calibri"/>
                <a:ea typeface="Calibri"/>
                <a:cs typeface="Calibri"/>
                <a:sym typeface="Calibri"/>
              </a:rPr>
              <a:t>Counseling Center</a:t>
            </a:r>
          </a:p>
          <a:p>
            <a:pPr marL="971550" marR="0" lvl="1" indent="-285750" algn="l" rtl="0">
              <a:lnSpc>
                <a:spcPct val="100000"/>
              </a:lnSpc>
              <a:spcBef>
                <a:spcPts val="0"/>
              </a:spcBef>
              <a:spcAft>
                <a:spcPts val="0"/>
              </a:spcAft>
              <a:buFont typeface="Arial" panose="020B0604020202020204" pitchFamily="34" charset="0"/>
              <a:buChar char="•"/>
            </a:pPr>
            <a:r>
              <a:rPr lang="en" b="0" i="0" u="none" strike="noStrike" cap="none" dirty="0">
                <a:solidFill>
                  <a:srgbClr val="3F3F3F"/>
                </a:solidFill>
                <a:latin typeface="Calibri"/>
                <a:ea typeface="Calibri"/>
                <a:cs typeface="Calibri"/>
                <a:sym typeface="Calibri"/>
              </a:rPr>
              <a:t>Health Center</a:t>
            </a:r>
          </a:p>
          <a:p>
            <a:pPr marL="425450" marR="0" lvl="0" indent="-285750" algn="l" rtl="0">
              <a:lnSpc>
                <a:spcPct val="100000"/>
              </a:lnSpc>
              <a:spcBef>
                <a:spcPts val="0"/>
              </a:spcBef>
              <a:spcAft>
                <a:spcPts val="0"/>
              </a:spcAft>
              <a:buSzPct val="100000"/>
              <a:buFont typeface="Arial" panose="020B0604020202020204" pitchFamily="34" charset="0"/>
              <a:buChar char="•"/>
            </a:pPr>
            <a:r>
              <a:rPr lang="en" sz="1400" b="0" i="0" u="none" strike="noStrike" cap="none" dirty="0">
                <a:solidFill>
                  <a:srgbClr val="3F3F3F"/>
                </a:solidFill>
                <a:latin typeface="Calibri"/>
                <a:ea typeface="Calibri"/>
                <a:cs typeface="Calibri"/>
                <a:sym typeface="Calibri"/>
              </a:rPr>
              <a:t>Generalizability to other chronic illnesses</a:t>
            </a:r>
          </a:p>
          <a:p>
            <a:pPr marL="425450" marR="0" lvl="0" indent="-285750" algn="l" rtl="0">
              <a:lnSpc>
                <a:spcPct val="100000"/>
              </a:lnSpc>
              <a:spcBef>
                <a:spcPts val="0"/>
              </a:spcBef>
              <a:spcAft>
                <a:spcPts val="0"/>
              </a:spcAft>
              <a:buSzPct val="100000"/>
              <a:buFont typeface="Arial" panose="020B0604020202020204" pitchFamily="34" charset="0"/>
              <a:buChar char="•"/>
            </a:pPr>
            <a:r>
              <a:rPr lang="en" sz="1400" b="0" i="0" u="none" strike="noStrike" cap="none" dirty="0">
                <a:solidFill>
                  <a:srgbClr val="3F3F3F"/>
                </a:solidFill>
                <a:latin typeface="Calibri"/>
                <a:ea typeface="Calibri"/>
                <a:cs typeface="Calibri"/>
                <a:sym typeface="Calibri"/>
              </a:rPr>
              <a:t>What’s next?</a:t>
            </a:r>
          </a:p>
          <a:p>
            <a:pPr marL="425450" marR="0" lvl="0" indent="-285750" algn="l" rtl="0">
              <a:lnSpc>
                <a:spcPct val="100000"/>
              </a:lnSpc>
              <a:spcBef>
                <a:spcPts val="0"/>
              </a:spcBef>
              <a:spcAft>
                <a:spcPts val="0"/>
              </a:spcAft>
              <a:buSzPct val="100000"/>
              <a:buFont typeface="Arial" panose="020B0604020202020204" pitchFamily="34" charset="0"/>
              <a:buChar char="•"/>
            </a:pPr>
            <a:r>
              <a:rPr lang="en" sz="1400" b="0" i="0" u="none" strike="noStrike" cap="none" dirty="0">
                <a:solidFill>
                  <a:srgbClr val="3F3F3F"/>
                </a:solidFill>
                <a:latin typeface="Calibri"/>
                <a:ea typeface="Calibri"/>
                <a:cs typeface="Calibri"/>
                <a:sym typeface="Calibri"/>
              </a:rPr>
              <a:t>How to order materials</a:t>
            </a:r>
          </a:p>
          <a:p>
            <a:pPr marL="292100" marR="0" lvl="1" indent="-152400" algn="l" rtl="0">
              <a:lnSpc>
                <a:spcPct val="80000"/>
              </a:lnSpc>
              <a:spcBef>
                <a:spcPts val="300"/>
              </a:spcBef>
              <a:spcAft>
                <a:spcPts val="300"/>
              </a:spcAft>
              <a:buClr>
                <a:schemeClr val="accent1"/>
              </a:buClr>
              <a:buSzPct val="100000"/>
              <a:buFont typeface="Arial"/>
              <a:buNone/>
            </a:pPr>
            <a:endParaRPr sz="1200" b="0" i="0" u="none" strike="noStrike" cap="none" dirty="0">
              <a:solidFill>
                <a:srgbClr val="3F3F3F"/>
              </a:solidFill>
              <a:latin typeface="Calibri"/>
              <a:ea typeface="Calibri"/>
              <a:cs typeface="Calibri"/>
              <a:sym typeface="Calibri"/>
            </a:endParaRPr>
          </a:p>
          <a:p>
            <a:pPr marL="292100" marR="0" lvl="1" indent="-152400" algn="l" rtl="0">
              <a:lnSpc>
                <a:spcPct val="80000"/>
              </a:lnSpc>
              <a:spcBef>
                <a:spcPts val="300"/>
              </a:spcBef>
              <a:spcAft>
                <a:spcPts val="300"/>
              </a:spcAft>
              <a:buClr>
                <a:schemeClr val="accent1"/>
              </a:buClr>
              <a:buSzPct val="100000"/>
              <a:buFont typeface="Arial"/>
              <a:buNone/>
            </a:pPr>
            <a:endParaRPr sz="1200" b="0" i="0" u="none" strike="noStrike" cap="none" dirty="0">
              <a:solidFill>
                <a:srgbClr val="3F3F3F"/>
              </a:solidFill>
              <a:latin typeface="Calibri"/>
              <a:ea typeface="Calibri"/>
              <a:cs typeface="Calibri"/>
              <a:sym typeface="Calibri"/>
            </a:endParaRPr>
          </a:p>
        </p:txBody>
      </p:sp>
      <p:pic>
        <p:nvPicPr>
          <p:cNvPr id="4" name="Shape 173"/>
          <p:cNvPicPr preferRelativeResize="0"/>
          <p:nvPr/>
        </p:nvPicPr>
        <p:blipFill rotWithShape="1">
          <a:blip r:embed="rId3">
            <a:alphaModFix/>
          </a:blip>
          <a:srcRect/>
          <a:stretch/>
        </p:blipFill>
        <p:spPr>
          <a:xfrm>
            <a:off x="8487054" y="4804241"/>
            <a:ext cx="556800" cy="324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822959" y="214952"/>
            <a:ext cx="7543800" cy="1088100"/>
          </a:xfrm>
          <a:prstGeom prst="rect">
            <a:avLst/>
          </a:prstGeom>
          <a:noFill/>
          <a:ln>
            <a:noFill/>
          </a:ln>
        </p:spPr>
        <p:txBody>
          <a:bodyPr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sz="3600" b="0" i="0" u="none" strike="noStrike" cap="none">
                <a:solidFill>
                  <a:srgbClr val="3F3F3F"/>
                </a:solidFill>
                <a:latin typeface="Calibri"/>
                <a:ea typeface="Calibri"/>
                <a:cs typeface="Calibri"/>
                <a:sym typeface="Calibri"/>
              </a:rPr>
              <a:t>Learning Objectives</a:t>
            </a:r>
          </a:p>
        </p:txBody>
      </p:sp>
      <p:sp>
        <p:nvSpPr>
          <p:cNvPr id="172" name="Shape 172"/>
          <p:cNvSpPr txBox="1">
            <a:spLocks noGrp="1"/>
          </p:cNvSpPr>
          <p:nvPr>
            <p:ph type="body" idx="1"/>
          </p:nvPr>
        </p:nvSpPr>
        <p:spPr>
          <a:xfrm>
            <a:off x="822959" y="1384300"/>
            <a:ext cx="7543800" cy="3017400"/>
          </a:xfrm>
          <a:prstGeom prst="rect">
            <a:avLst/>
          </a:prstGeom>
          <a:noFill/>
          <a:ln>
            <a:noFill/>
          </a:ln>
        </p:spPr>
        <p:txBody>
          <a:bodyPr lIns="0" tIns="34275" rIns="0" bIns="34275" anchor="t" anchorCtr="0">
            <a:noAutofit/>
          </a:bodyPr>
          <a:lstStyle/>
          <a:p>
            <a:pPr marL="514350" indent="-285750">
              <a:spcBef>
                <a:spcPts val="0"/>
              </a:spcBef>
              <a:spcAft>
                <a:spcPts val="0"/>
              </a:spcAft>
              <a:buFont typeface="Arial" panose="020B0604020202020204" pitchFamily="34" charset="0"/>
              <a:buChar char="•"/>
            </a:pPr>
            <a:r>
              <a:rPr lang="en" dirty="0"/>
              <a:t>Understand the health and wellness needs of young adults with diabetes</a:t>
            </a:r>
          </a:p>
          <a:p>
            <a:pPr marL="514350" indent="-285750">
              <a:spcBef>
                <a:spcPts val="1100"/>
              </a:spcBef>
              <a:spcAft>
                <a:spcPts val="0"/>
              </a:spcAft>
              <a:buFont typeface="Arial" panose="020B0604020202020204" pitchFamily="34" charset="0"/>
              <a:buChar char="•"/>
            </a:pPr>
            <a:r>
              <a:rPr lang="en" dirty="0"/>
              <a:t>Understand the challenges to independence of care for young adults with diabetes</a:t>
            </a:r>
          </a:p>
          <a:p>
            <a:pPr marL="514350" indent="-285750">
              <a:spcBef>
                <a:spcPts val="1100"/>
              </a:spcBef>
              <a:spcAft>
                <a:spcPts val="0"/>
              </a:spcAft>
              <a:buFont typeface="Arial" panose="020B0604020202020204" pitchFamily="34" charset="0"/>
              <a:buChar char="•"/>
            </a:pPr>
            <a:r>
              <a:rPr lang="en" dirty="0"/>
              <a:t>Understand the tools available to improve the wellbeing of students with diabetes on campus</a:t>
            </a:r>
          </a:p>
        </p:txBody>
      </p:sp>
      <p:pic>
        <p:nvPicPr>
          <p:cNvPr id="173" name="Shape 173"/>
          <p:cNvPicPr preferRelativeResize="0"/>
          <p:nvPr/>
        </p:nvPicPr>
        <p:blipFill rotWithShape="1">
          <a:blip r:embed="rId3">
            <a:alphaModFix/>
          </a:blip>
          <a:srcRect/>
          <a:stretch/>
        </p:blipFill>
        <p:spPr>
          <a:xfrm>
            <a:off x="8487054" y="4811675"/>
            <a:ext cx="556800" cy="324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80" name="Shape 180"/>
          <p:cNvPicPr preferRelativeResize="0"/>
          <p:nvPr/>
        </p:nvPicPr>
        <p:blipFill rotWithShape="1">
          <a:blip r:embed="rId3">
            <a:alphaModFix/>
          </a:blip>
          <a:srcRect/>
          <a:stretch/>
        </p:blipFill>
        <p:spPr>
          <a:xfrm>
            <a:off x="8487054" y="4811675"/>
            <a:ext cx="556800" cy="324300"/>
          </a:xfrm>
          <a:prstGeom prst="rect">
            <a:avLst/>
          </a:prstGeom>
          <a:noFill/>
          <a:ln>
            <a:noFill/>
          </a:ln>
        </p:spPr>
      </p:pic>
      <p:graphicFrame>
        <p:nvGraphicFramePr>
          <p:cNvPr id="9" name="Table 8" descr="A chart shows the differences between Type 1 and Type 2 diabetes. Key points include incidence of each in the poulation, common age of diagnosis, nature of each disease, common symptoms, and treatment.&#10;&#10;Type 1 Diabetes&#10;Accounts for approximately 5% of all people living with diabetes.&#10;Often diagnosed in children and teens, but can be diagnosed at any age. Type 1 Diabetes is an autoimmune disease that can not be prevented or cured, there is nothing the patient has done to develop this disease. Low blood sugar is common and must be treated with fast acting carbohydrates. Produce no (or very little) insulin. Insulin administration using a shot on an insulin pump is necessary.&#10;&#10;Type 2 Diabetes&#10;Accounts for approximately 95% of all people living with diabetes. Often diagnosed in adults and older adults, but case of Type 2 diabetes in children and teens are rising as struggles with weight become more pervasive. Type 2 Diabetes can be prevented or delated by maintaining a healthy weight, diet and exercise regimen. Low blood sugar does not occur unless the person is taking insulin or other diabetes medications. Unable to utilize the insulin their bodies create in the right way. Over time, as their diabetes progresses, the pancreas may produce less insulin and increase their need to administer insulin through a shot or insulin pump.&#10;&#10;&#10;&#10;&#10;&#10;" title="Differences in the two most prominent type of diabetes"/>
          <p:cNvGraphicFramePr>
            <a:graphicFrameLocks noGrp="1"/>
          </p:cNvGraphicFramePr>
          <p:nvPr>
            <p:extLst>
              <p:ext uri="{D42A27DB-BD31-4B8C-83A1-F6EECF244321}">
                <p14:modId xmlns:p14="http://schemas.microsoft.com/office/powerpoint/2010/main" val="344362101"/>
              </p:ext>
            </p:extLst>
          </p:nvPr>
        </p:nvGraphicFramePr>
        <p:xfrm>
          <a:off x="822959" y="671150"/>
          <a:ext cx="7543800" cy="3357659"/>
        </p:xfrm>
        <a:graphic>
          <a:graphicData uri="http://schemas.openxmlformats.org/drawingml/2006/table">
            <a:tbl>
              <a:tblPr firstRow="1" bandRow="1">
                <a:tableStyleId>{5C22544A-7EE6-4342-B048-85BDC9FD1C3A}</a:tableStyleId>
              </a:tblPr>
              <a:tblGrid>
                <a:gridCol w="3783160">
                  <a:extLst>
                    <a:ext uri="{9D8B030D-6E8A-4147-A177-3AD203B41FA5}">
                      <a16:colId xmlns:a16="http://schemas.microsoft.com/office/drawing/2014/main" val="20000"/>
                    </a:ext>
                  </a:extLst>
                </a:gridCol>
                <a:gridCol w="3760640">
                  <a:extLst>
                    <a:ext uri="{9D8B030D-6E8A-4147-A177-3AD203B41FA5}">
                      <a16:colId xmlns:a16="http://schemas.microsoft.com/office/drawing/2014/main" val="20001"/>
                    </a:ext>
                  </a:extLst>
                </a:gridCol>
              </a:tblGrid>
              <a:tr h="244094">
                <a:tc>
                  <a:txBody>
                    <a:bodyPr/>
                    <a:lstStyle/>
                    <a:p>
                      <a:pPr marL="171450" indent="-171450" algn="ctr" rtl="0" fontAlgn="t">
                        <a:buClr>
                          <a:schemeClr val="accent2">
                            <a:lumMod val="20000"/>
                            <a:lumOff val="80000"/>
                          </a:schemeClr>
                        </a:buClr>
                        <a:buFont typeface="Arial" panose="020B0604020202020204" pitchFamily="34" charset="0"/>
                        <a:buChar char=" "/>
                      </a:pPr>
                      <a:r>
                        <a:rPr lang="en-US" sz="1100" u="none" strike="noStrike" dirty="0">
                          <a:effectLst/>
                        </a:rPr>
                        <a:t>Type 1 Diabetes</a:t>
                      </a:r>
                      <a:endParaRPr lang="en-US" sz="1100" b="1" i="0" u="none" strike="noStrike" dirty="0">
                        <a:solidFill>
                          <a:srgbClr val="FFFFFF"/>
                        </a:solidFill>
                        <a:effectLst/>
                        <a:latin typeface="Arial" panose="020B0604020202020204" pitchFamily="34" charset="0"/>
                      </a:endParaRPr>
                    </a:p>
                  </a:txBody>
                  <a:tcPr marL="1350" marR="1350" marT="1350" marB="0"/>
                </a:tc>
                <a:tc>
                  <a:txBody>
                    <a:bodyPr/>
                    <a:lstStyle/>
                    <a:p>
                      <a:pPr marL="171450" indent="-171450" algn="ctr" rtl="0" fontAlgn="t">
                        <a:buClr>
                          <a:schemeClr val="accent2">
                            <a:lumMod val="20000"/>
                            <a:lumOff val="80000"/>
                          </a:schemeClr>
                        </a:buClr>
                        <a:buFont typeface="Arial" panose="020B0604020202020204" pitchFamily="34" charset="0"/>
                        <a:buChar char=" "/>
                      </a:pPr>
                      <a:r>
                        <a:rPr lang="en-US" sz="1100" u="none" strike="noStrike" dirty="0">
                          <a:effectLst/>
                        </a:rPr>
                        <a:t>Type 2 Diabetes</a:t>
                      </a:r>
                      <a:endParaRPr lang="en-US" sz="1100" b="1" i="0" u="none" strike="noStrike" dirty="0">
                        <a:solidFill>
                          <a:srgbClr val="FFFFFF"/>
                        </a:solidFill>
                        <a:effectLst/>
                        <a:latin typeface="Arial" panose="020B0604020202020204" pitchFamily="34" charset="0"/>
                      </a:endParaRPr>
                    </a:p>
                  </a:txBody>
                  <a:tcPr marL="1350" marR="1350" marT="1350" marB="0"/>
                </a:tc>
                <a:extLst>
                  <a:ext uri="{0D108BD9-81ED-4DB2-BD59-A6C34878D82A}">
                    <a16:rowId xmlns:a16="http://schemas.microsoft.com/office/drawing/2014/main" val="10000"/>
                  </a:ext>
                </a:extLst>
              </a:tr>
              <a:tr h="409130">
                <a:tc>
                  <a:txBody>
                    <a:bodyPr/>
                    <a:lstStyle/>
                    <a:p>
                      <a:pPr marL="171450" indent="-171450" algn="l" rtl="0" fontAlgn="t">
                        <a:buClr>
                          <a:schemeClr val="accent2">
                            <a:lumMod val="20000"/>
                            <a:lumOff val="80000"/>
                          </a:schemeClr>
                        </a:buClr>
                        <a:buFont typeface="Arial" panose="020B0604020202020204" pitchFamily="34" charset="0"/>
                        <a:buChar char=" "/>
                      </a:pPr>
                      <a:r>
                        <a:rPr lang="en-US" sz="1100" u="none" strike="noStrike" dirty="0">
                          <a:effectLst/>
                        </a:rPr>
                        <a:t>Accounts for approximately 5% of all people living with diabetes</a:t>
                      </a:r>
                      <a:endParaRPr lang="en-US" sz="1100" b="0" i="0" u="none" strike="noStrike" dirty="0">
                        <a:solidFill>
                          <a:srgbClr val="000000"/>
                        </a:solidFill>
                        <a:effectLst/>
                        <a:latin typeface="Arial" panose="020B0604020202020204" pitchFamily="34" charset="0"/>
                      </a:endParaRPr>
                    </a:p>
                  </a:txBody>
                  <a:tcPr marL="1350" marR="1350" marT="1350" marB="0"/>
                </a:tc>
                <a:tc>
                  <a:txBody>
                    <a:bodyPr/>
                    <a:lstStyle/>
                    <a:p>
                      <a:pPr marL="171450" indent="-171450" algn="l" rtl="0" fontAlgn="t">
                        <a:buClr>
                          <a:schemeClr val="accent2">
                            <a:lumMod val="20000"/>
                            <a:lumOff val="80000"/>
                          </a:schemeClr>
                        </a:buClr>
                        <a:buFont typeface="Arial" panose="020B0604020202020204" pitchFamily="34" charset="0"/>
                        <a:buChar char=" "/>
                      </a:pPr>
                      <a:r>
                        <a:rPr lang="en-US" sz="1100" u="none" strike="noStrike" dirty="0">
                          <a:effectLst/>
                        </a:rPr>
                        <a:t>Accounts for approximately 95% of all people living with   </a:t>
                      </a:r>
                      <a:r>
                        <a:rPr lang="en-US" sz="1100" u="none" strike="noStrike" baseline="0" dirty="0">
                          <a:effectLst/>
                        </a:rPr>
                        <a:t>   </a:t>
                      </a:r>
                      <a:r>
                        <a:rPr lang="en-US" sz="1100" u="none" strike="noStrike" dirty="0">
                          <a:effectLst/>
                        </a:rPr>
                        <a:t>diabetes</a:t>
                      </a:r>
                      <a:endParaRPr lang="en-US" sz="1100" b="0" i="0" u="none" strike="noStrike" dirty="0">
                        <a:solidFill>
                          <a:srgbClr val="000000"/>
                        </a:solidFill>
                        <a:effectLst/>
                        <a:latin typeface="Arial" panose="020B0604020202020204" pitchFamily="34" charset="0"/>
                      </a:endParaRPr>
                    </a:p>
                  </a:txBody>
                  <a:tcPr marL="1350" marR="1350" marT="1350" marB="0"/>
                </a:tc>
                <a:extLst>
                  <a:ext uri="{0D108BD9-81ED-4DB2-BD59-A6C34878D82A}">
                    <a16:rowId xmlns:a16="http://schemas.microsoft.com/office/drawing/2014/main" val="10001"/>
                  </a:ext>
                </a:extLst>
              </a:tr>
              <a:tr h="668038">
                <a:tc>
                  <a:txBody>
                    <a:bodyPr/>
                    <a:lstStyle/>
                    <a:p>
                      <a:pPr marL="171450" indent="-171450" algn="l" rtl="0" fontAlgn="t">
                        <a:buClr>
                          <a:schemeClr val="accent2">
                            <a:lumMod val="20000"/>
                            <a:lumOff val="80000"/>
                          </a:schemeClr>
                        </a:buClr>
                        <a:buFont typeface="Arial" panose="020B0604020202020204" pitchFamily="34" charset="0"/>
                        <a:buChar char=" "/>
                      </a:pPr>
                      <a:r>
                        <a:rPr lang="en-US" sz="1100" u="none" strike="noStrike" dirty="0">
                          <a:effectLst/>
                        </a:rPr>
                        <a:t>Often diagnosed in children and teens, but can be diagnosed at any age</a:t>
                      </a:r>
                      <a:endParaRPr lang="en-US" sz="1100" b="0" i="0" u="none" strike="noStrike" dirty="0">
                        <a:solidFill>
                          <a:srgbClr val="000000"/>
                        </a:solidFill>
                        <a:effectLst/>
                        <a:latin typeface="Arial" panose="020B0604020202020204" pitchFamily="34" charset="0"/>
                      </a:endParaRPr>
                    </a:p>
                  </a:txBody>
                  <a:tcPr marL="1350" marR="1350" marT="1350" marB="0"/>
                </a:tc>
                <a:tc>
                  <a:txBody>
                    <a:bodyPr/>
                    <a:lstStyle/>
                    <a:p>
                      <a:pPr marL="171450" indent="-171450" algn="l" rtl="0" fontAlgn="t">
                        <a:buClr>
                          <a:schemeClr val="accent2">
                            <a:lumMod val="20000"/>
                            <a:lumOff val="80000"/>
                          </a:schemeClr>
                        </a:buClr>
                        <a:buFont typeface="Arial" panose="020B0604020202020204" pitchFamily="34" charset="0"/>
                        <a:buChar char=" "/>
                      </a:pPr>
                      <a:r>
                        <a:rPr lang="en-US" sz="1100" u="none" strike="noStrike" dirty="0">
                          <a:effectLst/>
                        </a:rPr>
                        <a:t>Often diagnosed in adults and older adults, but case of Type 2 diabetes in children and teens are rising as struggles with weight become more pervasive.</a:t>
                      </a:r>
                      <a:endParaRPr lang="en-US" sz="1100" b="0" i="0" u="none" strike="noStrike" dirty="0">
                        <a:solidFill>
                          <a:srgbClr val="000000"/>
                        </a:solidFill>
                        <a:effectLst/>
                        <a:latin typeface="Arial" panose="020B0604020202020204" pitchFamily="34" charset="0"/>
                      </a:endParaRPr>
                    </a:p>
                  </a:txBody>
                  <a:tcPr marL="1350" marR="1350" marT="1350" marB="0"/>
                </a:tc>
                <a:extLst>
                  <a:ext uri="{0D108BD9-81ED-4DB2-BD59-A6C34878D82A}">
                    <a16:rowId xmlns:a16="http://schemas.microsoft.com/office/drawing/2014/main" val="10002"/>
                  </a:ext>
                </a:extLst>
              </a:tr>
              <a:tr h="644728">
                <a:tc>
                  <a:txBody>
                    <a:bodyPr/>
                    <a:lstStyle/>
                    <a:p>
                      <a:pPr marL="171450" indent="-171450" algn="l" rtl="0" fontAlgn="t">
                        <a:buClr>
                          <a:schemeClr val="accent2">
                            <a:lumMod val="20000"/>
                            <a:lumOff val="80000"/>
                          </a:schemeClr>
                        </a:buClr>
                        <a:buFont typeface="Arial" panose="020B0604020202020204" pitchFamily="34" charset="0"/>
                        <a:buChar char=" "/>
                      </a:pPr>
                      <a:r>
                        <a:rPr lang="en-US" sz="1100" u="none" strike="noStrike" dirty="0">
                          <a:effectLst/>
                        </a:rPr>
                        <a:t>Type 1 Diabetes is an autoimmune disease that can not be prevented or cured, there is nothing the patient has done to develop this disease.</a:t>
                      </a:r>
                      <a:endParaRPr lang="en-US" sz="1100" b="0" i="0" u="none" strike="noStrike" dirty="0">
                        <a:solidFill>
                          <a:srgbClr val="000000"/>
                        </a:solidFill>
                        <a:effectLst/>
                        <a:latin typeface="Arial" panose="020B0604020202020204" pitchFamily="34" charset="0"/>
                      </a:endParaRPr>
                    </a:p>
                  </a:txBody>
                  <a:tcPr marL="1350" marR="1350" marT="1350" marB="0"/>
                </a:tc>
                <a:tc>
                  <a:txBody>
                    <a:bodyPr/>
                    <a:lstStyle/>
                    <a:p>
                      <a:pPr marL="171450" indent="-171450" algn="l" rtl="0" fontAlgn="t">
                        <a:buClr>
                          <a:schemeClr val="accent2">
                            <a:lumMod val="20000"/>
                            <a:lumOff val="80000"/>
                          </a:schemeClr>
                        </a:buClr>
                        <a:buFont typeface="Arial" panose="020B0604020202020204" pitchFamily="34" charset="0"/>
                        <a:buChar char=" "/>
                      </a:pPr>
                      <a:r>
                        <a:rPr lang="en-US" sz="1100" u="none" strike="noStrike" dirty="0">
                          <a:effectLst/>
                        </a:rPr>
                        <a:t>Type 2 Diabetes can be prevented or delated by maintaining a healthy weight, diet and exercise regimen.</a:t>
                      </a:r>
                      <a:endParaRPr lang="en-US" sz="1100" b="0" i="0" u="none" strike="noStrike" dirty="0">
                        <a:solidFill>
                          <a:srgbClr val="000000"/>
                        </a:solidFill>
                        <a:effectLst/>
                        <a:latin typeface="Arial" panose="020B0604020202020204" pitchFamily="34" charset="0"/>
                      </a:endParaRPr>
                    </a:p>
                  </a:txBody>
                  <a:tcPr marL="1350" marR="1350" marT="1350" marB="0"/>
                </a:tc>
                <a:extLst>
                  <a:ext uri="{0D108BD9-81ED-4DB2-BD59-A6C34878D82A}">
                    <a16:rowId xmlns:a16="http://schemas.microsoft.com/office/drawing/2014/main" val="10003"/>
                  </a:ext>
                </a:extLst>
              </a:tr>
              <a:tr h="518927">
                <a:tc>
                  <a:txBody>
                    <a:bodyPr/>
                    <a:lstStyle/>
                    <a:p>
                      <a:pPr marL="171450" indent="-171450" algn="l" rtl="0" fontAlgn="t">
                        <a:buClr>
                          <a:schemeClr val="accent2">
                            <a:lumMod val="20000"/>
                            <a:lumOff val="80000"/>
                          </a:schemeClr>
                        </a:buClr>
                        <a:buFont typeface="Arial" panose="020B0604020202020204" pitchFamily="34" charset="0"/>
                        <a:buChar char=" "/>
                      </a:pPr>
                      <a:r>
                        <a:rPr lang="en-US" sz="1100" u="none" strike="noStrike" dirty="0">
                          <a:effectLst/>
                        </a:rPr>
                        <a:t>Low blood sugar is common and must be treated with fast acting carbohydrates.</a:t>
                      </a:r>
                      <a:endParaRPr lang="en-US" sz="1100" b="0" i="0" u="none" strike="noStrike" dirty="0">
                        <a:solidFill>
                          <a:srgbClr val="000000"/>
                        </a:solidFill>
                        <a:effectLst/>
                        <a:latin typeface="Arial" panose="020B0604020202020204" pitchFamily="34" charset="0"/>
                      </a:endParaRPr>
                    </a:p>
                  </a:txBody>
                  <a:tcPr marL="1350" marR="1350" marT="1350" marB="0"/>
                </a:tc>
                <a:tc>
                  <a:txBody>
                    <a:bodyPr/>
                    <a:lstStyle/>
                    <a:p>
                      <a:pPr marL="171450" indent="-171450" algn="l" rtl="0" fontAlgn="t">
                        <a:buClr>
                          <a:schemeClr val="accent2">
                            <a:lumMod val="20000"/>
                            <a:lumOff val="80000"/>
                          </a:schemeClr>
                        </a:buClr>
                        <a:buFont typeface="Arial" panose="020B0604020202020204" pitchFamily="34" charset="0"/>
                        <a:buChar char=" "/>
                      </a:pPr>
                      <a:r>
                        <a:rPr lang="en-US" sz="1100" u="none" strike="noStrike" dirty="0">
                          <a:effectLst/>
                        </a:rPr>
                        <a:t>Low blood sugar does not occur unless the person is taking insulin or other diabetes medications.</a:t>
                      </a:r>
                      <a:endParaRPr lang="en-US" sz="1100" b="0" i="0" u="none" strike="noStrike" dirty="0">
                        <a:solidFill>
                          <a:srgbClr val="000000"/>
                        </a:solidFill>
                        <a:effectLst/>
                        <a:latin typeface="Arial" panose="020B0604020202020204" pitchFamily="34" charset="0"/>
                      </a:endParaRPr>
                    </a:p>
                  </a:txBody>
                  <a:tcPr marL="1350" marR="1350" marT="1350" marB="0"/>
                </a:tc>
                <a:extLst>
                  <a:ext uri="{0D108BD9-81ED-4DB2-BD59-A6C34878D82A}">
                    <a16:rowId xmlns:a16="http://schemas.microsoft.com/office/drawing/2014/main" val="10004"/>
                  </a:ext>
                </a:extLst>
              </a:tr>
              <a:tr h="872742">
                <a:tc>
                  <a:txBody>
                    <a:bodyPr/>
                    <a:lstStyle/>
                    <a:p>
                      <a:pPr marL="171450" indent="-171450" algn="l" rtl="0" fontAlgn="t">
                        <a:buClr>
                          <a:schemeClr val="accent2">
                            <a:lumMod val="20000"/>
                            <a:lumOff val="80000"/>
                          </a:schemeClr>
                        </a:buClr>
                        <a:buFont typeface="Arial" panose="020B0604020202020204" pitchFamily="34" charset="0"/>
                        <a:buChar char=" "/>
                      </a:pPr>
                      <a:r>
                        <a:rPr lang="en-US" sz="1100" u="none" strike="noStrike" dirty="0">
                          <a:effectLst/>
                        </a:rPr>
                        <a:t>Produce no (or very little) insulin. Insulin administration using a shot on an insulin pump is necessary</a:t>
                      </a:r>
                      <a:endParaRPr lang="en-US" sz="1100" b="0" i="0" u="none" strike="noStrike" dirty="0">
                        <a:solidFill>
                          <a:srgbClr val="000000"/>
                        </a:solidFill>
                        <a:effectLst/>
                        <a:latin typeface="Arial" panose="020B0604020202020204" pitchFamily="34" charset="0"/>
                      </a:endParaRPr>
                    </a:p>
                  </a:txBody>
                  <a:tcPr marL="1350" marR="1350" marT="1350" marB="0"/>
                </a:tc>
                <a:tc>
                  <a:txBody>
                    <a:bodyPr/>
                    <a:lstStyle/>
                    <a:p>
                      <a:pPr marL="171450" indent="-171450" algn="l" rtl="0" fontAlgn="t">
                        <a:buClr>
                          <a:schemeClr val="accent2">
                            <a:lumMod val="20000"/>
                            <a:lumOff val="80000"/>
                          </a:schemeClr>
                        </a:buClr>
                        <a:buFont typeface="Arial" panose="020B0604020202020204" pitchFamily="34" charset="0"/>
                        <a:buChar char=" "/>
                      </a:pPr>
                      <a:r>
                        <a:rPr lang="en-US" sz="1100" u="none" strike="noStrike" dirty="0">
                          <a:effectLst/>
                        </a:rPr>
                        <a:t>Unable to utilize the insulin their bodies create in the right way. Over time, as their diabetes progresses, the pancreas may produce less insulin and increase their need to administer insulin through a shot or insulin pump.</a:t>
                      </a:r>
                      <a:endParaRPr lang="en-US" sz="1100" b="0" i="0" u="none" strike="noStrike" dirty="0">
                        <a:solidFill>
                          <a:srgbClr val="000000"/>
                        </a:solidFill>
                        <a:effectLst/>
                        <a:latin typeface="Arial" panose="020B0604020202020204" pitchFamily="34" charset="0"/>
                      </a:endParaRPr>
                    </a:p>
                  </a:txBody>
                  <a:tcPr marL="1350" marR="1350" marT="1350" marB="0"/>
                </a:tc>
                <a:extLst>
                  <a:ext uri="{0D108BD9-81ED-4DB2-BD59-A6C34878D82A}">
                    <a16:rowId xmlns:a16="http://schemas.microsoft.com/office/drawing/2014/main" val="1000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822959" y="214952"/>
            <a:ext cx="7543800" cy="1088100"/>
          </a:xfrm>
          <a:prstGeom prst="rect">
            <a:avLst/>
          </a:prstGeom>
          <a:noFill/>
          <a:ln>
            <a:noFill/>
          </a:ln>
        </p:spPr>
        <p:txBody>
          <a:bodyPr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a:t>Type 1 Diabetes</a:t>
            </a:r>
          </a:p>
        </p:txBody>
      </p:sp>
      <p:sp>
        <p:nvSpPr>
          <p:cNvPr id="189" name="Shape 189"/>
          <p:cNvSpPr txBox="1">
            <a:spLocks noGrp="1"/>
          </p:cNvSpPr>
          <p:nvPr>
            <p:ph type="body" idx="1"/>
          </p:nvPr>
        </p:nvSpPr>
        <p:spPr>
          <a:xfrm>
            <a:off x="822959" y="1384350"/>
            <a:ext cx="3580200" cy="3364200"/>
          </a:xfrm>
          <a:prstGeom prst="rect">
            <a:avLst/>
          </a:prstGeom>
          <a:noFill/>
          <a:ln>
            <a:noFill/>
          </a:ln>
        </p:spPr>
        <p:txBody>
          <a:bodyPr lIns="0" tIns="34275" rIns="0" bIns="34275" anchor="t" anchorCtr="0">
            <a:noAutofit/>
          </a:bodyPr>
          <a:lstStyle/>
          <a:p>
            <a:pPr marL="514350" marR="0" lvl="0" indent="-285750" algn="l" rtl="0">
              <a:lnSpc>
                <a:spcPct val="100000"/>
              </a:lnSpc>
              <a:spcBef>
                <a:spcPts val="0"/>
              </a:spcBef>
              <a:spcAft>
                <a:spcPts val="0"/>
              </a:spcAft>
              <a:buFont typeface="Arial" panose="020B0604020202020204" pitchFamily="34" charset="0"/>
              <a:buChar char="•"/>
            </a:pPr>
            <a:r>
              <a:rPr lang="en" sz="1300" dirty="0"/>
              <a:t>Management of blood glucose levels is key to maintaining wellbeing with T1D</a:t>
            </a:r>
          </a:p>
          <a:p>
            <a:pPr marL="514350" marR="0" lvl="0" indent="-285750" algn="l" rtl="0">
              <a:lnSpc>
                <a:spcPct val="100000"/>
              </a:lnSpc>
              <a:spcBef>
                <a:spcPts val="600"/>
              </a:spcBef>
              <a:spcAft>
                <a:spcPts val="0"/>
              </a:spcAft>
              <a:buFont typeface="Arial" panose="020B0604020202020204" pitchFamily="34" charset="0"/>
              <a:buChar char="•"/>
            </a:pPr>
            <a:r>
              <a:rPr lang="en" sz="1300" dirty="0"/>
              <a:t>People living with Type 1 must take enough insulin to cover the amount of carbohydrates ingested at a given time.</a:t>
            </a:r>
          </a:p>
          <a:p>
            <a:pPr marL="781050" marR="0" lvl="1" indent="-171450" algn="l" rtl="0">
              <a:lnSpc>
                <a:spcPct val="100000"/>
              </a:lnSpc>
              <a:spcBef>
                <a:spcPts val="0"/>
              </a:spcBef>
              <a:spcAft>
                <a:spcPts val="0"/>
              </a:spcAft>
              <a:buSzPct val="100000"/>
              <a:buFont typeface="Arial" panose="020B0604020202020204" pitchFamily="34" charset="0"/>
              <a:buChar char="•"/>
            </a:pPr>
            <a:r>
              <a:rPr lang="en" sz="1300" dirty="0"/>
              <a:t>Too much insulin will result in low blood glucose levels.</a:t>
            </a:r>
          </a:p>
          <a:p>
            <a:pPr marL="781050" marR="0" lvl="1" indent="-171450" algn="l" rtl="0">
              <a:lnSpc>
                <a:spcPct val="100000"/>
              </a:lnSpc>
              <a:spcBef>
                <a:spcPts val="0"/>
              </a:spcBef>
              <a:spcAft>
                <a:spcPts val="0"/>
              </a:spcAft>
              <a:buSzPct val="100000"/>
              <a:buFont typeface="Arial" panose="020B0604020202020204" pitchFamily="34" charset="0"/>
              <a:buChar char="•"/>
            </a:pPr>
            <a:r>
              <a:rPr lang="en" sz="1300" dirty="0"/>
              <a:t>Too little insulin will result in high blood glucose levels.</a:t>
            </a:r>
          </a:p>
          <a:p>
            <a:pPr marL="514350" marR="0" lvl="0" indent="-285750" algn="l" rtl="0">
              <a:lnSpc>
                <a:spcPct val="100000"/>
              </a:lnSpc>
              <a:spcBef>
                <a:spcPts val="600"/>
              </a:spcBef>
              <a:spcAft>
                <a:spcPts val="0"/>
              </a:spcAft>
              <a:buFont typeface="Arial" panose="020B0604020202020204" pitchFamily="34" charset="0"/>
              <a:buChar char="•"/>
            </a:pPr>
            <a:r>
              <a:rPr lang="en" sz="1300" dirty="0"/>
              <a:t>Many other factors may influence blood glucose levels throughout the day</a:t>
            </a:r>
          </a:p>
          <a:p>
            <a:pPr marL="514350" marR="0" lvl="0" indent="-285750" algn="l" rtl="0">
              <a:lnSpc>
                <a:spcPct val="100000"/>
              </a:lnSpc>
              <a:spcBef>
                <a:spcPts val="600"/>
              </a:spcBef>
              <a:spcAft>
                <a:spcPts val="0"/>
              </a:spcAft>
              <a:buFont typeface="Arial" panose="020B0604020202020204" pitchFamily="34" charset="0"/>
              <a:buChar char="•"/>
            </a:pPr>
            <a:r>
              <a:rPr lang="en" sz="1300" dirty="0"/>
              <a:t>T1D is an “invisible chronic illness.” Even if someone with T1D does not look sick or disabled, they may still be struggling internally.</a:t>
            </a:r>
          </a:p>
        </p:txBody>
      </p:sp>
      <p:pic>
        <p:nvPicPr>
          <p:cNvPr id="190" name="Shape 190"/>
          <p:cNvPicPr preferRelativeResize="0"/>
          <p:nvPr/>
        </p:nvPicPr>
        <p:blipFill rotWithShape="1">
          <a:blip r:embed="rId3">
            <a:alphaModFix/>
          </a:blip>
          <a:srcRect/>
          <a:stretch/>
        </p:blipFill>
        <p:spPr>
          <a:xfrm>
            <a:off x="8487054" y="4811675"/>
            <a:ext cx="556800" cy="324300"/>
          </a:xfrm>
          <a:prstGeom prst="rect">
            <a:avLst/>
          </a:prstGeom>
          <a:noFill/>
          <a:ln>
            <a:noFill/>
          </a:ln>
        </p:spPr>
      </p:pic>
      <p:pic>
        <p:nvPicPr>
          <p:cNvPr id="191" name="Shape 191" descr="Word box includes the words Exercise, Altitude, Allergies, Excitement, Hormones, Drugs, Insulin, Illness, Alcohol, Stress, Drink, Food, Sleep, Smoking, Medications, and Hydration. All are factors which effect blood glucose levels." title="Factors which effect blood glucose levels"/>
          <p:cNvPicPr preferRelativeResize="0"/>
          <p:nvPr/>
        </p:nvPicPr>
        <p:blipFill rotWithShape="1">
          <a:blip r:embed="rId4">
            <a:alphaModFix/>
          </a:blip>
          <a:srcRect l="6033" t="3007" r="3917" b="8527"/>
          <a:stretch/>
        </p:blipFill>
        <p:spPr>
          <a:xfrm>
            <a:off x="4507142" y="1384350"/>
            <a:ext cx="3859500" cy="3017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342900" y="445769"/>
            <a:ext cx="2400300" cy="1714500"/>
          </a:xfrm>
          <a:prstGeom prst="rect">
            <a:avLst/>
          </a:prstGeom>
          <a:noFill/>
          <a:ln>
            <a:noFill/>
          </a:ln>
        </p:spPr>
        <p:txBody>
          <a:bodyPr lIns="68575" tIns="34275" rIns="68575" bIns="34275" anchor="b" anchorCtr="0">
            <a:noAutofit/>
          </a:bodyPr>
          <a:lstStyle/>
          <a:p>
            <a:pPr marL="0" marR="0" lvl="0" indent="0" algn="l" rtl="0">
              <a:lnSpc>
                <a:spcPct val="85000"/>
              </a:lnSpc>
              <a:spcBef>
                <a:spcPts val="0"/>
              </a:spcBef>
              <a:buClr>
                <a:srgbClr val="FFFFFF"/>
              </a:buClr>
              <a:buSzPct val="25000"/>
              <a:buFont typeface="Calibri"/>
              <a:buNone/>
            </a:pPr>
            <a:r>
              <a:rPr lang="en" sz="2400" b="1" i="0" u="none" strike="noStrike" cap="none">
                <a:solidFill>
                  <a:srgbClr val="FFFFFF"/>
                </a:solidFill>
                <a:latin typeface="Calibri"/>
                <a:ea typeface="Calibri"/>
                <a:cs typeface="Calibri"/>
                <a:sym typeface="Calibri"/>
              </a:rPr>
              <a:t>Diabetes in College: The perfect storm of young adulthood</a:t>
            </a:r>
            <a:br>
              <a:rPr lang="en" sz="2400" b="0" i="0" u="none" strike="noStrike" cap="none">
                <a:solidFill>
                  <a:srgbClr val="FFFFFF"/>
                </a:solidFill>
                <a:latin typeface="Calibri"/>
                <a:ea typeface="Calibri"/>
                <a:cs typeface="Calibri"/>
                <a:sym typeface="Calibri"/>
              </a:rPr>
            </a:br>
            <a:endParaRPr lang="en" sz="2400" b="0" i="0" u="none" strike="noStrike" cap="none">
              <a:solidFill>
                <a:srgbClr val="FFFFFF"/>
              </a:solidFill>
              <a:latin typeface="Calibri"/>
              <a:ea typeface="Calibri"/>
              <a:cs typeface="Calibri"/>
              <a:sym typeface="Calibri"/>
            </a:endParaRPr>
          </a:p>
        </p:txBody>
      </p:sp>
      <p:pic>
        <p:nvPicPr>
          <p:cNvPr id="198" name="Shape 198" descr="Photo of about 35 college students and staff at College Diabetes Network retreat on a lake dock.  everyone is smiling. A black dog is also present. A person near the back of the group is holding both arms up.  "/>
          <p:cNvPicPr preferRelativeResize="0">
            <a:picLocks noGrp="1"/>
          </p:cNvPicPr>
          <p:nvPr>
            <p:ph type="body" idx="1"/>
          </p:nvPr>
        </p:nvPicPr>
        <p:blipFill rotWithShape="1">
          <a:blip r:embed="rId3">
            <a:alphaModFix/>
          </a:blip>
          <a:srcRect/>
          <a:stretch/>
        </p:blipFill>
        <p:spPr>
          <a:xfrm>
            <a:off x="3337170" y="765152"/>
            <a:ext cx="5547000" cy="3698100"/>
          </a:xfrm>
          <a:prstGeom prst="rect">
            <a:avLst/>
          </a:prstGeom>
          <a:noFill/>
          <a:ln>
            <a:noFill/>
          </a:ln>
        </p:spPr>
      </p:pic>
      <p:sp>
        <p:nvSpPr>
          <p:cNvPr id="199" name="Shape 199"/>
          <p:cNvSpPr txBox="1">
            <a:spLocks noGrp="1"/>
          </p:cNvSpPr>
          <p:nvPr>
            <p:ph type="body" idx="2"/>
          </p:nvPr>
        </p:nvSpPr>
        <p:spPr>
          <a:xfrm>
            <a:off x="342900" y="2194560"/>
            <a:ext cx="2400300" cy="2534400"/>
          </a:xfrm>
          <a:prstGeom prst="rect">
            <a:avLst/>
          </a:prstGeom>
          <a:noFill/>
          <a:ln>
            <a:noFill/>
          </a:ln>
        </p:spPr>
        <p:txBody>
          <a:bodyPr lIns="68575" tIns="34275" rIns="68575" bIns="34275" anchor="t" anchorCtr="0">
            <a:noAutofit/>
          </a:bodyPr>
          <a:lstStyle/>
          <a:p>
            <a:pPr marL="0" marR="0" lvl="0" indent="0" algn="l" rtl="0">
              <a:lnSpc>
                <a:spcPct val="90000"/>
              </a:lnSpc>
              <a:spcBef>
                <a:spcPts val="0"/>
              </a:spcBef>
              <a:spcAft>
                <a:spcPts val="0"/>
              </a:spcAft>
              <a:buClr>
                <a:schemeClr val="accent1"/>
              </a:buClr>
              <a:buSzPct val="25000"/>
              <a:buFont typeface="Calibri"/>
              <a:buNone/>
            </a:pPr>
            <a:r>
              <a:rPr lang="en" sz="1400" b="0" i="0" u="none" strike="noStrike" cap="none" dirty="0">
                <a:solidFill>
                  <a:schemeClr val="lt1"/>
                </a:solidFill>
                <a:latin typeface="Calibri"/>
                <a:ea typeface="Calibri"/>
                <a:cs typeface="Calibri"/>
                <a:sym typeface="Calibri"/>
              </a:rPr>
              <a:t>-At any given time, there are an estimated 53,000 college students with Type 1 diabetes in the United States</a:t>
            </a:r>
          </a:p>
          <a:p>
            <a:pPr marL="0" marR="0" lvl="0" indent="0" algn="l" rtl="0">
              <a:lnSpc>
                <a:spcPct val="90000"/>
              </a:lnSpc>
              <a:spcBef>
                <a:spcPts val="1100"/>
              </a:spcBef>
              <a:spcAft>
                <a:spcPts val="0"/>
              </a:spcAft>
              <a:buClr>
                <a:schemeClr val="accent1"/>
              </a:buClr>
              <a:buSzPct val="25000"/>
              <a:buFont typeface="Calibri"/>
              <a:buNone/>
            </a:pPr>
            <a:r>
              <a:rPr lang="en" sz="1400" b="0" i="0" u="none" strike="noStrike" cap="none" dirty="0">
                <a:solidFill>
                  <a:schemeClr val="lt1"/>
                </a:solidFill>
                <a:latin typeface="Calibri"/>
                <a:ea typeface="Calibri"/>
                <a:cs typeface="Calibri"/>
                <a:sym typeface="Calibri"/>
              </a:rPr>
              <a:t>-The majority of college students with diabetes do not leave home when it is time to go to college</a:t>
            </a:r>
          </a:p>
          <a:p>
            <a:pPr marL="0" marR="0" lvl="0" indent="0" algn="l" rtl="0">
              <a:lnSpc>
                <a:spcPct val="90000"/>
              </a:lnSpc>
              <a:spcBef>
                <a:spcPts val="1100"/>
              </a:spcBef>
              <a:spcAft>
                <a:spcPts val="0"/>
              </a:spcAft>
              <a:buClr>
                <a:schemeClr val="accent1"/>
              </a:buClr>
              <a:buSzPct val="25000"/>
              <a:buFont typeface="Calibri"/>
              <a:buNone/>
            </a:pPr>
            <a:r>
              <a:rPr lang="en" sz="1400" b="0" i="0" u="none" strike="noStrike" cap="none" dirty="0">
                <a:solidFill>
                  <a:schemeClr val="lt1"/>
                </a:solidFill>
                <a:latin typeface="Calibri"/>
                <a:ea typeface="Calibri"/>
                <a:cs typeface="Calibri"/>
                <a:sym typeface="Calibri"/>
              </a:rPr>
              <a:t>-71% of college students report having difficulty managing their diabetes  while at school</a:t>
            </a:r>
          </a:p>
          <a:p>
            <a:pPr marL="0" marR="0" lvl="0" indent="0" algn="l" rtl="0">
              <a:lnSpc>
                <a:spcPct val="90000"/>
              </a:lnSpc>
              <a:spcBef>
                <a:spcPts val="1100"/>
              </a:spcBef>
              <a:spcAft>
                <a:spcPts val="0"/>
              </a:spcAft>
              <a:buClr>
                <a:schemeClr val="accent1"/>
              </a:buClr>
              <a:buSzPct val="25000"/>
              <a:buFont typeface="Calibri"/>
              <a:buNone/>
            </a:pPr>
            <a:endParaRPr sz="1400" b="0" i="0" u="none" strike="noStrike" cap="none" dirty="0">
              <a:solidFill>
                <a:srgbClr val="FFFFFF"/>
              </a:solidFill>
              <a:latin typeface="Calibri"/>
              <a:ea typeface="Calibri"/>
              <a:cs typeface="Calibri"/>
              <a:sym typeface="Calibri"/>
            </a:endParaRPr>
          </a:p>
        </p:txBody>
      </p:sp>
      <p:cxnSp>
        <p:nvCxnSpPr>
          <p:cNvPr id="200" name="Shape 200"/>
          <p:cNvCxnSpPr/>
          <p:nvPr/>
        </p:nvCxnSpPr>
        <p:spPr>
          <a:xfrm>
            <a:off x="439946" y="1979762"/>
            <a:ext cx="2057400" cy="0"/>
          </a:xfrm>
          <a:prstGeom prst="straightConnector1">
            <a:avLst/>
          </a:prstGeom>
          <a:noFill/>
          <a:ln w="12700" cap="flat" cmpd="sng">
            <a:solidFill>
              <a:schemeClr val="lt1"/>
            </a:solidFill>
            <a:prstDash val="solid"/>
            <a:round/>
            <a:headEnd type="none" w="med" len="med"/>
            <a:tailEnd type="none" w="med" len="med"/>
          </a:ln>
        </p:spPr>
      </p:cxnSp>
      <p:pic>
        <p:nvPicPr>
          <p:cNvPr id="6" name="Shape 173"/>
          <p:cNvPicPr preferRelativeResize="0"/>
          <p:nvPr/>
        </p:nvPicPr>
        <p:blipFill rotWithShape="1">
          <a:blip r:embed="rId4">
            <a:alphaModFix/>
          </a:blip>
          <a:srcRect/>
          <a:stretch/>
        </p:blipFill>
        <p:spPr>
          <a:xfrm>
            <a:off x="8487054" y="4811675"/>
            <a:ext cx="556800" cy="324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822959" y="214952"/>
            <a:ext cx="7543800" cy="1088100"/>
          </a:xfrm>
          <a:prstGeom prst="rect">
            <a:avLst/>
          </a:prstGeom>
          <a:noFill/>
          <a:ln>
            <a:noFill/>
          </a:ln>
        </p:spPr>
        <p:txBody>
          <a:bodyPr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sz="3600" b="0" i="0" u="none" strike="noStrike" cap="none">
                <a:solidFill>
                  <a:srgbClr val="3F3F3F"/>
                </a:solidFill>
                <a:latin typeface="Calibri"/>
                <a:ea typeface="Calibri"/>
                <a:cs typeface="Calibri"/>
                <a:sym typeface="Calibri"/>
              </a:rPr>
              <a:t>Transition Issues</a:t>
            </a:r>
          </a:p>
        </p:txBody>
      </p:sp>
      <p:sp>
        <p:nvSpPr>
          <p:cNvPr id="216" name="Shape 216"/>
          <p:cNvSpPr txBox="1">
            <a:spLocks noGrp="1"/>
          </p:cNvSpPr>
          <p:nvPr>
            <p:ph type="body" idx="1"/>
          </p:nvPr>
        </p:nvSpPr>
        <p:spPr>
          <a:xfrm>
            <a:off x="822959" y="1384300"/>
            <a:ext cx="7543800" cy="3017400"/>
          </a:xfrm>
          <a:prstGeom prst="rect">
            <a:avLst/>
          </a:prstGeom>
          <a:noFill/>
          <a:ln>
            <a:noFill/>
          </a:ln>
        </p:spPr>
        <p:txBody>
          <a:bodyPr lIns="0" tIns="34275" rIns="0" bIns="34275" anchor="t" anchorCtr="0">
            <a:noAutofit/>
          </a:bodyPr>
          <a:lstStyle/>
          <a:p>
            <a:pPr marL="292100" marR="0" lvl="1" indent="-152400" algn="l" rtl="0">
              <a:lnSpc>
                <a:spcPct val="70000"/>
              </a:lnSpc>
              <a:spcBef>
                <a:spcPts val="0"/>
              </a:spcBef>
              <a:spcAft>
                <a:spcPts val="0"/>
              </a:spcAft>
              <a:buClr>
                <a:schemeClr val="accent1"/>
              </a:buClr>
              <a:buSzPct val="100000"/>
              <a:buFont typeface="Noto Sans Symbols"/>
              <a:buChar char="❑"/>
            </a:pPr>
            <a:r>
              <a:rPr lang="en" sz="1200" b="0" i="0" u="none" strike="noStrike" cap="none" dirty="0">
                <a:solidFill>
                  <a:srgbClr val="3F3F3F"/>
                </a:solidFill>
                <a:latin typeface="Calibri"/>
                <a:ea typeface="Calibri"/>
                <a:cs typeface="Calibri"/>
                <a:sym typeface="Calibri"/>
              </a:rPr>
              <a:t>Provide own medical history</a:t>
            </a:r>
          </a:p>
          <a:p>
            <a:pPr marL="292100" marR="0" lvl="1" indent="-152400" algn="l" rtl="0">
              <a:lnSpc>
                <a:spcPct val="70000"/>
              </a:lnSpc>
              <a:spcBef>
                <a:spcPts val="500"/>
              </a:spcBef>
              <a:spcAft>
                <a:spcPts val="0"/>
              </a:spcAft>
              <a:buClr>
                <a:schemeClr val="accent1"/>
              </a:buClr>
              <a:buSzPct val="100000"/>
              <a:buFont typeface="Noto Sans Symbols"/>
              <a:buChar char="❑"/>
            </a:pPr>
            <a:r>
              <a:rPr lang="en" sz="1200" b="0" i="0" u="none" strike="noStrike" cap="none" dirty="0">
                <a:solidFill>
                  <a:srgbClr val="3F3F3F"/>
                </a:solidFill>
                <a:latin typeface="Calibri"/>
                <a:ea typeface="Calibri"/>
                <a:cs typeface="Calibri"/>
                <a:sym typeface="Calibri"/>
              </a:rPr>
              <a:t>Discuss role of insulin in body</a:t>
            </a:r>
          </a:p>
          <a:p>
            <a:pPr marL="292100" marR="0" lvl="1" indent="-152400" algn="l" rtl="0">
              <a:lnSpc>
                <a:spcPct val="70000"/>
              </a:lnSpc>
              <a:spcBef>
                <a:spcPts val="500"/>
              </a:spcBef>
              <a:spcAft>
                <a:spcPts val="0"/>
              </a:spcAft>
              <a:buClr>
                <a:schemeClr val="accent1"/>
              </a:buClr>
              <a:buSzPct val="100000"/>
              <a:buFont typeface="Noto Sans Symbols"/>
              <a:buChar char="❑"/>
            </a:pPr>
            <a:r>
              <a:rPr lang="en" sz="1200" b="0" i="0" u="none" strike="noStrike" cap="none" dirty="0">
                <a:solidFill>
                  <a:srgbClr val="3F3F3F"/>
                </a:solidFill>
                <a:latin typeface="Calibri"/>
                <a:ea typeface="Calibri"/>
                <a:cs typeface="Calibri"/>
                <a:sym typeface="Calibri"/>
              </a:rPr>
              <a:t>Adjust insulin levels for carb intake and BG levels</a:t>
            </a:r>
          </a:p>
          <a:p>
            <a:pPr marL="292100" marR="0" lvl="1" indent="-152400" algn="l" rtl="0">
              <a:lnSpc>
                <a:spcPct val="70000"/>
              </a:lnSpc>
              <a:spcBef>
                <a:spcPts val="500"/>
              </a:spcBef>
              <a:spcAft>
                <a:spcPts val="0"/>
              </a:spcAft>
              <a:buClr>
                <a:schemeClr val="accent1"/>
              </a:buClr>
              <a:buSzPct val="100000"/>
              <a:buFont typeface="Noto Sans Symbols"/>
              <a:buChar char="❑"/>
            </a:pPr>
            <a:r>
              <a:rPr lang="en" sz="1200" b="0" i="0" u="none" strike="noStrike" cap="none" dirty="0">
                <a:solidFill>
                  <a:srgbClr val="3F3F3F"/>
                </a:solidFill>
                <a:latin typeface="Calibri"/>
                <a:ea typeface="Calibri"/>
                <a:cs typeface="Calibri"/>
                <a:sym typeface="Calibri"/>
              </a:rPr>
              <a:t>Discuss what HbA1c level means</a:t>
            </a:r>
          </a:p>
          <a:p>
            <a:pPr marL="292100" marR="0" lvl="1" indent="-152400" algn="l" rtl="0">
              <a:lnSpc>
                <a:spcPct val="70000"/>
              </a:lnSpc>
              <a:spcBef>
                <a:spcPts val="500"/>
              </a:spcBef>
              <a:spcAft>
                <a:spcPts val="0"/>
              </a:spcAft>
              <a:buClr>
                <a:schemeClr val="accent1"/>
              </a:buClr>
              <a:buSzPct val="100000"/>
              <a:buFont typeface="Noto Sans Symbols"/>
              <a:buChar char="❑"/>
            </a:pPr>
            <a:r>
              <a:rPr lang="en" sz="1200" b="0" i="0" u="none" strike="noStrike" cap="none" dirty="0">
                <a:solidFill>
                  <a:srgbClr val="3F3F3F"/>
                </a:solidFill>
                <a:latin typeface="Calibri"/>
                <a:ea typeface="Calibri"/>
                <a:cs typeface="Calibri"/>
                <a:sym typeface="Calibri"/>
              </a:rPr>
              <a:t>Talk about goal BG and HbA1c levels</a:t>
            </a:r>
          </a:p>
          <a:p>
            <a:pPr marL="292100" marR="0" lvl="1" indent="-152400" algn="l" rtl="0">
              <a:lnSpc>
                <a:spcPct val="70000"/>
              </a:lnSpc>
              <a:spcBef>
                <a:spcPts val="500"/>
              </a:spcBef>
              <a:spcAft>
                <a:spcPts val="0"/>
              </a:spcAft>
              <a:buClr>
                <a:schemeClr val="accent1"/>
              </a:buClr>
              <a:buSzPct val="100000"/>
              <a:buFont typeface="Noto Sans Symbols"/>
              <a:buChar char="❑"/>
            </a:pPr>
            <a:r>
              <a:rPr lang="en" sz="1200" b="0" i="0" u="none" strike="noStrike" cap="none" dirty="0">
                <a:solidFill>
                  <a:srgbClr val="3F3F3F"/>
                </a:solidFill>
                <a:latin typeface="Calibri"/>
                <a:ea typeface="Calibri"/>
                <a:cs typeface="Calibri"/>
                <a:sym typeface="Calibri"/>
              </a:rPr>
              <a:t>Assess psychosocial comorbidities</a:t>
            </a:r>
          </a:p>
          <a:p>
            <a:pPr marL="292100" marR="0" lvl="1" indent="-152400" algn="l" rtl="0">
              <a:lnSpc>
                <a:spcPct val="70000"/>
              </a:lnSpc>
              <a:spcBef>
                <a:spcPts val="500"/>
              </a:spcBef>
              <a:spcAft>
                <a:spcPts val="0"/>
              </a:spcAft>
              <a:buClr>
                <a:schemeClr val="accent1"/>
              </a:buClr>
              <a:buSzPct val="100000"/>
              <a:buFont typeface="Noto Sans Symbols"/>
              <a:buChar char="❑"/>
            </a:pPr>
            <a:r>
              <a:rPr lang="en" sz="1200" b="0" i="0" u="none" strike="noStrike" cap="none" dirty="0">
                <a:solidFill>
                  <a:srgbClr val="3F3F3F"/>
                </a:solidFill>
                <a:latin typeface="Calibri"/>
                <a:ea typeface="Calibri"/>
                <a:cs typeface="Calibri"/>
                <a:sym typeface="Calibri"/>
              </a:rPr>
              <a:t>Explain how exercise affects BG levels</a:t>
            </a:r>
          </a:p>
          <a:p>
            <a:pPr marL="292100" marR="0" lvl="1" indent="-152400" algn="l" rtl="0">
              <a:lnSpc>
                <a:spcPct val="70000"/>
              </a:lnSpc>
              <a:spcBef>
                <a:spcPts val="500"/>
              </a:spcBef>
              <a:spcAft>
                <a:spcPts val="0"/>
              </a:spcAft>
              <a:buClr>
                <a:schemeClr val="accent1"/>
              </a:buClr>
              <a:buSzPct val="100000"/>
              <a:buFont typeface="Noto Sans Symbols"/>
              <a:buChar char="❑"/>
            </a:pPr>
            <a:r>
              <a:rPr lang="en" sz="1200" b="0" i="0" u="none" strike="noStrike" cap="none" dirty="0">
                <a:solidFill>
                  <a:srgbClr val="3F3F3F"/>
                </a:solidFill>
                <a:latin typeface="Calibri"/>
                <a:ea typeface="Calibri"/>
                <a:cs typeface="Calibri"/>
                <a:sym typeface="Calibri"/>
              </a:rPr>
              <a:t>Know when it is </a:t>
            </a:r>
            <a:r>
              <a:rPr lang="en" sz="1200" b="0" i="1" u="none" strike="noStrike" cap="none" dirty="0">
                <a:solidFill>
                  <a:srgbClr val="3F3F3F"/>
                </a:solidFill>
                <a:latin typeface="Calibri"/>
                <a:ea typeface="Calibri"/>
                <a:cs typeface="Calibri"/>
                <a:sym typeface="Calibri"/>
              </a:rPr>
              <a:t>not </a:t>
            </a:r>
            <a:r>
              <a:rPr lang="en" sz="1200" b="0" i="0" u="none" strike="noStrike" cap="none" dirty="0">
                <a:solidFill>
                  <a:srgbClr val="3F3F3F"/>
                </a:solidFill>
                <a:latin typeface="Calibri"/>
                <a:ea typeface="Calibri"/>
                <a:cs typeface="Calibri"/>
                <a:sym typeface="Calibri"/>
              </a:rPr>
              <a:t>safe to drive, how long to wait after low</a:t>
            </a:r>
          </a:p>
          <a:p>
            <a:pPr marL="292100" marR="0" lvl="1" indent="-152400" algn="l" rtl="0">
              <a:lnSpc>
                <a:spcPct val="70000"/>
              </a:lnSpc>
              <a:spcBef>
                <a:spcPts val="500"/>
              </a:spcBef>
              <a:spcAft>
                <a:spcPts val="0"/>
              </a:spcAft>
              <a:buClr>
                <a:schemeClr val="accent1"/>
              </a:buClr>
              <a:buSzPct val="100000"/>
              <a:buFont typeface="Noto Sans Symbols"/>
              <a:buChar char="❑"/>
            </a:pPr>
            <a:r>
              <a:rPr lang="en" sz="1200" b="0" i="0" u="none" strike="noStrike" cap="none" dirty="0">
                <a:solidFill>
                  <a:srgbClr val="3F3F3F"/>
                </a:solidFill>
                <a:latin typeface="Calibri"/>
                <a:ea typeface="Calibri"/>
                <a:cs typeface="Calibri"/>
                <a:sym typeface="Calibri"/>
              </a:rPr>
              <a:t>Explain effect of alcohol on body</a:t>
            </a:r>
          </a:p>
          <a:p>
            <a:pPr marL="292100" marR="0" lvl="1" indent="-152400" algn="l" rtl="0">
              <a:lnSpc>
                <a:spcPct val="70000"/>
              </a:lnSpc>
              <a:spcBef>
                <a:spcPts val="500"/>
              </a:spcBef>
              <a:spcAft>
                <a:spcPts val="0"/>
              </a:spcAft>
              <a:buClr>
                <a:schemeClr val="accent1"/>
              </a:buClr>
              <a:buSzPct val="100000"/>
              <a:buFont typeface="Noto Sans Symbols"/>
              <a:buChar char="❑"/>
            </a:pPr>
            <a:r>
              <a:rPr lang="en" sz="1200" b="0" i="0" u="none" strike="noStrike" cap="none" dirty="0">
                <a:solidFill>
                  <a:srgbClr val="3F3F3F"/>
                </a:solidFill>
                <a:latin typeface="Calibri"/>
                <a:ea typeface="Calibri"/>
                <a:cs typeface="Calibri"/>
                <a:sym typeface="Calibri"/>
              </a:rPr>
              <a:t>Explain possible long term complications of T1D</a:t>
            </a:r>
          </a:p>
          <a:p>
            <a:pPr marL="292100" marR="0" lvl="1" indent="-152400" algn="l" rtl="0">
              <a:lnSpc>
                <a:spcPct val="70000"/>
              </a:lnSpc>
              <a:spcBef>
                <a:spcPts val="500"/>
              </a:spcBef>
              <a:spcAft>
                <a:spcPts val="0"/>
              </a:spcAft>
              <a:buClr>
                <a:schemeClr val="accent1"/>
              </a:buClr>
              <a:buSzPct val="100000"/>
              <a:buFont typeface="Noto Sans Symbols"/>
              <a:buChar char="❑"/>
            </a:pPr>
            <a:r>
              <a:rPr lang="en" sz="1200" b="0" i="0" u="none" strike="noStrike" cap="none" dirty="0">
                <a:solidFill>
                  <a:srgbClr val="3F3F3F"/>
                </a:solidFill>
                <a:latin typeface="Calibri"/>
                <a:ea typeface="Calibri"/>
                <a:cs typeface="Calibri"/>
                <a:sym typeface="Calibri"/>
              </a:rPr>
              <a:t>Explain sick day management plan</a:t>
            </a:r>
          </a:p>
          <a:p>
            <a:pPr marL="292100" marR="0" lvl="1" indent="-152400" algn="l" rtl="0">
              <a:lnSpc>
                <a:spcPct val="70000"/>
              </a:lnSpc>
              <a:spcBef>
                <a:spcPts val="500"/>
              </a:spcBef>
              <a:spcAft>
                <a:spcPts val="0"/>
              </a:spcAft>
              <a:buClr>
                <a:schemeClr val="accent1"/>
              </a:buClr>
              <a:buSzPct val="100000"/>
              <a:buFont typeface="Noto Sans Symbols"/>
              <a:buChar char="❑"/>
            </a:pPr>
            <a:r>
              <a:rPr lang="en" sz="1200" b="0" i="0" u="none" strike="noStrike" cap="none" dirty="0">
                <a:solidFill>
                  <a:srgbClr val="3F3F3F"/>
                </a:solidFill>
                <a:latin typeface="Calibri"/>
                <a:ea typeface="Calibri"/>
                <a:cs typeface="Calibri"/>
                <a:sym typeface="Calibri"/>
              </a:rPr>
              <a:t>Order insulin, test strips, and ketone strips</a:t>
            </a:r>
          </a:p>
          <a:p>
            <a:pPr marL="292100" marR="0" lvl="1" indent="-152400" algn="l" rtl="0">
              <a:lnSpc>
                <a:spcPct val="70000"/>
              </a:lnSpc>
              <a:spcBef>
                <a:spcPts val="500"/>
              </a:spcBef>
              <a:spcAft>
                <a:spcPts val="0"/>
              </a:spcAft>
              <a:buClr>
                <a:schemeClr val="accent1"/>
              </a:buClr>
              <a:buSzPct val="100000"/>
              <a:buFont typeface="Noto Sans Symbols"/>
              <a:buChar char="❑"/>
            </a:pPr>
            <a:r>
              <a:rPr lang="en" sz="1200" b="0" i="0" u="none" strike="noStrike" cap="none" dirty="0">
                <a:solidFill>
                  <a:srgbClr val="3F3F3F"/>
                </a:solidFill>
                <a:latin typeface="Calibri"/>
                <a:ea typeface="Calibri"/>
                <a:cs typeface="Calibri"/>
                <a:sym typeface="Calibri"/>
              </a:rPr>
              <a:t>Make doctors appointments</a:t>
            </a:r>
          </a:p>
          <a:p>
            <a:pPr marL="292100" marR="0" lvl="1" indent="-152400" algn="l" rtl="0">
              <a:lnSpc>
                <a:spcPct val="70000"/>
              </a:lnSpc>
              <a:spcBef>
                <a:spcPts val="500"/>
              </a:spcBef>
              <a:spcAft>
                <a:spcPts val="0"/>
              </a:spcAft>
              <a:buClr>
                <a:schemeClr val="accent1"/>
              </a:buClr>
              <a:buSzPct val="100000"/>
              <a:buFont typeface="Noto Sans Symbols"/>
              <a:buChar char="❑"/>
            </a:pPr>
            <a:r>
              <a:rPr lang="en" sz="1200" b="0" i="0" u="none" strike="noStrike" cap="none" dirty="0">
                <a:solidFill>
                  <a:srgbClr val="3F3F3F"/>
                </a:solidFill>
                <a:latin typeface="Calibri"/>
                <a:ea typeface="Calibri"/>
                <a:cs typeface="Calibri"/>
                <a:sym typeface="Calibri"/>
              </a:rPr>
              <a:t>Identify insurance plan and what is covered</a:t>
            </a:r>
          </a:p>
          <a:p>
            <a:pPr marL="292100" marR="0" lvl="1" indent="-152400" algn="l" rtl="0">
              <a:lnSpc>
                <a:spcPct val="70000"/>
              </a:lnSpc>
              <a:spcBef>
                <a:spcPts val="500"/>
              </a:spcBef>
              <a:spcAft>
                <a:spcPts val="0"/>
              </a:spcAft>
              <a:buClr>
                <a:schemeClr val="accent1"/>
              </a:buClr>
              <a:buSzPct val="100000"/>
              <a:buFont typeface="Noto Sans Symbols"/>
              <a:buChar char="❑"/>
            </a:pPr>
            <a:r>
              <a:rPr lang="en" sz="1200" b="0" i="0" u="none" strike="noStrike" cap="none" dirty="0">
                <a:solidFill>
                  <a:srgbClr val="3F3F3F"/>
                </a:solidFill>
                <a:latin typeface="Calibri"/>
                <a:ea typeface="Calibri"/>
                <a:cs typeface="Calibri"/>
                <a:sym typeface="Calibri"/>
              </a:rPr>
              <a:t>Keep track of insurance claims</a:t>
            </a:r>
          </a:p>
          <a:p>
            <a:pPr marL="292100" marR="0" lvl="1" indent="-152400" algn="l" rtl="0">
              <a:lnSpc>
                <a:spcPct val="70000"/>
              </a:lnSpc>
              <a:spcBef>
                <a:spcPts val="500"/>
              </a:spcBef>
              <a:spcAft>
                <a:spcPts val="0"/>
              </a:spcAft>
              <a:buClr>
                <a:schemeClr val="accent1"/>
              </a:buClr>
              <a:buSzPct val="100000"/>
              <a:buFont typeface="Noto Sans Symbols"/>
              <a:buNone/>
            </a:pPr>
            <a:endParaRPr sz="1200" b="0" i="0" u="none" strike="noStrike" cap="none" dirty="0">
              <a:solidFill>
                <a:srgbClr val="3F3F3F"/>
              </a:solidFill>
              <a:latin typeface="Calibri"/>
              <a:ea typeface="Calibri"/>
              <a:cs typeface="Calibri"/>
              <a:sym typeface="Calibri"/>
            </a:endParaRPr>
          </a:p>
          <a:p>
            <a:pPr marL="292100" marR="0" lvl="1" indent="-152400" algn="l" rtl="0">
              <a:lnSpc>
                <a:spcPct val="70000"/>
              </a:lnSpc>
              <a:spcBef>
                <a:spcPts val="500"/>
              </a:spcBef>
              <a:spcAft>
                <a:spcPts val="0"/>
              </a:spcAft>
              <a:buClr>
                <a:schemeClr val="accent1"/>
              </a:buClr>
              <a:buSzPct val="100000"/>
              <a:buFont typeface="Noto Sans Symbols"/>
              <a:buNone/>
            </a:pPr>
            <a:endParaRPr sz="1200" b="0" i="0" u="none" strike="noStrike" cap="none" dirty="0">
              <a:solidFill>
                <a:srgbClr val="3F3F3F"/>
              </a:solidFill>
              <a:latin typeface="Calibri"/>
              <a:ea typeface="Calibri"/>
              <a:cs typeface="Calibri"/>
              <a:sym typeface="Calibri"/>
            </a:endParaRPr>
          </a:p>
          <a:p>
            <a:pPr marL="292100" marR="0" lvl="1" indent="-152400" algn="l" rtl="0">
              <a:lnSpc>
                <a:spcPct val="70000"/>
              </a:lnSpc>
              <a:spcBef>
                <a:spcPts val="500"/>
              </a:spcBef>
              <a:spcAft>
                <a:spcPts val="0"/>
              </a:spcAft>
              <a:buClr>
                <a:schemeClr val="accent1"/>
              </a:buClr>
              <a:buSzPct val="100000"/>
              <a:buFont typeface="Noto Sans Symbols"/>
              <a:buNone/>
            </a:pPr>
            <a:endParaRPr sz="1200" b="0" i="0" u="none" strike="noStrike" cap="none" dirty="0">
              <a:solidFill>
                <a:srgbClr val="3F3F3F"/>
              </a:solidFill>
              <a:latin typeface="Calibri"/>
              <a:ea typeface="Calibri"/>
              <a:cs typeface="Calibri"/>
              <a:sym typeface="Calibri"/>
            </a:endParaRPr>
          </a:p>
          <a:p>
            <a:pPr marL="292100" marR="0" lvl="1" indent="-152400" algn="l" rtl="0">
              <a:lnSpc>
                <a:spcPct val="70000"/>
              </a:lnSpc>
              <a:spcBef>
                <a:spcPts val="500"/>
              </a:spcBef>
              <a:spcAft>
                <a:spcPts val="0"/>
              </a:spcAft>
              <a:buClr>
                <a:schemeClr val="accent1"/>
              </a:buClr>
              <a:buSzPct val="100000"/>
              <a:buFont typeface="Noto Sans Symbols"/>
              <a:buNone/>
            </a:pPr>
            <a:endParaRPr sz="1200" b="0" i="0" u="none" strike="noStrike" cap="none" dirty="0">
              <a:solidFill>
                <a:srgbClr val="3F3F3F"/>
              </a:solidFill>
              <a:latin typeface="Calibri"/>
              <a:ea typeface="Calibri"/>
              <a:cs typeface="Calibri"/>
              <a:sym typeface="Calibri"/>
            </a:endParaRPr>
          </a:p>
          <a:p>
            <a:pPr marL="292100" marR="0" lvl="1" indent="-152400" algn="l" rtl="0">
              <a:lnSpc>
                <a:spcPct val="70000"/>
              </a:lnSpc>
              <a:spcBef>
                <a:spcPts val="500"/>
              </a:spcBef>
              <a:spcAft>
                <a:spcPts val="0"/>
              </a:spcAft>
              <a:buClr>
                <a:schemeClr val="accent1"/>
              </a:buClr>
              <a:buSzPct val="100000"/>
              <a:buFont typeface="Noto Sans Symbols"/>
              <a:buNone/>
            </a:pPr>
            <a:endParaRPr sz="1200" b="0" i="0" u="none" strike="noStrike" cap="none" dirty="0">
              <a:solidFill>
                <a:srgbClr val="3F3F3F"/>
              </a:solidFill>
              <a:latin typeface="Calibri"/>
              <a:ea typeface="Calibri"/>
              <a:cs typeface="Calibri"/>
              <a:sym typeface="Calibri"/>
            </a:endParaRPr>
          </a:p>
          <a:p>
            <a:pPr marL="292100" marR="0" lvl="1" indent="-152400" algn="l" rtl="0">
              <a:lnSpc>
                <a:spcPct val="70000"/>
              </a:lnSpc>
              <a:spcBef>
                <a:spcPts val="500"/>
              </a:spcBef>
              <a:spcAft>
                <a:spcPts val="0"/>
              </a:spcAft>
              <a:buClr>
                <a:schemeClr val="accent1"/>
              </a:buClr>
              <a:buSzPct val="100000"/>
              <a:buFont typeface="Noto Sans Symbols"/>
              <a:buNone/>
            </a:pPr>
            <a:endParaRPr sz="1200" b="0" i="0" u="none" strike="noStrike" cap="none" dirty="0">
              <a:solidFill>
                <a:srgbClr val="3F3F3F"/>
              </a:solidFill>
              <a:latin typeface="Calibri"/>
              <a:ea typeface="Calibri"/>
              <a:cs typeface="Calibri"/>
              <a:sym typeface="Calibri"/>
            </a:endParaRPr>
          </a:p>
          <a:p>
            <a:pPr marL="292100" marR="0" lvl="1" indent="-152400" algn="l" rtl="0">
              <a:lnSpc>
                <a:spcPct val="70000"/>
              </a:lnSpc>
              <a:spcBef>
                <a:spcPts val="500"/>
              </a:spcBef>
              <a:spcAft>
                <a:spcPts val="0"/>
              </a:spcAft>
              <a:buClr>
                <a:schemeClr val="accent1"/>
              </a:buClr>
              <a:buSzPct val="100000"/>
              <a:buFont typeface="Noto Sans Symbols"/>
              <a:buNone/>
            </a:pPr>
            <a:endParaRPr sz="1200" b="0" i="0" u="none" strike="noStrike" cap="none" dirty="0">
              <a:solidFill>
                <a:srgbClr val="3F3F3F"/>
              </a:solidFill>
              <a:latin typeface="Calibri"/>
              <a:ea typeface="Calibri"/>
              <a:cs typeface="Calibri"/>
              <a:sym typeface="Calibri"/>
            </a:endParaRPr>
          </a:p>
          <a:p>
            <a:pPr marL="292100" marR="0" lvl="1" indent="-152400" algn="l" rtl="0">
              <a:lnSpc>
                <a:spcPct val="70000"/>
              </a:lnSpc>
              <a:spcBef>
                <a:spcPts val="500"/>
              </a:spcBef>
              <a:spcAft>
                <a:spcPts val="0"/>
              </a:spcAft>
              <a:buClr>
                <a:schemeClr val="accent1"/>
              </a:buClr>
              <a:buSzPct val="100000"/>
              <a:buFont typeface="Noto Sans Symbols"/>
              <a:buNone/>
            </a:pPr>
            <a:endParaRPr sz="1200" b="0" i="0" u="none" strike="noStrike" cap="none" dirty="0">
              <a:solidFill>
                <a:srgbClr val="3F3F3F"/>
              </a:solidFill>
              <a:latin typeface="Calibri"/>
              <a:ea typeface="Calibri"/>
              <a:cs typeface="Calibri"/>
              <a:sym typeface="Calibri"/>
            </a:endParaRPr>
          </a:p>
          <a:p>
            <a:pPr marL="292100" marR="0" lvl="1" indent="-152400" algn="l" rtl="0">
              <a:lnSpc>
                <a:spcPct val="70000"/>
              </a:lnSpc>
              <a:spcBef>
                <a:spcPts val="500"/>
              </a:spcBef>
              <a:spcAft>
                <a:spcPts val="0"/>
              </a:spcAft>
              <a:buClr>
                <a:schemeClr val="accent1"/>
              </a:buClr>
              <a:buSzPct val="100000"/>
              <a:buFont typeface="Noto Sans Symbols"/>
              <a:buNone/>
            </a:pPr>
            <a:endParaRPr sz="1200" b="0" i="0" u="none" strike="noStrike" cap="none" dirty="0">
              <a:solidFill>
                <a:srgbClr val="3F3F3F"/>
              </a:solidFill>
              <a:latin typeface="Calibri"/>
              <a:ea typeface="Calibri"/>
              <a:cs typeface="Calibri"/>
              <a:sym typeface="Calibri"/>
            </a:endParaRPr>
          </a:p>
          <a:p>
            <a:pPr marL="292100" marR="0" lvl="1" indent="-152400" algn="l" rtl="0">
              <a:lnSpc>
                <a:spcPct val="70000"/>
              </a:lnSpc>
              <a:spcBef>
                <a:spcPts val="500"/>
              </a:spcBef>
              <a:spcAft>
                <a:spcPts val="0"/>
              </a:spcAft>
              <a:buClr>
                <a:schemeClr val="accent1"/>
              </a:buClr>
              <a:buSzPct val="100000"/>
              <a:buFont typeface="Noto Sans Symbols"/>
              <a:buNone/>
            </a:pPr>
            <a:endParaRPr sz="1200" b="0" i="0" u="none" strike="noStrike" cap="none" dirty="0">
              <a:solidFill>
                <a:srgbClr val="3F3F3F"/>
              </a:solidFill>
              <a:latin typeface="Calibri"/>
              <a:ea typeface="Calibri"/>
              <a:cs typeface="Calibri"/>
              <a:sym typeface="Calibri"/>
            </a:endParaRPr>
          </a:p>
        </p:txBody>
      </p:sp>
      <p:pic>
        <p:nvPicPr>
          <p:cNvPr id="217" name="Shape 217"/>
          <p:cNvPicPr preferRelativeResize="0"/>
          <p:nvPr/>
        </p:nvPicPr>
        <p:blipFill rotWithShape="1">
          <a:blip r:embed="rId3">
            <a:alphaModFix/>
          </a:blip>
          <a:srcRect/>
          <a:stretch/>
        </p:blipFill>
        <p:spPr>
          <a:xfrm>
            <a:off x="8487054" y="4811675"/>
            <a:ext cx="556800" cy="324300"/>
          </a:xfrm>
          <a:prstGeom prst="rect">
            <a:avLst/>
          </a:prstGeom>
          <a:noFill/>
          <a:ln>
            <a:noFill/>
          </a:ln>
        </p:spPr>
      </p:pic>
      <p:sp>
        <p:nvSpPr>
          <p:cNvPr id="218" name="Shape 218"/>
          <p:cNvSpPr txBox="1"/>
          <p:nvPr/>
        </p:nvSpPr>
        <p:spPr>
          <a:xfrm>
            <a:off x="931652" y="4483100"/>
            <a:ext cx="1707900" cy="4155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900" dirty="0">
                <a:solidFill>
                  <a:schemeClr val="dk1"/>
                </a:solidFill>
                <a:latin typeface="Calibri"/>
                <a:ea typeface="Calibri"/>
                <a:cs typeface="Calibri"/>
                <a:sym typeface="Calibri"/>
              </a:rPr>
              <a:t>Walker, K.A. 2013</a:t>
            </a:r>
          </a:p>
          <a:p>
            <a:pPr marL="0" marR="0" lvl="0" indent="0" algn="l" rtl="0">
              <a:spcBef>
                <a:spcPts val="0"/>
              </a:spcBef>
              <a:buNone/>
            </a:pPr>
            <a:endParaRPr sz="1400" dirty="0">
              <a:solidFill>
                <a:schemeClr val="dk1"/>
              </a:solidFill>
              <a:latin typeface="Calibri"/>
              <a:ea typeface="Calibri"/>
              <a:cs typeface="Calibri"/>
              <a:sym typeface="Calibri"/>
            </a:endParaRPr>
          </a:p>
        </p:txBody>
      </p:sp>
      <p:pic>
        <p:nvPicPr>
          <p:cNvPr id="219" name="Shape 219" descr="Clipart image of a pencil checking check boxes. "/>
          <p:cNvPicPr preferRelativeResize="0"/>
          <p:nvPr/>
        </p:nvPicPr>
        <p:blipFill rotWithShape="1">
          <a:blip r:embed="rId4">
            <a:alphaModFix/>
          </a:blip>
          <a:srcRect/>
          <a:stretch/>
        </p:blipFill>
        <p:spPr>
          <a:xfrm>
            <a:off x="5641899" y="1583486"/>
            <a:ext cx="2264099" cy="2264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822959" y="214952"/>
            <a:ext cx="7543800" cy="1088100"/>
          </a:xfrm>
          <a:prstGeom prst="rect">
            <a:avLst/>
          </a:prstGeom>
          <a:noFill/>
          <a:ln>
            <a:noFill/>
          </a:ln>
        </p:spPr>
        <p:txBody>
          <a:bodyPr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sz="3600" b="0" i="0" u="none" strike="noStrike" cap="none" dirty="0">
                <a:solidFill>
                  <a:srgbClr val="3F3F3F"/>
                </a:solidFill>
                <a:latin typeface="Calibri"/>
                <a:ea typeface="Calibri"/>
                <a:cs typeface="Calibri"/>
                <a:sym typeface="Calibri"/>
              </a:rPr>
              <a:t>Problem: Accessibility issues and accommodations</a:t>
            </a:r>
          </a:p>
        </p:txBody>
      </p:sp>
      <p:sp>
        <p:nvSpPr>
          <p:cNvPr id="207" name="Shape 207"/>
          <p:cNvSpPr txBox="1">
            <a:spLocks noGrp="1"/>
          </p:cNvSpPr>
          <p:nvPr>
            <p:ph type="body" idx="1"/>
          </p:nvPr>
        </p:nvSpPr>
        <p:spPr>
          <a:xfrm>
            <a:off x="822950" y="1384299"/>
            <a:ext cx="3628200" cy="3212400"/>
          </a:xfrm>
          <a:prstGeom prst="rect">
            <a:avLst/>
          </a:prstGeom>
          <a:noFill/>
          <a:ln>
            <a:noFill/>
          </a:ln>
        </p:spPr>
        <p:txBody>
          <a:bodyPr lIns="0" tIns="34275" rIns="0" bIns="34275" anchor="t" anchorCtr="0">
            <a:noAutofit/>
          </a:bodyPr>
          <a:lstStyle/>
          <a:p>
            <a:pPr marL="323850" indent="-171450">
              <a:lnSpc>
                <a:spcPct val="100000"/>
              </a:lnSpc>
              <a:spcBef>
                <a:spcPts val="0"/>
              </a:spcBef>
              <a:spcAft>
                <a:spcPts val="0"/>
              </a:spcAft>
              <a:buFont typeface="Arial" panose="020B0604020202020204" pitchFamily="34" charset="0"/>
              <a:buChar char="•"/>
            </a:pPr>
            <a:r>
              <a:rPr lang="en" sz="1200" b="1" i="0" u="none" strike="noStrike" cap="none" dirty="0">
                <a:solidFill>
                  <a:srgbClr val="3F3F3F"/>
                </a:solidFill>
              </a:rPr>
              <a:t>Academics</a:t>
            </a:r>
          </a:p>
          <a:p>
            <a:pPr marL="781050" lvl="1" indent="-171450">
              <a:lnSpc>
                <a:spcPct val="100000"/>
              </a:lnSpc>
              <a:spcBef>
                <a:spcPts val="0"/>
              </a:spcBef>
              <a:spcAft>
                <a:spcPts val="0"/>
              </a:spcAft>
              <a:buFont typeface="Arial" panose="020B0604020202020204" pitchFamily="34" charset="0"/>
              <a:buChar char="•"/>
            </a:pPr>
            <a:r>
              <a:rPr lang="en" sz="1200" b="0" i="0" u="none" strike="noStrike" cap="none" dirty="0">
                <a:solidFill>
                  <a:srgbClr val="3F3F3F"/>
                </a:solidFill>
                <a:latin typeface="Calibri"/>
                <a:ea typeface="Calibri"/>
                <a:cs typeface="Calibri"/>
                <a:sym typeface="Calibri"/>
              </a:rPr>
              <a:t>Highs/lows and cognitive function</a:t>
            </a:r>
          </a:p>
          <a:p>
            <a:pPr marL="781050" lvl="1" indent="-171450">
              <a:lnSpc>
                <a:spcPct val="100000"/>
              </a:lnSpc>
              <a:spcBef>
                <a:spcPts val="0"/>
              </a:spcBef>
              <a:spcAft>
                <a:spcPts val="0"/>
              </a:spcAft>
              <a:buFont typeface="Arial" panose="020B0604020202020204" pitchFamily="34" charset="0"/>
              <a:buChar char="•"/>
            </a:pPr>
            <a:r>
              <a:rPr lang="en" sz="1200" b="0" i="0" u="none" strike="noStrike" cap="none" dirty="0">
                <a:solidFill>
                  <a:srgbClr val="3F3F3F"/>
                </a:solidFill>
                <a:latin typeface="Calibri"/>
                <a:ea typeface="Calibri"/>
                <a:cs typeface="Calibri"/>
                <a:sym typeface="Calibri"/>
              </a:rPr>
              <a:t>Exams and tests</a:t>
            </a:r>
          </a:p>
          <a:p>
            <a:pPr marL="781050" lvl="1" indent="-171450">
              <a:lnSpc>
                <a:spcPct val="100000"/>
              </a:lnSpc>
              <a:spcBef>
                <a:spcPts val="0"/>
              </a:spcBef>
              <a:spcAft>
                <a:spcPts val="0"/>
              </a:spcAft>
              <a:buFont typeface="Arial" panose="020B0604020202020204" pitchFamily="34" charset="0"/>
              <a:buChar char="•"/>
            </a:pPr>
            <a:r>
              <a:rPr lang="en" sz="1200" b="0" i="0" u="none" strike="noStrike" cap="none" dirty="0">
                <a:solidFill>
                  <a:srgbClr val="3F3F3F"/>
                </a:solidFill>
                <a:latin typeface="Calibri"/>
                <a:ea typeface="Calibri"/>
                <a:cs typeface="Calibri"/>
                <a:sym typeface="Calibri"/>
              </a:rPr>
              <a:t>Classroom accommodations (diabetes tech, food and drink, etc.)</a:t>
            </a:r>
          </a:p>
          <a:p>
            <a:pPr marL="323850" indent="-171450">
              <a:lnSpc>
                <a:spcPct val="100000"/>
              </a:lnSpc>
              <a:spcBef>
                <a:spcPts val="0"/>
              </a:spcBef>
              <a:spcAft>
                <a:spcPts val="0"/>
              </a:spcAft>
              <a:buFont typeface="Arial" panose="020B0604020202020204" pitchFamily="34" charset="0"/>
              <a:buChar char="•"/>
            </a:pPr>
            <a:r>
              <a:rPr lang="en" sz="1200" b="1" i="0" u="none" strike="noStrike" cap="none" dirty="0">
                <a:solidFill>
                  <a:srgbClr val="3F3F3F"/>
                </a:solidFill>
              </a:rPr>
              <a:t>Dining</a:t>
            </a:r>
          </a:p>
          <a:p>
            <a:pPr marL="781050" lvl="1" indent="-171450">
              <a:lnSpc>
                <a:spcPct val="100000"/>
              </a:lnSpc>
              <a:spcBef>
                <a:spcPts val="0"/>
              </a:spcBef>
              <a:spcAft>
                <a:spcPts val="0"/>
              </a:spcAft>
              <a:buFont typeface="Arial" panose="020B0604020202020204" pitchFamily="34" charset="0"/>
              <a:buChar char="•"/>
            </a:pPr>
            <a:r>
              <a:rPr lang="en" sz="1200" b="0" i="0" u="none" strike="noStrike" cap="none" dirty="0">
                <a:solidFill>
                  <a:srgbClr val="3F3F3F"/>
                </a:solidFill>
                <a:latin typeface="Calibri"/>
                <a:ea typeface="Calibri"/>
                <a:cs typeface="Calibri"/>
                <a:sym typeface="Calibri"/>
              </a:rPr>
              <a:t>Limited healthy food options</a:t>
            </a:r>
          </a:p>
          <a:p>
            <a:pPr marL="781050" lvl="1" indent="-171450">
              <a:lnSpc>
                <a:spcPct val="100000"/>
              </a:lnSpc>
              <a:spcBef>
                <a:spcPts val="0"/>
              </a:spcBef>
              <a:spcAft>
                <a:spcPts val="0"/>
              </a:spcAft>
              <a:buFont typeface="Arial" panose="020B0604020202020204" pitchFamily="34" charset="0"/>
              <a:buChar char="•"/>
            </a:pPr>
            <a:r>
              <a:rPr lang="en" sz="1200" b="0" i="0" u="none" strike="noStrike" cap="none" dirty="0">
                <a:solidFill>
                  <a:srgbClr val="3F3F3F"/>
                </a:solidFill>
                <a:latin typeface="Calibri"/>
                <a:ea typeface="Calibri"/>
                <a:cs typeface="Calibri"/>
                <a:sym typeface="Calibri"/>
              </a:rPr>
              <a:t>Lack of, or inaccurate, nutritional info</a:t>
            </a:r>
          </a:p>
          <a:p>
            <a:pPr marL="323850" indent="-171450">
              <a:lnSpc>
                <a:spcPct val="100000"/>
              </a:lnSpc>
              <a:spcBef>
                <a:spcPts val="0"/>
              </a:spcBef>
              <a:spcAft>
                <a:spcPts val="0"/>
              </a:spcAft>
              <a:buFont typeface="Arial" panose="020B0604020202020204" pitchFamily="34" charset="0"/>
              <a:buChar char="•"/>
            </a:pPr>
            <a:r>
              <a:rPr lang="en" sz="1200" b="1" i="0" u="none" strike="noStrike" cap="none" dirty="0">
                <a:solidFill>
                  <a:srgbClr val="3F3F3F"/>
                </a:solidFill>
              </a:rPr>
              <a:t>Athletics</a:t>
            </a:r>
          </a:p>
          <a:p>
            <a:pPr marL="781050" lvl="1" indent="-171450">
              <a:lnSpc>
                <a:spcPct val="100000"/>
              </a:lnSpc>
              <a:spcBef>
                <a:spcPts val="0"/>
              </a:spcBef>
              <a:spcAft>
                <a:spcPts val="0"/>
              </a:spcAft>
              <a:buFont typeface="Arial" panose="020B0604020202020204" pitchFamily="34" charset="0"/>
              <a:buChar char="•"/>
            </a:pPr>
            <a:r>
              <a:rPr lang="en" sz="1200" b="0" i="0" u="none" strike="noStrike" cap="none" dirty="0">
                <a:solidFill>
                  <a:srgbClr val="3F3F3F"/>
                </a:solidFill>
                <a:latin typeface="Calibri"/>
                <a:ea typeface="Calibri"/>
                <a:cs typeface="Calibri"/>
                <a:sym typeface="Calibri"/>
              </a:rPr>
              <a:t>Highs/lows at practice/events</a:t>
            </a:r>
          </a:p>
          <a:p>
            <a:pPr marL="323850" indent="-171450">
              <a:lnSpc>
                <a:spcPct val="100000"/>
              </a:lnSpc>
              <a:spcBef>
                <a:spcPts val="0"/>
              </a:spcBef>
              <a:spcAft>
                <a:spcPts val="0"/>
              </a:spcAft>
              <a:buFont typeface="Arial" panose="020B0604020202020204" pitchFamily="34" charset="0"/>
              <a:buChar char="•"/>
            </a:pPr>
            <a:r>
              <a:rPr lang="en" sz="1200" b="1" i="0" u="none" strike="noStrike" cap="none" dirty="0">
                <a:solidFill>
                  <a:srgbClr val="3F3F3F"/>
                </a:solidFill>
              </a:rPr>
              <a:t>Workplace</a:t>
            </a:r>
          </a:p>
          <a:p>
            <a:pPr marL="781050" lvl="1" indent="-171450">
              <a:lnSpc>
                <a:spcPct val="100000"/>
              </a:lnSpc>
              <a:spcBef>
                <a:spcPts val="0"/>
              </a:spcBef>
              <a:spcAft>
                <a:spcPts val="0"/>
              </a:spcAft>
              <a:buFont typeface="Arial" panose="020B0604020202020204" pitchFamily="34" charset="0"/>
              <a:buChar char="•"/>
            </a:pPr>
            <a:r>
              <a:rPr lang="en" sz="1200" b="0" i="0" u="none" strike="noStrike" cap="none" dirty="0">
                <a:solidFill>
                  <a:srgbClr val="3F3F3F"/>
                </a:solidFill>
                <a:latin typeface="Calibri"/>
                <a:ea typeface="Calibri"/>
                <a:cs typeface="Calibri"/>
                <a:sym typeface="Calibri"/>
              </a:rPr>
              <a:t>Workplace accommodations</a:t>
            </a:r>
          </a:p>
          <a:p>
            <a:pPr marL="781050" lvl="1" indent="-171450">
              <a:lnSpc>
                <a:spcPct val="100000"/>
              </a:lnSpc>
              <a:spcBef>
                <a:spcPts val="0"/>
              </a:spcBef>
              <a:spcAft>
                <a:spcPts val="0"/>
              </a:spcAft>
              <a:buFont typeface="Arial" panose="020B0604020202020204" pitchFamily="34" charset="0"/>
              <a:buChar char="•"/>
            </a:pPr>
            <a:r>
              <a:rPr lang="en" sz="1200" b="0" i="0" u="none" strike="noStrike" cap="none" dirty="0">
                <a:solidFill>
                  <a:srgbClr val="3F3F3F"/>
                </a:solidFill>
                <a:latin typeface="Calibri"/>
                <a:ea typeface="Calibri"/>
                <a:cs typeface="Calibri"/>
                <a:sym typeface="Calibri"/>
              </a:rPr>
              <a:t>Discrimination</a:t>
            </a:r>
          </a:p>
          <a:p>
            <a:pPr marL="323850" indent="-171450">
              <a:lnSpc>
                <a:spcPct val="100000"/>
              </a:lnSpc>
              <a:spcBef>
                <a:spcPts val="0"/>
              </a:spcBef>
              <a:spcAft>
                <a:spcPts val="0"/>
              </a:spcAft>
              <a:buFont typeface="Arial" panose="020B0604020202020204" pitchFamily="34" charset="0"/>
              <a:buChar char="•"/>
            </a:pPr>
            <a:r>
              <a:rPr lang="en" sz="1200" b="1" i="0" u="none" strike="noStrike" cap="none" dirty="0">
                <a:solidFill>
                  <a:srgbClr val="3F3F3F"/>
                </a:solidFill>
              </a:rPr>
              <a:t>Housing</a:t>
            </a:r>
          </a:p>
          <a:p>
            <a:pPr marL="781050" lvl="1" indent="-171450">
              <a:lnSpc>
                <a:spcPct val="100000"/>
              </a:lnSpc>
              <a:spcBef>
                <a:spcPts val="0"/>
              </a:spcBef>
              <a:spcAft>
                <a:spcPts val="0"/>
              </a:spcAft>
              <a:buFont typeface="Arial" panose="020B0604020202020204" pitchFamily="34" charset="0"/>
              <a:buChar char="•"/>
            </a:pPr>
            <a:r>
              <a:rPr lang="en" sz="1200" b="0" i="0" u="none" strike="noStrike" cap="none" dirty="0">
                <a:solidFill>
                  <a:srgbClr val="3F3F3F"/>
                </a:solidFill>
                <a:latin typeface="Calibri"/>
                <a:ea typeface="Calibri"/>
                <a:cs typeface="Calibri"/>
                <a:sym typeface="Calibri"/>
              </a:rPr>
              <a:t>Accessibility (refrigerator, AC, close to dining hall, etc.)</a:t>
            </a:r>
          </a:p>
          <a:p>
            <a:pPr marL="781050" lvl="1" indent="-171450">
              <a:lnSpc>
                <a:spcPct val="100000"/>
              </a:lnSpc>
              <a:spcBef>
                <a:spcPts val="0"/>
              </a:spcBef>
              <a:spcAft>
                <a:spcPts val="0"/>
              </a:spcAft>
              <a:buFont typeface="Arial" panose="020B0604020202020204" pitchFamily="34" charset="0"/>
              <a:buChar char="•"/>
            </a:pPr>
            <a:r>
              <a:rPr lang="en" sz="1200" b="0" i="0" u="none" strike="noStrike" cap="none" dirty="0">
                <a:solidFill>
                  <a:srgbClr val="3F3F3F"/>
                </a:solidFill>
                <a:latin typeface="Calibri"/>
                <a:ea typeface="Calibri"/>
                <a:cs typeface="Calibri"/>
                <a:sym typeface="Calibri"/>
              </a:rPr>
              <a:t>Roommate issues</a:t>
            </a:r>
          </a:p>
          <a:p>
            <a:pPr marL="292100" marR="0" lvl="1" indent="-146050" algn="l" rtl="0">
              <a:lnSpc>
                <a:spcPct val="70000"/>
              </a:lnSpc>
              <a:spcBef>
                <a:spcPts val="0"/>
              </a:spcBef>
              <a:spcAft>
                <a:spcPts val="0"/>
              </a:spcAft>
              <a:buClr>
                <a:schemeClr val="accent1"/>
              </a:buClr>
              <a:buSzPct val="100000"/>
              <a:buFont typeface="Calibri"/>
              <a:buNone/>
            </a:pPr>
            <a:endParaRPr sz="900" b="0" i="0" u="none" strike="noStrike" cap="none" dirty="0">
              <a:solidFill>
                <a:srgbClr val="3F3F3F"/>
              </a:solidFill>
              <a:latin typeface="Calibri"/>
              <a:ea typeface="Calibri"/>
              <a:cs typeface="Calibri"/>
              <a:sym typeface="Calibri"/>
            </a:endParaRPr>
          </a:p>
          <a:p>
            <a:pPr marL="63500" marR="0" lvl="0" indent="-69850" algn="l" rtl="0">
              <a:lnSpc>
                <a:spcPct val="70000"/>
              </a:lnSpc>
              <a:spcBef>
                <a:spcPts val="1200"/>
              </a:spcBef>
              <a:spcAft>
                <a:spcPts val="0"/>
              </a:spcAft>
              <a:buClr>
                <a:schemeClr val="accent1"/>
              </a:buClr>
              <a:buSzPct val="100000"/>
              <a:buFont typeface="Calibri"/>
              <a:buNone/>
            </a:pPr>
            <a:endParaRPr sz="1100" b="0" i="0" u="none" strike="noStrike" cap="none" dirty="0">
              <a:solidFill>
                <a:srgbClr val="3F3F3F"/>
              </a:solidFill>
              <a:latin typeface="Calibri"/>
              <a:ea typeface="Calibri"/>
              <a:cs typeface="Calibri"/>
              <a:sym typeface="Calibri"/>
            </a:endParaRPr>
          </a:p>
        </p:txBody>
      </p:sp>
      <p:pic>
        <p:nvPicPr>
          <p:cNvPr id="208" name="Shape 208"/>
          <p:cNvPicPr preferRelativeResize="0"/>
          <p:nvPr/>
        </p:nvPicPr>
        <p:blipFill rotWithShape="1">
          <a:blip r:embed="rId3">
            <a:alphaModFix/>
          </a:blip>
          <a:srcRect/>
          <a:stretch/>
        </p:blipFill>
        <p:spPr>
          <a:xfrm>
            <a:off x="8487054" y="4811675"/>
            <a:ext cx="556800" cy="324300"/>
          </a:xfrm>
          <a:prstGeom prst="rect">
            <a:avLst/>
          </a:prstGeom>
          <a:noFill/>
          <a:ln>
            <a:noFill/>
          </a:ln>
        </p:spPr>
      </p:pic>
      <p:pic>
        <p:nvPicPr>
          <p:cNvPr id="209" name="Shape 209" descr="Photo of a hand holding an insulin pump. A forest, lake and group of mountains are visible in the background."/>
          <p:cNvPicPr preferRelativeResize="0"/>
          <p:nvPr/>
        </p:nvPicPr>
        <p:blipFill rotWithShape="1">
          <a:blip r:embed="rId4">
            <a:alphaModFix/>
          </a:blip>
          <a:srcRect/>
          <a:stretch/>
        </p:blipFill>
        <p:spPr>
          <a:xfrm>
            <a:off x="4586459" y="1475447"/>
            <a:ext cx="3780299" cy="2835300"/>
          </a:xfrm>
          <a:prstGeom prst="rect">
            <a:avLst/>
          </a:prstGeom>
          <a:noFill/>
          <a:ln>
            <a:noFill/>
          </a:ln>
        </p:spPr>
      </p:pic>
    </p:spTree>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TotalTime>
  <Words>1748</Words>
  <Application>Microsoft Office PowerPoint</Application>
  <PresentationFormat>On-screen Show (16:9)</PresentationFormat>
  <Paragraphs>280</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Noto Sans Symbols</vt:lpstr>
      <vt:lpstr>Retrospect</vt:lpstr>
      <vt:lpstr>Students with Diabetes: A Toolkit for Supporting Health and Wellness</vt:lpstr>
      <vt:lpstr>Presenters</vt:lpstr>
      <vt:lpstr>Presentation Outline</vt:lpstr>
      <vt:lpstr>Learning Objectives</vt:lpstr>
      <vt:lpstr>PowerPoint Presentation</vt:lpstr>
      <vt:lpstr>Type 1 Diabetes</vt:lpstr>
      <vt:lpstr>Diabetes in College: The perfect storm of young adulthood </vt:lpstr>
      <vt:lpstr>Transition Issues</vt:lpstr>
      <vt:lpstr>Problem: Accessibility issues and accommodations</vt:lpstr>
      <vt:lpstr>PowerPoint Presentation</vt:lpstr>
      <vt:lpstr>Student Perspective</vt:lpstr>
      <vt:lpstr>Student Survey Snapshot </vt:lpstr>
      <vt:lpstr>Student Survey Results Highlights</vt:lpstr>
      <vt:lpstr>Solution: CDN Suite of Resources</vt:lpstr>
      <vt:lpstr>Solution: Off to College Program</vt:lpstr>
      <vt:lpstr>Solution: Campus Toolkits Program</vt:lpstr>
      <vt:lpstr>Solution: Toolkit Commonalities</vt:lpstr>
      <vt:lpstr>Solution: Disability Services Toolkits</vt:lpstr>
      <vt:lpstr>Solution: Disability Services Toolkits cont.</vt:lpstr>
      <vt:lpstr>Solution: Counseling Center Toolkit</vt:lpstr>
      <vt:lpstr>Solution: Health Centers Toolkit</vt:lpstr>
      <vt:lpstr>APPLICATION: HOW YOU CAN USE THESE MATERIALS ON YOUR CAMPUS</vt:lpstr>
      <vt:lpstr>Students with other Chronic Illnesses</vt:lpstr>
      <vt:lpstr>What’s Next?</vt:lpstr>
      <vt:lpstr>How to order Off to College Materials </vt:lpstr>
      <vt:lpstr>How To Get a Toolkit</vt:lpstr>
      <vt:lpstr>Thank you!</vt:lpstr>
      <vt:lpstr>Stay Connected!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Students with Diabetes: A Toolkit for Supporting Health and Wellness</dc:title>
  <dc:creator>Charles Riley</dc:creator>
  <cp:lastModifiedBy>A</cp:lastModifiedBy>
  <cp:revision>33</cp:revision>
  <dcterms:modified xsi:type="dcterms:W3CDTF">2017-08-17T20:42:41Z</dcterms:modified>
</cp:coreProperties>
</file>