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9"/>
  </p:handoutMasterIdLst>
  <p:sldIdLst>
    <p:sldId id="257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1377D-4D54-CF45-AAA6-EACE87CAB68C}" v="1" dt="2026-04-11T22:19:08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9" autoAdjust="0"/>
    <p:restoredTop sz="95537" autoAdjust="0"/>
  </p:normalViewPr>
  <p:slideViewPr>
    <p:cSldViewPr snapToGrid="0" snapToObjects="1">
      <p:cViewPr varScale="1">
        <p:scale>
          <a:sx n="60" d="100"/>
          <a:sy n="60" d="100"/>
        </p:scale>
        <p:origin x="208" y="9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235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CF5F2F-8640-E64E-9BDD-39CD98CCF6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C185F-A0ED-874F-A711-38880A9C49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3B066-942F-9E4D-A8DC-ECA682C467E7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C1557-1356-A248-BBEA-FDC294D198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05A26-A73B-CE4C-95C8-D19C3403BE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E337C-A4D2-0443-BEFC-C3A455A22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02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947F3-EF98-C241-90E3-0AFD20460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54DB7-792A-1943-96F7-743BCFE9B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000" b="1" i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6135A-56D0-6442-9581-680B3ED9D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74889-3B43-0A41-9BF7-209C86B1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A6D81-BD9A-8643-8BB3-4766425C3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0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F2988-B20E-C34D-966C-BBA3A58C4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0E15E-C6BB-5B47-881C-186B7F553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B5A16-CC25-EE47-84DF-ED22BC32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0185B-D2A9-5042-85CE-AD11AF066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67491-F19C-8146-A7B6-39EE53AE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C4AFD-C4F6-834E-A52E-1855EE4D3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2FC47-7098-DF4E-B0FC-B8EF92D81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0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96C21-A822-E140-A375-0AA2F0BE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6FA92-C17B-5542-B2BD-574EABC3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7B4B7-479E-CD49-AF15-BEB8EA3E3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3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BAC7-AB5B-D344-A031-454F230C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A91F8-CF98-6E48-A4D5-432781A44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15551"/>
            <a:ext cx="5181600" cy="34614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E5960-9516-D24E-9D65-E106407DA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15551"/>
            <a:ext cx="5181600" cy="34614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F6815-94ED-7B4E-8D63-1C14E964A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75259-0AC7-3247-8062-594D5439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419A6-0827-BD42-B2CA-B00F30F1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6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D88C-66FD-2443-B685-BA197536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7698"/>
            <a:ext cx="10515600" cy="98464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778AF-D704-E442-B436-EAD0BCDE8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698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4C1C1-9941-FA40-9150-7566AB2AC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3EF5B-FB12-B94A-AC5D-D1D0A218F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699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AC82FF-FD21-0C4C-8736-C5E24A566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70901"/>
            <a:ext cx="5183188" cy="3218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977FB-C67E-1C47-8610-793A5793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CFC2A-17F4-4D48-B2F7-A9AB5463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37D109-DE47-1247-A194-217874B4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2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A1A28-E7BC-B341-925B-6346C345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8272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2BAB1-C4D5-8E48-8F3F-973E8F7B1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8468"/>
            <a:ext cx="6172200" cy="45325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F9440-14D1-B74B-AE80-8C226CE6A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96E3B-7751-984A-B16D-D62A0C290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05240-79EE-3E4C-95AB-4416CEB1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C27D2-8A76-594D-B29A-3B37249C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7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9EA0-4BF7-654F-AADE-E9B1F5CB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40689"/>
            <a:ext cx="3932237" cy="121201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BBB77-A6FB-3D42-9E3C-7A577F3DF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7698"/>
            <a:ext cx="6172200" cy="46533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6B3C2-A9EC-094A-9A28-A3C7E2377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4098F-5F52-EB49-9333-A0EBEB46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FCCB6-C00A-5145-940E-0D80C623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94337-14C5-D240-A3B2-0AE8D5C2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F2D3E-9D45-AA49-B289-EF991FF2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60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2F79F-27B9-AE49-A642-5567F10AD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36165"/>
            <a:ext cx="10515600" cy="3640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9ACF7-5693-1440-8E5D-6C89B81A1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6DFD7-4540-6948-A44E-CA11BBEA4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2F227-C8E1-0740-AE4A-286FA78FE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3239D5-F7B3-8B47-906F-4E65E4D87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105294" y="135612"/>
            <a:ext cx="3113969" cy="9341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9D0D5D4-FBFE-CD49-BBFE-28B40D113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488" y="6183105"/>
            <a:ext cx="2889023" cy="5585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C4B0F5-7D8A-DC80-DB2C-ED887B864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631305" y="165502"/>
            <a:ext cx="2105252" cy="86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14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bg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urvey.alchemer.com/s3/8801671/2026-AHEAD-Conference-Individual-Session-Feedback-For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F582-7340-B341-9FFD-55285031E6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10E8A-FEC7-A444-9732-EF358209E8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pic>
        <p:nvPicPr>
          <p:cNvPr id="4" name="Picture 3" descr="Conference logo, AHEAD Annual Conference, with a triangle graphic broken into three equal parts">
            <a:extLst>
              <a:ext uri="{FF2B5EF4-FFF2-40B4-BE49-F238E27FC236}">
                <a16:creationId xmlns:a16="http://schemas.microsoft.com/office/drawing/2014/main" id="{2A852378-FA4C-6DC8-FE6F-7026F0ABAF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5294" y="135612"/>
            <a:ext cx="3113969" cy="93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72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602"/>
            <a:ext cx="10515600" cy="68720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Conference Civility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057"/>
            <a:ext cx="10515600" cy="31549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We ask you to join us in creating a culture that reflects…</a:t>
            </a:r>
          </a:p>
          <a:p>
            <a:pPr marL="17463" indent="0" algn="ctr">
              <a:buNone/>
            </a:pPr>
            <a:r>
              <a:rPr lang="en-US" sz="3200" b="1" dirty="0"/>
              <a:t>Access and Inclusion</a:t>
            </a:r>
          </a:p>
          <a:p>
            <a:pPr marL="17463" indent="0" algn="ctr">
              <a:buNone/>
            </a:pPr>
            <a:r>
              <a:rPr lang="en-US" sz="3200" dirty="0"/>
              <a:t>and</a:t>
            </a:r>
          </a:p>
          <a:p>
            <a:pPr marL="17463" indent="0" algn="ctr">
              <a:buNone/>
            </a:pPr>
            <a:r>
              <a:rPr lang="en-US" sz="3200" b="1" dirty="0"/>
              <a:t>Civility and Respect </a:t>
            </a:r>
          </a:p>
          <a:p>
            <a:pPr marL="0" indent="0" algn="ctr">
              <a:spcAft>
                <a:spcPts val="3600"/>
              </a:spcAft>
              <a:buNone/>
            </a:pPr>
            <a:r>
              <a:rPr lang="en-US" sz="3200" dirty="0"/>
              <a:t>…this week and in all aspects of our organization.</a:t>
            </a:r>
          </a:p>
        </p:txBody>
      </p:sp>
    </p:spTree>
    <p:extLst>
      <p:ext uri="{BB962C8B-B14F-4D97-AF65-F5344CB8AC3E}">
        <p14:creationId xmlns:p14="http://schemas.microsoft.com/office/powerpoint/2010/main" val="12423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CE28-D710-1743-8B03-5D6533D3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C0767-0839-9D41-AF6D-E3A0B96D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8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2391E-0FB8-862D-35E7-AA1EA2103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116751A-AD04-248C-ACDA-EE96CAC4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6362"/>
            <a:ext cx="10515600" cy="1325563"/>
          </a:xfrm>
        </p:spPr>
        <p:txBody>
          <a:bodyPr/>
          <a:lstStyle/>
          <a:p>
            <a:r>
              <a:rPr lang="en-US" dirty="0"/>
              <a:t>Session Evaluation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816EA41-3C8B-D520-B0EE-69F7FEF91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01681"/>
            <a:ext cx="10515600" cy="322078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4000" dirty="0">
                <a:hlinkClick r:id="rId2"/>
              </a:rPr>
              <a:t>tiny.cc/8zu1101</a:t>
            </a:r>
            <a:endParaRPr lang="en-US" sz="4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Thank you for attending!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Your feedback helps shape future programming.</a:t>
            </a:r>
          </a:p>
        </p:txBody>
      </p:sp>
      <p:pic>
        <p:nvPicPr>
          <p:cNvPr id="10" name="Picture 9" descr="QR Code for Session Evaluation">
            <a:extLst>
              <a:ext uri="{FF2B5EF4-FFF2-40B4-BE49-F238E27FC236}">
                <a16:creationId xmlns:a16="http://schemas.microsoft.com/office/drawing/2014/main" id="{5591BD1B-29D5-40A8-D155-A3E17A4FF9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78" t="4559" r="5049" b="5066"/>
          <a:stretch>
            <a:fillRect/>
          </a:stretch>
        </p:blipFill>
        <p:spPr>
          <a:xfrm>
            <a:off x="7252410" y="1129305"/>
            <a:ext cx="4101390" cy="411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2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EAEA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vy ahead template 2020" id="{4C00614C-905D-7447-9BF4-5DC6AD1B40C2}" vid="{7A34B0C5-029F-7040-9D4A-0B6AF0D8AA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abed86-e3f1-4ec6-8506-61301fc8a458"/>
    <lcf76f155ced4ddcb4097134ff3c332f xmlns="df00a69c-08b1-4675-bb6a-cf7c4c316fd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BB3CFE8CCB14F8748A1C4D0243B56" ma:contentTypeVersion="18" ma:contentTypeDescription="Create a new document." ma:contentTypeScope="" ma:versionID="6e77960886100a900c5ff9df4639dc83">
  <xsd:schema xmlns:xsd="http://www.w3.org/2001/XMLSchema" xmlns:xs="http://www.w3.org/2001/XMLSchema" xmlns:p="http://schemas.microsoft.com/office/2006/metadata/properties" xmlns:ns2="df00a69c-08b1-4675-bb6a-cf7c4c316fdc" xmlns:ns3="80abed86-e3f1-4ec6-8506-61301fc8a458" targetNamespace="http://schemas.microsoft.com/office/2006/metadata/properties" ma:root="true" ma:fieldsID="94d77a7be07e2c1d9433065d4e06867f" ns2:_="" ns3:_="">
    <xsd:import namespace="df00a69c-08b1-4675-bb6a-cf7c4c316fdc"/>
    <xsd:import namespace="80abed86-e3f1-4ec6-8506-61301fc8a4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00a69c-08b1-4675-bb6a-cf7c4c316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0b4d8b-3b9c-4f83-8c31-2e729213ab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bed86-e3f1-4ec6-8506-61301fc8a4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f65522-bcfe-4ea6-b1d3-36ff4e966ae2}" ma:internalName="TaxCatchAll" ma:showField="CatchAllData" ma:web="80abed86-e3f1-4ec6-8506-61301fc8a4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21D689-6BBD-4833-AE9A-EAE664B52FD2}">
  <ds:schemaRefs>
    <ds:schemaRef ds:uri="80abed86-e3f1-4ec6-8506-61301fc8a458"/>
    <ds:schemaRef ds:uri="http://www.w3.org/XML/1998/namespace"/>
    <ds:schemaRef ds:uri="http://purl.org/dc/elements/1.1/"/>
    <ds:schemaRef ds:uri="http://schemas.microsoft.com/office/infopath/2007/PartnerControls"/>
    <ds:schemaRef ds:uri="df00a69c-08b1-4675-bb6a-cf7c4c316fdc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3086B7D-840F-4028-A566-5EDDF0E237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DF6B31-EEA8-4527-942E-C27E7D3FB5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00a69c-08b1-4675-bb6a-cf7c4c316fdc"/>
    <ds:schemaRef ds:uri="80abed86-e3f1-4ec6-8506-61301fc8a4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melanie adapted theme</Template>
  <TotalTime>504</TotalTime>
  <Words>56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Presentation Title</vt:lpstr>
      <vt:lpstr>Conference Civility Statement</vt:lpstr>
      <vt:lpstr>PowerPoint Presentation</vt:lpstr>
      <vt:lpstr>Session Evaluation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Melanie Thornton</dc:creator>
  <cp:keywords/>
  <dc:description/>
  <cp:lastModifiedBy>Melanie Thornton</cp:lastModifiedBy>
  <cp:revision>20</cp:revision>
  <cp:lastPrinted>2020-02-11T06:26:55Z</cp:lastPrinted>
  <dcterms:created xsi:type="dcterms:W3CDTF">2020-02-11T06:00:50Z</dcterms:created>
  <dcterms:modified xsi:type="dcterms:W3CDTF">2026-05-24T14:10:23Z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0x010100C42BB3CFE8CCB14F8748A1C4D0243B56</vt:lpwstr>
  </property>
</Properties>
</file>