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EBA819-E8E0-C248-85C9-1EDD267E949B}" v="1" dt="2026-04-11T22:16:22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5537"/>
  </p:normalViewPr>
  <p:slideViewPr>
    <p:cSldViewPr snapToGrid="0" snapToObjects="1">
      <p:cViewPr varScale="1">
        <p:scale>
          <a:sx n="118" d="100"/>
          <a:sy n="118" d="100"/>
        </p:scale>
        <p:origin x="18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99685-E968-5F44-B33B-377B66082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D59F4-A403-4744-8FB3-8B3F8E519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000" b="1" i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CF9C-F90C-A54A-B7A3-6EF635E3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EC207-345A-624B-B2D6-B8155AC1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FF172-2B84-2042-B54E-0D7837FC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5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6E61F-3923-004F-BCC0-DF8C4C302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797C8-3635-BD4D-8498-3FEE7600E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213BC-4738-8940-A352-0CE9BE90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E4508-1BB8-0040-B810-68831F315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CF8E9-762B-3649-81B7-82198E69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6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34771-38C9-2C4B-99A1-66846509D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AFA66-FA6B-F644-9C33-A14A507C6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B12EF-4D5D-3241-8181-17AA69D06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9C90B-2721-574F-83F3-3110D797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8764D-0B0F-C64B-BA32-9E0C1DDA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6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CCB6-C22D-A045-AEB2-D3AF4D1A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E78AB-6CB2-334E-BD7A-9242DFF15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81925"/>
            <a:ext cx="5181600" cy="369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4BF82-D270-6A4E-8F3B-6E5A4B611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81923"/>
            <a:ext cx="5181600" cy="36950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D3A0C-DFF9-704A-AE67-74D1F2DA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59AA2-BFE9-6848-B2B9-6FB74353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F37E4-10EF-6D4A-9374-1BEB2C57A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6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509B8-55E0-A140-8D49-3E02C9328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09934"/>
            <a:ext cx="10515600" cy="6807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46427-B47D-8C49-AC9D-238D6831C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478A-2361-0642-99DF-569977114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3D59E-CDCA-914B-9C89-650108571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8DB677-5EAC-ED44-A867-5CAC5D4C7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3C545-5C6B-6447-A718-6D923B19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B02A95-4959-7446-8BCC-10DDBE171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AE888-5282-7F44-8843-46DE290A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8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3A526-F96C-4E41-A127-206B9A7E7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81219"/>
            <a:ext cx="3932237" cy="10733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CC0B1-7391-3042-98C3-1B3AE1391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81219"/>
            <a:ext cx="6172200" cy="44798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C7F6C-DDEA-4046-8AB0-1FEC3898F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2256"/>
            <a:ext cx="3932237" cy="31667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1B337-61AB-2F44-8CF5-EEB33959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A6EA6-4E88-C442-89F7-72C1F0DB7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A59EE-98EA-A44D-8B27-C1596CBD3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6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0DB7D-D534-F54E-924C-E2BDD66B3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3507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47E83-6B40-DA47-8A60-017EF4C896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0B7C3-F4A5-864B-80B5-3910895B7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78610-EE35-D047-8C2A-8AB94555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E17-590B-7C4E-A76D-513593EFAA6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764C5-66E4-4B42-B707-CEFD2FB78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A24C2-406C-3E4F-B1FD-94D1D023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6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7CB155-A6FA-7540-8320-7F031F48D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63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D9F70-A861-A048-81F5-ECA8A115F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20371"/>
            <a:ext cx="10515600" cy="3556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31B92-D451-C742-A062-40734AAA0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A1FE4-0938-3040-ACC4-F0BD05D2E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3489B-EEBC-5847-81FE-8CED7EC0CB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62BC-22A2-0945-ADDA-66B8A70E3A5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53C1CC-C8C0-4E4E-B728-0ECEF8ADC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105294" y="47832"/>
            <a:ext cx="3064715" cy="9208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CEDF03D-D1AB-DD42-A076-7A7322F8D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235903" y="6218222"/>
            <a:ext cx="3720193" cy="63977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54D060-4DE3-0C40-B3CF-007975D00D77}"/>
              </a:ext>
            </a:extLst>
          </p:cNvPr>
          <p:cNvCxnSpPr/>
          <p:nvPr userDrawn="1"/>
        </p:nvCxnSpPr>
        <p:spPr>
          <a:xfrm>
            <a:off x="0" y="1009935"/>
            <a:ext cx="12192000" cy="0"/>
          </a:xfrm>
          <a:prstGeom prst="line">
            <a:avLst/>
          </a:prstGeom>
          <a:ln>
            <a:solidFill>
              <a:srgbClr val="235C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C0D3A72-2B07-9E34-FF62-D5A1B25A1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817100" y="45989"/>
            <a:ext cx="21082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7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 baseline="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F582-7340-B341-9FFD-55285031E6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10E8A-FEC7-A444-9732-EF358209E8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pic>
        <p:nvPicPr>
          <p:cNvPr id="4" name="Picture 3" descr="Conference logo, AHEAD Annual Conference, with a triangle graphic broken into three equal parts">
            <a:extLst>
              <a:ext uri="{FF2B5EF4-FFF2-40B4-BE49-F238E27FC236}">
                <a16:creationId xmlns:a16="http://schemas.microsoft.com/office/drawing/2014/main" id="{414F5EDC-9A56-A8A9-C0F9-A843FAF839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5294" y="47832"/>
            <a:ext cx="3064715" cy="92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42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Conference Civility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387"/>
            <a:ext cx="10515600" cy="31432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We ask you to join us in creating a culture that reflects…</a:t>
            </a:r>
          </a:p>
          <a:p>
            <a:pPr marL="17463" indent="0" algn="ctr">
              <a:buNone/>
            </a:pPr>
            <a:r>
              <a:rPr lang="en-US" sz="3200" b="1" dirty="0"/>
              <a:t>Access and Inclusion</a:t>
            </a:r>
          </a:p>
          <a:p>
            <a:pPr marL="17463" indent="0" algn="ctr">
              <a:buNone/>
            </a:pPr>
            <a:r>
              <a:rPr lang="en-US" sz="3200" dirty="0"/>
              <a:t>and</a:t>
            </a:r>
          </a:p>
          <a:p>
            <a:pPr marL="17463" indent="0" algn="ctr">
              <a:buNone/>
            </a:pPr>
            <a:r>
              <a:rPr lang="en-US" sz="3200" b="1" dirty="0"/>
              <a:t>Civility and Respect </a:t>
            </a:r>
          </a:p>
          <a:p>
            <a:pPr marL="0" indent="0" algn="ctr">
              <a:spcAft>
                <a:spcPts val="3600"/>
              </a:spcAft>
              <a:buNone/>
            </a:pPr>
            <a:r>
              <a:rPr lang="en-US" sz="3200" dirty="0"/>
              <a:t>…this week and in all aspects of our organization.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21385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CE28-D710-1743-8B03-5D6533D3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C0767-0839-9D41-AF6D-E3A0B96D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0765"/>
            <a:ext cx="10515600" cy="322078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4000" dirty="0"/>
              <a:t>tiny.cc/8zu1101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Thank you for attending!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Your feedback helps shape future programming.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91B18C-96CB-219D-AFD6-B1BA6C2B9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792" y="1075692"/>
            <a:ext cx="4474895" cy="447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485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head white 2020" id="{10EFE8D1-1499-4142-9EB3-56CEF9B1E2C1}" vid="{A2040251-43F7-F64C-A41A-6195C6BCD9B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BB3CFE8CCB14F8748A1C4D0243B56" ma:contentTypeVersion="18" ma:contentTypeDescription="Create a new document." ma:contentTypeScope="" ma:versionID="6e77960886100a900c5ff9df4639dc83">
  <xsd:schema xmlns:xsd="http://www.w3.org/2001/XMLSchema" xmlns:xs="http://www.w3.org/2001/XMLSchema" xmlns:p="http://schemas.microsoft.com/office/2006/metadata/properties" xmlns:ns2="df00a69c-08b1-4675-bb6a-cf7c4c316fdc" xmlns:ns3="80abed86-e3f1-4ec6-8506-61301fc8a458" targetNamespace="http://schemas.microsoft.com/office/2006/metadata/properties" ma:root="true" ma:fieldsID="94d77a7be07e2c1d9433065d4e06867f" ns2:_="" ns3:_="">
    <xsd:import namespace="df00a69c-08b1-4675-bb6a-cf7c4c316fdc"/>
    <xsd:import namespace="80abed86-e3f1-4ec6-8506-61301fc8a4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00a69c-08b1-4675-bb6a-cf7c4c316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0b4d8b-3b9c-4f83-8c31-2e729213ab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bed86-e3f1-4ec6-8506-61301fc8a4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f65522-bcfe-4ea6-b1d3-36ff4e966ae2}" ma:internalName="TaxCatchAll" ma:showField="CatchAllData" ma:web="80abed86-e3f1-4ec6-8506-61301fc8a4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abed86-e3f1-4ec6-8506-61301fc8a458"/>
    <lcf76f155ced4ddcb4097134ff3c332f xmlns="df00a69c-08b1-4675-bb6a-cf7c4c316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7B873C4-60B3-4466-86FB-60ABE828EA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00a69c-08b1-4675-bb6a-cf7c4c316fdc"/>
    <ds:schemaRef ds:uri="80abed86-e3f1-4ec6-8506-61301fc8a4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A11988-AAB1-442B-AFA6-FC3DF8D2FD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D63140-6FA5-4F76-B668-2FD7BA2EA899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80abed86-e3f1-4ec6-8506-61301fc8a458"/>
    <ds:schemaRef ds:uri="df00a69c-08b1-4675-bb6a-cf7c4c316f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56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Presentation Title</vt:lpstr>
      <vt:lpstr>Conference Civility Statement</vt:lpstr>
      <vt:lpstr>PowerPoint Presentation</vt:lpstr>
      <vt:lpstr>Session Evaluation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Melanie Thornton</dc:creator>
  <cp:keywords/>
  <dc:description/>
  <cp:lastModifiedBy>Elisa Laird</cp:lastModifiedBy>
  <cp:revision>31</cp:revision>
  <dcterms:created xsi:type="dcterms:W3CDTF">2020-02-11T03:41:00Z</dcterms:created>
  <dcterms:modified xsi:type="dcterms:W3CDTF">2026-04-14T20:13:54Z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0x010100C42BB3CFE8CCB14F8748A1C4D0243B56</vt:lpwstr>
  </property>
</Properties>
</file>