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handoutMasterIdLst>
    <p:handoutMasterId r:id="rId9"/>
  </p:handoutMasterIdLst>
  <p:sldIdLst>
    <p:sldId id="257" r:id="rId5"/>
    <p:sldId id="258" r:id="rId6"/>
    <p:sldId id="259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CCBE49-3F5B-441B-82B6-310C82B0D564}" v="8" dt="2025-04-21T19:36:35.2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5246"/>
  </p:normalViewPr>
  <p:slideViewPr>
    <p:cSldViewPr snapToGrid="0" snapToObjects="1">
      <p:cViewPr varScale="1">
        <p:scale>
          <a:sx n="103" d="100"/>
          <a:sy n="103" d="100"/>
        </p:scale>
        <p:origin x="175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73" d="100"/>
          <a:sy n="73" d="100"/>
        </p:scale>
        <p:origin x="2352" y="2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isa Laird" userId="f3131275-39f0-418f-a6c6-7eb5039eb93d" providerId="ADAL" clId="{56CCBE49-3F5B-441B-82B6-310C82B0D564}"/>
    <pc:docChg chg="custSel addSld delSld modSld">
      <pc:chgData name="Elisa Laird" userId="f3131275-39f0-418f-a6c6-7eb5039eb93d" providerId="ADAL" clId="{56CCBE49-3F5B-441B-82B6-310C82B0D564}" dt="2025-04-21T19:40:14.654" v="13" actId="47"/>
      <pc:docMkLst>
        <pc:docMk/>
      </pc:docMkLst>
      <pc:sldChg chg="del">
        <pc:chgData name="Elisa Laird" userId="f3131275-39f0-418f-a6c6-7eb5039eb93d" providerId="ADAL" clId="{56CCBE49-3F5B-441B-82B6-310C82B0D564}" dt="2025-04-21T19:40:14.654" v="13" actId="47"/>
        <pc:sldMkLst>
          <pc:docMk/>
          <pc:sldMk cId="632024389" sldId="260"/>
        </pc:sldMkLst>
      </pc:sldChg>
      <pc:sldChg chg="addSp delSp modSp add mod">
        <pc:chgData name="Elisa Laird" userId="f3131275-39f0-418f-a6c6-7eb5039eb93d" providerId="ADAL" clId="{56CCBE49-3F5B-441B-82B6-310C82B0D564}" dt="2025-04-21T19:37:28.027" v="12" actId="207"/>
        <pc:sldMkLst>
          <pc:docMk/>
          <pc:sldMk cId="328160141" sldId="261"/>
        </pc:sldMkLst>
        <pc:spChg chg="del">
          <ac:chgData name="Elisa Laird" userId="f3131275-39f0-418f-a6c6-7eb5039eb93d" providerId="ADAL" clId="{56CCBE49-3F5B-441B-82B6-310C82B0D564}" dt="2025-04-21T19:33:46.544" v="1" actId="478"/>
          <ac:spMkLst>
            <pc:docMk/>
            <pc:sldMk cId="328160141" sldId="261"/>
            <ac:spMk id="2" creationId="{04216F77-F574-B3A2-8C9F-F097E6B6C4BE}"/>
          </ac:spMkLst>
        </pc:spChg>
        <pc:spChg chg="del">
          <ac:chgData name="Elisa Laird" userId="f3131275-39f0-418f-a6c6-7eb5039eb93d" providerId="ADAL" clId="{56CCBE49-3F5B-441B-82B6-310C82B0D564}" dt="2025-04-21T19:33:50.100" v="2" actId="478"/>
          <ac:spMkLst>
            <pc:docMk/>
            <pc:sldMk cId="328160141" sldId="261"/>
            <ac:spMk id="3" creationId="{E6C20359-D451-28EF-15DD-1E90D5E8765D}"/>
          </ac:spMkLst>
        </pc:spChg>
        <pc:spChg chg="add mod">
          <ac:chgData name="Elisa Laird" userId="f3131275-39f0-418f-a6c6-7eb5039eb93d" providerId="ADAL" clId="{56CCBE49-3F5B-441B-82B6-310C82B0D564}" dt="2025-04-21T19:33:51.313" v="3"/>
          <ac:spMkLst>
            <pc:docMk/>
            <pc:sldMk cId="328160141" sldId="261"/>
            <ac:spMk id="5" creationId="{35F23284-DFAA-E675-F3BE-9438766D90EC}"/>
          </ac:spMkLst>
        </pc:spChg>
        <pc:spChg chg="add mod">
          <ac:chgData name="Elisa Laird" userId="f3131275-39f0-418f-a6c6-7eb5039eb93d" providerId="ADAL" clId="{56CCBE49-3F5B-441B-82B6-310C82B0D564}" dt="2025-04-21T19:37:28.027" v="12" actId="207"/>
          <ac:spMkLst>
            <pc:docMk/>
            <pc:sldMk cId="328160141" sldId="261"/>
            <ac:spMk id="6" creationId="{BF05B663-D29B-1F75-807B-6AA5980DD46B}"/>
          </ac:spMkLst>
        </pc:spChg>
        <pc:picChg chg="add mod">
          <ac:chgData name="Elisa Laird" userId="f3131275-39f0-418f-a6c6-7eb5039eb93d" providerId="ADAL" clId="{56CCBE49-3F5B-441B-82B6-310C82B0D564}" dt="2025-04-21T19:35:12.321" v="9" actId="1036"/>
          <ac:picMkLst>
            <pc:docMk/>
            <pc:sldMk cId="328160141" sldId="261"/>
            <ac:picMk id="4" creationId="{9ACE474F-AC29-8E40-D481-5B8EC3828582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ECF5F2F-8640-E64E-9BDD-39CD98CCF64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8C185F-A0ED-874F-A711-38880A9C493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53B066-942F-9E4D-A8DC-ECA682C467E7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2C1557-1356-A248-BBEA-FDC294D1980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805A26-A73B-CE4C-95C8-D19C3403BEC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7E337C-A4D2-0443-BEFC-C3A455A22B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1024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4947F3-EF98-C241-90E3-0AFD20460C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B54DB7-792A-1943-96F7-743BCFE9BF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000" b="1" i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86135A-56D0-6442-9581-680B3ED9D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DD3D0-9C2D-4546-B4FD-CBA162AAD883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E74889-3B43-0A41-9BF7-209C86B17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CA6D81-BD9A-8643-8BB3-4766425C3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4327C-9F51-2344-AA09-FBCC6B61D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802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F2988-B20E-C34D-966C-BBA3A58C4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D0E15E-C6BB-5B47-881C-186B7F5534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4B5A16-CC25-EE47-84DF-ED22BC32A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DD3D0-9C2D-4546-B4FD-CBA162AAD883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30185B-D2A9-5042-85CE-AD11AF066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267491-F19C-8146-A7B6-39EE53AEA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4327C-9F51-2344-AA09-FBCC6B61D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376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5C4AFD-C4F6-834E-A52E-1855EE4D3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B2FC47-7098-DF4E-B0FC-B8EF92D817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>
            <a:normAutofit/>
          </a:bodyPr>
          <a:lstStyle>
            <a:lvl1pPr marL="0" indent="0">
              <a:buNone/>
              <a:defRPr sz="3000" b="1" baseline="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696C21-A822-E140-A375-0AA2F0BE7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DD3D0-9C2D-4546-B4FD-CBA162AAD883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56FA92-C17B-5542-B2BD-574EABC35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E7B4B7-479E-CD49-AF15-BEB8EA3E3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4327C-9F51-2344-AA09-FBCC6B61D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234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CBAC7-AB5B-D344-A031-454F230C4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6A91F8-CF98-6E48-A4D5-432781A44B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715551"/>
            <a:ext cx="5181600" cy="346141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3E5960-9516-D24E-9D65-E106407DA2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715551"/>
            <a:ext cx="5181600" cy="346141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2F6815-94ED-7B4E-8D63-1C14E964A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DD3D0-9C2D-4546-B4FD-CBA162AAD883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275259-0AC7-3247-8062-594D5439B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A419A6-0827-BD42-B2CA-B00F30F14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4327C-9F51-2344-AA09-FBCC6B61D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863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79D88C-66FD-2443-B685-BA1975366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07698"/>
            <a:ext cx="10515600" cy="98464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C778AF-D704-E442-B436-EAD0BCDE8C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146989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84C1C1-9941-FA40-9150-7566AB2AC7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006725"/>
            <a:ext cx="5157787" cy="318293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63EF5B-FB12-B94A-AC5D-D1D0A218F8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146990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AC82FF-FD21-0C4C-8736-C5E24A5663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70901"/>
            <a:ext cx="5183188" cy="321876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67977FB-C67E-1C47-8610-793A57931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DD3D0-9C2D-4546-B4FD-CBA162AAD883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7ECFC2A-17F4-4D48-B2F7-A9AB5463E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037D109-DE47-1247-A194-217874B4E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4327C-9F51-2344-AA09-FBCC6B61D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025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8A1A28-E7BC-B341-925B-6346C3458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482725"/>
            <a:ext cx="3932237" cy="1069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12BAB1-C4D5-8E48-8F3F-973E8F7B1F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328468"/>
            <a:ext cx="6172200" cy="453258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5F9440-14D1-B74B-AE80-8C226CE6A0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552700"/>
            <a:ext cx="3932237" cy="33162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596E3B-7751-984A-B16D-D62A0C290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DD3D0-9C2D-4546-B4FD-CBA162AAD883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B05240-79EE-3E4C-95AB-4416CEB14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9C27D2-8A76-594D-B29A-3B37249C4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4327C-9F51-2344-AA09-FBCC6B61D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275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D9EA0-4BF7-654F-AADE-E9B1F5CBA2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340689"/>
            <a:ext cx="3932237" cy="1212011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EEBBB77-A6FB-3D42-9E3C-7A577F3DF2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207698"/>
            <a:ext cx="6172200" cy="46533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16B3C2-A9EC-094A-9A28-A3C7E23772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552700"/>
            <a:ext cx="3932237" cy="33162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44098F-5F52-EB49-9333-A0EBEB467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DD3D0-9C2D-4546-B4FD-CBA162AAD883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DFCCB6-C00A-5145-940E-0D80C623E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E94337-14C5-D240-A3B2-0AE8D5C2D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4327C-9F51-2344-AA09-FBCC6B61D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882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A9F2D3E-9D45-AA49-B289-EF991FF284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1060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82F79F-27B9-AE49-A642-5567F10ADC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536165"/>
            <a:ext cx="10515600" cy="36407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89ACF7-5693-1440-8E5D-6C89B81A15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16DFD7-4540-6948-A44E-CA11BBEA49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52F227-C8E1-0740-AE4A-286FA78FE4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B4327C-9F51-2344-AA09-FBCC6B61DC96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D3239D5-F7B3-8B47-906F-4E65E4D875F0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rcRect/>
          <a:stretch/>
        </p:blipFill>
        <p:spPr>
          <a:xfrm>
            <a:off x="190979" y="55309"/>
            <a:ext cx="4670953" cy="93419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9D0D5D4-FBFE-CD49-BBFE-28B40D1139F4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1488" y="6183105"/>
            <a:ext cx="2889023" cy="558544"/>
          </a:xfrm>
          <a:prstGeom prst="rect">
            <a:avLst/>
          </a:prstGeom>
        </p:spPr>
      </p:pic>
      <p:sp>
        <p:nvSpPr>
          <p:cNvPr id="11" name="TextBox 10" descr="Palm Desert, CA July 20-24, 2020">
            <a:extLst>
              <a:ext uri="{FF2B5EF4-FFF2-40B4-BE49-F238E27FC236}">
                <a16:creationId xmlns:a16="http://schemas.microsoft.com/office/drawing/2014/main" id="{1A51BEB7-A49E-4D23-BC9B-4F01DAF793DC}"/>
              </a:ext>
            </a:extLst>
          </p:cNvPr>
          <p:cNvSpPr txBox="1"/>
          <p:nvPr userDrawn="1"/>
        </p:nvSpPr>
        <p:spPr>
          <a:xfrm>
            <a:off x="9401696" y="136525"/>
            <a:ext cx="26850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i="0" u="none" strike="noStrike" kern="1200" baseline="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Denver, Colorado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i="0" u="none" strike="noStrike" kern="1200" baseline="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July 14-18, 2025</a:t>
            </a:r>
            <a:endParaRPr lang="en-US" sz="1800" b="0" i="0" u="none" strike="noStrike" kern="1200" baseline="0" dirty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3148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6" r:id="rId6"/>
    <p:sldLayoutId id="2147483657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baseline="0">
          <a:solidFill>
            <a:schemeClr val="bg1"/>
          </a:solidFill>
          <a:latin typeface="Helvetica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 baseline="0">
          <a:solidFill>
            <a:schemeClr val="bg1"/>
          </a:solidFill>
          <a:latin typeface="Helvetica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000" kern="1200" baseline="0">
          <a:solidFill>
            <a:schemeClr val="bg1"/>
          </a:solidFill>
          <a:latin typeface="Helvetica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 baseline="0">
          <a:solidFill>
            <a:schemeClr val="bg1"/>
          </a:solidFill>
          <a:latin typeface="Helvetica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600" kern="1200" baseline="0">
          <a:solidFill>
            <a:schemeClr val="bg1"/>
          </a:solidFill>
          <a:latin typeface="Helvetica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 baseline="0">
          <a:solidFill>
            <a:schemeClr val="bg1"/>
          </a:solidFill>
          <a:latin typeface="Helvetica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tinyurl.com/AHEADFeedback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D5F582-7340-B341-9FFD-55285031E66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410E8A-FEC7-A444-9732-EF358209E8E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Presenters</a:t>
            </a:r>
          </a:p>
        </p:txBody>
      </p:sp>
    </p:spTree>
    <p:extLst>
      <p:ext uri="{BB962C8B-B14F-4D97-AF65-F5344CB8AC3E}">
        <p14:creationId xmlns:p14="http://schemas.microsoft.com/office/powerpoint/2010/main" val="50572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75A9D4-14E7-7840-A70B-4DA0C488E3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10602"/>
            <a:ext cx="10515600" cy="68720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Conference Civility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EC4788-6864-9444-A82A-3CD6131DBE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24057"/>
            <a:ext cx="10515600" cy="315495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200" dirty="0"/>
              <a:t>We ask you to join us in creating a culture that reflects…</a:t>
            </a:r>
          </a:p>
          <a:p>
            <a:pPr marL="17463" indent="0" algn="ctr">
              <a:buNone/>
            </a:pPr>
            <a:r>
              <a:rPr lang="en-US" sz="3200" b="1" dirty="0"/>
              <a:t>Access and Inclusion</a:t>
            </a:r>
          </a:p>
          <a:p>
            <a:pPr marL="17463" indent="0" algn="ctr">
              <a:buNone/>
            </a:pPr>
            <a:r>
              <a:rPr lang="en-US" sz="3200" dirty="0"/>
              <a:t>and</a:t>
            </a:r>
          </a:p>
          <a:p>
            <a:pPr marL="17463" indent="0" algn="ctr">
              <a:buNone/>
            </a:pPr>
            <a:r>
              <a:rPr lang="en-US" sz="3200" b="1" dirty="0"/>
              <a:t>Civility and Respect </a:t>
            </a:r>
          </a:p>
          <a:p>
            <a:pPr marL="0" indent="0" algn="ctr">
              <a:spcAft>
                <a:spcPts val="3600"/>
              </a:spcAft>
              <a:buNone/>
            </a:pPr>
            <a:r>
              <a:rPr lang="en-US" sz="3200" dirty="0"/>
              <a:t>…this week and in all aspects of our organization.</a:t>
            </a:r>
          </a:p>
        </p:txBody>
      </p:sp>
    </p:spTree>
    <p:extLst>
      <p:ext uri="{BB962C8B-B14F-4D97-AF65-F5344CB8AC3E}">
        <p14:creationId xmlns:p14="http://schemas.microsoft.com/office/powerpoint/2010/main" val="124233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C5CE28-D710-1743-8B03-5D6533D3A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6C0767-0839-9D41-AF6D-E3A0B96DC9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7188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B65FA8-B48D-B8E6-7995-F3F797C272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QR code for evaluation form--goes to same page as the tiny URL on this slide.">
            <a:extLst>
              <a:ext uri="{FF2B5EF4-FFF2-40B4-BE49-F238E27FC236}">
                <a16:creationId xmlns:a16="http://schemas.microsoft.com/office/drawing/2014/main" id="{9ACE474F-AC29-8E40-D481-5B8EC382858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94" t="11504" r="12094" b="12684"/>
          <a:stretch/>
        </p:blipFill>
        <p:spPr bwMode="auto">
          <a:xfrm>
            <a:off x="4973216" y="1866122"/>
            <a:ext cx="2397968" cy="2397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35F23284-DFAA-E675-F3BE-9438766D9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56363"/>
            <a:ext cx="10515600" cy="756414"/>
          </a:xfrm>
        </p:spPr>
        <p:txBody>
          <a:bodyPr/>
          <a:lstStyle/>
          <a:p>
            <a:pPr algn="ctr"/>
            <a:r>
              <a:rPr lang="en-US" dirty="0"/>
              <a:t>Session Evaluation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F05B663-D29B-1F75-807B-6AA5980DD4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816219"/>
            <a:ext cx="10515600" cy="2285327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None/>
            </a:pPr>
            <a:endParaRPr lang="en-US" dirty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None/>
            </a:pPr>
            <a:r>
              <a:rPr lang="en-US" sz="32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tinyurl.com/AHEADFeedback</a:t>
            </a:r>
            <a:endParaRPr lang="en-US" sz="3200" dirty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None/>
            </a:pPr>
            <a:r>
              <a:rPr lang="en-US" sz="3200" dirty="0"/>
              <a:t>Your feedback helps shape future programming.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None/>
            </a:pPr>
            <a:r>
              <a:rPr lang="en-US" sz="3200" dirty="0"/>
              <a:t>Thank you for attending!</a:t>
            </a:r>
          </a:p>
        </p:txBody>
      </p:sp>
    </p:spTree>
    <p:extLst>
      <p:ext uri="{BB962C8B-B14F-4D97-AF65-F5344CB8AC3E}">
        <p14:creationId xmlns:p14="http://schemas.microsoft.com/office/powerpoint/2010/main" val="3281601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avy ahead template 2020" id="{4C00614C-905D-7447-9BF4-5DC6AD1B40C2}" vid="{7A34B0C5-029F-7040-9D4A-0B6AF0D8AA8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2BB3CFE8CCB14F8748A1C4D0243B56" ma:contentTypeVersion="18" ma:contentTypeDescription="Create a new document." ma:contentTypeScope="" ma:versionID="3c4b37d69f2adccaf53312f65b9296c7">
  <xsd:schema xmlns:xsd="http://www.w3.org/2001/XMLSchema" xmlns:xs="http://www.w3.org/2001/XMLSchema" xmlns:p="http://schemas.microsoft.com/office/2006/metadata/properties" xmlns:ns2="df00a69c-08b1-4675-bb6a-cf7c4c316fdc" xmlns:ns3="80abed86-e3f1-4ec6-8506-61301fc8a458" targetNamespace="http://schemas.microsoft.com/office/2006/metadata/properties" ma:root="true" ma:fieldsID="59d03006dd0123fd89a4f02c76fccee5" ns2:_="" ns3:_="">
    <xsd:import namespace="df00a69c-08b1-4675-bb6a-cf7c4c316fdc"/>
    <xsd:import namespace="80abed86-e3f1-4ec6-8506-61301fc8a45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00a69c-08b1-4675-bb6a-cf7c4c316fd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80b4d8b-3b9c-4f83-8c31-2e729213ab7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abed86-e3f1-4ec6-8506-61301fc8a45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98f65522-bcfe-4ea6-b1d3-36ff4e966ae2}" ma:internalName="TaxCatchAll" ma:showField="CatchAllData" ma:web="80abed86-e3f1-4ec6-8506-61301fc8a45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0abed86-e3f1-4ec6-8506-61301fc8a458" xsi:nil="true"/>
    <lcf76f155ced4ddcb4097134ff3c332f xmlns="df00a69c-08b1-4675-bb6a-cf7c4c316fdc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6B2AF2F-3033-4AC0-89C3-743CCE83F79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f00a69c-08b1-4675-bb6a-cf7c4c316fdc"/>
    <ds:schemaRef ds:uri="80abed86-e3f1-4ec6-8506-61301fc8a45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E904B62-5D4B-4D9A-8EFC-6782E5633988}">
  <ds:schemaRefs>
    <ds:schemaRef ds:uri="http://schemas.microsoft.com/office/2006/metadata/properties"/>
    <ds:schemaRef ds:uri="http://schemas.microsoft.com/office/infopath/2007/PartnerControls"/>
    <ds:schemaRef ds:uri="80abed86-e3f1-4ec6-8506-61301fc8a458"/>
    <ds:schemaRef ds:uri="df00a69c-08b1-4675-bb6a-cf7c4c316fdc"/>
  </ds:schemaRefs>
</ds:datastoreItem>
</file>

<file path=customXml/itemProps3.xml><?xml version="1.0" encoding="utf-8"?>
<ds:datastoreItem xmlns:ds="http://schemas.openxmlformats.org/officeDocument/2006/customXml" ds:itemID="{71106BE7-8841-4A2D-8953-D64E9EC0000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melanie adapted theme</Template>
  <TotalTime>494</TotalTime>
  <Words>56</Words>
  <Application>Microsoft Office PowerPoint</Application>
  <PresentationFormat>Widescreen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Helvetica</vt:lpstr>
      <vt:lpstr>Office Theme</vt:lpstr>
      <vt:lpstr>Presentation Title</vt:lpstr>
      <vt:lpstr>Conference Civility Statement</vt:lpstr>
      <vt:lpstr>PowerPoint Presentation</vt:lpstr>
      <vt:lpstr>Session Evaluation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Melanie Thornton</dc:creator>
  <cp:keywords/>
  <dc:description/>
  <cp:lastModifiedBy>Elisa Laird</cp:lastModifiedBy>
  <cp:revision>16</cp:revision>
  <cp:lastPrinted>2020-02-11T06:26:55Z</cp:lastPrinted>
  <dcterms:created xsi:type="dcterms:W3CDTF">2020-02-11T06:00:50Z</dcterms:created>
  <dcterms:modified xsi:type="dcterms:W3CDTF">2025-04-21T19:40:23Z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0x010100C42BB3CFE8CCB14F8748A1C4D0243B56</vt:lpwstr>
  </property>
  <property fmtid="{D5CDD505-2E9C-101B-9397-08002B2CF9AE}" pid="3" name="MediaServiceImageTags">
    <vt:lpwstr/>
  </property>
</Properties>
</file>