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9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01D3DB-7A38-467B-B1FA-7F745C37B5F9}" v="177" dt="2025-04-21T19:32:12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08"/>
    <p:restoredTop sz="95238"/>
  </p:normalViewPr>
  <p:slideViewPr>
    <p:cSldViewPr snapToGrid="0" snapToObjects="1">
      <p:cViewPr varScale="1">
        <p:scale>
          <a:sx n="104" d="100"/>
          <a:sy n="104" d="100"/>
        </p:scale>
        <p:origin x="16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Laird" userId="f3131275-39f0-418f-a6c6-7eb5039eb93d" providerId="ADAL" clId="{BC01D3DB-7A38-467B-B1FA-7F745C37B5F9}"/>
    <pc:docChg chg="custSel modSld modMainMaster">
      <pc:chgData name="Elisa Laird" userId="f3131275-39f0-418f-a6c6-7eb5039eb93d" providerId="ADAL" clId="{BC01D3DB-7A38-467B-B1FA-7F745C37B5F9}" dt="2025-04-21T19:42:12.484" v="200" actId="478"/>
      <pc:docMkLst>
        <pc:docMk/>
      </pc:docMkLst>
      <pc:sldChg chg="addSp modSp mod">
        <pc:chgData name="Elisa Laird" userId="f3131275-39f0-418f-a6c6-7eb5039eb93d" providerId="ADAL" clId="{BC01D3DB-7A38-467B-B1FA-7F745C37B5F9}" dt="2025-04-21T19:37:42.226" v="197"/>
        <pc:sldMkLst>
          <pc:docMk/>
          <pc:sldMk cId="2640485763" sldId="258"/>
        </pc:sldMkLst>
        <pc:spChg chg="mod">
          <ac:chgData name="Elisa Laird" userId="f3131275-39f0-418f-a6c6-7eb5039eb93d" providerId="ADAL" clId="{BC01D3DB-7A38-467B-B1FA-7F745C37B5F9}" dt="2025-04-21T19:17:31.725" v="8" actId="14100"/>
          <ac:spMkLst>
            <pc:docMk/>
            <pc:sldMk cId="2640485763" sldId="258"/>
            <ac:spMk id="2" creationId="{4575A9D4-14E7-7840-A70B-4DA0C488E305}"/>
          </ac:spMkLst>
        </pc:spChg>
        <pc:spChg chg="mod">
          <ac:chgData name="Elisa Laird" userId="f3131275-39f0-418f-a6c6-7eb5039eb93d" providerId="ADAL" clId="{BC01D3DB-7A38-467B-B1FA-7F745C37B5F9}" dt="2025-04-21T19:37:42.226" v="197"/>
          <ac:spMkLst>
            <pc:docMk/>
            <pc:sldMk cId="2640485763" sldId="258"/>
            <ac:spMk id="3" creationId="{E5EC4788-6864-9444-A82A-3CD6131DBECE}"/>
          </ac:spMkLst>
        </pc:spChg>
        <pc:picChg chg="add mod">
          <ac:chgData name="Elisa Laird" userId="f3131275-39f0-418f-a6c6-7eb5039eb93d" providerId="ADAL" clId="{BC01D3DB-7A38-467B-B1FA-7F745C37B5F9}" dt="2025-04-21T19:32:12.368" v="188" actId="14100"/>
          <ac:picMkLst>
            <pc:docMk/>
            <pc:sldMk cId="2640485763" sldId="258"/>
            <ac:picMk id="1026" creationId="{82CBC926-C8DF-0829-367B-A2AA42D39D9C}"/>
          </ac:picMkLst>
        </pc:picChg>
      </pc:sldChg>
      <pc:sldMasterChg chg="modSldLayout">
        <pc:chgData name="Elisa Laird" userId="f3131275-39f0-418f-a6c6-7eb5039eb93d" providerId="ADAL" clId="{BC01D3DB-7A38-467B-B1FA-7F745C37B5F9}" dt="2025-04-21T19:42:12.484" v="200" actId="478"/>
        <pc:sldMasterMkLst>
          <pc:docMk/>
          <pc:sldMasterMk cId="940275385" sldId="2147483648"/>
        </pc:sldMasterMkLst>
        <pc:sldLayoutChg chg="delSp mod">
          <pc:chgData name="Elisa Laird" userId="f3131275-39f0-418f-a6c6-7eb5039eb93d" providerId="ADAL" clId="{BC01D3DB-7A38-467B-B1FA-7F745C37B5F9}" dt="2025-04-21T19:42:12.484" v="200" actId="478"/>
          <pc:sldLayoutMkLst>
            <pc:docMk/>
            <pc:sldMasterMk cId="940275385" sldId="2147483648"/>
            <pc:sldLayoutMk cId="844968641" sldId="2147483652"/>
          </pc:sldLayoutMkLst>
          <pc:spChg chg="del">
            <ac:chgData name="Elisa Laird" userId="f3131275-39f0-418f-a6c6-7eb5039eb93d" providerId="ADAL" clId="{BC01D3DB-7A38-467B-B1FA-7F745C37B5F9}" dt="2025-04-21T19:42:09.094" v="199" actId="478"/>
            <ac:spMkLst>
              <pc:docMk/>
              <pc:sldMasterMk cId="940275385" sldId="2147483648"/>
              <pc:sldLayoutMk cId="844968641" sldId="2147483652"/>
              <ac:spMk id="5" creationId="{A3DD3A0C-DFF9-704A-AE67-74D1F2DA3098}"/>
            </ac:spMkLst>
          </pc:spChg>
          <pc:spChg chg="del">
            <ac:chgData name="Elisa Laird" userId="f3131275-39f0-418f-a6c6-7eb5039eb93d" providerId="ADAL" clId="{BC01D3DB-7A38-467B-B1FA-7F745C37B5F9}" dt="2025-04-21T19:42:01.050" v="198" actId="478"/>
            <ac:spMkLst>
              <pc:docMk/>
              <pc:sldMasterMk cId="940275385" sldId="2147483648"/>
              <pc:sldLayoutMk cId="844968641" sldId="2147483652"/>
              <ac:spMk id="6" creationId="{9CF59AA2-BFE9-6848-B2B9-6FB7435310C5}"/>
            </ac:spMkLst>
          </pc:spChg>
          <pc:spChg chg="del">
            <ac:chgData name="Elisa Laird" userId="f3131275-39f0-418f-a6c6-7eb5039eb93d" providerId="ADAL" clId="{BC01D3DB-7A38-467B-B1FA-7F745C37B5F9}" dt="2025-04-21T19:42:12.484" v="200" actId="478"/>
            <ac:spMkLst>
              <pc:docMk/>
              <pc:sldMasterMk cId="940275385" sldId="2147483648"/>
              <pc:sldLayoutMk cId="844968641" sldId="2147483652"/>
              <ac:spMk id="7" creationId="{2BFF37E4-10EF-6D4A-9374-1BEB2C57AA6B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99685-E968-5F44-B33B-377B66082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D59F4-A403-4744-8FB3-8B3F8E519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 b="1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CF9C-F90C-A54A-B7A3-6EF635E3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2E17-590B-7C4E-A76D-513593EFAA6D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EC207-345A-624B-B2D6-B8155AC1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FF172-2B84-2042-B54E-0D7837FC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62BC-22A2-0945-ADDA-66B8A70E3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55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6E61F-3923-004F-BCC0-DF8C4C30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797C8-3635-BD4D-8498-3FEE7600E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213BC-4738-8940-A352-0CE9BE90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2E17-590B-7C4E-A76D-513593EFAA6D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E4508-1BB8-0040-B810-68831F315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CF8E9-762B-3649-81B7-82198E692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62BC-22A2-0945-ADDA-66B8A70E3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6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34771-38C9-2C4B-99A1-66846509D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CAFA66-FA6B-F644-9C33-A14A507C6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B12EF-4D5D-3241-8181-17AA69D06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2E17-590B-7C4E-A76D-513593EFAA6D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9C90B-2721-574F-83F3-3110D7979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8764D-0B0F-C64B-BA32-9E0C1DDA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62BC-22A2-0945-ADDA-66B8A70E3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6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3CCB6-C22D-A045-AEB2-D3AF4D1A5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E78AB-6CB2-334E-BD7A-9242DFF15F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81925"/>
            <a:ext cx="5181600" cy="36950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4BF82-D270-6A4E-8F3B-6E5A4B611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81923"/>
            <a:ext cx="5181600" cy="369503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496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509B8-55E0-A140-8D49-3E02C9328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09934"/>
            <a:ext cx="10515600" cy="6807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46427-B47D-8C49-AC9D-238D6831C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1478A-2361-0642-99DF-569977114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43D59E-CDCA-914B-9C89-650108571D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8DB677-5EAC-ED44-A867-5CAC5D4C72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13C545-5C6B-6447-A718-6D923B19C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2E17-590B-7C4E-A76D-513593EFAA6D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B02A95-4959-7446-8BCC-10DDBE171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8AE888-5282-7F44-8843-46DE290AF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62BC-22A2-0945-ADDA-66B8A70E3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80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3A526-F96C-4E41-A127-206B9A7E7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381219"/>
            <a:ext cx="3932237" cy="107338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CC0B1-7391-3042-98C3-1B3AE1391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81219"/>
            <a:ext cx="6172200" cy="44798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C7F6C-DDEA-4046-8AB0-1FEC3898F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02256"/>
            <a:ext cx="3932237" cy="31667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1B337-61AB-2F44-8CF5-EEB33959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2E17-590B-7C4E-A76D-513593EFAA6D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A6EA6-4E88-C442-89F7-72C1F0DB7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DA59EE-98EA-A44D-8B27-C1596CBD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62BC-22A2-0945-ADDA-66B8A70E3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6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0DB7D-D534-F54E-924C-E2BDD66B3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235075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447E83-6B40-DA47-8A60-017EF4C896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0B7C3-F4A5-864B-80B5-3910895B7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78610-EE35-D047-8C2A-8AB945555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2E17-590B-7C4E-A76D-513593EFAA6D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6764C5-66E4-4B42-B707-CEFD2FB78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9A24C2-406C-3E4F-B1FD-94D1D0236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462BC-22A2-0945-ADDA-66B8A70E3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6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CB155-A6FA-7540-8320-7F031F48D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63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D9F70-A861-A048-81F5-ECA8A115F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20371"/>
            <a:ext cx="10515600" cy="3556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31B92-D451-C742-A062-40734AAA0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A1FE4-0938-3040-ACC4-F0BD05D2E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3489B-EEBC-5847-81FE-8CED7EC0CB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462BC-22A2-0945-ADDA-66B8A70E3A5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153C1CC-C8C0-4E4E-B728-0ECEF8ADCD9D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157354" y="59792"/>
            <a:ext cx="4604218" cy="920844"/>
          </a:xfrm>
          <a:prstGeom prst="rect">
            <a:avLst/>
          </a:prstGeom>
        </p:spPr>
      </p:pic>
      <p:sp>
        <p:nvSpPr>
          <p:cNvPr id="10" name="TextBox 9" descr="Palm Desert, CA July 20-24, 2020">
            <a:extLst>
              <a:ext uri="{FF2B5EF4-FFF2-40B4-BE49-F238E27FC236}">
                <a16:creationId xmlns:a16="http://schemas.microsoft.com/office/drawing/2014/main" id="{0E4BFCCC-1A76-EA4A-9151-F957C21145F3}"/>
              </a:ext>
            </a:extLst>
          </p:cNvPr>
          <p:cNvSpPr txBox="1"/>
          <p:nvPr userDrawn="1"/>
        </p:nvSpPr>
        <p:spPr>
          <a:xfrm>
            <a:off x="9401696" y="136525"/>
            <a:ext cx="2685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u="none" strike="noStrike" kern="1200" baseline="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Denver, Colorado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u="none" strike="noStrike" kern="1200" baseline="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July 14-18, 2025</a:t>
            </a:r>
            <a:endParaRPr lang="en-US" sz="1800" b="0" i="0" u="none" strike="noStrike" kern="1200" baseline="0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AHEAD - Association on Higher Education and Disability">
            <a:extLst>
              <a:ext uri="{FF2B5EF4-FFF2-40B4-BE49-F238E27FC236}">
                <a16:creationId xmlns:a16="http://schemas.microsoft.com/office/drawing/2014/main" id="{2CEDF03D-D1AB-DD42-A076-7A7322F8D40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235903" y="6218222"/>
            <a:ext cx="3720193" cy="639778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854D060-4DE3-0C40-B3CF-007975D00D77}"/>
              </a:ext>
            </a:extLst>
          </p:cNvPr>
          <p:cNvCxnSpPr/>
          <p:nvPr userDrawn="1"/>
        </p:nvCxnSpPr>
        <p:spPr>
          <a:xfrm>
            <a:off x="0" y="100993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27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 baseline="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 baseline="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 baseline="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inyurl.com/AHEADFeedback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F582-7340-B341-9FFD-55285031E6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410E8A-FEC7-A444-9732-EF358209E8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</p:spTree>
    <p:extLst>
      <p:ext uri="{BB962C8B-B14F-4D97-AF65-F5344CB8AC3E}">
        <p14:creationId xmlns:p14="http://schemas.microsoft.com/office/powerpoint/2010/main" val="995842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5A9D4-14E7-7840-A70B-4DA0C488E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Conference Civility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C4788-6864-9444-A82A-3CD6131DB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6387"/>
            <a:ext cx="10515600" cy="314327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/>
              <a:t>We ask you to join us in creating a culture that reflects…</a:t>
            </a:r>
          </a:p>
          <a:p>
            <a:pPr marL="17463" indent="0" algn="ctr">
              <a:buNone/>
            </a:pPr>
            <a:r>
              <a:rPr lang="en-US" sz="3200" b="1" dirty="0"/>
              <a:t>Access and Inclusion</a:t>
            </a:r>
          </a:p>
          <a:p>
            <a:pPr marL="17463" indent="0" algn="ctr">
              <a:buNone/>
            </a:pPr>
            <a:r>
              <a:rPr lang="en-US" sz="3200" dirty="0"/>
              <a:t>and</a:t>
            </a:r>
          </a:p>
          <a:p>
            <a:pPr marL="17463" indent="0" algn="ctr">
              <a:buNone/>
            </a:pPr>
            <a:r>
              <a:rPr lang="en-US" sz="3200" b="1" dirty="0"/>
              <a:t>Civility and Respect </a:t>
            </a:r>
          </a:p>
          <a:p>
            <a:pPr marL="0" indent="0" algn="ctr">
              <a:spcAft>
                <a:spcPts val="3600"/>
              </a:spcAft>
              <a:buNone/>
            </a:pPr>
            <a:r>
              <a:rPr lang="en-US" sz="3200" dirty="0"/>
              <a:t>…this week and in all aspects of our organization.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213854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5CE28-D710-1743-8B03-5D6533D3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C0767-0839-9D41-AF6D-E3A0B96DC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7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R code for evaluation form--goes to same page as the tiny URL on this slide.">
            <a:extLst>
              <a:ext uri="{FF2B5EF4-FFF2-40B4-BE49-F238E27FC236}">
                <a16:creationId xmlns:a16="http://schemas.microsoft.com/office/drawing/2014/main" id="{82CBC926-C8DF-0829-367B-A2AA42D39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661" y="1483568"/>
            <a:ext cx="3163078" cy="316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75A9D4-14E7-7840-A70B-4DA0C488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6363"/>
            <a:ext cx="10515600" cy="756414"/>
          </a:xfrm>
        </p:spPr>
        <p:txBody>
          <a:bodyPr/>
          <a:lstStyle/>
          <a:p>
            <a:pPr algn="ctr"/>
            <a:r>
              <a:rPr lang="en-US" dirty="0"/>
              <a:t>Session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C4788-6864-9444-A82A-3CD6131DB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16219"/>
            <a:ext cx="10515600" cy="2285327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tinyurl.com/</a:t>
            </a:r>
            <a:r>
              <a:rPr lang="en-US" sz="32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AHEADFeedback</a:t>
            </a:r>
            <a:endParaRPr lang="en-US" sz="32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/>
              <a:t>Your feedback helps shape future programming.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/>
              <a:t>Thank you for attending!</a:t>
            </a:r>
          </a:p>
        </p:txBody>
      </p:sp>
    </p:spTree>
    <p:extLst>
      <p:ext uri="{BB962C8B-B14F-4D97-AF65-F5344CB8AC3E}">
        <p14:creationId xmlns:p14="http://schemas.microsoft.com/office/powerpoint/2010/main" val="2640485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head white 2020" id="{10EFE8D1-1499-4142-9EB3-56CEF9B1E2C1}" vid="{A2040251-43F7-F64C-A41A-6195C6BCD9B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0abed86-e3f1-4ec6-8506-61301fc8a458" xsi:nil="true"/>
    <lcf76f155ced4ddcb4097134ff3c332f xmlns="df00a69c-08b1-4675-bb6a-cf7c4c316fd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2BB3CFE8CCB14F8748A1C4D0243B56" ma:contentTypeVersion="18" ma:contentTypeDescription="Create a new document." ma:contentTypeScope="" ma:versionID="3c4b37d69f2adccaf53312f65b9296c7">
  <xsd:schema xmlns:xsd="http://www.w3.org/2001/XMLSchema" xmlns:xs="http://www.w3.org/2001/XMLSchema" xmlns:p="http://schemas.microsoft.com/office/2006/metadata/properties" xmlns:ns2="df00a69c-08b1-4675-bb6a-cf7c4c316fdc" xmlns:ns3="80abed86-e3f1-4ec6-8506-61301fc8a458" targetNamespace="http://schemas.microsoft.com/office/2006/metadata/properties" ma:root="true" ma:fieldsID="59d03006dd0123fd89a4f02c76fccee5" ns2:_="" ns3:_="">
    <xsd:import namespace="df00a69c-08b1-4675-bb6a-cf7c4c316fdc"/>
    <xsd:import namespace="80abed86-e3f1-4ec6-8506-61301fc8a4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00a69c-08b1-4675-bb6a-cf7c4c316f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0b4d8b-3b9c-4f83-8c31-2e729213ab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abed86-e3f1-4ec6-8506-61301fc8a45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8f65522-bcfe-4ea6-b1d3-36ff4e966ae2}" ma:internalName="TaxCatchAll" ma:showField="CatchAllData" ma:web="80abed86-e3f1-4ec6-8506-61301fc8a4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226C84-09CE-41CE-BA02-39828F42E294}">
  <ds:schemaRefs>
    <ds:schemaRef ds:uri="http://schemas.microsoft.com/office/2006/metadata/properties"/>
    <ds:schemaRef ds:uri="http://schemas.microsoft.com/office/infopath/2007/PartnerControls"/>
    <ds:schemaRef ds:uri="80abed86-e3f1-4ec6-8506-61301fc8a458"/>
    <ds:schemaRef ds:uri="df00a69c-08b1-4675-bb6a-cf7c4c316fdc"/>
  </ds:schemaRefs>
</ds:datastoreItem>
</file>

<file path=customXml/itemProps2.xml><?xml version="1.0" encoding="utf-8"?>
<ds:datastoreItem xmlns:ds="http://schemas.openxmlformats.org/officeDocument/2006/customXml" ds:itemID="{C2B80085-3F00-44B5-A07C-9D98F3C4E4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254197-97BC-40EC-8956-F47D64D62B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00a69c-08b1-4675-bb6a-cf7c4c316fdc"/>
    <ds:schemaRef ds:uri="80abed86-e3f1-4ec6-8506-61301fc8a4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56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</vt:lpstr>
      <vt:lpstr>Office Theme</vt:lpstr>
      <vt:lpstr>Presentation Title</vt:lpstr>
      <vt:lpstr>Conference Civility Statement</vt:lpstr>
      <vt:lpstr>PowerPoint Presentation</vt:lpstr>
      <vt:lpstr>Session Evaluation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Melanie Thornton</dc:creator>
  <cp:keywords/>
  <dc:description/>
  <cp:lastModifiedBy>Elisa Laird</cp:lastModifiedBy>
  <cp:revision>29</cp:revision>
  <dcterms:created xsi:type="dcterms:W3CDTF">2020-02-11T03:41:00Z</dcterms:created>
  <dcterms:modified xsi:type="dcterms:W3CDTF">2025-04-21T19:42:18Z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0x010100C42BB3CFE8CCB14F8748A1C4D0243B56</vt:lpwstr>
  </property>
  <property fmtid="{D5CDD505-2E9C-101B-9397-08002B2CF9AE}" pid="3" name="MediaServiceImageTags">
    <vt:lpwstr/>
  </property>
</Properties>
</file>