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7" r:id="rId2"/>
    <p:sldMasterId id="2147483653" r:id="rId3"/>
  </p:sldMasterIdLst>
  <p:notesMasterIdLst>
    <p:notesMasterId r:id="rId5"/>
  </p:notesMasterIdLst>
  <p:handoutMasterIdLst>
    <p:handoutMasterId r:id="rId6"/>
  </p:handoutMasterIdLst>
  <p:sldIdLst>
    <p:sldId id="256" r:id="rId4"/>
  </p:sldIdLst>
  <p:sldSz cx="27432000" cy="16459200"/>
  <p:notesSz cx="6858000" cy="9144000"/>
  <p:defaultText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59">
          <p15:clr>
            <a:srgbClr val="A4A3A4"/>
          </p15:clr>
        </p15:guide>
        <p15:guide id="2" orient="horz" pos="144">
          <p15:clr>
            <a:srgbClr val="A4A3A4"/>
          </p15:clr>
        </p15:guide>
        <p15:guide id="3" orient="horz" pos="10080">
          <p15:clr>
            <a:srgbClr val="A4A3A4"/>
          </p15:clr>
        </p15:guide>
        <p15:guide id="4" orient="horz">
          <p15:clr>
            <a:srgbClr val="A4A3A4"/>
          </p15:clr>
        </p15:guide>
        <p15:guide id="5" pos="363">
          <p15:clr>
            <a:srgbClr val="A4A3A4"/>
          </p15:clr>
        </p15:guide>
        <p15:guide id="6" pos="1691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3E9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autoAdjust="0"/>
    <p:restoredTop sz="94706" autoAdjust="0"/>
  </p:normalViewPr>
  <p:slideViewPr>
    <p:cSldViewPr snapToGrid="0" snapToObjects="1" showGuides="1">
      <p:cViewPr>
        <p:scale>
          <a:sx n="80" d="100"/>
          <a:sy n="80" d="100"/>
        </p:scale>
        <p:origin x="-7698" y="-4236"/>
      </p:cViewPr>
      <p:guideLst>
        <p:guide orient="horz" pos="1659"/>
        <p:guide orient="horz" pos="144"/>
        <p:guide orient="horz" pos="10080"/>
        <p:guide orient="horz"/>
        <p:guide pos="363"/>
        <p:guide pos="1691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0" d="100"/>
          <a:sy n="80" d="100"/>
        </p:scale>
        <p:origin x="257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commentAuthors" Target="commentAuthor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wmf"/><Relationship Id="rId1" Type="http://schemas.openxmlformats.org/officeDocument/2006/relationships/image" Target="../media/image1.wmf"/><Relationship Id="rId4"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4.wmf"/><Relationship Id="rId1" Type="http://schemas.openxmlformats.org/officeDocument/2006/relationships/image" Target="../media/image3.wmf"/><Relationship Id="rId4"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87B717E-17DC-4276-BCDC-C73550588E55}" type="slidenum">
              <a:rPr lang="en-US" smtClean="0"/>
              <a:t>‹#›</a:t>
            </a:fld>
            <a:endParaRPr lang="en-US"/>
          </a:p>
        </p:txBody>
      </p:sp>
    </p:spTree>
    <p:extLst>
      <p:ext uri="{BB962C8B-B14F-4D97-AF65-F5344CB8AC3E}">
        <p14:creationId xmlns:p14="http://schemas.microsoft.com/office/powerpoint/2010/main" val="1708058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7/5/2018</a:t>
            </a:fld>
            <a:endParaRPr lang="en-US" dirty="0"/>
          </a:p>
        </p:txBody>
      </p:sp>
      <p:sp>
        <p:nvSpPr>
          <p:cNvPr id="4" name="Slide Image Placeholder 3"/>
          <p:cNvSpPr>
            <a:spLocks noGrp="1" noRot="1" noChangeAspect="1"/>
          </p:cNvSpPr>
          <p:nvPr>
            <p:ph type="sldImg" idx="2"/>
          </p:nvPr>
        </p:nvSpPr>
        <p:spPr>
          <a:xfrm>
            <a:off x="571500" y="685800"/>
            <a:ext cx="5715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46657063"/>
      </p:ext>
    </p:extLst>
  </p:cSld>
  <p:clrMap bg1="lt1" tx1="dk1" bg2="lt2" tx2="dk2" accent1="accent1" accent2="accent2" accent3="accent3" accent4="accent4" accent5="accent5" accent6="accent6" hlink="hlink" folHlink="folHlink"/>
  <p:notesStyle>
    <a:lvl1pPr marL="0" algn="l" defTabSz="2507943" rtl="0" eaLnBrk="1" latinLnBrk="0" hangingPunct="1">
      <a:defRPr sz="3300" kern="1200">
        <a:solidFill>
          <a:schemeClr val="tx1"/>
        </a:solidFill>
        <a:latin typeface="+mn-lt"/>
        <a:ea typeface="+mn-ea"/>
        <a:cs typeface="+mn-cs"/>
      </a:defRPr>
    </a:lvl1pPr>
    <a:lvl2pPr marL="1253972" algn="l" defTabSz="2507943" rtl="0" eaLnBrk="1" latinLnBrk="0" hangingPunct="1">
      <a:defRPr sz="3300" kern="1200">
        <a:solidFill>
          <a:schemeClr val="tx1"/>
        </a:solidFill>
        <a:latin typeface="+mn-lt"/>
        <a:ea typeface="+mn-ea"/>
        <a:cs typeface="+mn-cs"/>
      </a:defRPr>
    </a:lvl2pPr>
    <a:lvl3pPr marL="2507943" algn="l" defTabSz="2507943" rtl="0" eaLnBrk="1" latinLnBrk="0" hangingPunct="1">
      <a:defRPr sz="3300" kern="1200">
        <a:solidFill>
          <a:schemeClr val="tx1"/>
        </a:solidFill>
        <a:latin typeface="+mn-lt"/>
        <a:ea typeface="+mn-ea"/>
        <a:cs typeface="+mn-cs"/>
      </a:defRPr>
    </a:lvl3pPr>
    <a:lvl4pPr marL="3761915" algn="l" defTabSz="2507943" rtl="0" eaLnBrk="1" latinLnBrk="0" hangingPunct="1">
      <a:defRPr sz="3300" kern="1200">
        <a:solidFill>
          <a:schemeClr val="tx1"/>
        </a:solidFill>
        <a:latin typeface="+mn-lt"/>
        <a:ea typeface="+mn-ea"/>
        <a:cs typeface="+mn-cs"/>
      </a:defRPr>
    </a:lvl4pPr>
    <a:lvl5pPr marL="5015886" algn="l" defTabSz="2507943" rtl="0" eaLnBrk="1" latinLnBrk="0" hangingPunct="1">
      <a:defRPr sz="3300" kern="1200">
        <a:solidFill>
          <a:schemeClr val="tx1"/>
        </a:solidFill>
        <a:latin typeface="+mn-lt"/>
        <a:ea typeface="+mn-ea"/>
        <a:cs typeface="+mn-cs"/>
      </a:defRPr>
    </a:lvl5pPr>
    <a:lvl6pPr marL="6269858" algn="l" defTabSz="2507943" rtl="0" eaLnBrk="1" latinLnBrk="0" hangingPunct="1">
      <a:defRPr sz="3300" kern="1200">
        <a:solidFill>
          <a:schemeClr val="tx1"/>
        </a:solidFill>
        <a:latin typeface="+mn-lt"/>
        <a:ea typeface="+mn-ea"/>
        <a:cs typeface="+mn-cs"/>
      </a:defRPr>
    </a:lvl6pPr>
    <a:lvl7pPr marL="7523830" algn="l" defTabSz="2507943" rtl="0" eaLnBrk="1" latinLnBrk="0" hangingPunct="1">
      <a:defRPr sz="3300" kern="1200">
        <a:solidFill>
          <a:schemeClr val="tx1"/>
        </a:solidFill>
        <a:latin typeface="+mn-lt"/>
        <a:ea typeface="+mn-ea"/>
        <a:cs typeface="+mn-cs"/>
      </a:defRPr>
    </a:lvl7pPr>
    <a:lvl8pPr marL="8777801" algn="l" defTabSz="2507943" rtl="0" eaLnBrk="1" latinLnBrk="0" hangingPunct="1">
      <a:defRPr sz="3300" kern="1200">
        <a:solidFill>
          <a:schemeClr val="tx1"/>
        </a:solidFill>
        <a:latin typeface="+mn-lt"/>
        <a:ea typeface="+mn-ea"/>
        <a:cs typeface="+mn-cs"/>
      </a:defRPr>
    </a:lvl8pPr>
    <a:lvl9pPr marL="10031773" algn="l" defTabSz="2507943" rtl="0" eaLnBrk="1" latinLnBrk="0" hangingPunct="1">
      <a:defRPr sz="3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4222024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ndard 4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65116" y="3455316"/>
            <a:ext cx="6285508"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576461" y="3041375"/>
            <a:ext cx="6280547" cy="428684"/>
          </a:xfrm>
          <a:prstGeom prst="rect">
            <a:avLst/>
          </a:prstGeom>
          <a:noFill/>
        </p:spPr>
        <p:txBody>
          <a:bodyPr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576461" y="7660971"/>
            <a:ext cx="6281539"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OBJECTIVES</a:t>
            </a:r>
          </a:p>
        </p:txBody>
      </p:sp>
      <p:sp>
        <p:nvSpPr>
          <p:cNvPr id="21" name="Text Placeholder 3"/>
          <p:cNvSpPr>
            <a:spLocks noGrp="1"/>
          </p:cNvSpPr>
          <p:nvPr>
            <p:ph type="body" sz="quarter" idx="21" hasCustomPrompt="1"/>
          </p:nvPr>
        </p:nvSpPr>
        <p:spPr>
          <a:xfrm>
            <a:off x="7241978" y="3455316"/>
            <a:ext cx="6280546"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7241977" y="3041375"/>
            <a:ext cx="6280547" cy="428684"/>
          </a:xfrm>
          <a:prstGeom prst="rect">
            <a:avLst/>
          </a:prstGeom>
          <a:noFill/>
        </p:spPr>
        <p:txBody>
          <a:bodyPr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MATERIALS &amp; METHODS</a:t>
            </a:r>
          </a:p>
        </p:txBody>
      </p:sp>
      <p:sp>
        <p:nvSpPr>
          <p:cNvPr id="23" name="Text Placeholder 3"/>
          <p:cNvSpPr>
            <a:spLocks noGrp="1"/>
          </p:cNvSpPr>
          <p:nvPr>
            <p:ph type="body" sz="quarter" idx="23" hasCustomPrompt="1"/>
          </p:nvPr>
        </p:nvSpPr>
        <p:spPr>
          <a:xfrm>
            <a:off x="13911462" y="3455316"/>
            <a:ext cx="6280546"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13906500" y="3041375"/>
            <a:ext cx="6286500" cy="428684"/>
          </a:xfrm>
          <a:prstGeom prst="rect">
            <a:avLst/>
          </a:prstGeom>
          <a:noFill/>
        </p:spPr>
        <p:txBody>
          <a:bodyPr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RESULTS</a:t>
            </a:r>
          </a:p>
        </p:txBody>
      </p:sp>
      <p:sp>
        <p:nvSpPr>
          <p:cNvPr id="25" name="Text Placeholder 5"/>
          <p:cNvSpPr>
            <a:spLocks noGrp="1"/>
          </p:cNvSpPr>
          <p:nvPr>
            <p:ph type="body" sz="quarter" idx="25" hasCustomPrompt="1"/>
          </p:nvPr>
        </p:nvSpPr>
        <p:spPr>
          <a:xfrm>
            <a:off x="20575984" y="3041375"/>
            <a:ext cx="6279386"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CONCLUSIONS</a:t>
            </a:r>
          </a:p>
        </p:txBody>
      </p:sp>
      <p:sp>
        <p:nvSpPr>
          <p:cNvPr id="26" name="Text Placeholder 3"/>
          <p:cNvSpPr>
            <a:spLocks noGrp="1"/>
          </p:cNvSpPr>
          <p:nvPr>
            <p:ph type="body" sz="quarter" idx="26" hasCustomPrompt="1"/>
          </p:nvPr>
        </p:nvSpPr>
        <p:spPr>
          <a:xfrm>
            <a:off x="20575984" y="3455316"/>
            <a:ext cx="6279386"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20575984" y="7691083"/>
            <a:ext cx="6279386"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REFERENCES</a:t>
            </a:r>
          </a:p>
        </p:txBody>
      </p:sp>
      <p:sp>
        <p:nvSpPr>
          <p:cNvPr id="28" name="Text Placeholder 3"/>
          <p:cNvSpPr>
            <a:spLocks noGrp="1"/>
          </p:cNvSpPr>
          <p:nvPr>
            <p:ph type="body" sz="quarter" idx="28" hasCustomPrompt="1"/>
          </p:nvPr>
        </p:nvSpPr>
        <p:spPr>
          <a:xfrm>
            <a:off x="20574412" y="8141695"/>
            <a:ext cx="6282531"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20575984" y="13394415"/>
            <a:ext cx="6279386"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20574412" y="13824707"/>
            <a:ext cx="6282531"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565116" y="8091450"/>
            <a:ext cx="6285508"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3662362" y="1846936"/>
            <a:ext cx="20107276" cy="598230"/>
          </a:xfrm>
          <a:prstGeom prst="rect">
            <a:avLst/>
          </a:prstGeom>
        </p:spPr>
        <p:txBody>
          <a:bodyPr>
            <a:noAutofit/>
          </a:bodyPr>
          <a:lstStyle>
            <a:lvl1pPr marL="0" indent="0" algn="ctr">
              <a:buFontTx/>
              <a:buNone/>
              <a:defRPr sz="2800" b="1">
                <a:solidFill>
                  <a:schemeClr val="tx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77" name="Text Placeholder 76"/>
          <p:cNvSpPr>
            <a:spLocks noGrp="1"/>
          </p:cNvSpPr>
          <p:nvPr>
            <p:ph type="body" sz="quarter" idx="184" hasCustomPrompt="1"/>
          </p:nvPr>
        </p:nvSpPr>
        <p:spPr>
          <a:xfrm>
            <a:off x="3662362" y="2314537"/>
            <a:ext cx="20107276" cy="634555"/>
          </a:xfrm>
          <a:prstGeom prst="rect">
            <a:avLst/>
          </a:prstGeom>
        </p:spPr>
        <p:txBody>
          <a:bodyPr>
            <a:normAutofit/>
          </a:bodyPr>
          <a:lstStyle>
            <a:lvl1pPr marL="0" indent="0" algn="ctr">
              <a:buFontTx/>
              <a:buNone/>
              <a:defRPr sz="2000">
                <a:solidFill>
                  <a:schemeClr val="tx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78" name="Text Placeholder 76"/>
          <p:cNvSpPr>
            <a:spLocks noGrp="1"/>
          </p:cNvSpPr>
          <p:nvPr>
            <p:ph type="body" sz="quarter" idx="185" hasCustomPrompt="1"/>
          </p:nvPr>
        </p:nvSpPr>
        <p:spPr>
          <a:xfrm>
            <a:off x="3662362" y="525446"/>
            <a:ext cx="20107276" cy="834414"/>
          </a:xfrm>
          <a:prstGeom prst="rect">
            <a:avLst/>
          </a:prstGeom>
        </p:spPr>
        <p:txBody>
          <a:bodyPr>
            <a:noAutofit/>
          </a:bodyPr>
          <a:lstStyle>
            <a:lvl1pPr marL="0" indent="0" algn="ctr">
              <a:buFontTx/>
              <a:buNone/>
              <a:defRPr sz="5400" b="1">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3 column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65116" y="3465932"/>
            <a:ext cx="8494548"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576461" y="3035640"/>
            <a:ext cx="8483204"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576461" y="9438495"/>
            <a:ext cx="8495540"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0" name="Text Placeholder 5"/>
          <p:cNvSpPr>
            <a:spLocks noGrp="1"/>
          </p:cNvSpPr>
          <p:nvPr>
            <p:ph type="body" sz="quarter" idx="20" hasCustomPrompt="1"/>
          </p:nvPr>
        </p:nvSpPr>
        <p:spPr>
          <a:xfrm>
            <a:off x="588799" y="9024257"/>
            <a:ext cx="8483203"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9471422" y="11136117"/>
            <a:ext cx="8482209"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2" name="Text Placeholder 5"/>
          <p:cNvSpPr>
            <a:spLocks noGrp="1"/>
          </p:cNvSpPr>
          <p:nvPr>
            <p:ph type="body" sz="quarter" idx="22" hasCustomPrompt="1"/>
          </p:nvPr>
        </p:nvSpPr>
        <p:spPr>
          <a:xfrm>
            <a:off x="9471422" y="10689474"/>
            <a:ext cx="8482209"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MATERIALS &amp; METHODS</a:t>
            </a:r>
          </a:p>
        </p:txBody>
      </p:sp>
      <p:sp>
        <p:nvSpPr>
          <p:cNvPr id="23" name="Text Placeholder 3"/>
          <p:cNvSpPr>
            <a:spLocks noGrp="1"/>
          </p:cNvSpPr>
          <p:nvPr>
            <p:ph type="body" sz="quarter" idx="23" hasCustomPrompt="1"/>
          </p:nvPr>
        </p:nvSpPr>
        <p:spPr>
          <a:xfrm>
            <a:off x="9476384" y="3490221"/>
            <a:ext cx="8482209"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4" name="Text Placeholder 5"/>
          <p:cNvSpPr>
            <a:spLocks noGrp="1"/>
          </p:cNvSpPr>
          <p:nvPr>
            <p:ph type="body" sz="quarter" idx="24" hasCustomPrompt="1"/>
          </p:nvPr>
        </p:nvSpPr>
        <p:spPr>
          <a:xfrm>
            <a:off x="9471422" y="3035640"/>
            <a:ext cx="8487172"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18372337" y="3035640"/>
            <a:ext cx="8485018"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18372337" y="3465932"/>
            <a:ext cx="8485018"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8372337" y="9008203"/>
            <a:ext cx="8485018"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18369192" y="9458815"/>
            <a:ext cx="8488163"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8372337" y="13242471"/>
            <a:ext cx="8485018"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18372337" y="13693083"/>
            <a:ext cx="8488163"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Type in or paste your text here</a:t>
            </a:r>
          </a:p>
        </p:txBody>
      </p:sp>
      <p:sp>
        <p:nvSpPr>
          <p:cNvPr id="34" name="Text Placeholder 76"/>
          <p:cNvSpPr>
            <a:spLocks noGrp="1"/>
          </p:cNvSpPr>
          <p:nvPr>
            <p:ph type="body" sz="quarter" idx="150" hasCustomPrompt="1"/>
          </p:nvPr>
        </p:nvSpPr>
        <p:spPr>
          <a:xfrm>
            <a:off x="3662362" y="1846936"/>
            <a:ext cx="20107276" cy="598230"/>
          </a:xfrm>
          <a:prstGeom prst="rect">
            <a:avLst/>
          </a:prstGeom>
        </p:spPr>
        <p:txBody>
          <a:bodyPr>
            <a:noAutofit/>
          </a:bodyPr>
          <a:lstStyle>
            <a:lvl1pPr marL="0" indent="0" algn="ctr">
              <a:buFontTx/>
              <a:buNone/>
              <a:defRPr sz="2800" b="1">
                <a:solidFill>
                  <a:schemeClr val="tx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35" name="Text Placeholder 76"/>
          <p:cNvSpPr>
            <a:spLocks noGrp="1"/>
          </p:cNvSpPr>
          <p:nvPr>
            <p:ph type="body" sz="quarter" idx="184" hasCustomPrompt="1"/>
          </p:nvPr>
        </p:nvSpPr>
        <p:spPr>
          <a:xfrm>
            <a:off x="3662362" y="2314537"/>
            <a:ext cx="20107276" cy="634555"/>
          </a:xfrm>
          <a:prstGeom prst="rect">
            <a:avLst/>
          </a:prstGeom>
        </p:spPr>
        <p:txBody>
          <a:bodyPr>
            <a:normAutofit/>
          </a:bodyPr>
          <a:lstStyle>
            <a:lvl1pPr marL="0" indent="0" algn="ctr">
              <a:buFontTx/>
              <a:buNone/>
              <a:defRPr sz="2000">
                <a:solidFill>
                  <a:schemeClr val="tx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36" name="Text Placeholder 76"/>
          <p:cNvSpPr>
            <a:spLocks noGrp="1"/>
          </p:cNvSpPr>
          <p:nvPr>
            <p:ph type="body" sz="quarter" idx="185" hasCustomPrompt="1"/>
          </p:nvPr>
        </p:nvSpPr>
        <p:spPr>
          <a:xfrm>
            <a:off x="3662362" y="525446"/>
            <a:ext cx="20107276" cy="834414"/>
          </a:xfrm>
          <a:prstGeom prst="rect">
            <a:avLst/>
          </a:prstGeom>
        </p:spPr>
        <p:txBody>
          <a:bodyPr>
            <a:noAutofit/>
          </a:bodyPr>
          <a:lstStyle>
            <a:lvl1pPr marL="0" indent="0" algn="ctr">
              <a:buFontTx/>
              <a:buNone/>
              <a:defRPr sz="5400" b="1">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ide center column">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568308" y="3400618"/>
            <a:ext cx="6285508"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6" name="Text Placeholder 5"/>
          <p:cNvSpPr>
            <a:spLocks noGrp="1"/>
          </p:cNvSpPr>
          <p:nvPr>
            <p:ph type="body" sz="quarter" idx="11" hasCustomPrompt="1"/>
          </p:nvPr>
        </p:nvSpPr>
        <p:spPr>
          <a:xfrm>
            <a:off x="570789" y="2970326"/>
            <a:ext cx="6280547" cy="428684"/>
          </a:xfrm>
          <a:prstGeom prst="rect">
            <a:avLst/>
          </a:prstGeom>
          <a:noFill/>
        </p:spPr>
        <p:txBody>
          <a:bodyPr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INTRODUCTION or ABSTRACT</a:t>
            </a:r>
          </a:p>
        </p:txBody>
      </p:sp>
      <p:sp>
        <p:nvSpPr>
          <p:cNvPr id="19" name="Text Placeholder 3"/>
          <p:cNvSpPr>
            <a:spLocks noGrp="1"/>
          </p:cNvSpPr>
          <p:nvPr>
            <p:ph type="body" sz="quarter" idx="19" hasCustomPrompt="1"/>
          </p:nvPr>
        </p:nvSpPr>
        <p:spPr>
          <a:xfrm>
            <a:off x="567812" y="7878271"/>
            <a:ext cx="6286500"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0" name="Text Placeholder 5"/>
          <p:cNvSpPr>
            <a:spLocks noGrp="1"/>
          </p:cNvSpPr>
          <p:nvPr>
            <p:ph type="body" sz="quarter" idx="20" hasCustomPrompt="1"/>
          </p:nvPr>
        </p:nvSpPr>
        <p:spPr>
          <a:xfrm>
            <a:off x="570293" y="7443713"/>
            <a:ext cx="6281539"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OBJECTIVES</a:t>
            </a:r>
          </a:p>
        </p:txBody>
      </p:sp>
      <p:sp>
        <p:nvSpPr>
          <p:cNvPr id="21" name="Text Placeholder 3"/>
          <p:cNvSpPr>
            <a:spLocks noGrp="1"/>
          </p:cNvSpPr>
          <p:nvPr>
            <p:ph type="body" sz="quarter" idx="21" hasCustomPrompt="1"/>
          </p:nvPr>
        </p:nvSpPr>
        <p:spPr>
          <a:xfrm>
            <a:off x="7241977" y="3416969"/>
            <a:ext cx="12950030"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2" name="Text Placeholder 5"/>
          <p:cNvSpPr>
            <a:spLocks noGrp="1"/>
          </p:cNvSpPr>
          <p:nvPr>
            <p:ph type="body" sz="quarter" idx="22" hasCustomPrompt="1"/>
          </p:nvPr>
        </p:nvSpPr>
        <p:spPr>
          <a:xfrm>
            <a:off x="7241977" y="2970326"/>
            <a:ext cx="12950031"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(header)  MATERIALS &amp; METHODS</a:t>
            </a:r>
          </a:p>
        </p:txBody>
      </p:sp>
      <p:sp>
        <p:nvSpPr>
          <p:cNvPr id="23" name="Text Placeholder 3"/>
          <p:cNvSpPr>
            <a:spLocks noGrp="1"/>
          </p:cNvSpPr>
          <p:nvPr>
            <p:ph type="body" sz="quarter" idx="23" hasCustomPrompt="1"/>
          </p:nvPr>
        </p:nvSpPr>
        <p:spPr>
          <a:xfrm>
            <a:off x="7241977" y="11325441"/>
            <a:ext cx="12950031"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4" name="Text Placeholder 5"/>
          <p:cNvSpPr>
            <a:spLocks noGrp="1"/>
          </p:cNvSpPr>
          <p:nvPr>
            <p:ph type="body" sz="quarter" idx="24" hasCustomPrompt="1"/>
          </p:nvPr>
        </p:nvSpPr>
        <p:spPr>
          <a:xfrm>
            <a:off x="7241977" y="10874829"/>
            <a:ext cx="12950031"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RESULTS</a:t>
            </a:r>
          </a:p>
        </p:txBody>
      </p:sp>
      <p:sp>
        <p:nvSpPr>
          <p:cNvPr id="25" name="Text Placeholder 5"/>
          <p:cNvSpPr>
            <a:spLocks noGrp="1"/>
          </p:cNvSpPr>
          <p:nvPr>
            <p:ph type="body" sz="quarter" idx="25" hasCustomPrompt="1"/>
          </p:nvPr>
        </p:nvSpPr>
        <p:spPr>
          <a:xfrm>
            <a:off x="20600583" y="2970326"/>
            <a:ext cx="6279386"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CONCLUSIONS</a:t>
            </a:r>
          </a:p>
        </p:txBody>
      </p:sp>
      <p:sp>
        <p:nvSpPr>
          <p:cNvPr id="26" name="Text Placeholder 3"/>
          <p:cNvSpPr>
            <a:spLocks noGrp="1"/>
          </p:cNvSpPr>
          <p:nvPr>
            <p:ph type="body" sz="quarter" idx="26" hasCustomPrompt="1"/>
          </p:nvPr>
        </p:nvSpPr>
        <p:spPr>
          <a:xfrm>
            <a:off x="20600583" y="3420938"/>
            <a:ext cx="6279386"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7" name="Text Placeholder 5"/>
          <p:cNvSpPr>
            <a:spLocks noGrp="1"/>
          </p:cNvSpPr>
          <p:nvPr>
            <p:ph type="body" sz="quarter" idx="27" hasCustomPrompt="1"/>
          </p:nvPr>
        </p:nvSpPr>
        <p:spPr>
          <a:xfrm>
            <a:off x="20600583" y="7473825"/>
            <a:ext cx="6279386"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REFERENCES</a:t>
            </a:r>
          </a:p>
        </p:txBody>
      </p:sp>
      <p:sp>
        <p:nvSpPr>
          <p:cNvPr id="28" name="Text Placeholder 3"/>
          <p:cNvSpPr>
            <a:spLocks noGrp="1"/>
          </p:cNvSpPr>
          <p:nvPr>
            <p:ph type="body" sz="quarter" idx="28" hasCustomPrompt="1"/>
          </p:nvPr>
        </p:nvSpPr>
        <p:spPr>
          <a:xfrm>
            <a:off x="20599011" y="7924437"/>
            <a:ext cx="6282531"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29" name="Text Placeholder 5"/>
          <p:cNvSpPr>
            <a:spLocks noGrp="1"/>
          </p:cNvSpPr>
          <p:nvPr>
            <p:ph type="body" sz="quarter" idx="29" hasCustomPrompt="1"/>
          </p:nvPr>
        </p:nvSpPr>
        <p:spPr>
          <a:xfrm>
            <a:off x="20600583" y="13177157"/>
            <a:ext cx="6279386" cy="428684"/>
          </a:xfrm>
          <a:prstGeom prst="rect">
            <a:avLst/>
          </a:prstGeom>
          <a:noFill/>
        </p:spPr>
        <p:txBody>
          <a:bodyPr wrap="square" lIns="52249" tIns="52249" rIns="52249" bIns="52249" anchor="ctr" anchorCtr="0">
            <a:spAutoFit/>
          </a:bodyPr>
          <a:lstStyle>
            <a:lvl1pPr marL="0" indent="0" algn="ctr">
              <a:buNone/>
              <a:defRPr sz="2100" b="1" u="sng" baseline="0">
                <a:solidFill>
                  <a:schemeClr val="tx1"/>
                </a:solidFill>
              </a:defRPr>
            </a:lvl1pPr>
          </a:lstStyle>
          <a:p>
            <a:pPr lvl="0"/>
            <a:r>
              <a:rPr lang="en-US" dirty="0"/>
              <a:t>(click to add)  ACKNOWLEDGEMENTS  or  CONTACT</a:t>
            </a:r>
          </a:p>
        </p:txBody>
      </p:sp>
      <p:sp>
        <p:nvSpPr>
          <p:cNvPr id="30" name="Text Placeholder 3"/>
          <p:cNvSpPr>
            <a:spLocks noGrp="1"/>
          </p:cNvSpPr>
          <p:nvPr>
            <p:ph type="body" sz="quarter" idx="30" hasCustomPrompt="1"/>
          </p:nvPr>
        </p:nvSpPr>
        <p:spPr>
          <a:xfrm>
            <a:off x="20599011" y="13627769"/>
            <a:ext cx="6282531" cy="479239"/>
          </a:xfrm>
          <a:prstGeom prst="rect">
            <a:avLst/>
          </a:prstGeom>
        </p:spPr>
        <p:txBody>
          <a:bodyPr wrap="square" lIns="130622" tIns="130622" rIns="130622" bIns="130622">
            <a:spAutoFit/>
          </a:bodyPr>
          <a:lstStyle>
            <a:lvl1pPr marL="0" indent="0">
              <a:buNone/>
              <a:defRPr sz="1400">
                <a:solidFill>
                  <a:schemeClr val="tx1"/>
                </a:solidFill>
                <a:latin typeface="Times New Roman" panose="02020603050405020304" pitchFamily="18" charset="0"/>
                <a:cs typeface="Times New Roman" panose="02020603050405020304" pitchFamily="18" charset="0"/>
              </a:defRPr>
            </a:lvl1pPr>
            <a:lvl2pPr marL="849043" indent="-326555">
              <a:defRPr sz="1400">
                <a:latin typeface="Trebuchet MS" pitchFamily="34" charset="0"/>
              </a:defRPr>
            </a:lvl2pPr>
            <a:lvl3pPr marL="1175598" indent="-326555">
              <a:defRPr sz="1400">
                <a:latin typeface="Trebuchet MS" pitchFamily="34" charset="0"/>
              </a:defRPr>
            </a:lvl3pPr>
            <a:lvl4pPr marL="1534809" indent="-359211">
              <a:defRPr sz="1400">
                <a:latin typeface="Trebuchet MS" pitchFamily="34" charset="0"/>
              </a:defRPr>
            </a:lvl4pPr>
            <a:lvl5pPr marL="1796053" indent="-261244">
              <a:defRPr sz="1400">
                <a:latin typeface="Trebuchet MS" pitchFamily="34" charset="0"/>
              </a:defRPr>
            </a:lvl5pPr>
          </a:lstStyle>
          <a:p>
            <a:pPr lvl="0"/>
            <a:r>
              <a:rPr lang="en-US" dirty="0"/>
              <a:t>Enter your text here</a:t>
            </a:r>
          </a:p>
        </p:txBody>
      </p:sp>
      <p:sp>
        <p:nvSpPr>
          <p:cNvPr id="34" name="Text Placeholder 76"/>
          <p:cNvSpPr>
            <a:spLocks noGrp="1"/>
          </p:cNvSpPr>
          <p:nvPr>
            <p:ph type="body" sz="quarter" idx="150" hasCustomPrompt="1"/>
          </p:nvPr>
        </p:nvSpPr>
        <p:spPr>
          <a:xfrm>
            <a:off x="3662362" y="1846936"/>
            <a:ext cx="20107276" cy="598230"/>
          </a:xfrm>
          <a:prstGeom prst="rect">
            <a:avLst/>
          </a:prstGeom>
        </p:spPr>
        <p:txBody>
          <a:bodyPr>
            <a:noAutofit/>
          </a:bodyPr>
          <a:lstStyle>
            <a:lvl1pPr marL="0" indent="0" algn="ctr">
              <a:buFontTx/>
              <a:buNone/>
              <a:defRPr sz="2800" b="1">
                <a:solidFill>
                  <a:schemeClr val="tx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authors</a:t>
            </a:r>
          </a:p>
        </p:txBody>
      </p:sp>
      <p:sp>
        <p:nvSpPr>
          <p:cNvPr id="35" name="Text Placeholder 76"/>
          <p:cNvSpPr>
            <a:spLocks noGrp="1"/>
          </p:cNvSpPr>
          <p:nvPr>
            <p:ph type="body" sz="quarter" idx="184" hasCustomPrompt="1"/>
          </p:nvPr>
        </p:nvSpPr>
        <p:spPr>
          <a:xfrm>
            <a:off x="3662362" y="2314537"/>
            <a:ext cx="20107276" cy="634555"/>
          </a:xfrm>
          <a:prstGeom prst="rect">
            <a:avLst/>
          </a:prstGeom>
        </p:spPr>
        <p:txBody>
          <a:bodyPr>
            <a:normAutofit/>
          </a:bodyPr>
          <a:lstStyle>
            <a:lvl1pPr marL="0" indent="0" algn="ctr">
              <a:buFontTx/>
              <a:buNone/>
              <a:defRPr sz="2000">
                <a:solidFill>
                  <a:schemeClr val="tx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affiliations</a:t>
            </a:r>
          </a:p>
        </p:txBody>
      </p:sp>
      <p:sp>
        <p:nvSpPr>
          <p:cNvPr id="36" name="Text Placeholder 76"/>
          <p:cNvSpPr>
            <a:spLocks noGrp="1"/>
          </p:cNvSpPr>
          <p:nvPr>
            <p:ph type="body" sz="quarter" idx="185" hasCustomPrompt="1"/>
          </p:nvPr>
        </p:nvSpPr>
        <p:spPr>
          <a:xfrm>
            <a:off x="3662362" y="525446"/>
            <a:ext cx="20107276" cy="834414"/>
          </a:xfrm>
          <a:prstGeom prst="rect">
            <a:avLst/>
          </a:prstGeom>
        </p:spPr>
        <p:txBody>
          <a:bodyPr>
            <a:noAutofit/>
          </a:bodyPr>
          <a:lstStyle>
            <a:lvl1pPr marL="0" indent="0" algn="ctr">
              <a:buFontTx/>
              <a:buNone/>
              <a:defRPr sz="5400" b="1">
                <a:solidFill>
                  <a:schemeClr val="bg1"/>
                </a:solidFill>
              </a:defRPr>
            </a:lvl1pPr>
            <a:lvl2pPr>
              <a:buFontTx/>
              <a:buNone/>
              <a:defRPr sz="7200"/>
            </a:lvl2pPr>
            <a:lvl3pPr>
              <a:buFontTx/>
              <a:buNone/>
              <a:defRPr sz="7200"/>
            </a:lvl3pPr>
            <a:lvl4pPr>
              <a:buFontTx/>
              <a:buNone/>
              <a:defRPr sz="7200"/>
            </a:lvl4pPr>
            <a:lvl5pPr>
              <a:buFontTx/>
              <a:buNone/>
              <a:defRPr sz="7200"/>
            </a:lvl5pPr>
          </a:lstStyle>
          <a:p>
            <a:pPr lvl="0"/>
            <a:r>
              <a:rPr lang="en-US" dirty="0"/>
              <a:t>Click here to add title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3.wmf"/><Relationship Id="rId18" Type="http://schemas.openxmlformats.org/officeDocument/2006/relationships/image" Target="../media/image10.jpeg"/><Relationship Id="rId3" Type="http://schemas.openxmlformats.org/officeDocument/2006/relationships/vmlDrawing" Target="../drawings/vmlDrawing1.vml"/><Relationship Id="rId7" Type="http://schemas.openxmlformats.org/officeDocument/2006/relationships/image" Target="../media/image8.png"/><Relationship Id="rId12" Type="http://schemas.openxmlformats.org/officeDocument/2006/relationships/oleObject" Target="../embeddings/oleObject3.bin"/><Relationship Id="rId17" Type="http://schemas.openxmlformats.org/officeDocument/2006/relationships/hyperlink" Target="http://www.facebook.com/pages/PosterPresentationscom/217914411419?v=app_4949752878&amp;ref=ts" TargetMode="External"/><Relationship Id="rId2" Type="http://schemas.openxmlformats.org/officeDocument/2006/relationships/theme" Target="../theme/theme1.xml"/><Relationship Id="rId16" Type="http://schemas.openxmlformats.org/officeDocument/2006/relationships/image" Target="../media/image4.wmf"/><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wmf"/><Relationship Id="rId5" Type="http://schemas.openxmlformats.org/officeDocument/2006/relationships/image" Target="../media/image6.png"/><Relationship Id="rId15" Type="http://schemas.openxmlformats.org/officeDocument/2006/relationships/oleObject" Target="../embeddings/oleObject4.bin"/><Relationship Id="rId10" Type="http://schemas.openxmlformats.org/officeDocument/2006/relationships/oleObject" Target="../embeddings/oleObject2.bin"/><Relationship Id="rId4" Type="http://schemas.openxmlformats.org/officeDocument/2006/relationships/image" Target="../media/image5.png"/><Relationship Id="rId9" Type="http://schemas.openxmlformats.org/officeDocument/2006/relationships/image" Target="../media/image1.wmf"/><Relationship Id="rId14" Type="http://schemas.openxmlformats.org/officeDocument/2006/relationships/image" Target="../media/image9.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2.vml"/><Relationship Id="rId7" Type="http://schemas.openxmlformats.org/officeDocument/2006/relationships/oleObject" Target="../embeddings/oleObject6.bin"/><Relationship Id="rId12" Type="http://schemas.openxmlformats.org/officeDocument/2006/relationships/image" Target="../media/image6.png"/><Relationship Id="rId17" Type="http://schemas.openxmlformats.org/officeDocument/2006/relationships/oleObject" Target="../embeddings/oleObject8.bin"/><Relationship Id="rId2" Type="http://schemas.openxmlformats.org/officeDocument/2006/relationships/theme" Target="../theme/theme2.xml"/><Relationship Id="rId16" Type="http://schemas.openxmlformats.org/officeDocument/2006/relationships/image" Target="../media/image1.wmf"/><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7.bin"/><Relationship Id="rId10" Type="http://schemas.openxmlformats.org/officeDocument/2006/relationships/image" Target="../media/image10.jpeg"/><Relationship Id="rId4" Type="http://schemas.openxmlformats.org/officeDocument/2006/relationships/oleObject" Target="../embeddings/oleObject5.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wmf"/><Relationship Id="rId13" Type="http://schemas.openxmlformats.org/officeDocument/2006/relationships/image" Target="../media/image7.png"/><Relationship Id="rId18" Type="http://schemas.openxmlformats.org/officeDocument/2006/relationships/image" Target="../media/image2.wmf"/><Relationship Id="rId3" Type="http://schemas.openxmlformats.org/officeDocument/2006/relationships/vmlDrawing" Target="../drawings/vmlDrawing3.vml"/><Relationship Id="rId7" Type="http://schemas.openxmlformats.org/officeDocument/2006/relationships/oleObject" Target="../embeddings/oleObject10.bin"/><Relationship Id="rId12" Type="http://schemas.openxmlformats.org/officeDocument/2006/relationships/image" Target="../media/image6.png"/><Relationship Id="rId17" Type="http://schemas.openxmlformats.org/officeDocument/2006/relationships/oleObject" Target="../embeddings/oleObject12.bin"/><Relationship Id="rId2" Type="http://schemas.openxmlformats.org/officeDocument/2006/relationships/theme" Target="../theme/theme3.xml"/><Relationship Id="rId16" Type="http://schemas.openxmlformats.org/officeDocument/2006/relationships/image" Target="../media/image1.wmf"/><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5.png"/><Relationship Id="rId5" Type="http://schemas.openxmlformats.org/officeDocument/2006/relationships/image" Target="../media/image3.wmf"/><Relationship Id="rId15" Type="http://schemas.openxmlformats.org/officeDocument/2006/relationships/oleObject" Target="../embeddings/oleObject11.bin"/><Relationship Id="rId10" Type="http://schemas.openxmlformats.org/officeDocument/2006/relationships/image" Target="../media/image10.jpeg"/><Relationship Id="rId4" Type="http://schemas.openxmlformats.org/officeDocument/2006/relationships/oleObject" Target="../embeddings/oleObject9.bin"/><Relationship Id="rId9" Type="http://schemas.openxmlformats.org/officeDocument/2006/relationships/hyperlink" Target="http://www.facebook.com/pages/PosterPresentationscom/217914411419?v=app_4949752878&amp;ref=ts" TargetMode="External"/><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31" name="Group 30"/>
          <p:cNvGrpSpPr>
            <a:grpSpLocks noChangeAspect="1"/>
          </p:cNvGrpSpPr>
          <p:nvPr userDrawn="1"/>
        </p:nvGrpSpPr>
        <p:grpSpPr>
          <a:xfrm>
            <a:off x="-7233765" y="3"/>
            <a:ext cx="6608534" cy="16459197"/>
            <a:chOff x="-11220550" y="-1"/>
            <a:chExt cx="11014226" cy="27432000"/>
          </a:xfrm>
        </p:grpSpPr>
        <p:sp>
          <p:nvSpPr>
            <p:cNvPr id="32" name="Rectangle 31"/>
            <p:cNvSpPr/>
            <p:nvPr/>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1800" b="1" spc="0" dirty="0">
                  <a:solidFill>
                    <a:srgbClr val="FF0000"/>
                  </a:solidFill>
                  <a:latin typeface="Trebuchet MS" pitchFamily="34" charset="0"/>
                </a:rPr>
                <a:t>(—THIS SIDEBAR DOES NOT PRINT—)</a:t>
              </a:r>
              <a:endParaRPr lang="en-US" sz="1800" b="1" spc="600" dirty="0">
                <a:solidFill>
                  <a:schemeClr val="bg1"/>
                </a:solidFill>
                <a:latin typeface="Trebuchet MS" pitchFamily="34" charset="0"/>
              </a:endParaRPr>
            </a:p>
            <a:p>
              <a:pPr algn="ctr"/>
              <a:r>
                <a:rPr lang="en-US" sz="2400" b="1" spc="600" dirty="0">
                  <a:solidFill>
                    <a:schemeClr val="bg1"/>
                  </a:solidFill>
                  <a:latin typeface="Trebuchet MS" pitchFamily="34" charset="0"/>
                </a:rPr>
                <a:t>DESIGN</a:t>
              </a:r>
              <a:r>
                <a:rPr lang="en-US" sz="2400" b="1" spc="600" baseline="0" dirty="0">
                  <a:solidFill>
                    <a:schemeClr val="bg1"/>
                  </a:solidFill>
                  <a:latin typeface="Trebuchet MS" pitchFamily="34" charset="0"/>
                </a:rPr>
                <a:t> </a:t>
              </a:r>
              <a:r>
                <a:rPr lang="en-US" sz="2400" b="1" spc="600" dirty="0">
                  <a:solidFill>
                    <a:schemeClr val="bg1"/>
                  </a:solidFill>
                  <a:latin typeface="Trebuchet MS" pitchFamily="34" charset="0"/>
                </a:rPr>
                <a:t>GUIDE</a:t>
              </a:r>
            </a:p>
            <a:p>
              <a:pPr algn="ctr"/>
              <a:r>
                <a:rPr lang="en-US" sz="1000" b="1" dirty="0">
                  <a:latin typeface="Trebuchet MS" pitchFamily="34" charset="0"/>
                </a:rPr>
                <a:t> </a:t>
              </a:r>
            </a:p>
            <a:p>
              <a:pPr defTabSz="3765639"/>
              <a:r>
                <a:rPr lang="en-US" sz="1600" i="0" dirty="0">
                  <a:latin typeface="Trebuchet MS" pitchFamily="34" charset="0"/>
                </a:rPr>
                <a:t>This PowerPoint</a:t>
              </a:r>
              <a:r>
                <a:rPr lang="en-US" sz="1600" i="0" baseline="0" dirty="0">
                  <a:latin typeface="Trebuchet MS" pitchFamily="34" charset="0"/>
                </a:rPr>
                <a:t> </a:t>
              </a:r>
              <a:r>
                <a:rPr lang="en-US" sz="1600" i="0" dirty="0">
                  <a:latin typeface="Trebuchet MS" pitchFamily="34" charset="0"/>
                </a:rPr>
                <a:t>2007 template produces</a:t>
              </a:r>
              <a:r>
                <a:rPr lang="en-US" sz="1600" i="0" baseline="0" dirty="0">
                  <a:latin typeface="Trebuchet MS" pitchFamily="34" charset="0"/>
                </a:rPr>
                <a:t> </a:t>
              </a:r>
              <a:r>
                <a:rPr lang="en-US" sz="1600" i="0" dirty="0">
                  <a:latin typeface="Trebuchet MS" pitchFamily="34" charset="0"/>
                </a:rPr>
                <a:t>a 36”x60” presentation poster. </a:t>
              </a:r>
              <a:r>
                <a:rPr lang="en-US" sz="1600" dirty="0">
                  <a:latin typeface="Trebuchet MS" pitchFamily="34" charset="0"/>
                </a:rPr>
                <a:t>You</a:t>
              </a:r>
              <a:r>
                <a:rPr lang="en-US" sz="1600" baseline="0" dirty="0">
                  <a:latin typeface="Trebuchet MS" pitchFamily="34" charset="0"/>
                </a:rPr>
                <a:t> can u</a:t>
              </a:r>
              <a:r>
                <a:rPr lang="en-US" sz="1600" dirty="0">
                  <a:latin typeface="Trebuchet MS" pitchFamily="34" charset="0"/>
                </a:rPr>
                <a:t>se</a:t>
              </a:r>
              <a:r>
                <a:rPr lang="en-US" sz="1600" baseline="0" dirty="0">
                  <a:latin typeface="Trebuchet MS" pitchFamily="34" charset="0"/>
                </a:rPr>
                <a:t> it to create your research poster and </a:t>
              </a:r>
              <a:r>
                <a:rPr lang="en-US" sz="1600" dirty="0">
                  <a:latin typeface="Trebuchet MS" pitchFamily="34" charset="0"/>
                </a:rPr>
                <a:t>save valuable time placing titles, subtitles,</a:t>
              </a:r>
              <a:r>
                <a:rPr lang="en-US" sz="1600" baseline="0" dirty="0">
                  <a:latin typeface="Trebuchet MS" pitchFamily="34" charset="0"/>
                </a:rPr>
                <a:t> text, and graphics</a:t>
              </a:r>
              <a:r>
                <a:rPr lang="en-US" sz="1600" dirty="0">
                  <a:latin typeface="Trebuchet MS" pitchFamily="34" charset="0"/>
                </a:rPr>
                <a:t>. </a:t>
              </a:r>
            </a:p>
            <a:p>
              <a:pPr defTabSz="3765639"/>
              <a:r>
                <a:rPr lang="en-US" sz="1000" dirty="0">
                  <a:latin typeface="Trebuchet MS" pitchFamily="34" charset="0"/>
                </a:rPr>
                <a:t> </a:t>
              </a:r>
            </a:p>
            <a:p>
              <a:pPr defTabSz="4389219"/>
              <a:r>
                <a:rPr lang="en-US" sz="1600" dirty="0">
                  <a:latin typeface="Trebuchet MS" pitchFamily="34" charset="0"/>
                </a:rPr>
                <a:t>We provide a series of online answer your poster production questions. To view our template tutorials, go online to </a:t>
              </a:r>
              <a:r>
                <a:rPr lang="en-US" sz="1600" b="1" dirty="0">
                  <a:solidFill>
                    <a:srgbClr val="FFC000"/>
                  </a:solidFill>
                  <a:latin typeface="Trebuchet MS" pitchFamily="34" charset="0"/>
                </a:rPr>
                <a:t>PosterPresentations.com</a:t>
              </a:r>
              <a:r>
                <a:rPr lang="en-US" sz="1600" b="1" dirty="0">
                  <a:solidFill>
                    <a:schemeClr val="bg1"/>
                  </a:solidFill>
                  <a:latin typeface="Trebuchet MS" pitchFamily="34" charset="0"/>
                </a:rPr>
                <a:t> </a:t>
              </a:r>
              <a:r>
                <a:rPr lang="en-US" sz="1600" dirty="0">
                  <a:solidFill>
                    <a:schemeClr val="bg1"/>
                  </a:solidFill>
                  <a:latin typeface="Trebuchet MS" pitchFamily="34" charset="0"/>
                </a:rPr>
                <a:t>and click on HELP DESK.</a:t>
              </a:r>
            </a:p>
            <a:p>
              <a:pPr defTabSz="4389219"/>
              <a:r>
                <a:rPr lang="en-US" sz="1000" dirty="0">
                  <a:latin typeface="Trebuchet MS" pitchFamily="34" charset="0"/>
                </a:rPr>
                <a:t> </a:t>
              </a:r>
            </a:p>
            <a:p>
              <a:pPr defTabSz="4389219"/>
              <a:r>
                <a:rPr lang="en-US" sz="1600" dirty="0">
                  <a:solidFill>
                    <a:schemeClr val="bg1"/>
                  </a:solidFill>
                  <a:latin typeface="Trebuchet MS" pitchFamily="34" charset="0"/>
                </a:rPr>
                <a:t>When</a:t>
              </a:r>
              <a:r>
                <a:rPr lang="en-US" sz="1600" baseline="0" dirty="0">
                  <a:solidFill>
                    <a:schemeClr val="bg1"/>
                  </a:solidFill>
                  <a:latin typeface="Trebuchet MS" pitchFamily="34" charset="0"/>
                </a:rPr>
                <a:t> you are ready to</a:t>
              </a:r>
              <a:r>
                <a:rPr lang="en-US" sz="1600" dirty="0">
                  <a:solidFill>
                    <a:schemeClr val="bg1"/>
                  </a:solidFill>
                  <a:latin typeface="Trebuchet MS" pitchFamily="34" charset="0"/>
                </a:rPr>
                <a:t> </a:t>
              </a:r>
              <a:r>
                <a:rPr lang="en-US" sz="1600" baseline="0" dirty="0">
                  <a:solidFill>
                    <a:schemeClr val="bg1"/>
                  </a:solidFill>
                  <a:latin typeface="Trebuchet MS" pitchFamily="34" charset="0"/>
                </a:rPr>
                <a:t> print your poster</a:t>
              </a:r>
              <a:r>
                <a:rPr lang="en-US" sz="1600" dirty="0">
                  <a:solidFill>
                    <a:schemeClr val="bg1"/>
                  </a:solidFill>
                  <a:latin typeface="Trebuchet MS" pitchFamily="34" charset="0"/>
                </a:rPr>
                <a:t>,</a:t>
              </a:r>
              <a:r>
                <a:rPr lang="en-US" sz="1600" baseline="0" dirty="0">
                  <a:solidFill>
                    <a:schemeClr val="bg1"/>
                  </a:solidFill>
                  <a:latin typeface="Trebuchet MS" pitchFamily="34" charset="0"/>
                </a:rPr>
                <a:t> go online to </a:t>
              </a:r>
              <a:r>
                <a:rPr lang="en-US" sz="1600" b="0" dirty="0">
                  <a:solidFill>
                    <a:schemeClr val="bg1"/>
                  </a:solidFill>
                  <a:latin typeface="Trebuchet MS" pitchFamily="34" charset="0"/>
                </a:rPr>
                <a:t>PosterPresentations.com</a:t>
              </a:r>
              <a:r>
                <a:rPr lang="en-US" sz="1600" dirty="0">
                  <a:solidFill>
                    <a:schemeClr val="bg1"/>
                  </a:solidFill>
                  <a:latin typeface="Trebuchet MS" pitchFamily="34" charset="0"/>
                </a:rPr>
                <a:t/>
              </a:r>
              <a:br>
                <a:rPr lang="en-US" sz="1600" dirty="0">
                  <a:solidFill>
                    <a:schemeClr val="bg1"/>
                  </a:solidFill>
                  <a:latin typeface="Trebuchet MS" pitchFamily="34" charset="0"/>
                </a:rPr>
              </a:br>
              <a:r>
                <a:rPr lang="en-US" sz="1000" dirty="0">
                  <a:solidFill>
                    <a:schemeClr val="bg1"/>
                  </a:solidFill>
                  <a:latin typeface="Trebuchet MS" pitchFamily="34" charset="0"/>
                </a:rPr>
                <a:t> </a:t>
              </a:r>
            </a:p>
            <a:p>
              <a:pPr algn="l" defTabSz="3765639"/>
              <a:r>
                <a:rPr lang="en-US" sz="1600" b="0" dirty="0">
                  <a:solidFill>
                    <a:schemeClr val="bg1"/>
                  </a:solidFill>
                  <a:latin typeface="Trebuchet MS" pitchFamily="34" charset="0"/>
                </a:rPr>
                <a:t>Need</a:t>
              </a:r>
              <a:r>
                <a:rPr lang="en-US" sz="1600" b="0" baseline="0" dirty="0">
                  <a:solidFill>
                    <a:schemeClr val="bg1"/>
                  </a:solidFill>
                  <a:latin typeface="Trebuchet MS" pitchFamily="34" charset="0"/>
                </a:rPr>
                <a:t> assistance? Call us at </a:t>
              </a:r>
              <a:r>
                <a:rPr lang="en-US" sz="1600" b="0" dirty="0">
                  <a:solidFill>
                    <a:srgbClr val="FFC000"/>
                  </a:solidFill>
                  <a:latin typeface="Trebuchet MS" pitchFamily="34" charset="0"/>
                </a:rPr>
                <a:t>1.510.649.3001</a:t>
              </a:r>
            </a:p>
            <a:p>
              <a:pPr algn="l" defTabSz="3765639"/>
              <a:r>
                <a:rPr lang="en-US" sz="1000" b="1" dirty="0">
                  <a:solidFill>
                    <a:srgbClr val="FFFF00"/>
                  </a:solidFill>
                  <a:latin typeface="Trebuchet MS" pitchFamily="34" charset="0"/>
                </a:rPr>
                <a:t> </a:t>
              </a:r>
            </a:p>
            <a:p>
              <a:pPr algn="ctr"/>
              <a:endParaRPr lang="en-US" sz="1400" b="1" dirty="0">
                <a:solidFill>
                  <a:schemeClr val="bg1"/>
                </a:solidFill>
                <a:latin typeface="Trebuchet MS" pitchFamily="34" charset="0"/>
              </a:endParaRPr>
            </a:p>
            <a:p>
              <a:pPr algn="ctr"/>
              <a:r>
                <a:rPr lang="en-US" sz="2400" b="1" spc="600" dirty="0">
                  <a:solidFill>
                    <a:schemeClr val="bg1"/>
                  </a:solidFill>
                  <a:latin typeface="Trebuchet MS" pitchFamily="34" charset="0"/>
                </a:rPr>
                <a:t>QUICK START</a:t>
              </a:r>
            </a:p>
            <a:p>
              <a:pPr algn="ctr"/>
              <a:r>
                <a:rPr lang="en-US" sz="1000" b="1" baseline="0" dirty="0">
                  <a:solidFill>
                    <a:schemeClr val="bg1"/>
                  </a:solidFill>
                  <a:latin typeface="Trebuchet MS" pitchFamily="34" charset="0"/>
                </a:rPr>
                <a:t> </a:t>
              </a:r>
            </a:p>
            <a:p>
              <a:pPr algn="ctr"/>
              <a:r>
                <a:rPr lang="en-US" sz="1800" b="1" baseline="0" dirty="0">
                  <a:solidFill>
                    <a:srgbClr val="FFC000"/>
                  </a:solidFill>
                  <a:latin typeface="Trebuchet MS" pitchFamily="34" charset="0"/>
                </a:rPr>
                <a:t>Zoom in and out</a:t>
              </a:r>
            </a:p>
            <a:p>
              <a:pPr marL="1203325" indent="0" algn="l" defTabSz="850900"/>
              <a:r>
                <a:rPr lang="en-US" sz="1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600" b="0"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Title, Authors, and Affiliations</a:t>
              </a:r>
            </a:p>
            <a:p>
              <a:pPr algn="l"/>
              <a:r>
                <a:rPr lang="en-US" sz="1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1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00" b="0" spc="0" baseline="0" dirty="0">
                  <a:solidFill>
                    <a:schemeClr val="bg1">
                      <a:lumMod val="75000"/>
                    </a:schemeClr>
                  </a:solidFill>
                  <a:latin typeface="Trebuchet MS" pitchFamily="34" charset="0"/>
                </a:rPr>
                <a:t> </a:t>
              </a:r>
            </a:p>
            <a:p>
              <a:pPr algn="l"/>
              <a:r>
                <a:rPr lang="en-US" sz="1400" b="1" spc="300" baseline="0" dirty="0">
                  <a:solidFill>
                    <a:srgbClr val="FFC000"/>
                  </a:solidFill>
                  <a:latin typeface="Trebuchet MS" pitchFamily="34" charset="0"/>
                </a:rPr>
                <a:t>TIP</a:t>
              </a:r>
              <a:r>
                <a:rPr lang="en-US" sz="1400" b="1"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The font size of your title should be bigger than your name(s) and institution name(s).</a:t>
              </a:r>
            </a:p>
            <a:p>
              <a:pPr algn="l"/>
              <a:r>
                <a:rPr lang="en-US" sz="1600" b="1" baseline="0" dirty="0">
                  <a:solidFill>
                    <a:schemeClr val="bg1"/>
                  </a:solidFill>
                  <a:latin typeface="Trebuchet MS" pitchFamily="34" charset="0"/>
                </a:rPr>
                <a:t/>
              </a:r>
              <a:br>
                <a:rPr lang="en-US" sz="1600" b="1" baseline="0" dirty="0">
                  <a:solidFill>
                    <a:schemeClr val="bg1"/>
                  </a:solidFill>
                  <a:latin typeface="Trebuchet MS" pitchFamily="34" charset="0"/>
                </a:rPr>
              </a:br>
              <a:endParaRPr lang="en-US" sz="1600" b="1" dirty="0">
                <a:solidFill>
                  <a:schemeClr val="bg1"/>
                </a:solidFill>
                <a:latin typeface="Trebuchet MS" pitchFamily="34" charset="0"/>
              </a:endParaRPr>
            </a:p>
            <a:p>
              <a:pPr algn="ctr"/>
              <a:endParaRPr lang="en-US" sz="1600" b="1" dirty="0">
                <a:solidFill>
                  <a:srgbClr val="FFC000"/>
                </a:solidFill>
                <a:latin typeface="Trebuchet MS" pitchFamily="34" charset="0"/>
              </a:endParaRPr>
            </a:p>
            <a:p>
              <a:pPr algn="ctr"/>
              <a:endParaRPr lang="en-US" sz="1600" b="1" dirty="0">
                <a:solidFill>
                  <a:srgbClr val="FFC000"/>
                </a:solidFill>
                <a:latin typeface="Trebuchet MS" pitchFamily="34" charset="0"/>
              </a:endParaRPr>
            </a:p>
            <a:p>
              <a:pPr algn="ctr"/>
              <a:r>
                <a:rPr lang="en-US" sz="1800" b="1" dirty="0">
                  <a:solidFill>
                    <a:srgbClr val="FFC000"/>
                  </a:solidFill>
                  <a:latin typeface="Trebuchet MS" pitchFamily="34" charset="0"/>
                </a:rPr>
                <a:t>Adding Logos</a:t>
              </a:r>
              <a:r>
                <a:rPr lang="en-US" sz="1800" b="1" baseline="0" dirty="0">
                  <a:solidFill>
                    <a:srgbClr val="FFC000"/>
                  </a:solidFill>
                  <a:latin typeface="Trebuchet MS" pitchFamily="34" charset="0"/>
                </a:rPr>
                <a:t> / Seals</a:t>
              </a:r>
            </a:p>
            <a:p>
              <a:pPr algn="l"/>
              <a:r>
                <a:rPr lang="en-US" sz="1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00" b="0" spc="300" baseline="0" dirty="0">
                <a:solidFill>
                  <a:schemeClr val="bg1">
                    <a:lumMod val="75000"/>
                  </a:schemeClr>
                </a:solidFill>
                <a:latin typeface="Trebuchet MS" pitchFamily="34" charset="0"/>
              </a:endParaRPr>
            </a:p>
            <a:p>
              <a:pPr algn="l"/>
              <a:r>
                <a:rPr lang="en-US" sz="1400" b="1" spc="300" baseline="0" dirty="0">
                  <a:solidFill>
                    <a:srgbClr val="FFC000"/>
                  </a:solidFill>
                  <a:latin typeface="Trebuchet MS" pitchFamily="34" charset="0"/>
                </a:rPr>
                <a:t>TIP:</a:t>
              </a:r>
              <a:r>
                <a:rPr lang="en-US" sz="1400" b="1" spc="0"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See if your company’s logo is available on our free poster templates page.</a:t>
              </a:r>
            </a:p>
            <a:p>
              <a:pPr algn="l"/>
              <a:endParaRPr lang="en-US" sz="1400" b="0" baseline="0" dirty="0">
                <a:latin typeface="Trebuchet MS" pitchFamily="34" charset="0"/>
              </a:endParaRPr>
            </a:p>
            <a:p>
              <a:pPr algn="ctr"/>
              <a:r>
                <a:rPr lang="en-US" sz="1800" b="1" baseline="0" dirty="0">
                  <a:solidFill>
                    <a:srgbClr val="FFC000"/>
                  </a:solidFill>
                  <a:latin typeface="Trebuchet MS" pitchFamily="34" charset="0"/>
                </a:rPr>
                <a:t>Photographs / Graphics</a:t>
              </a:r>
            </a:p>
            <a:p>
              <a:pPr algn="l" defTabSz="977900"/>
              <a:r>
                <a:rPr lang="en-US" sz="1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400" b="0" spc="0" baseline="0" dirty="0">
                  <a:solidFill>
                    <a:schemeClr val="bg1">
                      <a:lumMod val="75000"/>
                    </a:schemeClr>
                  </a:solidFill>
                  <a:latin typeface="Trebuchet MS" pitchFamily="34" charset="0"/>
                </a:rPr>
                <a:t>disproportionally.</a:t>
              </a:r>
            </a:p>
            <a:p>
              <a:pPr algn="l" defTabSz="977900"/>
              <a:endParaRPr lang="en-US" sz="1400" b="0" baseline="0" dirty="0">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r>
                <a:rPr lang="en-US" sz="1800" b="1" baseline="0" dirty="0">
                  <a:solidFill>
                    <a:srgbClr val="FFC000"/>
                  </a:solidFill>
                  <a:latin typeface="Trebuchet MS" pitchFamily="34" charset="0"/>
                </a:rPr>
                <a:t>Image Quality Check</a:t>
              </a:r>
            </a:p>
            <a:p>
              <a:pPr lvl="0" algn="l" defTabSz="977900"/>
              <a:r>
                <a:rPr lang="en-US" sz="1400" b="0" baseline="0" dirty="0">
                  <a:solidFill>
                    <a:schemeClr val="bg1">
                      <a:lumMod val="75000"/>
                    </a:schemeClr>
                  </a:solidFill>
                  <a:latin typeface="Trebuchet MS" pitchFamily="34" charset="0"/>
                </a:rPr>
                <a:t>Zoom in and look at your images at 100% magnification. If they look good they will print well. </a:t>
              </a:r>
              <a:endParaRPr lang="en-US" sz="1600" b="0" dirty="0">
                <a:latin typeface="Trebuchet MS" pitchFamily="34" charset="0"/>
              </a:endParaRPr>
            </a:p>
          </p:txBody>
        </p:sp>
        <p:cxnSp>
          <p:nvCxnSpPr>
            <p:cNvPr id="37" name="Straight Connector 36"/>
            <p:cNvCxnSpPr/>
            <p:nvPr/>
          </p:nvCxnSpPr>
          <p:spPr>
            <a:xfrm>
              <a:off x="-11220550" y="6395410"/>
              <a:ext cx="10999746"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userDrawn="1"/>
          </p:nvPicPr>
          <p:blipFill>
            <a:blip r:embed="rId4"/>
            <a:stretch>
              <a:fillRect/>
            </a:stretch>
          </p:blipFill>
          <p:spPr>
            <a:xfrm>
              <a:off x="-10736023" y="7928687"/>
              <a:ext cx="1597665" cy="1001614"/>
            </a:xfrm>
            <a:prstGeom prst="rect">
              <a:avLst/>
            </a:prstGeom>
          </p:spPr>
        </p:pic>
        <p:pic>
          <p:nvPicPr>
            <p:cNvPr id="39" name="Picture 38"/>
            <p:cNvPicPr>
              <a:picLocks noChangeAspect="1"/>
            </p:cNvPicPr>
            <p:nvPr userDrawn="1"/>
          </p:nvPicPr>
          <p:blipFill>
            <a:blip r:embed="rId5"/>
            <a:stretch>
              <a:fillRect/>
            </a:stretch>
          </p:blipFill>
          <p:spPr>
            <a:xfrm>
              <a:off x="-10736023" y="12354606"/>
              <a:ext cx="9986807" cy="877997"/>
            </a:xfrm>
            <a:prstGeom prst="rect">
              <a:avLst/>
            </a:prstGeom>
          </p:spPr>
        </p:pic>
        <p:grpSp>
          <p:nvGrpSpPr>
            <p:cNvPr id="40" name="Group 39"/>
            <p:cNvGrpSpPr/>
            <p:nvPr userDrawn="1"/>
          </p:nvGrpSpPr>
          <p:grpSpPr>
            <a:xfrm>
              <a:off x="-9844888" y="19920591"/>
              <a:ext cx="7631077" cy="1987421"/>
              <a:chOff x="-4516464" y="11354920"/>
              <a:chExt cx="3516822" cy="1095725"/>
            </a:xfrm>
          </p:grpSpPr>
          <p:grpSp>
            <p:nvGrpSpPr>
              <p:cNvPr id="50" name="Group 49"/>
              <p:cNvGrpSpPr/>
              <p:nvPr userDrawn="1"/>
            </p:nvGrpSpPr>
            <p:grpSpPr>
              <a:xfrm>
                <a:off x="-2783494" y="11354967"/>
                <a:ext cx="624373" cy="894738"/>
                <a:chOff x="-3958698" y="11538812"/>
                <a:chExt cx="779266" cy="1282149"/>
              </a:xfrm>
            </p:grpSpPr>
            <p:pic>
              <p:nvPicPr>
                <p:cNvPr id="56" name="Picture 55"/>
                <p:cNvPicPr>
                  <a:picLocks noChangeAspect="1"/>
                </p:cNvPicPr>
                <p:nvPr userDrawn="1"/>
              </p:nvPicPr>
              <p:blipFill>
                <a:blip r:embed="rId6"/>
                <a:stretch>
                  <a:fillRect/>
                </a:stretch>
              </p:blipFill>
              <p:spPr>
                <a:xfrm>
                  <a:off x="-3948160" y="11538812"/>
                  <a:ext cx="768728" cy="1090753"/>
                </a:xfrm>
                <a:prstGeom prst="rect">
                  <a:avLst/>
                </a:prstGeom>
              </p:spPr>
            </p:pic>
            <p:sp>
              <p:nvSpPr>
                <p:cNvPr id="57" name="TextBox 56"/>
                <p:cNvSpPr txBox="1"/>
                <p:nvPr userDrawn="1"/>
              </p:nvSpPr>
              <p:spPr>
                <a:xfrm>
                  <a:off x="-3958698" y="12577802"/>
                  <a:ext cx="779263" cy="243159"/>
                </a:xfrm>
                <a:prstGeom prst="rect">
                  <a:avLst/>
                </a:prstGeom>
                <a:solidFill>
                  <a:schemeClr val="accent1"/>
                </a:solidFill>
                <a:ln>
                  <a:noFill/>
                </a:ln>
              </p:spPr>
              <p:txBody>
                <a:bodyPr wrap="square" lIns="0" tIns="0" rIns="0" bIns="0" rtlCol="0">
                  <a:spAutoFit/>
                </a:bodyPr>
                <a:lstStyle/>
                <a:p>
                  <a:pPr algn="ctr"/>
                  <a:r>
                    <a:rPr lang="en-US" sz="1200" b="1" dirty="0">
                      <a:solidFill>
                        <a:schemeClr val="tx1"/>
                      </a:solidFill>
                    </a:rPr>
                    <a:t>ORIGINAL</a:t>
                  </a:r>
                </a:p>
              </p:txBody>
            </p:sp>
          </p:grpSp>
          <p:grpSp>
            <p:nvGrpSpPr>
              <p:cNvPr id="51" name="Group 50"/>
              <p:cNvGrpSpPr/>
              <p:nvPr userDrawn="1"/>
            </p:nvGrpSpPr>
            <p:grpSpPr>
              <a:xfrm>
                <a:off x="-2033159" y="11354920"/>
                <a:ext cx="1033517" cy="907668"/>
                <a:chOff x="-2921738" y="11604219"/>
                <a:chExt cx="1420279" cy="1247338"/>
              </a:xfrm>
            </p:grpSpPr>
            <p:pic>
              <p:nvPicPr>
                <p:cNvPr id="54" name="Picture 53"/>
                <p:cNvPicPr>
                  <a:picLocks noChangeAspect="1"/>
                </p:cNvPicPr>
                <p:nvPr userDrawn="1"/>
              </p:nvPicPr>
              <p:blipFill>
                <a:blip r:embed="rId6"/>
                <a:stretch>
                  <a:fillRect/>
                </a:stretch>
              </p:blipFill>
              <p:spPr>
                <a:xfrm>
                  <a:off x="-2921738" y="11604219"/>
                  <a:ext cx="1420279" cy="1029695"/>
                </a:xfrm>
                <a:prstGeom prst="rect">
                  <a:avLst/>
                </a:prstGeom>
              </p:spPr>
            </p:pic>
            <p:sp>
              <p:nvSpPr>
                <p:cNvPr id="55" name="TextBox 54"/>
                <p:cNvSpPr txBox="1"/>
                <p:nvPr userDrawn="1"/>
              </p:nvSpPr>
              <p:spPr>
                <a:xfrm>
                  <a:off x="-2918992" y="12579503"/>
                  <a:ext cx="1417533" cy="272054"/>
                </a:xfrm>
                <a:prstGeom prst="rect">
                  <a:avLst/>
                </a:prstGeom>
                <a:solidFill>
                  <a:srgbClr val="FF0000"/>
                </a:solidFill>
              </p:spPr>
              <p:txBody>
                <a:bodyPr wrap="square" lIns="0" tIns="0" rIns="0" bIns="0" rtlCol="0">
                  <a:spAutoFit/>
                </a:bodyPr>
                <a:lstStyle/>
                <a:p>
                  <a:pPr algn="ctr"/>
                  <a:r>
                    <a:rPr lang="en-US" sz="1400" b="1" dirty="0">
                      <a:solidFill>
                        <a:schemeClr val="bg1"/>
                      </a:solidFill>
                    </a:rPr>
                    <a:t>DISTORTED</a:t>
                  </a:r>
                  <a:endParaRPr lang="en-US" sz="700" b="1" dirty="0">
                    <a:solidFill>
                      <a:schemeClr val="bg1"/>
                    </a:solidFill>
                  </a:endParaRPr>
                </a:p>
              </p:txBody>
            </p:sp>
          </p:grpSp>
          <p:pic>
            <p:nvPicPr>
              <p:cNvPr id="52" name="Picture 51"/>
              <p:cNvPicPr>
                <a:picLocks noChangeAspect="1"/>
              </p:cNvPicPr>
              <p:nvPr userDrawn="1"/>
            </p:nvPicPr>
            <p:blipFill>
              <a:blip r:embed="rId7"/>
              <a:stretch>
                <a:fillRect/>
              </a:stretch>
            </p:blipFill>
            <p:spPr>
              <a:xfrm>
                <a:off x="-4516464" y="11354941"/>
                <a:ext cx="1098742" cy="847761"/>
              </a:xfrm>
              <a:prstGeom prst="rect">
                <a:avLst/>
              </a:prstGeom>
            </p:spPr>
          </p:pic>
          <p:sp>
            <p:nvSpPr>
              <p:cNvPr id="53" name="TextBox 52"/>
              <p:cNvSpPr txBox="1"/>
              <p:nvPr userDrawn="1"/>
            </p:nvSpPr>
            <p:spPr>
              <a:xfrm>
                <a:off x="-4471893" y="12252677"/>
                <a:ext cx="1035685" cy="197968"/>
              </a:xfrm>
              <a:prstGeom prst="rect">
                <a:avLst/>
              </a:prstGeom>
              <a:noFill/>
            </p:spPr>
            <p:txBody>
              <a:bodyPr wrap="square" lIns="0" tIns="0" rIns="0" bIns="0" rtlCol="0">
                <a:spAutoFit/>
              </a:bodyPr>
              <a:lstStyle/>
              <a:p>
                <a:pPr algn="ctr"/>
                <a:r>
                  <a:rPr lang="en-US" sz="1400" dirty="0">
                    <a:solidFill>
                      <a:schemeClr val="bg1"/>
                    </a:solidFill>
                  </a:rPr>
                  <a:t>Corner</a:t>
                </a:r>
                <a:r>
                  <a:rPr lang="en-US" sz="1400" baseline="0" dirty="0">
                    <a:solidFill>
                      <a:schemeClr val="bg1"/>
                    </a:solidFill>
                  </a:rPr>
                  <a:t> handles</a:t>
                </a:r>
                <a:endParaRPr lang="en-US" sz="1400" dirty="0">
                  <a:solidFill>
                    <a:schemeClr val="bg1"/>
                  </a:solidFill>
                </a:endParaRPr>
              </a:p>
            </p:txBody>
          </p:sp>
        </p:grpSp>
        <p:grpSp>
          <p:nvGrpSpPr>
            <p:cNvPr id="45" name="Group 44"/>
            <p:cNvGrpSpPr/>
            <p:nvPr userDrawn="1"/>
          </p:nvGrpSpPr>
          <p:grpSpPr>
            <a:xfrm>
              <a:off x="-10453959" y="23717523"/>
              <a:ext cx="9139095" cy="2061267"/>
              <a:chOff x="-4818881" y="13423406"/>
              <a:chExt cx="4211800" cy="1136440"/>
            </a:xfrm>
          </p:grpSpPr>
          <p:graphicFrame>
            <p:nvGraphicFramePr>
              <p:cNvPr id="46" name="Object 45"/>
              <p:cNvGraphicFramePr>
                <a:graphicFrameLocks noChangeAspect="1"/>
              </p:cNvGraphicFramePr>
              <p:nvPr userDrawn="1">
                <p:extLst>
                  <p:ext uri="{D42A27DB-BD31-4B8C-83A1-F6EECF244321}">
                    <p14:modId xmlns:p14="http://schemas.microsoft.com/office/powerpoint/2010/main" val="1264841653"/>
                  </p:ext>
                </p:extLst>
              </p:nvPr>
            </p:nvGraphicFramePr>
            <p:xfrm>
              <a:off x="-4610234" y="13433123"/>
              <a:ext cx="1828800" cy="1117600"/>
            </p:xfrm>
            <a:graphic>
              <a:graphicData uri="http://schemas.openxmlformats.org/presentationml/2006/ole">
                <mc:AlternateContent xmlns:mc="http://schemas.openxmlformats.org/markup-compatibility/2006">
                  <mc:Choice xmlns:v="urn:schemas-microsoft-com:vml" Requires="v">
                    <p:oleObj spid="_x0000_s1130" name="Image" r:id="rId8" imgW="1828440" imgH="1117440" progId="Photoshop.Image.13">
                      <p:embed/>
                    </p:oleObj>
                  </mc:Choice>
                  <mc:Fallback>
                    <p:oleObj name="Image" r:id="rId8" imgW="1828440" imgH="1117440" progId="Photoshop.Image.13">
                      <p:embed/>
                      <p:pic>
                        <p:nvPicPr>
                          <p:cNvPr id="0" name=""/>
                          <p:cNvPicPr/>
                          <p:nvPr/>
                        </p:nvPicPr>
                        <p:blipFill>
                          <a:blip r:embed="rId9"/>
                          <a:stretch>
                            <a:fillRect/>
                          </a:stretch>
                        </p:blipFill>
                        <p:spPr>
                          <a:xfrm>
                            <a:off x="-4610234" y="13433123"/>
                            <a:ext cx="1828800" cy="1117600"/>
                          </a:xfrm>
                          <a:prstGeom prst="rect">
                            <a:avLst/>
                          </a:prstGeom>
                        </p:spPr>
                      </p:pic>
                    </p:oleObj>
                  </mc:Fallback>
                </mc:AlternateContent>
              </a:graphicData>
            </a:graphic>
          </p:graphicFrame>
          <p:graphicFrame>
            <p:nvGraphicFramePr>
              <p:cNvPr id="47" name="Object 46"/>
              <p:cNvGraphicFramePr>
                <a:graphicFrameLocks noChangeAspect="1"/>
              </p:cNvGraphicFramePr>
              <p:nvPr userDrawn="1">
                <p:extLst>
                  <p:ext uri="{D42A27DB-BD31-4B8C-83A1-F6EECF244321}">
                    <p14:modId xmlns:p14="http://schemas.microsoft.com/office/powerpoint/2010/main" val="1848138043"/>
                  </p:ext>
                </p:extLst>
              </p:nvPr>
            </p:nvGraphicFramePr>
            <p:xfrm>
              <a:off x="-2637523" y="13442246"/>
              <a:ext cx="1828800" cy="1117600"/>
            </p:xfrm>
            <a:graphic>
              <a:graphicData uri="http://schemas.openxmlformats.org/presentationml/2006/ole">
                <mc:AlternateContent xmlns:mc="http://schemas.openxmlformats.org/markup-compatibility/2006">
                  <mc:Choice xmlns:v="urn:schemas-microsoft-com:vml" Requires="v">
                    <p:oleObj spid="_x0000_s1131" name="Image" r:id="rId10" imgW="1828440" imgH="1117440" progId="Photoshop.Image.13">
                      <p:embed/>
                    </p:oleObj>
                  </mc:Choice>
                  <mc:Fallback>
                    <p:oleObj name="Image" r:id="rId10" imgW="1828440" imgH="1117440" progId="Photoshop.Image.13">
                      <p:embed/>
                      <p:pic>
                        <p:nvPicPr>
                          <p:cNvPr id="0" name=""/>
                          <p:cNvPicPr/>
                          <p:nvPr/>
                        </p:nvPicPr>
                        <p:blipFill>
                          <a:blip r:embed="rId11"/>
                          <a:stretch>
                            <a:fillRect/>
                          </a:stretch>
                        </p:blipFill>
                        <p:spPr>
                          <a:xfrm>
                            <a:off x="-2637523" y="13442246"/>
                            <a:ext cx="1828800" cy="1117600"/>
                          </a:xfrm>
                          <a:prstGeom prst="rect">
                            <a:avLst/>
                          </a:prstGeom>
                        </p:spPr>
                      </p:pic>
                    </p:oleObj>
                  </mc:Fallback>
                </mc:AlternateContent>
              </a:graphicData>
            </a:graphic>
          </p:graphicFrame>
          <p:sp>
            <p:nvSpPr>
              <p:cNvPr id="48" name="TextBox 47"/>
              <p:cNvSpPr txBox="1"/>
              <p:nvPr userDrawn="1"/>
            </p:nvSpPr>
            <p:spPr>
              <a:xfrm rot="16200000">
                <a:off x="-5312672" y="13926909"/>
                <a:ext cx="1117601" cy="130020"/>
              </a:xfrm>
              <a:prstGeom prst="rect">
                <a:avLst/>
              </a:prstGeom>
              <a:noFill/>
            </p:spPr>
            <p:txBody>
              <a:bodyPr wrap="square" lIns="0" tIns="0" rIns="0" bIns="0" rtlCol="0">
                <a:spAutoFit/>
              </a:bodyPr>
              <a:lstStyle/>
              <a:p>
                <a:pPr algn="ctr"/>
                <a:r>
                  <a:rPr lang="en-US" sz="1100" dirty="0">
                    <a:solidFill>
                      <a:srgbClr val="92D050"/>
                    </a:solidFill>
                  </a:rPr>
                  <a:t>Good</a:t>
                </a:r>
                <a:r>
                  <a:rPr lang="en-US" sz="1100" baseline="0" dirty="0">
                    <a:solidFill>
                      <a:srgbClr val="92D050"/>
                    </a:solidFill>
                  </a:rPr>
                  <a:t> </a:t>
                </a:r>
                <a:r>
                  <a:rPr lang="en-US" sz="1100" baseline="0" dirty="0">
                    <a:solidFill>
                      <a:schemeClr val="bg1"/>
                    </a:solidFill>
                  </a:rPr>
                  <a:t>printing quality</a:t>
                </a:r>
                <a:endParaRPr lang="en-US" sz="1100" dirty="0">
                  <a:solidFill>
                    <a:schemeClr val="bg1"/>
                  </a:solidFill>
                </a:endParaRPr>
              </a:p>
            </p:txBody>
          </p:sp>
          <p:sp>
            <p:nvSpPr>
              <p:cNvPr id="49" name="TextBox 48"/>
              <p:cNvSpPr txBox="1"/>
              <p:nvPr userDrawn="1"/>
            </p:nvSpPr>
            <p:spPr>
              <a:xfrm rot="16200000">
                <a:off x="-1236802" y="13911286"/>
                <a:ext cx="1117601" cy="141841"/>
              </a:xfrm>
              <a:prstGeom prst="rect">
                <a:avLst/>
              </a:prstGeom>
              <a:noFill/>
            </p:spPr>
            <p:txBody>
              <a:bodyPr wrap="square" lIns="0" tIns="0" rIns="0" bIns="0" rtlCol="0">
                <a:spAutoFit/>
              </a:bodyPr>
              <a:lstStyle/>
              <a:p>
                <a:pPr algn="ctr"/>
                <a:r>
                  <a:rPr lang="en-US" sz="1200" dirty="0">
                    <a:solidFill>
                      <a:srgbClr val="FF0000"/>
                    </a:solidFill>
                  </a:rPr>
                  <a:t>Bad </a:t>
                </a:r>
                <a:r>
                  <a:rPr lang="en-US" sz="1200" dirty="0">
                    <a:solidFill>
                      <a:schemeClr val="bg1"/>
                    </a:solidFill>
                  </a:rPr>
                  <a:t>printing quality</a:t>
                </a:r>
              </a:p>
            </p:txBody>
          </p:sp>
        </p:grpSp>
      </p:grpSp>
      <p:grpSp>
        <p:nvGrpSpPr>
          <p:cNvPr id="58" name="Group 57"/>
          <p:cNvGrpSpPr>
            <a:grpSpLocks noChangeAspect="1"/>
          </p:cNvGrpSpPr>
          <p:nvPr userDrawn="1"/>
        </p:nvGrpSpPr>
        <p:grpSpPr>
          <a:xfrm>
            <a:off x="27893171" y="11218"/>
            <a:ext cx="6632760" cy="16447982"/>
            <a:chOff x="36782324" y="0"/>
            <a:chExt cx="11062139" cy="27432000"/>
          </a:xfrm>
        </p:grpSpPr>
        <p:sp>
          <p:nvSpPr>
            <p:cNvPr id="59" name="Rectangle 58"/>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2800" b="1" spc="600" dirty="0">
                  <a:solidFill>
                    <a:schemeClr val="bg1"/>
                  </a:solidFill>
                  <a:latin typeface="Trebuchet MS" pitchFamily="34" charset="0"/>
                </a:rPr>
                <a:t>QUICK START (cont.)</a:t>
              </a:r>
            </a:p>
            <a:p>
              <a:pPr algn="ctr"/>
              <a:endParaRPr lang="en-US" sz="2400" b="1"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r>
                <a:rPr lang="en-US" sz="1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Text</a:t>
              </a:r>
            </a:p>
            <a:p>
              <a:pPr marL="1730375" lvl="2" indent="0" algn="l" defTabSz="114300"/>
              <a:r>
                <a:rPr lang="en-US" sz="1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 </a:t>
              </a:r>
              <a:r>
                <a:rPr kumimoji="0" lang="en-US" sz="18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400" b="0" baseline="0" dirty="0">
                <a:solidFill>
                  <a:schemeClr val="bg1">
                    <a:lumMod val="75000"/>
                  </a:schemeClr>
                </a:solidFill>
                <a:latin typeface="Trebuchet MS" pitchFamily="34" charset="0"/>
              </a:endParaRPr>
            </a:p>
            <a:p>
              <a:pPr marL="1518341" lvl="2"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Tables</a:t>
              </a:r>
            </a:p>
            <a:p>
              <a:pPr marL="971550" lvl="1" indent="0" algn="l" defTabSz="114300"/>
              <a:r>
                <a:rPr lang="en-US" sz="1400" b="0" baseline="0" dirty="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60" name="Object 59"/>
            <p:cNvGraphicFramePr>
              <a:graphicFrameLocks noChangeAspect="1"/>
            </p:cNvGraphicFramePr>
            <p:nvPr userDrawn="1">
              <p:extLst>
                <p:ext uri="{D42A27DB-BD31-4B8C-83A1-F6EECF244321}">
                  <p14:modId xmlns:p14="http://schemas.microsoft.com/office/powerpoint/2010/main" val="2202219233"/>
                </p:ext>
              </p:extLst>
            </p:nvPr>
          </p:nvGraphicFramePr>
          <p:xfrm>
            <a:off x="39540164" y="3976767"/>
            <a:ext cx="5586150" cy="1716939"/>
          </p:xfrm>
          <a:graphic>
            <a:graphicData uri="http://schemas.openxmlformats.org/presentationml/2006/ole">
              <mc:AlternateContent xmlns:mc="http://schemas.openxmlformats.org/markup-compatibility/2006">
                <mc:Choice xmlns:v="urn:schemas-microsoft-com:vml" Requires="v">
                  <p:oleObj spid="_x0000_s1132" name="Image" r:id="rId12" imgW="4571280" imgH="1688760" progId="Photoshop.Image.13">
                    <p:embed/>
                  </p:oleObj>
                </mc:Choice>
                <mc:Fallback>
                  <p:oleObj name="Image" r:id="rId12" imgW="4571280" imgH="1688760" progId="Photoshop.Image.13">
                    <p:embed/>
                    <p:pic>
                      <p:nvPicPr>
                        <p:cNvPr id="0" name=""/>
                        <p:cNvPicPr/>
                        <p:nvPr/>
                      </p:nvPicPr>
                      <p:blipFill>
                        <a:blip r:embed="rId13"/>
                        <a:stretch>
                          <a:fillRect/>
                        </a:stretch>
                      </p:blipFill>
                      <p:spPr>
                        <a:xfrm>
                          <a:off x="39540164" y="3976767"/>
                          <a:ext cx="5586150" cy="1716939"/>
                        </a:xfrm>
                        <a:prstGeom prst="rect">
                          <a:avLst/>
                        </a:prstGeom>
                      </p:spPr>
                    </p:pic>
                  </p:oleObj>
                </mc:Fallback>
              </mc:AlternateContent>
            </a:graphicData>
          </a:graphic>
        </p:graphicFrame>
        <p:pic>
          <p:nvPicPr>
            <p:cNvPr id="61" name="Picture 60"/>
            <p:cNvPicPr>
              <a:picLocks noChangeAspect="1"/>
            </p:cNvPicPr>
            <p:nvPr userDrawn="1"/>
          </p:nvPicPr>
          <p:blipFill>
            <a:blip r:embed="rId14"/>
            <a:stretch>
              <a:fillRect/>
            </a:stretch>
          </p:blipFill>
          <p:spPr>
            <a:xfrm>
              <a:off x="37296876" y="8347566"/>
              <a:ext cx="2969584" cy="1140240"/>
            </a:xfrm>
            <a:prstGeom prst="rect">
              <a:avLst/>
            </a:prstGeom>
            <a:ln>
              <a:noFill/>
            </a:ln>
          </p:spPr>
        </p:pic>
        <p:graphicFrame>
          <p:nvGraphicFramePr>
            <p:cNvPr id="62" name="Object 61"/>
            <p:cNvGraphicFramePr>
              <a:graphicFrameLocks noChangeAspect="1"/>
            </p:cNvGraphicFramePr>
            <p:nvPr userDrawn="1">
              <p:extLst>
                <p:ext uri="{D42A27DB-BD31-4B8C-83A1-F6EECF244321}">
                  <p14:modId xmlns:p14="http://schemas.microsoft.com/office/powerpoint/2010/main" val="1613568671"/>
                </p:ext>
              </p:extLst>
            </p:nvPr>
          </p:nvGraphicFramePr>
          <p:xfrm>
            <a:off x="37524683" y="12604371"/>
            <a:ext cx="1482265" cy="825421"/>
          </p:xfrm>
          <a:graphic>
            <a:graphicData uri="http://schemas.openxmlformats.org/presentationml/2006/ole">
              <mc:AlternateContent xmlns:mc="http://schemas.openxmlformats.org/markup-compatibility/2006">
                <mc:Choice xmlns:v="urn:schemas-microsoft-com:vml" Requires="v">
                  <p:oleObj spid="_x0000_s1133" name="Image" r:id="rId15" imgW="1574280" imgH="1053720" progId="Photoshop.Image.13">
                    <p:embed/>
                  </p:oleObj>
                </mc:Choice>
                <mc:Fallback>
                  <p:oleObj name="Image" r:id="rId15" imgW="1574280" imgH="1053720" progId="Photoshop.Image.13">
                    <p:embed/>
                    <p:pic>
                      <p:nvPicPr>
                        <p:cNvPr id="0" name=""/>
                        <p:cNvPicPr/>
                        <p:nvPr/>
                      </p:nvPicPr>
                      <p:blipFill>
                        <a:blip r:embed="rId16"/>
                        <a:stretch>
                          <a:fillRect/>
                        </a:stretch>
                      </p:blipFill>
                      <p:spPr>
                        <a:xfrm>
                          <a:off x="37524683" y="12604371"/>
                          <a:ext cx="1482265" cy="825421"/>
                        </a:xfrm>
                        <a:prstGeom prst="rect">
                          <a:avLst/>
                        </a:prstGeom>
                      </p:spPr>
                    </p:pic>
                  </p:oleObj>
                </mc:Fallback>
              </mc:AlternateContent>
            </a:graphicData>
          </a:graphic>
        </p:graphicFrame>
        <p:grpSp>
          <p:nvGrpSpPr>
            <p:cNvPr id="63" name="Group 62"/>
            <p:cNvGrpSpPr/>
            <p:nvPr userDrawn="1"/>
          </p:nvGrpSpPr>
          <p:grpSpPr>
            <a:xfrm>
              <a:off x="37163426" y="23152352"/>
              <a:ext cx="10354213" cy="1052915"/>
              <a:chOff x="31687960" y="29635357"/>
              <a:chExt cx="9771399" cy="1090622"/>
            </a:xfrm>
          </p:grpSpPr>
          <p:sp>
            <p:nvSpPr>
              <p:cNvPr id="65" name="Rounded Rectangle 64"/>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6" name="Picture 7" descr="http://t2.gstatic.com/images?q=tbn:ANd9GcR4APHC6TT9w54M2zn_pvCiBxUNcspYPoVxirLRphBoJabfSvu7zw">
                <a:hlinkClick r:id="rId17"/>
              </p:cNvPr>
              <p:cNvPicPr>
                <a:picLocks noChangeAspect="1" noChangeArrowheads="1"/>
              </p:cNvPicPr>
              <p:nvPr userDrawn="1"/>
            </p:nvPicPr>
            <p:blipFill>
              <a:blip r:embed="rId18" cstate="print"/>
              <a:srcRect/>
              <a:stretch>
                <a:fillRect/>
              </a:stretch>
            </p:blipFill>
            <p:spPr bwMode="auto">
              <a:xfrm>
                <a:off x="31813900" y="29733687"/>
                <a:ext cx="914401" cy="914399"/>
              </a:xfrm>
              <a:prstGeom prst="rect">
                <a:avLst/>
              </a:prstGeom>
              <a:noFill/>
              <a:ln>
                <a:noFill/>
              </a:ln>
            </p:spPr>
          </p:pic>
          <p:sp>
            <p:nvSpPr>
              <p:cNvPr id="67" name="TextBox 66"/>
              <p:cNvSpPr txBox="1"/>
              <p:nvPr userDrawn="1"/>
            </p:nvSpPr>
            <p:spPr>
              <a:xfrm>
                <a:off x="32788169" y="29700257"/>
                <a:ext cx="8671190" cy="903879"/>
              </a:xfrm>
              <a:prstGeom prst="rect">
                <a:avLst/>
              </a:prstGeom>
              <a:noFill/>
              <a:ln>
                <a:noFill/>
              </a:ln>
            </p:spPr>
            <p:txBody>
              <a:bodyPr wrap="square" rtlCol="0">
                <a:spAutoFit/>
              </a:bodyPr>
              <a:lstStyle/>
              <a:p>
                <a:r>
                  <a:rPr lang="en-US" sz="1400" dirty="0">
                    <a:solidFill>
                      <a:schemeClr val="tx2"/>
                    </a:solidFill>
                    <a:latin typeface="Trebuchet MS" pitchFamily="34" charset="0"/>
                  </a:rPr>
                  <a:t>Student</a:t>
                </a:r>
                <a:r>
                  <a:rPr lang="en-US" sz="1400" baseline="0" dirty="0">
                    <a:solidFill>
                      <a:schemeClr val="tx2"/>
                    </a:solidFill>
                    <a:latin typeface="Trebuchet MS" pitchFamily="34" charset="0"/>
                  </a:rPr>
                  <a:t> discounts are available on our </a:t>
                </a:r>
                <a:r>
                  <a:rPr lang="en-US" sz="1400" baseline="0" dirty="0" err="1">
                    <a:solidFill>
                      <a:schemeClr val="tx2"/>
                    </a:solidFill>
                    <a:latin typeface="Trebuchet MS" pitchFamily="34" charset="0"/>
                  </a:rPr>
                  <a:t>Facebook</a:t>
                </a:r>
                <a:r>
                  <a:rPr lang="en-US" sz="1400" baseline="0" dirty="0">
                    <a:solidFill>
                      <a:schemeClr val="tx2"/>
                    </a:solidFill>
                    <a:latin typeface="Trebuchet MS" pitchFamily="34" charset="0"/>
                  </a:rPr>
                  <a:t> page.</a:t>
                </a:r>
                <a:br>
                  <a:rPr lang="en-US" sz="1400" baseline="0" dirty="0">
                    <a:solidFill>
                      <a:schemeClr val="tx2"/>
                    </a:solidFill>
                    <a:latin typeface="Trebuchet MS" pitchFamily="34" charset="0"/>
                  </a:rPr>
                </a:br>
                <a:r>
                  <a:rPr lang="en-US" sz="1400" baseline="0" dirty="0">
                    <a:solidFill>
                      <a:schemeClr val="tx2"/>
                    </a:solidFill>
                    <a:latin typeface="Trebuchet MS" pitchFamily="34" charset="0"/>
                  </a:rPr>
                  <a:t>Go to </a:t>
                </a:r>
                <a:r>
                  <a:rPr lang="en-US" sz="1400" u="sng" baseline="0" dirty="0">
                    <a:solidFill>
                      <a:schemeClr val="tx2"/>
                    </a:solidFill>
                    <a:latin typeface="Trebuchet MS" pitchFamily="34" charset="0"/>
                  </a:rPr>
                  <a:t>PosterPresentations.com</a:t>
                </a:r>
                <a:r>
                  <a:rPr lang="en-US" sz="1400" baseline="0" dirty="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grpSp>
      <p:sp>
        <p:nvSpPr>
          <p:cNvPr id="41" name="TextBox 40"/>
          <p:cNvSpPr txBox="1"/>
          <p:nvPr userDrawn="1"/>
        </p:nvSpPr>
        <p:spPr>
          <a:xfrm>
            <a:off x="28116888" y="14859146"/>
            <a:ext cx="5820416" cy="927714"/>
          </a:xfrm>
          <a:prstGeom prst="rect">
            <a:avLst/>
          </a:prstGeom>
          <a:noFill/>
        </p:spPr>
        <p:txBody>
          <a:bodyPr wrap="square" lIns="65304" tIns="32651" rIns="65304" bIns="32651" rtlCol="0">
            <a:spAutoFit/>
          </a:bodyPr>
          <a:lstStyle/>
          <a:p>
            <a:pPr marL="176213" indent="-176213">
              <a:lnSpc>
                <a:spcPct val="100000"/>
              </a:lnSpc>
            </a:pPr>
            <a:r>
              <a:rPr lang="en-US" sz="1400" dirty="0">
                <a:solidFill>
                  <a:schemeClr val="bg1"/>
                </a:solidFill>
              </a:rPr>
              <a:t>© 2015</a:t>
            </a:r>
            <a:r>
              <a:rPr lang="en-US" sz="1400" baseline="0" dirty="0">
                <a:solidFill>
                  <a:schemeClr val="bg1"/>
                </a:solidFill>
              </a:rPr>
              <a:t> </a:t>
            </a:r>
            <a:r>
              <a:rPr lang="en-US" sz="1400" dirty="0">
                <a:solidFill>
                  <a:schemeClr val="bg1"/>
                </a:solidFill>
              </a:rPr>
              <a:t>PosterPresentations.com</a:t>
            </a:r>
            <a:br>
              <a:rPr lang="en-US" sz="1400" dirty="0">
                <a:solidFill>
                  <a:schemeClr val="bg1"/>
                </a:solidFill>
              </a:rPr>
            </a:br>
            <a:r>
              <a:rPr lang="en-US" sz="1400" dirty="0">
                <a:solidFill>
                  <a:schemeClr val="bg1"/>
                </a:solidFill>
              </a:rPr>
              <a:t>2117 Fourth Street ,</a:t>
            </a:r>
            <a:r>
              <a:rPr lang="en-US" sz="1400" baseline="0" dirty="0">
                <a:solidFill>
                  <a:schemeClr val="bg1"/>
                </a:solidFill>
              </a:rPr>
              <a:t> Unit C</a:t>
            </a:r>
          </a:p>
          <a:p>
            <a:pPr marL="176213" indent="-4763">
              <a:lnSpc>
                <a:spcPct val="100000"/>
              </a:lnSpc>
            </a:pPr>
            <a:r>
              <a:rPr lang="en-US" sz="1400" baseline="0" dirty="0">
                <a:solidFill>
                  <a:schemeClr val="bg1"/>
                </a:solidFill>
              </a:rPr>
              <a:t>Berkeley CA 94710</a:t>
            </a:r>
            <a:br>
              <a:rPr lang="en-US" sz="1400" baseline="0" dirty="0">
                <a:solidFill>
                  <a:schemeClr val="bg1"/>
                </a:solidFill>
              </a:rPr>
            </a:br>
            <a:r>
              <a:rPr lang="en-US" sz="1400" b="1" baseline="0" dirty="0">
                <a:solidFill>
                  <a:srgbClr val="FFFF00"/>
                </a:solidFill>
              </a:rPr>
              <a:t>posterpresenter@gmail.com</a:t>
            </a:r>
            <a:endParaRPr lang="en-US" sz="1400" b="1" dirty="0">
              <a:solidFill>
                <a:srgbClr val="FFFF00"/>
              </a:solidFill>
            </a:endParaRPr>
          </a:p>
        </p:txBody>
      </p:sp>
      <p:sp>
        <p:nvSpPr>
          <p:cNvPr id="43" name="Rounded Rectangle 42"/>
          <p:cNvSpPr/>
          <p:nvPr userDrawn="1"/>
        </p:nvSpPr>
        <p:spPr>
          <a:xfrm>
            <a:off x="592166" y="3060822"/>
            <a:ext cx="6308833" cy="1224809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43"/>
          <p:cNvSpPr/>
          <p:nvPr userDrawn="1"/>
        </p:nvSpPr>
        <p:spPr>
          <a:xfrm>
            <a:off x="7241249" y="3060822"/>
            <a:ext cx="6308833" cy="1224809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ounded Rectangle 63"/>
          <p:cNvSpPr/>
          <p:nvPr userDrawn="1"/>
        </p:nvSpPr>
        <p:spPr>
          <a:xfrm>
            <a:off x="13928370" y="3060822"/>
            <a:ext cx="6308833" cy="1224809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ounded Rectangle 68"/>
          <p:cNvSpPr/>
          <p:nvPr userDrawn="1"/>
        </p:nvSpPr>
        <p:spPr>
          <a:xfrm>
            <a:off x="20554667" y="3060822"/>
            <a:ext cx="6308833" cy="1224809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oup 77"/>
          <p:cNvGrpSpPr/>
          <p:nvPr userDrawn="1"/>
        </p:nvGrpSpPr>
        <p:grpSpPr>
          <a:xfrm rot="10800000">
            <a:off x="-9651" y="15537513"/>
            <a:ext cx="27460200" cy="939075"/>
            <a:chOff x="-14192" y="1382"/>
            <a:chExt cx="27451941" cy="4572641"/>
          </a:xfrm>
        </p:grpSpPr>
        <p:sp>
          <p:nvSpPr>
            <p:cNvPr id="79"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chemeClr val="accent1"/>
                </a:solidFill>
              </a:endParaRPr>
            </a:p>
          </p:txBody>
        </p:sp>
      </p:grpSp>
      <p:grpSp>
        <p:nvGrpSpPr>
          <p:cNvPr id="83" name="Group 82"/>
          <p:cNvGrpSpPr/>
          <p:nvPr userDrawn="1"/>
        </p:nvGrpSpPr>
        <p:grpSpPr>
          <a:xfrm>
            <a:off x="-14192" y="0"/>
            <a:ext cx="27446192" cy="2858455"/>
            <a:chOff x="-14192" y="1382"/>
            <a:chExt cx="27451941" cy="4572641"/>
          </a:xfrm>
        </p:grpSpPr>
        <p:sp>
          <p:nvSpPr>
            <p:cNvPr id="84" name="Rectangle 16"/>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6" name="Rectangle 15"/>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chemeClr val="accent1"/>
                </a:solidFill>
              </a:endParaRPr>
            </a:p>
          </p:txBody>
        </p:sp>
      </p:grpSp>
      <p:sp>
        <p:nvSpPr>
          <p:cNvPr id="87" name="Text Box 14"/>
          <p:cNvSpPr txBox="1">
            <a:spLocks noChangeArrowheads="1"/>
          </p:cNvSpPr>
          <p:nvPr userDrawn="1"/>
        </p:nvSpPr>
        <p:spPr bwMode="auto">
          <a:xfrm>
            <a:off x="592166" y="15925671"/>
            <a:ext cx="2514600" cy="34682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6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2" r:id="rId1"/>
  </p:sldLayoutIdLst>
  <p:txStyles>
    <p:titleStyle>
      <a:lvl1pPr algn="ctr" defTabSz="2507943" rtl="0" eaLnBrk="1" latinLnBrk="0" hangingPunct="1">
        <a:spcBef>
          <a:spcPct val="0"/>
        </a:spcBef>
        <a:buNone/>
        <a:defRPr sz="5000" kern="1200">
          <a:solidFill>
            <a:schemeClr val="bg1"/>
          </a:solidFill>
          <a:latin typeface="Trebuchet MS" pitchFamily="34" charset="0"/>
          <a:ea typeface="+mj-ea"/>
          <a:cs typeface="+mj-cs"/>
        </a:defRPr>
      </a:lvl1pPr>
    </p:titleStyle>
    <p:bodyStyle>
      <a:lvl1pPr marL="940479" indent="-940479" algn="l" defTabSz="2507943"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704" indent="-783732" algn="l" defTabSz="2507943" rtl="0" eaLnBrk="1" latinLnBrk="0" hangingPunct="1">
        <a:spcBef>
          <a:spcPct val="20000"/>
        </a:spcBef>
        <a:buFont typeface="Arial" pitchFamily="34" charset="0"/>
        <a:buChar char="–"/>
        <a:defRPr sz="7700" kern="1200">
          <a:solidFill>
            <a:schemeClr val="tx1"/>
          </a:solidFill>
          <a:latin typeface="+mn-lt"/>
          <a:ea typeface="+mn-ea"/>
          <a:cs typeface="+mn-cs"/>
        </a:defRPr>
      </a:lvl2pPr>
      <a:lvl3pPr marL="3134929" indent="-626986" algn="l" defTabSz="2507943"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901"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4pPr>
      <a:lvl5pPr marL="5642872"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p:bodyStyle>
    <p:other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56" name="Group 55"/>
          <p:cNvGrpSpPr>
            <a:grpSpLocks noChangeAspect="1"/>
          </p:cNvGrpSpPr>
          <p:nvPr userDrawn="1"/>
        </p:nvGrpSpPr>
        <p:grpSpPr>
          <a:xfrm>
            <a:off x="27893171" y="11218"/>
            <a:ext cx="6632760" cy="16447982"/>
            <a:chOff x="36782324" y="0"/>
            <a:chExt cx="11062139" cy="27432000"/>
          </a:xfrm>
        </p:grpSpPr>
        <p:sp>
          <p:nvSpPr>
            <p:cNvPr id="57" name="Rectangle 56"/>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2800" b="1" spc="600" dirty="0">
                  <a:solidFill>
                    <a:schemeClr val="bg1"/>
                  </a:solidFill>
                  <a:latin typeface="Trebuchet MS" pitchFamily="34" charset="0"/>
                </a:rPr>
                <a:t>QUICK START (cont.)</a:t>
              </a:r>
            </a:p>
            <a:p>
              <a:pPr algn="ctr"/>
              <a:endParaRPr lang="en-US" sz="2400" b="1"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r>
                <a:rPr lang="en-US" sz="1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Text</a:t>
              </a:r>
            </a:p>
            <a:p>
              <a:pPr marL="1730375" lvl="2" indent="0" algn="l" defTabSz="114300"/>
              <a:r>
                <a:rPr lang="en-US" sz="1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 </a:t>
              </a:r>
              <a:r>
                <a:rPr kumimoji="0" lang="en-US" sz="18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400" b="0" baseline="0" dirty="0">
                <a:solidFill>
                  <a:schemeClr val="bg1">
                    <a:lumMod val="75000"/>
                  </a:schemeClr>
                </a:solidFill>
                <a:latin typeface="Trebuchet MS" pitchFamily="34" charset="0"/>
              </a:endParaRPr>
            </a:p>
            <a:p>
              <a:pPr marL="1518341" lvl="2"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Tables</a:t>
              </a:r>
            </a:p>
            <a:p>
              <a:pPr marL="971550" lvl="1" indent="0" algn="l" defTabSz="114300"/>
              <a:r>
                <a:rPr lang="en-US" sz="1400" b="0" baseline="0" dirty="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8" name="Object 57"/>
            <p:cNvGraphicFramePr>
              <a:graphicFrameLocks noChangeAspect="1"/>
            </p:cNvGraphicFramePr>
            <p:nvPr userDrawn="1">
              <p:extLst>
                <p:ext uri="{D42A27DB-BD31-4B8C-83A1-F6EECF244321}">
                  <p14:modId xmlns:p14="http://schemas.microsoft.com/office/powerpoint/2010/main" val="2202219233"/>
                </p:ext>
              </p:extLst>
            </p:nvPr>
          </p:nvGraphicFramePr>
          <p:xfrm>
            <a:off x="39540164" y="3976767"/>
            <a:ext cx="5586150" cy="1716939"/>
          </p:xfrm>
          <a:graphic>
            <a:graphicData uri="http://schemas.openxmlformats.org/presentationml/2006/ole">
              <mc:AlternateContent xmlns:mc="http://schemas.openxmlformats.org/markup-compatibility/2006">
                <mc:Choice xmlns:v="urn:schemas-microsoft-com:vml" Requires="v">
                  <p:oleObj spid="_x0000_s2154"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39540164" y="3976767"/>
                          <a:ext cx="5586150" cy="1716939"/>
                        </a:xfrm>
                        <a:prstGeom prst="rect">
                          <a:avLst/>
                        </a:prstGeom>
                      </p:spPr>
                    </p:pic>
                  </p:oleObj>
                </mc:Fallback>
              </mc:AlternateContent>
            </a:graphicData>
          </a:graphic>
        </p:graphicFrame>
        <p:pic>
          <p:nvPicPr>
            <p:cNvPr id="59" name="Picture 58"/>
            <p:cNvPicPr>
              <a:picLocks noChangeAspect="1"/>
            </p:cNvPicPr>
            <p:nvPr userDrawn="1"/>
          </p:nvPicPr>
          <p:blipFill>
            <a:blip r:embed="rId6"/>
            <a:stretch>
              <a:fillRect/>
            </a:stretch>
          </p:blipFill>
          <p:spPr>
            <a:xfrm>
              <a:off x="37296876" y="8347566"/>
              <a:ext cx="2969584" cy="1140240"/>
            </a:xfrm>
            <a:prstGeom prst="rect">
              <a:avLst/>
            </a:prstGeom>
            <a:ln>
              <a:noFill/>
            </a:ln>
          </p:spPr>
        </p:pic>
        <p:graphicFrame>
          <p:nvGraphicFramePr>
            <p:cNvPr id="60" name="Object 59"/>
            <p:cNvGraphicFramePr>
              <a:graphicFrameLocks noChangeAspect="1"/>
            </p:cNvGraphicFramePr>
            <p:nvPr userDrawn="1">
              <p:extLst>
                <p:ext uri="{D42A27DB-BD31-4B8C-83A1-F6EECF244321}">
                  <p14:modId xmlns:p14="http://schemas.microsoft.com/office/powerpoint/2010/main" val="1613568671"/>
                </p:ext>
              </p:extLst>
            </p:nvPr>
          </p:nvGraphicFramePr>
          <p:xfrm>
            <a:off x="37524683" y="12604371"/>
            <a:ext cx="1482265" cy="825421"/>
          </p:xfrm>
          <a:graphic>
            <a:graphicData uri="http://schemas.openxmlformats.org/presentationml/2006/ole">
              <mc:AlternateContent xmlns:mc="http://schemas.openxmlformats.org/markup-compatibility/2006">
                <mc:Choice xmlns:v="urn:schemas-microsoft-com:vml" Requires="v">
                  <p:oleObj spid="_x0000_s2155"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37524683" y="12604371"/>
                          <a:ext cx="1482265" cy="825421"/>
                        </a:xfrm>
                        <a:prstGeom prst="rect">
                          <a:avLst/>
                        </a:prstGeom>
                      </p:spPr>
                    </p:pic>
                  </p:oleObj>
                </mc:Fallback>
              </mc:AlternateContent>
            </a:graphicData>
          </a:graphic>
        </p:graphicFrame>
        <p:grpSp>
          <p:nvGrpSpPr>
            <p:cNvPr id="61" name="Group 60"/>
            <p:cNvGrpSpPr/>
            <p:nvPr userDrawn="1"/>
          </p:nvGrpSpPr>
          <p:grpSpPr>
            <a:xfrm>
              <a:off x="37163426" y="23152352"/>
              <a:ext cx="10354213" cy="1052915"/>
              <a:chOff x="31687960" y="29635357"/>
              <a:chExt cx="9771399" cy="1090622"/>
            </a:xfrm>
          </p:grpSpPr>
          <p:sp>
            <p:nvSpPr>
              <p:cNvPr id="63" name="Rounded Rectangle 62"/>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31813900" y="29733687"/>
                <a:ext cx="914401" cy="914399"/>
              </a:xfrm>
              <a:prstGeom prst="rect">
                <a:avLst/>
              </a:prstGeom>
              <a:noFill/>
              <a:ln>
                <a:noFill/>
              </a:ln>
            </p:spPr>
          </p:pic>
          <p:sp>
            <p:nvSpPr>
              <p:cNvPr id="65" name="TextBox 64"/>
              <p:cNvSpPr txBox="1"/>
              <p:nvPr userDrawn="1"/>
            </p:nvSpPr>
            <p:spPr>
              <a:xfrm>
                <a:off x="32788169" y="29700257"/>
                <a:ext cx="8671190" cy="903879"/>
              </a:xfrm>
              <a:prstGeom prst="rect">
                <a:avLst/>
              </a:prstGeom>
              <a:noFill/>
              <a:ln>
                <a:noFill/>
              </a:ln>
            </p:spPr>
            <p:txBody>
              <a:bodyPr wrap="square" rtlCol="0">
                <a:spAutoFit/>
              </a:bodyPr>
              <a:lstStyle/>
              <a:p>
                <a:r>
                  <a:rPr lang="en-US" sz="1400" dirty="0">
                    <a:solidFill>
                      <a:schemeClr val="tx2"/>
                    </a:solidFill>
                    <a:latin typeface="Trebuchet MS" pitchFamily="34" charset="0"/>
                  </a:rPr>
                  <a:t>Student</a:t>
                </a:r>
                <a:r>
                  <a:rPr lang="en-US" sz="1400" baseline="0" dirty="0">
                    <a:solidFill>
                      <a:schemeClr val="tx2"/>
                    </a:solidFill>
                    <a:latin typeface="Trebuchet MS" pitchFamily="34" charset="0"/>
                  </a:rPr>
                  <a:t> discounts are available on our </a:t>
                </a:r>
                <a:r>
                  <a:rPr lang="en-US" sz="1400" baseline="0" dirty="0" err="1">
                    <a:solidFill>
                      <a:schemeClr val="tx2"/>
                    </a:solidFill>
                    <a:latin typeface="Trebuchet MS" pitchFamily="34" charset="0"/>
                  </a:rPr>
                  <a:t>Facebook</a:t>
                </a:r>
                <a:r>
                  <a:rPr lang="en-US" sz="1400" baseline="0" dirty="0">
                    <a:solidFill>
                      <a:schemeClr val="tx2"/>
                    </a:solidFill>
                    <a:latin typeface="Trebuchet MS" pitchFamily="34" charset="0"/>
                  </a:rPr>
                  <a:t> page.</a:t>
                </a:r>
                <a:br>
                  <a:rPr lang="en-US" sz="1400" baseline="0" dirty="0">
                    <a:solidFill>
                      <a:schemeClr val="tx2"/>
                    </a:solidFill>
                    <a:latin typeface="Trebuchet MS" pitchFamily="34" charset="0"/>
                  </a:rPr>
                </a:br>
                <a:r>
                  <a:rPr lang="en-US" sz="1400" baseline="0" dirty="0">
                    <a:solidFill>
                      <a:schemeClr val="tx2"/>
                    </a:solidFill>
                    <a:latin typeface="Trebuchet MS" pitchFamily="34" charset="0"/>
                  </a:rPr>
                  <a:t>Go to </a:t>
                </a:r>
                <a:r>
                  <a:rPr lang="en-US" sz="1400" u="sng" baseline="0" dirty="0">
                    <a:solidFill>
                      <a:schemeClr val="tx2"/>
                    </a:solidFill>
                    <a:latin typeface="Trebuchet MS" pitchFamily="34" charset="0"/>
                  </a:rPr>
                  <a:t>PosterPresentations.com</a:t>
                </a:r>
                <a:r>
                  <a:rPr lang="en-US" sz="1400" baseline="0" dirty="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grpSp>
      <p:grpSp>
        <p:nvGrpSpPr>
          <p:cNvPr id="38" name="Group 37"/>
          <p:cNvGrpSpPr>
            <a:grpSpLocks noChangeAspect="1"/>
          </p:cNvGrpSpPr>
          <p:nvPr userDrawn="1"/>
        </p:nvGrpSpPr>
        <p:grpSpPr>
          <a:xfrm>
            <a:off x="-7233765" y="3"/>
            <a:ext cx="6608534" cy="16459197"/>
            <a:chOff x="-11220550" y="-1"/>
            <a:chExt cx="11014226" cy="27432000"/>
          </a:xfrm>
        </p:grpSpPr>
        <p:sp>
          <p:nvSpPr>
            <p:cNvPr id="40" name="Rectangle 39"/>
            <p:cNvSpPr/>
            <p:nvPr/>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1800" b="1" spc="0" dirty="0">
                  <a:solidFill>
                    <a:srgbClr val="FF0000"/>
                  </a:solidFill>
                  <a:latin typeface="Trebuchet MS" pitchFamily="34" charset="0"/>
                </a:rPr>
                <a:t>(—THIS SIDEBAR DOES NOT PRINT—)</a:t>
              </a:r>
              <a:endParaRPr lang="en-US" sz="1800" b="1" spc="600" dirty="0">
                <a:solidFill>
                  <a:schemeClr val="bg1"/>
                </a:solidFill>
                <a:latin typeface="Trebuchet MS" pitchFamily="34" charset="0"/>
              </a:endParaRPr>
            </a:p>
            <a:p>
              <a:pPr algn="ctr"/>
              <a:r>
                <a:rPr lang="en-US" sz="2400" b="1" spc="600" dirty="0">
                  <a:solidFill>
                    <a:schemeClr val="bg1"/>
                  </a:solidFill>
                  <a:latin typeface="Trebuchet MS" pitchFamily="34" charset="0"/>
                </a:rPr>
                <a:t>DESIGN</a:t>
              </a:r>
              <a:r>
                <a:rPr lang="en-US" sz="2400" b="1" spc="600" baseline="0" dirty="0">
                  <a:solidFill>
                    <a:schemeClr val="bg1"/>
                  </a:solidFill>
                  <a:latin typeface="Trebuchet MS" pitchFamily="34" charset="0"/>
                </a:rPr>
                <a:t> </a:t>
              </a:r>
              <a:r>
                <a:rPr lang="en-US" sz="2400" b="1" spc="600" dirty="0">
                  <a:solidFill>
                    <a:schemeClr val="bg1"/>
                  </a:solidFill>
                  <a:latin typeface="Trebuchet MS" pitchFamily="34" charset="0"/>
                </a:rPr>
                <a:t>GUIDE</a:t>
              </a:r>
            </a:p>
            <a:p>
              <a:pPr algn="ctr"/>
              <a:r>
                <a:rPr lang="en-US" sz="1000" b="1" dirty="0">
                  <a:latin typeface="Trebuchet MS" pitchFamily="34" charset="0"/>
                </a:rPr>
                <a:t> </a:t>
              </a:r>
            </a:p>
            <a:p>
              <a:pPr defTabSz="3765639"/>
              <a:r>
                <a:rPr lang="en-US" sz="1600" i="0" dirty="0">
                  <a:latin typeface="Trebuchet MS" pitchFamily="34" charset="0"/>
                </a:rPr>
                <a:t>This PowerPoint</a:t>
              </a:r>
              <a:r>
                <a:rPr lang="en-US" sz="1600" i="0" baseline="0" dirty="0">
                  <a:latin typeface="Trebuchet MS" pitchFamily="34" charset="0"/>
                </a:rPr>
                <a:t> </a:t>
              </a:r>
              <a:r>
                <a:rPr lang="en-US" sz="1600" i="0" dirty="0">
                  <a:latin typeface="Trebuchet MS" pitchFamily="34" charset="0"/>
                </a:rPr>
                <a:t>2007 template produces</a:t>
              </a:r>
              <a:r>
                <a:rPr lang="en-US" sz="1600" i="0" baseline="0" dirty="0">
                  <a:latin typeface="Trebuchet MS" pitchFamily="34" charset="0"/>
                </a:rPr>
                <a:t> </a:t>
              </a:r>
              <a:r>
                <a:rPr lang="en-US" sz="1600" i="0" dirty="0">
                  <a:latin typeface="Trebuchet MS" pitchFamily="34" charset="0"/>
                </a:rPr>
                <a:t>a 36”x60” presentation poster. </a:t>
              </a:r>
              <a:r>
                <a:rPr lang="en-US" sz="1600" dirty="0">
                  <a:latin typeface="Trebuchet MS" pitchFamily="34" charset="0"/>
                </a:rPr>
                <a:t>You</a:t>
              </a:r>
              <a:r>
                <a:rPr lang="en-US" sz="1600" baseline="0" dirty="0">
                  <a:latin typeface="Trebuchet MS" pitchFamily="34" charset="0"/>
                </a:rPr>
                <a:t> can u</a:t>
              </a:r>
              <a:r>
                <a:rPr lang="en-US" sz="1600" dirty="0">
                  <a:latin typeface="Trebuchet MS" pitchFamily="34" charset="0"/>
                </a:rPr>
                <a:t>se</a:t>
              </a:r>
              <a:r>
                <a:rPr lang="en-US" sz="1600" baseline="0" dirty="0">
                  <a:latin typeface="Trebuchet MS" pitchFamily="34" charset="0"/>
                </a:rPr>
                <a:t> it to create your research poster and </a:t>
              </a:r>
              <a:r>
                <a:rPr lang="en-US" sz="1600" dirty="0">
                  <a:latin typeface="Trebuchet MS" pitchFamily="34" charset="0"/>
                </a:rPr>
                <a:t>save valuable time placing titles, subtitles,</a:t>
              </a:r>
              <a:r>
                <a:rPr lang="en-US" sz="1600" baseline="0" dirty="0">
                  <a:latin typeface="Trebuchet MS" pitchFamily="34" charset="0"/>
                </a:rPr>
                <a:t> text, and graphics</a:t>
              </a:r>
              <a:r>
                <a:rPr lang="en-US" sz="1600" dirty="0">
                  <a:latin typeface="Trebuchet MS" pitchFamily="34" charset="0"/>
                </a:rPr>
                <a:t>. </a:t>
              </a:r>
            </a:p>
            <a:p>
              <a:pPr defTabSz="3765639"/>
              <a:r>
                <a:rPr lang="en-US" sz="1000" dirty="0">
                  <a:latin typeface="Trebuchet MS" pitchFamily="34" charset="0"/>
                </a:rPr>
                <a:t> </a:t>
              </a:r>
            </a:p>
            <a:p>
              <a:pPr defTabSz="4389219"/>
              <a:r>
                <a:rPr lang="en-US" sz="1600" dirty="0">
                  <a:latin typeface="Trebuchet MS" pitchFamily="34" charset="0"/>
                </a:rPr>
                <a:t>We provide a series of online answer your poster production questions. To view our template tutorials, go online to </a:t>
              </a:r>
              <a:r>
                <a:rPr lang="en-US" sz="1600" b="1" dirty="0">
                  <a:solidFill>
                    <a:srgbClr val="FFC000"/>
                  </a:solidFill>
                  <a:latin typeface="Trebuchet MS" pitchFamily="34" charset="0"/>
                </a:rPr>
                <a:t>PosterPresentations.com</a:t>
              </a:r>
              <a:r>
                <a:rPr lang="en-US" sz="1600" b="1" dirty="0">
                  <a:solidFill>
                    <a:schemeClr val="bg1"/>
                  </a:solidFill>
                  <a:latin typeface="Trebuchet MS" pitchFamily="34" charset="0"/>
                </a:rPr>
                <a:t> </a:t>
              </a:r>
              <a:r>
                <a:rPr lang="en-US" sz="1600" dirty="0">
                  <a:solidFill>
                    <a:schemeClr val="bg1"/>
                  </a:solidFill>
                  <a:latin typeface="Trebuchet MS" pitchFamily="34" charset="0"/>
                </a:rPr>
                <a:t>and click on HELP DESK.</a:t>
              </a:r>
            </a:p>
            <a:p>
              <a:pPr defTabSz="4389219"/>
              <a:r>
                <a:rPr lang="en-US" sz="1000" dirty="0">
                  <a:latin typeface="Trebuchet MS" pitchFamily="34" charset="0"/>
                </a:rPr>
                <a:t> </a:t>
              </a:r>
            </a:p>
            <a:p>
              <a:pPr defTabSz="4389219"/>
              <a:r>
                <a:rPr lang="en-US" sz="1600" dirty="0">
                  <a:solidFill>
                    <a:schemeClr val="bg1"/>
                  </a:solidFill>
                  <a:latin typeface="Trebuchet MS" pitchFamily="34" charset="0"/>
                </a:rPr>
                <a:t>When</a:t>
              </a:r>
              <a:r>
                <a:rPr lang="en-US" sz="1600" baseline="0" dirty="0">
                  <a:solidFill>
                    <a:schemeClr val="bg1"/>
                  </a:solidFill>
                  <a:latin typeface="Trebuchet MS" pitchFamily="34" charset="0"/>
                </a:rPr>
                <a:t> you are ready to</a:t>
              </a:r>
              <a:r>
                <a:rPr lang="en-US" sz="1600" dirty="0">
                  <a:solidFill>
                    <a:schemeClr val="bg1"/>
                  </a:solidFill>
                  <a:latin typeface="Trebuchet MS" pitchFamily="34" charset="0"/>
                </a:rPr>
                <a:t> </a:t>
              </a:r>
              <a:r>
                <a:rPr lang="en-US" sz="1600" baseline="0" dirty="0">
                  <a:solidFill>
                    <a:schemeClr val="bg1"/>
                  </a:solidFill>
                  <a:latin typeface="Trebuchet MS" pitchFamily="34" charset="0"/>
                </a:rPr>
                <a:t> print your poster</a:t>
              </a:r>
              <a:r>
                <a:rPr lang="en-US" sz="1600" dirty="0">
                  <a:solidFill>
                    <a:schemeClr val="bg1"/>
                  </a:solidFill>
                  <a:latin typeface="Trebuchet MS" pitchFamily="34" charset="0"/>
                </a:rPr>
                <a:t>,</a:t>
              </a:r>
              <a:r>
                <a:rPr lang="en-US" sz="1600" baseline="0" dirty="0">
                  <a:solidFill>
                    <a:schemeClr val="bg1"/>
                  </a:solidFill>
                  <a:latin typeface="Trebuchet MS" pitchFamily="34" charset="0"/>
                </a:rPr>
                <a:t> go online to </a:t>
              </a:r>
              <a:r>
                <a:rPr lang="en-US" sz="1600" b="0" dirty="0">
                  <a:solidFill>
                    <a:schemeClr val="bg1"/>
                  </a:solidFill>
                  <a:latin typeface="Trebuchet MS" pitchFamily="34" charset="0"/>
                </a:rPr>
                <a:t>PosterPresentations.com</a:t>
              </a:r>
              <a:r>
                <a:rPr lang="en-US" sz="1600" dirty="0">
                  <a:solidFill>
                    <a:schemeClr val="bg1"/>
                  </a:solidFill>
                  <a:latin typeface="Trebuchet MS" pitchFamily="34" charset="0"/>
                </a:rPr>
                <a:t/>
              </a:r>
              <a:br>
                <a:rPr lang="en-US" sz="1600" dirty="0">
                  <a:solidFill>
                    <a:schemeClr val="bg1"/>
                  </a:solidFill>
                  <a:latin typeface="Trebuchet MS" pitchFamily="34" charset="0"/>
                </a:rPr>
              </a:br>
              <a:r>
                <a:rPr lang="en-US" sz="1000" dirty="0">
                  <a:solidFill>
                    <a:schemeClr val="bg1"/>
                  </a:solidFill>
                  <a:latin typeface="Trebuchet MS" pitchFamily="34" charset="0"/>
                </a:rPr>
                <a:t> </a:t>
              </a:r>
            </a:p>
            <a:p>
              <a:pPr algn="l" defTabSz="3765639"/>
              <a:r>
                <a:rPr lang="en-US" sz="1600" b="0" dirty="0">
                  <a:solidFill>
                    <a:schemeClr val="bg1"/>
                  </a:solidFill>
                  <a:latin typeface="Trebuchet MS" pitchFamily="34" charset="0"/>
                </a:rPr>
                <a:t>Need</a:t>
              </a:r>
              <a:r>
                <a:rPr lang="en-US" sz="1600" b="0" baseline="0" dirty="0">
                  <a:solidFill>
                    <a:schemeClr val="bg1"/>
                  </a:solidFill>
                  <a:latin typeface="Trebuchet MS" pitchFamily="34" charset="0"/>
                </a:rPr>
                <a:t> assistance? Call us at </a:t>
              </a:r>
              <a:r>
                <a:rPr lang="en-US" sz="1600" b="0" dirty="0">
                  <a:solidFill>
                    <a:srgbClr val="FFC000"/>
                  </a:solidFill>
                  <a:latin typeface="Trebuchet MS" pitchFamily="34" charset="0"/>
                </a:rPr>
                <a:t>1.510.649.3001</a:t>
              </a:r>
            </a:p>
            <a:p>
              <a:pPr algn="l" defTabSz="3765639"/>
              <a:r>
                <a:rPr lang="en-US" sz="1000" b="1" dirty="0">
                  <a:solidFill>
                    <a:srgbClr val="FFFF00"/>
                  </a:solidFill>
                  <a:latin typeface="Trebuchet MS" pitchFamily="34" charset="0"/>
                </a:rPr>
                <a:t> </a:t>
              </a:r>
            </a:p>
            <a:p>
              <a:pPr algn="ctr"/>
              <a:endParaRPr lang="en-US" sz="1400" b="1" dirty="0">
                <a:solidFill>
                  <a:schemeClr val="bg1"/>
                </a:solidFill>
                <a:latin typeface="Trebuchet MS" pitchFamily="34" charset="0"/>
              </a:endParaRPr>
            </a:p>
            <a:p>
              <a:pPr algn="ctr"/>
              <a:r>
                <a:rPr lang="en-US" sz="2400" b="1" spc="600" dirty="0">
                  <a:solidFill>
                    <a:schemeClr val="bg1"/>
                  </a:solidFill>
                  <a:latin typeface="Trebuchet MS" pitchFamily="34" charset="0"/>
                </a:rPr>
                <a:t>QUICK START</a:t>
              </a:r>
            </a:p>
            <a:p>
              <a:pPr algn="ctr"/>
              <a:r>
                <a:rPr lang="en-US" sz="1000" b="1" baseline="0" dirty="0">
                  <a:solidFill>
                    <a:schemeClr val="bg1"/>
                  </a:solidFill>
                  <a:latin typeface="Trebuchet MS" pitchFamily="34" charset="0"/>
                </a:rPr>
                <a:t> </a:t>
              </a:r>
            </a:p>
            <a:p>
              <a:pPr algn="ctr"/>
              <a:r>
                <a:rPr lang="en-US" sz="1800" b="1" baseline="0" dirty="0">
                  <a:solidFill>
                    <a:srgbClr val="FFC000"/>
                  </a:solidFill>
                  <a:latin typeface="Trebuchet MS" pitchFamily="34" charset="0"/>
                </a:rPr>
                <a:t>Zoom in and out</a:t>
              </a:r>
            </a:p>
            <a:p>
              <a:pPr marL="1203325" indent="0" algn="l" defTabSz="850900"/>
              <a:r>
                <a:rPr lang="en-US" sz="1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600" b="0"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Title, Authors, and Affiliations</a:t>
              </a:r>
            </a:p>
            <a:p>
              <a:pPr algn="l"/>
              <a:r>
                <a:rPr lang="en-US" sz="1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1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00" b="0" spc="0" baseline="0" dirty="0">
                  <a:solidFill>
                    <a:schemeClr val="bg1">
                      <a:lumMod val="75000"/>
                    </a:schemeClr>
                  </a:solidFill>
                  <a:latin typeface="Trebuchet MS" pitchFamily="34" charset="0"/>
                </a:rPr>
                <a:t> </a:t>
              </a:r>
            </a:p>
            <a:p>
              <a:pPr algn="l"/>
              <a:r>
                <a:rPr lang="en-US" sz="1400" b="1" spc="300" baseline="0" dirty="0">
                  <a:solidFill>
                    <a:srgbClr val="FFC000"/>
                  </a:solidFill>
                  <a:latin typeface="Trebuchet MS" pitchFamily="34" charset="0"/>
                </a:rPr>
                <a:t>TIP</a:t>
              </a:r>
              <a:r>
                <a:rPr lang="en-US" sz="1400" b="1"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The font size of your title should be bigger than your name(s) and institution name(s).</a:t>
              </a:r>
            </a:p>
            <a:p>
              <a:pPr algn="l"/>
              <a:r>
                <a:rPr lang="en-US" sz="1600" b="1" baseline="0" dirty="0">
                  <a:solidFill>
                    <a:schemeClr val="bg1"/>
                  </a:solidFill>
                  <a:latin typeface="Trebuchet MS" pitchFamily="34" charset="0"/>
                </a:rPr>
                <a:t/>
              </a:r>
              <a:br>
                <a:rPr lang="en-US" sz="1600" b="1" baseline="0" dirty="0">
                  <a:solidFill>
                    <a:schemeClr val="bg1"/>
                  </a:solidFill>
                  <a:latin typeface="Trebuchet MS" pitchFamily="34" charset="0"/>
                </a:rPr>
              </a:br>
              <a:endParaRPr lang="en-US" sz="1600" b="1" dirty="0">
                <a:solidFill>
                  <a:schemeClr val="bg1"/>
                </a:solidFill>
                <a:latin typeface="Trebuchet MS" pitchFamily="34" charset="0"/>
              </a:endParaRPr>
            </a:p>
            <a:p>
              <a:pPr algn="ctr"/>
              <a:endParaRPr lang="en-US" sz="1600" b="1" dirty="0">
                <a:solidFill>
                  <a:srgbClr val="FFC000"/>
                </a:solidFill>
                <a:latin typeface="Trebuchet MS" pitchFamily="34" charset="0"/>
              </a:endParaRPr>
            </a:p>
            <a:p>
              <a:pPr algn="ctr"/>
              <a:endParaRPr lang="en-US" sz="1600" b="1" dirty="0">
                <a:solidFill>
                  <a:srgbClr val="FFC000"/>
                </a:solidFill>
                <a:latin typeface="Trebuchet MS" pitchFamily="34" charset="0"/>
              </a:endParaRPr>
            </a:p>
            <a:p>
              <a:pPr algn="ctr"/>
              <a:r>
                <a:rPr lang="en-US" sz="1800" b="1" dirty="0">
                  <a:solidFill>
                    <a:srgbClr val="FFC000"/>
                  </a:solidFill>
                  <a:latin typeface="Trebuchet MS" pitchFamily="34" charset="0"/>
                </a:rPr>
                <a:t>Adding Logos</a:t>
              </a:r>
              <a:r>
                <a:rPr lang="en-US" sz="1800" b="1" baseline="0" dirty="0">
                  <a:solidFill>
                    <a:srgbClr val="FFC000"/>
                  </a:solidFill>
                  <a:latin typeface="Trebuchet MS" pitchFamily="34" charset="0"/>
                </a:rPr>
                <a:t> / Seals</a:t>
              </a:r>
            </a:p>
            <a:p>
              <a:pPr algn="l"/>
              <a:r>
                <a:rPr lang="en-US" sz="1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00" b="0" spc="300" baseline="0" dirty="0">
                <a:solidFill>
                  <a:schemeClr val="bg1">
                    <a:lumMod val="75000"/>
                  </a:schemeClr>
                </a:solidFill>
                <a:latin typeface="Trebuchet MS" pitchFamily="34" charset="0"/>
              </a:endParaRPr>
            </a:p>
            <a:p>
              <a:pPr algn="l"/>
              <a:r>
                <a:rPr lang="en-US" sz="1400" b="1" spc="300" baseline="0" dirty="0">
                  <a:solidFill>
                    <a:srgbClr val="FFC000"/>
                  </a:solidFill>
                  <a:latin typeface="Trebuchet MS" pitchFamily="34" charset="0"/>
                </a:rPr>
                <a:t>TIP:</a:t>
              </a:r>
              <a:r>
                <a:rPr lang="en-US" sz="1400" b="1" spc="0"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See if your company’s logo is available on our free poster templates page.</a:t>
              </a:r>
            </a:p>
            <a:p>
              <a:pPr algn="l"/>
              <a:endParaRPr lang="en-US" sz="1400" b="0" baseline="0" dirty="0">
                <a:latin typeface="Trebuchet MS" pitchFamily="34" charset="0"/>
              </a:endParaRPr>
            </a:p>
            <a:p>
              <a:pPr algn="ctr"/>
              <a:r>
                <a:rPr lang="en-US" sz="1800" b="1" baseline="0" dirty="0">
                  <a:solidFill>
                    <a:srgbClr val="FFC000"/>
                  </a:solidFill>
                  <a:latin typeface="Trebuchet MS" pitchFamily="34" charset="0"/>
                </a:rPr>
                <a:t>Photographs / Graphics</a:t>
              </a:r>
            </a:p>
            <a:p>
              <a:pPr algn="l" defTabSz="977900"/>
              <a:r>
                <a:rPr lang="en-US" sz="1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400" b="0" spc="0" baseline="0" dirty="0">
                  <a:solidFill>
                    <a:schemeClr val="bg1">
                      <a:lumMod val="75000"/>
                    </a:schemeClr>
                  </a:solidFill>
                  <a:latin typeface="Trebuchet MS" pitchFamily="34" charset="0"/>
                </a:rPr>
                <a:t>disproportionally.</a:t>
              </a:r>
            </a:p>
            <a:p>
              <a:pPr algn="l" defTabSz="977900"/>
              <a:endParaRPr lang="en-US" sz="1400" b="0" baseline="0" dirty="0">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r>
                <a:rPr lang="en-US" sz="1800" b="1" baseline="0" dirty="0">
                  <a:solidFill>
                    <a:srgbClr val="FFC000"/>
                  </a:solidFill>
                  <a:latin typeface="Trebuchet MS" pitchFamily="34" charset="0"/>
                </a:rPr>
                <a:t>Image Quality Check</a:t>
              </a:r>
            </a:p>
            <a:p>
              <a:pPr lvl="0" algn="l" defTabSz="977900"/>
              <a:r>
                <a:rPr lang="en-US" sz="1400" b="0" baseline="0" dirty="0">
                  <a:solidFill>
                    <a:schemeClr val="bg1">
                      <a:lumMod val="75000"/>
                    </a:schemeClr>
                  </a:solidFill>
                  <a:latin typeface="Trebuchet MS" pitchFamily="34" charset="0"/>
                </a:rPr>
                <a:t>Zoom in and look at your images at 100% magnification. If they look good they will print well. </a:t>
              </a:r>
              <a:endParaRPr lang="en-US" sz="1600" b="0" dirty="0">
                <a:latin typeface="Trebuchet MS" pitchFamily="34" charset="0"/>
              </a:endParaRPr>
            </a:p>
          </p:txBody>
        </p:sp>
        <p:cxnSp>
          <p:nvCxnSpPr>
            <p:cNvPr id="41" name="Straight Connector 40"/>
            <p:cNvCxnSpPr/>
            <p:nvPr/>
          </p:nvCxnSpPr>
          <p:spPr>
            <a:xfrm>
              <a:off x="-11220550" y="6395410"/>
              <a:ext cx="10999746"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42" name="Picture 41"/>
            <p:cNvPicPr>
              <a:picLocks noChangeAspect="1"/>
            </p:cNvPicPr>
            <p:nvPr userDrawn="1"/>
          </p:nvPicPr>
          <p:blipFill>
            <a:blip r:embed="rId11"/>
            <a:stretch>
              <a:fillRect/>
            </a:stretch>
          </p:blipFill>
          <p:spPr>
            <a:xfrm>
              <a:off x="-10736023" y="7928687"/>
              <a:ext cx="1597665" cy="1001614"/>
            </a:xfrm>
            <a:prstGeom prst="rect">
              <a:avLst/>
            </a:prstGeom>
          </p:spPr>
        </p:pic>
        <p:pic>
          <p:nvPicPr>
            <p:cNvPr id="44" name="Picture 43"/>
            <p:cNvPicPr>
              <a:picLocks noChangeAspect="1"/>
            </p:cNvPicPr>
            <p:nvPr userDrawn="1"/>
          </p:nvPicPr>
          <p:blipFill>
            <a:blip r:embed="rId12"/>
            <a:stretch>
              <a:fillRect/>
            </a:stretch>
          </p:blipFill>
          <p:spPr>
            <a:xfrm>
              <a:off x="-10736023" y="12354606"/>
              <a:ext cx="9986807" cy="877997"/>
            </a:xfrm>
            <a:prstGeom prst="rect">
              <a:avLst/>
            </a:prstGeom>
          </p:spPr>
        </p:pic>
        <p:grpSp>
          <p:nvGrpSpPr>
            <p:cNvPr id="45" name="Group 44"/>
            <p:cNvGrpSpPr/>
            <p:nvPr userDrawn="1"/>
          </p:nvGrpSpPr>
          <p:grpSpPr>
            <a:xfrm>
              <a:off x="-9844888" y="19920591"/>
              <a:ext cx="7631077" cy="1987421"/>
              <a:chOff x="-4516464" y="11354920"/>
              <a:chExt cx="3516822" cy="1095725"/>
            </a:xfrm>
          </p:grpSpPr>
          <p:grpSp>
            <p:nvGrpSpPr>
              <p:cNvPr id="66" name="Group 65"/>
              <p:cNvGrpSpPr/>
              <p:nvPr userDrawn="1"/>
            </p:nvGrpSpPr>
            <p:grpSpPr>
              <a:xfrm>
                <a:off x="-2783494" y="11354967"/>
                <a:ext cx="624373" cy="894738"/>
                <a:chOff x="-3958698" y="11538812"/>
                <a:chExt cx="779266" cy="1282149"/>
              </a:xfrm>
            </p:grpSpPr>
            <p:pic>
              <p:nvPicPr>
                <p:cNvPr id="72" name="Picture 71"/>
                <p:cNvPicPr>
                  <a:picLocks noChangeAspect="1"/>
                </p:cNvPicPr>
                <p:nvPr userDrawn="1"/>
              </p:nvPicPr>
              <p:blipFill>
                <a:blip r:embed="rId13"/>
                <a:stretch>
                  <a:fillRect/>
                </a:stretch>
              </p:blipFill>
              <p:spPr>
                <a:xfrm>
                  <a:off x="-3948160" y="11538812"/>
                  <a:ext cx="768728" cy="1090753"/>
                </a:xfrm>
                <a:prstGeom prst="rect">
                  <a:avLst/>
                </a:prstGeom>
              </p:spPr>
            </p:pic>
            <p:sp>
              <p:nvSpPr>
                <p:cNvPr id="73" name="TextBox 72"/>
                <p:cNvSpPr txBox="1"/>
                <p:nvPr userDrawn="1"/>
              </p:nvSpPr>
              <p:spPr>
                <a:xfrm>
                  <a:off x="-3958698" y="12577802"/>
                  <a:ext cx="779263" cy="243159"/>
                </a:xfrm>
                <a:prstGeom prst="rect">
                  <a:avLst/>
                </a:prstGeom>
                <a:solidFill>
                  <a:schemeClr val="accent1"/>
                </a:solidFill>
                <a:ln>
                  <a:noFill/>
                </a:ln>
              </p:spPr>
              <p:txBody>
                <a:bodyPr wrap="square" lIns="0" tIns="0" rIns="0" bIns="0" rtlCol="0">
                  <a:spAutoFit/>
                </a:bodyPr>
                <a:lstStyle/>
                <a:p>
                  <a:pPr algn="ctr"/>
                  <a:r>
                    <a:rPr lang="en-US" sz="1200" b="1" dirty="0">
                      <a:solidFill>
                        <a:schemeClr val="tx1"/>
                      </a:solidFill>
                    </a:rPr>
                    <a:t>ORIGINAL</a:t>
                  </a:r>
                </a:p>
              </p:txBody>
            </p:sp>
          </p:grpSp>
          <p:grpSp>
            <p:nvGrpSpPr>
              <p:cNvPr id="67" name="Group 66"/>
              <p:cNvGrpSpPr/>
              <p:nvPr userDrawn="1"/>
            </p:nvGrpSpPr>
            <p:grpSpPr>
              <a:xfrm>
                <a:off x="-2033159" y="11354920"/>
                <a:ext cx="1033517" cy="907668"/>
                <a:chOff x="-2921738" y="11604219"/>
                <a:chExt cx="1420279" cy="1247338"/>
              </a:xfrm>
            </p:grpSpPr>
            <p:pic>
              <p:nvPicPr>
                <p:cNvPr id="70" name="Picture 69"/>
                <p:cNvPicPr>
                  <a:picLocks noChangeAspect="1"/>
                </p:cNvPicPr>
                <p:nvPr userDrawn="1"/>
              </p:nvPicPr>
              <p:blipFill>
                <a:blip r:embed="rId13"/>
                <a:stretch>
                  <a:fillRect/>
                </a:stretch>
              </p:blipFill>
              <p:spPr>
                <a:xfrm>
                  <a:off x="-2921738" y="11604219"/>
                  <a:ext cx="1420279" cy="1029695"/>
                </a:xfrm>
                <a:prstGeom prst="rect">
                  <a:avLst/>
                </a:prstGeom>
              </p:spPr>
            </p:pic>
            <p:sp>
              <p:nvSpPr>
                <p:cNvPr id="71" name="TextBox 70"/>
                <p:cNvSpPr txBox="1"/>
                <p:nvPr userDrawn="1"/>
              </p:nvSpPr>
              <p:spPr>
                <a:xfrm>
                  <a:off x="-2918992" y="12579503"/>
                  <a:ext cx="1417533" cy="272054"/>
                </a:xfrm>
                <a:prstGeom prst="rect">
                  <a:avLst/>
                </a:prstGeom>
                <a:solidFill>
                  <a:srgbClr val="FF0000"/>
                </a:solidFill>
              </p:spPr>
              <p:txBody>
                <a:bodyPr wrap="square" lIns="0" tIns="0" rIns="0" bIns="0" rtlCol="0">
                  <a:spAutoFit/>
                </a:bodyPr>
                <a:lstStyle/>
                <a:p>
                  <a:pPr algn="ctr"/>
                  <a:r>
                    <a:rPr lang="en-US" sz="1400" b="1" dirty="0">
                      <a:solidFill>
                        <a:schemeClr val="bg1"/>
                      </a:solidFill>
                    </a:rPr>
                    <a:t>DISTORTED</a:t>
                  </a:r>
                  <a:endParaRPr lang="en-US" sz="700" b="1" dirty="0">
                    <a:solidFill>
                      <a:schemeClr val="bg1"/>
                    </a:solidFill>
                  </a:endParaRPr>
                </a:p>
              </p:txBody>
            </p:sp>
          </p:grpSp>
          <p:pic>
            <p:nvPicPr>
              <p:cNvPr id="68" name="Picture 67"/>
              <p:cNvPicPr>
                <a:picLocks noChangeAspect="1"/>
              </p:cNvPicPr>
              <p:nvPr userDrawn="1"/>
            </p:nvPicPr>
            <p:blipFill>
              <a:blip r:embed="rId14"/>
              <a:stretch>
                <a:fillRect/>
              </a:stretch>
            </p:blipFill>
            <p:spPr>
              <a:xfrm>
                <a:off x="-4516464" y="11354941"/>
                <a:ext cx="1098742" cy="847761"/>
              </a:xfrm>
              <a:prstGeom prst="rect">
                <a:avLst/>
              </a:prstGeom>
            </p:spPr>
          </p:pic>
          <p:sp>
            <p:nvSpPr>
              <p:cNvPr id="69" name="TextBox 68"/>
              <p:cNvSpPr txBox="1"/>
              <p:nvPr userDrawn="1"/>
            </p:nvSpPr>
            <p:spPr>
              <a:xfrm>
                <a:off x="-4471893" y="12252677"/>
                <a:ext cx="1035685" cy="197968"/>
              </a:xfrm>
              <a:prstGeom prst="rect">
                <a:avLst/>
              </a:prstGeom>
              <a:noFill/>
            </p:spPr>
            <p:txBody>
              <a:bodyPr wrap="square" lIns="0" tIns="0" rIns="0" bIns="0" rtlCol="0">
                <a:spAutoFit/>
              </a:bodyPr>
              <a:lstStyle/>
              <a:p>
                <a:pPr algn="ctr"/>
                <a:r>
                  <a:rPr lang="en-US" sz="1400" dirty="0">
                    <a:solidFill>
                      <a:schemeClr val="bg1"/>
                    </a:solidFill>
                  </a:rPr>
                  <a:t>Corner</a:t>
                </a:r>
                <a:r>
                  <a:rPr lang="en-US" sz="1400" baseline="0" dirty="0">
                    <a:solidFill>
                      <a:schemeClr val="bg1"/>
                    </a:solidFill>
                  </a:rPr>
                  <a:t> handles</a:t>
                </a:r>
                <a:endParaRPr lang="en-US" sz="1400" dirty="0">
                  <a:solidFill>
                    <a:schemeClr val="bg1"/>
                  </a:solidFill>
                </a:endParaRPr>
              </a:p>
            </p:txBody>
          </p:sp>
        </p:grpSp>
        <p:grpSp>
          <p:nvGrpSpPr>
            <p:cNvPr id="46" name="Group 45"/>
            <p:cNvGrpSpPr/>
            <p:nvPr userDrawn="1"/>
          </p:nvGrpSpPr>
          <p:grpSpPr>
            <a:xfrm>
              <a:off x="-10453959" y="23717523"/>
              <a:ext cx="9139095" cy="2061267"/>
              <a:chOff x="-4818881" y="13423406"/>
              <a:chExt cx="4211800" cy="1136440"/>
            </a:xfrm>
          </p:grpSpPr>
          <p:graphicFrame>
            <p:nvGraphicFramePr>
              <p:cNvPr id="47" name="Object 46"/>
              <p:cNvGraphicFramePr>
                <a:graphicFrameLocks noChangeAspect="1"/>
              </p:cNvGraphicFramePr>
              <p:nvPr userDrawn="1">
                <p:extLst>
                  <p:ext uri="{D42A27DB-BD31-4B8C-83A1-F6EECF244321}">
                    <p14:modId xmlns:p14="http://schemas.microsoft.com/office/powerpoint/2010/main" val="2097624869"/>
                  </p:ext>
                </p:extLst>
              </p:nvPr>
            </p:nvGraphicFramePr>
            <p:xfrm>
              <a:off x="-4610234" y="13433123"/>
              <a:ext cx="1828800" cy="1117600"/>
            </p:xfrm>
            <a:graphic>
              <a:graphicData uri="http://schemas.openxmlformats.org/presentationml/2006/ole">
                <mc:AlternateContent xmlns:mc="http://schemas.openxmlformats.org/markup-compatibility/2006">
                  <mc:Choice xmlns:v="urn:schemas-microsoft-com:vml" Requires="v">
                    <p:oleObj spid="_x0000_s2156"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610234" y="13433123"/>
                            <a:ext cx="1828800" cy="1117600"/>
                          </a:xfrm>
                          <a:prstGeom prst="rect">
                            <a:avLst/>
                          </a:prstGeom>
                        </p:spPr>
                      </p:pic>
                    </p:oleObj>
                  </mc:Fallback>
                </mc:AlternateContent>
              </a:graphicData>
            </a:graphic>
          </p:graphicFrame>
          <p:graphicFrame>
            <p:nvGraphicFramePr>
              <p:cNvPr id="48" name="Object 47"/>
              <p:cNvGraphicFramePr>
                <a:graphicFrameLocks noChangeAspect="1"/>
              </p:cNvGraphicFramePr>
              <p:nvPr userDrawn="1">
                <p:extLst>
                  <p:ext uri="{D42A27DB-BD31-4B8C-83A1-F6EECF244321}">
                    <p14:modId xmlns:p14="http://schemas.microsoft.com/office/powerpoint/2010/main" val="1491161796"/>
                  </p:ext>
                </p:extLst>
              </p:nvPr>
            </p:nvGraphicFramePr>
            <p:xfrm>
              <a:off x="-2637523" y="13442246"/>
              <a:ext cx="1828800" cy="1117600"/>
            </p:xfrm>
            <a:graphic>
              <a:graphicData uri="http://schemas.openxmlformats.org/presentationml/2006/ole">
                <mc:AlternateContent xmlns:mc="http://schemas.openxmlformats.org/markup-compatibility/2006">
                  <mc:Choice xmlns:v="urn:schemas-microsoft-com:vml" Requires="v">
                    <p:oleObj spid="_x0000_s2157"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637523" y="13442246"/>
                            <a:ext cx="1828800" cy="1117600"/>
                          </a:xfrm>
                          <a:prstGeom prst="rect">
                            <a:avLst/>
                          </a:prstGeom>
                        </p:spPr>
                      </p:pic>
                    </p:oleObj>
                  </mc:Fallback>
                </mc:AlternateContent>
              </a:graphicData>
            </a:graphic>
          </p:graphicFrame>
          <p:sp>
            <p:nvSpPr>
              <p:cNvPr id="49" name="TextBox 48"/>
              <p:cNvSpPr txBox="1"/>
              <p:nvPr userDrawn="1"/>
            </p:nvSpPr>
            <p:spPr>
              <a:xfrm rot="16200000">
                <a:off x="-5312672" y="13926909"/>
                <a:ext cx="1117601" cy="130020"/>
              </a:xfrm>
              <a:prstGeom prst="rect">
                <a:avLst/>
              </a:prstGeom>
              <a:noFill/>
            </p:spPr>
            <p:txBody>
              <a:bodyPr wrap="square" lIns="0" tIns="0" rIns="0" bIns="0" rtlCol="0">
                <a:spAutoFit/>
              </a:bodyPr>
              <a:lstStyle/>
              <a:p>
                <a:pPr algn="ctr"/>
                <a:r>
                  <a:rPr lang="en-US" sz="1100" dirty="0">
                    <a:solidFill>
                      <a:srgbClr val="92D050"/>
                    </a:solidFill>
                  </a:rPr>
                  <a:t>Good</a:t>
                </a:r>
                <a:r>
                  <a:rPr lang="en-US" sz="1100" baseline="0" dirty="0">
                    <a:solidFill>
                      <a:srgbClr val="92D050"/>
                    </a:solidFill>
                  </a:rPr>
                  <a:t> </a:t>
                </a:r>
                <a:r>
                  <a:rPr lang="en-US" sz="1100" baseline="0" dirty="0">
                    <a:solidFill>
                      <a:schemeClr val="bg1"/>
                    </a:solidFill>
                  </a:rPr>
                  <a:t>printing quality</a:t>
                </a:r>
                <a:endParaRPr lang="en-US" sz="1100" dirty="0">
                  <a:solidFill>
                    <a:schemeClr val="bg1"/>
                  </a:solidFill>
                </a:endParaRPr>
              </a:p>
            </p:txBody>
          </p:sp>
          <p:sp>
            <p:nvSpPr>
              <p:cNvPr id="50" name="TextBox 49"/>
              <p:cNvSpPr txBox="1"/>
              <p:nvPr userDrawn="1"/>
            </p:nvSpPr>
            <p:spPr>
              <a:xfrm rot="16200000">
                <a:off x="-1236802" y="13911286"/>
                <a:ext cx="1117601" cy="141841"/>
              </a:xfrm>
              <a:prstGeom prst="rect">
                <a:avLst/>
              </a:prstGeom>
              <a:noFill/>
            </p:spPr>
            <p:txBody>
              <a:bodyPr wrap="square" lIns="0" tIns="0" rIns="0" bIns="0" rtlCol="0">
                <a:spAutoFit/>
              </a:bodyPr>
              <a:lstStyle/>
              <a:p>
                <a:pPr algn="ctr"/>
                <a:r>
                  <a:rPr lang="en-US" sz="1200" dirty="0">
                    <a:solidFill>
                      <a:srgbClr val="FF0000"/>
                    </a:solidFill>
                  </a:rPr>
                  <a:t>Bad </a:t>
                </a:r>
                <a:r>
                  <a:rPr lang="en-US" sz="1200" dirty="0">
                    <a:solidFill>
                      <a:schemeClr val="bg1"/>
                    </a:solidFill>
                  </a:rPr>
                  <a:t>printing quality</a:t>
                </a:r>
              </a:p>
            </p:txBody>
          </p:sp>
        </p:grpSp>
      </p:grpSp>
      <p:sp>
        <p:nvSpPr>
          <p:cNvPr id="39" name="TextBox 38"/>
          <p:cNvSpPr txBox="1"/>
          <p:nvPr userDrawn="1"/>
        </p:nvSpPr>
        <p:spPr>
          <a:xfrm>
            <a:off x="28116888" y="14859146"/>
            <a:ext cx="5820416" cy="927714"/>
          </a:xfrm>
          <a:prstGeom prst="rect">
            <a:avLst/>
          </a:prstGeom>
          <a:noFill/>
        </p:spPr>
        <p:txBody>
          <a:bodyPr wrap="square" lIns="65304" tIns="32651" rIns="65304" bIns="32651" rtlCol="0">
            <a:spAutoFit/>
          </a:bodyPr>
          <a:lstStyle/>
          <a:p>
            <a:pPr marL="176213" indent="-176213">
              <a:lnSpc>
                <a:spcPct val="100000"/>
              </a:lnSpc>
            </a:pPr>
            <a:r>
              <a:rPr lang="en-US" sz="1400" dirty="0">
                <a:solidFill>
                  <a:schemeClr val="bg1"/>
                </a:solidFill>
              </a:rPr>
              <a:t>© 2015</a:t>
            </a:r>
            <a:r>
              <a:rPr lang="en-US" sz="1400" baseline="0" dirty="0">
                <a:solidFill>
                  <a:schemeClr val="bg1"/>
                </a:solidFill>
              </a:rPr>
              <a:t> </a:t>
            </a:r>
            <a:r>
              <a:rPr lang="en-US" sz="1400" dirty="0">
                <a:solidFill>
                  <a:schemeClr val="bg1"/>
                </a:solidFill>
              </a:rPr>
              <a:t>PosterPresentations.com</a:t>
            </a:r>
            <a:br>
              <a:rPr lang="en-US" sz="1400" dirty="0">
                <a:solidFill>
                  <a:schemeClr val="bg1"/>
                </a:solidFill>
              </a:rPr>
            </a:br>
            <a:r>
              <a:rPr lang="en-US" sz="1400" dirty="0">
                <a:solidFill>
                  <a:schemeClr val="bg1"/>
                </a:solidFill>
              </a:rPr>
              <a:t>2117 Fourth Street ,</a:t>
            </a:r>
            <a:r>
              <a:rPr lang="en-US" sz="1400" baseline="0" dirty="0">
                <a:solidFill>
                  <a:schemeClr val="bg1"/>
                </a:solidFill>
              </a:rPr>
              <a:t> Unit C</a:t>
            </a:r>
          </a:p>
          <a:p>
            <a:pPr marL="176213" indent="-4763">
              <a:lnSpc>
                <a:spcPct val="100000"/>
              </a:lnSpc>
            </a:pPr>
            <a:r>
              <a:rPr lang="en-US" sz="1400" baseline="0" dirty="0">
                <a:solidFill>
                  <a:schemeClr val="bg1"/>
                </a:solidFill>
              </a:rPr>
              <a:t>Berkeley CA 94710</a:t>
            </a:r>
            <a:br>
              <a:rPr lang="en-US" sz="1400" baseline="0" dirty="0">
                <a:solidFill>
                  <a:schemeClr val="bg1"/>
                </a:solidFill>
              </a:rPr>
            </a:br>
            <a:r>
              <a:rPr lang="en-US" sz="1400" b="1" baseline="0" dirty="0">
                <a:solidFill>
                  <a:srgbClr val="FFFF00"/>
                </a:solidFill>
              </a:rPr>
              <a:t>posterpresenter@gmail.com</a:t>
            </a:r>
            <a:endParaRPr lang="en-US" sz="1400" b="1" dirty="0">
              <a:solidFill>
                <a:srgbClr val="FFFF00"/>
              </a:solidFill>
            </a:endParaRPr>
          </a:p>
        </p:txBody>
      </p:sp>
      <p:sp>
        <p:nvSpPr>
          <p:cNvPr id="52" name="Rounded Rectangle 51"/>
          <p:cNvSpPr/>
          <p:nvPr userDrawn="1"/>
        </p:nvSpPr>
        <p:spPr>
          <a:xfrm>
            <a:off x="592166" y="3003673"/>
            <a:ext cx="8471679" cy="1236526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ounded Rectangle 52"/>
          <p:cNvSpPr/>
          <p:nvPr userDrawn="1"/>
        </p:nvSpPr>
        <p:spPr>
          <a:xfrm>
            <a:off x="9476519" y="3003673"/>
            <a:ext cx="8471679" cy="1236526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userDrawn="1"/>
        </p:nvSpPr>
        <p:spPr>
          <a:xfrm>
            <a:off x="18360872" y="3003673"/>
            <a:ext cx="8471679" cy="12365261"/>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p:cNvGrpSpPr/>
          <p:nvPr userDrawn="1"/>
        </p:nvGrpSpPr>
        <p:grpSpPr>
          <a:xfrm>
            <a:off x="-14192" y="0"/>
            <a:ext cx="27446192" cy="2858455"/>
            <a:chOff x="-14192" y="1382"/>
            <a:chExt cx="27451941" cy="4572641"/>
          </a:xfrm>
        </p:grpSpPr>
        <p:sp>
          <p:nvSpPr>
            <p:cNvPr id="94" name="Rectangle 16"/>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5"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6" name="Rectangle 15"/>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chemeClr val="accent1"/>
                </a:solidFill>
              </a:endParaRPr>
            </a:p>
          </p:txBody>
        </p:sp>
      </p:grpSp>
      <p:grpSp>
        <p:nvGrpSpPr>
          <p:cNvPr id="98" name="Group 97"/>
          <p:cNvGrpSpPr/>
          <p:nvPr userDrawn="1"/>
        </p:nvGrpSpPr>
        <p:grpSpPr>
          <a:xfrm rot="10800000">
            <a:off x="-9651" y="15537513"/>
            <a:ext cx="27460200" cy="939075"/>
            <a:chOff x="-14192" y="1382"/>
            <a:chExt cx="27451941" cy="4572641"/>
          </a:xfrm>
        </p:grpSpPr>
        <p:sp>
          <p:nvSpPr>
            <p:cNvPr id="99"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chemeClr val="accent1"/>
                </a:solidFill>
              </a:endParaRPr>
            </a:p>
          </p:txBody>
        </p:sp>
      </p:grpSp>
      <p:sp>
        <p:nvSpPr>
          <p:cNvPr id="43" name="Text Box 14"/>
          <p:cNvSpPr txBox="1">
            <a:spLocks noChangeArrowheads="1"/>
          </p:cNvSpPr>
          <p:nvPr userDrawn="1"/>
        </p:nvSpPr>
        <p:spPr bwMode="auto">
          <a:xfrm>
            <a:off x="592166" y="15925671"/>
            <a:ext cx="2514600" cy="34682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6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8" r:id="rId1"/>
  </p:sldLayoutIdLst>
  <p:txStyles>
    <p:titleStyle>
      <a:lvl1pPr algn="ctr" defTabSz="2507943" rtl="0" eaLnBrk="1" latinLnBrk="0" hangingPunct="1">
        <a:spcBef>
          <a:spcPct val="0"/>
        </a:spcBef>
        <a:buNone/>
        <a:defRPr sz="5000" kern="1200">
          <a:solidFill>
            <a:schemeClr val="bg1"/>
          </a:solidFill>
          <a:latin typeface="Trebuchet MS" pitchFamily="34" charset="0"/>
          <a:ea typeface="+mj-ea"/>
          <a:cs typeface="+mj-cs"/>
        </a:defRPr>
      </a:lvl1pPr>
    </p:titleStyle>
    <p:bodyStyle>
      <a:lvl1pPr marL="940479" indent="-940479" algn="l" defTabSz="2507943"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704" indent="-783732" algn="l" defTabSz="2507943" rtl="0" eaLnBrk="1" latinLnBrk="0" hangingPunct="1">
        <a:spcBef>
          <a:spcPct val="20000"/>
        </a:spcBef>
        <a:buFont typeface="Arial" pitchFamily="34" charset="0"/>
        <a:buChar char="–"/>
        <a:defRPr sz="7700" kern="1200">
          <a:solidFill>
            <a:schemeClr val="tx1"/>
          </a:solidFill>
          <a:latin typeface="+mn-lt"/>
          <a:ea typeface="+mn-ea"/>
          <a:cs typeface="+mn-cs"/>
        </a:defRPr>
      </a:lvl2pPr>
      <a:lvl3pPr marL="3134929" indent="-626986" algn="l" defTabSz="2507943"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901"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4pPr>
      <a:lvl5pPr marL="5642872"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p:bodyStyle>
    <p:other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56" name="Group 55"/>
          <p:cNvGrpSpPr>
            <a:grpSpLocks noChangeAspect="1"/>
          </p:cNvGrpSpPr>
          <p:nvPr userDrawn="1"/>
        </p:nvGrpSpPr>
        <p:grpSpPr>
          <a:xfrm>
            <a:off x="27893171" y="11218"/>
            <a:ext cx="6632760" cy="16447982"/>
            <a:chOff x="36782324" y="0"/>
            <a:chExt cx="11062139" cy="27432000"/>
          </a:xfrm>
        </p:grpSpPr>
        <p:sp>
          <p:nvSpPr>
            <p:cNvPr id="57" name="Rectangle 56"/>
            <p:cNvSpPr/>
            <p:nvPr userDrawn="1"/>
          </p:nvSpPr>
          <p:spPr>
            <a:xfrm>
              <a:off x="36782324" y="0"/>
              <a:ext cx="11062139"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0" rIns="457200" bIns="0" rtlCol="0" anchor="t" anchorCtr="0"/>
            <a:lstStyle/>
            <a:p>
              <a:pPr algn="ctr"/>
              <a:r>
                <a:rPr lang="en-US" sz="2800" b="1" spc="600" dirty="0">
                  <a:solidFill>
                    <a:schemeClr val="bg1"/>
                  </a:solidFill>
                  <a:latin typeface="Trebuchet MS" pitchFamily="34" charset="0"/>
                </a:rPr>
                <a:t>QUICK START (cont.)</a:t>
              </a:r>
            </a:p>
            <a:p>
              <a:pPr algn="ctr"/>
              <a:endParaRPr lang="en-US" sz="2400" b="1"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How to change the template color theme</a:t>
              </a:r>
            </a:p>
            <a:p>
              <a:pPr marL="0" marR="0" lvl="2" indent="0" algn="l" defTabSz="114300"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You can easily change the color theme of your poster by going to the DESIGN menu, click on COLORS, and choose the color theme of your choice. You can </a:t>
              </a:r>
              <a:r>
                <a:rPr lang="en-US" sz="1400" b="0" spc="0" baseline="0" dirty="0">
                  <a:solidFill>
                    <a:schemeClr val="bg1">
                      <a:lumMod val="75000"/>
                    </a:schemeClr>
                  </a:solidFill>
                  <a:latin typeface="Trebuchet MS" pitchFamily="34" charset="0"/>
                </a:rPr>
                <a:t>also create your own color theme.</a:t>
              </a:r>
            </a:p>
            <a:p>
              <a:pPr marL="0" marR="0" lvl="2"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endParaRPr lang="en-US" sz="1400" b="0" baseline="0" dirty="0">
                <a:solidFill>
                  <a:schemeClr val="bg1">
                    <a:lumMod val="75000"/>
                  </a:schemeClr>
                </a:solidFill>
                <a:latin typeface="Trebuchet MS" pitchFamily="34" charset="0"/>
              </a:endParaRPr>
            </a:p>
            <a:p>
              <a:pPr marL="0" indent="0" algn="l" defTabSz="114300"/>
              <a:r>
                <a:rPr lang="en-US" sz="1400" b="0" baseline="0" dirty="0">
                  <a:solidFill>
                    <a:schemeClr val="bg1">
                      <a:lumMod val="75000"/>
                    </a:schemeClr>
                  </a:solidFill>
                  <a:latin typeface="Trebuchet MS" pitchFamily="34" charset="0"/>
                </a:rPr>
                <a:t>You can also manually change the color of your background by going to VIEW &gt; SLIDE MASTER.  After you finish working on the master be sure to go to VIEW &gt; NORMAL to continue working on your poster.</a:t>
              </a:r>
            </a:p>
            <a:p>
              <a:pPr marL="0"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Text</a:t>
              </a:r>
            </a:p>
            <a:p>
              <a:pPr marL="1730375" lvl="2" indent="0" algn="l" defTabSz="114300"/>
              <a:r>
                <a:rPr lang="en-US" sz="1400" b="0" baseline="0" dirty="0">
                  <a:solidFill>
                    <a:schemeClr val="bg1">
                      <a:lumMod val="75000"/>
                    </a:schemeClr>
                  </a:solidFill>
                  <a:latin typeface="Trebuchet MS" pitchFamily="34" charset="0"/>
                </a:rPr>
                <a:t>The template comes with a number of pre-formatted placeholders for headers and text blocks. You can add more blocks by copying and pasting the existing ones or by adding a text box from the HOME menu. </a:t>
              </a:r>
            </a:p>
            <a:p>
              <a:pPr marL="1518341" lvl="2"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lang="en-US" sz="1400" b="0" baseline="0" dirty="0">
                  <a:solidFill>
                    <a:schemeClr val="bg1">
                      <a:lumMod val="75000"/>
                    </a:schemeClr>
                  </a:solidFill>
                  <a:latin typeface="Trebuchet MS" pitchFamily="34" charset="0"/>
                </a:rPr>
                <a:t> </a:t>
              </a:r>
              <a:r>
                <a:rPr kumimoji="0" lang="en-US" sz="1800" b="1" i="0" u="none" strike="noStrike" kern="1200" cap="none" spc="0" normalizeH="0" baseline="0" noProof="0" dirty="0">
                  <a:ln>
                    <a:noFill/>
                  </a:ln>
                  <a:solidFill>
                    <a:srgbClr val="FFC000"/>
                  </a:solidFill>
                  <a:effectLst/>
                  <a:uLnTx/>
                  <a:uFillTx/>
                  <a:latin typeface="Trebuchet MS" pitchFamily="34" charset="0"/>
                </a:rPr>
                <a:t>Text size</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Adjust the size of your text based on how much content you have to present. The default template text offers a good starting point. Follow the conference requirements.</a:t>
              </a:r>
              <a:endParaRPr lang="en-US" sz="1400" b="0" baseline="0" dirty="0">
                <a:solidFill>
                  <a:schemeClr val="bg1">
                    <a:lumMod val="75000"/>
                  </a:schemeClr>
                </a:solidFill>
                <a:latin typeface="Trebuchet MS" pitchFamily="34" charset="0"/>
              </a:endParaRPr>
            </a:p>
            <a:p>
              <a:pPr marL="1518341" lvl="2" indent="0" algn="l" defTabSz="114300"/>
              <a:endParaRPr lang="en-US" sz="1400" b="0" baseline="0" dirty="0">
                <a:solidFill>
                  <a:schemeClr val="bg1">
                    <a:lumMod val="75000"/>
                  </a:schemeClr>
                </a:solidFill>
                <a:latin typeface="Trebuchet MS" pitchFamily="34" charset="0"/>
              </a:endParaRPr>
            </a:p>
            <a:p>
              <a:pPr algn="ctr"/>
              <a:r>
                <a:rPr lang="en-US" sz="1800" b="1" baseline="0" dirty="0">
                  <a:solidFill>
                    <a:srgbClr val="FFC000"/>
                  </a:solidFill>
                  <a:latin typeface="Trebuchet MS" pitchFamily="34" charset="0"/>
                </a:rPr>
                <a:t>How to add Tables</a:t>
              </a:r>
            </a:p>
            <a:p>
              <a:pPr marL="971550" lvl="1" indent="0" algn="l" defTabSz="114300"/>
              <a:r>
                <a:rPr lang="en-US" sz="1400" b="0" baseline="0" dirty="0">
                  <a:solidFill>
                    <a:schemeClr val="bg1">
                      <a:lumMod val="75000"/>
                    </a:schemeClr>
                  </a:solidFill>
                  <a:latin typeface="Trebuchet MS" pitchFamily="34" charset="0"/>
                </a:rPr>
                <a:t>To add a table from scratch go to the INSERT menu and click on TABLE. A drop-down box will help you select rows and columns. </a:t>
              </a:r>
            </a:p>
            <a:p>
              <a:pPr marL="0" lvl="0" indent="0" algn="l" defTabSz="114300"/>
              <a:r>
                <a:rPr lang="en-US" sz="1400" b="0" baseline="0" dirty="0">
                  <a:solidFill>
                    <a:schemeClr val="bg1">
                      <a:lumMod val="75000"/>
                    </a:schemeClr>
                  </a:solidFill>
                  <a:latin typeface="Trebuchet MS" pitchFamily="34" charset="0"/>
                </a:rPr>
                <a:t>You can also copy and a paste a table from Word or another PowerPoint document. A pasted table may need to be re-formatted by RIGHT-CLICK &gt; FORMAT SHAPE, TEXT BOX, Margins.</a:t>
              </a:r>
            </a:p>
            <a:p>
              <a:pPr marL="0" lvl="0" indent="0" algn="l" defTabSz="114300"/>
              <a:endParaRPr lang="en-US" sz="1400" b="0" baseline="0" dirty="0">
                <a:solidFill>
                  <a:schemeClr val="bg1">
                    <a:lumMod val="75000"/>
                  </a:schemeClr>
                </a:solidFill>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Graphs / Charts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You can simply copy and paste charts and graphs from Excel or Word. Some reformatting may be required depending on how the original document has been created.</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change the column configuration</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RIGHT-CLICK on the poster background and select LAYOUT to see the column options available for this template. The poster columns can also be customized on the Master. VIEW &gt; MASTER.</a:t>
              </a:r>
            </a:p>
            <a:p>
              <a:pPr marL="0" marR="0" lvl="0" indent="0" algn="ctr" defTabSz="1518341"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C000"/>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How to remove the info bars</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If you are working in PowerPoint for Windows and have finished your poster, save as PDF and the bars will not be included. You can also delete them by going to VIEW &gt; MASTER. On the Mac adjust the Page-Setup to match the Page-Setup in PowerPoint before you create a PDF. You can also delete them from the Slide Master.</a:t>
              </a: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lumMod val="75000"/>
                  </a:prstClr>
                </a:solidFill>
                <a:effectLst/>
                <a:uLnTx/>
                <a:uFillTx/>
                <a:latin typeface="Trebuchet MS" pitchFamily="34" charset="0"/>
              </a:endParaRPr>
            </a:p>
            <a:p>
              <a:pPr marL="0" marR="0" lvl="0" indent="0" algn="ctr" defTabSz="1518341"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C000"/>
                  </a:solidFill>
                  <a:effectLst/>
                  <a:uLnTx/>
                  <a:uFillTx/>
                  <a:latin typeface="Trebuchet MS" pitchFamily="34" charset="0"/>
                </a:rPr>
                <a:t>Save your work</a:t>
              </a:r>
            </a:p>
            <a:p>
              <a:pPr marL="0" marR="0" lvl="0" indent="0" algn="l" defTabSz="1143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lumMod val="75000"/>
                    </a:prstClr>
                  </a:solidFill>
                  <a:effectLst/>
                  <a:uLnTx/>
                  <a:uFillTx/>
                  <a:latin typeface="Trebuchet MS" pitchFamily="34" charset="0"/>
                </a:rPr>
                <a:t>Save your template as a PowerPoint document. For printing, save as PowerPoint or “Print-quality” PDF.</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1400" b="0" baseline="0" dirty="0">
                <a:solidFill>
                  <a:schemeClr val="bg1">
                    <a:lumMod val="75000"/>
                  </a:schemeClr>
                </a:solidFill>
                <a:latin typeface="Trebuchet MS"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lumMod val="75000"/>
                  </a:prstClr>
                </a:solidFill>
                <a:effectLst/>
                <a:uLnTx/>
                <a:uFillTx/>
                <a:latin typeface="Trebuchet MS" pitchFamily="34" charset="0"/>
              </a:endParaRPr>
            </a:p>
          </p:txBody>
        </p:sp>
        <p:graphicFrame>
          <p:nvGraphicFramePr>
            <p:cNvPr id="58" name="Object 57"/>
            <p:cNvGraphicFramePr>
              <a:graphicFrameLocks noChangeAspect="1"/>
            </p:cNvGraphicFramePr>
            <p:nvPr userDrawn="1">
              <p:extLst>
                <p:ext uri="{D42A27DB-BD31-4B8C-83A1-F6EECF244321}">
                  <p14:modId xmlns:p14="http://schemas.microsoft.com/office/powerpoint/2010/main" val="2202219233"/>
                </p:ext>
              </p:extLst>
            </p:nvPr>
          </p:nvGraphicFramePr>
          <p:xfrm>
            <a:off x="39540164" y="3976767"/>
            <a:ext cx="5586150" cy="1716939"/>
          </p:xfrm>
          <a:graphic>
            <a:graphicData uri="http://schemas.openxmlformats.org/presentationml/2006/ole">
              <mc:AlternateContent xmlns:mc="http://schemas.openxmlformats.org/markup-compatibility/2006">
                <mc:Choice xmlns:v="urn:schemas-microsoft-com:vml" Requires="v">
                  <p:oleObj spid="_x0000_s3178" name="Image" r:id="rId4" imgW="4571280" imgH="1688760" progId="Photoshop.Image.13">
                    <p:embed/>
                  </p:oleObj>
                </mc:Choice>
                <mc:Fallback>
                  <p:oleObj name="Image" r:id="rId4" imgW="4571280" imgH="1688760" progId="Photoshop.Image.13">
                    <p:embed/>
                    <p:pic>
                      <p:nvPicPr>
                        <p:cNvPr id="0" name=""/>
                        <p:cNvPicPr/>
                        <p:nvPr/>
                      </p:nvPicPr>
                      <p:blipFill>
                        <a:blip r:embed="rId5"/>
                        <a:stretch>
                          <a:fillRect/>
                        </a:stretch>
                      </p:blipFill>
                      <p:spPr>
                        <a:xfrm>
                          <a:off x="39540164" y="3976767"/>
                          <a:ext cx="5586150" cy="1716939"/>
                        </a:xfrm>
                        <a:prstGeom prst="rect">
                          <a:avLst/>
                        </a:prstGeom>
                      </p:spPr>
                    </p:pic>
                  </p:oleObj>
                </mc:Fallback>
              </mc:AlternateContent>
            </a:graphicData>
          </a:graphic>
        </p:graphicFrame>
        <p:pic>
          <p:nvPicPr>
            <p:cNvPr id="59" name="Picture 58"/>
            <p:cNvPicPr>
              <a:picLocks noChangeAspect="1"/>
            </p:cNvPicPr>
            <p:nvPr userDrawn="1"/>
          </p:nvPicPr>
          <p:blipFill>
            <a:blip r:embed="rId6"/>
            <a:stretch>
              <a:fillRect/>
            </a:stretch>
          </p:blipFill>
          <p:spPr>
            <a:xfrm>
              <a:off x="37296876" y="8347566"/>
              <a:ext cx="2969584" cy="1140240"/>
            </a:xfrm>
            <a:prstGeom prst="rect">
              <a:avLst/>
            </a:prstGeom>
            <a:ln>
              <a:noFill/>
            </a:ln>
          </p:spPr>
        </p:pic>
        <p:graphicFrame>
          <p:nvGraphicFramePr>
            <p:cNvPr id="60" name="Object 59"/>
            <p:cNvGraphicFramePr>
              <a:graphicFrameLocks noChangeAspect="1"/>
            </p:cNvGraphicFramePr>
            <p:nvPr userDrawn="1">
              <p:extLst>
                <p:ext uri="{D42A27DB-BD31-4B8C-83A1-F6EECF244321}">
                  <p14:modId xmlns:p14="http://schemas.microsoft.com/office/powerpoint/2010/main" val="1613568671"/>
                </p:ext>
              </p:extLst>
            </p:nvPr>
          </p:nvGraphicFramePr>
          <p:xfrm>
            <a:off x="37524683" y="12604371"/>
            <a:ext cx="1482265" cy="825421"/>
          </p:xfrm>
          <a:graphic>
            <a:graphicData uri="http://schemas.openxmlformats.org/presentationml/2006/ole">
              <mc:AlternateContent xmlns:mc="http://schemas.openxmlformats.org/markup-compatibility/2006">
                <mc:Choice xmlns:v="urn:schemas-microsoft-com:vml" Requires="v">
                  <p:oleObj spid="_x0000_s3179" name="Image" r:id="rId7" imgW="1574280" imgH="1053720" progId="Photoshop.Image.13">
                    <p:embed/>
                  </p:oleObj>
                </mc:Choice>
                <mc:Fallback>
                  <p:oleObj name="Image" r:id="rId7" imgW="1574280" imgH="1053720" progId="Photoshop.Image.13">
                    <p:embed/>
                    <p:pic>
                      <p:nvPicPr>
                        <p:cNvPr id="0" name=""/>
                        <p:cNvPicPr/>
                        <p:nvPr/>
                      </p:nvPicPr>
                      <p:blipFill>
                        <a:blip r:embed="rId8"/>
                        <a:stretch>
                          <a:fillRect/>
                        </a:stretch>
                      </p:blipFill>
                      <p:spPr>
                        <a:xfrm>
                          <a:off x="37524683" y="12604371"/>
                          <a:ext cx="1482265" cy="825421"/>
                        </a:xfrm>
                        <a:prstGeom prst="rect">
                          <a:avLst/>
                        </a:prstGeom>
                      </p:spPr>
                    </p:pic>
                  </p:oleObj>
                </mc:Fallback>
              </mc:AlternateContent>
            </a:graphicData>
          </a:graphic>
        </p:graphicFrame>
        <p:grpSp>
          <p:nvGrpSpPr>
            <p:cNvPr id="61" name="Group 60"/>
            <p:cNvGrpSpPr/>
            <p:nvPr userDrawn="1"/>
          </p:nvGrpSpPr>
          <p:grpSpPr>
            <a:xfrm>
              <a:off x="37163426" y="23152352"/>
              <a:ext cx="10354213" cy="1052915"/>
              <a:chOff x="31687960" y="29635357"/>
              <a:chExt cx="9771399" cy="1090622"/>
            </a:xfrm>
          </p:grpSpPr>
          <p:sp>
            <p:nvSpPr>
              <p:cNvPr id="63" name="Rounded Rectangle 62"/>
              <p:cNvSpPr/>
              <p:nvPr userDrawn="1"/>
            </p:nvSpPr>
            <p:spPr>
              <a:xfrm>
                <a:off x="31687960" y="29635357"/>
                <a:ext cx="9771398" cy="109062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4" name="Picture 7" descr="http://t2.gstatic.com/images?q=tbn:ANd9GcR4APHC6TT9w54M2zn_pvCiBxUNcspYPoVxirLRphBoJabfSvu7zw">
                <a:hlinkClick r:id="rId9"/>
              </p:cNvPr>
              <p:cNvPicPr>
                <a:picLocks noChangeAspect="1" noChangeArrowheads="1"/>
              </p:cNvPicPr>
              <p:nvPr userDrawn="1"/>
            </p:nvPicPr>
            <p:blipFill>
              <a:blip r:embed="rId10" cstate="print"/>
              <a:srcRect/>
              <a:stretch>
                <a:fillRect/>
              </a:stretch>
            </p:blipFill>
            <p:spPr bwMode="auto">
              <a:xfrm>
                <a:off x="31813900" y="29733687"/>
                <a:ext cx="914401" cy="914399"/>
              </a:xfrm>
              <a:prstGeom prst="rect">
                <a:avLst/>
              </a:prstGeom>
              <a:noFill/>
              <a:ln>
                <a:noFill/>
              </a:ln>
            </p:spPr>
          </p:pic>
          <p:sp>
            <p:nvSpPr>
              <p:cNvPr id="65" name="TextBox 64"/>
              <p:cNvSpPr txBox="1"/>
              <p:nvPr userDrawn="1"/>
            </p:nvSpPr>
            <p:spPr>
              <a:xfrm>
                <a:off x="32788169" y="29700257"/>
                <a:ext cx="8671190" cy="903879"/>
              </a:xfrm>
              <a:prstGeom prst="rect">
                <a:avLst/>
              </a:prstGeom>
              <a:noFill/>
              <a:ln>
                <a:noFill/>
              </a:ln>
            </p:spPr>
            <p:txBody>
              <a:bodyPr wrap="square" rtlCol="0">
                <a:spAutoFit/>
              </a:bodyPr>
              <a:lstStyle/>
              <a:p>
                <a:r>
                  <a:rPr lang="en-US" sz="1400" dirty="0">
                    <a:solidFill>
                      <a:schemeClr val="tx2"/>
                    </a:solidFill>
                    <a:latin typeface="Trebuchet MS" pitchFamily="34" charset="0"/>
                  </a:rPr>
                  <a:t>Student</a:t>
                </a:r>
                <a:r>
                  <a:rPr lang="en-US" sz="1400" baseline="0" dirty="0">
                    <a:solidFill>
                      <a:schemeClr val="tx2"/>
                    </a:solidFill>
                    <a:latin typeface="Trebuchet MS" pitchFamily="34" charset="0"/>
                  </a:rPr>
                  <a:t> discounts are available on our </a:t>
                </a:r>
                <a:r>
                  <a:rPr lang="en-US" sz="1400" baseline="0" dirty="0" err="1">
                    <a:solidFill>
                      <a:schemeClr val="tx2"/>
                    </a:solidFill>
                    <a:latin typeface="Trebuchet MS" pitchFamily="34" charset="0"/>
                  </a:rPr>
                  <a:t>Facebook</a:t>
                </a:r>
                <a:r>
                  <a:rPr lang="en-US" sz="1400" baseline="0" dirty="0">
                    <a:solidFill>
                      <a:schemeClr val="tx2"/>
                    </a:solidFill>
                    <a:latin typeface="Trebuchet MS" pitchFamily="34" charset="0"/>
                  </a:rPr>
                  <a:t> page.</a:t>
                </a:r>
                <a:br>
                  <a:rPr lang="en-US" sz="1400" baseline="0" dirty="0">
                    <a:solidFill>
                      <a:schemeClr val="tx2"/>
                    </a:solidFill>
                    <a:latin typeface="Trebuchet MS" pitchFamily="34" charset="0"/>
                  </a:rPr>
                </a:br>
                <a:r>
                  <a:rPr lang="en-US" sz="1400" baseline="0" dirty="0">
                    <a:solidFill>
                      <a:schemeClr val="tx2"/>
                    </a:solidFill>
                    <a:latin typeface="Trebuchet MS" pitchFamily="34" charset="0"/>
                  </a:rPr>
                  <a:t>Go to </a:t>
                </a:r>
                <a:r>
                  <a:rPr lang="en-US" sz="1400" u="sng" baseline="0" dirty="0">
                    <a:solidFill>
                      <a:schemeClr val="tx2"/>
                    </a:solidFill>
                    <a:latin typeface="Trebuchet MS" pitchFamily="34" charset="0"/>
                  </a:rPr>
                  <a:t>PosterPresentations.com</a:t>
                </a:r>
                <a:r>
                  <a:rPr lang="en-US" sz="1400" baseline="0" dirty="0">
                    <a:solidFill>
                      <a:schemeClr val="tx2"/>
                    </a:solidFill>
                    <a:latin typeface="Trebuchet MS" pitchFamily="34" charset="0"/>
                  </a:rPr>
                  <a:t> and click on the FB icon. </a:t>
                </a:r>
                <a:endParaRPr lang="en-US" sz="1400" dirty="0">
                  <a:solidFill>
                    <a:schemeClr val="tx2"/>
                  </a:solidFill>
                  <a:latin typeface="Trebuchet MS" pitchFamily="34" charset="0"/>
                </a:endParaRPr>
              </a:p>
            </p:txBody>
          </p:sp>
        </p:grpSp>
      </p:grpSp>
      <p:grpSp>
        <p:nvGrpSpPr>
          <p:cNvPr id="44" name="Group 43"/>
          <p:cNvGrpSpPr>
            <a:grpSpLocks noChangeAspect="1"/>
          </p:cNvGrpSpPr>
          <p:nvPr userDrawn="1"/>
        </p:nvGrpSpPr>
        <p:grpSpPr>
          <a:xfrm>
            <a:off x="-7233765" y="3"/>
            <a:ext cx="6608534" cy="16459197"/>
            <a:chOff x="-11220550" y="-1"/>
            <a:chExt cx="11014226" cy="27432000"/>
          </a:xfrm>
        </p:grpSpPr>
        <p:sp>
          <p:nvSpPr>
            <p:cNvPr id="45" name="Rectangle 44"/>
            <p:cNvSpPr/>
            <p:nvPr/>
          </p:nvSpPr>
          <p:spPr>
            <a:xfrm>
              <a:off x="-11216136" y="-1"/>
              <a:ext cx="11009812" cy="27432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nchorCtr="0"/>
            <a:lstStyle/>
            <a:p>
              <a:pPr marL="0" marR="0" indent="0" algn="ctr" defTabSz="1518341" rtl="0" eaLnBrk="1" fontAlgn="auto" latinLnBrk="0" hangingPunct="1">
                <a:lnSpc>
                  <a:spcPct val="100000"/>
                </a:lnSpc>
                <a:spcBef>
                  <a:spcPts val="0"/>
                </a:spcBef>
                <a:spcAft>
                  <a:spcPts val="0"/>
                </a:spcAft>
                <a:buClrTx/>
                <a:buSzTx/>
                <a:buFontTx/>
                <a:buNone/>
                <a:tabLst/>
                <a:defRPr/>
              </a:pPr>
              <a:r>
                <a:rPr lang="en-US" sz="1800" b="1" spc="0" dirty="0">
                  <a:solidFill>
                    <a:srgbClr val="FF0000"/>
                  </a:solidFill>
                  <a:latin typeface="Trebuchet MS" pitchFamily="34" charset="0"/>
                </a:rPr>
                <a:t>(—THIS SIDEBAR DOES NOT PRINT—)</a:t>
              </a:r>
              <a:endParaRPr lang="en-US" sz="1800" b="1" spc="600" dirty="0">
                <a:solidFill>
                  <a:schemeClr val="bg1"/>
                </a:solidFill>
                <a:latin typeface="Trebuchet MS" pitchFamily="34" charset="0"/>
              </a:endParaRPr>
            </a:p>
            <a:p>
              <a:pPr algn="ctr"/>
              <a:r>
                <a:rPr lang="en-US" sz="2400" b="1" spc="600" dirty="0">
                  <a:solidFill>
                    <a:schemeClr val="bg1"/>
                  </a:solidFill>
                  <a:latin typeface="Trebuchet MS" pitchFamily="34" charset="0"/>
                </a:rPr>
                <a:t>DESIGN</a:t>
              </a:r>
              <a:r>
                <a:rPr lang="en-US" sz="2400" b="1" spc="600" baseline="0" dirty="0">
                  <a:solidFill>
                    <a:schemeClr val="bg1"/>
                  </a:solidFill>
                  <a:latin typeface="Trebuchet MS" pitchFamily="34" charset="0"/>
                </a:rPr>
                <a:t> </a:t>
              </a:r>
              <a:r>
                <a:rPr lang="en-US" sz="2400" b="1" spc="600" dirty="0">
                  <a:solidFill>
                    <a:schemeClr val="bg1"/>
                  </a:solidFill>
                  <a:latin typeface="Trebuchet MS" pitchFamily="34" charset="0"/>
                </a:rPr>
                <a:t>GUIDE</a:t>
              </a:r>
            </a:p>
            <a:p>
              <a:pPr algn="ctr"/>
              <a:r>
                <a:rPr lang="en-US" sz="1000" b="1" dirty="0">
                  <a:latin typeface="Trebuchet MS" pitchFamily="34" charset="0"/>
                </a:rPr>
                <a:t> </a:t>
              </a:r>
            </a:p>
            <a:p>
              <a:pPr defTabSz="3765639"/>
              <a:r>
                <a:rPr lang="en-US" sz="1600" i="0" dirty="0">
                  <a:latin typeface="Trebuchet MS" pitchFamily="34" charset="0"/>
                </a:rPr>
                <a:t>This PowerPoint</a:t>
              </a:r>
              <a:r>
                <a:rPr lang="en-US" sz="1600" i="0" baseline="0" dirty="0">
                  <a:latin typeface="Trebuchet MS" pitchFamily="34" charset="0"/>
                </a:rPr>
                <a:t> </a:t>
              </a:r>
              <a:r>
                <a:rPr lang="en-US" sz="1600" i="0" dirty="0">
                  <a:latin typeface="Trebuchet MS" pitchFamily="34" charset="0"/>
                </a:rPr>
                <a:t>2007 template produces</a:t>
              </a:r>
              <a:r>
                <a:rPr lang="en-US" sz="1600" i="0" baseline="0" dirty="0">
                  <a:latin typeface="Trebuchet MS" pitchFamily="34" charset="0"/>
                </a:rPr>
                <a:t> </a:t>
              </a:r>
              <a:r>
                <a:rPr lang="en-US" sz="1600" i="0" dirty="0">
                  <a:latin typeface="Trebuchet MS" pitchFamily="34" charset="0"/>
                </a:rPr>
                <a:t>a 36”x60” presentation poster. </a:t>
              </a:r>
              <a:r>
                <a:rPr lang="en-US" sz="1600" dirty="0">
                  <a:latin typeface="Trebuchet MS" pitchFamily="34" charset="0"/>
                </a:rPr>
                <a:t>You</a:t>
              </a:r>
              <a:r>
                <a:rPr lang="en-US" sz="1600" baseline="0" dirty="0">
                  <a:latin typeface="Trebuchet MS" pitchFamily="34" charset="0"/>
                </a:rPr>
                <a:t> can u</a:t>
              </a:r>
              <a:r>
                <a:rPr lang="en-US" sz="1600" dirty="0">
                  <a:latin typeface="Trebuchet MS" pitchFamily="34" charset="0"/>
                </a:rPr>
                <a:t>se</a:t>
              </a:r>
              <a:r>
                <a:rPr lang="en-US" sz="1600" baseline="0" dirty="0">
                  <a:latin typeface="Trebuchet MS" pitchFamily="34" charset="0"/>
                </a:rPr>
                <a:t> it to create your research poster and </a:t>
              </a:r>
              <a:r>
                <a:rPr lang="en-US" sz="1600" dirty="0">
                  <a:latin typeface="Trebuchet MS" pitchFamily="34" charset="0"/>
                </a:rPr>
                <a:t>save valuable time placing titles, subtitles,</a:t>
              </a:r>
              <a:r>
                <a:rPr lang="en-US" sz="1600" baseline="0" dirty="0">
                  <a:latin typeface="Trebuchet MS" pitchFamily="34" charset="0"/>
                </a:rPr>
                <a:t> text, and graphics</a:t>
              </a:r>
              <a:r>
                <a:rPr lang="en-US" sz="1600" dirty="0">
                  <a:latin typeface="Trebuchet MS" pitchFamily="34" charset="0"/>
                </a:rPr>
                <a:t>. </a:t>
              </a:r>
            </a:p>
            <a:p>
              <a:pPr defTabSz="3765639"/>
              <a:r>
                <a:rPr lang="en-US" sz="1000" dirty="0">
                  <a:latin typeface="Trebuchet MS" pitchFamily="34" charset="0"/>
                </a:rPr>
                <a:t> </a:t>
              </a:r>
            </a:p>
            <a:p>
              <a:pPr defTabSz="4389219"/>
              <a:r>
                <a:rPr lang="en-US" sz="1600" dirty="0">
                  <a:latin typeface="Trebuchet MS" pitchFamily="34" charset="0"/>
                </a:rPr>
                <a:t>We provide a series of online answer your poster production questions. To view our template tutorials, go online to </a:t>
              </a:r>
              <a:r>
                <a:rPr lang="en-US" sz="1600" b="1" dirty="0">
                  <a:solidFill>
                    <a:srgbClr val="FFC000"/>
                  </a:solidFill>
                  <a:latin typeface="Trebuchet MS" pitchFamily="34" charset="0"/>
                </a:rPr>
                <a:t>PosterPresentations.com</a:t>
              </a:r>
              <a:r>
                <a:rPr lang="en-US" sz="1600" b="1" dirty="0">
                  <a:solidFill>
                    <a:schemeClr val="bg1"/>
                  </a:solidFill>
                  <a:latin typeface="Trebuchet MS" pitchFamily="34" charset="0"/>
                </a:rPr>
                <a:t> </a:t>
              </a:r>
              <a:r>
                <a:rPr lang="en-US" sz="1600" dirty="0">
                  <a:solidFill>
                    <a:schemeClr val="bg1"/>
                  </a:solidFill>
                  <a:latin typeface="Trebuchet MS" pitchFamily="34" charset="0"/>
                </a:rPr>
                <a:t>and click on HELP DESK.</a:t>
              </a:r>
            </a:p>
            <a:p>
              <a:pPr defTabSz="4389219"/>
              <a:r>
                <a:rPr lang="en-US" sz="1000" dirty="0">
                  <a:latin typeface="Trebuchet MS" pitchFamily="34" charset="0"/>
                </a:rPr>
                <a:t> </a:t>
              </a:r>
            </a:p>
            <a:p>
              <a:pPr defTabSz="4389219"/>
              <a:r>
                <a:rPr lang="en-US" sz="1600" dirty="0">
                  <a:solidFill>
                    <a:schemeClr val="bg1"/>
                  </a:solidFill>
                  <a:latin typeface="Trebuchet MS" pitchFamily="34" charset="0"/>
                </a:rPr>
                <a:t>When</a:t>
              </a:r>
              <a:r>
                <a:rPr lang="en-US" sz="1600" baseline="0" dirty="0">
                  <a:solidFill>
                    <a:schemeClr val="bg1"/>
                  </a:solidFill>
                  <a:latin typeface="Trebuchet MS" pitchFamily="34" charset="0"/>
                </a:rPr>
                <a:t> you are ready to</a:t>
              </a:r>
              <a:r>
                <a:rPr lang="en-US" sz="1600" dirty="0">
                  <a:solidFill>
                    <a:schemeClr val="bg1"/>
                  </a:solidFill>
                  <a:latin typeface="Trebuchet MS" pitchFamily="34" charset="0"/>
                </a:rPr>
                <a:t> </a:t>
              </a:r>
              <a:r>
                <a:rPr lang="en-US" sz="1600" baseline="0" dirty="0">
                  <a:solidFill>
                    <a:schemeClr val="bg1"/>
                  </a:solidFill>
                  <a:latin typeface="Trebuchet MS" pitchFamily="34" charset="0"/>
                </a:rPr>
                <a:t> print your poster</a:t>
              </a:r>
              <a:r>
                <a:rPr lang="en-US" sz="1600" dirty="0">
                  <a:solidFill>
                    <a:schemeClr val="bg1"/>
                  </a:solidFill>
                  <a:latin typeface="Trebuchet MS" pitchFamily="34" charset="0"/>
                </a:rPr>
                <a:t>,</a:t>
              </a:r>
              <a:r>
                <a:rPr lang="en-US" sz="1600" baseline="0" dirty="0">
                  <a:solidFill>
                    <a:schemeClr val="bg1"/>
                  </a:solidFill>
                  <a:latin typeface="Trebuchet MS" pitchFamily="34" charset="0"/>
                </a:rPr>
                <a:t> go online to </a:t>
              </a:r>
              <a:r>
                <a:rPr lang="en-US" sz="1600" b="0" dirty="0">
                  <a:solidFill>
                    <a:schemeClr val="bg1"/>
                  </a:solidFill>
                  <a:latin typeface="Trebuchet MS" pitchFamily="34" charset="0"/>
                </a:rPr>
                <a:t>PosterPresentations.com</a:t>
              </a:r>
              <a:r>
                <a:rPr lang="en-US" sz="1600" dirty="0">
                  <a:solidFill>
                    <a:schemeClr val="bg1"/>
                  </a:solidFill>
                  <a:latin typeface="Trebuchet MS" pitchFamily="34" charset="0"/>
                </a:rPr>
                <a:t/>
              </a:r>
              <a:br>
                <a:rPr lang="en-US" sz="1600" dirty="0">
                  <a:solidFill>
                    <a:schemeClr val="bg1"/>
                  </a:solidFill>
                  <a:latin typeface="Trebuchet MS" pitchFamily="34" charset="0"/>
                </a:rPr>
              </a:br>
              <a:r>
                <a:rPr lang="en-US" sz="1000" dirty="0">
                  <a:solidFill>
                    <a:schemeClr val="bg1"/>
                  </a:solidFill>
                  <a:latin typeface="Trebuchet MS" pitchFamily="34" charset="0"/>
                </a:rPr>
                <a:t> </a:t>
              </a:r>
            </a:p>
            <a:p>
              <a:pPr algn="l" defTabSz="3765639"/>
              <a:r>
                <a:rPr lang="en-US" sz="1600" b="0" dirty="0">
                  <a:solidFill>
                    <a:schemeClr val="bg1"/>
                  </a:solidFill>
                  <a:latin typeface="Trebuchet MS" pitchFamily="34" charset="0"/>
                </a:rPr>
                <a:t>Need</a:t>
              </a:r>
              <a:r>
                <a:rPr lang="en-US" sz="1600" b="0" baseline="0" dirty="0">
                  <a:solidFill>
                    <a:schemeClr val="bg1"/>
                  </a:solidFill>
                  <a:latin typeface="Trebuchet MS" pitchFamily="34" charset="0"/>
                </a:rPr>
                <a:t> assistance? Call us at </a:t>
              </a:r>
              <a:r>
                <a:rPr lang="en-US" sz="1600" b="0" dirty="0">
                  <a:solidFill>
                    <a:srgbClr val="FFC000"/>
                  </a:solidFill>
                  <a:latin typeface="Trebuchet MS" pitchFamily="34" charset="0"/>
                </a:rPr>
                <a:t>1.510.649.3001</a:t>
              </a:r>
            </a:p>
            <a:p>
              <a:pPr algn="l" defTabSz="3765639"/>
              <a:r>
                <a:rPr lang="en-US" sz="1000" b="1" dirty="0">
                  <a:solidFill>
                    <a:srgbClr val="FFFF00"/>
                  </a:solidFill>
                  <a:latin typeface="Trebuchet MS" pitchFamily="34" charset="0"/>
                </a:rPr>
                <a:t> </a:t>
              </a:r>
            </a:p>
            <a:p>
              <a:pPr algn="ctr"/>
              <a:endParaRPr lang="en-US" sz="1400" b="1" dirty="0">
                <a:solidFill>
                  <a:schemeClr val="bg1"/>
                </a:solidFill>
                <a:latin typeface="Trebuchet MS" pitchFamily="34" charset="0"/>
              </a:endParaRPr>
            </a:p>
            <a:p>
              <a:pPr algn="ctr"/>
              <a:r>
                <a:rPr lang="en-US" sz="2400" b="1" spc="600" dirty="0">
                  <a:solidFill>
                    <a:schemeClr val="bg1"/>
                  </a:solidFill>
                  <a:latin typeface="Trebuchet MS" pitchFamily="34" charset="0"/>
                </a:rPr>
                <a:t>QUICK START</a:t>
              </a:r>
            </a:p>
            <a:p>
              <a:pPr algn="ctr"/>
              <a:r>
                <a:rPr lang="en-US" sz="1000" b="1" baseline="0" dirty="0">
                  <a:solidFill>
                    <a:schemeClr val="bg1"/>
                  </a:solidFill>
                  <a:latin typeface="Trebuchet MS" pitchFamily="34" charset="0"/>
                </a:rPr>
                <a:t> </a:t>
              </a:r>
            </a:p>
            <a:p>
              <a:pPr algn="ctr"/>
              <a:r>
                <a:rPr lang="en-US" sz="1800" b="1" baseline="0" dirty="0">
                  <a:solidFill>
                    <a:srgbClr val="FFC000"/>
                  </a:solidFill>
                  <a:latin typeface="Trebuchet MS" pitchFamily="34" charset="0"/>
                </a:rPr>
                <a:t>Zoom in and out</a:t>
              </a:r>
            </a:p>
            <a:p>
              <a:pPr marL="1203325" indent="0" algn="l" defTabSz="850900"/>
              <a:r>
                <a:rPr lang="en-US" sz="1400" b="0" baseline="0" dirty="0">
                  <a:solidFill>
                    <a:schemeClr val="bg1">
                      <a:lumMod val="75000"/>
                    </a:schemeClr>
                  </a:solidFill>
                  <a:latin typeface="Trebuchet MS" pitchFamily="34" charset="0"/>
                </a:rPr>
                <a:t>As you work on your poster zoom in and out to the level that is more comfortable to you. Go to VIEW &gt; ZOOM.</a:t>
              </a:r>
            </a:p>
            <a:p>
              <a:pPr algn="l"/>
              <a:endParaRPr lang="en-US" sz="1600" b="0" baseline="0" dirty="0">
                <a:solidFill>
                  <a:schemeClr val="bg1"/>
                </a:solidFill>
                <a:latin typeface="Trebuchet MS" pitchFamily="34" charset="0"/>
              </a:endParaRPr>
            </a:p>
            <a:p>
              <a:pPr algn="ctr"/>
              <a:r>
                <a:rPr lang="en-US" sz="1800" b="1" baseline="0" dirty="0">
                  <a:solidFill>
                    <a:srgbClr val="FFC000"/>
                  </a:solidFill>
                  <a:latin typeface="Trebuchet MS" pitchFamily="34" charset="0"/>
                </a:rPr>
                <a:t>Title, Authors, and Affiliations</a:t>
              </a:r>
            </a:p>
            <a:p>
              <a:pPr algn="l"/>
              <a:r>
                <a:rPr lang="en-US" sz="1400" b="0" baseline="0" dirty="0">
                  <a:solidFill>
                    <a:schemeClr val="bg1">
                      <a:lumMod val="75000"/>
                    </a:schemeClr>
                  </a:solidFill>
                  <a:latin typeface="Trebuchet MS" pitchFamily="34" charset="0"/>
                </a:rPr>
                <a:t>Start designing your poster by adding the title, the names of the authors, and the affiliated institutions. </a:t>
              </a:r>
              <a:r>
                <a:rPr lang="en-US" sz="1400" b="0" spc="0" baseline="0" dirty="0">
                  <a:solidFill>
                    <a:schemeClr val="bg1">
                      <a:lumMod val="75000"/>
                    </a:schemeClr>
                  </a:solidFill>
                  <a:latin typeface="Trebuchet MS" pitchFamily="34" charset="0"/>
                </a:rPr>
                <a:t>You can type or paste text into the provided boxes. The template will automatically adjust the size of your text to fit the title box. You can manually override this feature and change the size of your text. </a:t>
              </a:r>
            </a:p>
            <a:p>
              <a:pPr algn="l"/>
              <a:r>
                <a:rPr lang="en-US" sz="1000" b="0" spc="0" baseline="0" dirty="0">
                  <a:solidFill>
                    <a:schemeClr val="bg1">
                      <a:lumMod val="75000"/>
                    </a:schemeClr>
                  </a:solidFill>
                  <a:latin typeface="Trebuchet MS" pitchFamily="34" charset="0"/>
                </a:rPr>
                <a:t> </a:t>
              </a:r>
            </a:p>
            <a:p>
              <a:pPr algn="l"/>
              <a:r>
                <a:rPr lang="en-US" sz="1400" b="1" spc="300" baseline="0" dirty="0">
                  <a:solidFill>
                    <a:srgbClr val="FFC000"/>
                  </a:solidFill>
                  <a:latin typeface="Trebuchet MS" pitchFamily="34" charset="0"/>
                </a:rPr>
                <a:t>TIP</a:t>
              </a:r>
              <a:r>
                <a:rPr lang="en-US" sz="1400" b="1"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The font size of your title should be bigger than your name(s) and institution name(s).</a:t>
              </a:r>
            </a:p>
            <a:p>
              <a:pPr algn="l"/>
              <a:r>
                <a:rPr lang="en-US" sz="1600" b="1" baseline="0" dirty="0">
                  <a:solidFill>
                    <a:schemeClr val="bg1"/>
                  </a:solidFill>
                  <a:latin typeface="Trebuchet MS" pitchFamily="34" charset="0"/>
                </a:rPr>
                <a:t/>
              </a:r>
              <a:br>
                <a:rPr lang="en-US" sz="1600" b="1" baseline="0" dirty="0">
                  <a:solidFill>
                    <a:schemeClr val="bg1"/>
                  </a:solidFill>
                  <a:latin typeface="Trebuchet MS" pitchFamily="34" charset="0"/>
                </a:rPr>
              </a:br>
              <a:endParaRPr lang="en-US" sz="1600" b="1" dirty="0">
                <a:solidFill>
                  <a:schemeClr val="bg1"/>
                </a:solidFill>
                <a:latin typeface="Trebuchet MS" pitchFamily="34" charset="0"/>
              </a:endParaRPr>
            </a:p>
            <a:p>
              <a:pPr algn="ctr"/>
              <a:endParaRPr lang="en-US" sz="1600" b="1" dirty="0">
                <a:solidFill>
                  <a:srgbClr val="FFC000"/>
                </a:solidFill>
                <a:latin typeface="Trebuchet MS" pitchFamily="34" charset="0"/>
              </a:endParaRPr>
            </a:p>
            <a:p>
              <a:pPr algn="ctr"/>
              <a:endParaRPr lang="en-US" sz="1600" b="1" dirty="0">
                <a:solidFill>
                  <a:srgbClr val="FFC000"/>
                </a:solidFill>
                <a:latin typeface="Trebuchet MS" pitchFamily="34" charset="0"/>
              </a:endParaRPr>
            </a:p>
            <a:p>
              <a:pPr algn="ctr"/>
              <a:r>
                <a:rPr lang="en-US" sz="1800" b="1" dirty="0">
                  <a:solidFill>
                    <a:srgbClr val="FFC000"/>
                  </a:solidFill>
                  <a:latin typeface="Trebuchet MS" pitchFamily="34" charset="0"/>
                </a:rPr>
                <a:t>Adding Logos</a:t>
              </a:r>
              <a:r>
                <a:rPr lang="en-US" sz="1800" b="1" baseline="0" dirty="0">
                  <a:solidFill>
                    <a:srgbClr val="FFC000"/>
                  </a:solidFill>
                  <a:latin typeface="Trebuchet MS" pitchFamily="34" charset="0"/>
                </a:rPr>
                <a:t> / Seals</a:t>
              </a:r>
            </a:p>
            <a:p>
              <a:pPr algn="l"/>
              <a:r>
                <a:rPr lang="en-US" sz="1400" b="0" baseline="0" dirty="0">
                  <a:solidFill>
                    <a:schemeClr val="bg1">
                      <a:lumMod val="75000"/>
                    </a:schemeClr>
                  </a:solidFill>
                  <a:latin typeface="Trebuchet MS" pitchFamily="34" charset="0"/>
                </a:rPr>
                <a:t>Most often, logos are added on each side of the title. You can insert a logo by dragging and dropping it from your desktop, copy and paste or by going to INSERT &gt; PICTURES. Logos taken from web sites are likely to be low quality when printed. Zoom it at 100% to see what the logo will look like on the final poster and make any necessary adjustments.  </a:t>
              </a:r>
            </a:p>
            <a:p>
              <a:pPr algn="l"/>
              <a:endParaRPr lang="en-US" sz="1000" b="0" spc="300" baseline="0" dirty="0">
                <a:solidFill>
                  <a:schemeClr val="bg1">
                    <a:lumMod val="75000"/>
                  </a:schemeClr>
                </a:solidFill>
                <a:latin typeface="Trebuchet MS" pitchFamily="34" charset="0"/>
              </a:endParaRPr>
            </a:p>
            <a:p>
              <a:pPr algn="l"/>
              <a:r>
                <a:rPr lang="en-US" sz="1400" b="1" spc="300" baseline="0" dirty="0">
                  <a:solidFill>
                    <a:srgbClr val="FFC000"/>
                  </a:solidFill>
                  <a:latin typeface="Trebuchet MS" pitchFamily="34" charset="0"/>
                </a:rPr>
                <a:t>TIP:</a:t>
              </a:r>
              <a:r>
                <a:rPr lang="en-US" sz="1400" b="1" spc="0" baseline="0" dirty="0">
                  <a:solidFill>
                    <a:srgbClr val="FFC000"/>
                  </a:solidFill>
                  <a:latin typeface="Trebuchet MS" pitchFamily="34" charset="0"/>
                </a:rPr>
                <a:t> </a:t>
              </a:r>
              <a:r>
                <a:rPr lang="en-US" sz="1400" b="0" baseline="0" dirty="0">
                  <a:solidFill>
                    <a:schemeClr val="bg1">
                      <a:lumMod val="75000"/>
                    </a:schemeClr>
                  </a:solidFill>
                  <a:latin typeface="Trebuchet MS" pitchFamily="34" charset="0"/>
                </a:rPr>
                <a:t>See if your company’s logo is available on our free poster templates page.</a:t>
              </a:r>
            </a:p>
            <a:p>
              <a:pPr algn="l"/>
              <a:endParaRPr lang="en-US" sz="1400" b="0" baseline="0" dirty="0">
                <a:latin typeface="Trebuchet MS" pitchFamily="34" charset="0"/>
              </a:endParaRPr>
            </a:p>
            <a:p>
              <a:pPr algn="ctr"/>
              <a:r>
                <a:rPr lang="en-US" sz="1800" b="1" baseline="0" dirty="0">
                  <a:solidFill>
                    <a:srgbClr val="FFC000"/>
                  </a:solidFill>
                  <a:latin typeface="Trebuchet MS" pitchFamily="34" charset="0"/>
                </a:rPr>
                <a:t>Photographs / Graphics</a:t>
              </a:r>
            </a:p>
            <a:p>
              <a:pPr algn="l" defTabSz="977900"/>
              <a:r>
                <a:rPr lang="en-US" sz="1400" b="0" baseline="0" dirty="0">
                  <a:solidFill>
                    <a:schemeClr val="bg1">
                      <a:lumMod val="75000"/>
                    </a:schemeClr>
                  </a:solidFill>
                  <a:latin typeface="Trebuchet MS" pitchFamily="34" charset="0"/>
                </a:rPr>
                <a:t>You can add images by dragging and dropping from your desktop, copy and paste, or by going to INSERT &gt; PICTURES. Resize images proportionally by holding down the SHIFT key and dragging one of the corner handles. For a professional-looking poster, do not distort your images by enlarging them </a:t>
              </a:r>
              <a:r>
                <a:rPr lang="en-US" sz="1400" b="0" spc="0" baseline="0" dirty="0">
                  <a:solidFill>
                    <a:schemeClr val="bg1">
                      <a:lumMod val="75000"/>
                    </a:schemeClr>
                  </a:solidFill>
                  <a:latin typeface="Trebuchet MS" pitchFamily="34" charset="0"/>
                </a:rPr>
                <a:t>disproportionally.</a:t>
              </a:r>
            </a:p>
            <a:p>
              <a:pPr algn="l" defTabSz="977900"/>
              <a:endParaRPr lang="en-US" sz="1400" b="0" baseline="0" dirty="0">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endParaRPr lang="en-US" sz="1600" b="1" baseline="0" dirty="0">
                <a:solidFill>
                  <a:srgbClr val="FFC000"/>
                </a:solidFill>
                <a:latin typeface="Trebuchet MS" pitchFamily="34" charset="0"/>
              </a:endParaRPr>
            </a:p>
            <a:p>
              <a:pPr algn="ctr"/>
              <a:r>
                <a:rPr lang="en-US" sz="1800" b="1" baseline="0" dirty="0">
                  <a:solidFill>
                    <a:srgbClr val="FFC000"/>
                  </a:solidFill>
                  <a:latin typeface="Trebuchet MS" pitchFamily="34" charset="0"/>
                </a:rPr>
                <a:t>Image Quality Check</a:t>
              </a:r>
            </a:p>
            <a:p>
              <a:pPr lvl="0" algn="l" defTabSz="977900"/>
              <a:r>
                <a:rPr lang="en-US" sz="1400" b="0" baseline="0" dirty="0">
                  <a:solidFill>
                    <a:schemeClr val="bg1">
                      <a:lumMod val="75000"/>
                    </a:schemeClr>
                  </a:solidFill>
                  <a:latin typeface="Trebuchet MS" pitchFamily="34" charset="0"/>
                </a:rPr>
                <a:t>Zoom in and look at your images at 100% magnification. If they look good they will print well. </a:t>
              </a:r>
              <a:endParaRPr lang="en-US" sz="1600" b="0" dirty="0">
                <a:latin typeface="Trebuchet MS" pitchFamily="34" charset="0"/>
              </a:endParaRPr>
            </a:p>
          </p:txBody>
        </p:sp>
        <p:cxnSp>
          <p:nvCxnSpPr>
            <p:cNvPr id="46" name="Straight Connector 45"/>
            <p:cNvCxnSpPr/>
            <p:nvPr/>
          </p:nvCxnSpPr>
          <p:spPr>
            <a:xfrm>
              <a:off x="-11220550" y="6395410"/>
              <a:ext cx="10999746" cy="2783"/>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47" name="Picture 46"/>
            <p:cNvPicPr>
              <a:picLocks noChangeAspect="1"/>
            </p:cNvPicPr>
            <p:nvPr userDrawn="1"/>
          </p:nvPicPr>
          <p:blipFill>
            <a:blip r:embed="rId11"/>
            <a:stretch>
              <a:fillRect/>
            </a:stretch>
          </p:blipFill>
          <p:spPr>
            <a:xfrm>
              <a:off x="-10736023" y="7928687"/>
              <a:ext cx="1597665" cy="1001614"/>
            </a:xfrm>
            <a:prstGeom prst="rect">
              <a:avLst/>
            </a:prstGeom>
          </p:spPr>
        </p:pic>
        <p:pic>
          <p:nvPicPr>
            <p:cNvPr id="48" name="Picture 47"/>
            <p:cNvPicPr>
              <a:picLocks noChangeAspect="1"/>
            </p:cNvPicPr>
            <p:nvPr userDrawn="1"/>
          </p:nvPicPr>
          <p:blipFill>
            <a:blip r:embed="rId12"/>
            <a:stretch>
              <a:fillRect/>
            </a:stretch>
          </p:blipFill>
          <p:spPr>
            <a:xfrm>
              <a:off x="-10736023" y="12354606"/>
              <a:ext cx="9986807" cy="877997"/>
            </a:xfrm>
            <a:prstGeom prst="rect">
              <a:avLst/>
            </a:prstGeom>
          </p:spPr>
        </p:pic>
        <p:grpSp>
          <p:nvGrpSpPr>
            <p:cNvPr id="49" name="Group 48"/>
            <p:cNvGrpSpPr/>
            <p:nvPr userDrawn="1"/>
          </p:nvGrpSpPr>
          <p:grpSpPr>
            <a:xfrm>
              <a:off x="-9844888" y="19920591"/>
              <a:ext cx="7631077" cy="1987421"/>
              <a:chOff x="-4516464" y="11354920"/>
              <a:chExt cx="3516822" cy="1095725"/>
            </a:xfrm>
          </p:grpSpPr>
          <p:grpSp>
            <p:nvGrpSpPr>
              <p:cNvPr id="70" name="Group 69"/>
              <p:cNvGrpSpPr/>
              <p:nvPr userDrawn="1"/>
            </p:nvGrpSpPr>
            <p:grpSpPr>
              <a:xfrm>
                <a:off x="-2783494" y="11354967"/>
                <a:ext cx="624373" cy="894738"/>
                <a:chOff x="-3958698" y="11538812"/>
                <a:chExt cx="779266" cy="1282149"/>
              </a:xfrm>
            </p:grpSpPr>
            <p:pic>
              <p:nvPicPr>
                <p:cNvPr id="76" name="Picture 75"/>
                <p:cNvPicPr>
                  <a:picLocks noChangeAspect="1"/>
                </p:cNvPicPr>
                <p:nvPr userDrawn="1"/>
              </p:nvPicPr>
              <p:blipFill>
                <a:blip r:embed="rId13"/>
                <a:stretch>
                  <a:fillRect/>
                </a:stretch>
              </p:blipFill>
              <p:spPr>
                <a:xfrm>
                  <a:off x="-3948160" y="11538812"/>
                  <a:ext cx="768728" cy="1090753"/>
                </a:xfrm>
                <a:prstGeom prst="rect">
                  <a:avLst/>
                </a:prstGeom>
              </p:spPr>
            </p:pic>
            <p:sp>
              <p:nvSpPr>
                <p:cNvPr id="77" name="TextBox 76"/>
                <p:cNvSpPr txBox="1"/>
                <p:nvPr userDrawn="1"/>
              </p:nvSpPr>
              <p:spPr>
                <a:xfrm>
                  <a:off x="-3958698" y="12577802"/>
                  <a:ext cx="779263" cy="243159"/>
                </a:xfrm>
                <a:prstGeom prst="rect">
                  <a:avLst/>
                </a:prstGeom>
                <a:solidFill>
                  <a:schemeClr val="accent1"/>
                </a:solidFill>
                <a:ln>
                  <a:noFill/>
                </a:ln>
              </p:spPr>
              <p:txBody>
                <a:bodyPr wrap="square" lIns="0" tIns="0" rIns="0" bIns="0" rtlCol="0">
                  <a:spAutoFit/>
                </a:bodyPr>
                <a:lstStyle/>
                <a:p>
                  <a:pPr algn="ctr"/>
                  <a:r>
                    <a:rPr lang="en-US" sz="1200" b="1" dirty="0">
                      <a:solidFill>
                        <a:schemeClr val="tx1"/>
                      </a:solidFill>
                    </a:rPr>
                    <a:t>ORIGINAL</a:t>
                  </a:r>
                </a:p>
              </p:txBody>
            </p:sp>
          </p:grpSp>
          <p:grpSp>
            <p:nvGrpSpPr>
              <p:cNvPr id="71" name="Group 70"/>
              <p:cNvGrpSpPr/>
              <p:nvPr userDrawn="1"/>
            </p:nvGrpSpPr>
            <p:grpSpPr>
              <a:xfrm>
                <a:off x="-2033159" y="11354920"/>
                <a:ext cx="1033517" cy="907668"/>
                <a:chOff x="-2921738" y="11604219"/>
                <a:chExt cx="1420279" cy="1247338"/>
              </a:xfrm>
            </p:grpSpPr>
            <p:pic>
              <p:nvPicPr>
                <p:cNvPr id="74" name="Picture 73"/>
                <p:cNvPicPr>
                  <a:picLocks noChangeAspect="1"/>
                </p:cNvPicPr>
                <p:nvPr userDrawn="1"/>
              </p:nvPicPr>
              <p:blipFill>
                <a:blip r:embed="rId13"/>
                <a:stretch>
                  <a:fillRect/>
                </a:stretch>
              </p:blipFill>
              <p:spPr>
                <a:xfrm>
                  <a:off x="-2921738" y="11604219"/>
                  <a:ext cx="1420279" cy="1029695"/>
                </a:xfrm>
                <a:prstGeom prst="rect">
                  <a:avLst/>
                </a:prstGeom>
              </p:spPr>
            </p:pic>
            <p:sp>
              <p:nvSpPr>
                <p:cNvPr id="75" name="TextBox 74"/>
                <p:cNvSpPr txBox="1"/>
                <p:nvPr userDrawn="1"/>
              </p:nvSpPr>
              <p:spPr>
                <a:xfrm>
                  <a:off x="-2918992" y="12579503"/>
                  <a:ext cx="1417533" cy="272054"/>
                </a:xfrm>
                <a:prstGeom prst="rect">
                  <a:avLst/>
                </a:prstGeom>
                <a:solidFill>
                  <a:srgbClr val="FF0000"/>
                </a:solidFill>
              </p:spPr>
              <p:txBody>
                <a:bodyPr wrap="square" lIns="0" tIns="0" rIns="0" bIns="0" rtlCol="0">
                  <a:spAutoFit/>
                </a:bodyPr>
                <a:lstStyle/>
                <a:p>
                  <a:pPr algn="ctr"/>
                  <a:r>
                    <a:rPr lang="en-US" sz="1400" b="1" dirty="0">
                      <a:solidFill>
                        <a:schemeClr val="bg1"/>
                      </a:solidFill>
                    </a:rPr>
                    <a:t>DISTORTED</a:t>
                  </a:r>
                  <a:endParaRPr lang="en-US" sz="700" b="1" dirty="0">
                    <a:solidFill>
                      <a:schemeClr val="bg1"/>
                    </a:solidFill>
                  </a:endParaRPr>
                </a:p>
              </p:txBody>
            </p:sp>
          </p:grpSp>
          <p:pic>
            <p:nvPicPr>
              <p:cNvPr id="72" name="Picture 71"/>
              <p:cNvPicPr>
                <a:picLocks noChangeAspect="1"/>
              </p:cNvPicPr>
              <p:nvPr userDrawn="1"/>
            </p:nvPicPr>
            <p:blipFill>
              <a:blip r:embed="rId14"/>
              <a:stretch>
                <a:fillRect/>
              </a:stretch>
            </p:blipFill>
            <p:spPr>
              <a:xfrm>
                <a:off x="-4516464" y="11354941"/>
                <a:ext cx="1098742" cy="847761"/>
              </a:xfrm>
              <a:prstGeom prst="rect">
                <a:avLst/>
              </a:prstGeom>
            </p:spPr>
          </p:pic>
          <p:sp>
            <p:nvSpPr>
              <p:cNvPr id="73" name="TextBox 72"/>
              <p:cNvSpPr txBox="1"/>
              <p:nvPr userDrawn="1"/>
            </p:nvSpPr>
            <p:spPr>
              <a:xfrm>
                <a:off x="-4471893" y="12252677"/>
                <a:ext cx="1035685" cy="197968"/>
              </a:xfrm>
              <a:prstGeom prst="rect">
                <a:avLst/>
              </a:prstGeom>
              <a:noFill/>
            </p:spPr>
            <p:txBody>
              <a:bodyPr wrap="square" lIns="0" tIns="0" rIns="0" bIns="0" rtlCol="0">
                <a:spAutoFit/>
              </a:bodyPr>
              <a:lstStyle/>
              <a:p>
                <a:pPr algn="ctr"/>
                <a:r>
                  <a:rPr lang="en-US" sz="1400" dirty="0">
                    <a:solidFill>
                      <a:schemeClr val="bg1"/>
                    </a:solidFill>
                  </a:rPr>
                  <a:t>Corner</a:t>
                </a:r>
                <a:r>
                  <a:rPr lang="en-US" sz="1400" baseline="0" dirty="0">
                    <a:solidFill>
                      <a:schemeClr val="bg1"/>
                    </a:solidFill>
                  </a:rPr>
                  <a:t> handles</a:t>
                </a:r>
                <a:endParaRPr lang="en-US" sz="1400" dirty="0">
                  <a:solidFill>
                    <a:schemeClr val="bg1"/>
                  </a:solidFill>
                </a:endParaRPr>
              </a:p>
            </p:txBody>
          </p:sp>
        </p:grpSp>
        <p:grpSp>
          <p:nvGrpSpPr>
            <p:cNvPr id="50" name="Group 49"/>
            <p:cNvGrpSpPr/>
            <p:nvPr userDrawn="1"/>
          </p:nvGrpSpPr>
          <p:grpSpPr>
            <a:xfrm>
              <a:off x="-10453959" y="23717523"/>
              <a:ext cx="9139095" cy="2061267"/>
              <a:chOff x="-4818881" y="13423406"/>
              <a:chExt cx="4211800" cy="1136440"/>
            </a:xfrm>
          </p:grpSpPr>
          <p:graphicFrame>
            <p:nvGraphicFramePr>
              <p:cNvPr id="66" name="Object 65"/>
              <p:cNvGraphicFramePr>
                <a:graphicFrameLocks noChangeAspect="1"/>
              </p:cNvGraphicFramePr>
              <p:nvPr userDrawn="1">
                <p:extLst>
                  <p:ext uri="{D42A27DB-BD31-4B8C-83A1-F6EECF244321}">
                    <p14:modId xmlns:p14="http://schemas.microsoft.com/office/powerpoint/2010/main" val="2097624869"/>
                  </p:ext>
                </p:extLst>
              </p:nvPr>
            </p:nvGraphicFramePr>
            <p:xfrm>
              <a:off x="-4610234" y="13433123"/>
              <a:ext cx="1828800" cy="1117600"/>
            </p:xfrm>
            <a:graphic>
              <a:graphicData uri="http://schemas.openxmlformats.org/presentationml/2006/ole">
                <mc:AlternateContent xmlns:mc="http://schemas.openxmlformats.org/markup-compatibility/2006">
                  <mc:Choice xmlns:v="urn:schemas-microsoft-com:vml" Requires="v">
                    <p:oleObj spid="_x0000_s3180" name="Image" r:id="rId15" imgW="1828440" imgH="1117440" progId="Photoshop.Image.13">
                      <p:embed/>
                    </p:oleObj>
                  </mc:Choice>
                  <mc:Fallback>
                    <p:oleObj name="Image" r:id="rId15" imgW="1828440" imgH="1117440" progId="Photoshop.Image.13">
                      <p:embed/>
                      <p:pic>
                        <p:nvPicPr>
                          <p:cNvPr id="0" name=""/>
                          <p:cNvPicPr/>
                          <p:nvPr/>
                        </p:nvPicPr>
                        <p:blipFill>
                          <a:blip r:embed="rId16"/>
                          <a:stretch>
                            <a:fillRect/>
                          </a:stretch>
                        </p:blipFill>
                        <p:spPr>
                          <a:xfrm>
                            <a:off x="-4610234" y="13433123"/>
                            <a:ext cx="1828800" cy="1117600"/>
                          </a:xfrm>
                          <a:prstGeom prst="rect">
                            <a:avLst/>
                          </a:prstGeom>
                        </p:spPr>
                      </p:pic>
                    </p:oleObj>
                  </mc:Fallback>
                </mc:AlternateContent>
              </a:graphicData>
            </a:graphic>
          </p:graphicFrame>
          <p:graphicFrame>
            <p:nvGraphicFramePr>
              <p:cNvPr id="67" name="Object 66"/>
              <p:cNvGraphicFramePr>
                <a:graphicFrameLocks noChangeAspect="1"/>
              </p:cNvGraphicFramePr>
              <p:nvPr userDrawn="1">
                <p:extLst>
                  <p:ext uri="{D42A27DB-BD31-4B8C-83A1-F6EECF244321}">
                    <p14:modId xmlns:p14="http://schemas.microsoft.com/office/powerpoint/2010/main" val="1491161796"/>
                  </p:ext>
                </p:extLst>
              </p:nvPr>
            </p:nvGraphicFramePr>
            <p:xfrm>
              <a:off x="-2637523" y="13442246"/>
              <a:ext cx="1828800" cy="1117600"/>
            </p:xfrm>
            <a:graphic>
              <a:graphicData uri="http://schemas.openxmlformats.org/presentationml/2006/ole">
                <mc:AlternateContent xmlns:mc="http://schemas.openxmlformats.org/markup-compatibility/2006">
                  <mc:Choice xmlns:v="urn:schemas-microsoft-com:vml" Requires="v">
                    <p:oleObj spid="_x0000_s3181" name="Image" r:id="rId17" imgW="1828440" imgH="1117440" progId="Photoshop.Image.13">
                      <p:embed/>
                    </p:oleObj>
                  </mc:Choice>
                  <mc:Fallback>
                    <p:oleObj name="Image" r:id="rId17" imgW="1828440" imgH="1117440" progId="Photoshop.Image.13">
                      <p:embed/>
                      <p:pic>
                        <p:nvPicPr>
                          <p:cNvPr id="0" name=""/>
                          <p:cNvPicPr/>
                          <p:nvPr/>
                        </p:nvPicPr>
                        <p:blipFill>
                          <a:blip r:embed="rId18"/>
                          <a:stretch>
                            <a:fillRect/>
                          </a:stretch>
                        </p:blipFill>
                        <p:spPr>
                          <a:xfrm>
                            <a:off x="-2637523" y="13442246"/>
                            <a:ext cx="1828800" cy="1117600"/>
                          </a:xfrm>
                          <a:prstGeom prst="rect">
                            <a:avLst/>
                          </a:prstGeom>
                        </p:spPr>
                      </p:pic>
                    </p:oleObj>
                  </mc:Fallback>
                </mc:AlternateContent>
              </a:graphicData>
            </a:graphic>
          </p:graphicFrame>
          <p:sp>
            <p:nvSpPr>
              <p:cNvPr id="68" name="TextBox 67"/>
              <p:cNvSpPr txBox="1"/>
              <p:nvPr userDrawn="1"/>
            </p:nvSpPr>
            <p:spPr>
              <a:xfrm rot="16200000">
                <a:off x="-5312672" y="13926909"/>
                <a:ext cx="1117601" cy="130020"/>
              </a:xfrm>
              <a:prstGeom prst="rect">
                <a:avLst/>
              </a:prstGeom>
              <a:noFill/>
            </p:spPr>
            <p:txBody>
              <a:bodyPr wrap="square" lIns="0" tIns="0" rIns="0" bIns="0" rtlCol="0">
                <a:spAutoFit/>
              </a:bodyPr>
              <a:lstStyle/>
              <a:p>
                <a:pPr algn="ctr"/>
                <a:r>
                  <a:rPr lang="en-US" sz="1100" dirty="0">
                    <a:solidFill>
                      <a:srgbClr val="92D050"/>
                    </a:solidFill>
                  </a:rPr>
                  <a:t>Good</a:t>
                </a:r>
                <a:r>
                  <a:rPr lang="en-US" sz="1100" baseline="0" dirty="0">
                    <a:solidFill>
                      <a:srgbClr val="92D050"/>
                    </a:solidFill>
                  </a:rPr>
                  <a:t> </a:t>
                </a:r>
                <a:r>
                  <a:rPr lang="en-US" sz="1100" baseline="0" dirty="0">
                    <a:solidFill>
                      <a:schemeClr val="bg1"/>
                    </a:solidFill>
                  </a:rPr>
                  <a:t>printing quality</a:t>
                </a:r>
                <a:endParaRPr lang="en-US" sz="1100" dirty="0">
                  <a:solidFill>
                    <a:schemeClr val="bg1"/>
                  </a:solidFill>
                </a:endParaRPr>
              </a:p>
            </p:txBody>
          </p:sp>
          <p:sp>
            <p:nvSpPr>
              <p:cNvPr id="69" name="TextBox 68"/>
              <p:cNvSpPr txBox="1"/>
              <p:nvPr userDrawn="1"/>
            </p:nvSpPr>
            <p:spPr>
              <a:xfrm rot="16200000">
                <a:off x="-1236802" y="13911286"/>
                <a:ext cx="1117601" cy="141841"/>
              </a:xfrm>
              <a:prstGeom prst="rect">
                <a:avLst/>
              </a:prstGeom>
              <a:noFill/>
            </p:spPr>
            <p:txBody>
              <a:bodyPr wrap="square" lIns="0" tIns="0" rIns="0" bIns="0" rtlCol="0">
                <a:spAutoFit/>
              </a:bodyPr>
              <a:lstStyle/>
              <a:p>
                <a:pPr algn="ctr"/>
                <a:r>
                  <a:rPr lang="en-US" sz="1200" dirty="0">
                    <a:solidFill>
                      <a:srgbClr val="FF0000"/>
                    </a:solidFill>
                  </a:rPr>
                  <a:t>Bad </a:t>
                </a:r>
                <a:r>
                  <a:rPr lang="en-US" sz="1200" dirty="0">
                    <a:solidFill>
                      <a:schemeClr val="bg1"/>
                    </a:solidFill>
                  </a:rPr>
                  <a:t>printing quality</a:t>
                </a:r>
              </a:p>
            </p:txBody>
          </p:sp>
        </p:grpSp>
      </p:grpSp>
      <p:sp>
        <p:nvSpPr>
          <p:cNvPr id="37" name="TextBox 36"/>
          <p:cNvSpPr txBox="1"/>
          <p:nvPr userDrawn="1"/>
        </p:nvSpPr>
        <p:spPr>
          <a:xfrm>
            <a:off x="28116888" y="14859146"/>
            <a:ext cx="5820416" cy="927714"/>
          </a:xfrm>
          <a:prstGeom prst="rect">
            <a:avLst/>
          </a:prstGeom>
          <a:noFill/>
        </p:spPr>
        <p:txBody>
          <a:bodyPr wrap="square" lIns="65304" tIns="32651" rIns="65304" bIns="32651" rtlCol="0">
            <a:spAutoFit/>
          </a:bodyPr>
          <a:lstStyle/>
          <a:p>
            <a:pPr marL="176213" indent="-176213">
              <a:lnSpc>
                <a:spcPct val="100000"/>
              </a:lnSpc>
            </a:pPr>
            <a:r>
              <a:rPr lang="en-US" sz="1400" dirty="0">
                <a:solidFill>
                  <a:schemeClr val="bg1"/>
                </a:solidFill>
              </a:rPr>
              <a:t>© 2015</a:t>
            </a:r>
            <a:r>
              <a:rPr lang="en-US" sz="1400" baseline="0" dirty="0">
                <a:solidFill>
                  <a:schemeClr val="bg1"/>
                </a:solidFill>
              </a:rPr>
              <a:t> </a:t>
            </a:r>
            <a:r>
              <a:rPr lang="en-US" sz="1400" dirty="0">
                <a:solidFill>
                  <a:schemeClr val="bg1"/>
                </a:solidFill>
              </a:rPr>
              <a:t>PosterPresentations.com</a:t>
            </a:r>
            <a:br>
              <a:rPr lang="en-US" sz="1400" dirty="0">
                <a:solidFill>
                  <a:schemeClr val="bg1"/>
                </a:solidFill>
              </a:rPr>
            </a:br>
            <a:r>
              <a:rPr lang="en-US" sz="1400" dirty="0">
                <a:solidFill>
                  <a:schemeClr val="bg1"/>
                </a:solidFill>
              </a:rPr>
              <a:t>2117 Fourth Street ,</a:t>
            </a:r>
            <a:r>
              <a:rPr lang="en-US" sz="1400" baseline="0" dirty="0">
                <a:solidFill>
                  <a:schemeClr val="bg1"/>
                </a:solidFill>
              </a:rPr>
              <a:t> Unit C</a:t>
            </a:r>
          </a:p>
          <a:p>
            <a:pPr marL="176213" indent="-4763">
              <a:lnSpc>
                <a:spcPct val="100000"/>
              </a:lnSpc>
            </a:pPr>
            <a:r>
              <a:rPr lang="en-US" sz="1400" baseline="0" dirty="0">
                <a:solidFill>
                  <a:schemeClr val="bg1"/>
                </a:solidFill>
              </a:rPr>
              <a:t>Berkeley CA 94710</a:t>
            </a:r>
            <a:br>
              <a:rPr lang="en-US" sz="1400" baseline="0" dirty="0">
                <a:solidFill>
                  <a:schemeClr val="bg1"/>
                </a:solidFill>
              </a:rPr>
            </a:br>
            <a:r>
              <a:rPr lang="en-US" sz="1400" b="1" baseline="0" dirty="0">
                <a:solidFill>
                  <a:srgbClr val="FFFF00"/>
                </a:solidFill>
              </a:rPr>
              <a:t>posterpresenter@gmail.com</a:t>
            </a:r>
            <a:endParaRPr lang="en-US" sz="1400" b="1" dirty="0">
              <a:solidFill>
                <a:srgbClr val="FFFF00"/>
              </a:solidFill>
            </a:endParaRPr>
          </a:p>
        </p:txBody>
      </p:sp>
      <p:sp>
        <p:nvSpPr>
          <p:cNvPr id="38" name="Rounded Rectangle 37"/>
          <p:cNvSpPr/>
          <p:nvPr userDrawn="1"/>
        </p:nvSpPr>
        <p:spPr>
          <a:xfrm>
            <a:off x="592166" y="2946523"/>
            <a:ext cx="6308833" cy="12386005"/>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p:cNvSpPr/>
          <p:nvPr userDrawn="1"/>
        </p:nvSpPr>
        <p:spPr>
          <a:xfrm>
            <a:off x="20562833" y="2946523"/>
            <a:ext cx="6308833" cy="12386005"/>
          </a:xfrm>
          <a:prstGeom prst="roundRect">
            <a:avLst>
              <a:gd name="adj" fmla="val 1956"/>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userDrawn="1"/>
        </p:nvSpPr>
        <p:spPr>
          <a:xfrm>
            <a:off x="7220123" y="2946523"/>
            <a:ext cx="13023587" cy="12386005"/>
          </a:xfrm>
          <a:prstGeom prst="roundRect">
            <a:avLst>
              <a:gd name="adj" fmla="val 817"/>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p:cNvGrpSpPr/>
          <p:nvPr userDrawn="1"/>
        </p:nvGrpSpPr>
        <p:grpSpPr>
          <a:xfrm>
            <a:off x="-14192" y="0"/>
            <a:ext cx="27446192" cy="2858455"/>
            <a:chOff x="-14192" y="1382"/>
            <a:chExt cx="27451941" cy="4572641"/>
          </a:xfrm>
        </p:grpSpPr>
        <p:sp>
          <p:nvSpPr>
            <p:cNvPr id="83" name="Rectangle 16"/>
            <p:cNvSpPr/>
            <p:nvPr userDrawn="1"/>
          </p:nvSpPr>
          <p:spPr>
            <a:xfrm>
              <a:off x="4001" y="707797"/>
              <a:ext cx="27429212" cy="3866226"/>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Rectangle 15"/>
            <p:cNvSpPr/>
            <p:nvPr userDrawn="1"/>
          </p:nvSpPr>
          <p:spPr>
            <a:xfrm>
              <a:off x="-14192" y="1382"/>
              <a:ext cx="27451941" cy="4570665"/>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chemeClr val="accent1"/>
                </a:solidFill>
              </a:endParaRPr>
            </a:p>
          </p:txBody>
        </p:sp>
      </p:grpSp>
      <p:grpSp>
        <p:nvGrpSpPr>
          <p:cNvPr id="86" name="Group 85"/>
          <p:cNvGrpSpPr/>
          <p:nvPr userDrawn="1"/>
        </p:nvGrpSpPr>
        <p:grpSpPr>
          <a:xfrm rot="10800000">
            <a:off x="-9651" y="15537513"/>
            <a:ext cx="27460200" cy="939075"/>
            <a:chOff x="-14192" y="1382"/>
            <a:chExt cx="27451941" cy="4572641"/>
          </a:xfrm>
        </p:grpSpPr>
        <p:sp>
          <p:nvSpPr>
            <p:cNvPr id="87" name="Rectangle 16"/>
            <p:cNvSpPr/>
            <p:nvPr userDrawn="1"/>
          </p:nvSpPr>
          <p:spPr>
            <a:xfrm>
              <a:off x="4001" y="707796"/>
              <a:ext cx="27429212" cy="3866227"/>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32864 w 43891200"/>
                <a:gd name="connsiteY3" fmla="*/ 3330294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589306 w 43891200"/>
                <a:gd name="connsiteY3" fmla="*/ 3104512 h 7027483"/>
                <a:gd name="connsiteX4" fmla="*/ 84664 w 43891200"/>
                <a:gd name="connsiteY4" fmla="*/ 5531673 h 7027483"/>
                <a:gd name="connsiteX5" fmla="*/ 0 w 43891200"/>
                <a:gd name="connsiteY5" fmla="*/ 0 h 7027483"/>
                <a:gd name="connsiteX0" fmla="*/ 0 w 43891200"/>
                <a:gd name="connsiteY0" fmla="*/ 0 h 7272584"/>
                <a:gd name="connsiteX1" fmla="*/ 43891200 w 43891200"/>
                <a:gd name="connsiteY1" fmla="*/ 0 h 7272584"/>
                <a:gd name="connsiteX2" fmla="*/ 43891200 w 43891200"/>
                <a:gd name="connsiteY2" fmla="*/ 7027483 h 7272584"/>
                <a:gd name="connsiteX3" fmla="*/ 37534349 w 43891200"/>
                <a:gd name="connsiteY3" fmla="*/ 5432466 h 7272584"/>
                <a:gd name="connsiteX4" fmla="*/ 21589306 w 43891200"/>
                <a:gd name="connsiteY4" fmla="*/ 3104512 h 7272584"/>
                <a:gd name="connsiteX5" fmla="*/ 84664 w 43891200"/>
                <a:gd name="connsiteY5" fmla="*/ 5531673 h 7272584"/>
                <a:gd name="connsiteX6" fmla="*/ 0 w 43891200"/>
                <a:gd name="connsiteY6" fmla="*/ 0 h 7272584"/>
                <a:gd name="connsiteX0" fmla="*/ 0 w 43891200"/>
                <a:gd name="connsiteY0" fmla="*/ 0 h 7027483"/>
                <a:gd name="connsiteX1" fmla="*/ 43891200 w 43891200"/>
                <a:gd name="connsiteY1" fmla="*/ 0 h 7027483"/>
                <a:gd name="connsiteX2" fmla="*/ 43891200 w 43891200"/>
                <a:gd name="connsiteY2" fmla="*/ 7027483 h 7027483"/>
                <a:gd name="connsiteX3" fmla="*/ 37534349 w 43891200"/>
                <a:gd name="connsiteY3" fmla="*/ 5432466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589306 w 43891200"/>
                <a:gd name="connsiteY4" fmla="*/ 3104512 h 7027483"/>
                <a:gd name="connsiteX5" fmla="*/ 84664 w 43891200"/>
                <a:gd name="connsiteY5" fmla="*/ 5531673 h 7027483"/>
                <a:gd name="connsiteX6" fmla="*/ 0 w 43891200"/>
                <a:gd name="connsiteY6"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37534347 w 43891200"/>
                <a:gd name="connsiteY3" fmla="*/ 5179307 h 7027483"/>
                <a:gd name="connsiteX4" fmla="*/ 21423313 w 43891200"/>
                <a:gd name="connsiteY4" fmla="*/ 3012175 h 7027483"/>
                <a:gd name="connsiteX5" fmla="*/ 84664 w 43891200"/>
                <a:gd name="connsiteY5" fmla="*/ 5531673 h 7027483"/>
                <a:gd name="connsiteX6" fmla="*/ 0 w 43891200"/>
                <a:gd name="connsiteY6" fmla="*/ 0 h 7027483"/>
                <a:gd name="connsiteX0" fmla="*/ 0 w 43891200"/>
                <a:gd name="connsiteY0" fmla="*/ 0 h 6029592"/>
                <a:gd name="connsiteX1" fmla="*/ 43891200 w 43891200"/>
                <a:gd name="connsiteY1" fmla="*/ 0 h 6029592"/>
                <a:gd name="connsiteX2" fmla="*/ 43852760 w 43891200"/>
                <a:gd name="connsiteY2" fmla="*/ 6029592 h 6029592"/>
                <a:gd name="connsiteX3" fmla="*/ 37534347 w 43891200"/>
                <a:gd name="connsiteY3" fmla="*/ 517930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36342689 w 43891200"/>
                <a:gd name="connsiteY3" fmla="*/ 4466527 h 6029592"/>
                <a:gd name="connsiteX4" fmla="*/ 21423313 w 43891200"/>
                <a:gd name="connsiteY4" fmla="*/ 3012175 h 6029592"/>
                <a:gd name="connsiteX5" fmla="*/ 84664 w 43891200"/>
                <a:gd name="connsiteY5" fmla="*/ 5531673 h 6029592"/>
                <a:gd name="connsiteX6" fmla="*/ 0 w 43891200"/>
                <a:gd name="connsiteY6" fmla="*/ 0 h 6029592"/>
                <a:gd name="connsiteX0" fmla="*/ 0 w 43891200"/>
                <a:gd name="connsiteY0" fmla="*/ 0 h 6079664"/>
                <a:gd name="connsiteX1" fmla="*/ 43891200 w 43891200"/>
                <a:gd name="connsiteY1" fmla="*/ 0 h 6079664"/>
                <a:gd name="connsiteX2" fmla="*/ 43852760 w 43891200"/>
                <a:gd name="connsiteY2" fmla="*/ 6029592 h 6079664"/>
                <a:gd name="connsiteX3" fmla="*/ 21423313 w 43891200"/>
                <a:gd name="connsiteY3" fmla="*/ 3012175 h 6079664"/>
                <a:gd name="connsiteX4" fmla="*/ 84664 w 43891200"/>
                <a:gd name="connsiteY4" fmla="*/ 5531673 h 6079664"/>
                <a:gd name="connsiteX5" fmla="*/ 0 w 43891200"/>
                <a:gd name="connsiteY5" fmla="*/ 0 h 6079664"/>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6029592"/>
                <a:gd name="connsiteX1" fmla="*/ 43891200 w 43891200"/>
                <a:gd name="connsiteY1" fmla="*/ 0 h 6029592"/>
                <a:gd name="connsiteX2" fmla="*/ 43852760 w 43891200"/>
                <a:gd name="connsiteY2" fmla="*/ 6029592 h 6029592"/>
                <a:gd name="connsiteX3" fmla="*/ 21423313 w 43891200"/>
                <a:gd name="connsiteY3" fmla="*/ 3012175 h 6029592"/>
                <a:gd name="connsiteX4" fmla="*/ 84664 w 43891200"/>
                <a:gd name="connsiteY4" fmla="*/ 5531673 h 6029592"/>
                <a:gd name="connsiteX5" fmla="*/ 0 w 43891200"/>
                <a:gd name="connsiteY5" fmla="*/ 0 h 6029592"/>
                <a:gd name="connsiteX0" fmla="*/ 0 w 43891200"/>
                <a:gd name="connsiteY0" fmla="*/ 0 h 5887037"/>
                <a:gd name="connsiteX1" fmla="*/ 43891200 w 43891200"/>
                <a:gd name="connsiteY1" fmla="*/ 0 h 5887037"/>
                <a:gd name="connsiteX2" fmla="*/ 43814321 w 43891200"/>
                <a:gd name="connsiteY2" fmla="*/ 5887037 h 5887037"/>
                <a:gd name="connsiteX3" fmla="*/ 21423313 w 43891200"/>
                <a:gd name="connsiteY3" fmla="*/ 3012175 h 5887037"/>
                <a:gd name="connsiteX4" fmla="*/ 84664 w 43891200"/>
                <a:gd name="connsiteY4" fmla="*/ 5531673 h 5887037"/>
                <a:gd name="connsiteX5" fmla="*/ 0 w 43891200"/>
                <a:gd name="connsiteY5" fmla="*/ 0 h 5887037"/>
                <a:gd name="connsiteX0" fmla="*/ 0 w 43891200"/>
                <a:gd name="connsiteY0" fmla="*/ 0 h 5745966"/>
                <a:gd name="connsiteX1" fmla="*/ 43891200 w 43891200"/>
                <a:gd name="connsiteY1" fmla="*/ 0 h 5745966"/>
                <a:gd name="connsiteX2" fmla="*/ 43814319 w 43891200"/>
                <a:gd name="connsiteY2" fmla="*/ 5745966 h 5745966"/>
                <a:gd name="connsiteX3" fmla="*/ 21423313 w 43891200"/>
                <a:gd name="connsiteY3" fmla="*/ 3012175 h 5745966"/>
                <a:gd name="connsiteX4" fmla="*/ 84664 w 43891200"/>
                <a:gd name="connsiteY4" fmla="*/ 5531673 h 5745966"/>
                <a:gd name="connsiteX5" fmla="*/ 0 w 43891200"/>
                <a:gd name="connsiteY5" fmla="*/ 0 h 5745966"/>
                <a:gd name="connsiteX0" fmla="*/ 0 w 43891200"/>
                <a:gd name="connsiteY0" fmla="*/ 0 h 5774180"/>
                <a:gd name="connsiteX1" fmla="*/ 43891200 w 43891200"/>
                <a:gd name="connsiteY1" fmla="*/ 0 h 5774180"/>
                <a:gd name="connsiteX2" fmla="*/ 43814319 w 43891200"/>
                <a:gd name="connsiteY2" fmla="*/ 5774180 h 5774180"/>
                <a:gd name="connsiteX3" fmla="*/ 21423313 w 43891200"/>
                <a:gd name="connsiteY3" fmla="*/ 3012175 h 5774180"/>
                <a:gd name="connsiteX4" fmla="*/ 84664 w 43891200"/>
                <a:gd name="connsiteY4" fmla="*/ 5531673 h 5774180"/>
                <a:gd name="connsiteX5" fmla="*/ 0 w 43891200"/>
                <a:gd name="connsiteY5" fmla="*/ 0 h 5774180"/>
                <a:gd name="connsiteX0" fmla="*/ 6633 w 43897833"/>
                <a:gd name="connsiteY0" fmla="*/ 0 h 5774180"/>
                <a:gd name="connsiteX1" fmla="*/ 43897833 w 43897833"/>
                <a:gd name="connsiteY1" fmla="*/ 0 h 5774180"/>
                <a:gd name="connsiteX2" fmla="*/ 43820952 w 43897833"/>
                <a:gd name="connsiteY2" fmla="*/ 5774180 h 5774180"/>
                <a:gd name="connsiteX3" fmla="*/ 21429946 w 43897833"/>
                <a:gd name="connsiteY3" fmla="*/ 3012175 h 5774180"/>
                <a:gd name="connsiteX4" fmla="*/ 0 w 43897833"/>
                <a:gd name="connsiteY4" fmla="*/ 5757386 h 5774180"/>
                <a:gd name="connsiteX5" fmla="*/ 6633 w 43897833"/>
                <a:gd name="connsiteY5" fmla="*/ 0 h 5774180"/>
                <a:gd name="connsiteX0" fmla="*/ 6633 w 43897833"/>
                <a:gd name="connsiteY0" fmla="*/ 0 h 5785600"/>
                <a:gd name="connsiteX1" fmla="*/ 43897833 w 43897833"/>
                <a:gd name="connsiteY1" fmla="*/ 0 h 5785600"/>
                <a:gd name="connsiteX2" fmla="*/ 43820952 w 43897833"/>
                <a:gd name="connsiteY2" fmla="*/ 5774180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97833"/>
                <a:gd name="connsiteY0" fmla="*/ 0 h 5785600"/>
                <a:gd name="connsiteX1" fmla="*/ 43897833 w 43897833"/>
                <a:gd name="connsiteY1" fmla="*/ 0 h 5785600"/>
                <a:gd name="connsiteX2" fmla="*/ 43829914 w 43897833"/>
                <a:gd name="connsiteY2" fmla="*/ 5757562 h 5785600"/>
                <a:gd name="connsiteX3" fmla="*/ 21429946 w 43897833"/>
                <a:gd name="connsiteY3" fmla="*/ 3012175 h 5785600"/>
                <a:gd name="connsiteX4" fmla="*/ 0 w 43897833"/>
                <a:gd name="connsiteY4" fmla="*/ 5785600 h 5785600"/>
                <a:gd name="connsiteX5" fmla="*/ 6633 w 43897833"/>
                <a:gd name="connsiteY5" fmla="*/ 0 h 5785600"/>
                <a:gd name="connsiteX0" fmla="*/ 6633 w 43884390"/>
                <a:gd name="connsiteY0" fmla="*/ 4153 h 5789753"/>
                <a:gd name="connsiteX1" fmla="*/ 43884390 w 43884390"/>
                <a:gd name="connsiteY1" fmla="*/ 0 h 5789753"/>
                <a:gd name="connsiteX2" fmla="*/ 43829914 w 43884390"/>
                <a:gd name="connsiteY2" fmla="*/ 5761715 h 5789753"/>
                <a:gd name="connsiteX3" fmla="*/ 21429946 w 43884390"/>
                <a:gd name="connsiteY3" fmla="*/ 3016328 h 5789753"/>
                <a:gd name="connsiteX4" fmla="*/ 0 w 43884390"/>
                <a:gd name="connsiteY4" fmla="*/ 5789753 h 5789753"/>
                <a:gd name="connsiteX5" fmla="*/ 6633 w 43884390"/>
                <a:gd name="connsiteY5" fmla="*/ 4153 h 5789753"/>
                <a:gd name="connsiteX0" fmla="*/ 6633 w 43884392"/>
                <a:gd name="connsiteY0" fmla="*/ 0 h 5785600"/>
                <a:gd name="connsiteX1" fmla="*/ 43884392 w 43884392"/>
                <a:gd name="connsiteY1" fmla="*/ 1 h 5785600"/>
                <a:gd name="connsiteX2" fmla="*/ 43829914 w 43884392"/>
                <a:gd name="connsiteY2" fmla="*/ 5757562 h 5785600"/>
                <a:gd name="connsiteX3" fmla="*/ 21429946 w 43884392"/>
                <a:gd name="connsiteY3" fmla="*/ 3012175 h 5785600"/>
                <a:gd name="connsiteX4" fmla="*/ 0 w 43884392"/>
                <a:gd name="connsiteY4" fmla="*/ 5785600 h 5785600"/>
                <a:gd name="connsiteX5" fmla="*/ 6633 w 43884392"/>
                <a:gd name="connsiteY5" fmla="*/ 0 h 5785600"/>
                <a:gd name="connsiteX0" fmla="*/ 6633 w 43876785"/>
                <a:gd name="connsiteY0" fmla="*/ 7053 h 5792653"/>
                <a:gd name="connsiteX1" fmla="*/ 43876785 w 43876785"/>
                <a:gd name="connsiteY1" fmla="*/ 0 h 5792653"/>
                <a:gd name="connsiteX2" fmla="*/ 43829914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429946 w 43876785"/>
                <a:gd name="connsiteY3" fmla="*/ 3019228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852793 w 43876785"/>
                <a:gd name="connsiteY3" fmla="*/ 301922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64377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44088 w 43876785"/>
                <a:gd name="connsiteY3" fmla="*/ 3000419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792653"/>
                <a:gd name="connsiteX1" fmla="*/ 43876785 w 43876785"/>
                <a:gd name="connsiteY1" fmla="*/ 0 h 5792653"/>
                <a:gd name="connsiteX2" fmla="*/ 43826108 w 43876785"/>
                <a:gd name="connsiteY2" fmla="*/ 5764615 h 5792653"/>
                <a:gd name="connsiteX3" fmla="*/ 21923799 w 43876785"/>
                <a:gd name="connsiteY3" fmla="*/ 3009824 h 5792653"/>
                <a:gd name="connsiteX4" fmla="*/ 0 w 43876785"/>
                <a:gd name="connsiteY4" fmla="*/ 5792653 h 5792653"/>
                <a:gd name="connsiteX5" fmla="*/ 6633 w 43876785"/>
                <a:gd name="connsiteY5" fmla="*/ 7053 h 5792653"/>
                <a:gd name="connsiteX0" fmla="*/ 6633 w 43876785"/>
                <a:gd name="connsiteY0" fmla="*/ 7053 h 5801199"/>
                <a:gd name="connsiteX1" fmla="*/ 43876785 w 43876785"/>
                <a:gd name="connsiteY1" fmla="*/ 0 h 5801199"/>
                <a:gd name="connsiteX2" fmla="*/ 43831664 w 43876785"/>
                <a:gd name="connsiteY2" fmla="*/ 5801199 h 5801199"/>
                <a:gd name="connsiteX3" fmla="*/ 21923799 w 43876785"/>
                <a:gd name="connsiteY3" fmla="*/ 3009824 h 5801199"/>
                <a:gd name="connsiteX4" fmla="*/ 0 w 43876785"/>
                <a:gd name="connsiteY4" fmla="*/ 5792653 h 5801199"/>
                <a:gd name="connsiteX5" fmla="*/ 6633 w 43876785"/>
                <a:gd name="connsiteY5" fmla="*/ 7053 h 5801199"/>
                <a:gd name="connsiteX0" fmla="*/ 6633 w 43876785"/>
                <a:gd name="connsiteY0" fmla="*/ 7053 h 5811651"/>
                <a:gd name="connsiteX1" fmla="*/ 43876785 w 43876785"/>
                <a:gd name="connsiteY1" fmla="*/ 0 h 5811651"/>
                <a:gd name="connsiteX2" fmla="*/ 43826110 w 43876785"/>
                <a:gd name="connsiteY2" fmla="*/ 5811651 h 5811651"/>
                <a:gd name="connsiteX3" fmla="*/ 21923799 w 43876785"/>
                <a:gd name="connsiteY3" fmla="*/ 3009824 h 5811651"/>
                <a:gd name="connsiteX4" fmla="*/ 0 w 43876785"/>
                <a:gd name="connsiteY4" fmla="*/ 5792653 h 5811651"/>
                <a:gd name="connsiteX5" fmla="*/ 6633 w 43876785"/>
                <a:gd name="connsiteY5" fmla="*/ 7053 h 5811651"/>
                <a:gd name="connsiteX0" fmla="*/ -1 w 43870151"/>
                <a:gd name="connsiteY0" fmla="*/ 7053 h 5818785"/>
                <a:gd name="connsiteX1" fmla="*/ 43870151 w 43870151"/>
                <a:gd name="connsiteY1" fmla="*/ 0 h 5818785"/>
                <a:gd name="connsiteX2" fmla="*/ 43819476 w 43870151"/>
                <a:gd name="connsiteY2" fmla="*/ 5811651 h 5818785"/>
                <a:gd name="connsiteX3" fmla="*/ 21917165 w 43870151"/>
                <a:gd name="connsiteY3" fmla="*/ 3009824 h 5818785"/>
                <a:gd name="connsiteX4" fmla="*/ 4477 w 43870151"/>
                <a:gd name="connsiteY4" fmla="*/ 5818785 h 5818785"/>
                <a:gd name="connsiteX5" fmla="*/ -1 w 43870151"/>
                <a:gd name="connsiteY5" fmla="*/ 7053 h 5818785"/>
                <a:gd name="connsiteX0" fmla="*/ 239 w 43870391"/>
                <a:gd name="connsiteY0" fmla="*/ 7053 h 5814778"/>
                <a:gd name="connsiteX1" fmla="*/ 43870391 w 43870391"/>
                <a:gd name="connsiteY1" fmla="*/ 0 h 5814778"/>
                <a:gd name="connsiteX2" fmla="*/ 43819716 w 43870391"/>
                <a:gd name="connsiteY2" fmla="*/ 5811651 h 5814778"/>
                <a:gd name="connsiteX3" fmla="*/ 21917405 w 43870391"/>
                <a:gd name="connsiteY3" fmla="*/ 3009824 h 5814778"/>
                <a:gd name="connsiteX4" fmla="*/ 457 w 43870391"/>
                <a:gd name="connsiteY4" fmla="*/ 5814778 h 5814778"/>
                <a:gd name="connsiteX5" fmla="*/ 239 w 43870391"/>
                <a:gd name="connsiteY5" fmla="*/ 7053 h 5814778"/>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806763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70391"/>
                <a:gd name="connsiteY0" fmla="*/ 7053 h 5811651"/>
                <a:gd name="connsiteX1" fmla="*/ 43870391 w 43870391"/>
                <a:gd name="connsiteY1" fmla="*/ 0 h 5811651"/>
                <a:gd name="connsiteX2" fmla="*/ 43819716 w 43870391"/>
                <a:gd name="connsiteY2" fmla="*/ 5811651 h 5811651"/>
                <a:gd name="connsiteX3" fmla="*/ 21917405 w 43870391"/>
                <a:gd name="connsiteY3" fmla="*/ 3009824 h 5811651"/>
                <a:gd name="connsiteX4" fmla="*/ 457 w 43870391"/>
                <a:gd name="connsiteY4" fmla="*/ 5798748 h 5811651"/>
                <a:gd name="connsiteX5" fmla="*/ 239 w 43870391"/>
                <a:gd name="connsiteY5" fmla="*/ 7053 h 5811651"/>
                <a:gd name="connsiteX0" fmla="*/ 239 w 43842825"/>
                <a:gd name="connsiteY0" fmla="*/ 7053 h 5811651"/>
                <a:gd name="connsiteX1" fmla="*/ 43842825 w 43842825"/>
                <a:gd name="connsiteY1" fmla="*/ 0 h 5811651"/>
                <a:gd name="connsiteX2" fmla="*/ 43819716 w 43842825"/>
                <a:gd name="connsiteY2" fmla="*/ 5811651 h 5811651"/>
                <a:gd name="connsiteX3" fmla="*/ 21917405 w 43842825"/>
                <a:gd name="connsiteY3" fmla="*/ 3009824 h 5811651"/>
                <a:gd name="connsiteX4" fmla="*/ 457 w 43842825"/>
                <a:gd name="connsiteY4" fmla="*/ 5798748 h 5811651"/>
                <a:gd name="connsiteX5" fmla="*/ 239 w 43842825"/>
                <a:gd name="connsiteY5" fmla="*/ 7053 h 5811651"/>
                <a:gd name="connsiteX0" fmla="*/ 239 w 43824446"/>
                <a:gd name="connsiteY0" fmla="*/ 7053 h 5811651"/>
                <a:gd name="connsiteX1" fmla="*/ 43824446 w 43824446"/>
                <a:gd name="connsiteY1" fmla="*/ 0 h 5811651"/>
                <a:gd name="connsiteX2" fmla="*/ 43819716 w 43824446"/>
                <a:gd name="connsiteY2" fmla="*/ 5811651 h 5811651"/>
                <a:gd name="connsiteX3" fmla="*/ 21917405 w 43824446"/>
                <a:gd name="connsiteY3" fmla="*/ 3009824 h 5811651"/>
                <a:gd name="connsiteX4" fmla="*/ 457 w 43824446"/>
                <a:gd name="connsiteY4" fmla="*/ 5798748 h 5811651"/>
                <a:gd name="connsiteX5" fmla="*/ 239 w 43824446"/>
                <a:gd name="connsiteY5" fmla="*/ 7053 h 5811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824446" h="5811651">
                  <a:moveTo>
                    <a:pt x="239" y="7053"/>
                  </a:moveTo>
                  <a:lnTo>
                    <a:pt x="43824446" y="0"/>
                  </a:lnTo>
                  <a:cubicBezTo>
                    <a:pt x="43822869" y="1937217"/>
                    <a:pt x="43821293" y="3874434"/>
                    <a:pt x="43819716" y="5811651"/>
                  </a:cubicBezTo>
                  <a:cubicBezTo>
                    <a:pt x="38268362" y="4032785"/>
                    <a:pt x="30438085" y="2966157"/>
                    <a:pt x="21917405" y="3009824"/>
                  </a:cubicBezTo>
                  <a:cubicBezTo>
                    <a:pt x="14614291" y="3047251"/>
                    <a:pt x="6453731" y="3277510"/>
                    <a:pt x="457" y="5798748"/>
                  </a:cubicBezTo>
                  <a:cubicBezTo>
                    <a:pt x="-1036" y="3861504"/>
                    <a:pt x="1732" y="1944297"/>
                    <a:pt x="239" y="7053"/>
                  </a:cubicBezTo>
                  <a:close/>
                </a:path>
              </a:pathLst>
            </a:custGeom>
            <a:gradFill flip="none" rotWithShape="1">
              <a:gsLst>
                <a:gs pos="0">
                  <a:schemeClr val="accent6"/>
                </a:gs>
                <a:gs pos="100000">
                  <a:schemeClr val="accent4"/>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Rectangle 16"/>
            <p:cNvSpPr/>
            <p:nvPr userDrawn="1"/>
          </p:nvSpPr>
          <p:spPr>
            <a:xfrm>
              <a:off x="-4323" y="5744"/>
              <a:ext cx="27440229" cy="4555641"/>
            </a:xfrm>
            <a:custGeom>
              <a:avLst/>
              <a:gdLst>
                <a:gd name="connsiteX0" fmla="*/ 0 w 43891200"/>
                <a:gd name="connsiteY0" fmla="*/ 0 h 7027483"/>
                <a:gd name="connsiteX1" fmla="*/ 43891200 w 43891200"/>
                <a:gd name="connsiteY1" fmla="*/ 0 h 7027483"/>
                <a:gd name="connsiteX2" fmla="*/ 43891200 w 43891200"/>
                <a:gd name="connsiteY2" fmla="*/ 7027483 h 7027483"/>
                <a:gd name="connsiteX3" fmla="*/ 0 w 43891200"/>
                <a:gd name="connsiteY3" fmla="*/ 7027483 h 7027483"/>
                <a:gd name="connsiteX4" fmla="*/ 0 w 43891200"/>
                <a:gd name="connsiteY4"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617527 w 43891200"/>
                <a:gd name="connsiteY3" fmla="*/ 6999261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0 w 43891200"/>
                <a:gd name="connsiteY4" fmla="*/ 7027483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100503"/>
                <a:gd name="connsiteX1" fmla="*/ 43891200 w 43891200"/>
                <a:gd name="connsiteY1" fmla="*/ 0 h 7100503"/>
                <a:gd name="connsiteX2" fmla="*/ 43891200 w 43891200"/>
                <a:gd name="connsiteY2" fmla="*/ 7027483 h 7100503"/>
                <a:gd name="connsiteX3" fmla="*/ 21448200 w 43891200"/>
                <a:gd name="connsiteY3" fmla="*/ 3838305 h 7100503"/>
                <a:gd name="connsiteX4" fmla="*/ 28221 w 43891200"/>
                <a:gd name="connsiteY4" fmla="*/ 6688809 h 7100503"/>
                <a:gd name="connsiteX5" fmla="*/ 0 w 43891200"/>
                <a:gd name="connsiteY5" fmla="*/ 0 h 710050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891200"/>
                <a:gd name="connsiteY0" fmla="*/ 0 h 7027483"/>
                <a:gd name="connsiteX1" fmla="*/ 43891200 w 43891200"/>
                <a:gd name="connsiteY1" fmla="*/ 0 h 7027483"/>
                <a:gd name="connsiteX2" fmla="*/ 43891200 w 43891200"/>
                <a:gd name="connsiteY2" fmla="*/ 7027483 h 7027483"/>
                <a:gd name="connsiteX3" fmla="*/ 21448200 w 43891200"/>
                <a:gd name="connsiteY3" fmla="*/ 3838305 h 7027483"/>
                <a:gd name="connsiteX4" fmla="*/ 28221 w 43891200"/>
                <a:gd name="connsiteY4" fmla="*/ 6688809 h 7027483"/>
                <a:gd name="connsiteX5" fmla="*/ 0 w 43891200"/>
                <a:gd name="connsiteY5" fmla="*/ 0 h 7027483"/>
                <a:gd name="connsiteX0" fmla="*/ 0 w 43968081"/>
                <a:gd name="connsiteY0" fmla="*/ 0 h 6688809"/>
                <a:gd name="connsiteX1" fmla="*/ 43891200 w 43968081"/>
                <a:gd name="connsiteY1" fmla="*/ 0 h 6688809"/>
                <a:gd name="connsiteX2" fmla="*/ 43968081 w 43968081"/>
                <a:gd name="connsiteY2" fmla="*/ 6358199 h 6688809"/>
                <a:gd name="connsiteX3" fmla="*/ 21448200 w 43968081"/>
                <a:gd name="connsiteY3" fmla="*/ 3838305 h 6688809"/>
                <a:gd name="connsiteX4" fmla="*/ 28221 w 43968081"/>
                <a:gd name="connsiteY4" fmla="*/ 6688809 h 6688809"/>
                <a:gd name="connsiteX5" fmla="*/ 0 w 43968081"/>
                <a:gd name="connsiteY5" fmla="*/ 0 h 6688809"/>
                <a:gd name="connsiteX0" fmla="*/ 0 w 43891200"/>
                <a:gd name="connsiteY0" fmla="*/ 0 h 6688809"/>
                <a:gd name="connsiteX1" fmla="*/ 43891200 w 43891200"/>
                <a:gd name="connsiteY1" fmla="*/ 0 h 6688809"/>
                <a:gd name="connsiteX2" fmla="*/ 43793664 w 43891200"/>
                <a:gd name="connsiteY2" fmla="*/ 6218350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91200"/>
                <a:gd name="connsiteY0" fmla="*/ 0 h 6688809"/>
                <a:gd name="connsiteX1" fmla="*/ 43891200 w 43891200"/>
                <a:gd name="connsiteY1" fmla="*/ 0 h 6688809"/>
                <a:gd name="connsiteX2" fmla="*/ 43823938 w 43891200"/>
                <a:gd name="connsiteY2" fmla="*/ 6183672 h 6688809"/>
                <a:gd name="connsiteX3" fmla="*/ 21448200 w 43891200"/>
                <a:gd name="connsiteY3" fmla="*/ 3838305 h 6688809"/>
                <a:gd name="connsiteX4" fmla="*/ 28221 w 43891200"/>
                <a:gd name="connsiteY4" fmla="*/ 6688809 h 6688809"/>
                <a:gd name="connsiteX5" fmla="*/ 0 w 43891200"/>
                <a:gd name="connsiteY5" fmla="*/ 0 h 6688809"/>
                <a:gd name="connsiteX0" fmla="*/ 0 w 43823938"/>
                <a:gd name="connsiteY0" fmla="*/ 0 h 6688809"/>
                <a:gd name="connsiteX1" fmla="*/ 43800376 w 43823938"/>
                <a:gd name="connsiteY1" fmla="*/ 0 h 6688809"/>
                <a:gd name="connsiteX2" fmla="*/ 43823938 w 43823938"/>
                <a:gd name="connsiteY2" fmla="*/ 6183672 h 6688809"/>
                <a:gd name="connsiteX3" fmla="*/ 21448200 w 43823938"/>
                <a:gd name="connsiteY3" fmla="*/ 3838305 h 6688809"/>
                <a:gd name="connsiteX4" fmla="*/ 28221 w 43823938"/>
                <a:gd name="connsiteY4" fmla="*/ 6688809 h 6688809"/>
                <a:gd name="connsiteX5" fmla="*/ 0 w 43823938"/>
                <a:gd name="connsiteY5" fmla="*/ 0 h 6688809"/>
                <a:gd name="connsiteX0" fmla="*/ 0 w 43883631"/>
                <a:gd name="connsiteY0" fmla="*/ 0 h 6688809"/>
                <a:gd name="connsiteX1" fmla="*/ 43883631 w 43883631"/>
                <a:gd name="connsiteY1" fmla="*/ 41614 h 6688809"/>
                <a:gd name="connsiteX2" fmla="*/ 43823938 w 43883631"/>
                <a:gd name="connsiteY2" fmla="*/ 6183672 h 6688809"/>
                <a:gd name="connsiteX3" fmla="*/ 21448200 w 43883631"/>
                <a:gd name="connsiteY3" fmla="*/ 3838305 h 6688809"/>
                <a:gd name="connsiteX4" fmla="*/ 28221 w 43883631"/>
                <a:gd name="connsiteY4" fmla="*/ 6688809 h 6688809"/>
                <a:gd name="connsiteX5" fmla="*/ 0 w 43883631"/>
                <a:gd name="connsiteY5" fmla="*/ 0 h 6688809"/>
                <a:gd name="connsiteX0" fmla="*/ 0 w 43876062"/>
                <a:gd name="connsiteY0" fmla="*/ 0 h 6688809"/>
                <a:gd name="connsiteX1" fmla="*/ 43876062 w 43876062"/>
                <a:gd name="connsiteY1" fmla="*/ 6936 h 6688809"/>
                <a:gd name="connsiteX2" fmla="*/ 43823938 w 43876062"/>
                <a:gd name="connsiteY2" fmla="*/ 6183672 h 6688809"/>
                <a:gd name="connsiteX3" fmla="*/ 21448200 w 43876062"/>
                <a:gd name="connsiteY3" fmla="*/ 3838305 h 6688809"/>
                <a:gd name="connsiteX4" fmla="*/ 28221 w 43876062"/>
                <a:gd name="connsiteY4" fmla="*/ 6688809 h 6688809"/>
                <a:gd name="connsiteX5" fmla="*/ 0 w 43876062"/>
                <a:gd name="connsiteY5" fmla="*/ 0 h 6688809"/>
                <a:gd name="connsiteX0" fmla="*/ 0 w 43883634"/>
                <a:gd name="connsiteY0" fmla="*/ 6936 h 6695745"/>
                <a:gd name="connsiteX1" fmla="*/ 43883634 w 43883634"/>
                <a:gd name="connsiteY1" fmla="*/ 0 h 6695745"/>
                <a:gd name="connsiteX2" fmla="*/ 43823938 w 43883634"/>
                <a:gd name="connsiteY2" fmla="*/ 6190608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448200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6368 w 43883634"/>
                <a:gd name="connsiteY3" fmla="*/ 3845241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871047 w 43883634"/>
                <a:gd name="connsiteY3" fmla="*/ 3810016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82633 w 43883634"/>
                <a:gd name="connsiteY3" fmla="*/ 3782129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5745"/>
                <a:gd name="connsiteX1" fmla="*/ 43883634 w 43883634"/>
                <a:gd name="connsiteY1" fmla="*/ 0 h 6695745"/>
                <a:gd name="connsiteX2" fmla="*/ 43827740 w 43883634"/>
                <a:gd name="connsiteY2" fmla="*/ 6180150 h 6695745"/>
                <a:gd name="connsiteX3" fmla="*/ 21911623 w 43883634"/>
                <a:gd name="connsiteY3" fmla="*/ 3791425 h 6695745"/>
                <a:gd name="connsiteX4" fmla="*/ 28221 w 43883634"/>
                <a:gd name="connsiteY4" fmla="*/ 6695745 h 6695745"/>
                <a:gd name="connsiteX5" fmla="*/ 0 w 43883634"/>
                <a:gd name="connsiteY5" fmla="*/ 6936 h 6695745"/>
                <a:gd name="connsiteX0" fmla="*/ 0 w 43883634"/>
                <a:gd name="connsiteY0" fmla="*/ 6936 h 6691837"/>
                <a:gd name="connsiteX1" fmla="*/ 43883634 w 43883634"/>
                <a:gd name="connsiteY1" fmla="*/ 0 h 6691837"/>
                <a:gd name="connsiteX2" fmla="*/ 43827740 w 43883634"/>
                <a:gd name="connsiteY2" fmla="*/ 6180150 h 6691837"/>
                <a:gd name="connsiteX3" fmla="*/ 21911623 w 43883634"/>
                <a:gd name="connsiteY3" fmla="*/ 3791425 h 6691837"/>
                <a:gd name="connsiteX4" fmla="*/ 66513 w 43883634"/>
                <a:gd name="connsiteY4" fmla="*/ 6691837 h 6691837"/>
                <a:gd name="connsiteX5" fmla="*/ 0 w 43883634"/>
                <a:gd name="connsiteY5" fmla="*/ 6936 h 6691837"/>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40 w 43883634"/>
                <a:gd name="connsiteY2" fmla="*/ 6180150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0 w 43883634"/>
                <a:gd name="connsiteY0" fmla="*/ 6936 h 6695746"/>
                <a:gd name="connsiteX1" fmla="*/ 43883634 w 43883634"/>
                <a:gd name="connsiteY1" fmla="*/ 0 h 6695746"/>
                <a:gd name="connsiteX2" fmla="*/ 43827739 w 43883634"/>
                <a:gd name="connsiteY2" fmla="*/ 5777889 h 6695746"/>
                <a:gd name="connsiteX3" fmla="*/ 21911623 w 43883634"/>
                <a:gd name="connsiteY3" fmla="*/ 3791425 h 6695746"/>
                <a:gd name="connsiteX4" fmla="*/ 49494 w 43883634"/>
                <a:gd name="connsiteY4" fmla="*/ 6695746 h 6695746"/>
                <a:gd name="connsiteX5" fmla="*/ 0 w 43883634"/>
                <a:gd name="connsiteY5" fmla="*/ 6936 h 6695746"/>
                <a:gd name="connsiteX0" fmla="*/ 23933 w 43834140"/>
                <a:gd name="connsiteY0" fmla="*/ 15369 h 6695746"/>
                <a:gd name="connsiteX1" fmla="*/ 43834140 w 43834140"/>
                <a:gd name="connsiteY1" fmla="*/ 0 h 6695746"/>
                <a:gd name="connsiteX2" fmla="*/ 43778245 w 43834140"/>
                <a:gd name="connsiteY2" fmla="*/ 5777889 h 6695746"/>
                <a:gd name="connsiteX3" fmla="*/ 21862129 w 43834140"/>
                <a:gd name="connsiteY3" fmla="*/ 3791425 h 6695746"/>
                <a:gd name="connsiteX4" fmla="*/ 0 w 43834140"/>
                <a:gd name="connsiteY4" fmla="*/ 6695746 h 6695746"/>
                <a:gd name="connsiteX5" fmla="*/ 23933 w 43834140"/>
                <a:gd name="connsiteY5" fmla="*/ 15369 h 6695746"/>
                <a:gd name="connsiteX0" fmla="*/ 1414 w 43848334"/>
                <a:gd name="connsiteY0" fmla="*/ 15369 h 6695746"/>
                <a:gd name="connsiteX1" fmla="*/ 43848334 w 43848334"/>
                <a:gd name="connsiteY1" fmla="*/ 0 h 6695746"/>
                <a:gd name="connsiteX2" fmla="*/ 43792439 w 43848334"/>
                <a:gd name="connsiteY2" fmla="*/ 5777889 h 6695746"/>
                <a:gd name="connsiteX3" fmla="*/ 21876323 w 43848334"/>
                <a:gd name="connsiteY3" fmla="*/ 3791425 h 6695746"/>
                <a:gd name="connsiteX4" fmla="*/ 14194 w 43848334"/>
                <a:gd name="connsiteY4" fmla="*/ 6695746 h 6695746"/>
                <a:gd name="connsiteX5" fmla="*/ 1414 w 43848334"/>
                <a:gd name="connsiteY5" fmla="*/ 15369 h 6695746"/>
                <a:gd name="connsiteX0" fmla="*/ 1414 w 43792439"/>
                <a:gd name="connsiteY0" fmla="*/ 6936 h 6687313"/>
                <a:gd name="connsiteX1" fmla="*/ 43729019 w 43792439"/>
                <a:gd name="connsiteY1" fmla="*/ 0 h 6687313"/>
                <a:gd name="connsiteX2" fmla="*/ 43792439 w 43792439"/>
                <a:gd name="connsiteY2" fmla="*/ 5769456 h 6687313"/>
                <a:gd name="connsiteX3" fmla="*/ 21876323 w 43792439"/>
                <a:gd name="connsiteY3" fmla="*/ 3782992 h 6687313"/>
                <a:gd name="connsiteX4" fmla="*/ 14194 w 43792439"/>
                <a:gd name="connsiteY4" fmla="*/ 6687313 h 6687313"/>
                <a:gd name="connsiteX5" fmla="*/ 1414 w 43792439"/>
                <a:gd name="connsiteY5" fmla="*/ 6936 h 6687313"/>
                <a:gd name="connsiteX0" fmla="*/ 1414 w 43792439"/>
                <a:gd name="connsiteY0" fmla="*/ 0 h 6680377"/>
                <a:gd name="connsiteX1" fmla="*/ 43600524 w 43792439"/>
                <a:gd name="connsiteY1" fmla="*/ 77395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2439"/>
                <a:gd name="connsiteY0" fmla="*/ 0 h 6680377"/>
                <a:gd name="connsiteX1" fmla="*/ 43683128 w 43792439"/>
                <a:gd name="connsiteY1" fmla="*/ 119561 h 6680377"/>
                <a:gd name="connsiteX2" fmla="*/ 43792439 w 43792439"/>
                <a:gd name="connsiteY2" fmla="*/ 5762520 h 6680377"/>
                <a:gd name="connsiteX3" fmla="*/ 21876323 w 43792439"/>
                <a:gd name="connsiteY3" fmla="*/ 3776056 h 6680377"/>
                <a:gd name="connsiteX4" fmla="*/ 14194 w 43792439"/>
                <a:gd name="connsiteY4" fmla="*/ 6680377 h 6680377"/>
                <a:gd name="connsiteX5" fmla="*/ 1414 w 43792439"/>
                <a:gd name="connsiteY5" fmla="*/ 0 h 6680377"/>
                <a:gd name="connsiteX0" fmla="*/ 1414 w 43793267"/>
                <a:gd name="connsiteY0" fmla="*/ 0 h 6680377"/>
                <a:gd name="connsiteX1" fmla="*/ 43793267 w 43793267"/>
                <a:gd name="connsiteY1" fmla="*/ 1497 h 6680377"/>
                <a:gd name="connsiteX2" fmla="*/ 43792439 w 43793267"/>
                <a:gd name="connsiteY2" fmla="*/ 5762520 h 6680377"/>
                <a:gd name="connsiteX3" fmla="*/ 21876323 w 43793267"/>
                <a:gd name="connsiteY3" fmla="*/ 3776056 h 6680377"/>
                <a:gd name="connsiteX4" fmla="*/ 14194 w 43793267"/>
                <a:gd name="connsiteY4" fmla="*/ 6680377 h 6680377"/>
                <a:gd name="connsiteX5" fmla="*/ 1414 w 43793267"/>
                <a:gd name="connsiteY5" fmla="*/ 0 h 6680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793267" h="6680377">
                  <a:moveTo>
                    <a:pt x="1414" y="0"/>
                  </a:moveTo>
                  <a:lnTo>
                    <a:pt x="43793267" y="1497"/>
                  </a:lnTo>
                  <a:cubicBezTo>
                    <a:pt x="43793267" y="2343991"/>
                    <a:pt x="43792439" y="3420026"/>
                    <a:pt x="43792439" y="5762520"/>
                  </a:cubicBezTo>
                  <a:cubicBezTo>
                    <a:pt x="38990659" y="4549272"/>
                    <a:pt x="29172697" y="3623080"/>
                    <a:pt x="21876323" y="3776056"/>
                  </a:cubicBezTo>
                  <a:cubicBezTo>
                    <a:pt x="14579949" y="3929032"/>
                    <a:pt x="6467468" y="4159139"/>
                    <a:pt x="14194" y="6680377"/>
                  </a:cubicBezTo>
                  <a:cubicBezTo>
                    <a:pt x="22172" y="4453585"/>
                    <a:pt x="-6564" y="2226792"/>
                    <a:pt x="1414" y="0"/>
                  </a:cubicBezTo>
                  <a:close/>
                </a:path>
              </a:pathLst>
            </a:custGeom>
            <a:gradFill flip="none" rotWithShape="1">
              <a:gsLst>
                <a:gs pos="0">
                  <a:schemeClr val="accent6"/>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ectangle 15"/>
            <p:cNvSpPr/>
            <p:nvPr userDrawn="1"/>
          </p:nvSpPr>
          <p:spPr>
            <a:xfrm>
              <a:off x="-14192" y="1382"/>
              <a:ext cx="27451941" cy="4570666"/>
            </a:xfrm>
            <a:custGeom>
              <a:avLst/>
              <a:gdLst>
                <a:gd name="connsiteX0" fmla="*/ 0 w 43891200"/>
                <a:gd name="connsiteY0" fmla="*/ 0 h 2171777"/>
                <a:gd name="connsiteX1" fmla="*/ 43891200 w 43891200"/>
                <a:gd name="connsiteY1" fmla="*/ 0 h 2171777"/>
                <a:gd name="connsiteX2" fmla="*/ 43891200 w 43891200"/>
                <a:gd name="connsiteY2" fmla="*/ 2171777 h 2171777"/>
                <a:gd name="connsiteX3" fmla="*/ 0 w 43891200"/>
                <a:gd name="connsiteY3" fmla="*/ 2171777 h 2171777"/>
                <a:gd name="connsiteX4" fmla="*/ 0 w 43891200"/>
                <a:gd name="connsiteY4" fmla="*/ 0 h 2171777"/>
                <a:gd name="connsiteX0" fmla="*/ 0 w 43891200"/>
                <a:gd name="connsiteY0" fmla="*/ 0 h 2171777"/>
                <a:gd name="connsiteX1" fmla="*/ 43891200 w 43891200"/>
                <a:gd name="connsiteY1" fmla="*/ 0 h 2171777"/>
                <a:gd name="connsiteX2" fmla="*/ 43891200 w 43891200"/>
                <a:gd name="connsiteY2" fmla="*/ 2171777 h 2171777"/>
                <a:gd name="connsiteX3" fmla="*/ 21843298 w 43891200"/>
                <a:gd name="connsiteY3" fmla="*/ 2143554 h 2171777"/>
                <a:gd name="connsiteX4" fmla="*/ 0 w 43891200"/>
                <a:gd name="connsiteY4" fmla="*/ 2171777 h 2171777"/>
                <a:gd name="connsiteX5" fmla="*/ 0 w 43891200"/>
                <a:gd name="connsiteY5" fmla="*/ 0 h 2171777"/>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90029"/>
                <a:gd name="connsiteX1" fmla="*/ 43891200 w 43891200"/>
                <a:gd name="connsiteY1" fmla="*/ 0 h 5390029"/>
                <a:gd name="connsiteX2" fmla="*/ 43891200 w 43891200"/>
                <a:gd name="connsiteY2" fmla="*/ 2171777 h 5390029"/>
                <a:gd name="connsiteX3" fmla="*/ 21843298 w 43891200"/>
                <a:gd name="connsiteY3" fmla="*/ 2143554 h 5390029"/>
                <a:gd name="connsiteX4" fmla="*/ 28221 w 43891200"/>
                <a:gd name="connsiteY4" fmla="*/ 5360956 h 5390029"/>
                <a:gd name="connsiteX5" fmla="*/ 0 w 43891200"/>
                <a:gd name="connsiteY5" fmla="*/ 0 h 5390029"/>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2143554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691988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200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778314 w 43891200"/>
                <a:gd name="connsiteY2" fmla="*/ 2171777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60956"/>
                <a:gd name="connsiteX1" fmla="*/ 43891200 w 43891200"/>
                <a:gd name="connsiteY1" fmla="*/ 0 h 5360956"/>
                <a:gd name="connsiteX2" fmla="*/ 43891197 w 43891200"/>
                <a:gd name="connsiteY2" fmla="*/ 2143554 h 5360956"/>
                <a:gd name="connsiteX3" fmla="*/ 21843298 w 43891200"/>
                <a:gd name="connsiteY3" fmla="*/ 1381537 h 5360956"/>
                <a:gd name="connsiteX4" fmla="*/ 28221 w 43891200"/>
                <a:gd name="connsiteY4" fmla="*/ 5360956 h 5360956"/>
                <a:gd name="connsiteX5" fmla="*/ 0 w 43891200"/>
                <a:gd name="connsiteY5" fmla="*/ 0 h 5360956"/>
                <a:gd name="connsiteX0" fmla="*/ 0 w 43891200"/>
                <a:gd name="connsiteY0" fmla="*/ 0 h 5383162"/>
                <a:gd name="connsiteX1" fmla="*/ 43891200 w 43891200"/>
                <a:gd name="connsiteY1" fmla="*/ 0 h 5383162"/>
                <a:gd name="connsiteX2" fmla="*/ 43891197 w 43891200"/>
                <a:gd name="connsiteY2" fmla="*/ 2143554 h 5383162"/>
                <a:gd name="connsiteX3" fmla="*/ 21843298 w 43891200"/>
                <a:gd name="connsiteY3" fmla="*/ 1381537 h 5383162"/>
                <a:gd name="connsiteX4" fmla="*/ 12981 w 43891200"/>
                <a:gd name="connsiteY4" fmla="*/ 5383162 h 5383162"/>
                <a:gd name="connsiteX5" fmla="*/ 0 w 43891200"/>
                <a:gd name="connsiteY5" fmla="*/ 0 h 5383162"/>
                <a:gd name="connsiteX0" fmla="*/ 0 w 43891200"/>
                <a:gd name="connsiteY0" fmla="*/ 0 h 5353553"/>
                <a:gd name="connsiteX1" fmla="*/ 43891200 w 43891200"/>
                <a:gd name="connsiteY1" fmla="*/ 0 h 5353553"/>
                <a:gd name="connsiteX2" fmla="*/ 43891197 w 43891200"/>
                <a:gd name="connsiteY2" fmla="*/ 2143554 h 5353553"/>
                <a:gd name="connsiteX3" fmla="*/ 21843298 w 43891200"/>
                <a:gd name="connsiteY3" fmla="*/ 1381537 h 5353553"/>
                <a:gd name="connsiteX4" fmla="*/ 12981 w 43891200"/>
                <a:gd name="connsiteY4" fmla="*/ 5353553 h 5353553"/>
                <a:gd name="connsiteX5" fmla="*/ 0 w 43891200"/>
                <a:gd name="connsiteY5" fmla="*/ 0 h 5353553"/>
                <a:gd name="connsiteX0" fmla="*/ 0 w 43891200"/>
                <a:gd name="connsiteY0" fmla="*/ 0 h 5375759"/>
                <a:gd name="connsiteX1" fmla="*/ 43891200 w 43891200"/>
                <a:gd name="connsiteY1" fmla="*/ 0 h 5375759"/>
                <a:gd name="connsiteX2" fmla="*/ 43891197 w 43891200"/>
                <a:gd name="connsiteY2" fmla="*/ 2143554 h 5375759"/>
                <a:gd name="connsiteX3" fmla="*/ 21843298 w 43891200"/>
                <a:gd name="connsiteY3" fmla="*/ 1381537 h 5375759"/>
                <a:gd name="connsiteX4" fmla="*/ 2821 w 43891200"/>
                <a:gd name="connsiteY4" fmla="*/ 5375759 h 5375759"/>
                <a:gd name="connsiteX5" fmla="*/ 0 w 43891200"/>
                <a:gd name="connsiteY5" fmla="*/ 0 h 5375759"/>
                <a:gd name="connsiteX0" fmla="*/ 0 w 43891200"/>
                <a:gd name="connsiteY0" fmla="*/ 0 h 5391472"/>
                <a:gd name="connsiteX1" fmla="*/ 43891200 w 43891200"/>
                <a:gd name="connsiteY1" fmla="*/ 0 h 5391472"/>
                <a:gd name="connsiteX2" fmla="*/ 43891197 w 43891200"/>
                <a:gd name="connsiteY2" fmla="*/ 2143554 h 5391472"/>
                <a:gd name="connsiteX3" fmla="*/ 21843298 w 43891200"/>
                <a:gd name="connsiteY3" fmla="*/ 1381537 h 5391472"/>
                <a:gd name="connsiteX4" fmla="*/ 24143 w 43891200"/>
                <a:gd name="connsiteY4" fmla="*/ 5391472 h 5391472"/>
                <a:gd name="connsiteX5" fmla="*/ 0 w 43891200"/>
                <a:gd name="connsiteY5" fmla="*/ 0 h 5391472"/>
                <a:gd name="connsiteX0" fmla="*/ 0 w 43891200"/>
                <a:gd name="connsiteY0" fmla="*/ 0 h 5388329"/>
                <a:gd name="connsiteX1" fmla="*/ 43891200 w 43891200"/>
                <a:gd name="connsiteY1" fmla="*/ 0 h 5388329"/>
                <a:gd name="connsiteX2" fmla="*/ 43891197 w 43891200"/>
                <a:gd name="connsiteY2" fmla="*/ 2143554 h 5388329"/>
                <a:gd name="connsiteX3" fmla="*/ 21843298 w 43891200"/>
                <a:gd name="connsiteY3" fmla="*/ 1381537 h 5388329"/>
                <a:gd name="connsiteX4" fmla="*/ 11350 w 43891200"/>
                <a:gd name="connsiteY4" fmla="*/ 5388329 h 5388329"/>
                <a:gd name="connsiteX5" fmla="*/ 0 w 43891200"/>
                <a:gd name="connsiteY5" fmla="*/ 0 h 5388329"/>
                <a:gd name="connsiteX0" fmla="*/ 0 w 43918796"/>
                <a:gd name="connsiteY0" fmla="*/ 0 h 5388329"/>
                <a:gd name="connsiteX1" fmla="*/ 43918796 w 43918796"/>
                <a:gd name="connsiteY1" fmla="*/ 0 h 5388329"/>
                <a:gd name="connsiteX2" fmla="*/ 43918793 w 43918796"/>
                <a:gd name="connsiteY2" fmla="*/ 2143554 h 5388329"/>
                <a:gd name="connsiteX3" fmla="*/ 21870894 w 43918796"/>
                <a:gd name="connsiteY3" fmla="*/ 1381537 h 5388329"/>
                <a:gd name="connsiteX4" fmla="*/ 38946 w 43918796"/>
                <a:gd name="connsiteY4" fmla="*/ 5388329 h 5388329"/>
                <a:gd name="connsiteX5" fmla="*/ 0 w 43918796"/>
                <a:gd name="connsiteY5" fmla="*/ 0 h 5388329"/>
                <a:gd name="connsiteX0" fmla="*/ 0 w 43882001"/>
                <a:gd name="connsiteY0" fmla="*/ 6780 h 5388329"/>
                <a:gd name="connsiteX1" fmla="*/ 43882001 w 43882001"/>
                <a:gd name="connsiteY1" fmla="*/ 0 h 5388329"/>
                <a:gd name="connsiteX2" fmla="*/ 43881998 w 43882001"/>
                <a:gd name="connsiteY2" fmla="*/ 2143554 h 5388329"/>
                <a:gd name="connsiteX3" fmla="*/ 21834099 w 43882001"/>
                <a:gd name="connsiteY3" fmla="*/ 1381537 h 5388329"/>
                <a:gd name="connsiteX4" fmla="*/ 2151 w 43882001"/>
                <a:gd name="connsiteY4" fmla="*/ 5388329 h 5388329"/>
                <a:gd name="connsiteX5" fmla="*/ 0 w 43882001"/>
                <a:gd name="connsiteY5" fmla="*/ 6780 h 5388329"/>
                <a:gd name="connsiteX0" fmla="*/ 0 w 43909597"/>
                <a:gd name="connsiteY0" fmla="*/ 6780 h 5388329"/>
                <a:gd name="connsiteX1" fmla="*/ 43909597 w 43909597"/>
                <a:gd name="connsiteY1" fmla="*/ 0 h 5388329"/>
                <a:gd name="connsiteX2" fmla="*/ 43909594 w 43909597"/>
                <a:gd name="connsiteY2" fmla="*/ 2143554 h 5388329"/>
                <a:gd name="connsiteX3" fmla="*/ 21861695 w 43909597"/>
                <a:gd name="connsiteY3" fmla="*/ 1381537 h 5388329"/>
                <a:gd name="connsiteX4" fmla="*/ 29747 w 43909597"/>
                <a:gd name="connsiteY4" fmla="*/ 5388329 h 5388329"/>
                <a:gd name="connsiteX5" fmla="*/ 0 w 43909597"/>
                <a:gd name="connsiteY5" fmla="*/ 6780 h 5388329"/>
                <a:gd name="connsiteX0" fmla="*/ 16283 w 43879886"/>
                <a:gd name="connsiteY0" fmla="*/ 13560 h 5388329"/>
                <a:gd name="connsiteX1" fmla="*/ 43879886 w 43879886"/>
                <a:gd name="connsiteY1" fmla="*/ 0 h 5388329"/>
                <a:gd name="connsiteX2" fmla="*/ 43879883 w 43879886"/>
                <a:gd name="connsiteY2" fmla="*/ 2143554 h 5388329"/>
                <a:gd name="connsiteX3" fmla="*/ 21831984 w 43879886"/>
                <a:gd name="connsiteY3" fmla="*/ 1381537 h 5388329"/>
                <a:gd name="connsiteX4" fmla="*/ 36 w 43879886"/>
                <a:gd name="connsiteY4" fmla="*/ 5388329 h 5388329"/>
                <a:gd name="connsiteX5" fmla="*/ 16283 w 43879886"/>
                <a:gd name="connsiteY5" fmla="*/ 13560 h 5388329"/>
                <a:gd name="connsiteX0" fmla="*/ 7118 w 43879920"/>
                <a:gd name="connsiteY0" fmla="*/ 6780 h 5388329"/>
                <a:gd name="connsiteX1" fmla="*/ 43879920 w 43879920"/>
                <a:gd name="connsiteY1" fmla="*/ 0 h 5388329"/>
                <a:gd name="connsiteX2" fmla="*/ 43879917 w 43879920"/>
                <a:gd name="connsiteY2" fmla="*/ 2143554 h 5388329"/>
                <a:gd name="connsiteX3" fmla="*/ 21832018 w 43879920"/>
                <a:gd name="connsiteY3" fmla="*/ 1381537 h 5388329"/>
                <a:gd name="connsiteX4" fmla="*/ 70 w 43879920"/>
                <a:gd name="connsiteY4" fmla="*/ 5388329 h 5388329"/>
                <a:gd name="connsiteX5" fmla="*/ 7118 w 43879920"/>
                <a:gd name="connsiteY5" fmla="*/ 6780 h 5388329"/>
                <a:gd name="connsiteX0" fmla="*/ 0 w 43900399"/>
                <a:gd name="connsiteY0" fmla="*/ 0 h 5388329"/>
                <a:gd name="connsiteX1" fmla="*/ 43900399 w 43900399"/>
                <a:gd name="connsiteY1" fmla="*/ 0 h 5388329"/>
                <a:gd name="connsiteX2" fmla="*/ 43900396 w 43900399"/>
                <a:gd name="connsiteY2" fmla="*/ 2143554 h 5388329"/>
                <a:gd name="connsiteX3" fmla="*/ 21852497 w 43900399"/>
                <a:gd name="connsiteY3" fmla="*/ 1381537 h 5388329"/>
                <a:gd name="connsiteX4" fmla="*/ 20549 w 43900399"/>
                <a:gd name="connsiteY4" fmla="*/ 5388329 h 5388329"/>
                <a:gd name="connsiteX5" fmla="*/ 0 w 43900399"/>
                <a:gd name="connsiteY5" fmla="*/ 0 h 5388329"/>
                <a:gd name="connsiteX0" fmla="*/ 0 w 43900396"/>
                <a:gd name="connsiteY0" fmla="*/ 0 h 5388329"/>
                <a:gd name="connsiteX1" fmla="*/ 43854405 w 43900396"/>
                <a:gd name="connsiteY1" fmla="*/ 27119 h 5388329"/>
                <a:gd name="connsiteX2" fmla="*/ 43900396 w 43900396"/>
                <a:gd name="connsiteY2" fmla="*/ 2143554 h 5388329"/>
                <a:gd name="connsiteX3" fmla="*/ 21852497 w 43900396"/>
                <a:gd name="connsiteY3" fmla="*/ 1381537 h 5388329"/>
                <a:gd name="connsiteX4" fmla="*/ 20549 w 43900396"/>
                <a:gd name="connsiteY4" fmla="*/ 5388329 h 5388329"/>
                <a:gd name="connsiteX5" fmla="*/ 0 w 43900396"/>
                <a:gd name="connsiteY5" fmla="*/ 0 h 5388329"/>
                <a:gd name="connsiteX0" fmla="*/ 0 w 43900398"/>
                <a:gd name="connsiteY0" fmla="*/ 0 h 5388329"/>
                <a:gd name="connsiteX1" fmla="*/ 43900398 w 43900398"/>
                <a:gd name="connsiteY1" fmla="*/ 6780 h 5388329"/>
                <a:gd name="connsiteX2" fmla="*/ 43900396 w 43900398"/>
                <a:gd name="connsiteY2" fmla="*/ 2143554 h 5388329"/>
                <a:gd name="connsiteX3" fmla="*/ 21852497 w 43900398"/>
                <a:gd name="connsiteY3" fmla="*/ 1381537 h 5388329"/>
                <a:gd name="connsiteX4" fmla="*/ 20549 w 43900398"/>
                <a:gd name="connsiteY4" fmla="*/ 5388329 h 5388329"/>
                <a:gd name="connsiteX5" fmla="*/ 0 w 43900398"/>
                <a:gd name="connsiteY5" fmla="*/ 0 h 5388329"/>
                <a:gd name="connsiteX0" fmla="*/ 0 w 43909598"/>
                <a:gd name="connsiteY0" fmla="*/ 0 h 5388329"/>
                <a:gd name="connsiteX1" fmla="*/ 43909598 w 43909598"/>
                <a:gd name="connsiteY1" fmla="*/ 6780 h 5388329"/>
                <a:gd name="connsiteX2" fmla="*/ 43900396 w 43909598"/>
                <a:gd name="connsiteY2" fmla="*/ 2143554 h 5388329"/>
                <a:gd name="connsiteX3" fmla="*/ 21852497 w 43909598"/>
                <a:gd name="connsiteY3" fmla="*/ 1381537 h 5388329"/>
                <a:gd name="connsiteX4" fmla="*/ 20549 w 43909598"/>
                <a:gd name="connsiteY4" fmla="*/ 5388329 h 5388329"/>
                <a:gd name="connsiteX5" fmla="*/ 0 w 43909598"/>
                <a:gd name="connsiteY5" fmla="*/ 0 h 5388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909598" h="5388329">
                  <a:moveTo>
                    <a:pt x="0" y="0"/>
                  </a:moveTo>
                  <a:lnTo>
                    <a:pt x="43909598" y="6780"/>
                  </a:lnTo>
                  <a:cubicBezTo>
                    <a:pt x="43909597" y="719038"/>
                    <a:pt x="43900397" y="1431296"/>
                    <a:pt x="43900396" y="2143554"/>
                  </a:cubicBezTo>
                  <a:cubicBezTo>
                    <a:pt x="37284373" y="1358490"/>
                    <a:pt x="29162993" y="845303"/>
                    <a:pt x="21852497" y="1381537"/>
                  </a:cubicBezTo>
                  <a:cubicBezTo>
                    <a:pt x="14542001" y="1917771"/>
                    <a:pt x="6144574" y="2782191"/>
                    <a:pt x="20549" y="5388329"/>
                  </a:cubicBezTo>
                  <a:cubicBezTo>
                    <a:pt x="19609" y="3596409"/>
                    <a:pt x="940" y="1791920"/>
                    <a:pt x="0" y="0"/>
                  </a:cubicBezTo>
                  <a:close/>
                </a:path>
              </a:pathLst>
            </a:custGeom>
            <a:gradFill flip="none" rotWithShape="1">
              <a:gsLst>
                <a:gs pos="0">
                  <a:schemeClr val="tx2"/>
                </a:gs>
                <a:gs pos="100000">
                  <a:schemeClr val="accent1"/>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n>
                  <a:noFill/>
                </a:ln>
                <a:solidFill>
                  <a:schemeClr val="accent1"/>
                </a:solidFill>
              </a:endParaRPr>
            </a:p>
          </p:txBody>
        </p:sp>
      </p:grpSp>
      <p:sp>
        <p:nvSpPr>
          <p:cNvPr id="43" name="Text Box 14"/>
          <p:cNvSpPr txBox="1">
            <a:spLocks noChangeArrowheads="1"/>
          </p:cNvSpPr>
          <p:nvPr userDrawn="1"/>
        </p:nvSpPr>
        <p:spPr bwMode="auto">
          <a:xfrm>
            <a:off x="592166" y="15925671"/>
            <a:ext cx="2514600" cy="346822"/>
          </a:xfrm>
          <a:prstGeom prst="rect">
            <a:avLst/>
          </a:prstGeom>
          <a:noFill/>
          <a:ln w="9525">
            <a:noFill/>
            <a:miter lim="800000"/>
            <a:headEnd/>
            <a:tailEnd/>
          </a:ln>
          <a:effectLst/>
        </p:spPr>
        <p:txBody>
          <a:bodyPr lIns="91263" tIns="45623" rIns="91263" bIns="45623">
            <a:spAutoFit/>
          </a:bodyPr>
          <a:lstStyle/>
          <a:p>
            <a:pPr eaLnBrk="0" hangingPunct="0">
              <a:lnSpc>
                <a:spcPct val="65000"/>
              </a:lnSpc>
              <a:spcBef>
                <a:spcPct val="50000"/>
              </a:spcBef>
              <a:defRPr/>
            </a:pPr>
            <a:r>
              <a:rPr lang="en-US" sz="600" b="1" dirty="0">
                <a:solidFill>
                  <a:schemeClr val="bg1">
                    <a:lumMod val="75000"/>
                  </a:schemeClr>
                </a:solidFill>
                <a:latin typeface="Arial" charset="0"/>
              </a:rPr>
              <a:t>RESEARCH POSTER PRESENTATION DESIGN © 2015</a:t>
            </a:r>
          </a:p>
          <a:p>
            <a:pPr eaLnBrk="0" hangingPunct="0">
              <a:lnSpc>
                <a:spcPct val="65000"/>
              </a:lnSpc>
              <a:spcBef>
                <a:spcPct val="50000"/>
              </a:spcBef>
              <a:defRPr/>
            </a:pPr>
            <a:r>
              <a:rPr lang="en-US" sz="1100" b="1" dirty="0">
                <a:solidFill>
                  <a:schemeClr val="bg1">
                    <a:lumMod val="75000"/>
                  </a:schemeClr>
                </a:solidFill>
                <a:latin typeface="Arial" charset="0"/>
              </a:rPr>
              <a:t>www.PosterPresentations.com</a:t>
            </a: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ctr" defTabSz="2507943" rtl="0" eaLnBrk="1" latinLnBrk="0" hangingPunct="1">
        <a:spcBef>
          <a:spcPct val="0"/>
        </a:spcBef>
        <a:buNone/>
        <a:defRPr sz="5000" kern="1200">
          <a:solidFill>
            <a:schemeClr val="bg1"/>
          </a:solidFill>
          <a:latin typeface="Trebuchet MS" pitchFamily="34" charset="0"/>
          <a:ea typeface="+mj-ea"/>
          <a:cs typeface="+mj-cs"/>
        </a:defRPr>
      </a:lvl1pPr>
    </p:titleStyle>
    <p:bodyStyle>
      <a:lvl1pPr marL="940479" indent="-940479" algn="l" defTabSz="2507943" rtl="0" eaLnBrk="1" latinLnBrk="0" hangingPunct="1">
        <a:spcBef>
          <a:spcPct val="20000"/>
        </a:spcBef>
        <a:buFont typeface="Arial" pitchFamily="34" charset="0"/>
        <a:buChar char="•"/>
        <a:defRPr sz="8800" kern="1200">
          <a:solidFill>
            <a:schemeClr val="tx1"/>
          </a:solidFill>
          <a:latin typeface="+mn-lt"/>
          <a:ea typeface="+mn-ea"/>
          <a:cs typeface="+mn-cs"/>
        </a:defRPr>
      </a:lvl1pPr>
      <a:lvl2pPr marL="2037704" indent="-783732" algn="l" defTabSz="2507943" rtl="0" eaLnBrk="1" latinLnBrk="0" hangingPunct="1">
        <a:spcBef>
          <a:spcPct val="20000"/>
        </a:spcBef>
        <a:buFont typeface="Arial" pitchFamily="34" charset="0"/>
        <a:buChar char="–"/>
        <a:defRPr sz="7700" kern="1200">
          <a:solidFill>
            <a:schemeClr val="tx1"/>
          </a:solidFill>
          <a:latin typeface="+mn-lt"/>
          <a:ea typeface="+mn-ea"/>
          <a:cs typeface="+mn-cs"/>
        </a:defRPr>
      </a:lvl2pPr>
      <a:lvl3pPr marL="3134929" indent="-626986" algn="l" defTabSz="2507943" rtl="0" eaLnBrk="1" latinLnBrk="0" hangingPunct="1">
        <a:spcBef>
          <a:spcPct val="20000"/>
        </a:spcBef>
        <a:buFont typeface="Arial" pitchFamily="34" charset="0"/>
        <a:buChar char="•"/>
        <a:defRPr sz="6600" kern="1200">
          <a:solidFill>
            <a:schemeClr val="tx1"/>
          </a:solidFill>
          <a:latin typeface="+mn-lt"/>
          <a:ea typeface="+mn-ea"/>
          <a:cs typeface="+mn-cs"/>
        </a:defRPr>
      </a:lvl3pPr>
      <a:lvl4pPr marL="4388901"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4pPr>
      <a:lvl5pPr marL="5642872"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p:bodyStyle>
    <p:otherStyle>
      <a:defPPr>
        <a:defRPr lang="en-US"/>
      </a:defPPr>
      <a:lvl1pPr marL="0" algn="l" defTabSz="2507943" rtl="0" eaLnBrk="1" latinLnBrk="0" hangingPunct="1">
        <a:defRPr sz="4900" kern="1200">
          <a:solidFill>
            <a:schemeClr val="tx1"/>
          </a:solidFill>
          <a:latin typeface="+mn-lt"/>
          <a:ea typeface="+mn-ea"/>
          <a:cs typeface="+mn-cs"/>
        </a:defRPr>
      </a:lvl1pPr>
      <a:lvl2pPr marL="1253972" algn="l" defTabSz="2507943" rtl="0" eaLnBrk="1" latinLnBrk="0" hangingPunct="1">
        <a:defRPr sz="4900" kern="1200">
          <a:solidFill>
            <a:schemeClr val="tx1"/>
          </a:solidFill>
          <a:latin typeface="+mn-lt"/>
          <a:ea typeface="+mn-ea"/>
          <a:cs typeface="+mn-cs"/>
        </a:defRPr>
      </a:lvl2pPr>
      <a:lvl3pPr marL="2507943" algn="l" defTabSz="2507943" rtl="0" eaLnBrk="1" latinLnBrk="0" hangingPunct="1">
        <a:defRPr sz="4900" kern="1200">
          <a:solidFill>
            <a:schemeClr val="tx1"/>
          </a:solidFill>
          <a:latin typeface="+mn-lt"/>
          <a:ea typeface="+mn-ea"/>
          <a:cs typeface="+mn-cs"/>
        </a:defRPr>
      </a:lvl3pPr>
      <a:lvl4pPr marL="3761915" algn="l" defTabSz="2507943" rtl="0" eaLnBrk="1" latinLnBrk="0" hangingPunct="1">
        <a:defRPr sz="4900" kern="1200">
          <a:solidFill>
            <a:schemeClr val="tx1"/>
          </a:solidFill>
          <a:latin typeface="+mn-lt"/>
          <a:ea typeface="+mn-ea"/>
          <a:cs typeface="+mn-cs"/>
        </a:defRPr>
      </a:lvl4pPr>
      <a:lvl5pPr marL="5015886" algn="l" defTabSz="2507943" rtl="0" eaLnBrk="1" latinLnBrk="0" hangingPunct="1">
        <a:defRPr sz="4900" kern="1200">
          <a:solidFill>
            <a:schemeClr val="tx1"/>
          </a:solidFill>
          <a:latin typeface="+mn-lt"/>
          <a:ea typeface="+mn-ea"/>
          <a:cs typeface="+mn-cs"/>
        </a:defRPr>
      </a:lvl5pPr>
      <a:lvl6pPr marL="6269858" algn="l" defTabSz="2507943" rtl="0" eaLnBrk="1" latinLnBrk="0" hangingPunct="1">
        <a:defRPr sz="4900" kern="1200">
          <a:solidFill>
            <a:schemeClr val="tx1"/>
          </a:solidFill>
          <a:latin typeface="+mn-lt"/>
          <a:ea typeface="+mn-ea"/>
          <a:cs typeface="+mn-cs"/>
        </a:defRPr>
      </a:lvl6pPr>
      <a:lvl7pPr marL="7523830" algn="l" defTabSz="2507943" rtl="0" eaLnBrk="1" latinLnBrk="0" hangingPunct="1">
        <a:defRPr sz="4900" kern="1200">
          <a:solidFill>
            <a:schemeClr val="tx1"/>
          </a:solidFill>
          <a:latin typeface="+mn-lt"/>
          <a:ea typeface="+mn-ea"/>
          <a:cs typeface="+mn-cs"/>
        </a:defRPr>
      </a:lvl7pPr>
      <a:lvl8pPr marL="8777801" algn="l" defTabSz="2507943" rtl="0" eaLnBrk="1" latinLnBrk="0" hangingPunct="1">
        <a:defRPr sz="4900" kern="1200">
          <a:solidFill>
            <a:schemeClr val="tx1"/>
          </a:solidFill>
          <a:latin typeface="+mn-lt"/>
          <a:ea typeface="+mn-ea"/>
          <a:cs typeface="+mn-cs"/>
        </a:defRPr>
      </a:lvl8pPr>
      <a:lvl9pPr marL="10031773" algn="l" defTabSz="2507943" rtl="0" eaLnBrk="1" latinLnBrk="0" hangingPunct="1">
        <a:defRPr sz="4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p:cNvSpPr>
            <a:spLocks noGrp="1"/>
          </p:cNvSpPr>
          <p:nvPr>
            <p:ph type="body" sz="quarter" idx="10"/>
          </p:nvPr>
        </p:nvSpPr>
        <p:spPr>
          <a:xfrm>
            <a:off x="568308" y="3474760"/>
            <a:ext cx="6285508" cy="7394978"/>
          </a:xfrm>
        </p:spPr>
        <p:txBody>
          <a:bodyPr/>
          <a:lstStyle/>
          <a:p>
            <a:pPr>
              <a:lnSpc>
                <a:spcPct val="150000"/>
              </a:lnSpc>
            </a:pPr>
            <a:r>
              <a:rPr lang="en-US" i="1" dirty="0"/>
              <a:t>Some bodies and some minds are favored over others, by design…. </a:t>
            </a:r>
            <a:endParaRPr lang="en-US" dirty="0"/>
          </a:p>
          <a:p>
            <a:pPr>
              <a:lnSpc>
                <a:spcPct val="150000"/>
              </a:lnSpc>
            </a:pPr>
            <a:r>
              <a:rPr lang="en-US" i="1" dirty="0"/>
              <a:t>Physical and social barriers, attitudes, beliefs, and assumptions produce disability.</a:t>
            </a:r>
            <a:r>
              <a:rPr lang="en-US" dirty="0"/>
              <a:t> (Ware, 2016) </a:t>
            </a:r>
          </a:p>
          <a:p>
            <a:pPr>
              <a:lnSpc>
                <a:spcPct val="150000"/>
              </a:lnSpc>
            </a:pPr>
            <a:r>
              <a:rPr lang="en-US" dirty="0"/>
              <a:t>The quote above from the video </a:t>
            </a:r>
            <a:r>
              <a:rPr lang="en-US" i="1" dirty="0"/>
              <a:t>To Imagine Disability Otherwise</a:t>
            </a:r>
            <a:r>
              <a:rPr lang="en-US" dirty="0"/>
              <a:t>, emphasizes the urgent need to acknowledge that understandings of disability in higher education can evolve by, as Ware explained, “sparking a conversation about disability in higher education” through a cultural lens (Ware, 2016). Historically, students with learning disabilities have faced challenges of low expectations and segregation in K-12 education, as compared to the mainstream nondisabled student population (</a:t>
            </a:r>
            <a:r>
              <a:rPr lang="en-US" dirty="0" err="1"/>
              <a:t>Stolz</a:t>
            </a:r>
            <a:r>
              <a:rPr lang="en-US" dirty="0"/>
              <a:t>, 2010). Although, in the last few decades there has been documentation and witness to a change in attitude regarding disability in schools (</a:t>
            </a:r>
            <a:r>
              <a:rPr lang="en-US" dirty="0" err="1"/>
              <a:t>Hadodo</a:t>
            </a:r>
            <a:r>
              <a:rPr lang="en-US" dirty="0"/>
              <a:t> &amp; Lane, 2014; Lane, 2015), still, such students face obstacles while accomplishing academic objectives in elementary, secondary, and postsecondary education (</a:t>
            </a:r>
            <a:r>
              <a:rPr lang="en-US" dirty="0" err="1"/>
              <a:t>Hadodo</a:t>
            </a:r>
            <a:r>
              <a:rPr lang="en-US" dirty="0"/>
              <a:t> &amp; Lane, 2014; Lane, 2015; </a:t>
            </a:r>
            <a:r>
              <a:rPr lang="en-US" dirty="0" err="1"/>
              <a:t>Stolz</a:t>
            </a:r>
            <a:r>
              <a:rPr lang="en-US" dirty="0"/>
              <a:t> 2010). As K-12 schooling prepares students with disabilities for life beyond high school, </a:t>
            </a:r>
            <a:r>
              <a:rPr lang="en-US" dirty="0" err="1"/>
              <a:t>Stolz</a:t>
            </a:r>
            <a:r>
              <a:rPr lang="en-US" dirty="0"/>
              <a:t> explained that students with disabilities experience barriers in higher education as well. However, it is unknown what factors contribute to the success of students with disabilities, specifically learning disabilities, in higher education. Attention to this issue is on a global scale (Lane, 2015). The proposed study will explore the factors that affect faculty members’ ability and willingness to accommodate the access needs of students with learning disabilities in higher education.</a:t>
            </a:r>
          </a:p>
          <a:p>
            <a:endParaRPr lang="en-US" dirty="0"/>
          </a:p>
        </p:txBody>
      </p:sp>
      <p:sp>
        <p:nvSpPr>
          <p:cNvPr id="20" name="Text Placeholder 19"/>
          <p:cNvSpPr>
            <a:spLocks noGrp="1"/>
          </p:cNvSpPr>
          <p:nvPr>
            <p:ph type="body" sz="quarter" idx="11"/>
          </p:nvPr>
        </p:nvSpPr>
        <p:spPr>
          <a:xfrm>
            <a:off x="570789" y="3069182"/>
            <a:ext cx="6280547" cy="428684"/>
          </a:xfrm>
        </p:spPr>
        <p:txBody>
          <a:bodyPr/>
          <a:lstStyle/>
          <a:p>
            <a:r>
              <a:rPr lang="en-US" dirty="0"/>
              <a:t>INTRODUCTION</a:t>
            </a:r>
          </a:p>
        </p:txBody>
      </p:sp>
      <p:sp>
        <p:nvSpPr>
          <p:cNvPr id="21" name="Text Placeholder 20"/>
          <p:cNvSpPr>
            <a:spLocks noGrp="1"/>
          </p:cNvSpPr>
          <p:nvPr>
            <p:ph type="body" sz="quarter" idx="19"/>
          </p:nvPr>
        </p:nvSpPr>
        <p:spPr>
          <a:xfrm>
            <a:off x="567812" y="11413052"/>
            <a:ext cx="6286500" cy="3133555"/>
          </a:xfrm>
        </p:spPr>
        <p:txBody>
          <a:bodyPr/>
          <a:lstStyle/>
          <a:p>
            <a:pPr>
              <a:lnSpc>
                <a:spcPct val="150000"/>
              </a:lnSpc>
            </a:pPr>
            <a:r>
              <a:rPr lang="en-US" dirty="0"/>
              <a:t>It is not known to what extent the growing number of students with learning disabilities enrolling in higher educational institutions is a positive development, yet it poses challenges and highlights the need to explore factors identified by higher education faculty that may affect students with disabilities’ ability to successfully complete their degree programs. The literature suggests that faculty members play an important role in determining the academic success or failure of such students. Hence it is important to explore the factors that shape higher education faculty members’ ability and willingness to accommodate students with learning disabilities in higher education. </a:t>
            </a:r>
          </a:p>
        </p:txBody>
      </p:sp>
      <p:sp>
        <p:nvSpPr>
          <p:cNvPr id="22" name="Text Placeholder 21"/>
          <p:cNvSpPr>
            <a:spLocks noGrp="1"/>
          </p:cNvSpPr>
          <p:nvPr>
            <p:ph type="body" sz="quarter" idx="20"/>
          </p:nvPr>
        </p:nvSpPr>
        <p:spPr>
          <a:xfrm>
            <a:off x="570293" y="10923081"/>
            <a:ext cx="6281539" cy="428684"/>
          </a:xfrm>
        </p:spPr>
        <p:txBody>
          <a:bodyPr/>
          <a:lstStyle/>
          <a:p>
            <a:r>
              <a:rPr lang="en-US" dirty="0"/>
              <a:t>PROBLEM STATEMENT / OBJECTIVES</a:t>
            </a:r>
          </a:p>
        </p:txBody>
      </p:sp>
      <p:sp>
        <p:nvSpPr>
          <p:cNvPr id="23" name="Text Placeholder 22"/>
          <p:cNvSpPr>
            <a:spLocks noGrp="1"/>
          </p:cNvSpPr>
          <p:nvPr>
            <p:ph type="body" sz="quarter" idx="21"/>
          </p:nvPr>
        </p:nvSpPr>
        <p:spPr>
          <a:xfrm>
            <a:off x="7250945" y="3655985"/>
            <a:ext cx="12950030" cy="8623007"/>
          </a:xfrm>
        </p:spPr>
        <p:txBody>
          <a:bodyPr/>
          <a:lstStyle/>
          <a:p>
            <a:r>
              <a:rPr lang="en-US" dirty="0"/>
              <a:t>The rationale for choosing the qualitative research approach is that it will enable me, the researcher, to explore in detail higher education faculty members’ perceptions of accommodations. The qualitative research approach will allow me to collect in-depth information from participating faculty members and explore factors that influence their behavior toward accommodation needs (also known in the field as “special needs”) of students with learning disabilities. Detailed discussion with interviewees and data analysis without rigid quantitative interpretive restrictions will enhance the overall in-depth research quality. I will explore the interviewees’ opinions without imposing methodological limits, resulting in more enriched and meaningful insights. A guide for conducting semi-structured interviews will be developed based on the in-depth analysis of existing related literature. The interview guide will provide an overall direction to the discussion with interviewees; however, structure will be loosely followed to use a probing strategy. Qualitative semi-structured interviewing techniques will enable me to increase consistency in hopes of making a significant contribution to the existing body of knowledge on this topic. </a:t>
            </a:r>
          </a:p>
          <a:p>
            <a:r>
              <a:rPr lang="en-US" b="1" dirty="0"/>
              <a:t>Data Collection</a:t>
            </a:r>
            <a:endParaRPr lang="en-US" dirty="0"/>
          </a:p>
          <a:p>
            <a:r>
              <a:rPr lang="en-US" dirty="0"/>
              <a:t>The methodology of my study uses Qualitative methods, and the data collection tools are semi-structured interview and Elite interview protocols.</a:t>
            </a:r>
          </a:p>
          <a:p>
            <a:r>
              <a:rPr lang="en-US" b="1" dirty="0"/>
              <a:t>Sample Recruitment and Selection</a:t>
            </a:r>
            <a:endParaRPr lang="en-US" dirty="0"/>
          </a:p>
          <a:p>
            <a:r>
              <a:rPr lang="en-US" dirty="0"/>
              <a:t>A validation recruitment letter ,professor recruitment letter, and Elite recruitment ,were sent via email utilizing publicly available email addresses.                                                                              </a:t>
            </a:r>
          </a:p>
          <a:p>
            <a:r>
              <a:rPr lang="en-US" dirty="0"/>
              <a:t>The sample size was 2 validation study participant, 10 full time faculty members, and one elite interviewee.  </a:t>
            </a:r>
          </a:p>
          <a:p>
            <a:r>
              <a:rPr lang="en-US" b="1" dirty="0"/>
              <a:t>Faculty Participant Recruitment (completed)</a:t>
            </a:r>
            <a:endParaRPr lang="en-US" dirty="0"/>
          </a:p>
          <a:p>
            <a:r>
              <a:rPr lang="en-US" dirty="0">
                <a:solidFill>
                  <a:schemeClr val="tx1">
                    <a:lumMod val="95000"/>
                    <a:lumOff val="5000"/>
                  </a:schemeClr>
                </a:solidFill>
              </a:rPr>
              <a:t>The inclusionary criteria helped to determine and define the professor interviewees for the purposes of recruitment and explanation for the university’s IRB. I selected higher education faculty participants from universities that met the inclusionary criteria listed in Table 2, and who are willing to be interviewed either face-to-face or via phone. </a:t>
            </a:r>
          </a:p>
          <a:p>
            <a:r>
              <a:rPr lang="en-US" dirty="0"/>
              <a:t>Next, I contacted the institutions via their public websites and used their website search functions to identify their colleges to determine if they have undergraduate and graduate programs, and then to identify the full-time faculty (e.g., Meet the Faculty). I e-mailed the Higher Education faculty members who are publicly listed and specifically defined by the Higher Learning Commission. I contacted all participants initially through an e-mail message for interest in participating. Potential risks for study participants were estimated to be minimal and would involve possible minimal stress associated with discussing personal views and perceptions. Breach of confidentiality is also identified as a potential risk. </a:t>
            </a:r>
          </a:p>
          <a:p>
            <a:r>
              <a:rPr lang="en-US" b="1" dirty="0"/>
              <a:t>Elite Interview Recruitment (in progress)</a:t>
            </a:r>
            <a:endParaRPr lang="en-US" dirty="0"/>
          </a:p>
          <a:p>
            <a:r>
              <a:rPr lang="en-US" dirty="0"/>
              <a:t>To recruit the individual for the elite interview, I will use purposive sampling due to the limited pool of candidates. I contacted two individuals who met the inclusionary criteria to determine their willingness to participate in an interview. First, I will contact them via e-mail and if there is no response after 1 week, I will contact them via phone (see Appendix C for the Elite Interview Recruitment Invitational E-mail Message and Informed Consent Letter). Screening possible candidates was not necessary since their qualifications were publicly established and their contact information was publicly available.  </a:t>
            </a:r>
          </a:p>
          <a:p>
            <a:r>
              <a:rPr lang="en-US" dirty="0"/>
              <a:t>Regarding content validity measures, I will conduct a validation study of two professors to review the interview protocol’s content (see Appendix E for the Validation Semi-Structured Interview Guide). I will use convenience sampling (</a:t>
            </a:r>
            <a:r>
              <a:rPr lang="en-US" dirty="0" err="1"/>
              <a:t>Trochim</a:t>
            </a:r>
            <a:r>
              <a:rPr lang="en-US" dirty="0"/>
              <a:t>, 2001) due to the limited sample size. Two professors will be recruited to review the interview protocol. They will be asked to provide feedback related to the clarity of the questions and their relevance to the research questions. Based on their responses, I will discuss any relevant revisions with my committee. </a:t>
            </a:r>
          </a:p>
          <a:p>
            <a:r>
              <a:rPr lang="en-US" dirty="0"/>
              <a:t>I will contact two special education professors by e-mail to seek their participation in the validation study. I will gain access to e-mail addresses via their public websites. I will send a follow-up request after 2 weeks (Edwards et al., 1997). The main purpose of conducting the validation study is to decrease threats to validity that are likely in question development. Obtaining this type of feedback addressed threats to validity related to instrumentation and participant attitude (</a:t>
            </a:r>
            <a:r>
              <a:rPr lang="en-US" dirty="0" err="1"/>
              <a:t>Trochim</a:t>
            </a:r>
            <a:r>
              <a:rPr lang="en-US" dirty="0"/>
              <a:t>, 2001).</a:t>
            </a:r>
          </a:p>
          <a:p>
            <a:endParaRPr lang="en-US" dirty="0"/>
          </a:p>
          <a:p>
            <a:endParaRPr lang="en-US" dirty="0"/>
          </a:p>
        </p:txBody>
      </p:sp>
      <p:sp>
        <p:nvSpPr>
          <p:cNvPr id="24" name="Text Placeholder 23"/>
          <p:cNvSpPr>
            <a:spLocks noGrp="1"/>
          </p:cNvSpPr>
          <p:nvPr>
            <p:ph type="body" sz="quarter" idx="22"/>
          </p:nvPr>
        </p:nvSpPr>
        <p:spPr>
          <a:xfrm>
            <a:off x="7241977" y="3116630"/>
            <a:ext cx="12950031" cy="428684"/>
          </a:xfrm>
        </p:spPr>
        <p:txBody>
          <a:bodyPr/>
          <a:lstStyle/>
          <a:p>
            <a:r>
              <a:rPr lang="en-US" dirty="0" smtClean="0"/>
              <a:t>METHODS</a:t>
            </a:r>
            <a:endParaRPr lang="en-US" dirty="0"/>
          </a:p>
        </p:txBody>
      </p:sp>
      <p:sp>
        <p:nvSpPr>
          <p:cNvPr id="25" name="Text Placeholder 24"/>
          <p:cNvSpPr>
            <a:spLocks noGrp="1"/>
          </p:cNvSpPr>
          <p:nvPr>
            <p:ph type="body" sz="quarter" idx="23"/>
          </p:nvPr>
        </p:nvSpPr>
        <p:spPr>
          <a:xfrm>
            <a:off x="7279050" y="12602061"/>
            <a:ext cx="12950031" cy="2159699"/>
          </a:xfrm>
        </p:spPr>
        <p:txBody>
          <a:bodyPr/>
          <a:lstStyle/>
          <a:p>
            <a:r>
              <a:rPr lang="en-US" dirty="0"/>
              <a:t>1.       Participants provided a range of experiences with accommodations; most learned of students with disability from self-disclosure.</a:t>
            </a:r>
          </a:p>
          <a:p>
            <a:r>
              <a:rPr lang="en-US" dirty="0"/>
              <a:t>2.       Participants shared a range of knowledge regarding the process of accommodations, from little to vary knowledgeable.</a:t>
            </a:r>
          </a:p>
          <a:p>
            <a:r>
              <a:rPr lang="en-US" dirty="0"/>
              <a:t>3.       Participants expressed a difference in formats: a desire to teach face to face courses rather than online courses because they interpret the experience as more accessible to obtain knowledge and conversation</a:t>
            </a:r>
          </a:p>
          <a:p>
            <a:r>
              <a:rPr lang="en-US" dirty="0"/>
              <a:t>4.       Participants range of knowledge of foundational practices regarding UDL, and specific accommodations related to Section 504 and 508</a:t>
            </a:r>
          </a:p>
          <a:p>
            <a:r>
              <a:rPr lang="en-US" dirty="0"/>
              <a:t>5.       Participants shared diverse perspectives: (a) who has a background as English Learners/Cultural and Linguistically diverse, explained that they experienced similarities to disability because they had a lack of accommodation in higher education. Therefore, these participants recommended that accommodations be available to any learner who needed it regardless of disability status; (b) one participant provided more in-depth knowledge and experience with accommodations because they had a child with a disability.</a:t>
            </a:r>
          </a:p>
        </p:txBody>
      </p:sp>
      <p:sp>
        <p:nvSpPr>
          <p:cNvPr id="26" name="Text Placeholder 25"/>
          <p:cNvSpPr>
            <a:spLocks noGrp="1"/>
          </p:cNvSpPr>
          <p:nvPr>
            <p:ph type="body" sz="quarter" idx="24"/>
          </p:nvPr>
        </p:nvSpPr>
        <p:spPr>
          <a:xfrm>
            <a:off x="7241977" y="11994969"/>
            <a:ext cx="12950031" cy="428684"/>
          </a:xfrm>
        </p:spPr>
        <p:txBody>
          <a:bodyPr/>
          <a:lstStyle/>
          <a:p>
            <a:r>
              <a:rPr lang="en-US" dirty="0"/>
              <a:t>Preliminary Findings</a:t>
            </a:r>
            <a:r>
              <a:rPr lang="en-US" b="0" dirty="0"/>
              <a:t> (still under the process of analysis)</a:t>
            </a:r>
            <a:endParaRPr lang="en-US" dirty="0"/>
          </a:p>
        </p:txBody>
      </p:sp>
      <p:sp>
        <p:nvSpPr>
          <p:cNvPr id="27" name="Text Placeholder 26"/>
          <p:cNvSpPr>
            <a:spLocks noGrp="1"/>
          </p:cNvSpPr>
          <p:nvPr>
            <p:ph type="body" sz="quarter" idx="25"/>
          </p:nvPr>
        </p:nvSpPr>
        <p:spPr>
          <a:xfrm>
            <a:off x="20600583" y="5757684"/>
            <a:ext cx="6279386" cy="751849"/>
          </a:xfrm>
        </p:spPr>
        <p:txBody>
          <a:bodyPr/>
          <a:lstStyle/>
          <a:p>
            <a:r>
              <a:rPr lang="en-US" dirty="0"/>
              <a:t>Preliminary Conclusions/Recommendations may include (still under the process of review):</a:t>
            </a:r>
          </a:p>
        </p:txBody>
      </p:sp>
      <p:sp>
        <p:nvSpPr>
          <p:cNvPr id="28" name="Text Placeholder 27"/>
          <p:cNvSpPr>
            <a:spLocks noGrp="1"/>
          </p:cNvSpPr>
          <p:nvPr>
            <p:ph type="body" sz="quarter" idx="26"/>
          </p:nvPr>
        </p:nvSpPr>
        <p:spPr>
          <a:xfrm>
            <a:off x="20600583" y="6680775"/>
            <a:ext cx="6279386" cy="6263296"/>
          </a:xfrm>
        </p:spPr>
        <p:txBody>
          <a:bodyPr/>
          <a:lstStyle/>
          <a:p>
            <a:pPr>
              <a:lnSpc>
                <a:spcPct val="150000"/>
              </a:lnSpc>
            </a:pPr>
            <a:r>
              <a:rPr lang="en-US" dirty="0"/>
              <a:t>The results of this study may help the field of education and policymakers understand the needs of faculty members and faculty members' perceived needs of students with disabilities in higher education. It may also clarify possible thematic moderating impact of faculty willingness and explain faculty members' ability to accommodate students with learning disabilities. Although he process is still under review, some preliminary recommendations include:</a:t>
            </a:r>
          </a:p>
          <a:p>
            <a:pPr>
              <a:lnSpc>
                <a:spcPct val="150000"/>
              </a:lnSpc>
            </a:pPr>
            <a:r>
              <a:rPr lang="en-US" dirty="0"/>
              <a:t>·   Include an accommodation form of disability-related accommodation in the syllabus</a:t>
            </a:r>
          </a:p>
          <a:p>
            <a:pPr>
              <a:lnSpc>
                <a:spcPct val="150000"/>
              </a:lnSpc>
            </a:pPr>
            <a:r>
              <a:rPr lang="en-US" dirty="0"/>
              <a:t>·   provide opportunities to obtain certification in UDL and accommodations up[on hiring professors</a:t>
            </a:r>
          </a:p>
          <a:p>
            <a:pPr>
              <a:lnSpc>
                <a:spcPct val="150000"/>
              </a:lnSpc>
            </a:pPr>
            <a:r>
              <a:rPr lang="en-US" dirty="0"/>
              <a:t>·  Additional training is needed on specific accommodations</a:t>
            </a:r>
          </a:p>
          <a:p>
            <a:pPr>
              <a:lnSpc>
                <a:spcPct val="150000"/>
              </a:lnSpc>
            </a:pPr>
            <a:r>
              <a:rPr lang="en-US" dirty="0"/>
              <a:t>·  Make certain that students are taught in high school and college are taught their rights and responsibilities to empower themselves and gain access to supports </a:t>
            </a:r>
          </a:p>
          <a:p>
            <a:pPr>
              <a:lnSpc>
                <a:spcPct val="150000"/>
              </a:lnSpc>
            </a:pPr>
            <a:r>
              <a:rPr lang="en-US" dirty="0"/>
              <a:t>·  Provide training for faculty on UDL, self-disclosure, and how to implement specific accommodations</a:t>
            </a:r>
          </a:p>
          <a:p>
            <a:pPr>
              <a:lnSpc>
                <a:spcPct val="150000"/>
              </a:lnSpc>
            </a:pPr>
            <a:r>
              <a:rPr lang="en-US" dirty="0"/>
              <a:t>·  The services in higher education are vast, more than high school (lecture, lab, group work, </a:t>
            </a:r>
            <a:r>
              <a:rPr lang="en-US" dirty="0" err="1"/>
              <a:t>etc</a:t>
            </a:r>
            <a:r>
              <a:rPr lang="en-US" dirty="0"/>
              <a:t>), therefore students need awareness of what they might not know they need</a:t>
            </a:r>
          </a:p>
          <a:p>
            <a:pPr>
              <a:lnSpc>
                <a:spcPct val="150000"/>
              </a:lnSpc>
            </a:pPr>
            <a:r>
              <a:rPr lang="en-US" dirty="0"/>
              <a:t> </a:t>
            </a:r>
          </a:p>
          <a:p>
            <a:endParaRPr lang="en-US" dirty="0"/>
          </a:p>
        </p:txBody>
      </p:sp>
      <p:sp>
        <p:nvSpPr>
          <p:cNvPr id="31" name="Text Placeholder 30"/>
          <p:cNvSpPr>
            <a:spLocks noGrp="1"/>
          </p:cNvSpPr>
          <p:nvPr>
            <p:ph type="body" sz="quarter" idx="29"/>
          </p:nvPr>
        </p:nvSpPr>
        <p:spPr>
          <a:xfrm>
            <a:off x="20579673" y="13137205"/>
            <a:ext cx="6279386" cy="428684"/>
          </a:xfrm>
        </p:spPr>
        <p:txBody>
          <a:bodyPr/>
          <a:lstStyle/>
          <a:p>
            <a:r>
              <a:rPr lang="en-US" dirty="0"/>
              <a:t>About the Author and </a:t>
            </a:r>
            <a:r>
              <a:rPr lang="en-US" smtClean="0"/>
              <a:t>Contact Information </a:t>
            </a:r>
            <a:endParaRPr lang="en-US" dirty="0"/>
          </a:p>
        </p:txBody>
      </p:sp>
      <p:sp>
        <p:nvSpPr>
          <p:cNvPr id="32" name="Text Placeholder 31"/>
          <p:cNvSpPr>
            <a:spLocks noGrp="1"/>
          </p:cNvSpPr>
          <p:nvPr>
            <p:ph type="body" sz="quarter" idx="30"/>
          </p:nvPr>
        </p:nvSpPr>
        <p:spPr>
          <a:xfrm>
            <a:off x="20628372" y="13606869"/>
            <a:ext cx="6282531" cy="1642634"/>
          </a:xfrm>
        </p:spPr>
        <p:txBody>
          <a:bodyPr/>
          <a:lstStyle/>
          <a:p>
            <a:r>
              <a:rPr lang="en-US" dirty="0"/>
              <a:t>Ameen A. Alhaznawi is a doctoral candidate in the Special Education Leadership Program at the Concordia University Chicago and a lecturer at University of Jeddah in Saudi Arabia. His research interests include high </a:t>
            </a:r>
            <a:r>
              <a:rPr lang="en-US" dirty="0" smtClean="0"/>
              <a:t>incidence </a:t>
            </a:r>
            <a:r>
              <a:rPr lang="en-US" dirty="0"/>
              <a:t>disabilities and their support services.</a:t>
            </a:r>
          </a:p>
          <a:p>
            <a:r>
              <a:rPr lang="en-US" dirty="0"/>
              <a:t> I will happy to receive your questions on</a:t>
            </a:r>
          </a:p>
          <a:p>
            <a:r>
              <a:rPr lang="en-US" dirty="0"/>
              <a:t> </a:t>
            </a:r>
            <a:r>
              <a:rPr lang="en-US" dirty="0" err="1"/>
              <a:t>crf_alhaznaa@cuchicago.edu</a:t>
            </a:r>
            <a:r>
              <a:rPr lang="en-US" dirty="0"/>
              <a:t>  or aalhaznawi2@gmail.com </a:t>
            </a:r>
          </a:p>
        </p:txBody>
      </p:sp>
      <p:sp>
        <p:nvSpPr>
          <p:cNvPr id="33" name="Text Placeholder 32"/>
          <p:cNvSpPr>
            <a:spLocks noGrp="1"/>
          </p:cNvSpPr>
          <p:nvPr>
            <p:ph type="body" sz="quarter" idx="150"/>
          </p:nvPr>
        </p:nvSpPr>
        <p:spPr/>
        <p:txBody>
          <a:bodyPr/>
          <a:lstStyle/>
          <a:p>
            <a:r>
              <a:rPr lang="en-US" dirty="0"/>
              <a:t>Ameen Ali Alhaznawi </a:t>
            </a:r>
          </a:p>
        </p:txBody>
      </p:sp>
      <p:sp>
        <p:nvSpPr>
          <p:cNvPr id="34" name="Text Placeholder 33"/>
          <p:cNvSpPr>
            <a:spLocks noGrp="1"/>
          </p:cNvSpPr>
          <p:nvPr>
            <p:ph type="body" sz="quarter" idx="184"/>
          </p:nvPr>
        </p:nvSpPr>
        <p:spPr/>
        <p:txBody>
          <a:bodyPr/>
          <a:lstStyle/>
          <a:p>
            <a:r>
              <a:rPr lang="en-US" dirty="0"/>
              <a:t>Special education department , University of Jeddah &amp; Concordia University Chicago </a:t>
            </a:r>
          </a:p>
        </p:txBody>
      </p:sp>
      <p:sp>
        <p:nvSpPr>
          <p:cNvPr id="35" name="Text Placeholder 34"/>
          <p:cNvSpPr>
            <a:spLocks noGrp="1"/>
          </p:cNvSpPr>
          <p:nvPr>
            <p:ph type="body" sz="quarter" idx="185"/>
          </p:nvPr>
        </p:nvSpPr>
        <p:spPr>
          <a:xfrm>
            <a:off x="3662362" y="303774"/>
            <a:ext cx="20107276" cy="834414"/>
          </a:xfrm>
        </p:spPr>
        <p:txBody>
          <a:bodyPr/>
          <a:lstStyle/>
          <a:p>
            <a:r>
              <a:rPr lang="en-US" sz="4000" dirty="0"/>
              <a:t>Factors that Impact Faculty Members’ Awareness about Disabilities and Readiness to Accommodate Students with Learning Disabilities in Postsecondary Education</a:t>
            </a:r>
          </a:p>
          <a:p>
            <a:r>
              <a:rPr lang="en-US" dirty="0">
                <a:solidFill>
                  <a:schemeClr val="tx1"/>
                </a:solidFill>
              </a:rPr>
              <a:t> </a:t>
            </a:r>
          </a:p>
        </p:txBody>
      </p:sp>
      <p:sp>
        <p:nvSpPr>
          <p:cNvPr id="36" name="Text Placeholder 24">
            <a:extLst>
              <a:ext uri="{FF2B5EF4-FFF2-40B4-BE49-F238E27FC236}">
                <a16:creationId xmlns:a16="http://schemas.microsoft.com/office/drawing/2014/main" xmlns="" id="{AB5DBB3A-94B7-4442-85C3-5B118163AC4E}"/>
              </a:ext>
            </a:extLst>
          </p:cNvPr>
          <p:cNvSpPr txBox="1">
            <a:spLocks/>
          </p:cNvSpPr>
          <p:nvPr/>
        </p:nvSpPr>
        <p:spPr>
          <a:xfrm>
            <a:off x="20579673" y="3019503"/>
            <a:ext cx="6147776" cy="2762941"/>
          </a:xfrm>
          <a:prstGeom prst="rect">
            <a:avLst/>
          </a:prstGeom>
        </p:spPr>
        <p:txBody>
          <a:bodyPr wrap="square" lIns="130622" tIns="130622" rIns="130622" bIns="130622">
            <a:spAutoFit/>
          </a:bodyPr>
          <a:lstStyle>
            <a:lvl1pPr marL="0" indent="0" algn="l" defTabSz="2507943" rtl="0" eaLnBrk="1" latinLnBrk="0" hangingPunct="1">
              <a:spcBef>
                <a:spcPct val="20000"/>
              </a:spcBef>
              <a:buFont typeface="Arial" pitchFamily="34" charset="0"/>
              <a:buNone/>
              <a:defRPr sz="1400" kern="1200">
                <a:solidFill>
                  <a:schemeClr val="tx1"/>
                </a:solidFill>
                <a:latin typeface="Times New Roman" panose="02020603050405020304" pitchFamily="18" charset="0"/>
                <a:ea typeface="+mn-ea"/>
                <a:cs typeface="Times New Roman" panose="02020603050405020304" pitchFamily="18" charset="0"/>
              </a:defRPr>
            </a:lvl1pPr>
            <a:lvl2pPr marL="849043" indent="-326555" algn="l" defTabSz="2507943" rtl="0" eaLnBrk="1" latinLnBrk="0" hangingPunct="1">
              <a:spcBef>
                <a:spcPct val="20000"/>
              </a:spcBef>
              <a:buFont typeface="Arial" pitchFamily="34" charset="0"/>
              <a:buChar char="–"/>
              <a:defRPr sz="1400" kern="1200">
                <a:solidFill>
                  <a:schemeClr val="tx1"/>
                </a:solidFill>
                <a:latin typeface="Trebuchet MS" pitchFamily="34" charset="0"/>
                <a:ea typeface="+mn-ea"/>
                <a:cs typeface="+mn-cs"/>
              </a:defRPr>
            </a:lvl2pPr>
            <a:lvl3pPr marL="1175598" indent="-326555" algn="l" defTabSz="2507943" rtl="0" eaLnBrk="1" latinLnBrk="0" hangingPunct="1">
              <a:spcBef>
                <a:spcPct val="20000"/>
              </a:spcBef>
              <a:buFont typeface="Arial" pitchFamily="34" charset="0"/>
              <a:buChar char="•"/>
              <a:defRPr sz="1400" kern="1200">
                <a:solidFill>
                  <a:schemeClr val="tx1"/>
                </a:solidFill>
                <a:latin typeface="Trebuchet MS" pitchFamily="34" charset="0"/>
                <a:ea typeface="+mn-ea"/>
                <a:cs typeface="+mn-cs"/>
              </a:defRPr>
            </a:lvl3pPr>
            <a:lvl4pPr marL="1534809" indent="-359211" algn="l" defTabSz="2507943" rtl="0" eaLnBrk="1" latinLnBrk="0" hangingPunct="1">
              <a:spcBef>
                <a:spcPct val="20000"/>
              </a:spcBef>
              <a:buFont typeface="Arial" pitchFamily="34" charset="0"/>
              <a:buChar char="–"/>
              <a:defRPr sz="1400" kern="1200">
                <a:solidFill>
                  <a:schemeClr val="tx1"/>
                </a:solidFill>
                <a:latin typeface="Trebuchet MS" pitchFamily="34" charset="0"/>
                <a:ea typeface="+mn-ea"/>
                <a:cs typeface="+mn-cs"/>
              </a:defRPr>
            </a:lvl4pPr>
            <a:lvl5pPr marL="1796053" indent="-261244" algn="l" defTabSz="2507943" rtl="0" eaLnBrk="1" latinLnBrk="0" hangingPunct="1">
              <a:spcBef>
                <a:spcPct val="20000"/>
              </a:spcBef>
              <a:buFont typeface="Arial" pitchFamily="34" charset="0"/>
              <a:buChar char="»"/>
              <a:defRPr sz="1400" kern="1200">
                <a:solidFill>
                  <a:schemeClr val="tx1"/>
                </a:solidFill>
                <a:latin typeface="Trebuchet MS" pitchFamily="34" charset="0"/>
                <a:ea typeface="+mn-ea"/>
                <a:cs typeface="+mn-cs"/>
              </a:defRPr>
            </a:lvl5pPr>
            <a:lvl6pPr marL="6896844"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6pPr>
            <a:lvl7pPr marL="8150815"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7pPr>
            <a:lvl8pPr marL="9404787"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8pPr>
            <a:lvl9pPr marL="10658758" indent="-626986" algn="l" defTabSz="2507943" rtl="0" eaLnBrk="1" latinLnBrk="0" hangingPunct="1">
              <a:spcBef>
                <a:spcPct val="20000"/>
              </a:spcBef>
              <a:buFont typeface="Arial" pitchFamily="34" charset="0"/>
              <a:buChar char="•"/>
              <a:defRPr sz="5500" kern="1200">
                <a:solidFill>
                  <a:schemeClr val="tx1"/>
                </a:solidFill>
                <a:latin typeface="+mn-lt"/>
                <a:ea typeface="+mn-ea"/>
                <a:cs typeface="+mn-cs"/>
              </a:defRPr>
            </a:lvl9pPr>
          </a:lstStyle>
          <a:p>
            <a:r>
              <a:rPr lang="en-US" dirty="0"/>
              <a:t>6.       Participants identified various exposure to disability:  that they come in contact with more students with physical disabilities than learning disabilities.</a:t>
            </a:r>
          </a:p>
          <a:p>
            <a:r>
              <a:rPr lang="en-US" dirty="0"/>
              <a:t>7.       Participants identified varied self-disclosure. For example: that may students with LD disguised it because they felt it was a punishment from their experience in K-12 education.</a:t>
            </a:r>
          </a:p>
          <a:p>
            <a:r>
              <a:rPr lang="en-US" dirty="0"/>
              <a:t>8.       Participants expressed a range of perspective of the adequacy of accommodations services in higher:  are (a) not adequate; (b) are unaware of the status; (c) dependent on cooperation between faculty and student; (d) disability office is effective;  (e)Make certain that professors are made aware of students’ accommodations prior to start of course</a:t>
            </a:r>
          </a:p>
          <a:p>
            <a:endParaRPr lang="en-US" dirty="0"/>
          </a:p>
        </p:txBody>
      </p:sp>
    </p:spTree>
    <p:extLst>
      <p:ext uri="{BB962C8B-B14F-4D97-AF65-F5344CB8AC3E}">
        <p14:creationId xmlns:p14="http://schemas.microsoft.com/office/powerpoint/2010/main" val="3417310049"/>
      </p:ext>
    </p:extLst>
  </p:cSld>
  <p:clrMapOvr>
    <a:masterClrMapping/>
  </p:clrMapOvr>
</p:sld>
</file>

<file path=ppt/theme/theme1.xml><?xml version="1.0" encoding="utf-8"?>
<a:theme xmlns:a="http://schemas.openxmlformats.org/drawingml/2006/main" name="PosterPresentations.com-36x60-Template-V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1_Classic 3 Colum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Classic - Wide Center">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dirty="0">
            <a:latin typeface="Times New Roman" panose="02020603050405020304" pitchFamily="18" charset="0"/>
            <a:cs typeface="Times New Roman" panose="02020603050405020304" pitchFamily="18" charset="0"/>
          </a:defRPr>
        </a:defPPr>
      </a:lst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PosterPresentations.com-36x60-Template-V3</Template>
  <TotalTime>537</TotalTime>
  <Words>753</Words>
  <Application>Microsoft Office PowerPoint</Application>
  <PresentationFormat>Custom</PresentationFormat>
  <Paragraphs>47</Paragraphs>
  <Slides>1</Slides>
  <Notes>1</Notes>
  <HiddenSlides>0</HiddenSlides>
  <MMClips>0</MMClips>
  <ScaleCrop>false</ScaleCrop>
  <HeadingPairs>
    <vt:vector size="8" baseType="variant">
      <vt:variant>
        <vt:lpstr>Fonts Used</vt:lpstr>
      </vt:variant>
      <vt:variant>
        <vt:i4>4</vt:i4>
      </vt:variant>
      <vt:variant>
        <vt:lpstr>Theme</vt:lpstr>
      </vt:variant>
      <vt:variant>
        <vt:i4>3</vt:i4>
      </vt:variant>
      <vt:variant>
        <vt:lpstr>Embedded OLE Servers</vt:lpstr>
      </vt:variant>
      <vt:variant>
        <vt:i4>1</vt:i4>
      </vt:variant>
      <vt:variant>
        <vt:lpstr>Slide Titles</vt:lpstr>
      </vt:variant>
      <vt:variant>
        <vt:i4>1</vt:i4>
      </vt:variant>
    </vt:vector>
  </HeadingPairs>
  <TitlesOfParts>
    <vt:vector size="9" baseType="lpstr">
      <vt:lpstr>Arial</vt:lpstr>
      <vt:lpstr>Calibri</vt:lpstr>
      <vt:lpstr>Times New Roman</vt:lpstr>
      <vt:lpstr>Trebuchet MS</vt:lpstr>
      <vt:lpstr>PosterPresentations.com-36x60-Template-V3</vt:lpstr>
      <vt:lpstr>1_Classic 3 Columns</vt:lpstr>
      <vt:lpstr>Classic - Wide Center</vt:lpstr>
      <vt:lpstr>Image</vt:lpstr>
      <vt:lpstr>PowerPoint Presentation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CanterburyMedia</dc:creator>
  <cp:lastModifiedBy>Dinaro, Andrea P.</cp:lastModifiedBy>
  <cp:revision>39</cp:revision>
  <dcterms:created xsi:type="dcterms:W3CDTF">2012-02-06T18:46:22Z</dcterms:created>
  <dcterms:modified xsi:type="dcterms:W3CDTF">2018-07-06T04:34:58Z</dcterms:modified>
</cp:coreProperties>
</file>