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777" r:id="rId2"/>
  </p:sldMasterIdLst>
  <p:notesMasterIdLst>
    <p:notesMasterId r:id="rId27"/>
  </p:notesMasterIdLst>
  <p:handoutMasterIdLst>
    <p:handoutMasterId r:id="rId28"/>
  </p:handoutMasterIdLst>
  <p:sldIdLst>
    <p:sldId id="259" r:id="rId3"/>
    <p:sldId id="281" r:id="rId4"/>
    <p:sldId id="260" r:id="rId5"/>
    <p:sldId id="261" r:id="rId6"/>
    <p:sldId id="262" r:id="rId7"/>
    <p:sldId id="263" r:id="rId8"/>
    <p:sldId id="265" r:id="rId9"/>
    <p:sldId id="264" r:id="rId10"/>
    <p:sldId id="266" r:id="rId11"/>
    <p:sldId id="268" r:id="rId12"/>
    <p:sldId id="270" r:id="rId13"/>
    <p:sldId id="271" r:id="rId14"/>
    <p:sldId id="272" r:id="rId15"/>
    <p:sldId id="273" r:id="rId16"/>
    <p:sldId id="274" r:id="rId17"/>
    <p:sldId id="275" r:id="rId18"/>
    <p:sldId id="277" r:id="rId19"/>
    <p:sldId id="278" r:id="rId20"/>
    <p:sldId id="279" r:id="rId21"/>
    <p:sldId id="280" r:id="rId22"/>
    <p:sldId id="282" r:id="rId23"/>
    <p:sldId id="283" r:id="rId24"/>
    <p:sldId id="284" r:id="rId25"/>
    <p:sldId id="285" r:id="rId26"/>
  </p:sldIdLst>
  <p:sldSz cx="9144000" cy="6858000" type="screen4x3"/>
  <p:notesSz cx="7010400" cy="9296400"/>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000"/>
    <a:srgbClr val="003264"/>
    <a:srgbClr val="FBCE20"/>
    <a:srgbClr val="003D7C"/>
    <a:srgbClr val="619080"/>
    <a:srgbClr val="99CCCC"/>
    <a:srgbClr val="6699CC"/>
    <a:srgbClr val="FFFFCC"/>
    <a:srgbClr val="E66B5B"/>
    <a:srgbClr val="E5B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807" autoAdjust="0"/>
  </p:normalViewPr>
  <p:slideViewPr>
    <p:cSldViewPr snapToGrid="0">
      <p:cViewPr varScale="1">
        <p:scale>
          <a:sx n="79" d="100"/>
          <a:sy n="79" d="100"/>
        </p:scale>
        <p:origin x="1415" y="6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64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89510" tIns="44755" rIns="89510" bIns="44755" numCol="1" anchor="t" anchorCtr="0" compatLnSpc="1">
            <a:prstTxWarp prst="textNoShape">
              <a:avLst/>
            </a:prstTxWarp>
          </a:bodyPr>
          <a:lstStyle>
            <a:lvl1pPr defTabSz="894378" eaLnBrk="0" hangingPunct="0">
              <a:spcBef>
                <a:spcPct val="0"/>
              </a:spcBef>
              <a:defRPr sz="1200">
                <a:latin typeface="Times" pitchFamily="18" charset="0"/>
              </a:defRPr>
            </a:lvl1pPr>
          </a:lstStyle>
          <a:p>
            <a:pPr>
              <a:defRPr/>
            </a:pPr>
            <a:endParaRPr lang="en-US"/>
          </a:p>
        </p:txBody>
      </p:sp>
      <p:sp>
        <p:nvSpPr>
          <p:cNvPr id="11264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89510" tIns="44755" rIns="89510" bIns="44755" numCol="1" anchor="t" anchorCtr="0" compatLnSpc="1">
            <a:prstTxWarp prst="textNoShape">
              <a:avLst/>
            </a:prstTxWarp>
          </a:bodyPr>
          <a:lstStyle>
            <a:lvl1pPr algn="r" defTabSz="894378" eaLnBrk="0" hangingPunct="0">
              <a:spcBef>
                <a:spcPct val="0"/>
              </a:spcBef>
              <a:defRPr sz="1200">
                <a:latin typeface="Times" pitchFamily="18" charset="0"/>
              </a:defRPr>
            </a:lvl1pPr>
          </a:lstStyle>
          <a:p>
            <a:pPr>
              <a:defRPr/>
            </a:pPr>
            <a:endParaRPr lang="en-US"/>
          </a:p>
        </p:txBody>
      </p:sp>
      <p:sp>
        <p:nvSpPr>
          <p:cNvPr id="11264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89510" tIns="44755" rIns="89510" bIns="44755" numCol="1" anchor="b" anchorCtr="0" compatLnSpc="1">
            <a:prstTxWarp prst="textNoShape">
              <a:avLst/>
            </a:prstTxWarp>
          </a:bodyPr>
          <a:lstStyle>
            <a:lvl1pPr defTabSz="894378" eaLnBrk="0" hangingPunct="0">
              <a:spcBef>
                <a:spcPct val="0"/>
              </a:spcBef>
              <a:defRPr sz="1200">
                <a:latin typeface="Times" pitchFamily="18" charset="0"/>
              </a:defRPr>
            </a:lvl1pPr>
          </a:lstStyle>
          <a:p>
            <a:pPr>
              <a:defRPr/>
            </a:pPr>
            <a:endParaRPr lang="en-US"/>
          </a:p>
        </p:txBody>
      </p:sp>
      <p:sp>
        <p:nvSpPr>
          <p:cNvPr id="11264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89510" tIns="44755" rIns="89510" bIns="44755" numCol="1" anchor="b" anchorCtr="0" compatLnSpc="1">
            <a:prstTxWarp prst="textNoShape">
              <a:avLst/>
            </a:prstTxWarp>
          </a:bodyPr>
          <a:lstStyle>
            <a:lvl1pPr algn="r" defTabSz="894378" eaLnBrk="0" hangingPunct="0">
              <a:spcBef>
                <a:spcPct val="0"/>
              </a:spcBef>
              <a:defRPr sz="1200">
                <a:latin typeface="Times" pitchFamily="18" charset="0"/>
              </a:defRPr>
            </a:lvl1pPr>
          </a:lstStyle>
          <a:p>
            <a:pPr>
              <a:defRPr/>
            </a:pPr>
            <a:fld id="{E4E61F8C-8B83-46FD-924E-318F610A73B0}" type="slidenum">
              <a:rPr lang="en-US"/>
              <a:pPr>
                <a:defRPr/>
              </a:pPr>
              <a:t>‹#›</a:t>
            </a:fld>
            <a:endParaRPr lang="en-US"/>
          </a:p>
        </p:txBody>
      </p:sp>
    </p:spTree>
    <p:extLst>
      <p:ext uri="{BB962C8B-B14F-4D97-AF65-F5344CB8AC3E}">
        <p14:creationId xmlns:p14="http://schemas.microsoft.com/office/powerpoint/2010/main" val="1000645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275" tIns="46139" rIns="92275" bIns="46139" numCol="1" anchor="t" anchorCtr="0" compatLnSpc="1">
            <a:prstTxWarp prst="textNoShape">
              <a:avLst/>
            </a:prstTxWarp>
          </a:bodyPr>
          <a:lstStyle>
            <a:lvl1pPr defTabSz="924192" eaLnBrk="0" hangingPunct="0">
              <a:spcBef>
                <a:spcPct val="0"/>
              </a:spcBef>
              <a:defRPr sz="1200">
                <a:latin typeface="Times" pitchFamily="18" charset="0"/>
              </a:defRPr>
            </a:lvl1pPr>
          </a:lstStyle>
          <a:p>
            <a:pPr>
              <a:defRPr/>
            </a:pPr>
            <a:endParaRPr lang="en-US"/>
          </a:p>
        </p:txBody>
      </p:sp>
      <p:sp>
        <p:nvSpPr>
          <p:cNvPr id="59395"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275" tIns="46139" rIns="92275" bIns="46139" numCol="1" anchor="t" anchorCtr="0" compatLnSpc="1">
            <a:prstTxWarp prst="textNoShape">
              <a:avLst/>
            </a:prstTxWarp>
          </a:bodyPr>
          <a:lstStyle>
            <a:lvl1pPr algn="r" defTabSz="924192" eaLnBrk="0" hangingPunct="0">
              <a:spcBef>
                <a:spcPct val="0"/>
              </a:spcBef>
              <a:defRPr sz="1200">
                <a:latin typeface="Times" pitchFamily="18" charset="0"/>
              </a:defRPr>
            </a:lvl1pPr>
          </a:lstStyle>
          <a:p>
            <a:pPr>
              <a:defRPr/>
            </a:pPr>
            <a:endParaRPr lang="en-US"/>
          </a:p>
        </p:txBody>
      </p:sp>
      <p:sp>
        <p:nvSpPr>
          <p:cNvPr id="3789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9397" name="Rectangle 5"/>
          <p:cNvSpPr>
            <a:spLocks noGrp="1" noChangeArrowheads="1"/>
          </p:cNvSpPr>
          <p:nvPr>
            <p:ph type="body" sz="quarter" idx="3"/>
          </p:nvPr>
        </p:nvSpPr>
        <p:spPr bwMode="auto">
          <a:xfrm>
            <a:off x="701675" y="4418013"/>
            <a:ext cx="5607050" cy="4181475"/>
          </a:xfrm>
          <a:prstGeom prst="rect">
            <a:avLst/>
          </a:prstGeom>
          <a:noFill/>
          <a:ln w="9525">
            <a:noFill/>
            <a:miter lim="800000"/>
            <a:headEnd/>
            <a:tailEnd/>
          </a:ln>
          <a:effectLst/>
        </p:spPr>
        <p:txBody>
          <a:bodyPr vert="horz" wrap="square" lIns="92275" tIns="46139" rIns="92275" bIns="4613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9398"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275" tIns="46139" rIns="92275" bIns="46139" numCol="1" anchor="b" anchorCtr="0" compatLnSpc="1">
            <a:prstTxWarp prst="textNoShape">
              <a:avLst/>
            </a:prstTxWarp>
          </a:bodyPr>
          <a:lstStyle>
            <a:lvl1pPr defTabSz="924192" eaLnBrk="0" hangingPunct="0">
              <a:spcBef>
                <a:spcPct val="0"/>
              </a:spcBef>
              <a:defRPr sz="1200">
                <a:latin typeface="Times" pitchFamily="18" charset="0"/>
              </a:defRPr>
            </a:lvl1pPr>
          </a:lstStyle>
          <a:p>
            <a:pPr>
              <a:defRPr/>
            </a:pPr>
            <a:endParaRPr lang="en-US"/>
          </a:p>
        </p:txBody>
      </p:sp>
      <p:sp>
        <p:nvSpPr>
          <p:cNvPr id="59399"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275" tIns="46139" rIns="92275" bIns="46139" numCol="1" anchor="b" anchorCtr="0" compatLnSpc="1">
            <a:prstTxWarp prst="textNoShape">
              <a:avLst/>
            </a:prstTxWarp>
          </a:bodyPr>
          <a:lstStyle>
            <a:lvl1pPr algn="r" defTabSz="924192" eaLnBrk="0" hangingPunct="0">
              <a:spcBef>
                <a:spcPct val="0"/>
              </a:spcBef>
              <a:defRPr sz="1200">
                <a:latin typeface="Times" pitchFamily="18" charset="0"/>
              </a:defRPr>
            </a:lvl1pPr>
          </a:lstStyle>
          <a:p>
            <a:pPr>
              <a:defRPr/>
            </a:pPr>
            <a:fld id="{DB9721C8-080E-4AE7-89F7-915173249943}" type="slidenum">
              <a:rPr lang="en-US"/>
              <a:pPr>
                <a:defRPr/>
              </a:pPr>
              <a:t>‹#›</a:t>
            </a:fld>
            <a:endParaRPr lang="en-US"/>
          </a:p>
        </p:txBody>
      </p:sp>
    </p:spTree>
    <p:extLst>
      <p:ext uri="{BB962C8B-B14F-4D97-AF65-F5344CB8AC3E}">
        <p14:creationId xmlns:p14="http://schemas.microsoft.com/office/powerpoint/2010/main" val="26756688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1_Title Slide">
    <p:spTree>
      <p:nvGrpSpPr>
        <p:cNvPr id="1" name=""/>
        <p:cNvGrpSpPr/>
        <p:nvPr/>
      </p:nvGrpSpPr>
      <p:grpSpPr>
        <a:xfrm>
          <a:off x="0" y="0"/>
          <a:ext cx="0" cy="0"/>
          <a:chOff x="0" y="0"/>
          <a:chExt cx="0" cy="0"/>
        </a:xfrm>
      </p:grpSpPr>
      <p:sp>
        <p:nvSpPr>
          <p:cNvPr id="6" name="Rectangle 13"/>
          <p:cNvSpPr>
            <a:spLocks noChangeArrowheads="1"/>
          </p:cNvSpPr>
          <p:nvPr/>
        </p:nvSpPr>
        <p:spPr bwMode="auto">
          <a:xfrm rot="5400000">
            <a:off x="3623637" y="-3620681"/>
            <a:ext cx="1899684"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10" name="Rectangle 4"/>
          <p:cNvSpPr>
            <a:spLocks noGrp="1" noChangeArrowheads="1"/>
          </p:cNvSpPr>
          <p:nvPr>
            <p:ph type="dt" sz="half" idx="10"/>
          </p:nvPr>
        </p:nvSpPr>
        <p:spPr>
          <a:xfrm>
            <a:off x="3768061" y="6085317"/>
            <a:ext cx="1610832" cy="304800"/>
          </a:xfrm>
        </p:spPr>
        <p:txBody>
          <a:bodyPr anchor="ctr"/>
          <a:lstStyle>
            <a:lvl1pPr algn="ctr">
              <a:defRPr>
                <a:solidFill>
                  <a:schemeClr val="tx1">
                    <a:lumMod val="50000"/>
                    <a:lumOff val="50000"/>
                  </a:schemeClr>
                </a:solidFill>
                <a:latin typeface="Arial" charset="0"/>
                <a:ea typeface="Arial" charset="0"/>
                <a:cs typeface="Arial" charset="0"/>
              </a:defRPr>
            </a:lvl1pPr>
          </a:lstStyle>
          <a:p>
            <a:pPr>
              <a:defRPr/>
            </a:pPr>
            <a:endParaRPr lang="en-US" dirty="0"/>
          </a:p>
        </p:txBody>
      </p:sp>
      <p:sp>
        <p:nvSpPr>
          <p:cNvPr id="11" name="Rectangle 3"/>
          <p:cNvSpPr>
            <a:spLocks noGrp="1" noChangeArrowheads="1"/>
          </p:cNvSpPr>
          <p:nvPr>
            <p:ph type="subTitle" idx="1"/>
          </p:nvPr>
        </p:nvSpPr>
        <p:spPr>
          <a:xfrm>
            <a:off x="946688" y="4661592"/>
            <a:ext cx="7239000" cy="1086040"/>
          </a:xfrm>
        </p:spPr>
        <p:txBody>
          <a:bodyPr anchor="t"/>
          <a:lstStyle>
            <a:lvl1pPr marL="0" indent="0" algn="ctr">
              <a:buFontTx/>
              <a:buNone/>
              <a:defRPr sz="1800" b="0" i="0" spc="100">
                <a:solidFill>
                  <a:srgbClr val="003264"/>
                </a:solidFill>
                <a:latin typeface="Arial" charset="0"/>
                <a:ea typeface="Arial" charset="0"/>
                <a:cs typeface="Arial" charset="0"/>
              </a:defRPr>
            </a:lvl1pPr>
          </a:lstStyle>
          <a:p>
            <a:r>
              <a:rPr lang="en-US" dirty="0" smtClean="0"/>
              <a:t>Click to edit Master subtitle style</a:t>
            </a:r>
            <a:endParaRPr lang="en-US" dirty="0"/>
          </a:p>
        </p:txBody>
      </p:sp>
      <p:sp>
        <p:nvSpPr>
          <p:cNvPr id="12" name="Rectangle 2"/>
          <p:cNvSpPr>
            <a:spLocks noGrp="1" noChangeArrowheads="1"/>
          </p:cNvSpPr>
          <p:nvPr>
            <p:ph type="ctrTitle" hasCustomPrompt="1"/>
          </p:nvPr>
        </p:nvSpPr>
        <p:spPr>
          <a:xfrm>
            <a:off x="946688" y="2509285"/>
            <a:ext cx="7239000" cy="2048540"/>
          </a:xfrm>
        </p:spPr>
        <p:txBody>
          <a:bodyPr anchor="ctr"/>
          <a:lstStyle>
            <a:lvl1pPr algn="ctr">
              <a:spcAft>
                <a:spcPts val="0"/>
              </a:spcAft>
              <a:defRPr b="1">
                <a:solidFill>
                  <a:srgbClr val="003264"/>
                </a:solidFill>
                <a:latin typeface="Arial"/>
                <a:cs typeface="Arial"/>
              </a:defRPr>
            </a:lvl1pPr>
          </a:lstStyle>
          <a:p>
            <a:r>
              <a:rPr lang="en-US" dirty="0" smtClean="0"/>
              <a:t>CLICK TO EDIT MASTER TITLE STYLE</a:t>
            </a:r>
            <a:endParaRPr lang="en-US" dirty="0"/>
          </a:p>
        </p:txBody>
      </p:sp>
      <p:sp>
        <p:nvSpPr>
          <p:cNvPr id="8" name="Rectangle 7"/>
          <p:cNvSpPr>
            <a:spLocks noChangeArrowheads="1"/>
          </p:cNvSpPr>
          <p:nvPr userDrawn="1"/>
        </p:nvSpPr>
        <p:spPr bwMode="auto">
          <a:xfrm rot="5400000">
            <a:off x="4421079" y="2135077"/>
            <a:ext cx="304800"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0884" y="649668"/>
            <a:ext cx="2345187" cy="861930"/>
          </a:xfrm>
          <a:prstGeom prst="rect">
            <a:avLst/>
          </a:prstGeom>
        </p:spPr>
      </p:pic>
    </p:spTree>
    <p:extLst>
      <p:ext uri="{BB962C8B-B14F-4D97-AF65-F5344CB8AC3E}">
        <p14:creationId xmlns:p14="http://schemas.microsoft.com/office/powerpoint/2010/main" val="135185558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hasCustomPrompt="1"/>
          </p:nvPr>
        </p:nvSpPr>
        <p:spPr>
          <a:xfrm>
            <a:off x="457200" y="147287"/>
            <a:ext cx="8305800" cy="990600"/>
          </a:xfrm>
        </p:spPr>
        <p:txBody>
          <a:bodyPr anchor="ctr"/>
          <a:lstStyle>
            <a:lvl1pPr>
              <a:defRPr sz="2800" cap="small" baseline="0">
                <a:solidFill>
                  <a:schemeClr val="bg1"/>
                </a:solidFill>
                <a:latin typeface="Arial"/>
                <a:cs typeface="Aria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58555"/>
            <a:ext cx="8305800" cy="5001061"/>
          </a:xfrm>
        </p:spPr>
        <p:txBody>
          <a:bodyPr/>
          <a:lstStyle>
            <a:lvl1pPr>
              <a:buClr>
                <a:srgbClr val="003264"/>
              </a:buClr>
              <a:buFont typeface="Arial"/>
              <a:buChar char="•"/>
              <a:defRPr baseline="0">
                <a:solidFill>
                  <a:srgbClr val="003D7C"/>
                </a:solidFill>
              </a:defRPr>
            </a:lvl1pPr>
            <a:lvl2pPr>
              <a:defRPr baseline="0">
                <a:solidFill>
                  <a:srgbClr val="0070C0"/>
                </a:solidFill>
              </a:defRPr>
            </a:lvl2pPr>
            <a:lvl3pPr>
              <a:defRPr>
                <a:solidFill>
                  <a:srgbClr val="0070C0"/>
                </a:solidFill>
              </a:defRPr>
            </a:lvl3pPr>
            <a:lvl4pPr>
              <a:defRPr baseline="0">
                <a:solidFill>
                  <a:srgbClr val="0070C0"/>
                </a:solidFill>
              </a:defRPr>
            </a:lvl4pPr>
            <a:lvl5pPr>
              <a:defRPr>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atin typeface="Arial Hebrew Scholar" charset="-79"/>
                <a:ea typeface="Arial Hebrew Scholar" charset="-79"/>
                <a:cs typeface="Arial Hebrew Scholar" charset="-79"/>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64530E-D695-45C9-AFB6-E411BBE0972A}" type="slidenum">
              <a:rPr lang="en-US"/>
              <a:pPr>
                <a:defRPr/>
              </a:pPr>
              <a:t>‹#›</a:t>
            </a:fld>
            <a:endParaRPr lang="en-US"/>
          </a:p>
        </p:txBody>
      </p:sp>
    </p:spTree>
    <p:extLst>
      <p:ext uri="{BB962C8B-B14F-4D97-AF65-F5344CB8AC3E}">
        <p14:creationId xmlns:p14="http://schemas.microsoft.com/office/powerpoint/2010/main" val="728163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hasCustomPrompt="1"/>
          </p:nvPr>
        </p:nvSpPr>
        <p:spPr/>
        <p:txBody>
          <a:bodyPr/>
          <a:lstStyle>
            <a:lvl1pPr>
              <a:defRPr sz="2800" cap="all" baseline="0"/>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1" y="1358556"/>
            <a:ext cx="4081571" cy="5001061"/>
          </a:xfrm>
        </p:spPr>
        <p:txBody>
          <a:bodyPr anchor="t"/>
          <a:lstStyle>
            <a:lvl1pPr>
              <a:buClr>
                <a:srgbClr val="003264"/>
              </a:buClr>
              <a:buFont typeface="Arial"/>
              <a:buChar cha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58556"/>
            <a:ext cx="4114800" cy="5001061"/>
          </a:xfrm>
        </p:spPr>
        <p:txBody>
          <a:bodyPr anchor="t"/>
          <a:lstStyle>
            <a:lvl1pPr>
              <a:buClr>
                <a:srgbClr val="003264"/>
              </a:buClr>
              <a:buFont typeface="Arial"/>
              <a:buChar cha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4C9D31-C077-4F1D-9A24-5EC35A00F916}" type="slidenum">
              <a:rPr lang="en-US"/>
              <a:pPr>
                <a:defRPr/>
              </a:pPr>
              <a:t>‹#›</a:t>
            </a:fld>
            <a:endParaRPr lang="en-US"/>
          </a:p>
        </p:txBody>
      </p:sp>
      <p:sp>
        <p:nvSpPr>
          <p:cNvPr id="11"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2 Conten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57131"/>
            <a:ext cx="8305800" cy="990600"/>
          </a:xfrm>
        </p:spPr>
        <p:txBody>
          <a:bodyPr/>
          <a:lstStyle>
            <a:lvl1pPr>
              <a:defRPr sz="2800" cap="all" baseline="0"/>
            </a:lvl1pPr>
          </a:lstStyle>
          <a:p>
            <a:r>
              <a:rPr lang="en-US" dirty="0" smtClean="0"/>
              <a:t>click to edit master title style</a:t>
            </a:r>
            <a:endParaRPr lang="en-US" dirty="0"/>
          </a:p>
        </p:txBody>
      </p:sp>
      <p:sp>
        <p:nvSpPr>
          <p:cNvPr id="9" name="Rectangle 8"/>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3" name="Content Placeholder 2"/>
          <p:cNvSpPr>
            <a:spLocks noGrp="1"/>
          </p:cNvSpPr>
          <p:nvPr>
            <p:ph sz="half" idx="1"/>
          </p:nvPr>
        </p:nvSpPr>
        <p:spPr>
          <a:xfrm>
            <a:off x="452893" y="1351145"/>
            <a:ext cx="4125260" cy="5008472"/>
          </a:xfrm>
        </p:spPr>
        <p:txBody>
          <a:bodyPr/>
          <a:lstStyle>
            <a:lvl1pPr>
              <a:buFont typeface="Arial"/>
              <a:buChar char="•"/>
              <a:defRPr sz="20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4648201" y="1351144"/>
            <a:ext cx="4114287" cy="2439029"/>
          </a:xfrm>
        </p:spPr>
        <p:txBody>
          <a:bodyPr/>
          <a:lstStyle>
            <a:lvl1pPr>
              <a:buFont typeface="Arial"/>
              <a:buChar char="•"/>
              <a:defRPr sz="20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4"/>
          <p:cNvSpPr>
            <a:spLocks noGrp="1"/>
          </p:cNvSpPr>
          <p:nvPr>
            <p:ph sz="quarter" idx="3"/>
          </p:nvPr>
        </p:nvSpPr>
        <p:spPr>
          <a:xfrm>
            <a:off x="4648201" y="3868932"/>
            <a:ext cx="4114287" cy="2490685"/>
          </a:xfrm>
        </p:spPr>
        <p:txBody>
          <a:bodyPr/>
          <a:lstStyle>
            <a:lvl1pPr>
              <a:buFont typeface="Arial"/>
              <a:buChar char="•"/>
              <a:defRPr sz="2000"/>
            </a:lvl1pPr>
            <a:lvl2pPr>
              <a:defRPr sz="19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5EA02BB6-1A9C-452C-B494-FBD8DDFC7C76}" type="slidenum">
              <a:rPr lang="en-US"/>
              <a:pPr>
                <a:defRPr/>
              </a:pPr>
              <a:t>‹#›</a:t>
            </a:fld>
            <a:endParaRPr lang="en-US"/>
          </a:p>
        </p:txBody>
      </p:sp>
      <p:sp>
        <p:nvSpPr>
          <p:cNvPr id="12"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13" name="Rectangle 12"/>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3" name="Content Placeholder 2"/>
          <p:cNvSpPr>
            <a:spLocks noGrp="1"/>
          </p:cNvSpPr>
          <p:nvPr>
            <p:ph sz="quarter" idx="1"/>
          </p:nvPr>
        </p:nvSpPr>
        <p:spPr>
          <a:xfrm>
            <a:off x="452895" y="1301922"/>
            <a:ext cx="4076033" cy="2478407"/>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4648201" y="1301922"/>
            <a:ext cx="4114287" cy="2478407"/>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4"/>
          <p:cNvSpPr>
            <a:spLocks noGrp="1"/>
          </p:cNvSpPr>
          <p:nvPr>
            <p:ph sz="quarter" idx="3"/>
          </p:nvPr>
        </p:nvSpPr>
        <p:spPr>
          <a:xfrm>
            <a:off x="452895" y="3937845"/>
            <a:ext cx="4076033" cy="2461151"/>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p:nvPr>
        </p:nvSpPr>
        <p:spPr>
          <a:xfrm>
            <a:off x="4648201" y="3937845"/>
            <a:ext cx="4114287" cy="2461151"/>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2A6E62A-80FB-44D8-8A0D-CECAD572AF87}" type="slidenum">
              <a:rPr lang="en-US"/>
              <a:pPr>
                <a:defRPr/>
              </a:pPr>
              <a:t>‹#›</a:t>
            </a:fld>
            <a:endParaRPr lang="en-US"/>
          </a:p>
        </p:txBody>
      </p:sp>
      <p:sp>
        <p:nvSpPr>
          <p:cNvPr id="11" name="Title 1"/>
          <p:cNvSpPr>
            <a:spLocks noGrp="1"/>
          </p:cNvSpPr>
          <p:nvPr>
            <p:ph type="title" hasCustomPrompt="1"/>
          </p:nvPr>
        </p:nvSpPr>
        <p:spPr>
          <a:xfrm>
            <a:off x="457200" y="157131"/>
            <a:ext cx="8305800" cy="990600"/>
          </a:xfrm>
        </p:spPr>
        <p:txBody>
          <a:bodyPr/>
          <a:lstStyle>
            <a:lvl1pPr>
              <a:defRPr sz="2800" cap="all" baseline="0"/>
            </a:lvl1pPr>
          </a:lstStyle>
          <a:p>
            <a:r>
              <a:rPr lang="en-US" dirty="0" smtClean="0"/>
              <a:t>click to edit master 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9" name="Rectangle 8"/>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3" name="Table Placeholder 2"/>
          <p:cNvSpPr>
            <a:spLocks noGrp="1"/>
          </p:cNvSpPr>
          <p:nvPr>
            <p:ph type="tbl" idx="1" hasCustomPrompt="1"/>
          </p:nvPr>
        </p:nvSpPr>
        <p:spPr>
          <a:xfrm>
            <a:off x="452895" y="1348711"/>
            <a:ext cx="8309593" cy="5010907"/>
          </a:xfrm>
        </p:spPr>
        <p:txBody>
          <a:bodyPr anchor="ctr"/>
          <a:lstStyle>
            <a:lvl1pPr algn="ctr">
              <a:defRPr/>
            </a:lvl1pPr>
          </a:lstStyle>
          <a:p>
            <a:pPr lvl="0"/>
            <a:r>
              <a:rPr lang="en-US" noProof="0" dirty="0" smtClean="0"/>
              <a:t>Table</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8180C0-0ACE-425D-849B-9C4339D9495E}" type="slidenum">
              <a:rPr lang="en-US"/>
              <a:pPr>
                <a:defRPr/>
              </a:pPr>
              <a:t>‹#›</a:t>
            </a:fld>
            <a:endParaRPr lang="en-US"/>
          </a:p>
        </p:txBody>
      </p:sp>
      <p:sp>
        <p:nvSpPr>
          <p:cNvPr id="8" name="Title 1"/>
          <p:cNvSpPr>
            <a:spLocks noGrp="1"/>
          </p:cNvSpPr>
          <p:nvPr>
            <p:ph type="title" hasCustomPrompt="1"/>
          </p:nvPr>
        </p:nvSpPr>
        <p:spPr>
          <a:xfrm>
            <a:off x="457200" y="157131"/>
            <a:ext cx="8305800" cy="990600"/>
          </a:xfrm>
        </p:spPr>
        <p:txBody>
          <a:bodyPr/>
          <a:lstStyle>
            <a:lvl1pPr>
              <a:defRPr sz="2800" cap="all" baseline="0"/>
            </a:lvl1pPr>
          </a:lstStyle>
          <a:p>
            <a:r>
              <a:rPr lang="en-US" dirty="0" smtClean="0"/>
              <a:t>click to edit master title style</a:t>
            </a:r>
            <a:endParaRPr lang="en-US" dirty="0"/>
          </a:p>
        </p:txBody>
      </p:sp>
      <p:sp>
        <p:nvSpPr>
          <p:cNvPr id="10"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0996" y="4800600"/>
            <a:ext cx="6685089" cy="566739"/>
          </a:xfrm>
        </p:spPr>
        <p:txBody>
          <a:bodyPr anchor="ctr"/>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210997" y="612775"/>
            <a:ext cx="6685089" cy="4114800"/>
          </a:xfrm>
        </p:spPr>
        <p:txBody>
          <a:bodyPr anchor="ctr"/>
          <a:lstStyle>
            <a:lvl1pPr marL="0" indent="0" algn="ctr">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210996" y="5367338"/>
            <a:ext cx="6685089"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24716E3-BCC5-4306-8204-3518F1026FEC}" type="slidenum">
              <a:rPr lang="en-US"/>
              <a:pPr>
                <a:defRPr/>
              </a:pPr>
              <a:t>‹#›</a:t>
            </a:fld>
            <a:endParaRPr lang="en-US"/>
          </a:p>
        </p:txBody>
      </p:sp>
      <p:sp>
        <p:nvSpPr>
          <p:cNvPr id="8"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sp>
        <p:nvSpPr>
          <p:cNvPr id="6" name="Rectangle 13"/>
          <p:cNvSpPr>
            <a:spLocks noChangeArrowheads="1"/>
          </p:cNvSpPr>
          <p:nvPr/>
        </p:nvSpPr>
        <p:spPr bwMode="auto">
          <a:xfrm rot="5400000">
            <a:off x="2066629" y="-219370"/>
            <a:ext cx="5013700"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10" name="Rectangle 4"/>
          <p:cNvSpPr>
            <a:spLocks noGrp="1" noChangeArrowheads="1"/>
          </p:cNvSpPr>
          <p:nvPr>
            <p:ph type="dt" sz="half" idx="10"/>
          </p:nvPr>
        </p:nvSpPr>
        <p:spPr>
          <a:xfrm>
            <a:off x="3768061" y="6085317"/>
            <a:ext cx="1610832" cy="304800"/>
          </a:xfrm>
        </p:spPr>
        <p:txBody>
          <a:bodyPr anchor="ctr"/>
          <a:lstStyle>
            <a:lvl1pPr algn="ctr">
              <a:defRPr>
                <a:solidFill>
                  <a:schemeClr val="bg1">
                    <a:lumMod val="75000"/>
                  </a:schemeClr>
                </a:solidFill>
                <a:latin typeface="Arial" charset="0"/>
                <a:ea typeface="Arial" charset="0"/>
                <a:cs typeface="Arial" charset="0"/>
              </a:defRPr>
            </a:lvl1pPr>
          </a:lstStyle>
          <a:p>
            <a:pPr>
              <a:defRPr/>
            </a:pPr>
            <a:endParaRPr lang="en-US" dirty="0"/>
          </a:p>
        </p:txBody>
      </p:sp>
      <p:sp>
        <p:nvSpPr>
          <p:cNvPr id="11" name="Rectangle 3"/>
          <p:cNvSpPr>
            <a:spLocks noGrp="1" noChangeArrowheads="1"/>
          </p:cNvSpPr>
          <p:nvPr>
            <p:ph type="subTitle" idx="1"/>
          </p:nvPr>
        </p:nvSpPr>
        <p:spPr>
          <a:xfrm>
            <a:off x="946688" y="4509981"/>
            <a:ext cx="7239000" cy="1086040"/>
          </a:xfrm>
        </p:spPr>
        <p:txBody>
          <a:bodyPr anchor="t"/>
          <a:lstStyle>
            <a:lvl1pPr marL="0" indent="0" algn="ctr">
              <a:buFontTx/>
              <a:buNone/>
              <a:defRPr sz="1800" b="0" i="0" spc="100">
                <a:solidFill>
                  <a:srgbClr val="FFFFCC"/>
                </a:solidFill>
                <a:latin typeface="Arial" charset="0"/>
                <a:ea typeface="Arial" charset="0"/>
                <a:cs typeface="Arial" charset="0"/>
              </a:defRPr>
            </a:lvl1pPr>
          </a:lstStyle>
          <a:p>
            <a:r>
              <a:rPr lang="en-US" dirty="0" smtClean="0"/>
              <a:t>Click to edit Master subtitle style</a:t>
            </a:r>
            <a:endParaRPr lang="en-US" dirty="0"/>
          </a:p>
        </p:txBody>
      </p:sp>
      <p:sp>
        <p:nvSpPr>
          <p:cNvPr id="12" name="Rectangle 2"/>
          <p:cNvSpPr>
            <a:spLocks noGrp="1" noChangeArrowheads="1"/>
          </p:cNvSpPr>
          <p:nvPr>
            <p:ph type="ctrTitle" hasCustomPrompt="1"/>
          </p:nvPr>
        </p:nvSpPr>
        <p:spPr>
          <a:xfrm>
            <a:off x="946688" y="2357674"/>
            <a:ext cx="7239000" cy="2048540"/>
          </a:xfrm>
        </p:spPr>
        <p:txBody>
          <a:bodyPr anchor="ctr"/>
          <a:lstStyle>
            <a:lvl1pPr algn="ctr">
              <a:spcAft>
                <a:spcPts val="0"/>
              </a:spcAft>
              <a:defRPr b="1">
                <a:solidFill>
                  <a:schemeClr val="bg1"/>
                </a:solidFill>
                <a:latin typeface="Arial"/>
                <a:cs typeface="Arial"/>
              </a:defRPr>
            </a:lvl1pPr>
          </a:lstStyle>
          <a:p>
            <a:r>
              <a:rPr lang="en-US" dirty="0" smtClean="0"/>
              <a:t>CLICK TO EDIT MASTER TITLE STYLE</a:t>
            </a:r>
            <a:endParaRPr lang="en-US" dirty="0"/>
          </a:p>
        </p:txBody>
      </p:sp>
      <p:sp>
        <p:nvSpPr>
          <p:cNvPr id="8" name="Rectangle 7"/>
          <p:cNvSpPr>
            <a:spLocks noChangeArrowheads="1"/>
          </p:cNvSpPr>
          <p:nvPr userDrawn="1"/>
        </p:nvSpPr>
        <p:spPr bwMode="auto">
          <a:xfrm rot="5400000">
            <a:off x="4421079" y="2135077"/>
            <a:ext cx="304800"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sp>
        <p:nvSpPr>
          <p:cNvPr id="9" name="Rectangle 8"/>
          <p:cNvSpPr>
            <a:spLocks noChangeArrowheads="1"/>
          </p:cNvSpPr>
          <p:nvPr userDrawn="1"/>
        </p:nvSpPr>
        <p:spPr bwMode="auto">
          <a:xfrm rot="5400000">
            <a:off x="3644296" y="-3648115"/>
            <a:ext cx="184378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1891" y="649668"/>
            <a:ext cx="2343172" cy="861930"/>
          </a:xfrm>
          <a:prstGeom prst="rect">
            <a:avLst/>
          </a:prstGeom>
        </p:spPr>
      </p:pic>
    </p:spTree>
    <p:extLst>
      <p:ext uri="{BB962C8B-B14F-4D97-AF65-F5344CB8AC3E}">
        <p14:creationId xmlns:p14="http://schemas.microsoft.com/office/powerpoint/2010/main" val="150977793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0_Title Slide">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rot="5400000">
            <a:off x="4421079" y="2135077"/>
            <a:ext cx="304800" cy="9141046"/>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sp>
        <p:nvSpPr>
          <p:cNvPr id="9" name="Rectangle 8"/>
          <p:cNvSpPr>
            <a:spLocks noChangeArrowheads="1"/>
          </p:cNvSpPr>
          <p:nvPr userDrawn="1"/>
        </p:nvSpPr>
        <p:spPr bwMode="auto">
          <a:xfrm rot="5400000">
            <a:off x="3644296" y="-3648115"/>
            <a:ext cx="184378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sp>
        <p:nvSpPr>
          <p:cNvPr id="13" name="Rectangle 4"/>
          <p:cNvSpPr>
            <a:spLocks noGrp="1" noChangeArrowheads="1"/>
          </p:cNvSpPr>
          <p:nvPr>
            <p:ph type="dt" sz="half" idx="10"/>
          </p:nvPr>
        </p:nvSpPr>
        <p:spPr>
          <a:xfrm>
            <a:off x="3768061" y="6085317"/>
            <a:ext cx="1610832" cy="304800"/>
          </a:xfrm>
        </p:spPr>
        <p:txBody>
          <a:bodyPr anchor="ctr"/>
          <a:lstStyle>
            <a:lvl1pPr algn="ctr">
              <a:defRPr>
                <a:solidFill>
                  <a:schemeClr val="tx1">
                    <a:lumMod val="50000"/>
                    <a:lumOff val="50000"/>
                  </a:schemeClr>
                </a:solidFill>
                <a:latin typeface="Arial" charset="0"/>
                <a:ea typeface="Arial" charset="0"/>
                <a:cs typeface="Arial" charset="0"/>
              </a:defRPr>
            </a:lvl1pPr>
          </a:lstStyle>
          <a:p>
            <a:pPr>
              <a:defRPr/>
            </a:pPr>
            <a:endParaRPr lang="en-US" dirty="0"/>
          </a:p>
        </p:txBody>
      </p:sp>
      <p:sp>
        <p:nvSpPr>
          <p:cNvPr id="14" name="Rectangle 3"/>
          <p:cNvSpPr>
            <a:spLocks noGrp="1" noChangeArrowheads="1"/>
          </p:cNvSpPr>
          <p:nvPr>
            <p:ph type="subTitle" idx="1"/>
          </p:nvPr>
        </p:nvSpPr>
        <p:spPr>
          <a:xfrm>
            <a:off x="946688" y="4661592"/>
            <a:ext cx="7239000" cy="1086040"/>
          </a:xfrm>
        </p:spPr>
        <p:txBody>
          <a:bodyPr anchor="t"/>
          <a:lstStyle>
            <a:lvl1pPr marL="0" indent="0" algn="ctr">
              <a:buFontTx/>
              <a:buNone/>
              <a:defRPr sz="1800" b="0" i="0" spc="100">
                <a:solidFill>
                  <a:srgbClr val="003264"/>
                </a:solidFill>
                <a:latin typeface="Arial" charset="0"/>
                <a:ea typeface="Arial" charset="0"/>
                <a:cs typeface="Arial" charset="0"/>
              </a:defRPr>
            </a:lvl1pPr>
          </a:lstStyle>
          <a:p>
            <a:r>
              <a:rPr lang="en-US" dirty="0" smtClean="0"/>
              <a:t>Click to edit Master subtitle style</a:t>
            </a:r>
            <a:endParaRPr lang="en-US" dirty="0"/>
          </a:p>
        </p:txBody>
      </p:sp>
      <p:sp>
        <p:nvSpPr>
          <p:cNvPr id="15" name="Rectangle 2"/>
          <p:cNvSpPr>
            <a:spLocks noGrp="1" noChangeArrowheads="1"/>
          </p:cNvSpPr>
          <p:nvPr>
            <p:ph type="ctrTitle" hasCustomPrompt="1"/>
          </p:nvPr>
        </p:nvSpPr>
        <p:spPr>
          <a:xfrm>
            <a:off x="946688" y="2509285"/>
            <a:ext cx="7239000" cy="2048540"/>
          </a:xfrm>
        </p:spPr>
        <p:txBody>
          <a:bodyPr anchor="ctr"/>
          <a:lstStyle>
            <a:lvl1pPr algn="ctr">
              <a:spcAft>
                <a:spcPts val="0"/>
              </a:spcAft>
              <a:defRPr b="1">
                <a:solidFill>
                  <a:srgbClr val="003264"/>
                </a:solidFill>
                <a:latin typeface="Arial"/>
                <a:cs typeface="Arial"/>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1891" y="649668"/>
            <a:ext cx="2343172" cy="861930"/>
          </a:xfrm>
          <a:prstGeom prst="rect">
            <a:avLst/>
          </a:prstGeom>
        </p:spPr>
      </p:pic>
    </p:spTree>
    <p:extLst>
      <p:ext uri="{BB962C8B-B14F-4D97-AF65-F5344CB8AC3E}">
        <p14:creationId xmlns:p14="http://schemas.microsoft.com/office/powerpoint/2010/main" val="94051517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
        <p:nvSpPr>
          <p:cNvPr id="6" name="Rectangle 13"/>
          <p:cNvSpPr>
            <a:spLocks noChangeArrowheads="1"/>
          </p:cNvSpPr>
          <p:nvPr/>
        </p:nvSpPr>
        <p:spPr bwMode="auto">
          <a:xfrm rot="5400000">
            <a:off x="1144478" y="-1141521"/>
            <a:ext cx="6858000"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15" name="Rectangle 2"/>
          <p:cNvSpPr>
            <a:spLocks noGrp="1" noChangeArrowheads="1"/>
          </p:cNvSpPr>
          <p:nvPr>
            <p:ph type="ctrTitle" hasCustomPrompt="1"/>
          </p:nvPr>
        </p:nvSpPr>
        <p:spPr>
          <a:xfrm>
            <a:off x="946688" y="659971"/>
            <a:ext cx="7239000" cy="2819400"/>
          </a:xfrm>
        </p:spPr>
        <p:txBody>
          <a:bodyPr anchor="b"/>
          <a:lstStyle>
            <a:lvl1pPr algn="ctr">
              <a:spcAft>
                <a:spcPts val="0"/>
              </a:spcAft>
              <a:defRPr b="1">
                <a:solidFill>
                  <a:schemeClr val="bg1"/>
                </a:solidFill>
                <a:latin typeface="Arial"/>
                <a:cs typeface="Arial"/>
              </a:defRPr>
            </a:lvl1pPr>
          </a:lstStyle>
          <a:p>
            <a:r>
              <a:rPr lang="en-US" dirty="0" smtClean="0"/>
              <a:t>CLICK TO EDIT MASTER TITLE STYLE</a:t>
            </a:r>
            <a:endParaRPr lang="en-US" dirty="0"/>
          </a:p>
        </p:txBody>
      </p:sp>
      <p:sp>
        <p:nvSpPr>
          <p:cNvPr id="16" name="Rectangle 3"/>
          <p:cNvSpPr>
            <a:spLocks noGrp="1" noChangeArrowheads="1"/>
          </p:cNvSpPr>
          <p:nvPr>
            <p:ph type="subTitle" idx="1"/>
          </p:nvPr>
        </p:nvSpPr>
        <p:spPr>
          <a:xfrm>
            <a:off x="946688" y="3707969"/>
            <a:ext cx="7239000" cy="1371600"/>
          </a:xfrm>
        </p:spPr>
        <p:txBody>
          <a:bodyPr anchor="t"/>
          <a:lstStyle>
            <a:lvl1pPr marL="0" indent="0" algn="ctr">
              <a:buFontTx/>
              <a:buNone/>
              <a:defRPr sz="1800" b="0" i="0" spc="100">
                <a:solidFill>
                  <a:srgbClr val="FFFFCC"/>
                </a:solidFill>
                <a:latin typeface="Arial" charset="0"/>
                <a:ea typeface="Arial" charset="0"/>
                <a:cs typeface="Arial" charset="0"/>
              </a:defRPr>
            </a:lvl1pPr>
          </a:lstStyle>
          <a:p>
            <a:r>
              <a:rPr lang="en-US" dirty="0" smtClean="0"/>
              <a:t>Click to edit Master subtitle style</a:t>
            </a:r>
            <a:endParaRPr lang="en-US" dirty="0"/>
          </a:p>
        </p:txBody>
      </p:sp>
      <p:sp>
        <p:nvSpPr>
          <p:cNvPr id="7" name="Rectangle 6"/>
          <p:cNvSpPr>
            <a:spLocks noChangeArrowheads="1"/>
          </p:cNvSpPr>
          <p:nvPr userDrawn="1"/>
        </p:nvSpPr>
        <p:spPr bwMode="auto">
          <a:xfrm rot="5400000">
            <a:off x="3644297" y="1365584"/>
            <a:ext cx="184378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sp>
        <p:nvSpPr>
          <p:cNvPr id="18" name="Rectangle 4"/>
          <p:cNvSpPr>
            <a:spLocks noGrp="1" noChangeArrowheads="1"/>
          </p:cNvSpPr>
          <p:nvPr>
            <p:ph type="dt" sz="half" idx="10"/>
          </p:nvPr>
        </p:nvSpPr>
        <p:spPr>
          <a:xfrm>
            <a:off x="7086600" y="6400800"/>
            <a:ext cx="1905000" cy="304800"/>
          </a:xfrm>
        </p:spPr>
        <p:txBody>
          <a:bodyPr anchor="ctr"/>
          <a:lstStyle>
            <a:lvl1pPr algn="r">
              <a:defRPr>
                <a:solidFill>
                  <a:schemeClr val="bg1">
                    <a:lumMod val="75000"/>
                  </a:schemeClr>
                </a:solidFill>
                <a:latin typeface="Arial" charset="0"/>
                <a:ea typeface="Arial" charset="0"/>
                <a:cs typeface="Arial" charset="0"/>
              </a:defRPr>
            </a:lvl1pPr>
          </a:lstStyle>
          <a:p>
            <a:pPr>
              <a:defRPr/>
            </a:pP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1891" y="5485179"/>
            <a:ext cx="2343172" cy="861930"/>
          </a:xfrm>
          <a:prstGeom prst="rect">
            <a:avLst/>
          </a:prstGeom>
        </p:spPr>
      </p:pic>
    </p:spTree>
    <p:extLst>
      <p:ext uri="{BB962C8B-B14F-4D97-AF65-F5344CB8AC3E}">
        <p14:creationId xmlns:p14="http://schemas.microsoft.com/office/powerpoint/2010/main" val="49018958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rot="5400000">
            <a:off x="3644297" y="1365584"/>
            <a:ext cx="184378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sp>
        <p:nvSpPr>
          <p:cNvPr id="18" name="Rectangle 4"/>
          <p:cNvSpPr>
            <a:spLocks noGrp="1" noChangeArrowheads="1"/>
          </p:cNvSpPr>
          <p:nvPr>
            <p:ph type="dt" sz="half" idx="10"/>
          </p:nvPr>
        </p:nvSpPr>
        <p:spPr>
          <a:xfrm>
            <a:off x="7086600" y="6400800"/>
            <a:ext cx="1905000" cy="304800"/>
          </a:xfrm>
        </p:spPr>
        <p:txBody>
          <a:bodyPr anchor="ctr"/>
          <a:lstStyle>
            <a:lvl1pPr algn="r">
              <a:defRPr>
                <a:solidFill>
                  <a:schemeClr val="bg1">
                    <a:lumMod val="75000"/>
                  </a:schemeClr>
                </a:solidFill>
                <a:latin typeface="Arial" charset="0"/>
                <a:ea typeface="Arial" charset="0"/>
                <a:cs typeface="Arial" charset="0"/>
              </a:defRPr>
            </a:lvl1pPr>
          </a:lstStyle>
          <a:p>
            <a:pPr>
              <a:defRPr/>
            </a:pPr>
            <a:endParaRPr lang="en-US" dirty="0"/>
          </a:p>
        </p:txBody>
      </p:sp>
      <p:sp>
        <p:nvSpPr>
          <p:cNvPr id="11" name="Rectangle 2"/>
          <p:cNvSpPr>
            <a:spLocks noGrp="1" noChangeArrowheads="1"/>
          </p:cNvSpPr>
          <p:nvPr>
            <p:ph type="ctrTitle" hasCustomPrompt="1"/>
          </p:nvPr>
        </p:nvSpPr>
        <p:spPr>
          <a:xfrm>
            <a:off x="946688" y="659971"/>
            <a:ext cx="7239000" cy="2582077"/>
          </a:xfrm>
        </p:spPr>
        <p:txBody>
          <a:bodyPr anchor="b"/>
          <a:lstStyle>
            <a:lvl1pPr algn="ctr">
              <a:spcAft>
                <a:spcPts val="0"/>
              </a:spcAft>
              <a:defRPr b="1">
                <a:solidFill>
                  <a:srgbClr val="003264"/>
                </a:solidFill>
                <a:latin typeface="Arial"/>
                <a:cs typeface="Arial"/>
              </a:defRPr>
            </a:lvl1pPr>
          </a:lstStyle>
          <a:p>
            <a:r>
              <a:rPr lang="en-US" dirty="0" smtClean="0"/>
              <a:t>CLICK TO EDIT MASTER TITLE STYLE</a:t>
            </a:r>
            <a:endParaRPr lang="en-US" dirty="0"/>
          </a:p>
        </p:txBody>
      </p:sp>
      <p:sp>
        <p:nvSpPr>
          <p:cNvPr id="12" name="Rectangle 3"/>
          <p:cNvSpPr>
            <a:spLocks noGrp="1" noChangeArrowheads="1"/>
          </p:cNvSpPr>
          <p:nvPr>
            <p:ph type="subTitle" idx="1"/>
          </p:nvPr>
        </p:nvSpPr>
        <p:spPr>
          <a:xfrm>
            <a:off x="946688" y="3362155"/>
            <a:ext cx="7239000" cy="1371600"/>
          </a:xfrm>
        </p:spPr>
        <p:txBody>
          <a:bodyPr anchor="t"/>
          <a:lstStyle>
            <a:lvl1pPr marL="0" indent="0" algn="ctr">
              <a:buFontTx/>
              <a:buNone/>
              <a:defRPr sz="1800" b="0" i="0" spc="100">
                <a:solidFill>
                  <a:srgbClr val="003264"/>
                </a:solidFill>
                <a:latin typeface="Arial" charset="0"/>
                <a:ea typeface="Arial" charset="0"/>
                <a:cs typeface="Arial" charset="0"/>
              </a:defRPr>
            </a:lvl1pPr>
          </a:lstStyle>
          <a:p>
            <a:r>
              <a:rPr lang="en-US" dirty="0" smtClean="0"/>
              <a:t>Click to edit Master subtitle style</a:t>
            </a:r>
            <a:endParaRPr lang="en-US" dirty="0"/>
          </a:p>
        </p:txBody>
      </p:sp>
      <p:sp>
        <p:nvSpPr>
          <p:cNvPr id="13" name="Rectangle 12"/>
          <p:cNvSpPr>
            <a:spLocks noChangeArrowheads="1"/>
          </p:cNvSpPr>
          <p:nvPr userDrawn="1"/>
        </p:nvSpPr>
        <p:spPr bwMode="auto">
          <a:xfrm rot="5400000">
            <a:off x="4516139" y="455721"/>
            <a:ext cx="114680" cy="9141046"/>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1891" y="5485179"/>
            <a:ext cx="2343172" cy="861930"/>
          </a:xfrm>
          <a:prstGeom prst="rect">
            <a:avLst/>
          </a:prstGeom>
        </p:spPr>
      </p:pic>
    </p:spTree>
    <p:extLst>
      <p:ext uri="{BB962C8B-B14F-4D97-AF65-F5344CB8AC3E}">
        <p14:creationId xmlns:p14="http://schemas.microsoft.com/office/powerpoint/2010/main" val="978517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8_Title Slide">
    <p:spTree>
      <p:nvGrpSpPr>
        <p:cNvPr id="1" name=""/>
        <p:cNvGrpSpPr/>
        <p:nvPr/>
      </p:nvGrpSpPr>
      <p:grpSpPr>
        <a:xfrm>
          <a:off x="0" y="0"/>
          <a:ext cx="0" cy="0"/>
          <a:chOff x="0" y="0"/>
          <a:chExt cx="0" cy="0"/>
        </a:xfrm>
      </p:grpSpPr>
      <p:sp>
        <p:nvSpPr>
          <p:cNvPr id="6" name="Rectangle 13"/>
          <p:cNvSpPr>
            <a:spLocks noChangeArrowheads="1"/>
          </p:cNvSpPr>
          <p:nvPr/>
        </p:nvSpPr>
        <p:spPr bwMode="auto">
          <a:xfrm rot="5400000">
            <a:off x="3684262" y="1398263"/>
            <a:ext cx="1778432"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15" name="Rectangle 2"/>
          <p:cNvSpPr>
            <a:spLocks noGrp="1" noChangeArrowheads="1"/>
          </p:cNvSpPr>
          <p:nvPr>
            <p:ph type="ctrTitle" hasCustomPrompt="1"/>
          </p:nvPr>
        </p:nvSpPr>
        <p:spPr>
          <a:xfrm>
            <a:off x="946688" y="659971"/>
            <a:ext cx="7239000" cy="2582077"/>
          </a:xfrm>
        </p:spPr>
        <p:txBody>
          <a:bodyPr anchor="b"/>
          <a:lstStyle>
            <a:lvl1pPr algn="ctr">
              <a:spcAft>
                <a:spcPts val="0"/>
              </a:spcAft>
              <a:defRPr b="1">
                <a:solidFill>
                  <a:srgbClr val="003264"/>
                </a:solidFill>
                <a:latin typeface="Arial"/>
                <a:cs typeface="Arial"/>
              </a:defRPr>
            </a:lvl1pPr>
          </a:lstStyle>
          <a:p>
            <a:r>
              <a:rPr lang="en-US" dirty="0" smtClean="0"/>
              <a:t>CLICK TO EDIT MASTER TITLE STYLE</a:t>
            </a:r>
            <a:endParaRPr lang="en-US" dirty="0"/>
          </a:p>
        </p:txBody>
      </p:sp>
      <p:sp>
        <p:nvSpPr>
          <p:cNvPr id="16" name="Rectangle 3"/>
          <p:cNvSpPr>
            <a:spLocks noGrp="1" noChangeArrowheads="1"/>
          </p:cNvSpPr>
          <p:nvPr>
            <p:ph type="subTitle" idx="1"/>
          </p:nvPr>
        </p:nvSpPr>
        <p:spPr>
          <a:xfrm>
            <a:off x="946688" y="3362155"/>
            <a:ext cx="7239000" cy="1371600"/>
          </a:xfrm>
        </p:spPr>
        <p:txBody>
          <a:bodyPr anchor="t"/>
          <a:lstStyle>
            <a:lvl1pPr marL="0" indent="0" algn="ctr">
              <a:buFontTx/>
              <a:buNone/>
              <a:defRPr sz="1800" b="0" i="0" spc="100">
                <a:solidFill>
                  <a:srgbClr val="003264"/>
                </a:solidFill>
                <a:latin typeface="Arial" charset="0"/>
                <a:ea typeface="Arial" charset="0"/>
                <a:cs typeface="Arial" charset="0"/>
              </a:defRPr>
            </a:lvl1pPr>
          </a:lstStyle>
          <a:p>
            <a:r>
              <a:rPr lang="en-US" dirty="0" smtClean="0"/>
              <a:t>Click to edit Master subtitle style</a:t>
            </a:r>
            <a:endParaRPr lang="en-US" dirty="0"/>
          </a:p>
        </p:txBody>
      </p:sp>
      <p:sp>
        <p:nvSpPr>
          <p:cNvPr id="18" name="Rectangle 4"/>
          <p:cNvSpPr>
            <a:spLocks noGrp="1" noChangeArrowheads="1"/>
          </p:cNvSpPr>
          <p:nvPr>
            <p:ph type="dt" sz="half" idx="10"/>
          </p:nvPr>
        </p:nvSpPr>
        <p:spPr>
          <a:xfrm>
            <a:off x="7086600" y="6400800"/>
            <a:ext cx="1905000" cy="304800"/>
          </a:xfrm>
        </p:spPr>
        <p:txBody>
          <a:bodyPr anchor="ctr"/>
          <a:lstStyle>
            <a:lvl1pPr algn="r">
              <a:defRPr>
                <a:solidFill>
                  <a:schemeClr val="bg1">
                    <a:lumMod val="75000"/>
                  </a:schemeClr>
                </a:solidFill>
                <a:latin typeface="Arial" charset="0"/>
                <a:ea typeface="Arial" charset="0"/>
                <a:cs typeface="Arial" charset="0"/>
              </a:defRPr>
            </a:lvl1pPr>
          </a:lstStyle>
          <a:p>
            <a:pPr>
              <a:defRPr/>
            </a:pPr>
            <a:endParaRPr lang="en-US" dirty="0"/>
          </a:p>
        </p:txBody>
      </p:sp>
      <p:sp>
        <p:nvSpPr>
          <p:cNvPr id="7" name="Rectangle 6"/>
          <p:cNvSpPr>
            <a:spLocks noChangeArrowheads="1"/>
          </p:cNvSpPr>
          <p:nvPr userDrawn="1"/>
        </p:nvSpPr>
        <p:spPr bwMode="auto">
          <a:xfrm rot="5400000">
            <a:off x="4516139" y="455721"/>
            <a:ext cx="114680"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0884" y="5485179"/>
            <a:ext cx="2345187" cy="861930"/>
          </a:xfrm>
          <a:prstGeom prst="rect">
            <a:avLst/>
          </a:prstGeom>
        </p:spPr>
      </p:pic>
    </p:spTree>
    <p:extLst>
      <p:ext uri="{BB962C8B-B14F-4D97-AF65-F5344CB8AC3E}">
        <p14:creationId xmlns:p14="http://schemas.microsoft.com/office/powerpoint/2010/main" val="188037353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rot="5400000">
            <a:off x="1144478" y="-1141521"/>
            <a:ext cx="6858000" cy="9141044"/>
          </a:xfrm>
          <a:prstGeom prst="rect">
            <a:avLst/>
          </a:prstGeom>
          <a:solidFill>
            <a:schemeClr val="bg1"/>
          </a:solidFill>
          <a:ln w="9525">
            <a:noFill/>
            <a:miter lim="800000"/>
            <a:headEnd/>
            <a:tailEnd/>
          </a:ln>
          <a:effectLst/>
        </p:spPr>
        <p:txBody>
          <a:bodyPr wrap="none" anchor="ctr"/>
          <a:lstStyle/>
          <a:p>
            <a:pPr eaLnBrk="0" hangingPunct="0">
              <a:spcBef>
                <a:spcPct val="50000"/>
              </a:spcBef>
              <a:defRPr/>
            </a:pPr>
            <a:endParaRPr lang="en-US" sz="2000" dirty="0">
              <a:solidFill>
                <a:schemeClr val="bg1"/>
              </a:solidFill>
            </a:endParaRPr>
          </a:p>
        </p:txBody>
      </p:sp>
      <p:sp>
        <p:nvSpPr>
          <p:cNvPr id="7" name="Rectangle 2"/>
          <p:cNvSpPr>
            <a:spLocks noGrp="1" noChangeArrowheads="1"/>
          </p:cNvSpPr>
          <p:nvPr>
            <p:ph type="ctrTitle" hasCustomPrompt="1"/>
          </p:nvPr>
        </p:nvSpPr>
        <p:spPr>
          <a:xfrm>
            <a:off x="946688" y="1921457"/>
            <a:ext cx="7239000" cy="2048540"/>
          </a:xfrm>
        </p:spPr>
        <p:txBody>
          <a:bodyPr anchor="ctr"/>
          <a:lstStyle>
            <a:lvl1pPr algn="ctr">
              <a:spcAft>
                <a:spcPts val="0"/>
              </a:spcAft>
              <a:defRPr sz="2100" b="1">
                <a:solidFill>
                  <a:srgbClr val="003264"/>
                </a:solidFill>
                <a:latin typeface="Arial"/>
                <a:cs typeface="Arial"/>
              </a:defRPr>
            </a:lvl1pPr>
          </a:lstStyle>
          <a:p>
            <a:r>
              <a:rPr lang="en-US" dirty="0" smtClean="0"/>
              <a:t>CLICK TO EDIT MASTER TITLE STYLE</a:t>
            </a:r>
            <a:endParaRPr lang="en-US" dirty="0"/>
          </a:p>
        </p:txBody>
      </p:sp>
      <p:sp>
        <p:nvSpPr>
          <p:cNvPr id="6" name="Rectangle 13"/>
          <p:cNvSpPr>
            <a:spLocks noChangeArrowheads="1"/>
          </p:cNvSpPr>
          <p:nvPr userDrawn="1"/>
        </p:nvSpPr>
        <p:spPr bwMode="auto">
          <a:xfrm rot="5400000">
            <a:off x="4029446" y="1743448"/>
            <a:ext cx="108806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250" y="6038330"/>
            <a:ext cx="5521752" cy="466226"/>
          </a:xfrm>
          <a:prstGeom prst="rect">
            <a:avLst/>
          </a:prstGeom>
        </p:spPr>
      </p:pic>
    </p:spTree>
    <p:extLst>
      <p:ext uri="{BB962C8B-B14F-4D97-AF65-F5344CB8AC3E}">
        <p14:creationId xmlns:p14="http://schemas.microsoft.com/office/powerpoint/2010/main" val="142238876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13"/>
          <p:cNvSpPr>
            <a:spLocks noChangeArrowheads="1"/>
          </p:cNvSpPr>
          <p:nvPr userDrawn="1"/>
        </p:nvSpPr>
        <p:spPr bwMode="auto">
          <a:xfrm rot="5400000">
            <a:off x="1144478" y="-1141522"/>
            <a:ext cx="6858000"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7" name="Rectangle 2"/>
          <p:cNvSpPr>
            <a:spLocks noGrp="1" noChangeArrowheads="1"/>
          </p:cNvSpPr>
          <p:nvPr>
            <p:ph type="ctrTitle" hasCustomPrompt="1"/>
          </p:nvPr>
        </p:nvSpPr>
        <p:spPr>
          <a:xfrm>
            <a:off x="946688" y="1921457"/>
            <a:ext cx="7239000" cy="2048540"/>
          </a:xfrm>
        </p:spPr>
        <p:txBody>
          <a:bodyPr anchor="ctr"/>
          <a:lstStyle>
            <a:lvl1pPr algn="ctr">
              <a:spcAft>
                <a:spcPts val="0"/>
              </a:spcAft>
              <a:defRPr sz="2100" b="1">
                <a:solidFill>
                  <a:schemeClr val="bg1"/>
                </a:solidFill>
                <a:latin typeface="Arial"/>
                <a:cs typeface="Arial"/>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020" y="6038330"/>
            <a:ext cx="5522212" cy="466226"/>
          </a:xfrm>
          <a:prstGeom prst="rect">
            <a:avLst/>
          </a:prstGeom>
        </p:spPr>
      </p:pic>
    </p:spTree>
    <p:extLst>
      <p:ext uri="{BB962C8B-B14F-4D97-AF65-F5344CB8AC3E}">
        <p14:creationId xmlns:p14="http://schemas.microsoft.com/office/powerpoint/2010/main" val="118957929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Rectangle 13"/>
          <p:cNvSpPr>
            <a:spLocks noChangeArrowheads="1"/>
          </p:cNvSpPr>
          <p:nvPr userDrawn="1"/>
        </p:nvSpPr>
        <p:spPr bwMode="auto">
          <a:xfrm rot="5400000">
            <a:off x="1144478" y="-1141521"/>
            <a:ext cx="6858000" cy="9141044"/>
          </a:xfrm>
          <a:prstGeom prst="rect">
            <a:avLst/>
          </a:prstGeom>
          <a:solidFill>
            <a:schemeClr val="bg1"/>
          </a:solidFill>
          <a:ln w="9525">
            <a:noFill/>
            <a:miter lim="800000"/>
            <a:headEnd/>
            <a:tailEnd/>
          </a:ln>
          <a:effectLst/>
        </p:spPr>
        <p:txBody>
          <a:bodyPr wrap="none" anchor="ctr"/>
          <a:lstStyle/>
          <a:p>
            <a:pPr eaLnBrk="0" hangingPunct="0">
              <a:spcBef>
                <a:spcPct val="50000"/>
              </a:spcBef>
              <a:defRPr/>
            </a:pPr>
            <a:endParaRPr lang="en-US" sz="2000">
              <a:solidFill>
                <a:schemeClr val="bg1"/>
              </a:solidFill>
            </a:endParaRPr>
          </a:p>
        </p:txBody>
      </p:sp>
      <p:sp>
        <p:nvSpPr>
          <p:cNvPr id="9" name="Picture Placeholder 2"/>
          <p:cNvSpPr>
            <a:spLocks noGrp="1"/>
          </p:cNvSpPr>
          <p:nvPr>
            <p:ph type="pic" idx="1"/>
          </p:nvPr>
        </p:nvSpPr>
        <p:spPr>
          <a:xfrm>
            <a:off x="1" y="1"/>
            <a:ext cx="9144000" cy="5769929"/>
          </a:xfrm>
        </p:spPr>
        <p:txBody>
          <a:bodyPr anchor="ctr"/>
          <a:lstStyle>
            <a:lvl1pPr marL="0" indent="0" algn="ctr">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smtClean="0"/>
              <a:t>Click icon to add picture</a:t>
            </a:r>
          </a:p>
        </p:txBody>
      </p:sp>
      <p:sp>
        <p:nvSpPr>
          <p:cNvPr id="10" name="Rectangle 13"/>
          <p:cNvSpPr>
            <a:spLocks noChangeArrowheads="1"/>
          </p:cNvSpPr>
          <p:nvPr userDrawn="1"/>
        </p:nvSpPr>
        <p:spPr bwMode="auto">
          <a:xfrm rot="5400000">
            <a:off x="4029446" y="1743448"/>
            <a:ext cx="108806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250" y="6038330"/>
            <a:ext cx="5521752" cy="466226"/>
          </a:xfrm>
          <a:prstGeom prst="rect">
            <a:avLst/>
          </a:prstGeom>
        </p:spPr>
      </p:pic>
    </p:spTree>
    <p:extLst>
      <p:ext uri="{BB962C8B-B14F-4D97-AF65-F5344CB8AC3E}">
        <p14:creationId xmlns:p14="http://schemas.microsoft.com/office/powerpoint/2010/main" val="204367443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hasCustomPrompt="1"/>
          </p:nvPr>
        </p:nvSpPr>
        <p:spPr>
          <a:xfrm>
            <a:off x="446570" y="147287"/>
            <a:ext cx="8315201" cy="990600"/>
          </a:xfrm>
        </p:spPr>
        <p:txBody>
          <a:bodyPr anchor="ctr"/>
          <a:lstStyle>
            <a:lvl1pPr>
              <a:defRPr sz="2800" cap="small" baseline="0">
                <a:solidFill>
                  <a:schemeClr val="tx1"/>
                </a:solidFill>
                <a:latin typeface="Arial"/>
                <a:cs typeface="Aria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6568" y="1358555"/>
            <a:ext cx="8315202" cy="5001061"/>
          </a:xfrm>
        </p:spPr>
        <p:txBody>
          <a:bodyPr/>
          <a:lstStyle>
            <a:lvl1pPr>
              <a:buClr>
                <a:srgbClr val="003264"/>
              </a:buClr>
              <a:buFont typeface="Arial"/>
              <a:buChar char="•"/>
              <a:defRPr baseline="0">
                <a:solidFill>
                  <a:srgbClr val="003D7C"/>
                </a:solidFill>
              </a:defRPr>
            </a:lvl1pPr>
            <a:lvl2pPr>
              <a:defRPr baseline="0">
                <a:solidFill>
                  <a:srgbClr val="0070C0"/>
                </a:solidFill>
              </a:defRPr>
            </a:lvl2pPr>
            <a:lvl3pPr>
              <a:defRPr>
                <a:solidFill>
                  <a:srgbClr val="0070C0"/>
                </a:solidFill>
              </a:defRPr>
            </a:lvl3pPr>
            <a:lvl4pPr>
              <a:defRPr baseline="0">
                <a:solidFill>
                  <a:srgbClr val="0070C0"/>
                </a:solidFill>
              </a:defRPr>
            </a:lvl4pPr>
            <a:lvl5pPr>
              <a:defRPr>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6766512" y="6553200"/>
            <a:ext cx="1995258" cy="304800"/>
          </a:xfrm>
          <a:ln/>
        </p:spPr>
        <p:txBody>
          <a:bodyPr/>
          <a:lstStyle>
            <a:lvl1pPr>
              <a:defRPr>
                <a:latin typeface="Arial" charset="0"/>
                <a:ea typeface="Arial" charset="0"/>
                <a:cs typeface="Arial" charset="0"/>
              </a:defRPr>
            </a:lvl1pPr>
          </a:lstStyle>
          <a:p>
            <a:pPr>
              <a:defRPr/>
            </a:pPr>
            <a:endParaRPr lang="en-US" dirty="0"/>
          </a:p>
        </p:txBody>
      </p:sp>
      <p:sp>
        <p:nvSpPr>
          <p:cNvPr id="5" name="Rectangle 5"/>
          <p:cNvSpPr>
            <a:spLocks noGrp="1" noChangeArrowheads="1"/>
          </p:cNvSpPr>
          <p:nvPr>
            <p:ph type="ftr" sz="quarter" idx="11"/>
          </p:nvPr>
        </p:nvSpPr>
        <p:spPr>
          <a:xfrm>
            <a:off x="446568" y="6553200"/>
            <a:ext cx="4927869" cy="304800"/>
          </a:xfrm>
          <a:ln/>
        </p:spPr>
        <p:txBody>
          <a:bodyPr/>
          <a:lstStyle>
            <a:lvl1pPr>
              <a:defRPr/>
            </a:lvl1pPr>
          </a:lstStyle>
          <a:p>
            <a:pPr>
              <a:defRPr/>
            </a:pPr>
            <a:endParaRPr lang="en-US" dirty="0"/>
          </a:p>
        </p:txBody>
      </p:sp>
    </p:spTree>
    <p:extLst>
      <p:ext uri="{BB962C8B-B14F-4D97-AF65-F5344CB8AC3E}">
        <p14:creationId xmlns:p14="http://schemas.microsoft.com/office/powerpoint/2010/main" val="139654920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hasCustomPrompt="1"/>
          </p:nvPr>
        </p:nvSpPr>
        <p:spPr>
          <a:xfrm>
            <a:off x="457200" y="147287"/>
            <a:ext cx="8305800" cy="990600"/>
          </a:xfrm>
        </p:spPr>
        <p:txBody>
          <a:bodyPr anchor="ctr"/>
          <a:lstStyle>
            <a:lvl1pPr>
              <a:defRPr sz="2800" cap="small" baseline="0">
                <a:solidFill>
                  <a:schemeClr val="tx1"/>
                </a:solidFill>
                <a:latin typeface="Arial"/>
                <a:cs typeface="Aria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58555"/>
            <a:ext cx="8305800" cy="5001061"/>
          </a:xfrm>
        </p:spPr>
        <p:txBody>
          <a:bodyPr/>
          <a:lstStyle>
            <a:lvl1pPr>
              <a:buClr>
                <a:srgbClr val="003264"/>
              </a:buClr>
              <a:buFont typeface="Arial"/>
              <a:buChar char="•"/>
              <a:defRPr baseline="0">
                <a:solidFill>
                  <a:srgbClr val="003D7C"/>
                </a:solidFill>
              </a:defRPr>
            </a:lvl1pPr>
            <a:lvl2pPr>
              <a:defRPr baseline="0">
                <a:solidFill>
                  <a:srgbClr val="0070C0"/>
                </a:solidFill>
              </a:defRPr>
            </a:lvl2pPr>
            <a:lvl3pPr>
              <a:defRPr>
                <a:solidFill>
                  <a:srgbClr val="0070C0"/>
                </a:solidFill>
              </a:defRPr>
            </a:lvl3pPr>
            <a:lvl4pPr>
              <a:defRPr baseline="0">
                <a:solidFill>
                  <a:srgbClr val="0070C0"/>
                </a:solidFill>
              </a:defRPr>
            </a:lvl4pPr>
            <a:lvl5pPr>
              <a:defRPr>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atin typeface="Arial Hebrew Scholar" charset="-79"/>
                <a:ea typeface="Arial Hebrew Scholar" charset="-79"/>
                <a:cs typeface="Arial Hebrew Scholar" charset="-79"/>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64530E-D695-45C9-AFB6-E411BBE0972A}" type="slidenum">
              <a:rPr lang="en-US"/>
              <a:pPr>
                <a:defRPr/>
              </a:pPr>
              <a:t>‹#›</a:t>
            </a:fld>
            <a:endParaRPr lang="en-US"/>
          </a:p>
        </p:txBody>
      </p:sp>
    </p:spTree>
    <p:extLst>
      <p:ext uri="{BB962C8B-B14F-4D97-AF65-F5344CB8AC3E}">
        <p14:creationId xmlns:p14="http://schemas.microsoft.com/office/powerpoint/2010/main" val="13783382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hasCustomPrompt="1"/>
          </p:nvPr>
        </p:nvSpPr>
        <p:spPr/>
        <p:txBody>
          <a:bodyPr/>
          <a:lstStyle>
            <a:lvl1pPr>
              <a:defRPr sz="2800" cap="all" baseline="0"/>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1" y="1358556"/>
            <a:ext cx="4081571" cy="5001061"/>
          </a:xfrm>
        </p:spPr>
        <p:txBody>
          <a:bodyPr anchor="t"/>
          <a:lstStyle>
            <a:lvl1pPr>
              <a:buClr>
                <a:srgbClr val="003264"/>
              </a:buClr>
              <a:buFont typeface="Arial"/>
              <a:buChar cha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58556"/>
            <a:ext cx="4114800" cy="5001061"/>
          </a:xfrm>
        </p:spPr>
        <p:txBody>
          <a:bodyPr anchor="t"/>
          <a:lstStyle>
            <a:lvl1pPr>
              <a:buClr>
                <a:srgbClr val="003264"/>
              </a:buClr>
              <a:buFont typeface="Arial"/>
              <a:buChar cha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4C9D31-C077-4F1D-9A24-5EC35A00F916}" type="slidenum">
              <a:rPr lang="en-US"/>
              <a:pPr>
                <a:defRPr/>
              </a:pPr>
              <a:t>‹#›</a:t>
            </a:fld>
            <a:endParaRPr lang="en-US"/>
          </a:p>
        </p:txBody>
      </p:sp>
      <p:sp>
        <p:nvSpPr>
          <p:cNvPr id="11"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extLst>
      <p:ext uri="{BB962C8B-B14F-4D97-AF65-F5344CB8AC3E}">
        <p14:creationId xmlns:p14="http://schemas.microsoft.com/office/powerpoint/2010/main" val="15781595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and 2 Content">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57131"/>
            <a:ext cx="8305800" cy="990600"/>
          </a:xfrm>
        </p:spPr>
        <p:txBody>
          <a:bodyPr/>
          <a:lstStyle>
            <a:lvl1pPr>
              <a:defRPr sz="2800" cap="all" baseline="0"/>
            </a:lvl1pPr>
          </a:lstStyle>
          <a:p>
            <a:r>
              <a:rPr lang="en-US" dirty="0" smtClean="0"/>
              <a:t>click to edit master title style</a:t>
            </a:r>
            <a:endParaRPr lang="en-US" dirty="0"/>
          </a:p>
        </p:txBody>
      </p:sp>
      <p:sp>
        <p:nvSpPr>
          <p:cNvPr id="9" name="Rectangle 8"/>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3" name="Content Placeholder 2"/>
          <p:cNvSpPr>
            <a:spLocks noGrp="1"/>
          </p:cNvSpPr>
          <p:nvPr>
            <p:ph sz="half" idx="1"/>
          </p:nvPr>
        </p:nvSpPr>
        <p:spPr>
          <a:xfrm>
            <a:off x="452893" y="1351145"/>
            <a:ext cx="4125260" cy="5008472"/>
          </a:xfrm>
        </p:spPr>
        <p:txBody>
          <a:bodyPr/>
          <a:lstStyle>
            <a:lvl1pPr>
              <a:buFont typeface="Arial"/>
              <a:buChar char="•"/>
              <a:defRPr sz="20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4648201" y="1351144"/>
            <a:ext cx="4114287" cy="2439029"/>
          </a:xfrm>
        </p:spPr>
        <p:txBody>
          <a:bodyPr/>
          <a:lstStyle>
            <a:lvl1pPr>
              <a:buFont typeface="Arial"/>
              <a:buChar char="•"/>
              <a:defRPr sz="20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4"/>
          <p:cNvSpPr>
            <a:spLocks noGrp="1"/>
          </p:cNvSpPr>
          <p:nvPr>
            <p:ph sz="quarter" idx="3"/>
          </p:nvPr>
        </p:nvSpPr>
        <p:spPr>
          <a:xfrm>
            <a:off x="4648201" y="3868932"/>
            <a:ext cx="4114287" cy="2490685"/>
          </a:xfrm>
        </p:spPr>
        <p:txBody>
          <a:bodyPr/>
          <a:lstStyle>
            <a:lvl1pPr>
              <a:buFont typeface="Arial"/>
              <a:buChar char="•"/>
              <a:defRPr sz="2000"/>
            </a:lvl1pPr>
            <a:lvl2pPr>
              <a:defRPr sz="19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5EA02BB6-1A9C-452C-B494-FBD8DDFC7C76}" type="slidenum">
              <a:rPr lang="en-US"/>
              <a:pPr>
                <a:defRPr/>
              </a:pPr>
              <a:t>‹#›</a:t>
            </a:fld>
            <a:endParaRPr lang="en-US"/>
          </a:p>
        </p:txBody>
      </p:sp>
      <p:sp>
        <p:nvSpPr>
          <p:cNvPr id="12"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extLst>
      <p:ext uri="{BB962C8B-B14F-4D97-AF65-F5344CB8AC3E}">
        <p14:creationId xmlns:p14="http://schemas.microsoft.com/office/powerpoint/2010/main" val="2012329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13" name="Rectangle 12"/>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3" name="Content Placeholder 2"/>
          <p:cNvSpPr>
            <a:spLocks noGrp="1"/>
          </p:cNvSpPr>
          <p:nvPr>
            <p:ph sz="quarter" idx="1"/>
          </p:nvPr>
        </p:nvSpPr>
        <p:spPr>
          <a:xfrm>
            <a:off x="452895" y="1301922"/>
            <a:ext cx="4076033" cy="2478407"/>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4648201" y="1301922"/>
            <a:ext cx="4114287" cy="2478407"/>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4"/>
          <p:cNvSpPr>
            <a:spLocks noGrp="1"/>
          </p:cNvSpPr>
          <p:nvPr>
            <p:ph sz="quarter" idx="3"/>
          </p:nvPr>
        </p:nvSpPr>
        <p:spPr>
          <a:xfrm>
            <a:off x="452895" y="3937845"/>
            <a:ext cx="4076033" cy="2461151"/>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p:nvPr>
        </p:nvSpPr>
        <p:spPr>
          <a:xfrm>
            <a:off x="4648201" y="3937845"/>
            <a:ext cx="4114287" cy="2461151"/>
          </a:xfrm>
        </p:spPr>
        <p:txBody>
          <a:bodyPr/>
          <a:lstStyle>
            <a:lvl1pPr>
              <a:defRPr sz="2100"/>
            </a:lvl1pPr>
            <a:lvl2pPr>
              <a:defRPr sz="1800">
                <a:solidFill>
                  <a:srgbClr val="0070C0"/>
                </a:solidFill>
              </a:defRPr>
            </a:lvl2pPr>
            <a:lvl3pPr>
              <a:defRPr sz="1800">
                <a:solidFill>
                  <a:srgbClr val="0070C0"/>
                </a:solidFill>
              </a:defRPr>
            </a:lvl3pPr>
            <a:lvl4pPr>
              <a:defRPr sz="1600">
                <a:solidFill>
                  <a:srgbClr val="0070C0"/>
                </a:solidFill>
              </a:defRPr>
            </a:lvl4pPr>
            <a:lvl5pPr>
              <a:defRPr sz="1400">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2A6E62A-80FB-44D8-8A0D-CECAD572AF87}" type="slidenum">
              <a:rPr lang="en-US"/>
              <a:pPr>
                <a:defRPr/>
              </a:pPr>
              <a:t>‹#›</a:t>
            </a:fld>
            <a:endParaRPr lang="en-US"/>
          </a:p>
        </p:txBody>
      </p:sp>
      <p:sp>
        <p:nvSpPr>
          <p:cNvPr id="11" name="Title 1"/>
          <p:cNvSpPr>
            <a:spLocks noGrp="1"/>
          </p:cNvSpPr>
          <p:nvPr>
            <p:ph type="title" hasCustomPrompt="1"/>
          </p:nvPr>
        </p:nvSpPr>
        <p:spPr>
          <a:xfrm>
            <a:off x="457200" y="157131"/>
            <a:ext cx="8305800" cy="990600"/>
          </a:xfrm>
        </p:spPr>
        <p:txBody>
          <a:bodyPr/>
          <a:lstStyle>
            <a:lvl1pPr>
              <a:defRPr sz="2800" cap="all" baseline="0"/>
            </a:lvl1pPr>
          </a:lstStyle>
          <a:p>
            <a:r>
              <a:rPr lang="en-US" dirty="0" smtClean="0"/>
              <a:t>click to edit master title style</a:t>
            </a:r>
            <a:endParaRPr lang="en-US" dirty="0"/>
          </a:p>
        </p:txBody>
      </p:sp>
    </p:spTree>
    <p:extLst>
      <p:ext uri="{BB962C8B-B14F-4D97-AF65-F5344CB8AC3E}">
        <p14:creationId xmlns:p14="http://schemas.microsoft.com/office/powerpoint/2010/main" val="13065435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9" name="Rectangle 8"/>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3" name="Table Placeholder 2"/>
          <p:cNvSpPr>
            <a:spLocks noGrp="1"/>
          </p:cNvSpPr>
          <p:nvPr>
            <p:ph type="tbl" idx="1" hasCustomPrompt="1"/>
          </p:nvPr>
        </p:nvSpPr>
        <p:spPr>
          <a:xfrm>
            <a:off x="452895" y="1348711"/>
            <a:ext cx="8309593" cy="5010907"/>
          </a:xfrm>
        </p:spPr>
        <p:txBody>
          <a:bodyPr anchor="ctr"/>
          <a:lstStyle>
            <a:lvl1pPr algn="ctr">
              <a:defRPr/>
            </a:lvl1pPr>
          </a:lstStyle>
          <a:p>
            <a:pPr lvl="0"/>
            <a:r>
              <a:rPr lang="en-US" noProof="0" dirty="0" smtClean="0"/>
              <a:t>Table</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8180C0-0ACE-425D-849B-9C4339D9495E}" type="slidenum">
              <a:rPr lang="en-US"/>
              <a:pPr>
                <a:defRPr/>
              </a:pPr>
              <a:t>‹#›</a:t>
            </a:fld>
            <a:endParaRPr lang="en-US"/>
          </a:p>
        </p:txBody>
      </p:sp>
      <p:sp>
        <p:nvSpPr>
          <p:cNvPr id="8" name="Title 1"/>
          <p:cNvSpPr>
            <a:spLocks noGrp="1"/>
          </p:cNvSpPr>
          <p:nvPr>
            <p:ph type="title" hasCustomPrompt="1"/>
          </p:nvPr>
        </p:nvSpPr>
        <p:spPr>
          <a:xfrm>
            <a:off x="457200" y="157131"/>
            <a:ext cx="8305800" cy="990600"/>
          </a:xfrm>
        </p:spPr>
        <p:txBody>
          <a:bodyPr/>
          <a:lstStyle>
            <a:lvl1pPr>
              <a:defRPr sz="2800" cap="all" baseline="0"/>
            </a:lvl1pPr>
          </a:lstStyle>
          <a:p>
            <a:r>
              <a:rPr lang="en-US" dirty="0" smtClean="0"/>
              <a:t>click to edit master title style</a:t>
            </a:r>
            <a:endParaRPr lang="en-US" dirty="0"/>
          </a:p>
        </p:txBody>
      </p:sp>
      <p:sp>
        <p:nvSpPr>
          <p:cNvPr id="10"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extLst>
      <p:ext uri="{BB962C8B-B14F-4D97-AF65-F5344CB8AC3E}">
        <p14:creationId xmlns:p14="http://schemas.microsoft.com/office/powerpoint/2010/main" val="20212800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0996" y="4800600"/>
            <a:ext cx="6685089" cy="566739"/>
          </a:xfrm>
        </p:spPr>
        <p:txBody>
          <a:bodyPr anchor="ctr"/>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1210997" y="612775"/>
            <a:ext cx="6685089" cy="4114800"/>
          </a:xfrm>
        </p:spPr>
        <p:txBody>
          <a:bodyPr anchor="ctr"/>
          <a:lstStyle>
            <a:lvl1pPr marL="0" indent="0" algn="ctr">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210996" y="5367338"/>
            <a:ext cx="6685089"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24716E3-BCC5-4306-8204-3518F1026FEC}" type="slidenum">
              <a:rPr lang="en-US"/>
              <a:pPr>
                <a:defRPr/>
              </a:pPr>
              <a:t>‹#›</a:t>
            </a:fld>
            <a:endParaRPr lang="en-US"/>
          </a:p>
        </p:txBody>
      </p:sp>
      <p:sp>
        <p:nvSpPr>
          <p:cNvPr id="8" name="Rectangle 4"/>
          <p:cNvSpPr>
            <a:spLocks noGrp="1" noChangeArrowheads="1"/>
          </p:cNvSpPr>
          <p:nvPr>
            <p:ph type="dt" sz="half" idx="10"/>
          </p:nvPr>
        </p:nvSpPr>
        <p:spPr>
          <a:xfrm>
            <a:off x="5867914" y="6553200"/>
            <a:ext cx="2893856" cy="304800"/>
          </a:xfrm>
          <a:ln/>
        </p:spPr>
        <p:txBody>
          <a:bodyPr/>
          <a:lstStyle>
            <a:lvl1pPr>
              <a:defRPr>
                <a:latin typeface="Arial" charset="0"/>
                <a:ea typeface="Arial" charset="0"/>
                <a:cs typeface="Arial" charset="0"/>
              </a:defRPr>
            </a:lvl1pPr>
          </a:lstStyle>
          <a:p>
            <a:pPr>
              <a:defRPr/>
            </a:pPr>
            <a:endParaRPr lang="en-US" dirty="0"/>
          </a:p>
        </p:txBody>
      </p:sp>
    </p:spTree>
    <p:extLst>
      <p:ext uri="{BB962C8B-B14F-4D97-AF65-F5344CB8AC3E}">
        <p14:creationId xmlns:p14="http://schemas.microsoft.com/office/powerpoint/2010/main" val="1969751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0_Title Slide">
    <p:spTree>
      <p:nvGrpSpPr>
        <p:cNvPr id="1" name=""/>
        <p:cNvGrpSpPr/>
        <p:nvPr/>
      </p:nvGrpSpPr>
      <p:grpSpPr>
        <a:xfrm>
          <a:off x="0" y="0"/>
          <a:ext cx="0" cy="0"/>
          <a:chOff x="0" y="0"/>
          <a:chExt cx="0" cy="0"/>
        </a:xfrm>
      </p:grpSpPr>
      <p:sp>
        <p:nvSpPr>
          <p:cNvPr id="9" name="Rectangle 13"/>
          <p:cNvSpPr>
            <a:spLocks noChangeArrowheads="1"/>
          </p:cNvSpPr>
          <p:nvPr userDrawn="1"/>
        </p:nvSpPr>
        <p:spPr bwMode="auto">
          <a:xfrm rot="5400000">
            <a:off x="1144478" y="-1141521"/>
            <a:ext cx="6858000"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14" name="Rectangle 4"/>
          <p:cNvSpPr>
            <a:spLocks noGrp="1" noChangeArrowheads="1"/>
          </p:cNvSpPr>
          <p:nvPr>
            <p:ph type="dt" sz="half" idx="10"/>
          </p:nvPr>
        </p:nvSpPr>
        <p:spPr>
          <a:xfrm>
            <a:off x="3768061" y="5745753"/>
            <a:ext cx="1610832" cy="304800"/>
          </a:xfrm>
        </p:spPr>
        <p:txBody>
          <a:bodyPr anchor="ctr"/>
          <a:lstStyle>
            <a:lvl1pPr algn="ctr">
              <a:defRPr>
                <a:solidFill>
                  <a:schemeClr val="bg1">
                    <a:lumMod val="75000"/>
                  </a:schemeClr>
                </a:solidFill>
                <a:latin typeface="Arial" charset="0"/>
                <a:ea typeface="Arial" charset="0"/>
                <a:cs typeface="Arial" charset="0"/>
              </a:defRPr>
            </a:lvl1pPr>
          </a:lstStyle>
          <a:p>
            <a:pPr>
              <a:defRPr/>
            </a:pPr>
            <a:endParaRPr lang="en-US" dirty="0"/>
          </a:p>
        </p:txBody>
      </p:sp>
      <p:sp>
        <p:nvSpPr>
          <p:cNvPr id="15" name="Rectangle 3"/>
          <p:cNvSpPr>
            <a:spLocks noGrp="1" noChangeArrowheads="1"/>
          </p:cNvSpPr>
          <p:nvPr>
            <p:ph type="subTitle" idx="1"/>
          </p:nvPr>
        </p:nvSpPr>
        <p:spPr>
          <a:xfrm>
            <a:off x="946688" y="4461865"/>
            <a:ext cx="7239000" cy="1086040"/>
          </a:xfrm>
        </p:spPr>
        <p:txBody>
          <a:bodyPr anchor="t"/>
          <a:lstStyle>
            <a:lvl1pPr marL="0" indent="0" algn="ctr">
              <a:buFontTx/>
              <a:buNone/>
              <a:defRPr sz="1800" b="0" i="0" spc="100">
                <a:solidFill>
                  <a:srgbClr val="FFFFCC"/>
                </a:solidFill>
                <a:latin typeface="Arial" charset="0"/>
                <a:ea typeface="Arial" charset="0"/>
                <a:cs typeface="Arial" charset="0"/>
              </a:defRPr>
            </a:lvl1pPr>
          </a:lstStyle>
          <a:p>
            <a:r>
              <a:rPr lang="en-US" dirty="0" smtClean="0"/>
              <a:t>Click to edit Master subtitle style</a:t>
            </a:r>
            <a:endParaRPr lang="en-US" dirty="0"/>
          </a:p>
        </p:txBody>
      </p:sp>
      <p:sp>
        <p:nvSpPr>
          <p:cNvPr id="16" name="Rectangle 2"/>
          <p:cNvSpPr>
            <a:spLocks noGrp="1" noChangeArrowheads="1"/>
          </p:cNvSpPr>
          <p:nvPr>
            <p:ph type="ctrTitle" hasCustomPrompt="1"/>
          </p:nvPr>
        </p:nvSpPr>
        <p:spPr>
          <a:xfrm>
            <a:off x="946688" y="2309558"/>
            <a:ext cx="7239000" cy="2048540"/>
          </a:xfrm>
        </p:spPr>
        <p:txBody>
          <a:bodyPr anchor="ctr"/>
          <a:lstStyle>
            <a:lvl1pPr algn="ctr">
              <a:spcAft>
                <a:spcPts val="0"/>
              </a:spcAft>
              <a:defRPr b="1">
                <a:solidFill>
                  <a:schemeClr val="bg1"/>
                </a:solidFill>
                <a:latin typeface="Arial"/>
                <a:cs typeface="Arial"/>
              </a:defRPr>
            </a:lvl1pPr>
          </a:lstStyle>
          <a:p>
            <a:r>
              <a:rPr lang="en-US" dirty="0" smtClean="0"/>
              <a:t>CLICK TO EDIT MASTER TITLE STYLE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00884" y="799570"/>
            <a:ext cx="2345187" cy="861930"/>
          </a:xfrm>
          <a:prstGeom prst="rect">
            <a:avLst/>
          </a:prstGeom>
        </p:spPr>
      </p:pic>
    </p:spTree>
    <p:extLst>
      <p:ext uri="{BB962C8B-B14F-4D97-AF65-F5344CB8AC3E}">
        <p14:creationId xmlns:p14="http://schemas.microsoft.com/office/powerpoint/2010/main" val="13103713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rot="5400000">
            <a:off x="1144478" y="-1141521"/>
            <a:ext cx="6858000" cy="9141044"/>
          </a:xfrm>
          <a:prstGeom prst="rect">
            <a:avLst/>
          </a:prstGeom>
          <a:solidFill>
            <a:schemeClr val="bg1"/>
          </a:solidFill>
          <a:ln w="9525">
            <a:noFill/>
            <a:miter lim="800000"/>
            <a:headEnd/>
            <a:tailEnd/>
          </a:ln>
          <a:effectLst/>
        </p:spPr>
        <p:txBody>
          <a:bodyPr wrap="none" anchor="ctr"/>
          <a:lstStyle/>
          <a:p>
            <a:pPr eaLnBrk="0" hangingPunct="0">
              <a:spcBef>
                <a:spcPct val="50000"/>
              </a:spcBef>
              <a:defRPr/>
            </a:pPr>
            <a:endParaRPr lang="en-US" sz="2000" dirty="0">
              <a:solidFill>
                <a:schemeClr val="bg1"/>
              </a:solidFill>
            </a:endParaRPr>
          </a:p>
        </p:txBody>
      </p:sp>
      <p:sp>
        <p:nvSpPr>
          <p:cNvPr id="5" name="Rectangle 13"/>
          <p:cNvSpPr>
            <a:spLocks noChangeArrowheads="1"/>
          </p:cNvSpPr>
          <p:nvPr userDrawn="1"/>
        </p:nvSpPr>
        <p:spPr bwMode="auto">
          <a:xfrm rot="5400000">
            <a:off x="4029445" y="1743445"/>
            <a:ext cx="1088068"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7" name="Rectangle 2"/>
          <p:cNvSpPr>
            <a:spLocks noGrp="1" noChangeArrowheads="1"/>
          </p:cNvSpPr>
          <p:nvPr>
            <p:ph type="ctrTitle" hasCustomPrompt="1"/>
          </p:nvPr>
        </p:nvSpPr>
        <p:spPr>
          <a:xfrm>
            <a:off x="946688" y="1921457"/>
            <a:ext cx="7239000" cy="2048540"/>
          </a:xfrm>
        </p:spPr>
        <p:txBody>
          <a:bodyPr anchor="ctr"/>
          <a:lstStyle>
            <a:lvl1pPr algn="ctr">
              <a:spcAft>
                <a:spcPts val="0"/>
              </a:spcAft>
              <a:defRPr sz="2100" b="1">
                <a:solidFill>
                  <a:srgbClr val="003264"/>
                </a:solidFill>
                <a:latin typeface="Arial"/>
                <a:cs typeface="Arial"/>
              </a:defRPr>
            </a:lvl1pPr>
          </a:lstStyle>
          <a:p>
            <a:r>
              <a:rPr lang="en-US" dirty="0" smtClean="0"/>
              <a:t>CLICK TO EDIT MASTER 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020" y="6038330"/>
            <a:ext cx="5522212" cy="466226"/>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rot="5400000">
            <a:off x="1144478" y="-1141521"/>
            <a:ext cx="6858000" cy="9141044"/>
          </a:xfrm>
          <a:prstGeom prst="rect">
            <a:avLst/>
          </a:prstGeom>
          <a:solidFill>
            <a:schemeClr val="bg1"/>
          </a:solidFill>
          <a:ln w="9525">
            <a:noFill/>
            <a:miter lim="800000"/>
            <a:headEnd/>
            <a:tailEnd/>
          </a:ln>
          <a:effectLst/>
        </p:spPr>
        <p:txBody>
          <a:bodyPr wrap="none" anchor="ctr"/>
          <a:lstStyle/>
          <a:p>
            <a:pPr eaLnBrk="0" hangingPunct="0">
              <a:spcBef>
                <a:spcPct val="50000"/>
              </a:spcBef>
              <a:defRPr/>
            </a:pPr>
            <a:endParaRPr lang="en-US" sz="2000" dirty="0">
              <a:solidFill>
                <a:schemeClr val="bg1"/>
              </a:solidFill>
            </a:endParaRPr>
          </a:p>
        </p:txBody>
      </p:sp>
      <p:sp>
        <p:nvSpPr>
          <p:cNvPr id="7" name="Rectangle 2"/>
          <p:cNvSpPr>
            <a:spLocks noGrp="1" noChangeArrowheads="1"/>
          </p:cNvSpPr>
          <p:nvPr>
            <p:ph type="ctrTitle" hasCustomPrompt="1"/>
          </p:nvPr>
        </p:nvSpPr>
        <p:spPr>
          <a:xfrm>
            <a:off x="946688" y="1921457"/>
            <a:ext cx="7239000" cy="2048540"/>
          </a:xfrm>
        </p:spPr>
        <p:txBody>
          <a:bodyPr anchor="ctr"/>
          <a:lstStyle>
            <a:lvl1pPr algn="ctr">
              <a:spcAft>
                <a:spcPts val="0"/>
              </a:spcAft>
              <a:defRPr sz="2100" b="1">
                <a:solidFill>
                  <a:srgbClr val="003264"/>
                </a:solidFill>
                <a:latin typeface="Arial"/>
                <a:cs typeface="Arial"/>
              </a:defRPr>
            </a:lvl1pPr>
          </a:lstStyle>
          <a:p>
            <a:r>
              <a:rPr lang="en-US" dirty="0" smtClean="0"/>
              <a:t>CLICK TO EDIT MASTER TITLE STYLE</a:t>
            </a:r>
            <a:endParaRPr lang="en-US" dirty="0"/>
          </a:p>
        </p:txBody>
      </p:sp>
      <p:sp>
        <p:nvSpPr>
          <p:cNvPr id="6" name="Rectangle 13"/>
          <p:cNvSpPr>
            <a:spLocks noChangeArrowheads="1"/>
          </p:cNvSpPr>
          <p:nvPr userDrawn="1"/>
        </p:nvSpPr>
        <p:spPr bwMode="auto">
          <a:xfrm rot="5400000">
            <a:off x="4029446" y="1743448"/>
            <a:ext cx="1088067" cy="9141046"/>
          </a:xfrm>
          <a:prstGeom prst="rect">
            <a:avLst/>
          </a:prstGeom>
          <a:solidFill>
            <a:srgbClr val="FFCC00"/>
          </a:solidFill>
          <a:ln w="9525">
            <a:noFill/>
            <a:miter lim="800000"/>
            <a:headEnd/>
            <a:tailEnd/>
          </a:ln>
          <a:effectLst/>
        </p:spPr>
        <p:txBody>
          <a:bodyPr wrap="none" anchor="ctr"/>
          <a:lstStyle/>
          <a:p>
            <a:pPr eaLnBrk="0" hangingPunct="0">
              <a:spcBef>
                <a:spcPct val="50000"/>
              </a:spcBef>
              <a:defRPr/>
            </a:pPr>
            <a:r>
              <a:rPr lang="en-US" sz="2000" dirty="0" smtClean="0">
                <a:solidFill>
                  <a:srgbClr val="FFCC00"/>
                </a:solidFill>
              </a:rPr>
              <a:t> </a:t>
            </a:r>
            <a:endParaRPr lang="en-US" sz="2000" dirty="0">
              <a:solidFill>
                <a:srgbClr val="FFCC00"/>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250" y="6038330"/>
            <a:ext cx="5521752" cy="466226"/>
          </a:xfrm>
          <a:prstGeom prst="rect">
            <a:avLst/>
          </a:prstGeom>
        </p:spPr>
      </p:pic>
    </p:spTree>
    <p:extLst>
      <p:ext uri="{BB962C8B-B14F-4D97-AF65-F5344CB8AC3E}">
        <p14:creationId xmlns:p14="http://schemas.microsoft.com/office/powerpoint/2010/main" val="159217120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13"/>
          <p:cNvSpPr>
            <a:spLocks noChangeArrowheads="1"/>
          </p:cNvSpPr>
          <p:nvPr userDrawn="1"/>
        </p:nvSpPr>
        <p:spPr bwMode="auto">
          <a:xfrm rot="5400000">
            <a:off x="1144478" y="-1141522"/>
            <a:ext cx="6858000"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7" name="Rectangle 2"/>
          <p:cNvSpPr>
            <a:spLocks noGrp="1" noChangeArrowheads="1"/>
          </p:cNvSpPr>
          <p:nvPr>
            <p:ph type="ctrTitle" hasCustomPrompt="1"/>
          </p:nvPr>
        </p:nvSpPr>
        <p:spPr>
          <a:xfrm>
            <a:off x="946688" y="1921457"/>
            <a:ext cx="7239000" cy="2048540"/>
          </a:xfrm>
        </p:spPr>
        <p:txBody>
          <a:bodyPr anchor="ctr"/>
          <a:lstStyle>
            <a:lvl1pPr algn="ctr">
              <a:spcAft>
                <a:spcPts val="0"/>
              </a:spcAft>
              <a:defRPr sz="2100" b="1">
                <a:solidFill>
                  <a:schemeClr val="bg1"/>
                </a:solidFill>
                <a:latin typeface="Arial"/>
                <a:cs typeface="Aria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020" y="6038330"/>
            <a:ext cx="5522212" cy="466226"/>
          </a:xfrm>
          <a:prstGeom prst="rect">
            <a:avLst/>
          </a:prstGeom>
        </p:spPr>
      </p:pic>
    </p:spTree>
    <p:extLst>
      <p:ext uri="{BB962C8B-B14F-4D97-AF65-F5344CB8AC3E}">
        <p14:creationId xmlns:p14="http://schemas.microsoft.com/office/powerpoint/2010/main" val="1197275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5" name="Rectangle 13"/>
          <p:cNvSpPr>
            <a:spLocks noChangeArrowheads="1"/>
          </p:cNvSpPr>
          <p:nvPr userDrawn="1"/>
        </p:nvSpPr>
        <p:spPr bwMode="auto">
          <a:xfrm rot="5400000">
            <a:off x="1144478" y="-1141522"/>
            <a:ext cx="6858000" cy="9141044"/>
          </a:xfrm>
          <a:prstGeom prst="rect">
            <a:avLst/>
          </a:prstGeom>
          <a:solidFill>
            <a:srgbClr val="FBCE20"/>
          </a:solidFill>
          <a:ln w="9525">
            <a:noFill/>
            <a:miter lim="800000"/>
            <a:headEnd/>
            <a:tailEnd/>
          </a:ln>
          <a:effectLst/>
        </p:spPr>
        <p:txBody>
          <a:bodyPr wrap="none" anchor="ctr"/>
          <a:lstStyle/>
          <a:p>
            <a:pPr eaLnBrk="0" hangingPunct="0">
              <a:spcBef>
                <a:spcPct val="50000"/>
              </a:spcBef>
              <a:defRPr/>
            </a:pPr>
            <a:endParaRPr lang="en-US" sz="2000"/>
          </a:p>
        </p:txBody>
      </p:sp>
      <p:sp>
        <p:nvSpPr>
          <p:cNvPr id="9" name="Rectangle 2"/>
          <p:cNvSpPr>
            <a:spLocks noGrp="1" noChangeArrowheads="1"/>
          </p:cNvSpPr>
          <p:nvPr>
            <p:ph type="ctrTitle" hasCustomPrompt="1"/>
          </p:nvPr>
        </p:nvSpPr>
        <p:spPr>
          <a:xfrm>
            <a:off x="946688" y="1921457"/>
            <a:ext cx="7239000" cy="2048540"/>
          </a:xfrm>
        </p:spPr>
        <p:txBody>
          <a:bodyPr anchor="ctr"/>
          <a:lstStyle>
            <a:lvl1pPr algn="ctr">
              <a:spcAft>
                <a:spcPts val="0"/>
              </a:spcAft>
              <a:defRPr sz="2100" b="1">
                <a:solidFill>
                  <a:srgbClr val="003264"/>
                </a:solidFill>
                <a:latin typeface="Arial"/>
                <a:cs typeface="Aria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250" y="6038330"/>
            <a:ext cx="5521752" cy="466226"/>
          </a:xfrm>
          <a:prstGeom prst="rect">
            <a:avLst/>
          </a:prstGeom>
        </p:spPr>
      </p:pic>
    </p:spTree>
    <p:extLst>
      <p:ext uri="{BB962C8B-B14F-4D97-AF65-F5344CB8AC3E}">
        <p14:creationId xmlns:p14="http://schemas.microsoft.com/office/powerpoint/2010/main" val="58891689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rot="5400000">
            <a:off x="1144478" y="-1141521"/>
            <a:ext cx="6858000" cy="9141044"/>
          </a:xfrm>
          <a:prstGeom prst="rect">
            <a:avLst/>
          </a:prstGeom>
          <a:solidFill>
            <a:schemeClr val="bg1"/>
          </a:solidFill>
          <a:ln w="9525">
            <a:noFill/>
            <a:miter lim="800000"/>
            <a:headEnd/>
            <a:tailEnd/>
          </a:ln>
          <a:effectLst/>
        </p:spPr>
        <p:txBody>
          <a:bodyPr wrap="none" anchor="ctr"/>
          <a:lstStyle/>
          <a:p>
            <a:pPr eaLnBrk="0" hangingPunct="0">
              <a:spcBef>
                <a:spcPct val="50000"/>
              </a:spcBef>
              <a:defRPr/>
            </a:pPr>
            <a:endParaRPr lang="en-US" sz="2000">
              <a:solidFill>
                <a:schemeClr val="bg1"/>
              </a:solidFill>
            </a:endParaRPr>
          </a:p>
        </p:txBody>
      </p:sp>
      <p:sp>
        <p:nvSpPr>
          <p:cNvPr id="5" name="Rectangle 13"/>
          <p:cNvSpPr>
            <a:spLocks noChangeArrowheads="1"/>
          </p:cNvSpPr>
          <p:nvPr userDrawn="1"/>
        </p:nvSpPr>
        <p:spPr bwMode="auto">
          <a:xfrm rot="5400000">
            <a:off x="4029445" y="1743445"/>
            <a:ext cx="1088068"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6" name="Picture Placeholder 2"/>
          <p:cNvSpPr>
            <a:spLocks noGrp="1"/>
          </p:cNvSpPr>
          <p:nvPr>
            <p:ph type="pic" idx="1"/>
          </p:nvPr>
        </p:nvSpPr>
        <p:spPr>
          <a:xfrm>
            <a:off x="1" y="1"/>
            <a:ext cx="9144000" cy="5769929"/>
          </a:xfrm>
        </p:spPr>
        <p:txBody>
          <a:bodyPr anchor="ctr"/>
          <a:lstStyle>
            <a:lvl1pPr marL="0" indent="0" algn="ctr">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dirty="0" smtClean="0"/>
              <a:t>Click icon to add picture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020" y="6038330"/>
            <a:ext cx="5522212" cy="466226"/>
          </a:xfrm>
          <a:prstGeom prst="rect">
            <a:avLst/>
          </a:prstGeom>
        </p:spPr>
      </p:pic>
    </p:spTree>
    <p:extLst>
      <p:ext uri="{BB962C8B-B14F-4D97-AF65-F5344CB8AC3E}">
        <p14:creationId xmlns:p14="http://schemas.microsoft.com/office/powerpoint/2010/main" val="15774428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bwMode="auto">
          <a:xfrm>
            <a:off x="0" y="1151819"/>
            <a:ext cx="9144000" cy="4001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hasCustomPrompt="1"/>
          </p:nvPr>
        </p:nvSpPr>
        <p:spPr>
          <a:xfrm>
            <a:off x="446570" y="147287"/>
            <a:ext cx="8315201" cy="990600"/>
          </a:xfrm>
        </p:spPr>
        <p:txBody>
          <a:bodyPr anchor="ctr"/>
          <a:lstStyle>
            <a:lvl1pPr>
              <a:defRPr sz="2800" cap="small" baseline="0">
                <a:solidFill>
                  <a:schemeClr val="bg1"/>
                </a:solidFill>
                <a:latin typeface="Arial"/>
                <a:cs typeface="Aria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6568" y="1358555"/>
            <a:ext cx="8315202" cy="5001061"/>
          </a:xfrm>
        </p:spPr>
        <p:txBody>
          <a:bodyPr/>
          <a:lstStyle>
            <a:lvl1pPr>
              <a:buClr>
                <a:srgbClr val="003264"/>
              </a:buClr>
              <a:buFont typeface="Arial"/>
              <a:buChar char="•"/>
              <a:defRPr baseline="0">
                <a:solidFill>
                  <a:srgbClr val="003D7C"/>
                </a:solidFill>
              </a:defRPr>
            </a:lvl1pPr>
            <a:lvl2pPr>
              <a:defRPr baseline="0">
                <a:solidFill>
                  <a:srgbClr val="0070C0"/>
                </a:solidFill>
              </a:defRPr>
            </a:lvl2pPr>
            <a:lvl3pPr>
              <a:defRPr>
                <a:solidFill>
                  <a:srgbClr val="0070C0"/>
                </a:solidFill>
              </a:defRPr>
            </a:lvl3pPr>
            <a:lvl4pPr>
              <a:defRPr baseline="0">
                <a:solidFill>
                  <a:srgbClr val="0070C0"/>
                </a:solidFill>
              </a:defRPr>
            </a:lvl4pPr>
            <a:lvl5pPr>
              <a:defRPr>
                <a:solidFill>
                  <a:srgbClr val="0070C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xfrm>
            <a:off x="6766512" y="6553200"/>
            <a:ext cx="1995258" cy="304800"/>
          </a:xfrm>
          <a:ln/>
        </p:spPr>
        <p:txBody>
          <a:bodyPr/>
          <a:lstStyle>
            <a:lvl1pPr>
              <a:defRPr>
                <a:latin typeface="Arial" charset="0"/>
                <a:ea typeface="Arial" charset="0"/>
                <a:cs typeface="Arial" charset="0"/>
              </a:defRPr>
            </a:lvl1pPr>
          </a:lstStyle>
          <a:p>
            <a:pPr>
              <a:defRPr/>
            </a:pPr>
            <a:endParaRPr lang="en-US" dirty="0"/>
          </a:p>
        </p:txBody>
      </p:sp>
      <p:sp>
        <p:nvSpPr>
          <p:cNvPr id="5" name="Rectangle 5"/>
          <p:cNvSpPr>
            <a:spLocks noGrp="1" noChangeArrowheads="1"/>
          </p:cNvSpPr>
          <p:nvPr>
            <p:ph type="ftr" sz="quarter" idx="11"/>
          </p:nvPr>
        </p:nvSpPr>
        <p:spPr>
          <a:xfrm>
            <a:off x="446568" y="6553200"/>
            <a:ext cx="4927869" cy="304800"/>
          </a:xfrm>
          <a:ln/>
        </p:spPr>
        <p:txBody>
          <a:bodyPr/>
          <a:lstStyle>
            <a:lvl1pPr>
              <a:defRPr/>
            </a:lvl1pPr>
          </a:lstStyle>
          <a:p>
            <a:pPr>
              <a:defRPr/>
            </a:pP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3"/>
          <p:cNvSpPr>
            <a:spLocks noChangeArrowheads="1"/>
          </p:cNvSpPr>
          <p:nvPr userDrawn="1"/>
        </p:nvSpPr>
        <p:spPr bwMode="auto">
          <a:xfrm rot="5400000">
            <a:off x="4303822" y="2020778"/>
            <a:ext cx="533400" cy="9141044"/>
          </a:xfrm>
          <a:prstGeom prst="rect">
            <a:avLst/>
          </a:prstGeom>
          <a:solidFill>
            <a:srgbClr val="FBCE20"/>
          </a:solidFill>
          <a:ln w="9525">
            <a:noFill/>
            <a:miter lim="800000"/>
            <a:headEnd/>
            <a:tailEnd/>
          </a:ln>
          <a:effectLst/>
        </p:spPr>
        <p:txBody>
          <a:bodyPr wrap="none" anchor="ctr"/>
          <a:lstStyle/>
          <a:p>
            <a:pPr eaLnBrk="0" hangingPunct="0">
              <a:spcBef>
                <a:spcPct val="50000"/>
              </a:spcBef>
              <a:defRPr/>
            </a:pPr>
            <a:endParaRPr lang="en-US" sz="2000"/>
          </a:p>
        </p:txBody>
      </p:sp>
      <p:sp>
        <p:nvSpPr>
          <p:cNvPr id="11" name="Rectangle 13"/>
          <p:cNvSpPr>
            <a:spLocks noChangeArrowheads="1"/>
          </p:cNvSpPr>
          <p:nvPr userDrawn="1"/>
        </p:nvSpPr>
        <p:spPr bwMode="auto">
          <a:xfrm rot="5400000">
            <a:off x="4004537" y="-4001581"/>
            <a:ext cx="1137884"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4098" name="Rectangle 2"/>
          <p:cNvSpPr>
            <a:spLocks noGrp="1" noChangeArrowheads="1"/>
          </p:cNvSpPr>
          <p:nvPr>
            <p:ph type="title"/>
          </p:nvPr>
        </p:nvSpPr>
        <p:spPr bwMode="auto">
          <a:xfrm>
            <a:off x="457200" y="147284"/>
            <a:ext cx="83058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4099" name="Rectangle 3"/>
          <p:cNvSpPr>
            <a:spLocks noGrp="1" noChangeArrowheads="1"/>
          </p:cNvSpPr>
          <p:nvPr>
            <p:ph type="body" idx="1"/>
          </p:nvPr>
        </p:nvSpPr>
        <p:spPr bwMode="auto">
          <a:xfrm>
            <a:off x="457200" y="1368402"/>
            <a:ext cx="8305800" cy="49561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auto">
          <a:xfrm>
            <a:off x="5848222" y="6553200"/>
            <a:ext cx="2913548"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defRPr sz="800" b="1" i="0" u="none" kern="1500" cap="all" spc="1500">
                <a:solidFill>
                  <a:srgbClr val="003264"/>
                </a:solidFill>
                <a:latin typeface="Arial" charset="0"/>
                <a:ea typeface="Arial" charset="0"/>
                <a:cs typeface="Arial" charset="0"/>
              </a:defRPr>
            </a:lvl1pPr>
          </a:lstStyle>
          <a:p>
            <a:pPr>
              <a:defRPr/>
            </a:pPr>
            <a:endParaRPr lang="en-US" dirty="0"/>
          </a:p>
        </p:txBody>
      </p:sp>
      <p:sp>
        <p:nvSpPr>
          <p:cNvPr id="1029" name="Rectangle 5"/>
          <p:cNvSpPr>
            <a:spLocks noGrp="1" noChangeArrowheads="1"/>
          </p:cNvSpPr>
          <p:nvPr>
            <p:ph type="ftr" sz="quarter" idx="3"/>
          </p:nvPr>
        </p:nvSpPr>
        <p:spPr bwMode="auto">
          <a:xfrm>
            <a:off x="452380"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800" b="1" i="0" u="none" kern="1500" cap="all" spc="1500">
                <a:solidFill>
                  <a:srgbClr val="003264"/>
                </a:solidFill>
                <a:latin typeface="Arial" charset="0"/>
                <a:ea typeface="Arial" charset="0"/>
                <a:cs typeface="Arial" charset="0"/>
              </a:defRPr>
            </a:lvl1pPr>
          </a:lstStyle>
          <a:p>
            <a:pPr>
              <a:defRPr/>
            </a:pPr>
            <a:endParaRPr lang="en-US" dirty="0"/>
          </a:p>
        </p:txBody>
      </p:sp>
      <p:sp>
        <p:nvSpPr>
          <p:cNvPr id="1030" name="Rectangle 6"/>
          <p:cNvSpPr>
            <a:spLocks noGrp="1" noChangeArrowheads="1"/>
          </p:cNvSpPr>
          <p:nvPr>
            <p:ph type="sldNum" sz="quarter" idx="4"/>
          </p:nvPr>
        </p:nvSpPr>
        <p:spPr bwMode="auto">
          <a:xfrm>
            <a:off x="3655447"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900" b="1" i="0" u="none" cap="all">
                <a:solidFill>
                  <a:srgbClr val="003264"/>
                </a:solidFill>
                <a:latin typeface="Rial"/>
                <a:cs typeface="Rial"/>
              </a:defRPr>
            </a:lvl1pPr>
          </a:lstStyle>
          <a:p>
            <a:pPr>
              <a:defRPr/>
            </a:pPr>
            <a:fld id="{1BD493C5-18C0-4657-ABB8-57661F65AEBB}" type="slidenum">
              <a:rPr lang="en-US" smtClean="0"/>
              <a:pPr>
                <a:defRPr/>
              </a:pPr>
              <a:t>‹#›</a:t>
            </a:fld>
            <a:endParaRPr lang="en-US" dirty="0"/>
          </a:p>
        </p:txBody>
      </p:sp>
      <p:cxnSp>
        <p:nvCxnSpPr>
          <p:cNvPr id="4106" name="Straight Connector 11"/>
          <p:cNvCxnSpPr>
            <a:cxnSpLocks noChangeShapeType="1"/>
          </p:cNvCxnSpPr>
          <p:nvPr/>
        </p:nvCxnSpPr>
        <p:spPr bwMode="auto">
          <a:xfrm>
            <a:off x="1074059" y="1137884"/>
            <a:ext cx="7765143" cy="159104"/>
          </a:xfrm>
          <a:prstGeom prst="line">
            <a:avLst/>
          </a:prstGeom>
          <a:noFill/>
          <a:ln w="9525" algn="ctr">
            <a:noFill/>
            <a:round/>
            <a:headEnd/>
            <a:tailEnd/>
          </a:ln>
        </p:spPr>
      </p:cxnSp>
      <p:cxnSp>
        <p:nvCxnSpPr>
          <p:cNvPr id="4107" name="Straight Connector 20"/>
          <p:cNvCxnSpPr>
            <a:cxnSpLocks noChangeShapeType="1"/>
          </p:cNvCxnSpPr>
          <p:nvPr/>
        </p:nvCxnSpPr>
        <p:spPr bwMode="auto">
          <a:xfrm rot="5400000" flipH="1" flipV="1">
            <a:off x="8570914" y="723901"/>
            <a:ext cx="77788" cy="1587"/>
          </a:xfrm>
          <a:prstGeom prst="line">
            <a:avLst/>
          </a:prstGeom>
          <a:noFill/>
          <a:ln w="9525" algn="ctr">
            <a:noFill/>
            <a:round/>
            <a:headEnd/>
            <a:tailEnd/>
          </a:ln>
        </p:spPr>
      </p:cxnSp>
    </p:spTree>
  </p:cSld>
  <p:clrMap bg1="lt1" tx1="dk1" bg2="lt2" tx2="dk2" accent1="accent1" accent2="accent2" accent3="accent3" accent4="accent4" accent5="accent5" accent6="accent6" hlink="hlink" folHlink="folHlink"/>
  <p:sldLayoutIdLst>
    <p:sldLayoutId id="2147483800" r:id="rId1"/>
    <p:sldLayoutId id="2147483768" r:id="rId2"/>
    <p:sldLayoutId id="2147483796" r:id="rId3"/>
    <p:sldLayoutId id="2147483745" r:id="rId4"/>
    <p:sldLayoutId id="2147483774" r:id="rId5"/>
    <p:sldLayoutId id="2147483771" r:id="rId6"/>
    <p:sldLayoutId id="2147483798" r:id="rId7"/>
    <p:sldLayoutId id="2147483770" r:id="rId8"/>
    <p:sldLayoutId id="2147483740" r:id="rId9"/>
    <p:sldLayoutId id="2147483763" r:id="rId10"/>
    <p:sldLayoutId id="2147483742" r:id="rId11"/>
    <p:sldLayoutId id="2147483752" r:id="rId12"/>
    <p:sldLayoutId id="2147483750" r:id="rId13"/>
    <p:sldLayoutId id="2147483751" r:id="rId14"/>
    <p:sldLayoutId id="2147483747" r:id="rId15"/>
  </p:sldLayoutIdLst>
  <p:timing>
    <p:tnLst>
      <p:par>
        <p:cTn id="1" dur="indefinite" restart="never" nodeType="tmRoot"/>
      </p:par>
    </p:tnLst>
  </p:timing>
  <p:hf hdr="0" ftr="0" dt="0"/>
  <p:txStyles>
    <p:titleStyle>
      <a:lvl1pPr algn="ctr" rtl="0" eaLnBrk="1" fontAlgn="base" hangingPunct="1">
        <a:spcBef>
          <a:spcPct val="0"/>
        </a:spcBef>
        <a:spcAft>
          <a:spcPct val="0"/>
        </a:spcAft>
        <a:defRPr sz="2800" b="1" cap="all">
          <a:solidFill>
            <a:schemeClr val="bg1"/>
          </a:solidFill>
          <a:latin typeface="Arial"/>
          <a:ea typeface="+mj-ea"/>
          <a:cs typeface="Arial"/>
        </a:defRPr>
      </a:lvl1pPr>
      <a:lvl2pPr algn="ctr" rtl="0" eaLnBrk="1" fontAlgn="base" hangingPunct="1">
        <a:spcBef>
          <a:spcPct val="0"/>
        </a:spcBef>
        <a:spcAft>
          <a:spcPct val="0"/>
        </a:spcAft>
        <a:defRPr sz="4400">
          <a:solidFill>
            <a:srgbClr val="003D7C"/>
          </a:solidFill>
          <a:latin typeface="Calibri" pitchFamily="34" charset="0"/>
        </a:defRPr>
      </a:lvl2pPr>
      <a:lvl3pPr algn="ctr" rtl="0" eaLnBrk="1" fontAlgn="base" hangingPunct="1">
        <a:spcBef>
          <a:spcPct val="0"/>
        </a:spcBef>
        <a:spcAft>
          <a:spcPct val="0"/>
        </a:spcAft>
        <a:defRPr sz="4400">
          <a:solidFill>
            <a:srgbClr val="003D7C"/>
          </a:solidFill>
          <a:latin typeface="Calibri" pitchFamily="34" charset="0"/>
        </a:defRPr>
      </a:lvl3pPr>
      <a:lvl4pPr algn="ctr" rtl="0" eaLnBrk="1" fontAlgn="base" hangingPunct="1">
        <a:spcBef>
          <a:spcPct val="0"/>
        </a:spcBef>
        <a:spcAft>
          <a:spcPct val="0"/>
        </a:spcAft>
        <a:defRPr sz="4400">
          <a:solidFill>
            <a:srgbClr val="003D7C"/>
          </a:solidFill>
          <a:latin typeface="Calibri" pitchFamily="34" charset="0"/>
        </a:defRPr>
      </a:lvl4pPr>
      <a:lvl5pPr algn="ctr" rtl="0" eaLnBrk="1" fontAlgn="base" hangingPunct="1">
        <a:spcBef>
          <a:spcPct val="0"/>
        </a:spcBef>
        <a:spcAft>
          <a:spcPct val="0"/>
        </a:spcAft>
        <a:defRPr sz="4400">
          <a:solidFill>
            <a:srgbClr val="003D7C"/>
          </a:solidFill>
          <a:latin typeface="Calibri" pitchFamily="34" charset="0"/>
        </a:defRPr>
      </a:lvl5pPr>
      <a:lvl6pPr marL="457189" algn="ctr" rtl="0" eaLnBrk="1" fontAlgn="base" hangingPunct="1">
        <a:spcBef>
          <a:spcPct val="0"/>
        </a:spcBef>
        <a:spcAft>
          <a:spcPct val="0"/>
        </a:spcAft>
        <a:defRPr sz="4400">
          <a:solidFill>
            <a:srgbClr val="003D7C"/>
          </a:solidFill>
          <a:latin typeface="Arial" charset="0"/>
        </a:defRPr>
      </a:lvl6pPr>
      <a:lvl7pPr marL="914377" algn="ctr" rtl="0" eaLnBrk="1" fontAlgn="base" hangingPunct="1">
        <a:spcBef>
          <a:spcPct val="0"/>
        </a:spcBef>
        <a:spcAft>
          <a:spcPct val="0"/>
        </a:spcAft>
        <a:defRPr sz="4400">
          <a:solidFill>
            <a:srgbClr val="003D7C"/>
          </a:solidFill>
          <a:latin typeface="Arial" charset="0"/>
        </a:defRPr>
      </a:lvl7pPr>
      <a:lvl8pPr marL="1371566" algn="ctr" rtl="0" eaLnBrk="1" fontAlgn="base" hangingPunct="1">
        <a:spcBef>
          <a:spcPct val="0"/>
        </a:spcBef>
        <a:spcAft>
          <a:spcPct val="0"/>
        </a:spcAft>
        <a:defRPr sz="4400">
          <a:solidFill>
            <a:srgbClr val="003D7C"/>
          </a:solidFill>
          <a:latin typeface="Arial" charset="0"/>
        </a:defRPr>
      </a:lvl8pPr>
      <a:lvl9pPr marL="1828754" algn="ctr" rtl="0" eaLnBrk="1" fontAlgn="base" hangingPunct="1">
        <a:spcBef>
          <a:spcPct val="0"/>
        </a:spcBef>
        <a:spcAft>
          <a:spcPct val="0"/>
        </a:spcAft>
        <a:defRPr sz="4400">
          <a:solidFill>
            <a:srgbClr val="003D7C"/>
          </a:solidFill>
          <a:latin typeface="Arial" charset="0"/>
        </a:defRPr>
      </a:lvl9pPr>
    </p:titleStyle>
    <p:bodyStyle>
      <a:lvl1pPr marL="342891" indent="-342891" algn="l" rtl="0" eaLnBrk="1" fontAlgn="base" hangingPunct="1">
        <a:spcBef>
          <a:spcPct val="20000"/>
        </a:spcBef>
        <a:spcAft>
          <a:spcPct val="0"/>
        </a:spcAft>
        <a:buClr>
          <a:srgbClr val="003264"/>
        </a:buClr>
        <a:buChar char="•"/>
        <a:defRPr sz="2100">
          <a:solidFill>
            <a:srgbClr val="003264"/>
          </a:solidFill>
          <a:latin typeface="Arial"/>
          <a:ea typeface="+mn-ea"/>
          <a:cs typeface="Arial"/>
        </a:defRPr>
      </a:lvl1pPr>
      <a:lvl2pPr marL="742932" indent="-285744" algn="l" rtl="0" eaLnBrk="1" fontAlgn="base" hangingPunct="1">
        <a:spcBef>
          <a:spcPct val="20000"/>
        </a:spcBef>
        <a:spcAft>
          <a:spcPct val="0"/>
        </a:spcAft>
        <a:buChar char="–"/>
        <a:defRPr sz="1800" b="1">
          <a:solidFill>
            <a:srgbClr val="003264"/>
          </a:solidFill>
          <a:latin typeface="Arial"/>
          <a:cs typeface="Arial"/>
        </a:defRPr>
      </a:lvl2pPr>
      <a:lvl3pPr marL="1142971" indent="-228594" algn="l" rtl="0" eaLnBrk="1" fontAlgn="base" hangingPunct="1">
        <a:spcBef>
          <a:spcPct val="20000"/>
        </a:spcBef>
        <a:spcAft>
          <a:spcPct val="0"/>
        </a:spcAft>
        <a:buChar char="•"/>
        <a:defRPr sz="1800" i="0">
          <a:solidFill>
            <a:srgbClr val="003264"/>
          </a:solidFill>
          <a:latin typeface="Arial"/>
          <a:cs typeface="Arial"/>
        </a:defRPr>
      </a:lvl3pPr>
      <a:lvl4pPr marL="1600160" indent="-228594" algn="l" rtl="0" eaLnBrk="1" fontAlgn="base" hangingPunct="1">
        <a:spcBef>
          <a:spcPct val="20000"/>
        </a:spcBef>
        <a:spcAft>
          <a:spcPct val="0"/>
        </a:spcAft>
        <a:buChar char="–"/>
        <a:defRPr sz="1600">
          <a:solidFill>
            <a:srgbClr val="003264"/>
          </a:solidFill>
          <a:latin typeface="Arial"/>
          <a:cs typeface="Arial"/>
        </a:defRPr>
      </a:lvl4pPr>
      <a:lvl5pPr marL="2057349" indent="-228594" algn="l" rtl="0" eaLnBrk="1" fontAlgn="base" hangingPunct="1">
        <a:spcBef>
          <a:spcPct val="20000"/>
        </a:spcBef>
        <a:spcAft>
          <a:spcPct val="0"/>
        </a:spcAft>
        <a:buChar char="»"/>
        <a:defRPr sz="1400">
          <a:solidFill>
            <a:srgbClr val="003264"/>
          </a:solidFill>
          <a:latin typeface="Arial"/>
          <a:cs typeface="Arial"/>
        </a:defRPr>
      </a:lvl5pPr>
      <a:lvl6pPr marL="2514537" indent="-228594" algn="l" rtl="0" eaLnBrk="1" fontAlgn="base" hangingPunct="1">
        <a:spcBef>
          <a:spcPct val="20000"/>
        </a:spcBef>
        <a:spcAft>
          <a:spcPct val="0"/>
        </a:spcAft>
        <a:buChar char="»"/>
        <a:defRPr sz="2000">
          <a:solidFill>
            <a:srgbClr val="003D7C"/>
          </a:solidFill>
          <a:latin typeface="+mn-lt"/>
        </a:defRPr>
      </a:lvl6pPr>
      <a:lvl7pPr marL="2971726" indent="-228594" algn="l" rtl="0" eaLnBrk="1" fontAlgn="base" hangingPunct="1">
        <a:spcBef>
          <a:spcPct val="20000"/>
        </a:spcBef>
        <a:spcAft>
          <a:spcPct val="0"/>
        </a:spcAft>
        <a:buChar char="»"/>
        <a:defRPr sz="2000">
          <a:solidFill>
            <a:srgbClr val="003D7C"/>
          </a:solidFill>
          <a:latin typeface="+mn-lt"/>
        </a:defRPr>
      </a:lvl7pPr>
      <a:lvl8pPr marL="3428914" indent="-228594" algn="l" rtl="0" eaLnBrk="1" fontAlgn="base" hangingPunct="1">
        <a:spcBef>
          <a:spcPct val="20000"/>
        </a:spcBef>
        <a:spcAft>
          <a:spcPct val="0"/>
        </a:spcAft>
        <a:buChar char="»"/>
        <a:defRPr sz="2000">
          <a:solidFill>
            <a:srgbClr val="003D7C"/>
          </a:solidFill>
          <a:latin typeface="+mn-lt"/>
        </a:defRPr>
      </a:lvl8pPr>
      <a:lvl9pPr marL="3886103" indent="-228594" algn="l" rtl="0" eaLnBrk="1" fontAlgn="base" hangingPunct="1">
        <a:spcBef>
          <a:spcPct val="20000"/>
        </a:spcBef>
        <a:spcAft>
          <a:spcPct val="0"/>
        </a:spcAft>
        <a:buChar char="»"/>
        <a:defRPr sz="2000">
          <a:solidFill>
            <a:srgbClr val="003D7C"/>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3"/>
          <p:cNvSpPr>
            <a:spLocks noChangeArrowheads="1"/>
          </p:cNvSpPr>
          <p:nvPr userDrawn="1"/>
        </p:nvSpPr>
        <p:spPr bwMode="auto">
          <a:xfrm rot="5400000">
            <a:off x="4303822" y="2020778"/>
            <a:ext cx="533400" cy="9141044"/>
          </a:xfrm>
          <a:prstGeom prst="rect">
            <a:avLst/>
          </a:prstGeom>
          <a:solidFill>
            <a:srgbClr val="003264"/>
          </a:solidFill>
          <a:ln w="9525">
            <a:noFill/>
            <a:miter lim="800000"/>
            <a:headEnd/>
            <a:tailEnd/>
          </a:ln>
          <a:effectLst/>
        </p:spPr>
        <p:txBody>
          <a:bodyPr wrap="none" anchor="ctr"/>
          <a:lstStyle/>
          <a:p>
            <a:pPr eaLnBrk="0" hangingPunct="0">
              <a:spcBef>
                <a:spcPct val="50000"/>
              </a:spcBef>
              <a:defRPr/>
            </a:pPr>
            <a:endParaRPr lang="en-US" sz="2000"/>
          </a:p>
        </p:txBody>
      </p:sp>
      <p:sp>
        <p:nvSpPr>
          <p:cNvPr id="11" name="Rectangle 13"/>
          <p:cNvSpPr>
            <a:spLocks noChangeArrowheads="1"/>
          </p:cNvSpPr>
          <p:nvPr userDrawn="1"/>
        </p:nvSpPr>
        <p:spPr bwMode="auto">
          <a:xfrm rot="5400000">
            <a:off x="4004537" y="-4001581"/>
            <a:ext cx="1137884" cy="9141044"/>
          </a:xfrm>
          <a:prstGeom prst="rect">
            <a:avLst/>
          </a:prstGeom>
          <a:solidFill>
            <a:srgbClr val="FBCE20"/>
          </a:solidFill>
          <a:ln w="9525">
            <a:noFill/>
            <a:miter lim="800000"/>
            <a:headEnd/>
            <a:tailEnd/>
          </a:ln>
          <a:effectLst/>
        </p:spPr>
        <p:txBody>
          <a:bodyPr wrap="none" anchor="ctr"/>
          <a:lstStyle/>
          <a:p>
            <a:pPr eaLnBrk="0" hangingPunct="0">
              <a:spcBef>
                <a:spcPct val="50000"/>
              </a:spcBef>
              <a:defRPr/>
            </a:pPr>
            <a:endParaRPr lang="en-US" sz="2000"/>
          </a:p>
        </p:txBody>
      </p:sp>
      <p:sp>
        <p:nvSpPr>
          <p:cNvPr id="4098" name="Rectangle 2"/>
          <p:cNvSpPr>
            <a:spLocks noGrp="1" noChangeArrowheads="1"/>
          </p:cNvSpPr>
          <p:nvPr>
            <p:ph type="title"/>
          </p:nvPr>
        </p:nvSpPr>
        <p:spPr bwMode="auto">
          <a:xfrm>
            <a:off x="457200" y="147284"/>
            <a:ext cx="83058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4099" name="Rectangle 3"/>
          <p:cNvSpPr>
            <a:spLocks noGrp="1" noChangeArrowheads="1"/>
          </p:cNvSpPr>
          <p:nvPr>
            <p:ph type="body" idx="1"/>
          </p:nvPr>
        </p:nvSpPr>
        <p:spPr bwMode="auto">
          <a:xfrm>
            <a:off x="457200" y="1368402"/>
            <a:ext cx="8305800" cy="49561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auto">
          <a:xfrm>
            <a:off x="5848222" y="6553200"/>
            <a:ext cx="2913548"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defRPr sz="800" b="1" i="0" u="none" kern="1500" cap="all" spc="1500">
                <a:solidFill>
                  <a:schemeClr val="bg1"/>
                </a:solidFill>
                <a:latin typeface="Rial"/>
                <a:cs typeface="Rial"/>
              </a:defRPr>
            </a:lvl1pPr>
          </a:lstStyle>
          <a:p>
            <a:pPr>
              <a:defRPr/>
            </a:pPr>
            <a:endParaRPr lang="en-US" dirty="0"/>
          </a:p>
        </p:txBody>
      </p:sp>
      <p:sp>
        <p:nvSpPr>
          <p:cNvPr id="1029" name="Rectangle 5"/>
          <p:cNvSpPr>
            <a:spLocks noGrp="1" noChangeArrowheads="1"/>
          </p:cNvSpPr>
          <p:nvPr>
            <p:ph type="ftr" sz="quarter" idx="3"/>
          </p:nvPr>
        </p:nvSpPr>
        <p:spPr bwMode="auto">
          <a:xfrm>
            <a:off x="452380"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800" b="1" i="0" u="none" kern="1500" cap="all" spc="1500">
                <a:solidFill>
                  <a:schemeClr val="bg1"/>
                </a:solidFill>
                <a:latin typeface="Arial" charset="0"/>
                <a:ea typeface="Arial" charset="0"/>
                <a:cs typeface="Arial" charset="0"/>
              </a:defRPr>
            </a:lvl1pPr>
          </a:lstStyle>
          <a:p>
            <a:pPr>
              <a:defRPr/>
            </a:pPr>
            <a:endParaRPr lang="en-US" dirty="0"/>
          </a:p>
        </p:txBody>
      </p:sp>
      <p:sp>
        <p:nvSpPr>
          <p:cNvPr id="1030" name="Rectangle 6"/>
          <p:cNvSpPr>
            <a:spLocks noGrp="1" noChangeArrowheads="1"/>
          </p:cNvSpPr>
          <p:nvPr>
            <p:ph type="sldNum" sz="quarter" idx="4"/>
          </p:nvPr>
        </p:nvSpPr>
        <p:spPr bwMode="auto">
          <a:xfrm>
            <a:off x="3655447"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900" b="1" i="0" u="none" cap="all">
                <a:solidFill>
                  <a:schemeClr val="bg1"/>
                </a:solidFill>
                <a:latin typeface="Rial"/>
                <a:cs typeface="Rial"/>
              </a:defRPr>
            </a:lvl1pPr>
          </a:lstStyle>
          <a:p>
            <a:pPr>
              <a:defRPr/>
            </a:pPr>
            <a:fld id="{1BD493C5-18C0-4657-ABB8-57661F65AEBB}" type="slidenum">
              <a:rPr lang="en-US" smtClean="0"/>
              <a:pPr>
                <a:defRPr/>
              </a:pPr>
              <a:t>‹#›</a:t>
            </a:fld>
            <a:endParaRPr lang="en-US" dirty="0"/>
          </a:p>
        </p:txBody>
      </p:sp>
      <p:cxnSp>
        <p:nvCxnSpPr>
          <p:cNvPr id="4106" name="Straight Connector 11"/>
          <p:cNvCxnSpPr>
            <a:cxnSpLocks noChangeShapeType="1"/>
          </p:cNvCxnSpPr>
          <p:nvPr/>
        </p:nvCxnSpPr>
        <p:spPr bwMode="auto">
          <a:xfrm>
            <a:off x="1074059" y="1137884"/>
            <a:ext cx="7765143" cy="159104"/>
          </a:xfrm>
          <a:prstGeom prst="line">
            <a:avLst/>
          </a:prstGeom>
          <a:noFill/>
          <a:ln w="9525" algn="ctr">
            <a:noFill/>
            <a:round/>
            <a:headEnd/>
            <a:tailEnd/>
          </a:ln>
        </p:spPr>
      </p:cxnSp>
      <p:cxnSp>
        <p:nvCxnSpPr>
          <p:cNvPr id="4107" name="Straight Connector 20"/>
          <p:cNvCxnSpPr>
            <a:cxnSpLocks noChangeShapeType="1"/>
          </p:cNvCxnSpPr>
          <p:nvPr/>
        </p:nvCxnSpPr>
        <p:spPr bwMode="auto">
          <a:xfrm rot="5400000" flipH="1" flipV="1">
            <a:off x="8570914" y="723901"/>
            <a:ext cx="77788" cy="1587"/>
          </a:xfrm>
          <a:prstGeom prst="line">
            <a:avLst/>
          </a:prstGeom>
          <a:noFill/>
          <a:ln w="9525" algn="ctr">
            <a:noFill/>
            <a:round/>
            <a:headEnd/>
            <a:tailEnd/>
          </a:ln>
        </p:spPr>
      </p:cxnSp>
    </p:spTree>
    <p:extLst>
      <p:ext uri="{BB962C8B-B14F-4D97-AF65-F5344CB8AC3E}">
        <p14:creationId xmlns:p14="http://schemas.microsoft.com/office/powerpoint/2010/main" val="255735896"/>
      </p:ext>
    </p:extLst>
  </p:cSld>
  <p:clrMap bg1="lt1" tx1="dk1" bg2="lt2" tx2="dk2" accent1="accent1" accent2="accent2" accent3="accent3" accent4="accent4" accent5="accent5" accent6="accent6" hlink="hlink" folHlink="folHlink"/>
  <p:sldLayoutIdLst>
    <p:sldLayoutId id="2147483780" r:id="rId1"/>
    <p:sldLayoutId id="2147483779" r:id="rId2"/>
    <p:sldLayoutId id="2147483782" r:id="rId3"/>
    <p:sldLayoutId id="2147483797" r:id="rId4"/>
    <p:sldLayoutId id="2147483784" r:id="rId5"/>
    <p:sldLayoutId id="2147483785" r:id="rId6"/>
    <p:sldLayoutId id="2147483799" r:id="rId7"/>
    <p:sldLayoutId id="2147483789" r:id="rId8"/>
    <p:sldLayoutId id="2147483790" r:id="rId9"/>
    <p:sldLayoutId id="2147483791" r:id="rId10"/>
    <p:sldLayoutId id="2147483792" r:id="rId11"/>
    <p:sldLayoutId id="2147483793" r:id="rId12"/>
    <p:sldLayoutId id="2147483794" r:id="rId13"/>
    <p:sldLayoutId id="2147483795" r:id="rId14"/>
  </p:sldLayoutIdLst>
  <p:timing>
    <p:tnLst>
      <p:par>
        <p:cTn id="1" dur="indefinite" restart="never" nodeType="tmRoot"/>
      </p:par>
    </p:tnLst>
  </p:timing>
  <p:hf hdr="0" ftr="0" dt="0"/>
  <p:txStyles>
    <p:titleStyle>
      <a:lvl1pPr algn="ctr" rtl="0" eaLnBrk="1" fontAlgn="base" hangingPunct="1">
        <a:spcBef>
          <a:spcPct val="0"/>
        </a:spcBef>
        <a:spcAft>
          <a:spcPct val="0"/>
        </a:spcAft>
        <a:defRPr sz="2800" b="1" cap="all">
          <a:solidFill>
            <a:schemeClr val="tx1"/>
          </a:solidFill>
          <a:latin typeface="Arial"/>
          <a:ea typeface="+mj-ea"/>
          <a:cs typeface="Arial"/>
        </a:defRPr>
      </a:lvl1pPr>
      <a:lvl2pPr algn="ctr" rtl="0" eaLnBrk="1" fontAlgn="base" hangingPunct="1">
        <a:spcBef>
          <a:spcPct val="0"/>
        </a:spcBef>
        <a:spcAft>
          <a:spcPct val="0"/>
        </a:spcAft>
        <a:defRPr sz="4400">
          <a:solidFill>
            <a:srgbClr val="003D7C"/>
          </a:solidFill>
          <a:latin typeface="Calibri" pitchFamily="34" charset="0"/>
        </a:defRPr>
      </a:lvl2pPr>
      <a:lvl3pPr algn="ctr" rtl="0" eaLnBrk="1" fontAlgn="base" hangingPunct="1">
        <a:spcBef>
          <a:spcPct val="0"/>
        </a:spcBef>
        <a:spcAft>
          <a:spcPct val="0"/>
        </a:spcAft>
        <a:defRPr sz="4400">
          <a:solidFill>
            <a:srgbClr val="003D7C"/>
          </a:solidFill>
          <a:latin typeface="Calibri" pitchFamily="34" charset="0"/>
        </a:defRPr>
      </a:lvl3pPr>
      <a:lvl4pPr algn="ctr" rtl="0" eaLnBrk="1" fontAlgn="base" hangingPunct="1">
        <a:spcBef>
          <a:spcPct val="0"/>
        </a:spcBef>
        <a:spcAft>
          <a:spcPct val="0"/>
        </a:spcAft>
        <a:defRPr sz="4400">
          <a:solidFill>
            <a:srgbClr val="003D7C"/>
          </a:solidFill>
          <a:latin typeface="Calibri" pitchFamily="34" charset="0"/>
        </a:defRPr>
      </a:lvl4pPr>
      <a:lvl5pPr algn="ctr" rtl="0" eaLnBrk="1" fontAlgn="base" hangingPunct="1">
        <a:spcBef>
          <a:spcPct val="0"/>
        </a:spcBef>
        <a:spcAft>
          <a:spcPct val="0"/>
        </a:spcAft>
        <a:defRPr sz="4400">
          <a:solidFill>
            <a:srgbClr val="003D7C"/>
          </a:solidFill>
          <a:latin typeface="Calibri" pitchFamily="34" charset="0"/>
        </a:defRPr>
      </a:lvl5pPr>
      <a:lvl6pPr marL="457189" algn="ctr" rtl="0" eaLnBrk="1" fontAlgn="base" hangingPunct="1">
        <a:spcBef>
          <a:spcPct val="0"/>
        </a:spcBef>
        <a:spcAft>
          <a:spcPct val="0"/>
        </a:spcAft>
        <a:defRPr sz="4400">
          <a:solidFill>
            <a:srgbClr val="003D7C"/>
          </a:solidFill>
          <a:latin typeface="Arial" charset="0"/>
        </a:defRPr>
      </a:lvl6pPr>
      <a:lvl7pPr marL="914377" algn="ctr" rtl="0" eaLnBrk="1" fontAlgn="base" hangingPunct="1">
        <a:spcBef>
          <a:spcPct val="0"/>
        </a:spcBef>
        <a:spcAft>
          <a:spcPct val="0"/>
        </a:spcAft>
        <a:defRPr sz="4400">
          <a:solidFill>
            <a:srgbClr val="003D7C"/>
          </a:solidFill>
          <a:latin typeface="Arial" charset="0"/>
        </a:defRPr>
      </a:lvl7pPr>
      <a:lvl8pPr marL="1371566" algn="ctr" rtl="0" eaLnBrk="1" fontAlgn="base" hangingPunct="1">
        <a:spcBef>
          <a:spcPct val="0"/>
        </a:spcBef>
        <a:spcAft>
          <a:spcPct val="0"/>
        </a:spcAft>
        <a:defRPr sz="4400">
          <a:solidFill>
            <a:srgbClr val="003D7C"/>
          </a:solidFill>
          <a:latin typeface="Arial" charset="0"/>
        </a:defRPr>
      </a:lvl8pPr>
      <a:lvl9pPr marL="1828754" algn="ctr" rtl="0" eaLnBrk="1" fontAlgn="base" hangingPunct="1">
        <a:spcBef>
          <a:spcPct val="0"/>
        </a:spcBef>
        <a:spcAft>
          <a:spcPct val="0"/>
        </a:spcAft>
        <a:defRPr sz="4400">
          <a:solidFill>
            <a:srgbClr val="003D7C"/>
          </a:solidFill>
          <a:latin typeface="Arial" charset="0"/>
        </a:defRPr>
      </a:lvl9pPr>
    </p:titleStyle>
    <p:bodyStyle>
      <a:lvl1pPr marL="342891" indent="-342891" algn="l" rtl="0" eaLnBrk="1" fontAlgn="base" hangingPunct="1">
        <a:spcBef>
          <a:spcPct val="20000"/>
        </a:spcBef>
        <a:spcAft>
          <a:spcPct val="0"/>
        </a:spcAft>
        <a:buClr>
          <a:srgbClr val="003264"/>
        </a:buClr>
        <a:buChar char="•"/>
        <a:defRPr sz="2100">
          <a:solidFill>
            <a:srgbClr val="003264"/>
          </a:solidFill>
          <a:latin typeface="Arial"/>
          <a:ea typeface="+mn-ea"/>
          <a:cs typeface="Arial"/>
        </a:defRPr>
      </a:lvl1pPr>
      <a:lvl2pPr marL="742932" indent="-285744" algn="l" rtl="0" eaLnBrk="1" fontAlgn="base" hangingPunct="1">
        <a:spcBef>
          <a:spcPct val="20000"/>
        </a:spcBef>
        <a:spcAft>
          <a:spcPct val="0"/>
        </a:spcAft>
        <a:buChar char="–"/>
        <a:defRPr sz="1800" b="1">
          <a:solidFill>
            <a:srgbClr val="003264"/>
          </a:solidFill>
          <a:latin typeface="Arial"/>
          <a:cs typeface="Arial"/>
        </a:defRPr>
      </a:lvl2pPr>
      <a:lvl3pPr marL="1142971" indent="-228594" algn="l" rtl="0" eaLnBrk="1" fontAlgn="base" hangingPunct="1">
        <a:spcBef>
          <a:spcPct val="20000"/>
        </a:spcBef>
        <a:spcAft>
          <a:spcPct val="0"/>
        </a:spcAft>
        <a:buChar char="•"/>
        <a:defRPr sz="1800" i="0">
          <a:solidFill>
            <a:srgbClr val="003264"/>
          </a:solidFill>
          <a:latin typeface="Arial"/>
          <a:cs typeface="Arial"/>
        </a:defRPr>
      </a:lvl3pPr>
      <a:lvl4pPr marL="1600160" indent="-228594" algn="l" rtl="0" eaLnBrk="1" fontAlgn="base" hangingPunct="1">
        <a:spcBef>
          <a:spcPct val="20000"/>
        </a:spcBef>
        <a:spcAft>
          <a:spcPct val="0"/>
        </a:spcAft>
        <a:buChar char="–"/>
        <a:defRPr sz="1600">
          <a:solidFill>
            <a:srgbClr val="003264"/>
          </a:solidFill>
          <a:latin typeface="Arial"/>
          <a:cs typeface="Arial"/>
        </a:defRPr>
      </a:lvl4pPr>
      <a:lvl5pPr marL="2057349" indent="-228594" algn="l" rtl="0" eaLnBrk="1" fontAlgn="base" hangingPunct="1">
        <a:spcBef>
          <a:spcPct val="20000"/>
        </a:spcBef>
        <a:spcAft>
          <a:spcPct val="0"/>
        </a:spcAft>
        <a:buChar char="»"/>
        <a:defRPr sz="1400">
          <a:solidFill>
            <a:srgbClr val="003264"/>
          </a:solidFill>
          <a:latin typeface="Arial"/>
          <a:cs typeface="Arial"/>
        </a:defRPr>
      </a:lvl5pPr>
      <a:lvl6pPr marL="2514537" indent="-228594" algn="l" rtl="0" eaLnBrk="1" fontAlgn="base" hangingPunct="1">
        <a:spcBef>
          <a:spcPct val="20000"/>
        </a:spcBef>
        <a:spcAft>
          <a:spcPct val="0"/>
        </a:spcAft>
        <a:buChar char="»"/>
        <a:defRPr sz="2000">
          <a:solidFill>
            <a:srgbClr val="003D7C"/>
          </a:solidFill>
          <a:latin typeface="+mn-lt"/>
        </a:defRPr>
      </a:lvl6pPr>
      <a:lvl7pPr marL="2971726" indent="-228594" algn="l" rtl="0" eaLnBrk="1" fontAlgn="base" hangingPunct="1">
        <a:spcBef>
          <a:spcPct val="20000"/>
        </a:spcBef>
        <a:spcAft>
          <a:spcPct val="0"/>
        </a:spcAft>
        <a:buChar char="»"/>
        <a:defRPr sz="2000">
          <a:solidFill>
            <a:srgbClr val="003D7C"/>
          </a:solidFill>
          <a:latin typeface="+mn-lt"/>
        </a:defRPr>
      </a:lvl7pPr>
      <a:lvl8pPr marL="3428914" indent="-228594" algn="l" rtl="0" eaLnBrk="1" fontAlgn="base" hangingPunct="1">
        <a:spcBef>
          <a:spcPct val="20000"/>
        </a:spcBef>
        <a:spcAft>
          <a:spcPct val="0"/>
        </a:spcAft>
        <a:buChar char="»"/>
        <a:defRPr sz="2000">
          <a:solidFill>
            <a:srgbClr val="003D7C"/>
          </a:solidFill>
          <a:latin typeface="+mn-lt"/>
        </a:defRPr>
      </a:lvl8pPr>
      <a:lvl9pPr marL="3886103" indent="-228594" algn="l" rtl="0" eaLnBrk="1" fontAlgn="base" hangingPunct="1">
        <a:spcBef>
          <a:spcPct val="20000"/>
        </a:spcBef>
        <a:spcAft>
          <a:spcPct val="0"/>
        </a:spcAft>
        <a:buChar char="»"/>
        <a:defRPr sz="2000">
          <a:solidFill>
            <a:srgbClr val="003D7C"/>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4800" dirty="0" smtClean="0"/>
              <a:t>Being There</a:t>
            </a:r>
            <a:endParaRPr lang="en-US" sz="4800" dirty="0"/>
          </a:p>
        </p:txBody>
      </p:sp>
      <p:sp>
        <p:nvSpPr>
          <p:cNvPr id="8" name="Content Placeholder 7"/>
          <p:cNvSpPr>
            <a:spLocks noGrp="1"/>
          </p:cNvSpPr>
          <p:nvPr>
            <p:ph idx="1"/>
          </p:nvPr>
        </p:nvSpPr>
        <p:spPr/>
        <p:txBody>
          <a:bodyPr/>
          <a:lstStyle/>
          <a:p>
            <a:endParaRPr lang="en-US" dirty="0" smtClean="0"/>
          </a:p>
          <a:p>
            <a:pPr marL="0" indent="0">
              <a:buNone/>
            </a:pPr>
            <a:endParaRPr lang="en-US" dirty="0" smtClean="0"/>
          </a:p>
          <a:p>
            <a:endParaRPr lang="en-US" dirty="0" smtClean="0"/>
          </a:p>
          <a:p>
            <a:endParaRPr lang="en-US" dirty="0"/>
          </a:p>
          <a:p>
            <a:pPr marL="0" indent="0" algn="ctr">
              <a:buNone/>
            </a:pPr>
            <a:r>
              <a:rPr lang="en-US" sz="4400" dirty="0" smtClean="0"/>
              <a:t>AHEAD</a:t>
            </a:r>
            <a:endParaRPr lang="en-US" sz="4400" dirty="0" smtClean="0"/>
          </a:p>
          <a:p>
            <a:pPr marL="0" indent="0" algn="ctr">
              <a:buNone/>
            </a:pPr>
            <a:r>
              <a:rPr lang="en-US" sz="4400" dirty="0" smtClean="0"/>
              <a:t>July 18 </a:t>
            </a:r>
            <a:r>
              <a:rPr lang="en-US" sz="4400" dirty="0" smtClean="0"/>
              <a:t>2018</a:t>
            </a:r>
            <a:endParaRPr lang="en-US" sz="4400" dirty="0"/>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1</a:t>
            </a:fld>
            <a:endParaRPr lang="en-US"/>
          </a:p>
        </p:txBody>
      </p:sp>
    </p:spTree>
    <p:extLst>
      <p:ext uri="{BB962C8B-B14F-4D97-AF65-F5344CB8AC3E}">
        <p14:creationId xmlns:p14="http://schemas.microsoft.com/office/powerpoint/2010/main" val="1370226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little history from N.A.U.</a:t>
            </a:r>
            <a:endParaRPr lang="en-US" dirty="0"/>
          </a:p>
        </p:txBody>
      </p:sp>
      <p:sp>
        <p:nvSpPr>
          <p:cNvPr id="3" name="Content Placeholder 2"/>
          <p:cNvSpPr>
            <a:spLocks noGrp="1"/>
          </p:cNvSpPr>
          <p:nvPr>
            <p:ph idx="1"/>
          </p:nvPr>
        </p:nvSpPr>
        <p:spPr/>
        <p:txBody>
          <a:bodyPr>
            <a:normAutofit/>
          </a:bodyPr>
          <a:lstStyle/>
          <a:p>
            <a:r>
              <a:rPr lang="en-US" dirty="0" smtClean="0"/>
              <a:t>O.C.R. did open a case. At the conclusion of that process they indicated to us that they did not see the student’s request to “not attend” as reasonable.</a:t>
            </a:r>
          </a:p>
          <a:p>
            <a:r>
              <a:rPr lang="en-US" dirty="0" smtClean="0"/>
              <a:t>However, they did indicate to us that they agreed to open the case because of the “recommendation” language in the accommodation letter.</a:t>
            </a:r>
          </a:p>
          <a:p>
            <a:r>
              <a:rPr lang="en-US" dirty="0" smtClean="0"/>
              <a:t>Their main focus in resolving the case was to have us understand that, in making our determination we needed to decide if this was an accommodation or not and be clear about that. They felt that making a recommendation on the accommodation letter and then letting the professor decide if they would honor that recommendation was not in compliance.</a:t>
            </a:r>
            <a:endParaRPr lang="en-US" dirty="0"/>
          </a:p>
        </p:txBody>
      </p:sp>
    </p:spTree>
    <p:extLst>
      <p:ext uri="{BB962C8B-B14F-4D97-AF65-F5344CB8AC3E}">
        <p14:creationId xmlns:p14="http://schemas.microsoft.com/office/powerpoint/2010/main" val="2263093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N.A.U. original process</a:t>
            </a:r>
            <a:endParaRPr lang="en-US" dirty="0"/>
          </a:p>
        </p:txBody>
      </p:sp>
      <p:sp>
        <p:nvSpPr>
          <p:cNvPr id="3" name="Content Placeholder 2"/>
          <p:cNvSpPr>
            <a:spLocks noGrp="1"/>
          </p:cNvSpPr>
          <p:nvPr>
            <p:ph idx="1"/>
          </p:nvPr>
        </p:nvSpPr>
        <p:spPr/>
        <p:txBody>
          <a:bodyPr>
            <a:normAutofit/>
          </a:bodyPr>
          <a:lstStyle/>
          <a:p>
            <a:r>
              <a:rPr lang="en-US" sz="2700" dirty="0"/>
              <a:t>Accommodation letter included a statement indicating this was an approved accommodation.</a:t>
            </a:r>
          </a:p>
          <a:p>
            <a:r>
              <a:rPr lang="en-US" sz="2700" dirty="0"/>
              <a:t>Included an explanation of the accommodation and what it entailed</a:t>
            </a:r>
          </a:p>
          <a:p>
            <a:r>
              <a:rPr lang="en-US" sz="2700" dirty="0"/>
              <a:t>Included a form for the documentation of an agreement between the faculty member and student</a:t>
            </a:r>
          </a:p>
        </p:txBody>
      </p:sp>
    </p:spTree>
    <p:extLst>
      <p:ext uri="{BB962C8B-B14F-4D97-AF65-F5344CB8AC3E}">
        <p14:creationId xmlns:p14="http://schemas.microsoft.com/office/powerpoint/2010/main" val="40132086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N.A.U. original process</a:t>
            </a:r>
            <a:endParaRPr lang="en-US" dirty="0"/>
          </a:p>
        </p:txBody>
      </p:sp>
      <p:sp>
        <p:nvSpPr>
          <p:cNvPr id="3" name="Content Placeholder 2"/>
          <p:cNvSpPr>
            <a:spLocks noGrp="1"/>
          </p:cNvSpPr>
          <p:nvPr>
            <p:ph idx="1"/>
          </p:nvPr>
        </p:nvSpPr>
        <p:spPr/>
        <p:txBody>
          <a:bodyPr>
            <a:noAutofit/>
          </a:bodyPr>
          <a:lstStyle/>
          <a:p>
            <a:r>
              <a:rPr lang="en-US" dirty="0" smtClean="0"/>
              <a:t>required the student and faculty member to meet and outline a modification to the attendance requirements set out in the course syllabus.</a:t>
            </a:r>
          </a:p>
          <a:p>
            <a:r>
              <a:rPr lang="en-US" dirty="0" smtClean="0"/>
              <a:t>required the student to return the agreement to us within a week.</a:t>
            </a:r>
          </a:p>
          <a:p>
            <a:r>
              <a:rPr lang="en-US" dirty="0" smtClean="0"/>
              <a:t>had a place where the student and faculty member could indicate they wanted D.R.s assistance in crafting the agreement.</a:t>
            </a:r>
          </a:p>
          <a:p>
            <a:r>
              <a:rPr lang="en-US" dirty="0" smtClean="0"/>
              <a:t>required </a:t>
            </a:r>
            <a:r>
              <a:rPr lang="en-US" dirty="0"/>
              <a:t>t</a:t>
            </a:r>
            <a:r>
              <a:rPr lang="en-US" dirty="0" smtClean="0"/>
              <a:t>he student and faculty member to sign that they both agreed to the listed modifications</a:t>
            </a:r>
            <a:endParaRPr lang="en-US" dirty="0"/>
          </a:p>
        </p:txBody>
      </p:sp>
    </p:spTree>
    <p:extLst>
      <p:ext uri="{BB962C8B-B14F-4D97-AF65-F5344CB8AC3E}">
        <p14:creationId xmlns:p14="http://schemas.microsoft.com/office/powerpoint/2010/main" val="3610232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we found</a:t>
            </a:r>
            <a:endParaRPr lang="en-US" dirty="0"/>
          </a:p>
        </p:txBody>
      </p:sp>
      <p:sp>
        <p:nvSpPr>
          <p:cNvPr id="3" name="Content Placeholder 2"/>
          <p:cNvSpPr>
            <a:spLocks noGrp="1"/>
          </p:cNvSpPr>
          <p:nvPr>
            <p:ph idx="1"/>
          </p:nvPr>
        </p:nvSpPr>
        <p:spPr/>
        <p:txBody>
          <a:bodyPr/>
          <a:lstStyle/>
          <a:p>
            <a:r>
              <a:rPr lang="en-US" dirty="0" smtClean="0"/>
              <a:t>The agreements were often incomplete</a:t>
            </a:r>
          </a:p>
          <a:p>
            <a:r>
              <a:rPr lang="en-US" dirty="0" smtClean="0"/>
              <a:t>The agreements were not reasonable</a:t>
            </a:r>
          </a:p>
          <a:p>
            <a:r>
              <a:rPr lang="en-US" dirty="0" smtClean="0"/>
              <a:t>Students reported that they just agreed with whatever the professor suggested </a:t>
            </a:r>
          </a:p>
          <a:p>
            <a:r>
              <a:rPr lang="en-US" dirty="0" smtClean="0"/>
              <a:t>Students had a hard time getting a meeting with the professor within a week</a:t>
            </a:r>
          </a:p>
          <a:p>
            <a:r>
              <a:rPr lang="en-US" dirty="0" smtClean="0"/>
              <a:t>Students did not complete the process because they were fearful or had a bad experience</a:t>
            </a:r>
            <a:endParaRPr lang="en-US" dirty="0"/>
          </a:p>
        </p:txBody>
      </p:sp>
    </p:spTree>
    <p:extLst>
      <p:ext uri="{BB962C8B-B14F-4D97-AF65-F5344CB8AC3E}">
        <p14:creationId xmlns:p14="http://schemas.microsoft.com/office/powerpoint/2010/main" val="1309916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“Examples”</a:t>
            </a:r>
            <a:endParaRPr lang="en-US" dirty="0"/>
          </a:p>
        </p:txBody>
      </p:sp>
      <p:sp>
        <p:nvSpPr>
          <p:cNvPr id="3" name="Content Placeholder 2"/>
          <p:cNvSpPr>
            <a:spLocks noGrp="1"/>
          </p:cNvSpPr>
          <p:nvPr>
            <p:ph idx="1"/>
          </p:nvPr>
        </p:nvSpPr>
        <p:spPr/>
        <p:txBody>
          <a:bodyPr/>
          <a:lstStyle/>
          <a:p>
            <a:r>
              <a:rPr lang="en-US" dirty="0" smtClean="0"/>
              <a:t>“Student will comply with the attendance policy written in the syllabus”</a:t>
            </a:r>
          </a:p>
          <a:p>
            <a:r>
              <a:rPr lang="en-US" dirty="0" smtClean="0"/>
              <a:t>“Not a problem, whatever the student misses we will find a way to make up”</a:t>
            </a:r>
          </a:p>
          <a:p>
            <a:r>
              <a:rPr lang="en-US" dirty="0" smtClean="0"/>
              <a:t>“Student will be provided time and a half on exams and quizzes”</a:t>
            </a:r>
          </a:p>
          <a:p>
            <a:r>
              <a:rPr lang="en-US" dirty="0" smtClean="0"/>
              <a:t>“There is an attendance policy because I have to have one but I don’t enforce it”</a:t>
            </a:r>
          </a:p>
          <a:p>
            <a:r>
              <a:rPr lang="en-US" dirty="0" smtClean="0"/>
              <a:t>“If the student is doing well in the course I will excuse absences when the student provides a doctor’s note”</a:t>
            </a:r>
            <a:endParaRPr lang="en-US" dirty="0"/>
          </a:p>
        </p:txBody>
      </p:sp>
    </p:spTree>
    <p:extLst>
      <p:ext uri="{BB962C8B-B14F-4D97-AF65-F5344CB8AC3E}">
        <p14:creationId xmlns:p14="http://schemas.microsoft.com/office/powerpoint/2010/main" val="18108025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Why we changed </a:t>
            </a:r>
            <a:endParaRPr lang="en-US" dirty="0"/>
          </a:p>
        </p:txBody>
      </p:sp>
      <p:sp>
        <p:nvSpPr>
          <p:cNvPr id="3" name="Content Placeholder 2"/>
          <p:cNvSpPr>
            <a:spLocks noGrp="1"/>
          </p:cNvSpPr>
          <p:nvPr>
            <p:ph idx="1"/>
          </p:nvPr>
        </p:nvSpPr>
        <p:spPr/>
        <p:txBody>
          <a:bodyPr>
            <a:normAutofit fontScale="92500"/>
          </a:bodyPr>
          <a:lstStyle/>
          <a:p>
            <a:r>
              <a:rPr lang="en-US" dirty="0" smtClean="0"/>
              <a:t>Our experience with the process we had set out</a:t>
            </a:r>
          </a:p>
          <a:p>
            <a:r>
              <a:rPr lang="en-US" dirty="0" smtClean="0"/>
              <a:t>OCR letter to Metropolitan State College of Denver (now Metropolitan State University of Denver)</a:t>
            </a:r>
          </a:p>
          <a:p>
            <a:r>
              <a:rPr lang="en-US" dirty="0" smtClean="0"/>
              <a:t>Letter had one section related to a modified attendance process which was very similar to ours.</a:t>
            </a:r>
          </a:p>
          <a:p>
            <a:r>
              <a:rPr lang="en-US" dirty="0" smtClean="0"/>
              <a:t>Letter indicated “</a:t>
            </a:r>
            <a:r>
              <a:rPr lang="en-US" dirty="0"/>
              <a:t>Based on the evidence obtained, we found that the College’s requirement that students </a:t>
            </a:r>
            <a:r>
              <a:rPr lang="en-US" dirty="0" smtClean="0"/>
              <a:t>requesting accommodations </a:t>
            </a:r>
            <a:r>
              <a:rPr lang="en-US" dirty="0"/>
              <a:t>meet with their professors to negotiable over the substance of </a:t>
            </a:r>
            <a:r>
              <a:rPr lang="en-US" dirty="0" smtClean="0"/>
              <a:t>accommodations is </a:t>
            </a:r>
            <a:r>
              <a:rPr lang="en-US" dirty="0"/>
              <a:t>unreasonable and therefore in violation of Section 504 and Title II. Although a </a:t>
            </a:r>
            <a:r>
              <a:rPr lang="en-US" dirty="0" smtClean="0"/>
              <a:t>professor may </a:t>
            </a:r>
            <a:r>
              <a:rPr lang="en-US" dirty="0"/>
              <a:t>be an integral part of the interactive process, he or she is not qualified to solely </a:t>
            </a:r>
            <a:r>
              <a:rPr lang="en-US" dirty="0" smtClean="0"/>
              <a:t>determine what </a:t>
            </a:r>
            <a:r>
              <a:rPr lang="en-US" dirty="0"/>
              <a:t>the requesting student may be entitled to under Section 504 and Title Il. Including </a:t>
            </a:r>
            <a:r>
              <a:rPr lang="en-US" dirty="0" smtClean="0"/>
              <a:t>whether the </a:t>
            </a:r>
            <a:r>
              <a:rPr lang="en-US" dirty="0"/>
              <a:t>requested accommodation constitutes a fundamental alteration of the course. Also. </a:t>
            </a:r>
            <a:r>
              <a:rPr lang="en-US" dirty="0" smtClean="0"/>
              <a:t>The professor </a:t>
            </a:r>
            <a:r>
              <a:rPr lang="en-US" dirty="0"/>
              <a:t>may not know the nature of the student's disability and the disclosure of </a:t>
            </a:r>
            <a:r>
              <a:rPr lang="en-US" dirty="0" smtClean="0"/>
              <a:t>such information </a:t>
            </a:r>
            <a:r>
              <a:rPr lang="en-US" dirty="0"/>
              <a:t>to the professor may raise student privacy </a:t>
            </a:r>
            <a:r>
              <a:rPr lang="en-US" dirty="0" smtClean="0"/>
              <a:t>concerns.”</a:t>
            </a:r>
            <a:endParaRPr lang="en-US" dirty="0"/>
          </a:p>
          <a:p>
            <a:endParaRPr lang="en-US" dirty="0"/>
          </a:p>
        </p:txBody>
      </p:sp>
    </p:spTree>
    <p:extLst>
      <p:ext uri="{BB962C8B-B14F-4D97-AF65-F5344CB8AC3E}">
        <p14:creationId xmlns:p14="http://schemas.microsoft.com/office/powerpoint/2010/main" val="9779078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Laney College 2014; Different accommodation…similar guidance?</a:t>
            </a:r>
            <a:endParaRPr lang="en-US" dirty="0"/>
          </a:p>
        </p:txBody>
      </p:sp>
      <p:sp>
        <p:nvSpPr>
          <p:cNvPr id="3" name="Content Placeholder 2"/>
          <p:cNvSpPr>
            <a:spLocks noGrp="1"/>
          </p:cNvSpPr>
          <p:nvPr>
            <p:ph idx="1"/>
          </p:nvPr>
        </p:nvSpPr>
        <p:spPr/>
        <p:txBody>
          <a:bodyPr>
            <a:normAutofit/>
          </a:bodyPr>
          <a:lstStyle/>
          <a:p>
            <a:r>
              <a:rPr lang="en-US" dirty="0"/>
              <a:t>OCR provides the following technical assistance to the College. OCR strongly cautions the College against continuing this practice of approving accommodations subject to instructor approval. It is DSPS’s function to approve accommodations with certainty, based on documentation submitted by the student. When DSPS conditions an accommodation “per instructor approval,” it places the student in a difficult and unfair position of having to negotiate his/her accommodation with individual instructors, who are ultimately in the position of evaluating and rating the student’s academic performance. </a:t>
            </a:r>
            <a:r>
              <a:rPr lang="en-US" b="1" dirty="0"/>
              <a:t>An important function of DSPS is to serve as an intermediary between the student and faculty so that students do not have to be in the uncomfortable position of having to reveal the nature or extent of their disability and to discuss/negotiate their accommodations with their instructors. </a:t>
            </a:r>
          </a:p>
        </p:txBody>
      </p:sp>
    </p:spTree>
    <p:extLst>
      <p:ext uri="{BB962C8B-B14F-4D97-AF65-F5344CB8AC3E}">
        <p14:creationId xmlns:p14="http://schemas.microsoft.com/office/powerpoint/2010/main" val="1082959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N.A.U new process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1.	What does the course description and syllabus say about attendance?</a:t>
            </a:r>
          </a:p>
          <a:p>
            <a:pPr marL="0" indent="0">
              <a:buNone/>
            </a:pPr>
            <a:r>
              <a:rPr lang="en-US" dirty="0"/>
              <a:t>2.	Is attendance factored in as part of the final course grade?</a:t>
            </a:r>
          </a:p>
          <a:p>
            <a:pPr marL="0" indent="0">
              <a:buNone/>
            </a:pPr>
            <a:r>
              <a:rPr lang="en-US" dirty="0"/>
              <a:t>3.	What are classroom practices and policies regarding attendance? </a:t>
            </a:r>
          </a:p>
          <a:p>
            <a:pPr marL="0" indent="0">
              <a:buNone/>
            </a:pPr>
            <a:r>
              <a:rPr lang="en-US" dirty="0"/>
              <a:t>4.	Is the attendance policy consistently applied?</a:t>
            </a:r>
          </a:p>
          <a:p>
            <a:pPr marL="0" indent="0">
              <a:buNone/>
            </a:pPr>
            <a:r>
              <a:rPr lang="en-US" dirty="0"/>
              <a:t>5.	Is there classroom interaction between the instructor and students, among </a:t>
            </a:r>
            <a:r>
              <a:rPr lang="en-US" dirty="0" smtClean="0"/>
              <a:t>	students</a:t>
            </a:r>
            <a:r>
              <a:rPr lang="en-US" dirty="0"/>
              <a:t>?</a:t>
            </a:r>
          </a:p>
          <a:p>
            <a:pPr marL="0" indent="0">
              <a:buNone/>
            </a:pPr>
            <a:r>
              <a:rPr lang="en-US" dirty="0"/>
              <a:t>6.	Do student contributions constitute a significant component of the learning </a:t>
            </a:r>
            <a:r>
              <a:rPr lang="en-US" dirty="0" smtClean="0"/>
              <a:t>	process</a:t>
            </a:r>
            <a:r>
              <a:rPr lang="en-US" dirty="0"/>
              <a:t>?</a:t>
            </a:r>
          </a:p>
          <a:p>
            <a:pPr marL="0" indent="0">
              <a:buNone/>
            </a:pPr>
            <a:r>
              <a:rPr lang="en-US" dirty="0"/>
              <a:t>7.	Does the course rely on student participation as a method for learning?</a:t>
            </a:r>
          </a:p>
          <a:p>
            <a:pPr marL="0" indent="0">
              <a:buNone/>
            </a:pPr>
            <a:r>
              <a:rPr lang="en-US" dirty="0"/>
              <a:t>8.	What is the impact on the educational experience of other students in the class?</a:t>
            </a:r>
          </a:p>
          <a:p>
            <a:pPr marL="0" indent="0">
              <a:buNone/>
            </a:pPr>
            <a:r>
              <a:rPr lang="en-US" dirty="0"/>
              <a:t>9.	Is there content only offered in class?</a:t>
            </a:r>
          </a:p>
          <a:p>
            <a:pPr marL="0" indent="0">
              <a:buNone/>
            </a:pPr>
            <a:r>
              <a:rPr lang="en-US" dirty="0"/>
              <a:t>10.	Are assignments used as class content when they are due? (e.g. problem sets </a:t>
            </a:r>
            <a:r>
              <a:rPr lang="en-US" dirty="0" smtClean="0"/>
              <a:t>	reviewed </a:t>
            </a:r>
            <a:r>
              <a:rPr lang="en-US" dirty="0"/>
              <a:t>as the first lecture on that content)</a:t>
            </a:r>
          </a:p>
          <a:p>
            <a:endParaRPr lang="en-US" dirty="0"/>
          </a:p>
        </p:txBody>
      </p:sp>
    </p:spTree>
    <p:extLst>
      <p:ext uri="{BB962C8B-B14F-4D97-AF65-F5344CB8AC3E}">
        <p14:creationId xmlns:p14="http://schemas.microsoft.com/office/powerpoint/2010/main" val="2449093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N.A.U. New Process</a:t>
            </a:r>
            <a:endParaRPr lang="en-US" dirty="0"/>
          </a:p>
        </p:txBody>
      </p:sp>
      <p:sp>
        <p:nvSpPr>
          <p:cNvPr id="3" name="Content Placeholder 2"/>
          <p:cNvSpPr>
            <a:spLocks noGrp="1"/>
          </p:cNvSpPr>
          <p:nvPr>
            <p:ph idx="1"/>
          </p:nvPr>
        </p:nvSpPr>
        <p:spPr/>
        <p:txBody>
          <a:bodyPr/>
          <a:lstStyle/>
          <a:p>
            <a:r>
              <a:rPr lang="en-US" dirty="0" smtClean="0"/>
              <a:t>After the discussion with the Faculty member, the agreement form is completed and emailed to the Faculty member with a request that they confirm this was the agreement as it was discussed.</a:t>
            </a:r>
          </a:p>
          <a:p>
            <a:r>
              <a:rPr lang="en-US" dirty="0" smtClean="0"/>
              <a:t>When the Faculty member confirms we send a copy of the agreement to the student.</a:t>
            </a:r>
          </a:p>
          <a:p>
            <a:r>
              <a:rPr lang="en-US" dirty="0" smtClean="0"/>
              <a:t>If the student has any concerns with the agreement they can bring that to our attention.</a:t>
            </a:r>
          </a:p>
          <a:p>
            <a:r>
              <a:rPr lang="en-US" dirty="0" smtClean="0"/>
              <a:t>If the agreement needs to be renegotiated we will do that.</a:t>
            </a:r>
            <a:endParaRPr lang="en-US" dirty="0"/>
          </a:p>
        </p:txBody>
      </p:sp>
    </p:spTree>
    <p:extLst>
      <p:ext uri="{BB962C8B-B14F-4D97-AF65-F5344CB8AC3E}">
        <p14:creationId xmlns:p14="http://schemas.microsoft.com/office/powerpoint/2010/main" val="3026658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we have found</a:t>
            </a:r>
            <a:endParaRPr lang="en-US" dirty="0"/>
          </a:p>
        </p:txBody>
      </p:sp>
      <p:sp>
        <p:nvSpPr>
          <p:cNvPr id="3" name="Content Placeholder 2"/>
          <p:cNvSpPr>
            <a:spLocks noGrp="1"/>
          </p:cNvSpPr>
          <p:nvPr>
            <p:ph idx="1"/>
          </p:nvPr>
        </p:nvSpPr>
        <p:spPr/>
        <p:txBody>
          <a:bodyPr/>
          <a:lstStyle/>
          <a:p>
            <a:r>
              <a:rPr lang="en-US" dirty="0" smtClean="0"/>
              <a:t>Faculty have a lot of legitimate questions. </a:t>
            </a:r>
          </a:p>
          <a:p>
            <a:r>
              <a:rPr lang="en-US" dirty="0" smtClean="0"/>
              <a:t>Faculty often need help in thinking through the course design and how attendance could be modified.</a:t>
            </a:r>
          </a:p>
          <a:p>
            <a:r>
              <a:rPr lang="en-US" dirty="0" smtClean="0"/>
              <a:t>Some Faculty have a good deal of resistance to this and it takes patience and some persistence to work through this with them.</a:t>
            </a:r>
          </a:p>
          <a:p>
            <a:r>
              <a:rPr lang="en-US" dirty="0" smtClean="0"/>
              <a:t>It can be an arduous process.</a:t>
            </a:r>
          </a:p>
          <a:p>
            <a:r>
              <a:rPr lang="en-US" dirty="0" smtClean="0"/>
              <a:t>After taking over the negotiation as a D.R. function, I would not want to put a student in this position again.</a:t>
            </a:r>
          </a:p>
        </p:txBody>
      </p:sp>
    </p:spTree>
    <p:extLst>
      <p:ext uri="{BB962C8B-B14F-4D97-AF65-F5344CB8AC3E}">
        <p14:creationId xmlns:p14="http://schemas.microsoft.com/office/powerpoint/2010/main" val="1751957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4800" dirty="0" smtClean="0"/>
              <a:t>Being There</a:t>
            </a:r>
            <a:endParaRPr lang="en-US" sz="4800" dirty="0"/>
          </a:p>
        </p:txBody>
      </p:sp>
      <p:sp>
        <p:nvSpPr>
          <p:cNvPr id="8" name="Content Placeholder 7"/>
          <p:cNvSpPr>
            <a:spLocks noGrp="1"/>
          </p:cNvSpPr>
          <p:nvPr>
            <p:ph idx="1"/>
          </p:nvPr>
        </p:nvSpPr>
        <p:spPr/>
        <p:txBody>
          <a:bodyPr/>
          <a:lstStyle/>
          <a:p>
            <a:endParaRPr lang="en-US" dirty="0" smtClean="0"/>
          </a:p>
          <a:p>
            <a:pPr marL="0" indent="0">
              <a:buNone/>
            </a:pPr>
            <a:endParaRPr lang="en-US" dirty="0" smtClean="0"/>
          </a:p>
          <a:p>
            <a:endParaRPr lang="en-US" dirty="0" smtClean="0"/>
          </a:p>
          <a:p>
            <a:endParaRPr lang="en-US" dirty="0"/>
          </a:p>
          <a:p>
            <a:pPr marL="0" indent="0" algn="ctr">
              <a:buNone/>
            </a:pPr>
            <a:r>
              <a:rPr lang="en-US" sz="4400" dirty="0" smtClean="0"/>
              <a:t>Introductions</a:t>
            </a:r>
            <a:endParaRPr lang="en-US" sz="4400" dirty="0"/>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2</a:t>
            </a:fld>
            <a:endParaRPr lang="en-US"/>
          </a:p>
        </p:txBody>
      </p:sp>
    </p:spTree>
    <p:extLst>
      <p:ext uri="{BB962C8B-B14F-4D97-AF65-F5344CB8AC3E}">
        <p14:creationId xmlns:p14="http://schemas.microsoft.com/office/powerpoint/2010/main" val="5928267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OCR Letters</a:t>
            </a:r>
            <a:endParaRPr lang="en-US" dirty="0"/>
          </a:p>
        </p:txBody>
      </p:sp>
      <p:sp>
        <p:nvSpPr>
          <p:cNvPr id="3" name="Content Placeholder 2"/>
          <p:cNvSpPr>
            <a:spLocks noGrp="1"/>
          </p:cNvSpPr>
          <p:nvPr>
            <p:ph idx="1"/>
          </p:nvPr>
        </p:nvSpPr>
        <p:spPr/>
        <p:txBody>
          <a:bodyPr/>
          <a:lstStyle/>
          <a:p>
            <a:r>
              <a:rPr lang="en-US" u="sng" dirty="0" smtClean="0"/>
              <a:t>OCR letter to Surry CC- Assignment Extensions</a:t>
            </a:r>
          </a:p>
          <a:p>
            <a:pPr marL="0" indent="0">
              <a:buNone/>
            </a:pPr>
            <a:endParaRPr lang="en-US" dirty="0" smtClean="0"/>
          </a:p>
          <a:p>
            <a:r>
              <a:rPr lang="en-US" sz="2000" dirty="0" smtClean="0"/>
              <a:t>“</a:t>
            </a:r>
            <a:r>
              <a:rPr lang="en-US" sz="2000" dirty="0"/>
              <a:t>OCR also determined that, </a:t>
            </a:r>
            <a:r>
              <a:rPr lang="en-US" sz="2000" dirty="0" smtClean="0"/>
              <a:t>…ODS </a:t>
            </a:r>
            <a:r>
              <a:rPr lang="en-US" sz="2000" dirty="0"/>
              <a:t>left the Student and the Instructor to determine how much extended time the Student required, thereby placing an unreasonable burden on the Student to request her accommodation before each assignment</a:t>
            </a:r>
            <a:r>
              <a:rPr lang="en-US" sz="2000" dirty="0" smtClean="0"/>
              <a:t>.” </a:t>
            </a:r>
          </a:p>
          <a:p>
            <a:r>
              <a:rPr lang="en-US" sz="2000" dirty="0" smtClean="0"/>
              <a:t>“rather </a:t>
            </a:r>
            <a:r>
              <a:rPr lang="en-US" sz="2000" dirty="0"/>
              <a:t>than clarifying how the accommodation was to be implemented, the Director allowed the Instructor the option of “working with [the Student]” </a:t>
            </a:r>
            <a:r>
              <a:rPr lang="en-US" sz="2000" i="1" dirty="0"/>
              <a:t>or </a:t>
            </a:r>
            <a:r>
              <a:rPr lang="en-US" sz="2000" dirty="0"/>
              <a:t>providing additional </a:t>
            </a:r>
            <a:r>
              <a:rPr lang="en-US" sz="2000" dirty="0" smtClean="0"/>
              <a:t>time… the </a:t>
            </a:r>
            <a:r>
              <a:rPr lang="en-US" sz="2000" dirty="0"/>
              <a:t>Director told OCR that giving extended time was required and not optional, but she then stated that the Student and the Instructor needed to figure out whether the Student was entitled to one extra day, two extra days, or some other amount of time. </a:t>
            </a:r>
            <a:r>
              <a:rPr lang="en-US" sz="2000" dirty="0" smtClean="0"/>
              <a:t>“</a:t>
            </a:r>
          </a:p>
        </p:txBody>
      </p:sp>
    </p:spTree>
    <p:extLst>
      <p:ext uri="{BB962C8B-B14F-4D97-AF65-F5344CB8AC3E}">
        <p14:creationId xmlns:p14="http://schemas.microsoft.com/office/powerpoint/2010/main" val="3432051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OCR Letters</a:t>
            </a:r>
            <a:endParaRPr lang="en-US" dirty="0"/>
          </a:p>
        </p:txBody>
      </p:sp>
      <p:sp>
        <p:nvSpPr>
          <p:cNvPr id="3" name="Content Placeholder 2"/>
          <p:cNvSpPr>
            <a:spLocks noGrp="1"/>
          </p:cNvSpPr>
          <p:nvPr>
            <p:ph idx="1"/>
          </p:nvPr>
        </p:nvSpPr>
        <p:spPr/>
        <p:txBody>
          <a:bodyPr/>
          <a:lstStyle/>
          <a:p>
            <a:r>
              <a:rPr lang="en-US" u="sng" dirty="0" smtClean="0"/>
              <a:t>OCR letter to Irvine Valley-Assignment Extensions</a:t>
            </a:r>
          </a:p>
          <a:p>
            <a:pPr marL="0" indent="0">
              <a:buNone/>
            </a:pPr>
            <a:endParaRPr lang="en-US" dirty="0" smtClean="0"/>
          </a:p>
          <a:p>
            <a:r>
              <a:rPr lang="en-US" sz="2000" dirty="0" smtClean="0"/>
              <a:t>“</a:t>
            </a:r>
            <a:r>
              <a:rPr lang="en-US" sz="1800" dirty="0"/>
              <a:t>OCR determined that a number of provisions of the Policy, as written, are in conflict with the College’s obligation under Section 504 and Title II to engage in an interactive process with students who need disability-related academic adjustments or other modifications and to reach an individualized determination on such matters based on the disability, resulting functional limitations, and nature of the adjustment or modification. </a:t>
            </a:r>
            <a:r>
              <a:rPr lang="en-US" sz="1800" dirty="0" smtClean="0"/>
              <a:t>” </a:t>
            </a:r>
          </a:p>
          <a:p>
            <a:r>
              <a:rPr lang="en-US" sz="2000" dirty="0" smtClean="0"/>
              <a:t>“</a:t>
            </a:r>
            <a:r>
              <a:rPr lang="en-US" sz="1800" dirty="0"/>
              <a:t>The College also agreed to: modify the Policy to make it clear that DSPS will determine whether a student with a disability should be provided extended time to submit assignments as an accommodation, including under what circumstances and the amount of extended time necessary, on an individualized basis after engaging in an interactive process with the student and fully considering his/her disability and its impact, his/her request or stated need, and any unique characteristics of his/her course of study and </a:t>
            </a:r>
            <a:r>
              <a:rPr lang="en-US" sz="1800" dirty="0" smtClean="0"/>
              <a:t>classes”</a:t>
            </a:r>
            <a:endParaRPr lang="en-US" sz="2000" dirty="0" smtClean="0"/>
          </a:p>
        </p:txBody>
      </p:sp>
    </p:spTree>
    <p:extLst>
      <p:ext uri="{BB962C8B-B14F-4D97-AF65-F5344CB8AC3E}">
        <p14:creationId xmlns:p14="http://schemas.microsoft.com/office/powerpoint/2010/main" val="32480346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OCR Letters</a:t>
            </a:r>
            <a:endParaRPr lang="en-US" dirty="0"/>
          </a:p>
        </p:txBody>
      </p:sp>
      <p:sp>
        <p:nvSpPr>
          <p:cNvPr id="3" name="Content Placeholder 2"/>
          <p:cNvSpPr>
            <a:spLocks noGrp="1"/>
          </p:cNvSpPr>
          <p:nvPr>
            <p:ph idx="1"/>
          </p:nvPr>
        </p:nvSpPr>
        <p:spPr/>
        <p:txBody>
          <a:bodyPr/>
          <a:lstStyle/>
          <a:p>
            <a:r>
              <a:rPr lang="en-US" u="sng" dirty="0" smtClean="0"/>
              <a:t>OCR letter to Irvine Valley-Assignment Extensions</a:t>
            </a:r>
          </a:p>
          <a:p>
            <a:pPr marL="0" indent="0">
              <a:buNone/>
            </a:pPr>
            <a:endParaRPr lang="en-US" dirty="0" smtClean="0"/>
          </a:p>
          <a:p>
            <a:r>
              <a:rPr lang="en-US" sz="2000" dirty="0" smtClean="0"/>
              <a:t>“</a:t>
            </a:r>
            <a:r>
              <a:rPr lang="en-US" sz="1800" dirty="0"/>
              <a:t>OCR determined that a number of provisions of the Policy, as written, are in conflict with the College’s obligation under Section 504 and Title II to engage in an interactive process with students who need disability-related academic adjustments or other modifications and to reach an individualized determination on such matters based on the disability, resulting functional limitations, and nature of the adjustment or modification. </a:t>
            </a:r>
            <a:r>
              <a:rPr lang="en-US" sz="1800" dirty="0" smtClean="0"/>
              <a:t>” </a:t>
            </a:r>
          </a:p>
          <a:p>
            <a:r>
              <a:rPr lang="en-US" sz="2000" dirty="0" smtClean="0"/>
              <a:t>“</a:t>
            </a:r>
            <a:r>
              <a:rPr lang="en-US" sz="1800" dirty="0"/>
              <a:t>The College also agreed to: modify the Policy to make it clear that DSPS will determine whether a student with a disability should be provided extended time to submit assignments as an accommodation, including under what circumstances and the amount of extended time necessary, on an individualized basis after engaging in an interactive process with the student and fully considering his/her disability and its impact, his/her request or stated need, and any unique characteristics of his/her course of study and </a:t>
            </a:r>
            <a:r>
              <a:rPr lang="en-US" sz="1800" dirty="0" smtClean="0"/>
              <a:t>classes”</a:t>
            </a:r>
            <a:endParaRPr lang="en-US" sz="2000" dirty="0" smtClean="0"/>
          </a:p>
        </p:txBody>
      </p:sp>
    </p:spTree>
    <p:extLst>
      <p:ext uri="{BB962C8B-B14F-4D97-AF65-F5344CB8AC3E}">
        <p14:creationId xmlns:p14="http://schemas.microsoft.com/office/powerpoint/2010/main" val="9281182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OCR Letters</a:t>
            </a:r>
            <a:endParaRPr lang="en-US" dirty="0"/>
          </a:p>
        </p:txBody>
      </p:sp>
      <p:sp>
        <p:nvSpPr>
          <p:cNvPr id="3" name="Content Placeholder 2"/>
          <p:cNvSpPr>
            <a:spLocks noGrp="1"/>
          </p:cNvSpPr>
          <p:nvPr>
            <p:ph idx="1"/>
          </p:nvPr>
        </p:nvSpPr>
        <p:spPr/>
        <p:txBody>
          <a:bodyPr/>
          <a:lstStyle/>
          <a:p>
            <a:r>
              <a:rPr lang="en-US" u="sng" dirty="0" smtClean="0"/>
              <a:t>OCR letter to </a:t>
            </a:r>
            <a:r>
              <a:rPr lang="en-US" u="sng" dirty="0" smtClean="0"/>
              <a:t>University of Massachusetts-Boston</a:t>
            </a:r>
            <a:endParaRPr lang="en-US" u="sng" dirty="0" smtClean="0"/>
          </a:p>
          <a:p>
            <a:pPr marL="0" indent="0">
              <a:buNone/>
            </a:pPr>
            <a:endParaRPr lang="en-US" dirty="0" smtClean="0"/>
          </a:p>
          <a:p>
            <a:r>
              <a:rPr lang="en-US" sz="2000" dirty="0" smtClean="0"/>
              <a:t>“</a:t>
            </a:r>
            <a:r>
              <a:rPr lang="en-US" dirty="0"/>
              <a:t>Generally, University policy provides that Ross Center staff will work with students and faculty to develop a Student Plan for accommodations related to deadline extensions and absences. </a:t>
            </a:r>
            <a:r>
              <a:rPr lang="en-US" sz="1800" dirty="0" smtClean="0"/>
              <a:t>” </a:t>
            </a:r>
            <a:endParaRPr lang="en-US" sz="1800" dirty="0" smtClean="0"/>
          </a:p>
          <a:p>
            <a:r>
              <a:rPr lang="en-US" sz="2000" dirty="0" smtClean="0"/>
              <a:t>“</a:t>
            </a:r>
            <a:r>
              <a:rPr lang="en-US" dirty="0"/>
              <a:t>In this case, after an initial meeting with the Ross Center, the Complainant may have been left to negotiate the terms of the accommodation with the Professor. The resulting framework of the accommodation does not appear to have been documented and the language of the Student Plan may not have been clarified, which may have resulted in the denial of an approved accommodation. </a:t>
            </a:r>
            <a:r>
              <a:rPr lang="en-US" sz="1800" dirty="0" smtClean="0"/>
              <a:t>”</a:t>
            </a:r>
            <a:endParaRPr lang="en-US" sz="2000" dirty="0" smtClean="0"/>
          </a:p>
        </p:txBody>
      </p:sp>
    </p:spTree>
    <p:extLst>
      <p:ext uri="{BB962C8B-B14F-4D97-AF65-F5344CB8AC3E}">
        <p14:creationId xmlns:p14="http://schemas.microsoft.com/office/powerpoint/2010/main" val="1689762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Recent OCR Letters</a:t>
            </a:r>
            <a:endParaRPr lang="en-US" dirty="0"/>
          </a:p>
        </p:txBody>
      </p:sp>
      <p:sp>
        <p:nvSpPr>
          <p:cNvPr id="3" name="Content Placeholder 2"/>
          <p:cNvSpPr>
            <a:spLocks noGrp="1"/>
          </p:cNvSpPr>
          <p:nvPr>
            <p:ph idx="1"/>
          </p:nvPr>
        </p:nvSpPr>
        <p:spPr/>
        <p:txBody>
          <a:bodyPr/>
          <a:lstStyle/>
          <a:p>
            <a:r>
              <a:rPr lang="en-US" u="sng" dirty="0" smtClean="0"/>
              <a:t>OCR letter to </a:t>
            </a:r>
            <a:r>
              <a:rPr lang="en-US" u="sng" dirty="0" smtClean="0"/>
              <a:t>University of Massachusetts-Boston</a:t>
            </a:r>
            <a:endParaRPr lang="en-US" u="sng" dirty="0" smtClean="0"/>
          </a:p>
          <a:p>
            <a:pPr marL="0" indent="0">
              <a:buNone/>
            </a:pPr>
            <a:endParaRPr lang="en-US" dirty="0" smtClean="0"/>
          </a:p>
          <a:p>
            <a:r>
              <a:rPr lang="en-US" sz="1800" dirty="0" smtClean="0"/>
              <a:t>“</a:t>
            </a:r>
            <a:r>
              <a:rPr lang="en-US" sz="1800" dirty="0"/>
              <a:t>Professors may be an integral part of the interactive process, e.g. input into what constitutes a fundamental alteration or essential requirements for a course. However, professors are not qualified to solely determine what the requesting student may be entitled to under Section 504 and Title II. Professors do not necessarily have specialized training in the law or disability issues to make informed decisions about what is legally required by Section 504 or Title II</a:t>
            </a:r>
            <a:r>
              <a:rPr lang="en-US" sz="1800" dirty="0" smtClean="0"/>
              <a:t>.” </a:t>
            </a:r>
          </a:p>
          <a:p>
            <a:r>
              <a:rPr lang="en-US" sz="1800" dirty="0" smtClean="0"/>
              <a:t>“Thus</a:t>
            </a:r>
            <a:r>
              <a:rPr lang="en-US" sz="1800" dirty="0"/>
              <a:t>, leaving students to negotiate with their professors to obtain accommodations compromises the interactive process, which is further compromised because of the disparity in power and authority between a student and a professor who ultimately assigns the student a grade. </a:t>
            </a:r>
            <a:r>
              <a:rPr lang="en-US" sz="1800" dirty="0" smtClean="0"/>
              <a:t>” </a:t>
            </a:r>
            <a:endParaRPr lang="en-US" sz="1800" dirty="0" smtClean="0"/>
          </a:p>
        </p:txBody>
      </p:sp>
    </p:spTree>
    <p:extLst>
      <p:ext uri="{BB962C8B-B14F-4D97-AF65-F5344CB8AC3E}">
        <p14:creationId xmlns:p14="http://schemas.microsoft.com/office/powerpoint/2010/main" val="1227894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lvl="0"/>
            <a:r>
              <a:rPr lang="en-US" sz="4800" dirty="0"/>
              <a:t>What is the legal basis? </a:t>
            </a:r>
          </a:p>
        </p:txBody>
      </p:sp>
      <p:sp>
        <p:nvSpPr>
          <p:cNvPr id="8" name="Content Placeholder 7"/>
          <p:cNvSpPr>
            <a:spLocks noGrp="1"/>
          </p:cNvSpPr>
          <p:nvPr>
            <p:ph idx="1"/>
          </p:nvPr>
        </p:nvSpPr>
        <p:spPr/>
        <p:txBody>
          <a:bodyPr/>
          <a:lstStyle/>
          <a:p>
            <a:endParaRPr lang="en-US" dirty="0" smtClean="0"/>
          </a:p>
          <a:p>
            <a:r>
              <a:rPr lang="en-US" sz="2800" dirty="0" smtClean="0"/>
              <a:t>No </a:t>
            </a:r>
            <a:r>
              <a:rPr lang="en-US" sz="2800" dirty="0"/>
              <a:t>real cases exist. </a:t>
            </a:r>
          </a:p>
          <a:p>
            <a:r>
              <a:rPr lang="en-US" sz="2800" dirty="0"/>
              <a:t>No real findings letters. </a:t>
            </a:r>
          </a:p>
          <a:p>
            <a:r>
              <a:rPr lang="en-US" sz="2800" dirty="0"/>
              <a:t>The few letters that do exist speak to process for </a:t>
            </a:r>
            <a:r>
              <a:rPr lang="en-US" sz="2800" dirty="0" smtClean="0"/>
              <a:t>implementing, </a:t>
            </a:r>
            <a:r>
              <a:rPr lang="en-US" sz="2800" dirty="0"/>
              <a:t>not if this is legally required.</a:t>
            </a:r>
          </a:p>
          <a:p>
            <a:r>
              <a:rPr lang="en-US" sz="2800" dirty="0"/>
              <a:t>Not all accommodations are listed in the </a:t>
            </a:r>
            <a:r>
              <a:rPr lang="en-US" sz="2800" dirty="0" err="1"/>
              <a:t>regs</a:t>
            </a:r>
            <a:r>
              <a:rPr lang="en-US" sz="2800" dirty="0"/>
              <a:t> so aren’t we required to consider it?</a:t>
            </a:r>
          </a:p>
          <a:p>
            <a:r>
              <a:rPr lang="en-US" sz="2800" dirty="0"/>
              <a:t>Program access requirements?</a:t>
            </a:r>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3</a:t>
            </a:fld>
            <a:endParaRPr lang="en-US"/>
          </a:p>
        </p:txBody>
      </p:sp>
    </p:spTree>
    <p:extLst>
      <p:ext uri="{BB962C8B-B14F-4D97-AF65-F5344CB8AC3E}">
        <p14:creationId xmlns:p14="http://schemas.microsoft.com/office/powerpoint/2010/main" val="3468372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lvl="0"/>
            <a:r>
              <a:rPr lang="en-US" sz="4800" dirty="0" smtClean="0"/>
              <a:t>technical </a:t>
            </a:r>
            <a:r>
              <a:rPr lang="en-US" sz="4800" dirty="0"/>
              <a:t>standard?</a:t>
            </a:r>
          </a:p>
        </p:txBody>
      </p:sp>
      <p:sp>
        <p:nvSpPr>
          <p:cNvPr id="8" name="Content Placeholder 7"/>
          <p:cNvSpPr>
            <a:spLocks noGrp="1"/>
          </p:cNvSpPr>
          <p:nvPr>
            <p:ph idx="1"/>
          </p:nvPr>
        </p:nvSpPr>
        <p:spPr/>
        <p:txBody>
          <a:bodyPr/>
          <a:lstStyle/>
          <a:p>
            <a:endParaRPr lang="en-US" dirty="0" smtClean="0"/>
          </a:p>
          <a:p>
            <a:pPr lvl="0"/>
            <a:r>
              <a:rPr lang="en-US" sz="2800" dirty="0"/>
              <a:t>Could attendance in an in person program be a technical standard?</a:t>
            </a:r>
          </a:p>
          <a:p>
            <a:r>
              <a:rPr lang="en-US" sz="2800" dirty="0"/>
              <a:t>Is this more confusing because it seems like attendance is an assumed aspect?</a:t>
            </a:r>
          </a:p>
          <a:p>
            <a:r>
              <a:rPr lang="en-US" sz="2800" dirty="0"/>
              <a:t>Do you already have attendance polices; are they </a:t>
            </a:r>
            <a:r>
              <a:rPr lang="en-US" sz="2800" dirty="0" smtClean="0"/>
              <a:t>stated</a:t>
            </a:r>
            <a:r>
              <a:rPr lang="en-US" sz="2800" dirty="0"/>
              <a:t>? Are they enforced? </a:t>
            </a:r>
          </a:p>
          <a:p>
            <a:r>
              <a:rPr lang="en-US" sz="2800" dirty="0"/>
              <a:t>Do you have other mechanisms for “institutional excuses”?</a:t>
            </a:r>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4</a:t>
            </a:fld>
            <a:endParaRPr lang="en-US"/>
          </a:p>
        </p:txBody>
      </p:sp>
    </p:spTree>
    <p:extLst>
      <p:ext uri="{BB962C8B-B14F-4D97-AF65-F5344CB8AC3E}">
        <p14:creationId xmlns:p14="http://schemas.microsoft.com/office/powerpoint/2010/main" val="2088810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lvl="0"/>
            <a:r>
              <a:rPr lang="en-US" sz="3600" dirty="0" smtClean="0"/>
              <a:t>Attendance Modification as an Accommodation</a:t>
            </a:r>
            <a:endParaRPr lang="en-US" sz="3600" dirty="0"/>
          </a:p>
        </p:txBody>
      </p:sp>
      <p:sp>
        <p:nvSpPr>
          <p:cNvPr id="8" name="Content Placeholder 7"/>
          <p:cNvSpPr>
            <a:spLocks noGrp="1"/>
          </p:cNvSpPr>
          <p:nvPr>
            <p:ph idx="1"/>
          </p:nvPr>
        </p:nvSpPr>
        <p:spPr/>
        <p:txBody>
          <a:bodyPr/>
          <a:lstStyle/>
          <a:p>
            <a:endParaRPr lang="en-US" dirty="0" smtClean="0"/>
          </a:p>
          <a:p>
            <a:pPr lvl="0"/>
            <a:r>
              <a:rPr lang="en-US" sz="3200" dirty="0"/>
              <a:t>When did we first start seeing a need for this accommodation?</a:t>
            </a:r>
          </a:p>
          <a:p>
            <a:r>
              <a:rPr lang="en-US" sz="3200" dirty="0"/>
              <a:t>What types of situations did we use it for?</a:t>
            </a:r>
          </a:p>
          <a:p>
            <a:r>
              <a:rPr lang="en-US" sz="3200" dirty="0"/>
              <a:t>When did that expand?</a:t>
            </a:r>
          </a:p>
          <a:p>
            <a:r>
              <a:rPr lang="en-US" sz="3200" dirty="0"/>
              <a:t>Are these situations analogous?</a:t>
            </a:r>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5</a:t>
            </a:fld>
            <a:endParaRPr lang="en-US"/>
          </a:p>
        </p:txBody>
      </p:sp>
    </p:spTree>
    <p:extLst>
      <p:ext uri="{BB962C8B-B14F-4D97-AF65-F5344CB8AC3E}">
        <p14:creationId xmlns:p14="http://schemas.microsoft.com/office/powerpoint/2010/main" val="1768607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lvl="0"/>
            <a:r>
              <a:rPr lang="en-US" sz="3600" dirty="0"/>
              <a:t>When it is necessary?</a:t>
            </a:r>
          </a:p>
        </p:txBody>
      </p:sp>
      <p:sp>
        <p:nvSpPr>
          <p:cNvPr id="8" name="Content Placeholder 7"/>
          <p:cNvSpPr>
            <a:spLocks noGrp="1"/>
          </p:cNvSpPr>
          <p:nvPr>
            <p:ph idx="1"/>
          </p:nvPr>
        </p:nvSpPr>
        <p:spPr/>
        <p:txBody>
          <a:bodyPr/>
          <a:lstStyle/>
          <a:p>
            <a:endParaRPr lang="en-US" dirty="0" smtClean="0"/>
          </a:p>
          <a:p>
            <a:r>
              <a:rPr lang="en-US" sz="2800" dirty="0" smtClean="0"/>
              <a:t>Can’t </a:t>
            </a:r>
            <a:r>
              <a:rPr lang="en-US" sz="2800" dirty="0"/>
              <a:t>physically get there.</a:t>
            </a:r>
          </a:p>
          <a:p>
            <a:r>
              <a:rPr lang="en-US" sz="2800" dirty="0"/>
              <a:t>Going would cause </a:t>
            </a:r>
            <a:r>
              <a:rPr lang="en-US" sz="2800" dirty="0" smtClean="0"/>
              <a:t>harm.</a:t>
            </a:r>
            <a:endParaRPr lang="en-US" sz="2800" dirty="0"/>
          </a:p>
          <a:p>
            <a:r>
              <a:rPr lang="en-US" sz="2800" dirty="0"/>
              <a:t>Is the frequency enough that typical attendance policy would cover it or does it need to be modified?</a:t>
            </a:r>
          </a:p>
          <a:p>
            <a:r>
              <a:rPr lang="en-US" sz="2800" dirty="0"/>
              <a:t>Limitations? When does the student cross the line of “qualified</a:t>
            </a:r>
            <a:r>
              <a:rPr lang="en-US" sz="2800" dirty="0" smtClean="0"/>
              <a:t>”?</a:t>
            </a:r>
            <a:endParaRPr lang="en-US" sz="2800" dirty="0"/>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6</a:t>
            </a:fld>
            <a:endParaRPr lang="en-US"/>
          </a:p>
        </p:txBody>
      </p:sp>
    </p:spTree>
    <p:extLst>
      <p:ext uri="{BB962C8B-B14F-4D97-AF65-F5344CB8AC3E}">
        <p14:creationId xmlns:p14="http://schemas.microsoft.com/office/powerpoint/2010/main" val="1886718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lvl="0"/>
            <a:r>
              <a:rPr lang="en-US" sz="3600" dirty="0" smtClean="0"/>
              <a:t>Suggestions for Intake </a:t>
            </a:r>
            <a:endParaRPr lang="en-US" sz="3600" dirty="0"/>
          </a:p>
        </p:txBody>
      </p:sp>
      <p:sp>
        <p:nvSpPr>
          <p:cNvPr id="8" name="Content Placeholder 7"/>
          <p:cNvSpPr>
            <a:spLocks noGrp="1"/>
          </p:cNvSpPr>
          <p:nvPr>
            <p:ph idx="1"/>
          </p:nvPr>
        </p:nvSpPr>
        <p:spPr/>
        <p:txBody>
          <a:bodyPr/>
          <a:lstStyle/>
          <a:p>
            <a:r>
              <a:rPr lang="en-US" sz="2400" dirty="0"/>
              <a:t>Describe the variability of your condition (amount of change in your condition over a period of time) and possible flare-ups or episodes.</a:t>
            </a:r>
          </a:p>
          <a:p>
            <a:r>
              <a:rPr lang="en-US" sz="2400" dirty="0" smtClean="0"/>
              <a:t>How </a:t>
            </a:r>
            <a:r>
              <a:rPr lang="en-US" sz="2400" dirty="0"/>
              <a:t>often do you experience flare-ups, how long do they </a:t>
            </a:r>
            <a:r>
              <a:rPr lang="en-US" sz="2400" dirty="0" smtClean="0"/>
              <a:t>last?</a:t>
            </a:r>
          </a:p>
          <a:p>
            <a:r>
              <a:rPr lang="en-US" sz="2400" dirty="0" smtClean="0"/>
              <a:t>Describe </a:t>
            </a:r>
            <a:r>
              <a:rPr lang="en-US" sz="2400" dirty="0"/>
              <a:t>how those flare-ups impact your ability to participate in and complete academic work.</a:t>
            </a:r>
          </a:p>
          <a:p>
            <a:r>
              <a:rPr lang="en-US" sz="2400" dirty="0" smtClean="0"/>
              <a:t>When </a:t>
            </a:r>
            <a:r>
              <a:rPr lang="en-US" sz="2400" dirty="0"/>
              <a:t>was the last time you had a flare-up?</a:t>
            </a:r>
          </a:p>
          <a:p>
            <a:r>
              <a:rPr lang="en-US" sz="2400" dirty="0" smtClean="0"/>
              <a:t>Can </a:t>
            </a:r>
            <a:r>
              <a:rPr lang="en-US" sz="2400" dirty="0"/>
              <a:t>you work on a computer during those </a:t>
            </a:r>
            <a:r>
              <a:rPr lang="en-US" sz="2400" dirty="0" smtClean="0"/>
              <a:t>times?</a:t>
            </a:r>
          </a:p>
          <a:p>
            <a:r>
              <a:rPr lang="en-US" sz="2400" dirty="0" smtClean="0"/>
              <a:t>Do </a:t>
            </a:r>
            <a:r>
              <a:rPr lang="en-US" sz="2400" dirty="0"/>
              <a:t>flare-ups require immediate attention?</a:t>
            </a:r>
          </a:p>
          <a:p>
            <a:endParaRPr lang="en-US" dirty="0" smtClean="0"/>
          </a:p>
        </p:txBody>
      </p:sp>
      <p:sp>
        <p:nvSpPr>
          <p:cNvPr id="6" name="Slide Number Placeholder 5"/>
          <p:cNvSpPr>
            <a:spLocks noGrp="1"/>
          </p:cNvSpPr>
          <p:nvPr>
            <p:ph type="sldNum" sz="quarter" idx="12"/>
          </p:nvPr>
        </p:nvSpPr>
        <p:spPr/>
        <p:txBody>
          <a:bodyPr/>
          <a:lstStyle/>
          <a:p>
            <a:pPr>
              <a:defRPr/>
            </a:pPr>
            <a:r>
              <a:rPr lang="en-US" dirty="0" smtClean="0"/>
              <a:t>6</a:t>
            </a:r>
            <a:endParaRPr lang="en-US" dirty="0"/>
          </a:p>
        </p:txBody>
      </p:sp>
    </p:spTree>
    <p:extLst>
      <p:ext uri="{BB962C8B-B14F-4D97-AF65-F5344CB8AC3E}">
        <p14:creationId xmlns:p14="http://schemas.microsoft.com/office/powerpoint/2010/main" val="2964171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lvl="0"/>
            <a:r>
              <a:rPr lang="en-US" sz="3600" dirty="0"/>
              <a:t>Attendance Modification as an Accommodation</a:t>
            </a:r>
          </a:p>
        </p:txBody>
      </p:sp>
      <p:sp>
        <p:nvSpPr>
          <p:cNvPr id="8" name="Content Placeholder 7"/>
          <p:cNvSpPr>
            <a:spLocks noGrp="1"/>
          </p:cNvSpPr>
          <p:nvPr>
            <p:ph idx="1"/>
          </p:nvPr>
        </p:nvSpPr>
        <p:spPr/>
        <p:txBody>
          <a:bodyPr/>
          <a:lstStyle/>
          <a:p>
            <a:endParaRPr lang="en-US" dirty="0" smtClean="0"/>
          </a:p>
          <a:p>
            <a:pPr lvl="0"/>
            <a:r>
              <a:rPr lang="en-US" sz="3600" dirty="0"/>
              <a:t>How do you keep the question of eligibility for this accommodation separate from the process of implementation?</a:t>
            </a:r>
          </a:p>
        </p:txBody>
      </p:sp>
      <p:sp>
        <p:nvSpPr>
          <p:cNvPr id="6" name="Slide Number Placeholder 5"/>
          <p:cNvSpPr>
            <a:spLocks noGrp="1"/>
          </p:cNvSpPr>
          <p:nvPr>
            <p:ph type="sldNum" sz="quarter" idx="12"/>
          </p:nvPr>
        </p:nvSpPr>
        <p:spPr/>
        <p:txBody>
          <a:bodyPr/>
          <a:lstStyle/>
          <a:p>
            <a:pPr>
              <a:defRPr/>
            </a:pPr>
            <a:fld id="{5EA02BB6-1A9C-452C-B494-FBD8DDFC7C76}" type="slidenum">
              <a:rPr lang="en-US" smtClean="0"/>
              <a:pPr>
                <a:defRPr/>
              </a:pPr>
              <a:t>8</a:t>
            </a:fld>
            <a:endParaRPr lang="en-US"/>
          </a:p>
        </p:txBody>
      </p:sp>
    </p:spTree>
    <p:extLst>
      <p:ext uri="{BB962C8B-B14F-4D97-AF65-F5344CB8AC3E}">
        <p14:creationId xmlns:p14="http://schemas.microsoft.com/office/powerpoint/2010/main" val="3177312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little history from N.A.U.</a:t>
            </a:r>
            <a:endParaRPr lang="en-US" dirty="0"/>
          </a:p>
        </p:txBody>
      </p:sp>
      <p:sp>
        <p:nvSpPr>
          <p:cNvPr id="3" name="Content Placeholder 2"/>
          <p:cNvSpPr>
            <a:spLocks noGrp="1"/>
          </p:cNvSpPr>
          <p:nvPr>
            <p:ph idx="1"/>
          </p:nvPr>
        </p:nvSpPr>
        <p:spPr/>
        <p:txBody>
          <a:bodyPr/>
          <a:lstStyle/>
          <a:p>
            <a:r>
              <a:rPr lang="en-US" dirty="0" smtClean="0"/>
              <a:t>The D.R. office at NAU had a practice of providing a “recommendation” on student accommodation letters for students whose disability might impact attendance and attendance related requirements.</a:t>
            </a:r>
          </a:p>
          <a:p>
            <a:r>
              <a:rPr lang="en-US" dirty="0" smtClean="0"/>
              <a:t>That statement read;</a:t>
            </a:r>
          </a:p>
          <a:p>
            <a:pPr marL="0" indent="0">
              <a:buNone/>
            </a:pPr>
            <a:r>
              <a:rPr lang="en-US" dirty="0" smtClean="0"/>
              <a:t>“Recommendation: </a:t>
            </a:r>
            <a:r>
              <a:rPr lang="en-US" smtClean="0"/>
              <a:t>The student’s </a:t>
            </a:r>
            <a:r>
              <a:rPr lang="en-US" dirty="0"/>
              <a:t>disability may impact </a:t>
            </a:r>
            <a:r>
              <a:rPr lang="en-US" dirty="0" smtClean="0"/>
              <a:t>attendance. </a:t>
            </a:r>
            <a:r>
              <a:rPr lang="en-US" dirty="0"/>
              <a:t>It is recommended that the instructor collaborate with </a:t>
            </a:r>
            <a:r>
              <a:rPr lang="en-US" dirty="0" smtClean="0"/>
              <a:t>the </a:t>
            </a:r>
            <a:r>
              <a:rPr lang="en-US" dirty="0"/>
              <a:t>student early in the semester to determine the best way to </a:t>
            </a:r>
            <a:r>
              <a:rPr lang="en-US" dirty="0" smtClean="0"/>
              <a:t>accommodate.”</a:t>
            </a:r>
            <a:r>
              <a:rPr lang="en-US" b="1" dirty="0" smtClean="0"/>
              <a:t> </a:t>
            </a:r>
            <a:endParaRPr lang="en-US" dirty="0"/>
          </a:p>
        </p:txBody>
      </p:sp>
    </p:spTree>
    <p:extLst>
      <p:ext uri="{BB962C8B-B14F-4D97-AF65-F5344CB8AC3E}">
        <p14:creationId xmlns:p14="http://schemas.microsoft.com/office/powerpoint/2010/main" val="2948897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ark-Blue-Vertical-PPT-Template">
  <a:themeElements>
    <a:clrScheme name="Custom 1">
      <a:dk1>
        <a:srgbClr val="003366"/>
      </a:dk1>
      <a:lt1>
        <a:srgbClr val="FFFFFF"/>
      </a:lt1>
      <a:dk2>
        <a:srgbClr val="0066B3"/>
      </a:dk2>
      <a:lt2>
        <a:srgbClr val="C3B8B2"/>
      </a:lt2>
      <a:accent1>
        <a:srgbClr val="FBB040"/>
      </a:accent1>
      <a:accent2>
        <a:srgbClr val="F07F09"/>
      </a:accent2>
      <a:accent3>
        <a:srgbClr val="B1541F"/>
      </a:accent3>
      <a:accent4>
        <a:srgbClr val="00ABA3"/>
      </a:accent4>
      <a:accent5>
        <a:srgbClr val="009DDC"/>
      </a:accent5>
      <a:accent6>
        <a:srgbClr val="0066B3"/>
      </a:accent6>
      <a:hlink>
        <a:srgbClr val="FFCC00"/>
      </a:hlink>
      <a:folHlink>
        <a:srgbClr val="0085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NAU_Presiden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AU_Presiden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AU_Presiden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AU_Presiden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AU_Presiden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AU_Presiden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AU_President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AU_Presiden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AU_Presiden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AU_Presiden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AU_Presiden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AU_Presiden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ark-Blue-Vertical-PPT-Template">
  <a:themeElements>
    <a:clrScheme name="Custom 1">
      <a:dk1>
        <a:srgbClr val="003366"/>
      </a:dk1>
      <a:lt1>
        <a:srgbClr val="FFFFFF"/>
      </a:lt1>
      <a:dk2>
        <a:srgbClr val="0066B3"/>
      </a:dk2>
      <a:lt2>
        <a:srgbClr val="C3B8B2"/>
      </a:lt2>
      <a:accent1>
        <a:srgbClr val="FBB040"/>
      </a:accent1>
      <a:accent2>
        <a:srgbClr val="F07F09"/>
      </a:accent2>
      <a:accent3>
        <a:srgbClr val="B1541F"/>
      </a:accent3>
      <a:accent4>
        <a:srgbClr val="00ABA3"/>
      </a:accent4>
      <a:accent5>
        <a:srgbClr val="009DDC"/>
      </a:accent5>
      <a:accent6>
        <a:srgbClr val="0066B3"/>
      </a:accent6>
      <a:hlink>
        <a:srgbClr val="FFCC00"/>
      </a:hlink>
      <a:folHlink>
        <a:srgbClr val="0085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NAU_President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AU_President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AU_President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AU_President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AU_President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AU_President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AU_President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AU_President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AU_President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AU_President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AU_President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AU_President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19842</TotalTime>
  <Words>1970</Words>
  <Application>Microsoft Office PowerPoint</Application>
  <PresentationFormat>On-screen Show (4:3)</PresentationFormat>
  <Paragraphs>139</Paragraphs>
  <Slides>24</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Arial</vt:lpstr>
      <vt:lpstr>Arial Hebrew Scholar</vt:lpstr>
      <vt:lpstr>Calibri</vt:lpstr>
      <vt:lpstr>Rial</vt:lpstr>
      <vt:lpstr>Times</vt:lpstr>
      <vt:lpstr>Dark-Blue-Vertical-PPT-Template</vt:lpstr>
      <vt:lpstr>1_Dark-Blue-Vertical-PPT-Template</vt:lpstr>
      <vt:lpstr>Being There</vt:lpstr>
      <vt:lpstr>Being There</vt:lpstr>
      <vt:lpstr>What is the legal basis? </vt:lpstr>
      <vt:lpstr>technical standard?</vt:lpstr>
      <vt:lpstr>Attendance Modification as an Accommodation</vt:lpstr>
      <vt:lpstr>When it is necessary?</vt:lpstr>
      <vt:lpstr>Suggestions for Intake </vt:lpstr>
      <vt:lpstr>Attendance Modification as an Accommodation</vt:lpstr>
      <vt:lpstr>A little history from N.A.U.</vt:lpstr>
      <vt:lpstr>A little history from N.A.U.</vt:lpstr>
      <vt:lpstr>N.A.U. original process</vt:lpstr>
      <vt:lpstr>N.A.U. original process</vt:lpstr>
      <vt:lpstr>What we found</vt:lpstr>
      <vt:lpstr>“Examples”</vt:lpstr>
      <vt:lpstr>Why we changed </vt:lpstr>
      <vt:lpstr>Laney College 2014; Different accommodation…similar guidance?</vt:lpstr>
      <vt:lpstr>N.A.U new process</vt:lpstr>
      <vt:lpstr>N.A.U. New Process</vt:lpstr>
      <vt:lpstr>What we have found</vt:lpstr>
      <vt:lpstr>Recent OCR Letters</vt:lpstr>
      <vt:lpstr>Recent OCR Letters</vt:lpstr>
      <vt:lpstr>Recent OCR Letters</vt:lpstr>
      <vt:lpstr>Recent OCR Letters</vt:lpstr>
      <vt:lpstr>Recent OCR Letters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New leader orientation!</dc:title>
  <dc:creator>Cassandra Anderson</dc:creator>
  <cp:lastModifiedBy>Jamie Axelrod</cp:lastModifiedBy>
  <cp:revision>279</cp:revision>
  <cp:lastPrinted>2016-09-19T18:18:34Z</cp:lastPrinted>
  <dcterms:created xsi:type="dcterms:W3CDTF">2014-02-19T16:49:03Z</dcterms:created>
  <dcterms:modified xsi:type="dcterms:W3CDTF">2018-07-09T14:58:05Z</dcterms:modified>
</cp:coreProperties>
</file>