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rels" ContentType="application/vnd.openxmlformats-package.relationships+xml"/>
  <Default Extension="jpg" ContentType="image/jpeg"/>
  <Default Extension="emf" ContentType="image/x-emf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1"/>
  </p:notesMasterIdLst>
  <p:sldIdLst>
    <p:sldId id="257" r:id="rId2"/>
    <p:sldId id="369" r:id="rId3"/>
    <p:sldId id="370" r:id="rId4"/>
    <p:sldId id="372" r:id="rId5"/>
    <p:sldId id="371" r:id="rId6"/>
    <p:sldId id="373" r:id="rId7"/>
    <p:sldId id="374" r:id="rId8"/>
    <p:sldId id="375" r:id="rId9"/>
    <p:sldId id="376" r:id="rId10"/>
    <p:sldId id="377" r:id="rId11"/>
    <p:sldId id="378" r:id="rId12"/>
    <p:sldId id="379" r:id="rId13"/>
    <p:sldId id="381" r:id="rId14"/>
    <p:sldId id="380" r:id="rId15"/>
    <p:sldId id="382" r:id="rId16"/>
    <p:sldId id="383" r:id="rId17"/>
    <p:sldId id="366" r:id="rId18"/>
    <p:sldId id="349" r:id="rId19"/>
    <p:sldId id="367" r:id="rId2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F142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74"/>
  </p:normalViewPr>
  <p:slideViewPr>
    <p:cSldViewPr snapToGrid="0" snapToObjects="1">
      <p:cViewPr varScale="1">
        <p:scale>
          <a:sx n="124" d="100"/>
          <a:sy n="124" d="100"/>
        </p:scale>
        <p:origin x="808" y="16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notesMaster" Target="notesMasters/notesMaster1.xml"/><Relationship Id="rId22" Type="http://schemas.openxmlformats.org/officeDocument/2006/relationships/presProps" Target="presProps.xml"/><Relationship Id="rId23" Type="http://schemas.openxmlformats.org/officeDocument/2006/relationships/viewProps" Target="viewProps.xml"/><Relationship Id="rId24" Type="http://schemas.openxmlformats.org/officeDocument/2006/relationships/theme" Target="theme/theme1.xml"/><Relationship Id="rId25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DB6883C-6840-5A49-A4A8-AE573CFE6858}" type="doc">
      <dgm:prSet loTypeId="urn:microsoft.com/office/officeart/2005/8/layout/cycle3" loCatId="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EFDD02A4-D3FE-5247-AE12-765CDA06BA2C}">
      <dgm:prSet phldrT="[Text]"/>
      <dgm:spPr>
        <a:solidFill>
          <a:schemeClr val="accent3">
            <a:lumMod val="60000"/>
            <a:lumOff val="40000"/>
          </a:schemeClr>
        </a:solidFill>
        <a:ln>
          <a:solidFill>
            <a:schemeClr val="accent1"/>
          </a:solidFill>
        </a:ln>
      </dgm:spPr>
      <dgm:t>
        <a:bodyPr/>
        <a:lstStyle/>
        <a:p>
          <a:r>
            <a:rPr lang="en-US" dirty="0">
              <a:solidFill>
                <a:schemeClr val="tx1"/>
              </a:solidFill>
            </a:rPr>
            <a:t>Concrete Experience</a:t>
          </a:r>
        </a:p>
      </dgm:t>
    </dgm:pt>
    <dgm:pt modelId="{3E851C65-73AC-034B-A9FE-625751F597A9}" type="parTrans" cxnId="{D719F0A4-2E1A-F544-BE62-187C384DDAC4}">
      <dgm:prSet/>
      <dgm:spPr/>
      <dgm:t>
        <a:bodyPr/>
        <a:lstStyle/>
        <a:p>
          <a:endParaRPr lang="en-US"/>
        </a:p>
      </dgm:t>
    </dgm:pt>
    <dgm:pt modelId="{384A7137-F69B-5E43-A0FA-E5A0A1D027ED}" type="sibTrans" cxnId="{D719F0A4-2E1A-F544-BE62-187C384DDAC4}">
      <dgm:prSet/>
      <dgm:spPr/>
      <dgm:t>
        <a:bodyPr/>
        <a:lstStyle/>
        <a:p>
          <a:endParaRPr lang="en-US"/>
        </a:p>
      </dgm:t>
    </dgm:pt>
    <dgm:pt modelId="{85AB214D-350F-8C43-BD6A-0A1FF12E748E}">
      <dgm:prSet phldrT="[Text]"/>
      <dgm:spPr>
        <a:solidFill>
          <a:schemeClr val="accent3">
            <a:lumMod val="40000"/>
            <a:lumOff val="60000"/>
          </a:schemeClr>
        </a:solidFill>
        <a:ln>
          <a:solidFill>
            <a:schemeClr val="accent1"/>
          </a:solidFill>
        </a:ln>
      </dgm:spPr>
      <dgm:t>
        <a:bodyPr/>
        <a:lstStyle/>
        <a:p>
          <a:r>
            <a:rPr lang="en-US" dirty="0">
              <a:solidFill>
                <a:schemeClr val="tx1"/>
              </a:solidFill>
            </a:rPr>
            <a:t>Reflective Observation </a:t>
          </a:r>
        </a:p>
      </dgm:t>
    </dgm:pt>
    <dgm:pt modelId="{2BB4088B-C2C8-194E-8930-6A5E64769CAF}" type="parTrans" cxnId="{47C7E63F-D981-9A40-9188-AAEA1E74C113}">
      <dgm:prSet/>
      <dgm:spPr/>
      <dgm:t>
        <a:bodyPr/>
        <a:lstStyle/>
        <a:p>
          <a:endParaRPr lang="en-US"/>
        </a:p>
      </dgm:t>
    </dgm:pt>
    <dgm:pt modelId="{116E1660-B414-D546-BF21-91CD77E0B47E}" type="sibTrans" cxnId="{47C7E63F-D981-9A40-9188-AAEA1E74C113}">
      <dgm:prSet/>
      <dgm:spPr/>
      <dgm:t>
        <a:bodyPr/>
        <a:lstStyle/>
        <a:p>
          <a:endParaRPr lang="en-US"/>
        </a:p>
      </dgm:t>
    </dgm:pt>
    <dgm:pt modelId="{5E16E0C6-2010-674A-8692-2EC142572997}">
      <dgm:prSet phldrT="[Text]"/>
      <dgm:spPr>
        <a:solidFill>
          <a:schemeClr val="accent3">
            <a:lumMod val="20000"/>
            <a:lumOff val="80000"/>
          </a:schemeClr>
        </a:solidFill>
        <a:ln>
          <a:solidFill>
            <a:schemeClr val="accent1"/>
          </a:solidFill>
        </a:ln>
      </dgm:spPr>
      <dgm:t>
        <a:bodyPr/>
        <a:lstStyle/>
        <a:p>
          <a:r>
            <a:rPr lang="en-US" dirty="0">
              <a:solidFill>
                <a:schemeClr val="tx1"/>
              </a:solidFill>
            </a:rPr>
            <a:t>Abstract Conceptualization </a:t>
          </a:r>
        </a:p>
      </dgm:t>
    </dgm:pt>
    <dgm:pt modelId="{C519FCDF-EBD1-AE44-8B92-347C1038EBB9}" type="parTrans" cxnId="{4B05C63F-18F6-C844-9CAB-DDB46881D95C}">
      <dgm:prSet/>
      <dgm:spPr/>
      <dgm:t>
        <a:bodyPr/>
        <a:lstStyle/>
        <a:p>
          <a:endParaRPr lang="en-US"/>
        </a:p>
      </dgm:t>
    </dgm:pt>
    <dgm:pt modelId="{D4E085E3-6D38-F147-A85C-DD55229A3221}" type="sibTrans" cxnId="{4B05C63F-18F6-C844-9CAB-DDB46881D95C}">
      <dgm:prSet/>
      <dgm:spPr/>
      <dgm:t>
        <a:bodyPr/>
        <a:lstStyle/>
        <a:p>
          <a:endParaRPr lang="en-US"/>
        </a:p>
      </dgm:t>
    </dgm:pt>
    <dgm:pt modelId="{40472186-8166-414E-A32D-D1A3C9F2B077}">
      <dgm:prSet phldrT="[Text]"/>
      <dgm:spPr>
        <a:solidFill>
          <a:schemeClr val="accent1">
            <a:lumMod val="20000"/>
            <a:lumOff val="80000"/>
          </a:schemeClr>
        </a:solidFill>
        <a:ln>
          <a:solidFill>
            <a:schemeClr val="accent1"/>
          </a:solidFill>
        </a:ln>
      </dgm:spPr>
      <dgm:t>
        <a:bodyPr/>
        <a:lstStyle/>
        <a:p>
          <a:r>
            <a:rPr lang="en-US" dirty="0">
              <a:solidFill>
                <a:schemeClr val="tx1"/>
              </a:solidFill>
            </a:rPr>
            <a:t>Active Experimentation</a:t>
          </a:r>
        </a:p>
      </dgm:t>
    </dgm:pt>
    <dgm:pt modelId="{6F77290D-AEC8-014B-BA73-C0E3921D136E}" type="parTrans" cxnId="{90D1135C-BAED-AB4C-A007-7E5E3164DF9C}">
      <dgm:prSet/>
      <dgm:spPr/>
      <dgm:t>
        <a:bodyPr/>
        <a:lstStyle/>
        <a:p>
          <a:endParaRPr lang="en-US"/>
        </a:p>
      </dgm:t>
    </dgm:pt>
    <dgm:pt modelId="{21121EF7-FAF0-494D-80EC-E730E74F1E0C}" type="sibTrans" cxnId="{90D1135C-BAED-AB4C-A007-7E5E3164DF9C}">
      <dgm:prSet/>
      <dgm:spPr/>
      <dgm:t>
        <a:bodyPr/>
        <a:lstStyle/>
        <a:p>
          <a:endParaRPr lang="en-US"/>
        </a:p>
      </dgm:t>
    </dgm:pt>
    <dgm:pt modelId="{A019ED54-0929-0843-90BA-251DF96A57F8}" type="pres">
      <dgm:prSet presAssocID="{CDB6883C-6840-5A49-A4A8-AE573CFE6858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8738064F-CE89-764D-8676-30D036781C3A}" type="pres">
      <dgm:prSet presAssocID="{CDB6883C-6840-5A49-A4A8-AE573CFE6858}" presName="cycle" presStyleCnt="0"/>
      <dgm:spPr/>
    </dgm:pt>
    <dgm:pt modelId="{28B957A3-6CF1-BE49-B294-70880D8FA3AE}" type="pres">
      <dgm:prSet presAssocID="{EFDD02A4-D3FE-5247-AE12-765CDA06BA2C}" presName="nodeFirstNode" presStyleLbl="node1" presStyleIdx="0" presStyleCnt="4" custRadScaleRad="10181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66B05C7-9D50-6D48-A848-BF554F102E86}" type="pres">
      <dgm:prSet presAssocID="{384A7137-F69B-5E43-A0FA-E5A0A1D027ED}" presName="sibTransFirstNode" presStyleLbl="bgShp" presStyleIdx="0" presStyleCnt="1"/>
      <dgm:spPr/>
      <dgm:t>
        <a:bodyPr/>
        <a:lstStyle/>
        <a:p>
          <a:endParaRPr lang="en-US"/>
        </a:p>
      </dgm:t>
    </dgm:pt>
    <dgm:pt modelId="{CF888C78-F524-5B45-A6F0-AA7CE9CC222B}" type="pres">
      <dgm:prSet presAssocID="{85AB214D-350F-8C43-BD6A-0A1FF12E748E}" presName="nodeFollowingNodes" presStyleLbl="node1" presStyleIdx="1" presStyleCnt="4" custRadScaleRad="183474" custRadScaleInc="35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8B2EB45-C012-524E-8BB9-E5D3651D9DFB}" type="pres">
      <dgm:prSet presAssocID="{5E16E0C6-2010-674A-8692-2EC142572997}" presName="nodeFollowingNodes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2A0A3FD-9A7E-4245-AF00-5B11FB966453}" type="pres">
      <dgm:prSet presAssocID="{40472186-8166-414E-A32D-D1A3C9F2B077}" presName="nodeFollowingNodes" presStyleLbl="node1" presStyleIdx="3" presStyleCnt="4" custRadScaleRad="148919" custRadScaleInc="-21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47C7E63F-D981-9A40-9188-AAEA1E74C113}" srcId="{CDB6883C-6840-5A49-A4A8-AE573CFE6858}" destId="{85AB214D-350F-8C43-BD6A-0A1FF12E748E}" srcOrd="1" destOrd="0" parTransId="{2BB4088B-C2C8-194E-8930-6A5E64769CAF}" sibTransId="{116E1660-B414-D546-BF21-91CD77E0B47E}"/>
    <dgm:cxn modelId="{C33B46E4-041C-0849-9193-9401CD17A172}" type="presOf" srcId="{40472186-8166-414E-A32D-D1A3C9F2B077}" destId="{22A0A3FD-9A7E-4245-AF00-5B11FB966453}" srcOrd="0" destOrd="0" presId="urn:microsoft.com/office/officeart/2005/8/layout/cycle3"/>
    <dgm:cxn modelId="{37D48050-CD06-D049-AD1C-B56803CCA027}" type="presOf" srcId="{85AB214D-350F-8C43-BD6A-0A1FF12E748E}" destId="{CF888C78-F524-5B45-A6F0-AA7CE9CC222B}" srcOrd="0" destOrd="0" presId="urn:microsoft.com/office/officeart/2005/8/layout/cycle3"/>
    <dgm:cxn modelId="{62A1CB12-1AAA-9F4E-B7BD-3A5432216041}" type="presOf" srcId="{384A7137-F69B-5E43-A0FA-E5A0A1D027ED}" destId="{366B05C7-9D50-6D48-A848-BF554F102E86}" srcOrd="0" destOrd="0" presId="urn:microsoft.com/office/officeart/2005/8/layout/cycle3"/>
    <dgm:cxn modelId="{4B05C63F-18F6-C844-9CAB-DDB46881D95C}" srcId="{CDB6883C-6840-5A49-A4A8-AE573CFE6858}" destId="{5E16E0C6-2010-674A-8692-2EC142572997}" srcOrd="2" destOrd="0" parTransId="{C519FCDF-EBD1-AE44-8B92-347C1038EBB9}" sibTransId="{D4E085E3-6D38-F147-A85C-DD55229A3221}"/>
    <dgm:cxn modelId="{A580A2B4-EDD4-2643-8076-D6F3189F67C1}" type="presOf" srcId="{EFDD02A4-D3FE-5247-AE12-765CDA06BA2C}" destId="{28B957A3-6CF1-BE49-B294-70880D8FA3AE}" srcOrd="0" destOrd="0" presId="urn:microsoft.com/office/officeart/2005/8/layout/cycle3"/>
    <dgm:cxn modelId="{5CB7468A-4903-3F40-8821-9B0B4DB35E78}" type="presOf" srcId="{CDB6883C-6840-5A49-A4A8-AE573CFE6858}" destId="{A019ED54-0929-0843-90BA-251DF96A57F8}" srcOrd="0" destOrd="0" presId="urn:microsoft.com/office/officeart/2005/8/layout/cycle3"/>
    <dgm:cxn modelId="{3ED9C4BA-8535-AD48-B9FB-1B6AD16D5F9C}" type="presOf" srcId="{5E16E0C6-2010-674A-8692-2EC142572997}" destId="{18B2EB45-C012-524E-8BB9-E5D3651D9DFB}" srcOrd="0" destOrd="0" presId="urn:microsoft.com/office/officeart/2005/8/layout/cycle3"/>
    <dgm:cxn modelId="{90D1135C-BAED-AB4C-A007-7E5E3164DF9C}" srcId="{CDB6883C-6840-5A49-A4A8-AE573CFE6858}" destId="{40472186-8166-414E-A32D-D1A3C9F2B077}" srcOrd="3" destOrd="0" parTransId="{6F77290D-AEC8-014B-BA73-C0E3921D136E}" sibTransId="{21121EF7-FAF0-494D-80EC-E730E74F1E0C}"/>
    <dgm:cxn modelId="{D719F0A4-2E1A-F544-BE62-187C384DDAC4}" srcId="{CDB6883C-6840-5A49-A4A8-AE573CFE6858}" destId="{EFDD02A4-D3FE-5247-AE12-765CDA06BA2C}" srcOrd="0" destOrd="0" parTransId="{3E851C65-73AC-034B-A9FE-625751F597A9}" sibTransId="{384A7137-F69B-5E43-A0FA-E5A0A1D027ED}"/>
    <dgm:cxn modelId="{B614D878-430F-364D-8145-8FE54A96ED8F}" type="presParOf" srcId="{A019ED54-0929-0843-90BA-251DF96A57F8}" destId="{8738064F-CE89-764D-8676-30D036781C3A}" srcOrd="0" destOrd="0" presId="urn:microsoft.com/office/officeart/2005/8/layout/cycle3"/>
    <dgm:cxn modelId="{509EA256-BE6C-3E46-87D9-22927E76F1E7}" type="presParOf" srcId="{8738064F-CE89-764D-8676-30D036781C3A}" destId="{28B957A3-6CF1-BE49-B294-70880D8FA3AE}" srcOrd="0" destOrd="0" presId="urn:microsoft.com/office/officeart/2005/8/layout/cycle3"/>
    <dgm:cxn modelId="{A2A2881B-ED52-614B-8E75-4D6C41A3AAEF}" type="presParOf" srcId="{8738064F-CE89-764D-8676-30D036781C3A}" destId="{366B05C7-9D50-6D48-A848-BF554F102E86}" srcOrd="1" destOrd="0" presId="urn:microsoft.com/office/officeart/2005/8/layout/cycle3"/>
    <dgm:cxn modelId="{B2B98499-B1A6-E840-861A-8FCAFA17DE6E}" type="presParOf" srcId="{8738064F-CE89-764D-8676-30D036781C3A}" destId="{CF888C78-F524-5B45-A6F0-AA7CE9CC222B}" srcOrd="2" destOrd="0" presId="urn:microsoft.com/office/officeart/2005/8/layout/cycle3"/>
    <dgm:cxn modelId="{80CEE190-5DAC-4D4C-AF8C-AB76915F23A1}" type="presParOf" srcId="{8738064F-CE89-764D-8676-30D036781C3A}" destId="{18B2EB45-C012-524E-8BB9-E5D3651D9DFB}" srcOrd="3" destOrd="0" presId="urn:microsoft.com/office/officeart/2005/8/layout/cycle3"/>
    <dgm:cxn modelId="{8923C417-CB53-C349-B7B5-8D1B4A96A205}" type="presParOf" srcId="{8738064F-CE89-764D-8676-30D036781C3A}" destId="{22A0A3FD-9A7E-4245-AF00-5B11FB966453}" srcOrd="4" destOrd="0" presId="urn:microsoft.com/office/officeart/2005/8/layout/cycle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55AF741-CEB8-854F-8C5B-518DEC943386}" type="doc">
      <dgm:prSet loTypeId="urn:microsoft.com/office/officeart/2005/8/layout/pyramid1" loCatId="" qsTypeId="urn:microsoft.com/office/officeart/2005/8/quickstyle/simple4" qsCatId="simple" csTypeId="urn:microsoft.com/office/officeart/2005/8/colors/accent1_3" csCatId="accent1" phldr="1"/>
      <dgm:spPr/>
    </dgm:pt>
    <dgm:pt modelId="{1E28E8BD-A341-AE48-B312-3D9D45F87419}">
      <dgm:prSet phldrT="[Text]"/>
      <dgm:spPr/>
      <dgm:t>
        <a:bodyPr/>
        <a:lstStyle/>
        <a:p>
          <a:r>
            <a:rPr lang="en-US" dirty="0"/>
            <a:t>Creating| Planning  </a:t>
          </a:r>
        </a:p>
      </dgm:t>
    </dgm:pt>
    <dgm:pt modelId="{4F9E828A-722F-5248-BB29-DB561E5C391C}" type="parTrans" cxnId="{F1F727EF-F9B8-5949-9F9C-C3C9D913AB08}">
      <dgm:prSet/>
      <dgm:spPr/>
      <dgm:t>
        <a:bodyPr/>
        <a:lstStyle/>
        <a:p>
          <a:endParaRPr lang="en-US"/>
        </a:p>
      </dgm:t>
    </dgm:pt>
    <dgm:pt modelId="{FB902AB8-A01C-AC40-8FB0-AC47E7CC051F}" type="sibTrans" cxnId="{F1F727EF-F9B8-5949-9F9C-C3C9D913AB08}">
      <dgm:prSet/>
      <dgm:spPr/>
      <dgm:t>
        <a:bodyPr/>
        <a:lstStyle/>
        <a:p>
          <a:endParaRPr lang="en-US"/>
        </a:p>
      </dgm:t>
    </dgm:pt>
    <dgm:pt modelId="{3AE7C190-C899-5F43-85FF-617B487A0620}">
      <dgm:prSet phldrT="[Text]"/>
      <dgm:spPr/>
      <dgm:t>
        <a:bodyPr/>
        <a:lstStyle/>
        <a:p>
          <a:r>
            <a:rPr lang="en-US" dirty="0"/>
            <a:t>Applying | Experiment</a:t>
          </a:r>
        </a:p>
      </dgm:t>
    </dgm:pt>
    <dgm:pt modelId="{BC1F0EA5-6FB1-DF49-A164-62AB5393D16B}" type="parTrans" cxnId="{4DE69465-C588-7946-A939-7596D58EF8A3}">
      <dgm:prSet/>
      <dgm:spPr/>
      <dgm:t>
        <a:bodyPr/>
        <a:lstStyle/>
        <a:p>
          <a:endParaRPr lang="en-US"/>
        </a:p>
      </dgm:t>
    </dgm:pt>
    <dgm:pt modelId="{D14BBA14-9F77-604C-8B86-983F680E955B}" type="sibTrans" cxnId="{4DE69465-C588-7946-A939-7596D58EF8A3}">
      <dgm:prSet/>
      <dgm:spPr/>
      <dgm:t>
        <a:bodyPr/>
        <a:lstStyle/>
        <a:p>
          <a:endParaRPr lang="en-US"/>
        </a:p>
      </dgm:t>
    </dgm:pt>
    <dgm:pt modelId="{2CED989A-9C76-AF4B-97FB-9C77B0C45E15}">
      <dgm:prSet phldrT="[Text]"/>
      <dgm:spPr/>
      <dgm:t>
        <a:bodyPr/>
        <a:lstStyle/>
        <a:p>
          <a:r>
            <a:rPr lang="en-US" dirty="0"/>
            <a:t>Remembering | Describing</a:t>
          </a:r>
        </a:p>
      </dgm:t>
    </dgm:pt>
    <dgm:pt modelId="{56E76498-C528-1C49-89FE-9AB796233BDA}" type="parTrans" cxnId="{CEE334F2-309E-FA45-A7DA-8CD710501A1E}">
      <dgm:prSet/>
      <dgm:spPr/>
      <dgm:t>
        <a:bodyPr/>
        <a:lstStyle/>
        <a:p>
          <a:endParaRPr lang="en-US"/>
        </a:p>
      </dgm:t>
    </dgm:pt>
    <dgm:pt modelId="{EC226B23-A5DD-DA42-9DCF-3F1C4EBA526E}" type="sibTrans" cxnId="{CEE334F2-309E-FA45-A7DA-8CD710501A1E}">
      <dgm:prSet/>
      <dgm:spPr/>
      <dgm:t>
        <a:bodyPr/>
        <a:lstStyle/>
        <a:p>
          <a:endParaRPr lang="en-US"/>
        </a:p>
      </dgm:t>
    </dgm:pt>
    <dgm:pt modelId="{8A743430-3D4C-1446-9B96-60015960F67F}">
      <dgm:prSet/>
      <dgm:spPr/>
      <dgm:t>
        <a:bodyPr/>
        <a:lstStyle/>
        <a:p>
          <a:r>
            <a:rPr lang="en-US" dirty="0"/>
            <a:t>Evaluating | Asses </a:t>
          </a:r>
        </a:p>
      </dgm:t>
    </dgm:pt>
    <dgm:pt modelId="{95CB5259-52B0-304A-BE9C-2E65581890A8}" type="parTrans" cxnId="{B7E8B133-4A5F-F940-B9AD-D0E5522352BD}">
      <dgm:prSet/>
      <dgm:spPr/>
      <dgm:t>
        <a:bodyPr/>
        <a:lstStyle/>
        <a:p>
          <a:endParaRPr lang="en-US"/>
        </a:p>
      </dgm:t>
    </dgm:pt>
    <dgm:pt modelId="{C57B66D6-8486-9846-A32A-BA2776D834B1}" type="sibTrans" cxnId="{B7E8B133-4A5F-F940-B9AD-D0E5522352BD}">
      <dgm:prSet/>
      <dgm:spPr/>
      <dgm:t>
        <a:bodyPr/>
        <a:lstStyle/>
        <a:p>
          <a:endParaRPr lang="en-US"/>
        </a:p>
      </dgm:t>
    </dgm:pt>
    <dgm:pt modelId="{5CF3EB09-C5EA-A746-A5D1-5B26171E1344}">
      <dgm:prSet/>
      <dgm:spPr/>
      <dgm:t>
        <a:bodyPr/>
        <a:lstStyle/>
        <a:p>
          <a:r>
            <a:rPr lang="en-US" dirty="0"/>
            <a:t>Analyzing | Explain</a:t>
          </a:r>
        </a:p>
      </dgm:t>
    </dgm:pt>
    <dgm:pt modelId="{13002454-4462-3F44-8854-EE25728929B9}" type="parTrans" cxnId="{E2BB5380-C5C3-BF40-995C-9526A805E517}">
      <dgm:prSet/>
      <dgm:spPr/>
      <dgm:t>
        <a:bodyPr/>
        <a:lstStyle/>
        <a:p>
          <a:endParaRPr lang="en-US"/>
        </a:p>
      </dgm:t>
    </dgm:pt>
    <dgm:pt modelId="{735FFE95-7183-5C47-B997-FB05502A85FE}" type="sibTrans" cxnId="{E2BB5380-C5C3-BF40-995C-9526A805E517}">
      <dgm:prSet/>
      <dgm:spPr/>
      <dgm:t>
        <a:bodyPr/>
        <a:lstStyle/>
        <a:p>
          <a:endParaRPr lang="en-US"/>
        </a:p>
      </dgm:t>
    </dgm:pt>
    <dgm:pt modelId="{4AF9AF84-9E30-174F-8B65-BCB121C7C8F4}">
      <dgm:prSet/>
      <dgm:spPr/>
      <dgm:t>
        <a:bodyPr/>
        <a:lstStyle/>
        <a:p>
          <a:r>
            <a:rPr lang="en-US" dirty="0"/>
            <a:t>Understanding | Interpretation </a:t>
          </a:r>
        </a:p>
      </dgm:t>
    </dgm:pt>
    <dgm:pt modelId="{2066DA0C-2456-7742-AB9D-52102586F4AF}" type="parTrans" cxnId="{293AD9B1-A81E-B248-BAE8-C963B61A92B0}">
      <dgm:prSet/>
      <dgm:spPr/>
      <dgm:t>
        <a:bodyPr/>
        <a:lstStyle/>
        <a:p>
          <a:endParaRPr lang="en-US"/>
        </a:p>
      </dgm:t>
    </dgm:pt>
    <dgm:pt modelId="{2ABB66A9-5A64-FD4E-B8AC-7E5D6C83F30D}" type="sibTrans" cxnId="{293AD9B1-A81E-B248-BAE8-C963B61A92B0}">
      <dgm:prSet/>
      <dgm:spPr/>
      <dgm:t>
        <a:bodyPr/>
        <a:lstStyle/>
        <a:p>
          <a:endParaRPr lang="en-US"/>
        </a:p>
      </dgm:t>
    </dgm:pt>
    <dgm:pt modelId="{EC9800C3-8C14-6240-BBAB-E692229E45BD}" type="pres">
      <dgm:prSet presAssocID="{755AF741-CEB8-854F-8C5B-518DEC943386}" presName="Name0" presStyleCnt="0">
        <dgm:presLayoutVars>
          <dgm:dir/>
          <dgm:animLvl val="lvl"/>
          <dgm:resizeHandles val="exact"/>
        </dgm:presLayoutVars>
      </dgm:prSet>
      <dgm:spPr/>
    </dgm:pt>
    <dgm:pt modelId="{0D3007FF-EDFC-924D-A3D1-BF45CC08A8C6}" type="pres">
      <dgm:prSet presAssocID="{1E28E8BD-A341-AE48-B312-3D9D45F87419}" presName="Name8" presStyleCnt="0"/>
      <dgm:spPr/>
    </dgm:pt>
    <dgm:pt modelId="{32A2679F-34D9-1143-9E97-FBB2DD22CCF6}" type="pres">
      <dgm:prSet presAssocID="{1E28E8BD-A341-AE48-B312-3D9D45F87419}" presName="level" presStyleLbl="node1" presStyleIdx="0" presStyleCnt="6" custScaleX="96321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BEBA323-A97A-1C40-B0F4-A8F686A11CC4}" type="pres">
      <dgm:prSet presAssocID="{1E28E8BD-A341-AE48-B312-3D9D45F87419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132E693-6640-7145-8435-DAE8325CD328}" type="pres">
      <dgm:prSet presAssocID="{8A743430-3D4C-1446-9B96-60015960F67F}" presName="Name8" presStyleCnt="0"/>
      <dgm:spPr/>
    </dgm:pt>
    <dgm:pt modelId="{0B9BEE52-4098-E643-96F8-A8176B6BB877}" type="pres">
      <dgm:prSet presAssocID="{8A743430-3D4C-1446-9B96-60015960F67F}" presName="level" presStyleLbl="node1" presStyleIdx="1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0DA6681-1C0A-854B-AD88-88FD28350AEE}" type="pres">
      <dgm:prSet presAssocID="{8A743430-3D4C-1446-9B96-60015960F67F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A7EBBFC-C834-F046-843E-B83889E7C350}" type="pres">
      <dgm:prSet presAssocID="{5CF3EB09-C5EA-A746-A5D1-5B26171E1344}" presName="Name8" presStyleCnt="0"/>
      <dgm:spPr/>
    </dgm:pt>
    <dgm:pt modelId="{786A926E-ADDE-5C4B-A97B-620BCA16BA94}" type="pres">
      <dgm:prSet presAssocID="{5CF3EB09-C5EA-A746-A5D1-5B26171E1344}" presName="level" presStyleLbl="node1" presStyleIdx="2" presStyleCnt="6" custLinFactNeighborX="195" custLinFactNeighborY="5624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CEAD67E-FE47-064C-9967-F52E4A1E9370}" type="pres">
      <dgm:prSet presAssocID="{5CF3EB09-C5EA-A746-A5D1-5B26171E1344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8248C4D-CC78-E64A-9C8E-5B9128CFDBAD}" type="pres">
      <dgm:prSet presAssocID="{3AE7C190-C899-5F43-85FF-617B487A0620}" presName="Name8" presStyleCnt="0"/>
      <dgm:spPr/>
    </dgm:pt>
    <dgm:pt modelId="{2D962797-2676-064D-8B9E-968E6E4CCFD2}" type="pres">
      <dgm:prSet presAssocID="{3AE7C190-C899-5F43-85FF-617B487A0620}" presName="level" presStyleLbl="node1" presStyleIdx="3" presStyleCnt="6" custLinFactNeighborX="122" custLinFactNeighborY="1564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1C20FE8-C5C4-9E41-B377-26974A02A0CE}" type="pres">
      <dgm:prSet presAssocID="{3AE7C190-C899-5F43-85FF-617B487A0620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137CE7A-D860-034B-9521-13D722C91802}" type="pres">
      <dgm:prSet presAssocID="{4AF9AF84-9E30-174F-8B65-BCB121C7C8F4}" presName="Name8" presStyleCnt="0"/>
      <dgm:spPr/>
    </dgm:pt>
    <dgm:pt modelId="{B6064E1B-13A6-DB43-AC0B-7F84A3EA402A}" type="pres">
      <dgm:prSet presAssocID="{4AF9AF84-9E30-174F-8B65-BCB121C7C8F4}" presName="level" presStyleLbl="node1" presStyleIdx="4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6217BAC-7551-7C42-B271-032FF7D3C157}" type="pres">
      <dgm:prSet presAssocID="{4AF9AF84-9E30-174F-8B65-BCB121C7C8F4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2EC8753-E722-6147-8E7C-AEFADA0C5942}" type="pres">
      <dgm:prSet presAssocID="{2CED989A-9C76-AF4B-97FB-9C77B0C45E15}" presName="Name8" presStyleCnt="0"/>
      <dgm:spPr/>
    </dgm:pt>
    <dgm:pt modelId="{7E71CF5C-8B97-454D-9E1D-464D8A695A4E}" type="pres">
      <dgm:prSet presAssocID="{2CED989A-9C76-AF4B-97FB-9C77B0C45E15}" presName="level" presStyleLbl="node1" presStyleIdx="5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EC946CC-2528-CE40-8DE8-10C6343BB4B3}" type="pres">
      <dgm:prSet presAssocID="{2CED989A-9C76-AF4B-97FB-9C77B0C45E15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CEE334F2-309E-FA45-A7DA-8CD710501A1E}" srcId="{755AF741-CEB8-854F-8C5B-518DEC943386}" destId="{2CED989A-9C76-AF4B-97FB-9C77B0C45E15}" srcOrd="5" destOrd="0" parTransId="{56E76498-C528-1C49-89FE-9AB796233BDA}" sibTransId="{EC226B23-A5DD-DA42-9DCF-3F1C4EBA526E}"/>
    <dgm:cxn modelId="{3CE8D9C9-9F31-A44B-B745-6EFAF91C6464}" type="presOf" srcId="{755AF741-CEB8-854F-8C5B-518DEC943386}" destId="{EC9800C3-8C14-6240-BBAB-E692229E45BD}" srcOrd="0" destOrd="0" presId="urn:microsoft.com/office/officeart/2005/8/layout/pyramid1"/>
    <dgm:cxn modelId="{DA20CD30-41D9-4640-994B-20E165AFF271}" type="presOf" srcId="{3AE7C190-C899-5F43-85FF-617B487A0620}" destId="{2D962797-2676-064D-8B9E-968E6E4CCFD2}" srcOrd="0" destOrd="0" presId="urn:microsoft.com/office/officeart/2005/8/layout/pyramid1"/>
    <dgm:cxn modelId="{DDE19C96-CB06-4F48-9BA0-1DABE0C8AC39}" type="presOf" srcId="{2CED989A-9C76-AF4B-97FB-9C77B0C45E15}" destId="{3EC946CC-2528-CE40-8DE8-10C6343BB4B3}" srcOrd="1" destOrd="0" presId="urn:microsoft.com/office/officeart/2005/8/layout/pyramid1"/>
    <dgm:cxn modelId="{9FB4C5DD-7D5A-E34A-9899-D90C050A6CF8}" type="presOf" srcId="{2CED989A-9C76-AF4B-97FB-9C77B0C45E15}" destId="{7E71CF5C-8B97-454D-9E1D-464D8A695A4E}" srcOrd="0" destOrd="0" presId="urn:microsoft.com/office/officeart/2005/8/layout/pyramid1"/>
    <dgm:cxn modelId="{F0FB7C37-F690-574B-8290-8249CAD23C0E}" type="presOf" srcId="{1E28E8BD-A341-AE48-B312-3D9D45F87419}" destId="{32A2679F-34D9-1143-9E97-FBB2DD22CCF6}" srcOrd="0" destOrd="0" presId="urn:microsoft.com/office/officeart/2005/8/layout/pyramid1"/>
    <dgm:cxn modelId="{8920291B-BA96-CA43-9020-CE5EDA15ECBF}" type="presOf" srcId="{1E28E8BD-A341-AE48-B312-3D9D45F87419}" destId="{FBEBA323-A97A-1C40-B0F4-A8F686A11CC4}" srcOrd="1" destOrd="0" presId="urn:microsoft.com/office/officeart/2005/8/layout/pyramid1"/>
    <dgm:cxn modelId="{7BF467B7-C726-D044-89C2-66E44963DC60}" type="presOf" srcId="{5CF3EB09-C5EA-A746-A5D1-5B26171E1344}" destId="{786A926E-ADDE-5C4B-A97B-620BCA16BA94}" srcOrd="0" destOrd="0" presId="urn:microsoft.com/office/officeart/2005/8/layout/pyramid1"/>
    <dgm:cxn modelId="{04FB7A3B-0D25-DF40-BB1A-B12DB9BE859E}" type="presOf" srcId="{8A743430-3D4C-1446-9B96-60015960F67F}" destId="{90DA6681-1C0A-854B-AD88-88FD28350AEE}" srcOrd="1" destOrd="0" presId="urn:microsoft.com/office/officeart/2005/8/layout/pyramid1"/>
    <dgm:cxn modelId="{22B73B92-960A-0B48-8B7D-5EA46595B0A6}" type="presOf" srcId="{4AF9AF84-9E30-174F-8B65-BCB121C7C8F4}" destId="{F6217BAC-7551-7C42-B271-032FF7D3C157}" srcOrd="1" destOrd="0" presId="urn:microsoft.com/office/officeart/2005/8/layout/pyramid1"/>
    <dgm:cxn modelId="{E2BB5380-C5C3-BF40-995C-9526A805E517}" srcId="{755AF741-CEB8-854F-8C5B-518DEC943386}" destId="{5CF3EB09-C5EA-A746-A5D1-5B26171E1344}" srcOrd="2" destOrd="0" parTransId="{13002454-4462-3F44-8854-EE25728929B9}" sibTransId="{735FFE95-7183-5C47-B997-FB05502A85FE}"/>
    <dgm:cxn modelId="{DB24A7C7-3B5D-5E47-9979-751CB62C52F2}" type="presOf" srcId="{5CF3EB09-C5EA-A746-A5D1-5B26171E1344}" destId="{BCEAD67E-FE47-064C-9967-F52E4A1E9370}" srcOrd="1" destOrd="0" presId="urn:microsoft.com/office/officeart/2005/8/layout/pyramid1"/>
    <dgm:cxn modelId="{B7E8B133-4A5F-F940-B9AD-D0E5522352BD}" srcId="{755AF741-CEB8-854F-8C5B-518DEC943386}" destId="{8A743430-3D4C-1446-9B96-60015960F67F}" srcOrd="1" destOrd="0" parTransId="{95CB5259-52B0-304A-BE9C-2E65581890A8}" sibTransId="{C57B66D6-8486-9846-A32A-BA2776D834B1}"/>
    <dgm:cxn modelId="{4DE69465-C588-7946-A939-7596D58EF8A3}" srcId="{755AF741-CEB8-854F-8C5B-518DEC943386}" destId="{3AE7C190-C899-5F43-85FF-617B487A0620}" srcOrd="3" destOrd="0" parTransId="{BC1F0EA5-6FB1-DF49-A164-62AB5393D16B}" sibTransId="{D14BBA14-9F77-604C-8B86-983F680E955B}"/>
    <dgm:cxn modelId="{F6335C2C-BED4-E749-8A35-F92325C23F20}" type="presOf" srcId="{3AE7C190-C899-5F43-85FF-617B487A0620}" destId="{31C20FE8-C5C4-9E41-B377-26974A02A0CE}" srcOrd="1" destOrd="0" presId="urn:microsoft.com/office/officeart/2005/8/layout/pyramid1"/>
    <dgm:cxn modelId="{293AD9B1-A81E-B248-BAE8-C963B61A92B0}" srcId="{755AF741-CEB8-854F-8C5B-518DEC943386}" destId="{4AF9AF84-9E30-174F-8B65-BCB121C7C8F4}" srcOrd="4" destOrd="0" parTransId="{2066DA0C-2456-7742-AB9D-52102586F4AF}" sibTransId="{2ABB66A9-5A64-FD4E-B8AC-7E5D6C83F30D}"/>
    <dgm:cxn modelId="{334708DC-8914-FA45-8F19-7D562BAD2636}" type="presOf" srcId="{8A743430-3D4C-1446-9B96-60015960F67F}" destId="{0B9BEE52-4098-E643-96F8-A8176B6BB877}" srcOrd="0" destOrd="0" presId="urn:microsoft.com/office/officeart/2005/8/layout/pyramid1"/>
    <dgm:cxn modelId="{F1F727EF-F9B8-5949-9F9C-C3C9D913AB08}" srcId="{755AF741-CEB8-854F-8C5B-518DEC943386}" destId="{1E28E8BD-A341-AE48-B312-3D9D45F87419}" srcOrd="0" destOrd="0" parTransId="{4F9E828A-722F-5248-BB29-DB561E5C391C}" sibTransId="{FB902AB8-A01C-AC40-8FB0-AC47E7CC051F}"/>
    <dgm:cxn modelId="{99664EC1-8612-FC4A-9F2D-9BFB92353159}" type="presOf" srcId="{4AF9AF84-9E30-174F-8B65-BCB121C7C8F4}" destId="{B6064E1B-13A6-DB43-AC0B-7F84A3EA402A}" srcOrd="0" destOrd="0" presId="urn:microsoft.com/office/officeart/2005/8/layout/pyramid1"/>
    <dgm:cxn modelId="{A72D9B31-B2BD-E84A-9FA6-67F0426F1486}" type="presParOf" srcId="{EC9800C3-8C14-6240-BBAB-E692229E45BD}" destId="{0D3007FF-EDFC-924D-A3D1-BF45CC08A8C6}" srcOrd="0" destOrd="0" presId="urn:microsoft.com/office/officeart/2005/8/layout/pyramid1"/>
    <dgm:cxn modelId="{AD69D97A-63C0-DF42-9659-B787050DB3F3}" type="presParOf" srcId="{0D3007FF-EDFC-924D-A3D1-BF45CC08A8C6}" destId="{32A2679F-34D9-1143-9E97-FBB2DD22CCF6}" srcOrd="0" destOrd="0" presId="urn:microsoft.com/office/officeart/2005/8/layout/pyramid1"/>
    <dgm:cxn modelId="{C11C16C8-D39F-7448-9E7B-34E6364539ED}" type="presParOf" srcId="{0D3007FF-EDFC-924D-A3D1-BF45CC08A8C6}" destId="{FBEBA323-A97A-1C40-B0F4-A8F686A11CC4}" srcOrd="1" destOrd="0" presId="urn:microsoft.com/office/officeart/2005/8/layout/pyramid1"/>
    <dgm:cxn modelId="{8D7FDEF3-F603-764A-AA8B-62B455F26D64}" type="presParOf" srcId="{EC9800C3-8C14-6240-BBAB-E692229E45BD}" destId="{1132E693-6640-7145-8435-DAE8325CD328}" srcOrd="1" destOrd="0" presId="urn:microsoft.com/office/officeart/2005/8/layout/pyramid1"/>
    <dgm:cxn modelId="{A8CA6E15-0E09-3941-B83D-40ABF2DEC111}" type="presParOf" srcId="{1132E693-6640-7145-8435-DAE8325CD328}" destId="{0B9BEE52-4098-E643-96F8-A8176B6BB877}" srcOrd="0" destOrd="0" presId="urn:microsoft.com/office/officeart/2005/8/layout/pyramid1"/>
    <dgm:cxn modelId="{8EB3FA23-2644-354F-BD8F-02279EEF49D8}" type="presParOf" srcId="{1132E693-6640-7145-8435-DAE8325CD328}" destId="{90DA6681-1C0A-854B-AD88-88FD28350AEE}" srcOrd="1" destOrd="0" presId="urn:microsoft.com/office/officeart/2005/8/layout/pyramid1"/>
    <dgm:cxn modelId="{A1A99D46-4CA7-004F-8DB9-E2C6623F4F43}" type="presParOf" srcId="{EC9800C3-8C14-6240-BBAB-E692229E45BD}" destId="{8A7EBBFC-C834-F046-843E-B83889E7C350}" srcOrd="2" destOrd="0" presId="urn:microsoft.com/office/officeart/2005/8/layout/pyramid1"/>
    <dgm:cxn modelId="{42085480-C254-BE49-AE5D-F5FD0783533C}" type="presParOf" srcId="{8A7EBBFC-C834-F046-843E-B83889E7C350}" destId="{786A926E-ADDE-5C4B-A97B-620BCA16BA94}" srcOrd="0" destOrd="0" presId="urn:microsoft.com/office/officeart/2005/8/layout/pyramid1"/>
    <dgm:cxn modelId="{B6BC4FD8-A88A-EF4F-9018-879E4D2C8790}" type="presParOf" srcId="{8A7EBBFC-C834-F046-843E-B83889E7C350}" destId="{BCEAD67E-FE47-064C-9967-F52E4A1E9370}" srcOrd="1" destOrd="0" presId="urn:microsoft.com/office/officeart/2005/8/layout/pyramid1"/>
    <dgm:cxn modelId="{B16D24B9-8B08-D445-9C2A-8F779DC2C2B7}" type="presParOf" srcId="{EC9800C3-8C14-6240-BBAB-E692229E45BD}" destId="{48248C4D-CC78-E64A-9C8E-5B9128CFDBAD}" srcOrd="3" destOrd="0" presId="urn:microsoft.com/office/officeart/2005/8/layout/pyramid1"/>
    <dgm:cxn modelId="{BA374B48-50AC-1A4A-8B09-4F0C2350D5C4}" type="presParOf" srcId="{48248C4D-CC78-E64A-9C8E-5B9128CFDBAD}" destId="{2D962797-2676-064D-8B9E-968E6E4CCFD2}" srcOrd="0" destOrd="0" presId="urn:microsoft.com/office/officeart/2005/8/layout/pyramid1"/>
    <dgm:cxn modelId="{8B702C88-E061-D940-A9E1-4473199AE197}" type="presParOf" srcId="{48248C4D-CC78-E64A-9C8E-5B9128CFDBAD}" destId="{31C20FE8-C5C4-9E41-B377-26974A02A0CE}" srcOrd="1" destOrd="0" presId="urn:microsoft.com/office/officeart/2005/8/layout/pyramid1"/>
    <dgm:cxn modelId="{B6D7AB64-5C2A-5241-AA4B-607678B705BA}" type="presParOf" srcId="{EC9800C3-8C14-6240-BBAB-E692229E45BD}" destId="{8137CE7A-D860-034B-9521-13D722C91802}" srcOrd="4" destOrd="0" presId="urn:microsoft.com/office/officeart/2005/8/layout/pyramid1"/>
    <dgm:cxn modelId="{6C67DA85-66A4-AB4D-9B42-67529A4F17CE}" type="presParOf" srcId="{8137CE7A-D860-034B-9521-13D722C91802}" destId="{B6064E1B-13A6-DB43-AC0B-7F84A3EA402A}" srcOrd="0" destOrd="0" presId="urn:microsoft.com/office/officeart/2005/8/layout/pyramid1"/>
    <dgm:cxn modelId="{11A248C7-6C33-3C44-A7E9-2C3A154D73F8}" type="presParOf" srcId="{8137CE7A-D860-034B-9521-13D722C91802}" destId="{F6217BAC-7551-7C42-B271-032FF7D3C157}" srcOrd="1" destOrd="0" presId="urn:microsoft.com/office/officeart/2005/8/layout/pyramid1"/>
    <dgm:cxn modelId="{CD9254D2-BA80-D742-91CC-228BC09E41FD}" type="presParOf" srcId="{EC9800C3-8C14-6240-BBAB-E692229E45BD}" destId="{E2EC8753-E722-6147-8E7C-AEFADA0C5942}" srcOrd="5" destOrd="0" presId="urn:microsoft.com/office/officeart/2005/8/layout/pyramid1"/>
    <dgm:cxn modelId="{B59A085A-63E5-8A41-BDBB-3E645B159073}" type="presParOf" srcId="{E2EC8753-E722-6147-8E7C-AEFADA0C5942}" destId="{7E71CF5C-8B97-454D-9E1D-464D8A695A4E}" srcOrd="0" destOrd="0" presId="urn:microsoft.com/office/officeart/2005/8/layout/pyramid1"/>
    <dgm:cxn modelId="{4D86992D-6A1B-5D41-8E83-1B5A96371FB5}" type="presParOf" srcId="{E2EC8753-E722-6147-8E7C-AEFADA0C5942}" destId="{3EC946CC-2528-CE40-8DE8-10C6343BB4B3}" srcOrd="1" destOrd="0" presId="urn:microsoft.com/office/officeart/2005/8/layout/pyramid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66B05C7-9D50-6D48-A848-BF554F102E86}">
      <dsp:nvSpPr>
        <dsp:cNvPr id="0" name=""/>
        <dsp:cNvSpPr/>
      </dsp:nvSpPr>
      <dsp:spPr>
        <a:xfrm>
          <a:off x="1714301" y="-115820"/>
          <a:ext cx="4723085" cy="4723085"/>
        </a:xfrm>
        <a:prstGeom prst="circularArrow">
          <a:avLst>
            <a:gd name="adj1" fmla="val 4668"/>
            <a:gd name="adj2" fmla="val 272909"/>
            <a:gd name="adj3" fmla="val 12886909"/>
            <a:gd name="adj4" fmla="val 17993093"/>
            <a:gd name="adj5" fmla="val 4847"/>
          </a:avLst>
        </a:prstGeom>
        <a:solidFill>
          <a:schemeClr val="accent5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8B957A3-6CF1-BE49-B294-70880D8FA3AE}">
      <dsp:nvSpPr>
        <dsp:cNvPr id="0" name=""/>
        <dsp:cNvSpPr/>
      </dsp:nvSpPr>
      <dsp:spPr>
        <a:xfrm>
          <a:off x="2525510" y="0"/>
          <a:ext cx="3100666" cy="1550333"/>
        </a:xfrm>
        <a:prstGeom prst="roundRect">
          <a:avLst/>
        </a:prstGeom>
        <a:solidFill>
          <a:schemeClr val="accent3">
            <a:lumMod val="60000"/>
            <a:lumOff val="40000"/>
          </a:schemeClr>
        </a:solidFill>
        <a:ln w="25400" cap="flat" cmpd="sng" algn="ctr">
          <a:solidFill>
            <a:schemeClr val="accent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700" kern="1200" dirty="0">
              <a:solidFill>
                <a:schemeClr val="tx1"/>
              </a:solidFill>
            </a:rPr>
            <a:t>Concrete Experience</a:t>
          </a:r>
        </a:p>
      </dsp:txBody>
      <dsp:txXfrm>
        <a:off x="2601191" y="75681"/>
        <a:ext cx="2949304" cy="1398971"/>
      </dsp:txXfrm>
    </dsp:sp>
    <dsp:sp modelId="{CF888C78-F524-5B45-A6F0-AA7CE9CC222B}">
      <dsp:nvSpPr>
        <dsp:cNvPr id="0" name=""/>
        <dsp:cNvSpPr/>
      </dsp:nvSpPr>
      <dsp:spPr>
        <a:xfrm>
          <a:off x="5051021" y="1710589"/>
          <a:ext cx="3100666" cy="1550333"/>
        </a:xfrm>
        <a:prstGeom prst="roundRect">
          <a:avLst/>
        </a:prstGeom>
        <a:solidFill>
          <a:schemeClr val="accent3">
            <a:lumMod val="40000"/>
            <a:lumOff val="60000"/>
          </a:schemeClr>
        </a:solidFill>
        <a:ln w="25400" cap="flat" cmpd="sng" algn="ctr">
          <a:solidFill>
            <a:schemeClr val="accent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700" kern="1200" dirty="0">
              <a:solidFill>
                <a:schemeClr val="tx1"/>
              </a:solidFill>
            </a:rPr>
            <a:t>Reflective Observation </a:t>
          </a:r>
        </a:p>
      </dsp:txBody>
      <dsp:txXfrm>
        <a:off x="5126702" y="1786270"/>
        <a:ext cx="2949304" cy="1398971"/>
      </dsp:txXfrm>
    </dsp:sp>
    <dsp:sp modelId="{18B2EB45-C012-524E-8BB9-E5D3651D9DFB}">
      <dsp:nvSpPr>
        <dsp:cNvPr id="0" name=""/>
        <dsp:cNvSpPr/>
      </dsp:nvSpPr>
      <dsp:spPr>
        <a:xfrm>
          <a:off x="2525510" y="3392766"/>
          <a:ext cx="3100666" cy="1550333"/>
        </a:xfrm>
        <a:prstGeom prst="roundRect">
          <a:avLst/>
        </a:prstGeom>
        <a:solidFill>
          <a:schemeClr val="accent3">
            <a:lumMod val="20000"/>
            <a:lumOff val="80000"/>
          </a:schemeClr>
        </a:solidFill>
        <a:ln w="25400" cap="flat" cmpd="sng" algn="ctr">
          <a:solidFill>
            <a:schemeClr val="accent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700" kern="1200" dirty="0">
              <a:solidFill>
                <a:schemeClr val="tx1"/>
              </a:solidFill>
            </a:rPr>
            <a:t>Abstract Conceptualization </a:t>
          </a:r>
        </a:p>
      </dsp:txBody>
      <dsp:txXfrm>
        <a:off x="2601191" y="3468447"/>
        <a:ext cx="2949304" cy="1398971"/>
      </dsp:txXfrm>
    </dsp:sp>
    <dsp:sp modelId="{22A0A3FD-9A7E-4245-AF00-5B11FB966453}">
      <dsp:nvSpPr>
        <dsp:cNvPr id="0" name=""/>
        <dsp:cNvSpPr/>
      </dsp:nvSpPr>
      <dsp:spPr>
        <a:xfrm>
          <a:off x="0" y="1703688"/>
          <a:ext cx="3100666" cy="1550333"/>
        </a:xfrm>
        <a:prstGeom prst="roundRect">
          <a:avLst/>
        </a:prstGeom>
        <a:solidFill>
          <a:schemeClr val="accent1">
            <a:lumMod val="20000"/>
            <a:lumOff val="80000"/>
          </a:schemeClr>
        </a:solidFill>
        <a:ln w="25400" cap="flat" cmpd="sng" algn="ctr">
          <a:solidFill>
            <a:schemeClr val="accent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700" kern="1200" dirty="0">
              <a:solidFill>
                <a:schemeClr val="tx1"/>
              </a:solidFill>
            </a:rPr>
            <a:t>Active Experimentation</a:t>
          </a:r>
        </a:p>
      </dsp:txBody>
      <dsp:txXfrm>
        <a:off x="75681" y="1779369"/>
        <a:ext cx="2949304" cy="139897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2A2679F-34D9-1143-9E97-FBB2DD22CCF6}">
      <dsp:nvSpPr>
        <dsp:cNvPr id="0" name=""/>
        <dsp:cNvSpPr/>
      </dsp:nvSpPr>
      <dsp:spPr>
        <a:xfrm>
          <a:off x="3027303" y="0"/>
          <a:ext cx="1157852" cy="806521"/>
        </a:xfrm>
        <a:prstGeom prst="trapezoid">
          <a:avLst>
            <a:gd name="adj" fmla="val 74522"/>
          </a:avLst>
        </a:prstGeom>
        <a:gradFill rotWithShape="0">
          <a:gsLst>
            <a:gs pos="0">
              <a:schemeClr val="accent1">
                <a:shade val="80000"/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shade val="80000"/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/>
            <a:t>Creating| Planning  </a:t>
          </a:r>
        </a:p>
      </dsp:txBody>
      <dsp:txXfrm>
        <a:off x="3027303" y="0"/>
        <a:ext cx="1157852" cy="806521"/>
      </dsp:txXfrm>
    </dsp:sp>
    <dsp:sp modelId="{0B9BEE52-4098-E643-96F8-A8176B6BB877}">
      <dsp:nvSpPr>
        <dsp:cNvPr id="0" name=""/>
        <dsp:cNvSpPr/>
      </dsp:nvSpPr>
      <dsp:spPr>
        <a:xfrm>
          <a:off x="2404153" y="806521"/>
          <a:ext cx="2404152" cy="806521"/>
        </a:xfrm>
        <a:prstGeom prst="trapezoid">
          <a:avLst>
            <a:gd name="adj" fmla="val 74522"/>
          </a:avLst>
        </a:prstGeom>
        <a:gradFill rotWithShape="0">
          <a:gsLst>
            <a:gs pos="0">
              <a:schemeClr val="accent1">
                <a:shade val="80000"/>
                <a:hueOff val="86808"/>
                <a:satOff val="-8910"/>
                <a:lumOff val="8436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shade val="80000"/>
                <a:hueOff val="86808"/>
                <a:satOff val="-8910"/>
                <a:lumOff val="8436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/>
            <a:t>Evaluating | Asses </a:t>
          </a:r>
        </a:p>
      </dsp:txBody>
      <dsp:txXfrm>
        <a:off x="2824879" y="806521"/>
        <a:ext cx="1562699" cy="806521"/>
      </dsp:txXfrm>
    </dsp:sp>
    <dsp:sp modelId="{786A926E-ADDE-5C4B-A97B-620BCA16BA94}">
      <dsp:nvSpPr>
        <dsp:cNvPr id="0" name=""/>
        <dsp:cNvSpPr/>
      </dsp:nvSpPr>
      <dsp:spPr>
        <a:xfrm>
          <a:off x="1810146" y="1658401"/>
          <a:ext cx="3606229" cy="806521"/>
        </a:xfrm>
        <a:prstGeom prst="trapezoid">
          <a:avLst>
            <a:gd name="adj" fmla="val 74522"/>
          </a:avLst>
        </a:prstGeom>
        <a:gradFill rotWithShape="0">
          <a:gsLst>
            <a:gs pos="0">
              <a:schemeClr val="accent1">
                <a:shade val="80000"/>
                <a:hueOff val="173616"/>
                <a:satOff val="-17820"/>
                <a:lumOff val="16872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shade val="80000"/>
                <a:hueOff val="173616"/>
                <a:satOff val="-17820"/>
                <a:lumOff val="16872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/>
            <a:t>Analyzing | Explain</a:t>
          </a:r>
        </a:p>
      </dsp:txBody>
      <dsp:txXfrm>
        <a:off x="2441237" y="1658401"/>
        <a:ext cx="2344049" cy="806521"/>
      </dsp:txXfrm>
    </dsp:sp>
    <dsp:sp modelId="{2D962797-2676-064D-8B9E-968E6E4CCFD2}">
      <dsp:nvSpPr>
        <dsp:cNvPr id="0" name=""/>
        <dsp:cNvSpPr/>
      </dsp:nvSpPr>
      <dsp:spPr>
        <a:xfrm>
          <a:off x="1207942" y="2432177"/>
          <a:ext cx="4808305" cy="806521"/>
        </a:xfrm>
        <a:prstGeom prst="trapezoid">
          <a:avLst>
            <a:gd name="adj" fmla="val 74522"/>
          </a:avLst>
        </a:prstGeom>
        <a:gradFill rotWithShape="0">
          <a:gsLst>
            <a:gs pos="0">
              <a:schemeClr val="accent1">
                <a:shade val="80000"/>
                <a:hueOff val="260424"/>
                <a:satOff val="-26729"/>
                <a:lumOff val="25308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shade val="80000"/>
                <a:hueOff val="260424"/>
                <a:satOff val="-26729"/>
                <a:lumOff val="25308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/>
            <a:t>Applying | Experiment</a:t>
          </a:r>
        </a:p>
      </dsp:txBody>
      <dsp:txXfrm>
        <a:off x="2049396" y="2432177"/>
        <a:ext cx="3125398" cy="806521"/>
      </dsp:txXfrm>
    </dsp:sp>
    <dsp:sp modelId="{B6064E1B-13A6-DB43-AC0B-7F84A3EA402A}">
      <dsp:nvSpPr>
        <dsp:cNvPr id="0" name=""/>
        <dsp:cNvSpPr/>
      </dsp:nvSpPr>
      <dsp:spPr>
        <a:xfrm>
          <a:off x="601038" y="3226084"/>
          <a:ext cx="6010382" cy="806521"/>
        </a:xfrm>
        <a:prstGeom prst="trapezoid">
          <a:avLst>
            <a:gd name="adj" fmla="val 74522"/>
          </a:avLst>
        </a:prstGeom>
        <a:gradFill rotWithShape="0">
          <a:gsLst>
            <a:gs pos="0">
              <a:schemeClr val="accent1">
                <a:shade val="80000"/>
                <a:hueOff val="347232"/>
                <a:satOff val="-35639"/>
                <a:lumOff val="33744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shade val="80000"/>
                <a:hueOff val="347232"/>
                <a:satOff val="-35639"/>
                <a:lumOff val="33744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/>
            <a:t>Understanding | Interpretation </a:t>
          </a:r>
        </a:p>
      </dsp:txBody>
      <dsp:txXfrm>
        <a:off x="1652855" y="3226084"/>
        <a:ext cx="3906748" cy="806521"/>
      </dsp:txXfrm>
    </dsp:sp>
    <dsp:sp modelId="{7E71CF5C-8B97-454D-9E1D-464D8A695A4E}">
      <dsp:nvSpPr>
        <dsp:cNvPr id="0" name=""/>
        <dsp:cNvSpPr/>
      </dsp:nvSpPr>
      <dsp:spPr>
        <a:xfrm>
          <a:off x="0" y="4032605"/>
          <a:ext cx="7212459" cy="806521"/>
        </a:xfrm>
        <a:prstGeom prst="trapezoid">
          <a:avLst>
            <a:gd name="adj" fmla="val 74522"/>
          </a:avLst>
        </a:prstGeom>
        <a:gradFill rotWithShape="0">
          <a:gsLst>
            <a:gs pos="0">
              <a:schemeClr val="accent1">
                <a:shade val="80000"/>
                <a:hueOff val="434040"/>
                <a:satOff val="-44549"/>
                <a:lumOff val="4218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shade val="80000"/>
                <a:hueOff val="434040"/>
                <a:satOff val="-44549"/>
                <a:lumOff val="4218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/>
            <a:t>Remembering | Describing</a:t>
          </a:r>
        </a:p>
      </dsp:txBody>
      <dsp:txXfrm>
        <a:off x="1262180" y="4032605"/>
        <a:ext cx="4688098" cy="80652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3">
  <dgm:title val=""/>
  <dgm:desc val=""/>
  <dgm:catLst>
    <dgm:cat type="cycle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ch" ptType="node" func="cnt" op="equ" val="2">
        <dgm:alg type="composite">
          <dgm:param type="ar" val="0.9"/>
        </dgm:alg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  <dgm:constr type="ctrX" for="ch" forName="node1" refType="w" fact="0.5"/>
          <dgm:constr type="t" for="ch" forName="node1"/>
          <dgm:constr type="w" for="ch" forName="node1" refType="w" fact="0.8"/>
          <dgm:constr type="h" for="ch" forName="node1" refType="w" refFor="ch" refForName="node1" fact="0.5"/>
          <dgm:constr type="ctrX" for="ch" forName="sibTrans" refType="w" fact="0.5"/>
          <dgm:constr type="t" for="ch" forName="sibTrans"/>
          <dgm:constr type="w" for="ch" forName="sibTrans" refType="w" fact="0.8"/>
          <dgm:constr type="h" for="ch" forName="sibTrans" refType="w" refFor="ch" refForName="node1" fact="0.5"/>
          <dgm:constr type="userA" for="ch" forName="sibTrans" refType="w" fact="1.07"/>
          <dgm:constr type="ctrX" for="ch" forName="node2" refType="w" fact="0.5"/>
          <dgm:constr type="b" for="ch" forName="node2" refType="h"/>
          <dgm:constr type="w" for="ch" forName="node2" refType="w" fact="0.8"/>
          <dgm:constr type="h" for="ch" forName="node2" refType="w" refFor="ch" refForName="node1" fact="0.5"/>
          <dgm:constr type="l" for="ch" forName="sp1"/>
          <dgm:constr type="t" for="ch" forName="sp1" refType="h" fact="0.5"/>
          <dgm:constr type="w" for="ch" forName="sp1" val="1"/>
          <dgm:constr type="h" for="ch" forName="sp1" val="1"/>
          <dgm:constr type="r" for="ch" forName="sp2" refType="w"/>
          <dgm:constr type="t" for="ch" forName="sp2" refType="h" fact="0.5"/>
          <dgm:constr type="w" for="ch" forName="sp2" val="1"/>
          <dgm:constr type="h" for="ch" forName="sp2" val="1"/>
        </dgm:constrLst>
        <dgm:ruleLst/>
      </dgm:if>
      <dgm:else name="Name3">
        <dgm:alg type="composite"/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</dgm:constrLst>
        <dgm:ruleLst/>
      </dgm:else>
    </dgm:choose>
    <dgm:choose name="Name4">
      <dgm:if name="Name5" axis="ch" ptType="node" func="cnt" op="equ" val="2">
        <dgm:layoutNode name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ibTrans" styleLbl="bgShp">
          <dgm:choose name="Name6">
            <dgm:if name="Name7" func="var" arg="dir" op="equ" val="norm">
              <dgm:alg type="conn">
                <dgm:param type="connRout" val="longCurve"/>
                <dgm:param type="begPts" val="midR"/>
                <dgm:param type="endPts" val="midL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 fact="-1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if>
            <dgm:else name="Name8">
              <dgm:alg type="conn">
                <dgm:param type="connRout" val="longCurve"/>
                <dgm:param type="begPts" val="midL"/>
                <dgm:param type="endPts" val="midR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else>
          </dgm:choose>
          <dgm:ruleLst/>
        </dgm:layoutNode>
        <dgm:layoutNode name="node2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p1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p2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if>
      <dgm:else name="Name9">
        <dgm:layoutNode name="cycle">
          <dgm:choose name="Name10">
            <dgm:if name="Name11" func="var" arg="dir" op="equ" val="norm">
              <dgm:alg type="cycle">
                <dgm:param type="stAng" val="0"/>
                <dgm:param type="spanAng" val="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 fact="-1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if>
            <dgm:else name="Name12">
              <dgm:alg type="cycle">
                <dgm:param type="stAng" val="0"/>
                <dgm:param type="spanAng" val="-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else>
          </dgm:choose>
          <dgm:ruleLst/>
          <dgm:forEach name="nodesFirstNodeForEach" axis="ch" ptType="node" cnt="1">
            <dgm:layoutNode name="nodeFirstNode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forEach name="sibTransForEach" axis="followSib" ptType="sibTrans" cnt="1">
              <dgm:layoutNode name="sibTransFirstNode" styleLbl="bgShp">
                <dgm:choose name="Name13">
                  <dgm:if name="Name14" func="var" arg="dir" op="equ" val="norm">
                    <dgm:alg type="conn">
                      <dgm:param type="connRout" val="longCurve"/>
                      <dgm:param type="begPts" val="midR"/>
                      <dgm:param type="endPts" val="midL"/>
                      <dgm:param type="dstNode" val="nodeFirstNode"/>
                    </dgm:alg>
                  </dgm:if>
                  <dgm:else name="Name15">
                    <dgm:alg type="conn">
                      <dgm:param type="connRout" val="longCurve"/>
                      <dgm:param type="begPts" val="midL"/>
                      <dgm:param type="endPts" val="midR"/>
                      <dgm:param type="dstNode" val="nodeFirstNode"/>
                    </dgm:alg>
                  </dgm:else>
                </dgm:choose>
                <dgm:shape xmlns:r="http://schemas.openxmlformats.org/officeDocument/2006/relationships" type="conn" r:blip="" zOrderOff="-2">
                  <dgm:adjLst/>
                </dgm:shape>
                <dgm:presOf axis="self"/>
                <dgm:choose name="Name16">
                  <dgm:if name="Name17" axis="par ch" ptType="doc node" func="cnt" op="equ" val="3">
                    <dgm:constrLst>
                      <dgm:constr type="userA"/>
                      <dgm:constr type="diam" refType="userA" fact="1.01"/>
                      <dgm:constr type="begPad" refType="connDist" fact="-0.2"/>
                      <dgm:constr type="endPad" refType="connDist" fact="0.05"/>
                    </dgm:constrLst>
                  </dgm:if>
                  <dgm:if name="Name18" axis="par ch" ptType="doc node" func="cnt" op="equ" val="4">
                    <dgm:constrLst>
                      <dgm:constr type="userA"/>
                      <dgm:constr type="diam" refType="userA" fact="1.26"/>
                      <dgm:constr type="begPad" refType="connDist" fact="-0.2"/>
                      <dgm:constr type="endPad" refType="connDist" fact="0.05"/>
                    </dgm:constrLst>
                  </dgm:if>
                  <dgm:if name="Name19" axis="par ch" ptType="doc node" func="cnt" op="equ" val="5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if>
                  <dgm:if name="Name20" axis="par ch" ptType="doc node" func="cnt" op="equ" val="6">
                    <dgm:constrLst>
                      <dgm:constr type="userA"/>
                      <dgm:constr type="diam" refType="userA" fact="1.1"/>
                      <dgm:constr type="begPad" refType="connDist" fact="-0.2"/>
                      <dgm:constr type="endPad" refType="connDist" fact="0.05"/>
                    </dgm:constrLst>
                  </dgm:if>
                  <dgm:else name="Name21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else>
                </dgm:choose>
                <dgm:ruleLst/>
              </dgm:layoutNode>
            </dgm:forEach>
          </dgm:forEach>
          <dgm:forEach name="followingNodesForEach" axis="ch" ptType="node" st="2">
            <dgm:layoutNode name="nodeFollowingNodes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forEach>
        </dgm:layoutNode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yramid1">
  <dgm:title val=""/>
  <dgm:desc val=""/>
  <dgm:catLst>
    <dgm:cat type="pyramid" pri="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B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B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EC35492-A759-894F-9460-D44DE939D69E}" type="datetimeFigureOut">
              <a:rPr lang="en-US" smtClean="0"/>
              <a:t>7/9/18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9AD53C9-9971-7B49-A30E-FED1BD44468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39182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g"/><Relationship Id="rId3" Type="http://schemas.openxmlformats.org/officeDocument/2006/relationships/image" Target="../media/image2.emf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jpeg"/><Relationship Id="rId3" Type="http://schemas.openxmlformats.org/officeDocument/2006/relationships/image" Target="../media/image2.emf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jpeg"/><Relationship Id="rId3" Type="http://schemas.openxmlformats.org/officeDocument/2006/relationships/image" Target="../media/image2.emf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jpeg"/><Relationship Id="rId3" Type="http://schemas.openxmlformats.org/officeDocument/2006/relationships/image" Target="../media/image2.emf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4" Type="http://schemas.openxmlformats.org/officeDocument/2006/relationships/image" Target="../media/image2.emf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0.jp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4" Type="http://schemas.openxmlformats.org/officeDocument/2006/relationships/image" Target="../media/image2.emf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0.jp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4" Type="http://schemas.openxmlformats.org/officeDocument/2006/relationships/image" Target="../media/image2.emf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0.jpg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1.emf"/><Relationship Id="rId3" Type="http://schemas.openxmlformats.org/officeDocument/2006/relationships/image" Target="../media/image2.emf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2.emf"/><Relationship Id="rId3" Type="http://schemas.openxmlformats.org/officeDocument/2006/relationships/image" Target="../media/image2.emf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3.emf"/><Relationship Id="rId3" Type="http://schemas.openxmlformats.org/officeDocument/2006/relationships/image" Target="../media/image2.emf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0.jpg"/><Relationship Id="rId3" Type="http://schemas.openxmlformats.org/officeDocument/2006/relationships/image" Target="../media/image2.emf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g"/><Relationship Id="rId3" Type="http://schemas.openxmlformats.org/officeDocument/2006/relationships/image" Target="../media/image2.emf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0.jpg"/><Relationship Id="rId3" Type="http://schemas.openxmlformats.org/officeDocument/2006/relationships/image" Target="../media/image2.emf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0.jpg"/><Relationship Id="rId3" Type="http://schemas.openxmlformats.org/officeDocument/2006/relationships/image" Target="../media/image2.emf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emf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emf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emf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emf"/><Relationship Id="rId3" Type="http://schemas.openxmlformats.org/officeDocument/2006/relationships/image" Target="../media/image2.emf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emf"/><Relationship Id="rId3" Type="http://schemas.openxmlformats.org/officeDocument/2006/relationships/image" Target="../media/image2.emf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emf"/><Relationship Id="rId3" Type="http://schemas.openxmlformats.org/officeDocument/2006/relationships/image" Target="../media/image2.emf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emf"/><Relationship Id="rId3" Type="http://schemas.openxmlformats.org/officeDocument/2006/relationships/image" Target="../media/image2.emf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emf"/><Relationship Id="rId3" Type="http://schemas.openxmlformats.org/officeDocument/2006/relationships/image" Target="../media/image2.emf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g"/><Relationship Id="rId3" Type="http://schemas.openxmlformats.org/officeDocument/2006/relationships/image" Target="../media/image2.emf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emf"/><Relationship Id="rId3" Type="http://schemas.openxmlformats.org/officeDocument/2006/relationships/image" Target="../media/image2.emf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emf"/><Relationship Id="rId3" Type="http://schemas.openxmlformats.org/officeDocument/2006/relationships/image" Target="../media/image2.emf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emf"/><Relationship Id="rId3" Type="http://schemas.openxmlformats.org/officeDocument/2006/relationships/image" Target="../media/image2.emf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emf"/><Relationship Id="rId3" Type="http://schemas.openxmlformats.org/officeDocument/2006/relationships/image" Target="../media/image2.emf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emf"/><Relationship Id="rId3" Type="http://schemas.openxmlformats.org/officeDocument/2006/relationships/image" Target="../media/image2.emf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emf"/><Relationship Id="rId3" Type="http://schemas.openxmlformats.org/officeDocument/2006/relationships/image" Target="../media/image2.emf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emf"/><Relationship Id="rId3" Type="http://schemas.openxmlformats.org/officeDocument/2006/relationships/image" Target="../media/image2.emf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emf"/><Relationship Id="rId3" Type="http://schemas.openxmlformats.org/officeDocument/2006/relationships/image" Target="../media/image2.emf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emf"/><Relationship Id="rId3" Type="http://schemas.openxmlformats.org/officeDocument/2006/relationships/image" Target="../media/image2.emf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emf"/><Relationship Id="rId3" Type="http://schemas.openxmlformats.org/officeDocument/2006/relationships/image" Target="../media/image2.emf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emf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emf"/><Relationship Id="rId3" Type="http://schemas.openxmlformats.org/officeDocument/2006/relationships/image" Target="../media/image2.emf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emf"/><Relationship Id="rId3" Type="http://schemas.openxmlformats.org/officeDocument/2006/relationships/image" Target="../media/image2.emf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emf"/><Relationship Id="rId3" Type="http://schemas.openxmlformats.org/officeDocument/2006/relationships/image" Target="../media/image2.emf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emf"/><Relationship Id="rId3" Type="http://schemas.openxmlformats.org/officeDocument/2006/relationships/image" Target="../media/image2.emf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emf"/><Relationship Id="rId3" Type="http://schemas.openxmlformats.org/officeDocument/2006/relationships/image" Target="../media/image2.emf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emf"/><Relationship Id="rId3" Type="http://schemas.openxmlformats.org/officeDocument/2006/relationships/image" Target="../media/image2.emf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emf"/><Relationship Id="rId3" Type="http://schemas.openxmlformats.org/officeDocument/2006/relationships/image" Target="../media/image2.emf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emf"/><Relationship Id="rId3" Type="http://schemas.openxmlformats.org/officeDocument/2006/relationships/image" Target="../media/image2.emf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emf"/><Relationship Id="rId3" Type="http://schemas.openxmlformats.org/officeDocument/2006/relationships/image" Target="../media/image2.emf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emf"/><Relationship Id="rId3" Type="http://schemas.openxmlformats.org/officeDocument/2006/relationships/image" Target="../media/image2.emf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emf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emf"/><Relationship Id="rId3" Type="http://schemas.openxmlformats.org/officeDocument/2006/relationships/image" Target="../media/image2.emf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emf"/><Relationship Id="rId3" Type="http://schemas.openxmlformats.org/officeDocument/2006/relationships/image" Target="../media/image2.emf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emf"/><Relationship Id="rId3" Type="http://schemas.openxmlformats.org/officeDocument/2006/relationships/image" Target="../media/image2.emf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emf"/><Relationship Id="rId3" Type="http://schemas.openxmlformats.org/officeDocument/2006/relationships/image" Target="../media/image2.emf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emf"/><Relationship Id="rId3" Type="http://schemas.openxmlformats.org/officeDocument/2006/relationships/image" Target="../media/image2.emf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emf"/><Relationship Id="rId3" Type="http://schemas.openxmlformats.org/officeDocument/2006/relationships/image" Target="../media/image2.emf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emf"/><Relationship Id="rId3" Type="http://schemas.openxmlformats.org/officeDocument/2006/relationships/image" Target="../media/image2.emf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emf"/><Relationship Id="rId3" Type="http://schemas.openxmlformats.org/officeDocument/2006/relationships/image" Target="../media/image2.emf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emf"/><Relationship Id="rId3" Type="http://schemas.openxmlformats.org/officeDocument/2006/relationships/image" Target="../media/image2.emf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emf"/><Relationship Id="rId3" Type="http://schemas.openxmlformats.org/officeDocument/2006/relationships/image" Target="../media/image2.emf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emf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emf"/><Relationship Id="rId3" Type="http://schemas.openxmlformats.org/officeDocument/2006/relationships/image" Target="../media/image2.emf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emf"/><Relationship Id="rId3" Type="http://schemas.openxmlformats.org/officeDocument/2006/relationships/image" Target="../media/image2.emf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emf"/><Relationship Id="rId3" Type="http://schemas.openxmlformats.org/officeDocument/2006/relationships/image" Target="../media/image2.emf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emf"/><Relationship Id="rId3" Type="http://schemas.openxmlformats.org/officeDocument/2006/relationships/image" Target="../media/image2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 rotWithShape="1">
          <a:blip r:embed="rId2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143"/>
          <a:stretch/>
        </p:blipFill>
        <p:spPr>
          <a:xfrm>
            <a:off x="0" y="0"/>
            <a:ext cx="9144000" cy="5468223"/>
          </a:xfrm>
          <a:prstGeom prst="rect">
            <a:avLst/>
          </a:prstGeom>
        </p:spPr>
      </p:pic>
      <p:pic>
        <p:nvPicPr>
          <p:cNvPr id="2" name="Picture 1" descr="hdce_1line_rgb.eps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336" y="6098186"/>
            <a:ext cx="8012661" cy="458740"/>
          </a:xfrm>
          <a:prstGeom prst="rect">
            <a:avLst/>
          </a:prstGeom>
        </p:spPr>
      </p:pic>
      <p:sp>
        <p:nvSpPr>
          <p:cNvPr id="8" name="Rectangle 7"/>
          <p:cNvSpPr/>
          <p:nvPr userDrawn="1"/>
        </p:nvSpPr>
        <p:spPr>
          <a:xfrm>
            <a:off x="0" y="4884398"/>
            <a:ext cx="9144000" cy="610548"/>
          </a:xfrm>
          <a:prstGeom prst="rect">
            <a:avLst/>
          </a:prstGeom>
          <a:solidFill>
            <a:srgbClr val="7F142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>
          <a:xfrm>
            <a:off x="520568" y="4884398"/>
            <a:ext cx="5475697" cy="583825"/>
          </a:xfrm>
          <a:prstGeom prst="rect">
            <a:avLst/>
          </a:prstGeom>
        </p:spPr>
        <p:txBody>
          <a:bodyPr/>
          <a:lstStyle>
            <a:lvl1pPr algn="l">
              <a:defRPr sz="3500" b="0" i="0" cap="all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en-US" dirty="0" smtClean="0"/>
              <a:t>Click to edit title</a:t>
            </a:r>
            <a:endParaRPr lang="en-US" dirty="0"/>
          </a:p>
        </p:txBody>
      </p:sp>
      <p:sp>
        <p:nvSpPr>
          <p:cNvPr id="10" name="Rectangle 9"/>
          <p:cNvSpPr/>
          <p:nvPr userDrawn="1"/>
        </p:nvSpPr>
        <p:spPr>
          <a:xfrm>
            <a:off x="0" y="5494946"/>
            <a:ext cx="9144000" cy="378543"/>
          </a:xfrm>
          <a:prstGeom prst="rect">
            <a:avLst/>
          </a:prstGeom>
          <a:solidFill>
            <a:srgbClr val="DFE0E1">
              <a:alpha val="76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Text Placeholder 16"/>
          <p:cNvSpPr>
            <a:spLocks noGrp="1"/>
          </p:cNvSpPr>
          <p:nvPr>
            <p:ph type="body" sz="quarter" idx="10" hasCustomPrompt="1"/>
          </p:nvPr>
        </p:nvSpPr>
        <p:spPr>
          <a:xfrm>
            <a:off x="520569" y="5478971"/>
            <a:ext cx="3762375" cy="496888"/>
          </a:xfrm>
          <a:prstGeom prst="rect">
            <a:avLst/>
          </a:prstGeom>
        </p:spPr>
        <p:txBody>
          <a:bodyPr vert="horz"/>
          <a:lstStyle>
            <a:lvl1pPr marL="0" indent="0" algn="l">
              <a:buFontTx/>
              <a:buNone/>
              <a:defRPr sz="2000" b="0" i="0" cap="all" baseline="0">
                <a:solidFill>
                  <a:srgbClr val="7F1426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dirty="0" smtClean="0"/>
              <a:t>Click to add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54505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Pages from template_backgrounds_1.pdf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7033"/>
            <a:ext cx="9144000" cy="6858000"/>
          </a:xfrm>
          <a:prstGeom prst="rect">
            <a:avLst/>
          </a:prstGeom>
        </p:spPr>
      </p:pic>
      <p:sp>
        <p:nvSpPr>
          <p:cNvPr id="11" name="Title 3"/>
          <p:cNvSpPr>
            <a:spLocks noGrp="1"/>
          </p:cNvSpPr>
          <p:nvPr>
            <p:ph type="title" hasCustomPrompt="1"/>
          </p:nvPr>
        </p:nvSpPr>
        <p:spPr>
          <a:xfrm>
            <a:off x="359502" y="3366867"/>
            <a:ext cx="2840135" cy="1456476"/>
          </a:xfrm>
          <a:prstGeom prst="rect">
            <a:avLst/>
          </a:prstGeom>
        </p:spPr>
        <p:txBody>
          <a:bodyPr vert="horz"/>
          <a:lstStyle>
            <a:lvl1pPr algn="ctr">
              <a:defRPr sz="2800" b="1" i="0" cap="all" baseline="0">
                <a:solidFill>
                  <a:schemeClr val="bg1"/>
                </a:solidFill>
                <a:latin typeface="Arial"/>
                <a:cs typeface="Tahoma Bold"/>
              </a:defRPr>
            </a:lvl1pPr>
          </a:lstStyle>
          <a:p>
            <a:r>
              <a:rPr lang="en-US" dirty="0" smtClean="0"/>
              <a:t>Click to edit Divider Slide Title</a:t>
            </a:r>
            <a:endParaRPr lang="en-US" dirty="0"/>
          </a:p>
        </p:txBody>
      </p:sp>
      <p:pic>
        <p:nvPicPr>
          <p:cNvPr id="6" name="Picture 5" descr="hdce_1line_rgb.eps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2613" y="6279887"/>
            <a:ext cx="3153776" cy="180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94166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ne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Pages from template_backgrounds-2.pdf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2" name="Title 3"/>
          <p:cNvSpPr>
            <a:spLocks noGrp="1"/>
          </p:cNvSpPr>
          <p:nvPr>
            <p:ph type="title" hasCustomPrompt="1"/>
          </p:nvPr>
        </p:nvSpPr>
        <p:spPr>
          <a:xfrm>
            <a:off x="359502" y="3366867"/>
            <a:ext cx="2840135" cy="1456476"/>
          </a:xfrm>
          <a:prstGeom prst="rect">
            <a:avLst/>
          </a:prstGeom>
        </p:spPr>
        <p:txBody>
          <a:bodyPr vert="horz"/>
          <a:lstStyle>
            <a:lvl1pPr algn="ctr">
              <a:defRPr sz="2800" b="1" i="0" cap="all" baseline="0">
                <a:solidFill>
                  <a:schemeClr val="bg1"/>
                </a:solidFill>
                <a:latin typeface="Arial"/>
                <a:cs typeface="Tahoma Bold"/>
              </a:defRPr>
            </a:lvl1pPr>
          </a:lstStyle>
          <a:p>
            <a:r>
              <a:rPr lang="en-US" dirty="0" smtClean="0"/>
              <a:t>Click to edit Divider Slide Title</a:t>
            </a:r>
            <a:endParaRPr lang="en-US" dirty="0"/>
          </a:p>
        </p:txBody>
      </p:sp>
      <p:pic>
        <p:nvPicPr>
          <p:cNvPr id="6" name="Picture 5" descr="hdce_1line_rgb.eps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2613" y="6279887"/>
            <a:ext cx="3153776" cy="180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381410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ne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ages from template_backgrounds.pdf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2" name="Title 3"/>
          <p:cNvSpPr>
            <a:spLocks noGrp="1"/>
          </p:cNvSpPr>
          <p:nvPr>
            <p:ph type="title" hasCustomPrompt="1"/>
          </p:nvPr>
        </p:nvSpPr>
        <p:spPr>
          <a:xfrm>
            <a:off x="359502" y="3366867"/>
            <a:ext cx="2840135" cy="1456476"/>
          </a:xfrm>
          <a:prstGeom prst="rect">
            <a:avLst/>
          </a:prstGeom>
        </p:spPr>
        <p:txBody>
          <a:bodyPr vert="horz"/>
          <a:lstStyle>
            <a:lvl1pPr algn="ctr">
              <a:defRPr sz="2800" b="1" i="0" cap="all" baseline="0">
                <a:solidFill>
                  <a:schemeClr val="bg1"/>
                </a:solidFill>
                <a:latin typeface="Arial"/>
                <a:cs typeface="Tahoma Bold"/>
              </a:defRPr>
            </a:lvl1pPr>
          </a:lstStyle>
          <a:p>
            <a:r>
              <a:rPr lang="en-US" dirty="0" smtClean="0"/>
              <a:t>Click to edit Divider Slide Title</a:t>
            </a:r>
            <a:endParaRPr lang="en-US" dirty="0"/>
          </a:p>
        </p:txBody>
      </p:sp>
      <p:pic>
        <p:nvPicPr>
          <p:cNvPr id="6" name="Picture 5" descr="hdce_1line_rgb.eps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2613" y="6279887"/>
            <a:ext cx="3153776" cy="180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078850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Slide G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CE_divider all_2879_1024x768.jpg"/>
          <p:cNvPicPr>
            <a:picLocks noChangeAspect="1"/>
          </p:cNvPicPr>
          <p:nvPr userDrawn="1"/>
        </p:nvPicPr>
        <p:blipFill rotWithShape="1">
          <a:blip r:embed="rId2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49" t="23016" r="18825" b="106"/>
          <a:stretch/>
        </p:blipFill>
        <p:spPr>
          <a:xfrm>
            <a:off x="0" y="0"/>
            <a:ext cx="9152208" cy="6873114"/>
          </a:xfrm>
          <a:prstGeom prst="rect">
            <a:avLst/>
          </a:prstGeom>
        </p:spPr>
      </p:pic>
      <p:pic>
        <p:nvPicPr>
          <p:cNvPr id="7" name="Picture 6" descr="template_backgrounds 4.pdf"/>
          <p:cNvPicPr>
            <a:picLocks noChangeAspect="1"/>
          </p:cNvPicPr>
          <p:nvPr userDrawn="1"/>
        </p:nvPicPr>
        <p:blipFill rotWithShape="1">
          <a:blip r:embed="rId3" cstate="email">
            <a:alphaModFix amt="8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1950" y="15123"/>
            <a:ext cx="9144000" cy="6858000"/>
          </a:xfrm>
          <a:prstGeom prst="rect">
            <a:avLst/>
          </a:prstGeom>
        </p:spPr>
      </p:pic>
      <p:sp>
        <p:nvSpPr>
          <p:cNvPr id="9" name="Title 3"/>
          <p:cNvSpPr>
            <a:spLocks noGrp="1"/>
          </p:cNvSpPr>
          <p:nvPr>
            <p:ph type="title" hasCustomPrompt="1"/>
          </p:nvPr>
        </p:nvSpPr>
        <p:spPr>
          <a:xfrm>
            <a:off x="359502" y="3366867"/>
            <a:ext cx="2840135" cy="1456476"/>
          </a:xfrm>
          <a:prstGeom prst="rect">
            <a:avLst/>
          </a:prstGeom>
        </p:spPr>
        <p:txBody>
          <a:bodyPr vert="horz"/>
          <a:lstStyle>
            <a:lvl1pPr algn="ctr">
              <a:defRPr sz="2800" b="1" i="0" cap="all" baseline="0">
                <a:solidFill>
                  <a:schemeClr val="bg1"/>
                </a:solidFill>
                <a:latin typeface="Arial"/>
                <a:cs typeface="Tahoma Bold"/>
              </a:defRPr>
            </a:lvl1pPr>
          </a:lstStyle>
          <a:p>
            <a:r>
              <a:rPr lang="en-US" dirty="0" smtClean="0"/>
              <a:t>Click to edit Divider Slide Title</a:t>
            </a:r>
            <a:endParaRPr lang="en-US" dirty="0"/>
          </a:p>
        </p:txBody>
      </p:sp>
      <p:pic>
        <p:nvPicPr>
          <p:cNvPr id="6" name="Picture 5" descr="hdce_1line_rgb.eps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2613" y="6279887"/>
            <a:ext cx="3153776" cy="180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418460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Slide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CE_divider all_2879_1024x768.jpg"/>
          <p:cNvPicPr>
            <a:picLocks noChangeAspect="1"/>
          </p:cNvPicPr>
          <p:nvPr userDrawn="1"/>
        </p:nvPicPr>
        <p:blipFill rotWithShape="1">
          <a:blip r:embed="rId2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49" t="23016" r="18825" b="106"/>
          <a:stretch/>
        </p:blipFill>
        <p:spPr>
          <a:xfrm>
            <a:off x="0" y="0"/>
            <a:ext cx="9152208" cy="6873114"/>
          </a:xfrm>
          <a:prstGeom prst="rect">
            <a:avLst/>
          </a:prstGeom>
        </p:spPr>
      </p:pic>
      <p:pic>
        <p:nvPicPr>
          <p:cNvPr id="8" name="Picture 7" descr="Pages from template_backgrounds.pdf"/>
          <p:cNvPicPr>
            <a:picLocks noChangeAspect="1"/>
          </p:cNvPicPr>
          <p:nvPr userDrawn="1"/>
        </p:nvPicPr>
        <p:blipFill>
          <a:blip r:embed="rId3">
            <a:alphaModFix amt="8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58" y="0"/>
            <a:ext cx="9144000" cy="6858000"/>
          </a:xfrm>
          <a:prstGeom prst="rect">
            <a:avLst/>
          </a:prstGeom>
        </p:spPr>
      </p:pic>
      <p:sp>
        <p:nvSpPr>
          <p:cNvPr id="9" name="Title 3"/>
          <p:cNvSpPr>
            <a:spLocks noGrp="1"/>
          </p:cNvSpPr>
          <p:nvPr>
            <p:ph type="title" hasCustomPrompt="1"/>
          </p:nvPr>
        </p:nvSpPr>
        <p:spPr>
          <a:xfrm>
            <a:off x="359502" y="3366867"/>
            <a:ext cx="2840135" cy="1456476"/>
          </a:xfrm>
          <a:prstGeom prst="rect">
            <a:avLst/>
          </a:prstGeom>
        </p:spPr>
        <p:txBody>
          <a:bodyPr vert="horz"/>
          <a:lstStyle>
            <a:lvl1pPr algn="ctr">
              <a:defRPr sz="2800" b="1" i="0" cap="all" baseline="0">
                <a:solidFill>
                  <a:schemeClr val="bg1"/>
                </a:solidFill>
                <a:latin typeface="Arial"/>
                <a:cs typeface="Tahoma Bold"/>
              </a:defRPr>
            </a:lvl1pPr>
          </a:lstStyle>
          <a:p>
            <a:r>
              <a:rPr lang="en-US" dirty="0" smtClean="0"/>
              <a:t>Click to edit Divider Slide Title</a:t>
            </a:r>
            <a:endParaRPr lang="en-US" dirty="0"/>
          </a:p>
        </p:txBody>
      </p:sp>
      <p:pic>
        <p:nvPicPr>
          <p:cNvPr id="6" name="Picture 5" descr="hdce_1line_rgb.eps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2613" y="6279887"/>
            <a:ext cx="3153776" cy="180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030114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Slide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CE_divider all_2879_1024x768.jpg"/>
          <p:cNvPicPr>
            <a:picLocks noChangeAspect="1"/>
          </p:cNvPicPr>
          <p:nvPr userDrawn="1"/>
        </p:nvPicPr>
        <p:blipFill rotWithShape="1">
          <a:blip r:embed="rId2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49" t="23016" r="18825" b="106"/>
          <a:stretch/>
        </p:blipFill>
        <p:spPr>
          <a:xfrm>
            <a:off x="0" y="0"/>
            <a:ext cx="9152208" cy="6873114"/>
          </a:xfrm>
          <a:prstGeom prst="rect">
            <a:avLst/>
          </a:prstGeom>
        </p:spPr>
      </p:pic>
      <p:pic>
        <p:nvPicPr>
          <p:cNvPr id="8" name="Picture 7" descr="Pages from template_backgrounds-2.pdf"/>
          <p:cNvPicPr>
            <a:picLocks noChangeAspect="1"/>
          </p:cNvPicPr>
          <p:nvPr userDrawn="1"/>
        </p:nvPicPr>
        <p:blipFill>
          <a:blip r:embed="rId3">
            <a:alphaModFix amt="8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9" name="Title 3"/>
          <p:cNvSpPr>
            <a:spLocks noGrp="1"/>
          </p:cNvSpPr>
          <p:nvPr>
            <p:ph type="title" hasCustomPrompt="1"/>
          </p:nvPr>
        </p:nvSpPr>
        <p:spPr>
          <a:xfrm>
            <a:off x="359502" y="3366867"/>
            <a:ext cx="2840135" cy="1456476"/>
          </a:xfrm>
          <a:prstGeom prst="rect">
            <a:avLst/>
          </a:prstGeom>
        </p:spPr>
        <p:txBody>
          <a:bodyPr vert="horz"/>
          <a:lstStyle>
            <a:lvl1pPr algn="ctr">
              <a:defRPr sz="2800" b="1" i="0" cap="all" baseline="0">
                <a:solidFill>
                  <a:schemeClr val="bg1"/>
                </a:solidFill>
                <a:latin typeface="Arial"/>
                <a:cs typeface="Tahoma Bold"/>
              </a:defRPr>
            </a:lvl1pPr>
          </a:lstStyle>
          <a:p>
            <a:r>
              <a:rPr lang="en-US" dirty="0" smtClean="0"/>
              <a:t>Click to edit Divider Slide Title</a:t>
            </a:r>
            <a:endParaRPr lang="en-US" dirty="0"/>
          </a:p>
        </p:txBody>
      </p:sp>
      <p:pic>
        <p:nvPicPr>
          <p:cNvPr id="6" name="Picture 5" descr="hdce_1line_rgb.eps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2613" y="6279887"/>
            <a:ext cx="3153776" cy="180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030114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Slide Gold - N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template_backgrounds 4.pdf"/>
          <p:cNvPicPr>
            <a:picLocks noChangeAspect="1"/>
          </p:cNvPicPr>
          <p:nvPr userDrawn="1"/>
        </p:nvPicPr>
        <p:blipFill rotWithShape="1">
          <a:blip r:embed="rId2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0797" y="26072"/>
            <a:ext cx="9144000" cy="6858000"/>
          </a:xfrm>
          <a:prstGeom prst="rect">
            <a:avLst/>
          </a:prstGeom>
        </p:spPr>
      </p:pic>
      <p:sp>
        <p:nvSpPr>
          <p:cNvPr id="9" name="Title 3"/>
          <p:cNvSpPr>
            <a:spLocks noGrp="1"/>
          </p:cNvSpPr>
          <p:nvPr>
            <p:ph type="title" hasCustomPrompt="1"/>
          </p:nvPr>
        </p:nvSpPr>
        <p:spPr>
          <a:xfrm>
            <a:off x="359502" y="3366867"/>
            <a:ext cx="2840135" cy="1456476"/>
          </a:xfrm>
          <a:prstGeom prst="rect">
            <a:avLst/>
          </a:prstGeom>
        </p:spPr>
        <p:txBody>
          <a:bodyPr vert="horz"/>
          <a:lstStyle>
            <a:lvl1pPr algn="ctr">
              <a:defRPr sz="2800" b="1" i="0" cap="all" baseline="0">
                <a:solidFill>
                  <a:schemeClr val="bg1"/>
                </a:solidFill>
                <a:latin typeface="Arial"/>
                <a:cs typeface="Tahoma Bold"/>
              </a:defRPr>
            </a:lvl1pPr>
          </a:lstStyle>
          <a:p>
            <a:r>
              <a:rPr lang="en-US" dirty="0" smtClean="0"/>
              <a:t>Click to edit Divider Slide Title</a:t>
            </a:r>
            <a:endParaRPr lang="en-US" dirty="0"/>
          </a:p>
        </p:txBody>
      </p:sp>
      <p:pic>
        <p:nvPicPr>
          <p:cNvPr id="6" name="Picture 5" descr="hdce_1line_rgb.eps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2613" y="6279887"/>
            <a:ext cx="3153776" cy="180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445918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Slide Red - N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ages from template_backgrounds.pdf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9" name="Title 3"/>
          <p:cNvSpPr>
            <a:spLocks noGrp="1"/>
          </p:cNvSpPr>
          <p:nvPr>
            <p:ph type="title" hasCustomPrompt="1"/>
          </p:nvPr>
        </p:nvSpPr>
        <p:spPr>
          <a:xfrm>
            <a:off x="359502" y="3366867"/>
            <a:ext cx="2840135" cy="1456476"/>
          </a:xfrm>
          <a:prstGeom prst="rect">
            <a:avLst/>
          </a:prstGeom>
        </p:spPr>
        <p:txBody>
          <a:bodyPr vert="horz"/>
          <a:lstStyle>
            <a:lvl1pPr algn="ctr">
              <a:defRPr sz="2800" b="1" i="0" cap="all" baseline="0">
                <a:solidFill>
                  <a:schemeClr val="bg1"/>
                </a:solidFill>
                <a:latin typeface="Arial"/>
                <a:cs typeface="Tahoma Bold"/>
              </a:defRPr>
            </a:lvl1pPr>
          </a:lstStyle>
          <a:p>
            <a:r>
              <a:rPr lang="en-US" dirty="0" smtClean="0"/>
              <a:t>Click to edit Divider Slide Title</a:t>
            </a:r>
            <a:endParaRPr lang="en-US" dirty="0"/>
          </a:p>
        </p:txBody>
      </p:sp>
      <p:pic>
        <p:nvPicPr>
          <p:cNvPr id="6" name="Picture 5" descr="hdce_1line_rgb.eps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2613" y="6279887"/>
            <a:ext cx="3153776" cy="180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660813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Slide Blue - N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ages from template_backgrounds-2.pdf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0156"/>
            <a:ext cx="9144000" cy="6858000"/>
          </a:xfrm>
          <a:prstGeom prst="rect">
            <a:avLst/>
          </a:prstGeom>
        </p:spPr>
      </p:pic>
      <p:sp>
        <p:nvSpPr>
          <p:cNvPr id="9" name="Title 3"/>
          <p:cNvSpPr>
            <a:spLocks noGrp="1"/>
          </p:cNvSpPr>
          <p:nvPr>
            <p:ph type="title" hasCustomPrompt="1"/>
          </p:nvPr>
        </p:nvSpPr>
        <p:spPr>
          <a:xfrm>
            <a:off x="359502" y="3366867"/>
            <a:ext cx="2840135" cy="1456476"/>
          </a:xfrm>
          <a:prstGeom prst="rect">
            <a:avLst/>
          </a:prstGeom>
        </p:spPr>
        <p:txBody>
          <a:bodyPr vert="horz"/>
          <a:lstStyle>
            <a:lvl1pPr algn="ctr">
              <a:defRPr sz="2800" b="1" i="0" cap="all" baseline="0">
                <a:solidFill>
                  <a:schemeClr val="bg1"/>
                </a:solidFill>
                <a:latin typeface="Arial"/>
                <a:cs typeface="Tahoma Bold"/>
              </a:defRPr>
            </a:lvl1pPr>
          </a:lstStyle>
          <a:p>
            <a:r>
              <a:rPr lang="en-US" dirty="0" smtClean="0"/>
              <a:t>Click to edit Divider Slide Title</a:t>
            </a:r>
            <a:endParaRPr lang="en-US" dirty="0"/>
          </a:p>
        </p:txBody>
      </p:sp>
      <p:pic>
        <p:nvPicPr>
          <p:cNvPr id="6" name="Picture 5" descr="hdce_1line_rgb.eps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2613" y="6279887"/>
            <a:ext cx="3153776" cy="180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643683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Slide Gold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DCE_divider all_2879_1024x768.jpg"/>
          <p:cNvPicPr>
            <a:picLocks noChangeAspect="1"/>
          </p:cNvPicPr>
          <p:nvPr userDrawn="1"/>
        </p:nvPicPr>
        <p:blipFill rotWithShape="1">
          <a:blip r:embed="rId2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49" t="23016" r="18825" b="106"/>
          <a:stretch/>
        </p:blipFill>
        <p:spPr>
          <a:xfrm>
            <a:off x="0" y="0"/>
            <a:ext cx="9152208" cy="6873114"/>
          </a:xfrm>
          <a:prstGeom prst="rect">
            <a:avLst/>
          </a:prstGeom>
        </p:spPr>
      </p:pic>
      <p:sp>
        <p:nvSpPr>
          <p:cNvPr id="9" name="Rectangle 8"/>
          <p:cNvSpPr/>
          <p:nvPr userDrawn="1"/>
        </p:nvSpPr>
        <p:spPr>
          <a:xfrm>
            <a:off x="0" y="4505856"/>
            <a:ext cx="9144000" cy="757083"/>
          </a:xfrm>
          <a:prstGeom prst="rect">
            <a:avLst/>
          </a:prstGeom>
          <a:solidFill>
            <a:srgbClr val="AA7F28">
              <a:alpha val="80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Title 3"/>
          <p:cNvSpPr>
            <a:spLocks noGrp="1"/>
          </p:cNvSpPr>
          <p:nvPr>
            <p:ph type="title" hasCustomPrompt="1"/>
          </p:nvPr>
        </p:nvSpPr>
        <p:spPr>
          <a:xfrm>
            <a:off x="2278290" y="4640178"/>
            <a:ext cx="5258181" cy="537284"/>
          </a:xfrm>
          <a:prstGeom prst="rect">
            <a:avLst/>
          </a:prstGeom>
        </p:spPr>
        <p:txBody>
          <a:bodyPr vert="horz"/>
          <a:lstStyle>
            <a:lvl1pPr algn="ctr">
              <a:defRPr sz="2000" b="1" i="0" cap="all" baseline="0">
                <a:solidFill>
                  <a:schemeClr val="bg1"/>
                </a:solidFill>
                <a:latin typeface="Arial"/>
                <a:cs typeface="Tahoma Bold"/>
              </a:defRPr>
            </a:lvl1pPr>
          </a:lstStyle>
          <a:p>
            <a:r>
              <a:rPr lang="en-US" dirty="0" smtClean="0"/>
              <a:t>Click to edit Divider Slide Title</a:t>
            </a:r>
            <a:endParaRPr lang="en-US" dirty="0"/>
          </a:p>
        </p:txBody>
      </p:sp>
      <p:pic>
        <p:nvPicPr>
          <p:cNvPr id="8" name="Picture 7" descr="hdce_1line_rgb.eps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2613" y="6279887"/>
            <a:ext cx="3153776" cy="180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86042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 userDrawn="1"/>
        </p:nvPicPr>
        <p:blipFill rotWithShape="1">
          <a:blip r:embed="rId2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298"/>
          <a:stretch/>
        </p:blipFill>
        <p:spPr>
          <a:xfrm>
            <a:off x="0" y="0"/>
            <a:ext cx="9144000" cy="5468223"/>
          </a:xfrm>
          <a:prstGeom prst="rect">
            <a:avLst/>
          </a:prstGeom>
        </p:spPr>
      </p:pic>
      <p:sp>
        <p:nvSpPr>
          <p:cNvPr id="9" name="Rectangle 8"/>
          <p:cNvSpPr/>
          <p:nvPr userDrawn="1"/>
        </p:nvSpPr>
        <p:spPr>
          <a:xfrm>
            <a:off x="0" y="4884398"/>
            <a:ext cx="9144000" cy="610548"/>
          </a:xfrm>
          <a:prstGeom prst="rect">
            <a:avLst/>
          </a:prstGeom>
          <a:solidFill>
            <a:srgbClr val="3D649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Title 1"/>
          <p:cNvSpPr>
            <a:spLocks noGrp="1"/>
          </p:cNvSpPr>
          <p:nvPr>
            <p:ph type="title" hasCustomPrompt="1"/>
          </p:nvPr>
        </p:nvSpPr>
        <p:spPr>
          <a:xfrm>
            <a:off x="520568" y="4884398"/>
            <a:ext cx="5475697" cy="583825"/>
          </a:xfrm>
          <a:prstGeom prst="rect">
            <a:avLst/>
          </a:prstGeom>
        </p:spPr>
        <p:txBody>
          <a:bodyPr/>
          <a:lstStyle>
            <a:lvl1pPr algn="l">
              <a:defRPr sz="3500" b="0" i="0" cap="all">
                <a:solidFill>
                  <a:schemeClr val="bg1"/>
                </a:solidFill>
                <a:latin typeface="Arial"/>
                <a:cs typeface="Tahoma"/>
              </a:defRPr>
            </a:lvl1pPr>
          </a:lstStyle>
          <a:p>
            <a:r>
              <a:rPr lang="en-US" dirty="0" smtClean="0"/>
              <a:t>Click to edit title</a:t>
            </a:r>
            <a:endParaRPr lang="en-US" dirty="0"/>
          </a:p>
        </p:txBody>
      </p:sp>
      <p:sp>
        <p:nvSpPr>
          <p:cNvPr id="11" name="Rectangle 10"/>
          <p:cNvSpPr/>
          <p:nvPr userDrawn="1"/>
        </p:nvSpPr>
        <p:spPr>
          <a:xfrm>
            <a:off x="0" y="5494946"/>
            <a:ext cx="9144000" cy="378543"/>
          </a:xfrm>
          <a:prstGeom prst="rect">
            <a:avLst/>
          </a:prstGeom>
          <a:solidFill>
            <a:srgbClr val="DFE0E1">
              <a:alpha val="76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Text Placeholder 16"/>
          <p:cNvSpPr>
            <a:spLocks noGrp="1"/>
          </p:cNvSpPr>
          <p:nvPr>
            <p:ph type="body" sz="quarter" idx="10" hasCustomPrompt="1"/>
          </p:nvPr>
        </p:nvSpPr>
        <p:spPr>
          <a:xfrm>
            <a:off x="520569" y="5478971"/>
            <a:ext cx="3762375" cy="496888"/>
          </a:xfrm>
          <a:prstGeom prst="rect">
            <a:avLst/>
          </a:prstGeom>
        </p:spPr>
        <p:txBody>
          <a:bodyPr vert="horz"/>
          <a:lstStyle>
            <a:lvl1pPr marL="0" indent="0" algn="l">
              <a:buFontTx/>
              <a:buNone/>
              <a:defRPr sz="2000" b="0" i="0" cap="all" baseline="0">
                <a:solidFill>
                  <a:srgbClr val="3D649E"/>
                </a:solidFill>
                <a:latin typeface="Arial"/>
                <a:cs typeface="Tahoma"/>
              </a:defRPr>
            </a:lvl1pPr>
          </a:lstStyle>
          <a:p>
            <a:pPr lvl="0"/>
            <a:r>
              <a:rPr lang="en-US" dirty="0" smtClean="0"/>
              <a:t>Click to add subtitle</a:t>
            </a:r>
            <a:endParaRPr lang="en-US" dirty="0"/>
          </a:p>
        </p:txBody>
      </p:sp>
      <p:pic>
        <p:nvPicPr>
          <p:cNvPr id="8" name="Picture 7" descr="hdce_1line_rgb.eps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336" y="6098186"/>
            <a:ext cx="8012661" cy="458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517963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slide Blu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CE_divider all_2879_1024x768.jpg"/>
          <p:cNvPicPr>
            <a:picLocks noChangeAspect="1"/>
          </p:cNvPicPr>
          <p:nvPr userDrawn="1"/>
        </p:nvPicPr>
        <p:blipFill rotWithShape="1">
          <a:blip r:embed="rId2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49" t="23016" r="18825" b="106"/>
          <a:stretch/>
        </p:blipFill>
        <p:spPr>
          <a:xfrm>
            <a:off x="0" y="0"/>
            <a:ext cx="9152208" cy="6873114"/>
          </a:xfrm>
          <a:prstGeom prst="rect">
            <a:avLst/>
          </a:prstGeom>
        </p:spPr>
      </p:pic>
      <p:sp>
        <p:nvSpPr>
          <p:cNvPr id="11" name="Rectangle 10"/>
          <p:cNvSpPr/>
          <p:nvPr userDrawn="1"/>
        </p:nvSpPr>
        <p:spPr>
          <a:xfrm>
            <a:off x="0" y="4505856"/>
            <a:ext cx="9152208" cy="757083"/>
          </a:xfrm>
          <a:prstGeom prst="rect">
            <a:avLst/>
          </a:prstGeom>
          <a:solidFill>
            <a:srgbClr val="3D649E">
              <a:alpha val="80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Title 3"/>
          <p:cNvSpPr>
            <a:spLocks noGrp="1"/>
          </p:cNvSpPr>
          <p:nvPr>
            <p:ph type="title" hasCustomPrompt="1"/>
          </p:nvPr>
        </p:nvSpPr>
        <p:spPr>
          <a:xfrm>
            <a:off x="2278290" y="4640178"/>
            <a:ext cx="5258181" cy="537284"/>
          </a:xfrm>
          <a:prstGeom prst="rect">
            <a:avLst/>
          </a:prstGeom>
        </p:spPr>
        <p:txBody>
          <a:bodyPr vert="horz"/>
          <a:lstStyle>
            <a:lvl1pPr algn="ctr">
              <a:defRPr sz="2000" b="1" i="0" cap="all" baseline="0">
                <a:solidFill>
                  <a:schemeClr val="bg1"/>
                </a:solidFill>
                <a:latin typeface="Arial"/>
                <a:cs typeface="Tahoma Bold"/>
              </a:defRPr>
            </a:lvl1pPr>
          </a:lstStyle>
          <a:p>
            <a:r>
              <a:rPr lang="en-US" dirty="0" smtClean="0"/>
              <a:t>Click to edit Divider Slide Title</a:t>
            </a:r>
            <a:endParaRPr lang="en-US" dirty="0"/>
          </a:p>
        </p:txBody>
      </p:sp>
      <p:pic>
        <p:nvPicPr>
          <p:cNvPr id="8" name="Picture 7" descr="hdce_1line_rgb.eps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2613" y="6279887"/>
            <a:ext cx="3153776" cy="180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993390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Slide Red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DCE_divider all_2879_1024x768.jpg"/>
          <p:cNvPicPr>
            <a:picLocks noChangeAspect="1"/>
          </p:cNvPicPr>
          <p:nvPr userDrawn="1"/>
        </p:nvPicPr>
        <p:blipFill rotWithShape="1">
          <a:blip r:embed="rId2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49" t="23016" r="18825" b="106"/>
          <a:stretch/>
        </p:blipFill>
        <p:spPr>
          <a:xfrm>
            <a:off x="0" y="0"/>
            <a:ext cx="9152208" cy="6873114"/>
          </a:xfrm>
          <a:prstGeom prst="rect">
            <a:avLst/>
          </a:prstGeom>
        </p:spPr>
      </p:pic>
      <p:sp>
        <p:nvSpPr>
          <p:cNvPr id="15" name="Rectangle 14"/>
          <p:cNvSpPr/>
          <p:nvPr userDrawn="1"/>
        </p:nvSpPr>
        <p:spPr>
          <a:xfrm>
            <a:off x="0" y="4505856"/>
            <a:ext cx="9144000" cy="757083"/>
          </a:xfrm>
          <a:prstGeom prst="rect">
            <a:avLst/>
          </a:prstGeom>
          <a:solidFill>
            <a:srgbClr val="7F1426">
              <a:alpha val="80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Title 3"/>
          <p:cNvSpPr>
            <a:spLocks noGrp="1"/>
          </p:cNvSpPr>
          <p:nvPr>
            <p:ph type="title" hasCustomPrompt="1"/>
          </p:nvPr>
        </p:nvSpPr>
        <p:spPr>
          <a:xfrm>
            <a:off x="2278290" y="4640178"/>
            <a:ext cx="5258181" cy="537284"/>
          </a:xfrm>
          <a:prstGeom prst="rect">
            <a:avLst/>
          </a:prstGeom>
        </p:spPr>
        <p:txBody>
          <a:bodyPr vert="horz"/>
          <a:lstStyle>
            <a:lvl1pPr algn="ctr">
              <a:defRPr sz="2000" b="1" i="0" cap="all" baseline="0">
                <a:solidFill>
                  <a:schemeClr val="bg1"/>
                </a:solidFill>
                <a:latin typeface="Arial"/>
                <a:cs typeface="Tahoma Bold"/>
              </a:defRPr>
            </a:lvl1pPr>
          </a:lstStyle>
          <a:p>
            <a:r>
              <a:rPr lang="en-US" dirty="0" smtClean="0"/>
              <a:t>Click to edit Divider Slide Title</a:t>
            </a:r>
            <a:endParaRPr lang="en-US" dirty="0"/>
          </a:p>
        </p:txBody>
      </p:sp>
      <p:pic>
        <p:nvPicPr>
          <p:cNvPr id="7" name="Picture 6" descr="hdce_1line_rgb.eps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2613" y="6279887"/>
            <a:ext cx="3153776" cy="180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159910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Slide Gold 2 - N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4505856"/>
            <a:ext cx="9144000" cy="757083"/>
          </a:xfrm>
          <a:prstGeom prst="rect">
            <a:avLst/>
          </a:prstGeom>
          <a:solidFill>
            <a:srgbClr val="AA7F2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Rectangle 3"/>
          <p:cNvSpPr/>
          <p:nvPr userDrawn="1"/>
        </p:nvSpPr>
        <p:spPr>
          <a:xfrm>
            <a:off x="0" y="0"/>
            <a:ext cx="9144000" cy="4505856"/>
          </a:xfrm>
          <a:prstGeom prst="rect">
            <a:avLst/>
          </a:prstGeom>
          <a:solidFill>
            <a:srgbClr val="DFE0E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DCE2E4"/>
              </a:solidFill>
            </a:endParaRPr>
          </a:p>
        </p:txBody>
      </p:sp>
      <p:sp>
        <p:nvSpPr>
          <p:cNvPr id="14" name="Title 3"/>
          <p:cNvSpPr>
            <a:spLocks noGrp="1"/>
          </p:cNvSpPr>
          <p:nvPr>
            <p:ph type="title" hasCustomPrompt="1"/>
          </p:nvPr>
        </p:nvSpPr>
        <p:spPr>
          <a:xfrm>
            <a:off x="2278290" y="4640178"/>
            <a:ext cx="5258181" cy="537284"/>
          </a:xfrm>
          <a:prstGeom prst="rect">
            <a:avLst/>
          </a:prstGeom>
        </p:spPr>
        <p:txBody>
          <a:bodyPr vert="horz"/>
          <a:lstStyle>
            <a:lvl1pPr algn="ctr">
              <a:defRPr sz="2000" b="1" i="0" cap="all" baseline="0">
                <a:solidFill>
                  <a:schemeClr val="bg1"/>
                </a:solidFill>
                <a:latin typeface="Arial"/>
                <a:cs typeface="Tahoma Bold"/>
              </a:defRPr>
            </a:lvl1pPr>
          </a:lstStyle>
          <a:p>
            <a:r>
              <a:rPr lang="en-US" dirty="0" smtClean="0"/>
              <a:t>Click to edit Divider Slide Title</a:t>
            </a:r>
            <a:endParaRPr lang="en-US" dirty="0"/>
          </a:p>
        </p:txBody>
      </p:sp>
      <p:pic>
        <p:nvPicPr>
          <p:cNvPr id="7" name="Picture 6" descr="hdce_1line_rgb.eps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2613" y="6279887"/>
            <a:ext cx="3153776" cy="180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200661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Slide Blue 2 - N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4505856"/>
            <a:ext cx="9144000" cy="757083"/>
          </a:xfrm>
          <a:prstGeom prst="rect">
            <a:avLst/>
          </a:prstGeom>
          <a:solidFill>
            <a:schemeClr val="accent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Rectangle 3"/>
          <p:cNvSpPr/>
          <p:nvPr userDrawn="1"/>
        </p:nvSpPr>
        <p:spPr>
          <a:xfrm>
            <a:off x="0" y="0"/>
            <a:ext cx="9144000" cy="4505856"/>
          </a:xfrm>
          <a:prstGeom prst="rect">
            <a:avLst/>
          </a:prstGeom>
          <a:solidFill>
            <a:srgbClr val="DFE0E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DCE2E4"/>
              </a:solidFill>
            </a:endParaRPr>
          </a:p>
        </p:txBody>
      </p:sp>
      <p:sp>
        <p:nvSpPr>
          <p:cNvPr id="14" name="Title 3"/>
          <p:cNvSpPr>
            <a:spLocks noGrp="1"/>
          </p:cNvSpPr>
          <p:nvPr>
            <p:ph type="title" hasCustomPrompt="1"/>
          </p:nvPr>
        </p:nvSpPr>
        <p:spPr>
          <a:xfrm>
            <a:off x="2278290" y="4640178"/>
            <a:ext cx="5258181" cy="537284"/>
          </a:xfrm>
          <a:prstGeom prst="rect">
            <a:avLst/>
          </a:prstGeom>
        </p:spPr>
        <p:txBody>
          <a:bodyPr vert="horz"/>
          <a:lstStyle>
            <a:lvl1pPr algn="ctr">
              <a:defRPr sz="2000" b="1" i="0" cap="all" baseline="0">
                <a:solidFill>
                  <a:schemeClr val="bg1"/>
                </a:solidFill>
                <a:latin typeface="Arial"/>
                <a:cs typeface="Tahoma Bold"/>
              </a:defRPr>
            </a:lvl1pPr>
          </a:lstStyle>
          <a:p>
            <a:r>
              <a:rPr lang="en-US" dirty="0" smtClean="0"/>
              <a:t>Click to edit Divider Slide Title</a:t>
            </a:r>
            <a:endParaRPr lang="en-US" dirty="0"/>
          </a:p>
        </p:txBody>
      </p:sp>
      <p:pic>
        <p:nvPicPr>
          <p:cNvPr id="7" name="Picture 6" descr="hdce_1line_rgb.eps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2613" y="6279887"/>
            <a:ext cx="3153776" cy="180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502770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Slide Red 2 - N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4505856"/>
            <a:ext cx="9144000" cy="757083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Rectangle 3"/>
          <p:cNvSpPr/>
          <p:nvPr userDrawn="1"/>
        </p:nvSpPr>
        <p:spPr>
          <a:xfrm>
            <a:off x="0" y="0"/>
            <a:ext cx="9144000" cy="4505856"/>
          </a:xfrm>
          <a:prstGeom prst="rect">
            <a:avLst/>
          </a:prstGeom>
          <a:solidFill>
            <a:srgbClr val="DFE0E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DCE2E4"/>
              </a:solidFill>
            </a:endParaRPr>
          </a:p>
        </p:txBody>
      </p:sp>
      <p:sp>
        <p:nvSpPr>
          <p:cNvPr id="14" name="Title 3"/>
          <p:cNvSpPr>
            <a:spLocks noGrp="1"/>
          </p:cNvSpPr>
          <p:nvPr>
            <p:ph type="title" hasCustomPrompt="1"/>
          </p:nvPr>
        </p:nvSpPr>
        <p:spPr>
          <a:xfrm>
            <a:off x="2278290" y="4640178"/>
            <a:ext cx="5258181" cy="537284"/>
          </a:xfrm>
          <a:prstGeom prst="rect">
            <a:avLst/>
          </a:prstGeom>
        </p:spPr>
        <p:txBody>
          <a:bodyPr vert="horz"/>
          <a:lstStyle>
            <a:lvl1pPr algn="ctr">
              <a:defRPr sz="2000" b="1" i="0" cap="all" baseline="0">
                <a:solidFill>
                  <a:schemeClr val="bg1"/>
                </a:solidFill>
                <a:latin typeface="Arial"/>
                <a:cs typeface="Tahoma Bold"/>
              </a:defRPr>
            </a:lvl1pPr>
          </a:lstStyle>
          <a:p>
            <a:r>
              <a:rPr lang="en-US" dirty="0" smtClean="0"/>
              <a:t>Click to edit Divider Slide Title</a:t>
            </a:r>
            <a:endParaRPr lang="en-US" dirty="0"/>
          </a:p>
        </p:txBody>
      </p:sp>
      <p:pic>
        <p:nvPicPr>
          <p:cNvPr id="7" name="Picture 6" descr="hdce_1line_rgb.eps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2613" y="6279887"/>
            <a:ext cx="3153776" cy="180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525242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Gold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template_backgrounds 23.pdf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7" name="Picture Placeholder 4"/>
          <p:cNvSpPr>
            <a:spLocks noGrp="1"/>
          </p:cNvSpPr>
          <p:nvPr>
            <p:ph type="pic" sz="quarter" idx="11"/>
          </p:nvPr>
        </p:nvSpPr>
        <p:spPr>
          <a:xfrm>
            <a:off x="232034" y="2429985"/>
            <a:ext cx="4274325" cy="3516770"/>
          </a:xfrm>
          <a:prstGeom prst="rect">
            <a:avLst/>
          </a:prstGeom>
        </p:spPr>
        <p:txBody>
          <a:bodyPr vert="horz"/>
          <a:lstStyle>
            <a:lvl1pPr>
              <a:defRPr sz="1200">
                <a:latin typeface="Arial"/>
              </a:defRPr>
            </a:lvl1pPr>
          </a:lstStyle>
          <a:p>
            <a:r>
              <a:rPr lang="en-US" dirty="0" smtClean="0"/>
              <a:t>Drag picture to placeholder or click icon to add</a:t>
            </a:r>
            <a:endParaRPr lang="en-US" dirty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4652903" y="598339"/>
            <a:ext cx="4079389" cy="5348416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800" b="0" i="0">
                <a:solidFill>
                  <a:srgbClr val="1A1F30"/>
                </a:solidFill>
                <a:latin typeface="Arial"/>
                <a:cs typeface="Arial"/>
              </a:defRPr>
            </a:lvl1pPr>
            <a:lvl2pPr>
              <a:defRPr b="0" i="0">
                <a:latin typeface="Arial"/>
                <a:cs typeface="Calibri Light"/>
              </a:defRPr>
            </a:lvl2pPr>
            <a:lvl3pPr>
              <a:defRPr b="0" i="0">
                <a:latin typeface="Arial"/>
                <a:cs typeface="Garamond"/>
              </a:defRPr>
            </a:lvl3pPr>
            <a:lvl4pPr>
              <a:defRPr>
                <a:latin typeface="Garamond"/>
                <a:cs typeface="Garamond"/>
              </a:defRPr>
            </a:lvl4pPr>
            <a:lvl5pPr>
              <a:defRPr>
                <a:latin typeface="Garamond"/>
                <a:cs typeface="Garamond"/>
              </a:defRPr>
            </a:lvl5pPr>
          </a:lstStyle>
          <a:p>
            <a:pPr lvl="0"/>
            <a:r>
              <a:rPr lang="en-US" sz="1400" dirty="0" smtClean="0"/>
              <a:t>Bullet level 1 Arial 14 </a:t>
            </a:r>
            <a:r>
              <a:rPr lang="en-US" sz="1400" dirty="0" err="1" smtClean="0"/>
              <a:t>pt</a:t>
            </a:r>
            <a:endParaRPr lang="en-US" sz="1400" dirty="0" smtClean="0"/>
          </a:p>
          <a:p>
            <a:pPr lvl="1"/>
            <a:r>
              <a:rPr lang="en-US" sz="1200" dirty="0" smtClean="0"/>
              <a:t>Bullet level 2 Arial 12 </a:t>
            </a:r>
            <a:r>
              <a:rPr lang="en-US" sz="1200" dirty="0" err="1" smtClean="0"/>
              <a:t>pt</a:t>
            </a:r>
            <a:endParaRPr lang="en-US" sz="1200" dirty="0" smtClean="0"/>
          </a:p>
          <a:p>
            <a:pPr lvl="2"/>
            <a:r>
              <a:rPr lang="en-US" sz="1100" dirty="0" smtClean="0">
                <a:latin typeface="Arial"/>
                <a:cs typeface="Arial"/>
              </a:rPr>
              <a:t>Bullet level 3 Arial 11 </a:t>
            </a:r>
            <a:r>
              <a:rPr lang="en-US" sz="1100" dirty="0" err="1" smtClean="0">
                <a:latin typeface="Arial"/>
                <a:cs typeface="Arial"/>
              </a:rPr>
              <a:t>pt</a:t>
            </a:r>
            <a:endParaRPr lang="en-US" dirty="0" smtClean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16" hasCustomPrompt="1"/>
          </p:nvPr>
        </p:nvSpPr>
        <p:spPr>
          <a:xfrm>
            <a:off x="930665" y="459111"/>
            <a:ext cx="2772208" cy="908845"/>
          </a:xfrm>
          <a:prstGeom prst="rect">
            <a:avLst/>
          </a:prstGeom>
        </p:spPr>
        <p:txBody>
          <a:bodyPr vert="horz"/>
          <a:lstStyle>
            <a:lvl1pPr marL="0" indent="0" algn="ctr">
              <a:buNone/>
              <a:defRPr sz="2400" b="1" i="0" baseline="0">
                <a:solidFill>
                  <a:srgbClr val="AA7F28"/>
                </a:solidFill>
                <a:latin typeface="Arial"/>
                <a:cs typeface="Calibri"/>
              </a:defRPr>
            </a:lvl1pPr>
          </a:lstStyle>
          <a:p>
            <a:pPr lvl="0"/>
            <a:r>
              <a:rPr lang="en-US" dirty="0" smtClean="0"/>
              <a:t>CONTENT TITLE</a:t>
            </a:r>
            <a:endParaRPr lang="en-US" dirty="0"/>
          </a:p>
        </p:txBody>
      </p:sp>
      <p:pic>
        <p:nvPicPr>
          <p:cNvPr id="11" name="Picture 10" descr="hdce_1line_rgb.eps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2613" y="6279887"/>
            <a:ext cx="3153776" cy="180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92056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Red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template_backgrounds 21.pdf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7" name="Picture Placeholder 4"/>
          <p:cNvSpPr>
            <a:spLocks noGrp="1"/>
          </p:cNvSpPr>
          <p:nvPr>
            <p:ph type="pic" sz="quarter" idx="11"/>
          </p:nvPr>
        </p:nvSpPr>
        <p:spPr>
          <a:xfrm>
            <a:off x="232034" y="2429985"/>
            <a:ext cx="4274325" cy="3516770"/>
          </a:xfrm>
          <a:prstGeom prst="rect">
            <a:avLst/>
          </a:prstGeom>
        </p:spPr>
        <p:txBody>
          <a:bodyPr vert="horz"/>
          <a:lstStyle>
            <a:lvl1pPr>
              <a:defRPr sz="1200">
                <a:latin typeface="Arial"/>
              </a:defRPr>
            </a:lvl1pPr>
          </a:lstStyle>
          <a:p>
            <a:r>
              <a:rPr lang="en-US" dirty="0" smtClean="0"/>
              <a:t>Drag picture to placeholder or click icon to add</a:t>
            </a:r>
            <a:endParaRPr lang="en-US" dirty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4652903" y="598339"/>
            <a:ext cx="4079389" cy="5348416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800" b="0" i="0">
                <a:solidFill>
                  <a:srgbClr val="1A1F30"/>
                </a:solidFill>
                <a:latin typeface="Arial"/>
                <a:cs typeface="Arial"/>
              </a:defRPr>
            </a:lvl1pPr>
            <a:lvl2pPr>
              <a:defRPr b="0" i="0">
                <a:latin typeface="Arial"/>
                <a:cs typeface="Calibri Light"/>
              </a:defRPr>
            </a:lvl2pPr>
            <a:lvl3pPr>
              <a:defRPr b="0" i="0">
                <a:latin typeface="Arial"/>
                <a:cs typeface="Garamond"/>
              </a:defRPr>
            </a:lvl3pPr>
            <a:lvl4pPr>
              <a:defRPr>
                <a:latin typeface="Garamond"/>
                <a:cs typeface="Garamond"/>
              </a:defRPr>
            </a:lvl4pPr>
            <a:lvl5pPr>
              <a:defRPr>
                <a:latin typeface="Garamond"/>
                <a:cs typeface="Garamond"/>
              </a:defRPr>
            </a:lvl5pPr>
          </a:lstStyle>
          <a:p>
            <a:pPr lvl="0"/>
            <a:r>
              <a:rPr lang="en-US" sz="1400" dirty="0" smtClean="0"/>
              <a:t>Bullet level 1 Arial 14 </a:t>
            </a:r>
            <a:r>
              <a:rPr lang="en-US" sz="1400" dirty="0" err="1" smtClean="0"/>
              <a:t>pt</a:t>
            </a:r>
            <a:endParaRPr lang="en-US" sz="1400" dirty="0" smtClean="0"/>
          </a:p>
          <a:p>
            <a:pPr lvl="1"/>
            <a:r>
              <a:rPr lang="en-US" sz="1200" dirty="0" smtClean="0"/>
              <a:t>Bullet level 2 Arial 12 </a:t>
            </a:r>
            <a:r>
              <a:rPr lang="en-US" sz="1200" dirty="0" err="1" smtClean="0"/>
              <a:t>pt</a:t>
            </a:r>
            <a:endParaRPr lang="en-US" sz="1200" dirty="0" smtClean="0"/>
          </a:p>
          <a:p>
            <a:pPr lvl="2"/>
            <a:r>
              <a:rPr lang="en-US" sz="1100" dirty="0" smtClean="0">
                <a:latin typeface="Arial"/>
                <a:cs typeface="Arial"/>
              </a:rPr>
              <a:t>Bullet level 3 Arial 11 </a:t>
            </a:r>
            <a:r>
              <a:rPr lang="en-US" sz="1100" dirty="0" err="1" smtClean="0">
                <a:latin typeface="Arial"/>
                <a:cs typeface="Arial"/>
              </a:rPr>
              <a:t>pt</a:t>
            </a:r>
            <a:endParaRPr lang="en-US" dirty="0" smtClean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16" hasCustomPrompt="1"/>
          </p:nvPr>
        </p:nvSpPr>
        <p:spPr>
          <a:xfrm>
            <a:off x="930665" y="459111"/>
            <a:ext cx="2772208" cy="908845"/>
          </a:xfrm>
          <a:prstGeom prst="rect">
            <a:avLst/>
          </a:prstGeom>
        </p:spPr>
        <p:txBody>
          <a:bodyPr vert="horz"/>
          <a:lstStyle>
            <a:lvl1pPr marL="0" indent="0" algn="ctr">
              <a:buNone/>
              <a:defRPr sz="2400" b="1" i="0" baseline="0">
                <a:solidFill>
                  <a:schemeClr val="tx2"/>
                </a:solidFill>
                <a:latin typeface="Arial"/>
                <a:cs typeface="Calibri"/>
              </a:defRPr>
            </a:lvl1pPr>
          </a:lstStyle>
          <a:p>
            <a:pPr lvl="0"/>
            <a:r>
              <a:rPr lang="en-US" dirty="0" smtClean="0"/>
              <a:t>CONTENT TITLE</a:t>
            </a:r>
            <a:endParaRPr lang="en-US" dirty="0"/>
          </a:p>
        </p:txBody>
      </p:sp>
      <p:pic>
        <p:nvPicPr>
          <p:cNvPr id="12" name="Picture 11" descr="hdce_1line_rgb.eps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2613" y="6279887"/>
            <a:ext cx="3153776" cy="180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286543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Blue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template_backgrounds 22.pdf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7" name="Picture Placeholder 4"/>
          <p:cNvSpPr>
            <a:spLocks noGrp="1"/>
          </p:cNvSpPr>
          <p:nvPr>
            <p:ph type="pic" sz="quarter" idx="11"/>
          </p:nvPr>
        </p:nvSpPr>
        <p:spPr>
          <a:xfrm>
            <a:off x="232034" y="2429985"/>
            <a:ext cx="4274325" cy="3516770"/>
          </a:xfrm>
          <a:prstGeom prst="rect">
            <a:avLst/>
          </a:prstGeom>
        </p:spPr>
        <p:txBody>
          <a:bodyPr vert="horz"/>
          <a:lstStyle>
            <a:lvl1pPr>
              <a:defRPr sz="1200">
                <a:latin typeface="Arial"/>
              </a:defRPr>
            </a:lvl1pPr>
          </a:lstStyle>
          <a:p>
            <a:r>
              <a:rPr lang="en-US" dirty="0" smtClean="0"/>
              <a:t>Drag picture to placeholder or click icon to add</a:t>
            </a:r>
            <a:endParaRPr lang="en-US" dirty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4652903" y="598339"/>
            <a:ext cx="4079389" cy="5348416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800" b="0" i="0">
                <a:solidFill>
                  <a:srgbClr val="1A1F30"/>
                </a:solidFill>
                <a:latin typeface="Arial"/>
                <a:cs typeface="Arial"/>
              </a:defRPr>
            </a:lvl1pPr>
            <a:lvl2pPr>
              <a:defRPr b="0" i="0">
                <a:latin typeface="Arial"/>
                <a:cs typeface="Calibri Light"/>
              </a:defRPr>
            </a:lvl2pPr>
            <a:lvl3pPr>
              <a:defRPr b="0" i="0">
                <a:latin typeface="Arial"/>
                <a:cs typeface="Garamond"/>
              </a:defRPr>
            </a:lvl3pPr>
            <a:lvl4pPr>
              <a:defRPr>
                <a:latin typeface="Garamond"/>
                <a:cs typeface="Garamond"/>
              </a:defRPr>
            </a:lvl4pPr>
            <a:lvl5pPr>
              <a:defRPr>
                <a:latin typeface="Garamond"/>
                <a:cs typeface="Garamond"/>
              </a:defRPr>
            </a:lvl5pPr>
          </a:lstStyle>
          <a:p>
            <a:pPr lvl="0"/>
            <a:r>
              <a:rPr lang="en-US" sz="1400" dirty="0" smtClean="0"/>
              <a:t>Bullet level 1 Arial 14 </a:t>
            </a:r>
            <a:r>
              <a:rPr lang="en-US" sz="1400" dirty="0" err="1" smtClean="0"/>
              <a:t>pt</a:t>
            </a:r>
            <a:endParaRPr lang="en-US" sz="1400" dirty="0" smtClean="0"/>
          </a:p>
          <a:p>
            <a:pPr lvl="1"/>
            <a:r>
              <a:rPr lang="en-US" sz="1200" dirty="0" smtClean="0"/>
              <a:t>Bullet level 2 Arial 12 </a:t>
            </a:r>
            <a:r>
              <a:rPr lang="en-US" sz="1200" dirty="0" err="1" smtClean="0"/>
              <a:t>pt</a:t>
            </a:r>
            <a:endParaRPr lang="en-US" sz="1200" dirty="0" smtClean="0"/>
          </a:p>
          <a:p>
            <a:pPr lvl="2"/>
            <a:r>
              <a:rPr lang="en-US" sz="1100" dirty="0" smtClean="0">
                <a:latin typeface="Arial"/>
                <a:cs typeface="Arial"/>
              </a:rPr>
              <a:t>Bullet level 3 Arial 11 </a:t>
            </a:r>
            <a:r>
              <a:rPr lang="en-US" sz="1100" dirty="0" err="1" smtClean="0">
                <a:latin typeface="Arial"/>
                <a:cs typeface="Arial"/>
              </a:rPr>
              <a:t>pt</a:t>
            </a:r>
            <a:endParaRPr lang="en-US" dirty="0" smtClean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16" hasCustomPrompt="1"/>
          </p:nvPr>
        </p:nvSpPr>
        <p:spPr>
          <a:xfrm>
            <a:off x="930665" y="459111"/>
            <a:ext cx="2772208" cy="908845"/>
          </a:xfrm>
          <a:prstGeom prst="rect">
            <a:avLst/>
          </a:prstGeom>
        </p:spPr>
        <p:txBody>
          <a:bodyPr vert="horz"/>
          <a:lstStyle>
            <a:lvl1pPr marL="0" indent="0" algn="ctr">
              <a:buNone/>
              <a:defRPr sz="2400" b="1" i="0" baseline="0">
                <a:solidFill>
                  <a:schemeClr val="accent3"/>
                </a:solidFill>
                <a:latin typeface="Arial"/>
                <a:cs typeface="Calibri"/>
              </a:defRPr>
            </a:lvl1pPr>
          </a:lstStyle>
          <a:p>
            <a:pPr lvl="0"/>
            <a:r>
              <a:rPr lang="en-US" dirty="0" smtClean="0"/>
              <a:t>CONTENT TITLE</a:t>
            </a:r>
            <a:endParaRPr lang="en-US" dirty="0"/>
          </a:p>
        </p:txBody>
      </p:sp>
      <p:pic>
        <p:nvPicPr>
          <p:cNvPr id="12" name="Picture 11" descr="hdce_1line_rgb.eps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2613" y="6279887"/>
            <a:ext cx="3153776" cy="180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531048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Red 3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template_backgrounds 21.pdf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Picture Placeholder 4"/>
          <p:cNvSpPr>
            <a:spLocks noGrp="1"/>
          </p:cNvSpPr>
          <p:nvPr>
            <p:ph type="pic" sz="quarter" idx="11"/>
          </p:nvPr>
        </p:nvSpPr>
        <p:spPr>
          <a:xfrm>
            <a:off x="205637" y="1999860"/>
            <a:ext cx="4300721" cy="1978183"/>
          </a:xfrm>
          <a:prstGeom prst="rect">
            <a:avLst/>
          </a:prstGeom>
        </p:spPr>
        <p:txBody>
          <a:bodyPr vert="horz"/>
          <a:lstStyle>
            <a:lvl1pPr>
              <a:defRPr sz="1200">
                <a:latin typeface="Arial"/>
              </a:defRPr>
            </a:lvl1pPr>
          </a:lstStyle>
          <a:p>
            <a:r>
              <a:rPr lang="en-US" dirty="0" smtClean="0"/>
              <a:t>Drag picture to placeholder or click icon to add</a:t>
            </a:r>
            <a:endParaRPr lang="en-US" dirty="0"/>
          </a:p>
        </p:txBody>
      </p:sp>
      <p:sp>
        <p:nvSpPr>
          <p:cNvPr id="6" name="Picture Placeholder 4"/>
          <p:cNvSpPr>
            <a:spLocks noGrp="1"/>
          </p:cNvSpPr>
          <p:nvPr>
            <p:ph type="pic" sz="quarter" idx="12"/>
          </p:nvPr>
        </p:nvSpPr>
        <p:spPr>
          <a:xfrm>
            <a:off x="205637" y="4136782"/>
            <a:ext cx="2102498" cy="1809973"/>
          </a:xfrm>
          <a:prstGeom prst="rect">
            <a:avLst/>
          </a:prstGeom>
        </p:spPr>
        <p:txBody>
          <a:bodyPr vert="horz"/>
          <a:lstStyle>
            <a:lvl1pPr>
              <a:defRPr sz="1200">
                <a:latin typeface="Arial"/>
              </a:defRPr>
            </a:lvl1pPr>
          </a:lstStyle>
          <a:p>
            <a:r>
              <a:rPr lang="en-US" dirty="0" smtClean="0"/>
              <a:t>Drag picture to placeholder or click icon to add</a:t>
            </a:r>
            <a:endParaRPr lang="en-US" dirty="0"/>
          </a:p>
        </p:txBody>
      </p:sp>
      <p:sp>
        <p:nvSpPr>
          <p:cNvPr id="7" name="Picture Placeholder 4"/>
          <p:cNvSpPr>
            <a:spLocks noGrp="1"/>
          </p:cNvSpPr>
          <p:nvPr>
            <p:ph type="pic" sz="quarter" idx="13"/>
          </p:nvPr>
        </p:nvSpPr>
        <p:spPr>
          <a:xfrm>
            <a:off x="2403860" y="4136782"/>
            <a:ext cx="2102498" cy="1809973"/>
          </a:xfrm>
          <a:prstGeom prst="rect">
            <a:avLst/>
          </a:prstGeom>
        </p:spPr>
        <p:txBody>
          <a:bodyPr vert="horz"/>
          <a:lstStyle>
            <a:lvl1pPr>
              <a:defRPr sz="1200">
                <a:latin typeface="Arial"/>
              </a:defRPr>
            </a:lvl1pPr>
          </a:lstStyle>
          <a:p>
            <a:r>
              <a:rPr lang="en-US" dirty="0" smtClean="0"/>
              <a:t>Drag picture to placeholder or click icon to add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4652903" y="598339"/>
            <a:ext cx="4079389" cy="5348416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800" b="0" i="0">
                <a:solidFill>
                  <a:srgbClr val="1A1F30"/>
                </a:solidFill>
                <a:latin typeface="Arial"/>
                <a:cs typeface="Arial"/>
              </a:defRPr>
            </a:lvl1pPr>
            <a:lvl2pPr>
              <a:defRPr b="0" i="0">
                <a:latin typeface="Arial"/>
                <a:cs typeface="Calibri Light"/>
              </a:defRPr>
            </a:lvl2pPr>
            <a:lvl3pPr>
              <a:defRPr b="0" i="0">
                <a:latin typeface="Arial"/>
                <a:cs typeface="Garamond"/>
              </a:defRPr>
            </a:lvl3pPr>
            <a:lvl4pPr>
              <a:defRPr>
                <a:latin typeface="Garamond"/>
                <a:cs typeface="Garamond"/>
              </a:defRPr>
            </a:lvl4pPr>
            <a:lvl5pPr>
              <a:defRPr>
                <a:latin typeface="Garamond"/>
                <a:cs typeface="Garamond"/>
              </a:defRPr>
            </a:lvl5pPr>
          </a:lstStyle>
          <a:p>
            <a:pPr lvl="0"/>
            <a:r>
              <a:rPr lang="en-US" sz="1400" dirty="0" smtClean="0"/>
              <a:t>Bullet level 1 Arial 14 </a:t>
            </a:r>
            <a:r>
              <a:rPr lang="en-US" sz="1400" dirty="0" err="1" smtClean="0"/>
              <a:t>pt</a:t>
            </a:r>
            <a:endParaRPr lang="en-US" sz="1400" dirty="0" smtClean="0"/>
          </a:p>
          <a:p>
            <a:pPr lvl="1"/>
            <a:r>
              <a:rPr lang="en-US" sz="1200" dirty="0" smtClean="0"/>
              <a:t>Bullet level 2 Arial 12 </a:t>
            </a:r>
            <a:r>
              <a:rPr lang="en-US" sz="1200" dirty="0" err="1" smtClean="0"/>
              <a:t>pt</a:t>
            </a:r>
            <a:endParaRPr lang="en-US" sz="1200" dirty="0" smtClean="0"/>
          </a:p>
          <a:p>
            <a:pPr lvl="2"/>
            <a:r>
              <a:rPr lang="en-US" sz="1100" dirty="0" smtClean="0">
                <a:latin typeface="Arial"/>
                <a:cs typeface="Arial"/>
              </a:rPr>
              <a:t>Bullet level 3 Arial 11 </a:t>
            </a:r>
            <a:r>
              <a:rPr lang="en-US" sz="1100" dirty="0" err="1" smtClean="0">
                <a:latin typeface="Arial"/>
                <a:cs typeface="Arial"/>
              </a:rPr>
              <a:t>pt</a:t>
            </a:r>
            <a:endParaRPr lang="en-US" dirty="0" smtClean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16" hasCustomPrompt="1"/>
          </p:nvPr>
        </p:nvSpPr>
        <p:spPr>
          <a:xfrm>
            <a:off x="930665" y="459111"/>
            <a:ext cx="2772208" cy="908845"/>
          </a:xfrm>
          <a:prstGeom prst="rect">
            <a:avLst/>
          </a:prstGeom>
        </p:spPr>
        <p:txBody>
          <a:bodyPr vert="horz"/>
          <a:lstStyle>
            <a:lvl1pPr marL="0" indent="0" algn="ctr">
              <a:buNone/>
              <a:defRPr sz="2400" b="1" i="0" baseline="0">
                <a:solidFill>
                  <a:srgbClr val="7F1426"/>
                </a:solidFill>
                <a:latin typeface="Arial"/>
                <a:cs typeface="Calibri"/>
              </a:defRPr>
            </a:lvl1pPr>
          </a:lstStyle>
          <a:p>
            <a:pPr lvl="0"/>
            <a:r>
              <a:rPr lang="en-US" dirty="0" smtClean="0"/>
              <a:t>CONTENT TITLE</a:t>
            </a:r>
            <a:endParaRPr lang="en-US" dirty="0"/>
          </a:p>
        </p:txBody>
      </p:sp>
      <p:pic>
        <p:nvPicPr>
          <p:cNvPr id="12" name="Picture 11" descr="hdce_1line_rgb.eps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2613" y="6279887"/>
            <a:ext cx="3153776" cy="180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702136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Blue 3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template_backgrounds 22.pdf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Picture Placeholder 4"/>
          <p:cNvSpPr>
            <a:spLocks noGrp="1"/>
          </p:cNvSpPr>
          <p:nvPr>
            <p:ph type="pic" sz="quarter" idx="11"/>
          </p:nvPr>
        </p:nvSpPr>
        <p:spPr>
          <a:xfrm>
            <a:off x="205637" y="1999860"/>
            <a:ext cx="4300721" cy="1978183"/>
          </a:xfrm>
          <a:prstGeom prst="rect">
            <a:avLst/>
          </a:prstGeom>
        </p:spPr>
        <p:txBody>
          <a:bodyPr vert="horz"/>
          <a:lstStyle>
            <a:lvl1pPr>
              <a:defRPr sz="1200">
                <a:latin typeface="Arial"/>
              </a:defRPr>
            </a:lvl1pPr>
          </a:lstStyle>
          <a:p>
            <a:r>
              <a:rPr lang="en-US" dirty="0" smtClean="0"/>
              <a:t>Drag picture to placeholder or click icon to add</a:t>
            </a:r>
            <a:endParaRPr lang="en-US" dirty="0"/>
          </a:p>
        </p:txBody>
      </p:sp>
      <p:sp>
        <p:nvSpPr>
          <p:cNvPr id="6" name="Picture Placeholder 4"/>
          <p:cNvSpPr>
            <a:spLocks noGrp="1"/>
          </p:cNvSpPr>
          <p:nvPr>
            <p:ph type="pic" sz="quarter" idx="12"/>
          </p:nvPr>
        </p:nvSpPr>
        <p:spPr>
          <a:xfrm>
            <a:off x="205637" y="4136782"/>
            <a:ext cx="2102498" cy="1809973"/>
          </a:xfrm>
          <a:prstGeom prst="rect">
            <a:avLst/>
          </a:prstGeom>
        </p:spPr>
        <p:txBody>
          <a:bodyPr vert="horz"/>
          <a:lstStyle>
            <a:lvl1pPr>
              <a:defRPr sz="1200">
                <a:latin typeface="Arial"/>
              </a:defRPr>
            </a:lvl1pPr>
          </a:lstStyle>
          <a:p>
            <a:r>
              <a:rPr lang="en-US" dirty="0" smtClean="0"/>
              <a:t>Drag picture to placeholder or click icon to add</a:t>
            </a:r>
            <a:endParaRPr lang="en-US" dirty="0"/>
          </a:p>
        </p:txBody>
      </p:sp>
      <p:sp>
        <p:nvSpPr>
          <p:cNvPr id="7" name="Picture Placeholder 4"/>
          <p:cNvSpPr>
            <a:spLocks noGrp="1"/>
          </p:cNvSpPr>
          <p:nvPr>
            <p:ph type="pic" sz="quarter" idx="13"/>
          </p:nvPr>
        </p:nvSpPr>
        <p:spPr>
          <a:xfrm>
            <a:off x="2403860" y="4136782"/>
            <a:ext cx="2102498" cy="1809973"/>
          </a:xfrm>
          <a:prstGeom prst="rect">
            <a:avLst/>
          </a:prstGeom>
        </p:spPr>
        <p:txBody>
          <a:bodyPr vert="horz"/>
          <a:lstStyle>
            <a:lvl1pPr>
              <a:defRPr sz="1200">
                <a:latin typeface="Arial"/>
              </a:defRPr>
            </a:lvl1pPr>
          </a:lstStyle>
          <a:p>
            <a:r>
              <a:rPr lang="en-US" dirty="0" smtClean="0"/>
              <a:t>Drag picture to placeholder or click icon to add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4652903" y="598339"/>
            <a:ext cx="4079389" cy="5348416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800" b="0" i="0">
                <a:solidFill>
                  <a:srgbClr val="1A1F30"/>
                </a:solidFill>
                <a:latin typeface="Arial"/>
                <a:cs typeface="Arial"/>
              </a:defRPr>
            </a:lvl1pPr>
            <a:lvl2pPr>
              <a:defRPr b="0" i="0">
                <a:latin typeface="Arial"/>
                <a:cs typeface="Calibri Light"/>
              </a:defRPr>
            </a:lvl2pPr>
            <a:lvl3pPr>
              <a:defRPr b="0" i="0">
                <a:latin typeface="Arial"/>
                <a:cs typeface="Garamond"/>
              </a:defRPr>
            </a:lvl3pPr>
            <a:lvl4pPr>
              <a:defRPr>
                <a:latin typeface="Garamond"/>
                <a:cs typeface="Garamond"/>
              </a:defRPr>
            </a:lvl4pPr>
            <a:lvl5pPr>
              <a:defRPr>
                <a:latin typeface="Garamond"/>
                <a:cs typeface="Garamond"/>
              </a:defRPr>
            </a:lvl5pPr>
          </a:lstStyle>
          <a:p>
            <a:pPr lvl="0"/>
            <a:r>
              <a:rPr lang="en-US" sz="1400" dirty="0" smtClean="0"/>
              <a:t>Bullet level 1 Arial 14 </a:t>
            </a:r>
            <a:r>
              <a:rPr lang="en-US" sz="1400" dirty="0" err="1" smtClean="0"/>
              <a:t>pt</a:t>
            </a:r>
            <a:endParaRPr lang="en-US" sz="1400" dirty="0" smtClean="0"/>
          </a:p>
          <a:p>
            <a:pPr lvl="1"/>
            <a:r>
              <a:rPr lang="en-US" sz="1200" dirty="0" smtClean="0"/>
              <a:t>Bullet level 2 Arial 12 </a:t>
            </a:r>
            <a:r>
              <a:rPr lang="en-US" sz="1200" dirty="0" err="1" smtClean="0"/>
              <a:t>pt</a:t>
            </a:r>
            <a:endParaRPr lang="en-US" sz="1200" dirty="0" smtClean="0"/>
          </a:p>
          <a:p>
            <a:pPr lvl="2"/>
            <a:r>
              <a:rPr lang="en-US" sz="1100" dirty="0" smtClean="0">
                <a:latin typeface="Arial"/>
                <a:cs typeface="Arial"/>
              </a:rPr>
              <a:t>Bullet level 3 Arial 11 </a:t>
            </a:r>
            <a:r>
              <a:rPr lang="en-US" sz="1100" dirty="0" err="1" smtClean="0">
                <a:latin typeface="Arial"/>
                <a:cs typeface="Arial"/>
              </a:rPr>
              <a:t>pt</a:t>
            </a:r>
            <a:endParaRPr lang="en-US" dirty="0" smtClean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16" hasCustomPrompt="1"/>
          </p:nvPr>
        </p:nvSpPr>
        <p:spPr>
          <a:xfrm>
            <a:off x="930665" y="459111"/>
            <a:ext cx="2772208" cy="908845"/>
          </a:xfrm>
          <a:prstGeom prst="rect">
            <a:avLst/>
          </a:prstGeom>
        </p:spPr>
        <p:txBody>
          <a:bodyPr vert="horz"/>
          <a:lstStyle>
            <a:lvl1pPr marL="0" indent="0" algn="ctr">
              <a:buNone/>
              <a:defRPr sz="2400" b="1" i="0" baseline="0">
                <a:solidFill>
                  <a:srgbClr val="4372B2"/>
                </a:solidFill>
                <a:latin typeface="Arial"/>
                <a:cs typeface="Calibri"/>
              </a:defRPr>
            </a:lvl1pPr>
          </a:lstStyle>
          <a:p>
            <a:pPr lvl="0"/>
            <a:r>
              <a:rPr lang="en-US" dirty="0" smtClean="0"/>
              <a:t>CONTENT TITLE</a:t>
            </a:r>
            <a:endParaRPr lang="en-US" dirty="0"/>
          </a:p>
        </p:txBody>
      </p:sp>
      <p:pic>
        <p:nvPicPr>
          <p:cNvPr id="13" name="Picture 12" descr="hdce_1line_rgb.eps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2613" y="6279887"/>
            <a:ext cx="3153776" cy="180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22631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G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 userDrawn="1"/>
        </p:nvPicPr>
        <p:blipFill rotWithShape="1">
          <a:blip r:embed="rId2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143"/>
          <a:stretch/>
        </p:blipFill>
        <p:spPr>
          <a:xfrm>
            <a:off x="0" y="0"/>
            <a:ext cx="9144000" cy="5468223"/>
          </a:xfrm>
          <a:prstGeom prst="rect">
            <a:avLst/>
          </a:prstGeom>
        </p:spPr>
      </p:pic>
      <p:sp>
        <p:nvSpPr>
          <p:cNvPr id="8" name="Rectangle 7"/>
          <p:cNvSpPr/>
          <p:nvPr userDrawn="1"/>
        </p:nvSpPr>
        <p:spPr>
          <a:xfrm>
            <a:off x="0" y="4884398"/>
            <a:ext cx="9144000" cy="610548"/>
          </a:xfrm>
          <a:prstGeom prst="rect">
            <a:avLst/>
          </a:prstGeom>
          <a:solidFill>
            <a:srgbClr val="AA7F2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>
          <a:xfrm>
            <a:off x="520568" y="4884398"/>
            <a:ext cx="5475697" cy="583825"/>
          </a:xfrm>
          <a:prstGeom prst="rect">
            <a:avLst/>
          </a:prstGeom>
        </p:spPr>
        <p:txBody>
          <a:bodyPr/>
          <a:lstStyle>
            <a:lvl1pPr algn="l">
              <a:defRPr sz="3500" b="0" i="0" cap="all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en-US" dirty="0" smtClean="0"/>
              <a:t>Click to edit title</a:t>
            </a:r>
            <a:endParaRPr lang="en-US" dirty="0"/>
          </a:p>
        </p:txBody>
      </p:sp>
      <p:sp>
        <p:nvSpPr>
          <p:cNvPr id="10" name="Rectangle 9"/>
          <p:cNvSpPr/>
          <p:nvPr userDrawn="1"/>
        </p:nvSpPr>
        <p:spPr>
          <a:xfrm>
            <a:off x="0" y="5494946"/>
            <a:ext cx="9144000" cy="378543"/>
          </a:xfrm>
          <a:prstGeom prst="rect">
            <a:avLst/>
          </a:prstGeom>
          <a:solidFill>
            <a:srgbClr val="DFE0E1">
              <a:alpha val="76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Text Placeholder 16"/>
          <p:cNvSpPr>
            <a:spLocks noGrp="1"/>
          </p:cNvSpPr>
          <p:nvPr>
            <p:ph type="body" sz="quarter" idx="10" hasCustomPrompt="1"/>
          </p:nvPr>
        </p:nvSpPr>
        <p:spPr>
          <a:xfrm>
            <a:off x="520569" y="5478971"/>
            <a:ext cx="3762375" cy="496888"/>
          </a:xfrm>
          <a:prstGeom prst="rect">
            <a:avLst/>
          </a:prstGeom>
        </p:spPr>
        <p:txBody>
          <a:bodyPr vert="horz"/>
          <a:lstStyle>
            <a:lvl1pPr marL="0" indent="0" algn="l">
              <a:buFontTx/>
              <a:buNone/>
              <a:defRPr sz="2000" b="0" i="0" cap="all" baseline="0">
                <a:solidFill>
                  <a:srgbClr val="AA7F28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dirty="0" smtClean="0"/>
              <a:t>Click to add subtitle</a:t>
            </a:r>
            <a:endParaRPr lang="en-US" dirty="0"/>
          </a:p>
        </p:txBody>
      </p:sp>
      <p:pic>
        <p:nvPicPr>
          <p:cNvPr id="12" name="Picture 11" descr="hdce_1line_rgb.eps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336" y="6098186"/>
            <a:ext cx="8012661" cy="458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959654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Gold 3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template_backgrounds 23.pdf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Picture Placeholder 4"/>
          <p:cNvSpPr>
            <a:spLocks noGrp="1"/>
          </p:cNvSpPr>
          <p:nvPr>
            <p:ph type="pic" sz="quarter" idx="11"/>
          </p:nvPr>
        </p:nvSpPr>
        <p:spPr>
          <a:xfrm>
            <a:off x="205637" y="1999860"/>
            <a:ext cx="4300721" cy="1978183"/>
          </a:xfrm>
          <a:prstGeom prst="rect">
            <a:avLst/>
          </a:prstGeom>
        </p:spPr>
        <p:txBody>
          <a:bodyPr vert="horz"/>
          <a:lstStyle>
            <a:lvl1pPr>
              <a:defRPr sz="1200">
                <a:latin typeface="Arial"/>
              </a:defRPr>
            </a:lvl1pPr>
          </a:lstStyle>
          <a:p>
            <a:r>
              <a:rPr lang="en-US" dirty="0" smtClean="0"/>
              <a:t>Drag picture to placeholder or click icon to add</a:t>
            </a:r>
            <a:endParaRPr lang="en-US" dirty="0"/>
          </a:p>
        </p:txBody>
      </p:sp>
      <p:sp>
        <p:nvSpPr>
          <p:cNvPr id="6" name="Picture Placeholder 4"/>
          <p:cNvSpPr>
            <a:spLocks noGrp="1"/>
          </p:cNvSpPr>
          <p:nvPr>
            <p:ph type="pic" sz="quarter" idx="12"/>
          </p:nvPr>
        </p:nvSpPr>
        <p:spPr>
          <a:xfrm>
            <a:off x="205637" y="4136782"/>
            <a:ext cx="2102498" cy="1809973"/>
          </a:xfrm>
          <a:prstGeom prst="rect">
            <a:avLst/>
          </a:prstGeom>
        </p:spPr>
        <p:txBody>
          <a:bodyPr vert="horz"/>
          <a:lstStyle>
            <a:lvl1pPr>
              <a:defRPr sz="1200">
                <a:latin typeface="Arial"/>
              </a:defRPr>
            </a:lvl1pPr>
          </a:lstStyle>
          <a:p>
            <a:r>
              <a:rPr lang="en-US" dirty="0" smtClean="0"/>
              <a:t>Drag picture to placeholder or click icon to add</a:t>
            </a:r>
            <a:endParaRPr lang="en-US" dirty="0"/>
          </a:p>
        </p:txBody>
      </p:sp>
      <p:sp>
        <p:nvSpPr>
          <p:cNvPr id="7" name="Picture Placeholder 4"/>
          <p:cNvSpPr>
            <a:spLocks noGrp="1"/>
          </p:cNvSpPr>
          <p:nvPr>
            <p:ph type="pic" sz="quarter" idx="13"/>
          </p:nvPr>
        </p:nvSpPr>
        <p:spPr>
          <a:xfrm>
            <a:off x="2403860" y="4136782"/>
            <a:ext cx="2102498" cy="1809973"/>
          </a:xfrm>
          <a:prstGeom prst="rect">
            <a:avLst/>
          </a:prstGeom>
        </p:spPr>
        <p:txBody>
          <a:bodyPr vert="horz"/>
          <a:lstStyle>
            <a:lvl1pPr>
              <a:defRPr sz="1200">
                <a:latin typeface="Arial"/>
              </a:defRPr>
            </a:lvl1pPr>
          </a:lstStyle>
          <a:p>
            <a:r>
              <a:rPr lang="en-US" dirty="0" smtClean="0"/>
              <a:t>Drag picture to placeholder or click icon to add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4652903" y="598339"/>
            <a:ext cx="4079389" cy="5348416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800" b="0" i="0">
                <a:solidFill>
                  <a:srgbClr val="1A1F30"/>
                </a:solidFill>
                <a:latin typeface="Arial"/>
                <a:cs typeface="Arial"/>
              </a:defRPr>
            </a:lvl1pPr>
            <a:lvl2pPr>
              <a:defRPr b="0" i="0">
                <a:latin typeface="Arial"/>
                <a:cs typeface="Calibri Light"/>
              </a:defRPr>
            </a:lvl2pPr>
            <a:lvl3pPr>
              <a:defRPr b="0" i="0">
                <a:latin typeface="Arial"/>
                <a:cs typeface="Garamond"/>
              </a:defRPr>
            </a:lvl3pPr>
            <a:lvl4pPr>
              <a:defRPr>
                <a:latin typeface="Garamond"/>
                <a:cs typeface="Garamond"/>
              </a:defRPr>
            </a:lvl4pPr>
            <a:lvl5pPr>
              <a:defRPr>
                <a:latin typeface="Garamond"/>
                <a:cs typeface="Garamond"/>
              </a:defRPr>
            </a:lvl5pPr>
          </a:lstStyle>
          <a:p>
            <a:pPr lvl="0"/>
            <a:r>
              <a:rPr lang="en-US" sz="1400" dirty="0" smtClean="0"/>
              <a:t>Bullet level 1 Arial 14 </a:t>
            </a:r>
            <a:r>
              <a:rPr lang="en-US" sz="1400" dirty="0" err="1" smtClean="0"/>
              <a:t>pt</a:t>
            </a:r>
            <a:endParaRPr lang="en-US" sz="1400" dirty="0" smtClean="0"/>
          </a:p>
          <a:p>
            <a:pPr lvl="1"/>
            <a:r>
              <a:rPr lang="en-US" sz="1200" dirty="0" smtClean="0"/>
              <a:t>Bullet level 2 Arial 12 </a:t>
            </a:r>
            <a:r>
              <a:rPr lang="en-US" sz="1200" dirty="0" err="1" smtClean="0"/>
              <a:t>pt</a:t>
            </a:r>
            <a:endParaRPr lang="en-US" sz="1200" dirty="0" smtClean="0"/>
          </a:p>
          <a:p>
            <a:pPr lvl="2"/>
            <a:r>
              <a:rPr lang="en-US" sz="1100" dirty="0" smtClean="0">
                <a:latin typeface="Arial"/>
                <a:cs typeface="Arial"/>
              </a:rPr>
              <a:t>Bullet level 3 Arial 11 </a:t>
            </a:r>
            <a:r>
              <a:rPr lang="en-US" sz="1100" dirty="0" err="1" smtClean="0">
                <a:latin typeface="Arial"/>
                <a:cs typeface="Arial"/>
              </a:rPr>
              <a:t>pt</a:t>
            </a:r>
            <a:endParaRPr lang="en-US" dirty="0" smtClean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16" hasCustomPrompt="1"/>
          </p:nvPr>
        </p:nvSpPr>
        <p:spPr>
          <a:xfrm>
            <a:off x="930665" y="459111"/>
            <a:ext cx="2772208" cy="908845"/>
          </a:xfrm>
          <a:prstGeom prst="rect">
            <a:avLst/>
          </a:prstGeom>
        </p:spPr>
        <p:txBody>
          <a:bodyPr vert="horz"/>
          <a:lstStyle>
            <a:lvl1pPr marL="0" indent="0" algn="ctr">
              <a:buNone/>
              <a:defRPr sz="2400" b="1" i="0" baseline="0">
                <a:solidFill>
                  <a:schemeClr val="accent4"/>
                </a:solidFill>
                <a:latin typeface="Arial"/>
                <a:cs typeface="Calibri"/>
              </a:defRPr>
            </a:lvl1pPr>
          </a:lstStyle>
          <a:p>
            <a:pPr lvl="0"/>
            <a:r>
              <a:rPr lang="en-US" dirty="0" smtClean="0"/>
              <a:t>CONTENT TITLE</a:t>
            </a:r>
            <a:endParaRPr lang="en-US" dirty="0"/>
          </a:p>
        </p:txBody>
      </p:sp>
      <p:pic>
        <p:nvPicPr>
          <p:cNvPr id="13" name="Picture 12" descr="hdce_1line_rgb.eps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2613" y="6279887"/>
            <a:ext cx="3153776" cy="180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631220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Blue 3 Images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template_backgrounds 22.pdf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455553" y="634973"/>
            <a:ext cx="4079389" cy="5360626"/>
          </a:xfrm>
          <a:prstGeom prst="rect">
            <a:avLst/>
          </a:prstGeom>
        </p:spPr>
        <p:txBody>
          <a:bodyPr vert="horz"/>
          <a:lstStyle>
            <a:lvl1pPr marL="342900" indent="-342900">
              <a:buFont typeface="Arial"/>
              <a:buChar char="•"/>
              <a:defRPr sz="1800" baseline="0">
                <a:solidFill>
                  <a:srgbClr val="1A1F30"/>
                </a:solidFill>
                <a:latin typeface="Arial"/>
                <a:cs typeface="Arial"/>
              </a:defRPr>
            </a:lvl1pPr>
            <a:lvl2pPr marL="742950" indent="-285750">
              <a:buFont typeface="Arial"/>
              <a:buChar char="•"/>
              <a:defRPr sz="1200" baseline="0">
                <a:solidFill>
                  <a:srgbClr val="1A1F30"/>
                </a:solidFill>
                <a:latin typeface="Arial"/>
                <a:cs typeface="Arial"/>
              </a:defRPr>
            </a:lvl2pPr>
            <a:lvl3pPr>
              <a:defRPr sz="1100" baseline="0">
                <a:solidFill>
                  <a:srgbClr val="1A1F30"/>
                </a:solidFill>
                <a:latin typeface="Arial"/>
                <a:cs typeface="Arial"/>
              </a:defRPr>
            </a:lvl3pPr>
            <a:lvl4pPr>
              <a:defRPr>
                <a:latin typeface="Garamond"/>
                <a:cs typeface="Garamond"/>
              </a:defRPr>
            </a:lvl4pPr>
            <a:lvl5pPr>
              <a:defRPr>
                <a:latin typeface="Garamond"/>
                <a:cs typeface="Garamond"/>
              </a:defRPr>
            </a:lvl5pPr>
          </a:lstStyle>
          <a:p>
            <a:pPr lvl="0"/>
            <a:r>
              <a:rPr lang="en-US" sz="1400" dirty="0" smtClean="0"/>
              <a:t>Bullet level 1 Arial 14 </a:t>
            </a:r>
            <a:r>
              <a:rPr lang="en-US" sz="1400" dirty="0" err="1" smtClean="0"/>
              <a:t>pt</a:t>
            </a:r>
            <a:endParaRPr lang="en-US" sz="1400" dirty="0" smtClean="0"/>
          </a:p>
          <a:p>
            <a:pPr lvl="1"/>
            <a:r>
              <a:rPr lang="en-US" sz="1200" dirty="0" smtClean="0"/>
              <a:t>Bullet level 2 Arial 12 </a:t>
            </a:r>
            <a:r>
              <a:rPr lang="en-US" sz="1200" dirty="0" err="1" smtClean="0"/>
              <a:t>pt</a:t>
            </a:r>
            <a:endParaRPr lang="en-US" sz="1200" dirty="0" smtClean="0"/>
          </a:p>
          <a:p>
            <a:pPr lvl="2"/>
            <a:r>
              <a:rPr lang="en-US" sz="1100" dirty="0" smtClean="0">
                <a:latin typeface="Arial"/>
                <a:cs typeface="Arial"/>
              </a:rPr>
              <a:t>Bullet level 3 Arial 11 </a:t>
            </a:r>
            <a:r>
              <a:rPr lang="en-US" sz="1100" dirty="0" err="1" smtClean="0">
                <a:latin typeface="Arial"/>
                <a:cs typeface="Arial"/>
              </a:rPr>
              <a:t>pt</a:t>
            </a:r>
            <a:endParaRPr lang="en-US" dirty="0" smtClean="0"/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1"/>
          </p:nvPr>
        </p:nvSpPr>
        <p:spPr>
          <a:xfrm>
            <a:off x="4635669" y="2048704"/>
            <a:ext cx="4300721" cy="1978183"/>
          </a:xfrm>
          <a:prstGeom prst="rect">
            <a:avLst/>
          </a:prstGeom>
        </p:spPr>
        <p:txBody>
          <a:bodyPr vert="horz"/>
          <a:lstStyle>
            <a:lvl1pPr>
              <a:defRPr sz="1200">
                <a:latin typeface="Arial"/>
              </a:defRPr>
            </a:lvl1pPr>
          </a:lstStyle>
          <a:p>
            <a:r>
              <a:rPr lang="en-US" dirty="0" smtClean="0"/>
              <a:t>Drag picture to placeholder or click icon to add</a:t>
            </a:r>
            <a:endParaRPr lang="en-US" dirty="0"/>
          </a:p>
        </p:txBody>
      </p:sp>
      <p:sp>
        <p:nvSpPr>
          <p:cNvPr id="6" name="Picture Placeholder 4"/>
          <p:cNvSpPr>
            <a:spLocks noGrp="1"/>
          </p:cNvSpPr>
          <p:nvPr>
            <p:ph type="pic" sz="quarter" idx="12"/>
          </p:nvPr>
        </p:nvSpPr>
        <p:spPr>
          <a:xfrm>
            <a:off x="4635669" y="4185626"/>
            <a:ext cx="2102498" cy="1809973"/>
          </a:xfrm>
          <a:prstGeom prst="rect">
            <a:avLst/>
          </a:prstGeom>
        </p:spPr>
        <p:txBody>
          <a:bodyPr vert="horz"/>
          <a:lstStyle>
            <a:lvl1pPr>
              <a:defRPr sz="1200">
                <a:latin typeface="Arial"/>
              </a:defRPr>
            </a:lvl1pPr>
          </a:lstStyle>
          <a:p>
            <a:r>
              <a:rPr lang="en-US" dirty="0" smtClean="0"/>
              <a:t>Drag picture to placeholder or click icon to add</a:t>
            </a:r>
            <a:endParaRPr lang="en-US" dirty="0"/>
          </a:p>
        </p:txBody>
      </p:sp>
      <p:sp>
        <p:nvSpPr>
          <p:cNvPr id="7" name="Picture Placeholder 4"/>
          <p:cNvSpPr>
            <a:spLocks noGrp="1"/>
          </p:cNvSpPr>
          <p:nvPr>
            <p:ph type="pic" sz="quarter" idx="13"/>
          </p:nvPr>
        </p:nvSpPr>
        <p:spPr>
          <a:xfrm>
            <a:off x="6833892" y="4185626"/>
            <a:ext cx="2102498" cy="1809973"/>
          </a:xfrm>
          <a:prstGeom prst="rect">
            <a:avLst/>
          </a:prstGeom>
        </p:spPr>
        <p:txBody>
          <a:bodyPr vert="horz"/>
          <a:lstStyle>
            <a:lvl1pPr>
              <a:defRPr sz="1200">
                <a:latin typeface="Arial"/>
              </a:defRPr>
            </a:lvl1pPr>
          </a:lstStyle>
          <a:p>
            <a:r>
              <a:rPr lang="en-US" dirty="0" smtClean="0"/>
              <a:t>Drag picture to placeholder or click icon to add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16" hasCustomPrompt="1"/>
          </p:nvPr>
        </p:nvSpPr>
        <p:spPr>
          <a:xfrm>
            <a:off x="5241626" y="459111"/>
            <a:ext cx="2772208" cy="908845"/>
          </a:xfrm>
          <a:prstGeom prst="rect">
            <a:avLst/>
          </a:prstGeom>
        </p:spPr>
        <p:txBody>
          <a:bodyPr vert="horz"/>
          <a:lstStyle>
            <a:lvl1pPr marL="0" indent="0" algn="ctr">
              <a:buNone/>
              <a:defRPr sz="2400" b="1" i="0" baseline="0">
                <a:solidFill>
                  <a:srgbClr val="3D649E"/>
                </a:solidFill>
                <a:latin typeface="Arial"/>
                <a:cs typeface="Calibri"/>
              </a:defRPr>
            </a:lvl1pPr>
          </a:lstStyle>
          <a:p>
            <a:pPr lvl="0"/>
            <a:r>
              <a:rPr lang="en-US" dirty="0" smtClean="0"/>
              <a:t>CONTENT TITLE</a:t>
            </a:r>
            <a:endParaRPr lang="en-US" dirty="0"/>
          </a:p>
        </p:txBody>
      </p:sp>
      <p:pic>
        <p:nvPicPr>
          <p:cNvPr id="10" name="Picture 9" descr="hdce_1line_rgb.eps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2613" y="6279887"/>
            <a:ext cx="3153776" cy="180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896189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Gold 3 Images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template_backgrounds 23.pdf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455553" y="634973"/>
            <a:ext cx="4079389" cy="5360626"/>
          </a:xfrm>
          <a:prstGeom prst="rect">
            <a:avLst/>
          </a:prstGeom>
        </p:spPr>
        <p:txBody>
          <a:bodyPr vert="horz"/>
          <a:lstStyle>
            <a:lvl1pPr marL="342900" indent="-342900">
              <a:buFont typeface="Arial"/>
              <a:buChar char="•"/>
              <a:defRPr sz="1800" baseline="0">
                <a:solidFill>
                  <a:srgbClr val="1A1F30"/>
                </a:solidFill>
                <a:latin typeface="Arial"/>
                <a:cs typeface="Arial"/>
              </a:defRPr>
            </a:lvl1pPr>
            <a:lvl2pPr marL="742950" indent="-285750">
              <a:buFont typeface="Arial"/>
              <a:buChar char="•"/>
              <a:defRPr sz="1200" baseline="0">
                <a:solidFill>
                  <a:srgbClr val="1A1F30"/>
                </a:solidFill>
                <a:latin typeface="Arial"/>
                <a:cs typeface="Arial"/>
              </a:defRPr>
            </a:lvl2pPr>
            <a:lvl3pPr>
              <a:defRPr sz="1100" baseline="0">
                <a:solidFill>
                  <a:srgbClr val="1A1F30"/>
                </a:solidFill>
                <a:latin typeface="Arial"/>
                <a:cs typeface="Arial"/>
              </a:defRPr>
            </a:lvl3pPr>
            <a:lvl4pPr>
              <a:defRPr>
                <a:latin typeface="Garamond"/>
                <a:cs typeface="Garamond"/>
              </a:defRPr>
            </a:lvl4pPr>
            <a:lvl5pPr>
              <a:defRPr>
                <a:latin typeface="Garamond"/>
                <a:cs typeface="Garamond"/>
              </a:defRPr>
            </a:lvl5pPr>
          </a:lstStyle>
          <a:p>
            <a:pPr lvl="0"/>
            <a:r>
              <a:rPr lang="en-US" sz="1400" dirty="0" smtClean="0"/>
              <a:t>Bullet level 1 Arial 14 </a:t>
            </a:r>
            <a:r>
              <a:rPr lang="en-US" sz="1400" dirty="0" err="1" smtClean="0"/>
              <a:t>pt</a:t>
            </a:r>
            <a:endParaRPr lang="en-US" sz="1400" dirty="0" smtClean="0"/>
          </a:p>
          <a:p>
            <a:pPr lvl="1"/>
            <a:r>
              <a:rPr lang="en-US" sz="1200" dirty="0" smtClean="0"/>
              <a:t>Bullet level 2 Arial 12 </a:t>
            </a:r>
            <a:r>
              <a:rPr lang="en-US" sz="1200" dirty="0" err="1" smtClean="0"/>
              <a:t>pt</a:t>
            </a:r>
            <a:endParaRPr lang="en-US" sz="1200" dirty="0" smtClean="0"/>
          </a:p>
          <a:p>
            <a:pPr lvl="2"/>
            <a:r>
              <a:rPr lang="en-US" sz="1100" dirty="0" smtClean="0">
                <a:latin typeface="Arial"/>
                <a:cs typeface="Arial"/>
              </a:rPr>
              <a:t>Bullet level 3 Arial 11 </a:t>
            </a:r>
            <a:r>
              <a:rPr lang="en-US" sz="1100" dirty="0" err="1" smtClean="0">
                <a:latin typeface="Arial"/>
                <a:cs typeface="Arial"/>
              </a:rPr>
              <a:t>pt</a:t>
            </a:r>
            <a:endParaRPr lang="en-US" dirty="0" smtClean="0"/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1"/>
          </p:nvPr>
        </p:nvSpPr>
        <p:spPr>
          <a:xfrm>
            <a:off x="4635669" y="2048704"/>
            <a:ext cx="4300721" cy="1978183"/>
          </a:xfrm>
          <a:prstGeom prst="rect">
            <a:avLst/>
          </a:prstGeom>
        </p:spPr>
        <p:txBody>
          <a:bodyPr vert="horz"/>
          <a:lstStyle>
            <a:lvl1pPr>
              <a:defRPr sz="1200">
                <a:latin typeface="Arial"/>
              </a:defRPr>
            </a:lvl1pPr>
          </a:lstStyle>
          <a:p>
            <a:r>
              <a:rPr lang="en-US" dirty="0" smtClean="0"/>
              <a:t>Drag picture to placeholder or click icon to add</a:t>
            </a:r>
            <a:endParaRPr lang="en-US" dirty="0"/>
          </a:p>
        </p:txBody>
      </p:sp>
      <p:sp>
        <p:nvSpPr>
          <p:cNvPr id="6" name="Picture Placeholder 4"/>
          <p:cNvSpPr>
            <a:spLocks noGrp="1"/>
          </p:cNvSpPr>
          <p:nvPr>
            <p:ph type="pic" sz="quarter" idx="12"/>
          </p:nvPr>
        </p:nvSpPr>
        <p:spPr>
          <a:xfrm>
            <a:off x="4635669" y="4185626"/>
            <a:ext cx="2102498" cy="1809973"/>
          </a:xfrm>
          <a:prstGeom prst="rect">
            <a:avLst/>
          </a:prstGeom>
        </p:spPr>
        <p:txBody>
          <a:bodyPr vert="horz"/>
          <a:lstStyle>
            <a:lvl1pPr>
              <a:defRPr sz="1200">
                <a:latin typeface="Arial"/>
              </a:defRPr>
            </a:lvl1pPr>
          </a:lstStyle>
          <a:p>
            <a:r>
              <a:rPr lang="en-US" dirty="0" smtClean="0"/>
              <a:t>Drag picture to placeholder or click icon to add</a:t>
            </a:r>
            <a:endParaRPr lang="en-US" dirty="0"/>
          </a:p>
        </p:txBody>
      </p:sp>
      <p:sp>
        <p:nvSpPr>
          <p:cNvPr id="7" name="Picture Placeholder 4"/>
          <p:cNvSpPr>
            <a:spLocks noGrp="1"/>
          </p:cNvSpPr>
          <p:nvPr>
            <p:ph type="pic" sz="quarter" idx="13"/>
          </p:nvPr>
        </p:nvSpPr>
        <p:spPr>
          <a:xfrm>
            <a:off x="6833892" y="4185626"/>
            <a:ext cx="2102498" cy="1809973"/>
          </a:xfrm>
          <a:prstGeom prst="rect">
            <a:avLst/>
          </a:prstGeom>
        </p:spPr>
        <p:txBody>
          <a:bodyPr vert="horz"/>
          <a:lstStyle>
            <a:lvl1pPr>
              <a:defRPr sz="1200">
                <a:latin typeface="Arial"/>
              </a:defRPr>
            </a:lvl1pPr>
          </a:lstStyle>
          <a:p>
            <a:r>
              <a:rPr lang="en-US" dirty="0" smtClean="0"/>
              <a:t>Drag picture to placeholder or click icon to add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16" hasCustomPrompt="1"/>
          </p:nvPr>
        </p:nvSpPr>
        <p:spPr>
          <a:xfrm>
            <a:off x="5241626" y="459111"/>
            <a:ext cx="2772208" cy="908845"/>
          </a:xfrm>
          <a:prstGeom prst="rect">
            <a:avLst/>
          </a:prstGeom>
        </p:spPr>
        <p:txBody>
          <a:bodyPr vert="horz"/>
          <a:lstStyle>
            <a:lvl1pPr marL="0" indent="0" algn="ctr">
              <a:buNone/>
              <a:defRPr sz="2400" b="1" i="0" baseline="0">
                <a:solidFill>
                  <a:schemeClr val="accent4"/>
                </a:solidFill>
                <a:latin typeface="Arial"/>
                <a:cs typeface="Calibri"/>
              </a:defRPr>
            </a:lvl1pPr>
          </a:lstStyle>
          <a:p>
            <a:pPr lvl="0"/>
            <a:r>
              <a:rPr lang="en-US" dirty="0" smtClean="0"/>
              <a:t>CONTENT TITLE</a:t>
            </a:r>
            <a:endParaRPr lang="en-US" dirty="0"/>
          </a:p>
        </p:txBody>
      </p:sp>
      <p:pic>
        <p:nvPicPr>
          <p:cNvPr id="11" name="Picture 10" descr="hdce_1line_rgb.eps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2613" y="6279887"/>
            <a:ext cx="3153776" cy="180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918131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Red 3 Images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template_backgrounds 21.pdf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455553" y="634973"/>
            <a:ext cx="4079389" cy="5360626"/>
          </a:xfrm>
          <a:prstGeom prst="rect">
            <a:avLst/>
          </a:prstGeom>
        </p:spPr>
        <p:txBody>
          <a:bodyPr vert="horz"/>
          <a:lstStyle>
            <a:lvl1pPr marL="342900" indent="-342900">
              <a:buFont typeface="Arial"/>
              <a:buChar char="•"/>
              <a:defRPr sz="1800" baseline="0">
                <a:solidFill>
                  <a:srgbClr val="1A1F30"/>
                </a:solidFill>
                <a:latin typeface="Arial"/>
                <a:cs typeface="Arial"/>
              </a:defRPr>
            </a:lvl1pPr>
            <a:lvl2pPr marL="742950" indent="-285750">
              <a:buFont typeface="Arial"/>
              <a:buChar char="•"/>
              <a:defRPr sz="1200" baseline="0">
                <a:solidFill>
                  <a:srgbClr val="1A1F30"/>
                </a:solidFill>
                <a:latin typeface="Arial"/>
                <a:cs typeface="Arial"/>
              </a:defRPr>
            </a:lvl2pPr>
            <a:lvl3pPr>
              <a:defRPr sz="1100" baseline="0">
                <a:solidFill>
                  <a:srgbClr val="1A1F30"/>
                </a:solidFill>
                <a:latin typeface="Arial"/>
                <a:cs typeface="Arial"/>
              </a:defRPr>
            </a:lvl3pPr>
            <a:lvl4pPr>
              <a:defRPr>
                <a:latin typeface="Garamond"/>
                <a:cs typeface="Garamond"/>
              </a:defRPr>
            </a:lvl4pPr>
            <a:lvl5pPr>
              <a:defRPr>
                <a:latin typeface="Garamond"/>
                <a:cs typeface="Garamond"/>
              </a:defRPr>
            </a:lvl5pPr>
          </a:lstStyle>
          <a:p>
            <a:pPr lvl="0"/>
            <a:r>
              <a:rPr lang="en-US" sz="1400" dirty="0" smtClean="0"/>
              <a:t>Bullet level 1 Arial 14 </a:t>
            </a:r>
            <a:r>
              <a:rPr lang="en-US" sz="1400" dirty="0" err="1" smtClean="0"/>
              <a:t>pt</a:t>
            </a:r>
            <a:endParaRPr lang="en-US" sz="1400" dirty="0" smtClean="0"/>
          </a:p>
          <a:p>
            <a:pPr lvl="1"/>
            <a:r>
              <a:rPr lang="en-US" sz="1200" dirty="0" smtClean="0"/>
              <a:t>Bullet level 2 Arial 12 </a:t>
            </a:r>
            <a:r>
              <a:rPr lang="en-US" sz="1200" dirty="0" err="1" smtClean="0"/>
              <a:t>pt</a:t>
            </a:r>
            <a:endParaRPr lang="en-US" sz="1200" dirty="0" smtClean="0"/>
          </a:p>
          <a:p>
            <a:pPr lvl="2"/>
            <a:r>
              <a:rPr lang="en-US" sz="1100" dirty="0" smtClean="0">
                <a:latin typeface="Arial"/>
                <a:cs typeface="Arial"/>
              </a:rPr>
              <a:t>Bullet level 3 Arial 11 </a:t>
            </a:r>
            <a:r>
              <a:rPr lang="en-US" sz="1100" dirty="0" err="1" smtClean="0">
                <a:latin typeface="Arial"/>
                <a:cs typeface="Arial"/>
              </a:rPr>
              <a:t>pt</a:t>
            </a:r>
            <a:endParaRPr lang="en-US" dirty="0" smtClean="0"/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1"/>
          </p:nvPr>
        </p:nvSpPr>
        <p:spPr>
          <a:xfrm>
            <a:off x="4635669" y="2048704"/>
            <a:ext cx="4300721" cy="1978183"/>
          </a:xfrm>
          <a:prstGeom prst="rect">
            <a:avLst/>
          </a:prstGeom>
        </p:spPr>
        <p:txBody>
          <a:bodyPr vert="horz"/>
          <a:lstStyle>
            <a:lvl1pPr>
              <a:defRPr sz="1200">
                <a:latin typeface="Arial"/>
              </a:defRPr>
            </a:lvl1pPr>
          </a:lstStyle>
          <a:p>
            <a:r>
              <a:rPr lang="en-US" dirty="0" smtClean="0"/>
              <a:t>Drag picture to placeholder or click icon to add</a:t>
            </a:r>
            <a:endParaRPr lang="en-US" dirty="0"/>
          </a:p>
        </p:txBody>
      </p:sp>
      <p:sp>
        <p:nvSpPr>
          <p:cNvPr id="6" name="Picture Placeholder 4"/>
          <p:cNvSpPr>
            <a:spLocks noGrp="1"/>
          </p:cNvSpPr>
          <p:nvPr>
            <p:ph type="pic" sz="quarter" idx="12"/>
          </p:nvPr>
        </p:nvSpPr>
        <p:spPr>
          <a:xfrm>
            <a:off x="4635669" y="4185626"/>
            <a:ext cx="2102498" cy="1809973"/>
          </a:xfrm>
          <a:prstGeom prst="rect">
            <a:avLst/>
          </a:prstGeom>
        </p:spPr>
        <p:txBody>
          <a:bodyPr vert="horz"/>
          <a:lstStyle>
            <a:lvl1pPr>
              <a:defRPr sz="1200">
                <a:latin typeface="Arial"/>
              </a:defRPr>
            </a:lvl1pPr>
          </a:lstStyle>
          <a:p>
            <a:r>
              <a:rPr lang="en-US" dirty="0" smtClean="0"/>
              <a:t>Drag picture to placeholder or click icon to add</a:t>
            </a:r>
            <a:endParaRPr lang="en-US" dirty="0"/>
          </a:p>
        </p:txBody>
      </p:sp>
      <p:sp>
        <p:nvSpPr>
          <p:cNvPr id="7" name="Picture Placeholder 4"/>
          <p:cNvSpPr>
            <a:spLocks noGrp="1"/>
          </p:cNvSpPr>
          <p:nvPr>
            <p:ph type="pic" sz="quarter" idx="13"/>
          </p:nvPr>
        </p:nvSpPr>
        <p:spPr>
          <a:xfrm>
            <a:off x="6833892" y="4185626"/>
            <a:ext cx="2102498" cy="1809973"/>
          </a:xfrm>
          <a:prstGeom prst="rect">
            <a:avLst/>
          </a:prstGeom>
        </p:spPr>
        <p:txBody>
          <a:bodyPr vert="horz"/>
          <a:lstStyle>
            <a:lvl1pPr>
              <a:defRPr sz="1200">
                <a:latin typeface="Arial"/>
              </a:defRPr>
            </a:lvl1pPr>
          </a:lstStyle>
          <a:p>
            <a:r>
              <a:rPr lang="en-US" dirty="0" smtClean="0"/>
              <a:t>Drag picture to placeholder or click icon to add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16" hasCustomPrompt="1"/>
          </p:nvPr>
        </p:nvSpPr>
        <p:spPr>
          <a:xfrm>
            <a:off x="5241626" y="459111"/>
            <a:ext cx="2772208" cy="908845"/>
          </a:xfrm>
          <a:prstGeom prst="rect">
            <a:avLst/>
          </a:prstGeom>
        </p:spPr>
        <p:txBody>
          <a:bodyPr vert="horz"/>
          <a:lstStyle>
            <a:lvl1pPr marL="0" indent="0" algn="ctr">
              <a:buNone/>
              <a:defRPr sz="2400" b="1" i="0" baseline="0">
                <a:solidFill>
                  <a:schemeClr val="tx2"/>
                </a:solidFill>
                <a:latin typeface="Arial"/>
                <a:cs typeface="Calibri"/>
              </a:defRPr>
            </a:lvl1pPr>
          </a:lstStyle>
          <a:p>
            <a:pPr lvl="0"/>
            <a:r>
              <a:rPr lang="en-US" dirty="0" smtClean="0"/>
              <a:t>CONTENT TITLE</a:t>
            </a:r>
            <a:endParaRPr lang="en-US" dirty="0"/>
          </a:p>
        </p:txBody>
      </p:sp>
      <p:pic>
        <p:nvPicPr>
          <p:cNvPr id="11" name="Picture 10" descr="hdce_1line_rgb.eps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2613" y="6279887"/>
            <a:ext cx="3153776" cy="180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915844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Red 3 Images stacked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template_backgrounds 21.pdf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4616266" y="1172256"/>
            <a:ext cx="4079389" cy="5006507"/>
          </a:xfrm>
          <a:prstGeom prst="rect">
            <a:avLst/>
          </a:prstGeom>
        </p:spPr>
        <p:txBody>
          <a:bodyPr vert="horz"/>
          <a:lstStyle>
            <a:lvl1pPr>
              <a:defRPr sz="2000" b="0" i="0">
                <a:solidFill>
                  <a:srgbClr val="1A1F30"/>
                </a:solidFill>
                <a:latin typeface="Arial"/>
                <a:cs typeface="Calibri Light"/>
              </a:defRPr>
            </a:lvl1pPr>
            <a:lvl2pPr>
              <a:defRPr b="0" i="0">
                <a:latin typeface="Arial"/>
                <a:cs typeface="Calibri Light"/>
              </a:defRPr>
            </a:lvl2pPr>
            <a:lvl3pPr>
              <a:defRPr b="0" i="0">
                <a:latin typeface="Arial"/>
                <a:cs typeface="Garamond"/>
              </a:defRPr>
            </a:lvl3pPr>
            <a:lvl4pPr>
              <a:defRPr>
                <a:latin typeface="Garamond"/>
                <a:cs typeface="Garamond"/>
              </a:defRPr>
            </a:lvl4pPr>
            <a:lvl5pPr>
              <a:defRPr>
                <a:latin typeface="Garamond"/>
                <a:cs typeface="Garamond"/>
              </a:defRPr>
            </a:lvl5pPr>
          </a:lstStyle>
          <a:p>
            <a:pPr lvl="0"/>
            <a:r>
              <a:rPr lang="en-US" sz="1400" dirty="0" smtClean="0"/>
              <a:t>Bullet level 1 Arial 14 </a:t>
            </a:r>
            <a:r>
              <a:rPr lang="en-US" sz="1400" dirty="0" err="1" smtClean="0"/>
              <a:t>pt</a:t>
            </a:r>
            <a:endParaRPr lang="en-US" sz="1400" dirty="0" smtClean="0"/>
          </a:p>
          <a:p>
            <a:pPr lvl="1"/>
            <a:r>
              <a:rPr lang="en-US" sz="1200" dirty="0" smtClean="0"/>
              <a:t>Bullet level 2 Arial 12 </a:t>
            </a:r>
            <a:r>
              <a:rPr lang="en-US" sz="1200" dirty="0" err="1" smtClean="0"/>
              <a:t>pt</a:t>
            </a:r>
            <a:endParaRPr lang="en-US" sz="1200" dirty="0" smtClean="0"/>
          </a:p>
          <a:p>
            <a:pPr lvl="2"/>
            <a:r>
              <a:rPr lang="en-US" sz="1100" dirty="0" smtClean="0">
                <a:latin typeface="Arial"/>
                <a:cs typeface="Arial"/>
              </a:rPr>
              <a:t>Bullet level 3 Arial 11 </a:t>
            </a:r>
            <a:r>
              <a:rPr lang="en-US" sz="1100" dirty="0" err="1" smtClean="0">
                <a:latin typeface="Arial"/>
                <a:cs typeface="Arial"/>
              </a:rPr>
              <a:t>pt</a:t>
            </a:r>
            <a:endParaRPr lang="en-US" dirty="0" smtClean="0"/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1"/>
          </p:nvPr>
        </p:nvSpPr>
        <p:spPr>
          <a:xfrm>
            <a:off x="400326" y="459111"/>
            <a:ext cx="4020546" cy="1848760"/>
          </a:xfrm>
          <a:prstGeom prst="rect">
            <a:avLst/>
          </a:prstGeom>
        </p:spPr>
        <p:txBody>
          <a:bodyPr vert="horz"/>
          <a:lstStyle>
            <a:lvl1pPr>
              <a:defRPr sz="1200">
                <a:latin typeface="Arial"/>
              </a:defRPr>
            </a:lvl1pPr>
          </a:lstStyle>
          <a:p>
            <a:r>
              <a:rPr lang="en-US" dirty="0" smtClean="0"/>
              <a:t>Drag picture to placeholder or click icon to add</a:t>
            </a:r>
            <a:endParaRPr lang="en-US" dirty="0"/>
          </a:p>
        </p:txBody>
      </p:sp>
      <p:sp>
        <p:nvSpPr>
          <p:cNvPr id="6" name="Picture Placeholder 4"/>
          <p:cNvSpPr>
            <a:spLocks noGrp="1"/>
          </p:cNvSpPr>
          <p:nvPr>
            <p:ph type="pic" sz="quarter" idx="14"/>
          </p:nvPr>
        </p:nvSpPr>
        <p:spPr>
          <a:xfrm>
            <a:off x="400326" y="2388451"/>
            <a:ext cx="4020546" cy="1848760"/>
          </a:xfrm>
          <a:prstGeom prst="rect">
            <a:avLst/>
          </a:prstGeom>
        </p:spPr>
        <p:txBody>
          <a:bodyPr vert="horz"/>
          <a:lstStyle>
            <a:lvl1pPr>
              <a:defRPr sz="1200">
                <a:latin typeface="Arial"/>
              </a:defRPr>
            </a:lvl1pPr>
          </a:lstStyle>
          <a:p>
            <a:r>
              <a:rPr lang="en-US" dirty="0" smtClean="0"/>
              <a:t>Drag picture to placeholder or click icon to add</a:t>
            </a:r>
            <a:endParaRPr lang="en-US" dirty="0"/>
          </a:p>
        </p:txBody>
      </p:sp>
      <p:sp>
        <p:nvSpPr>
          <p:cNvPr id="7" name="Picture Placeholder 4"/>
          <p:cNvSpPr>
            <a:spLocks noGrp="1"/>
          </p:cNvSpPr>
          <p:nvPr>
            <p:ph type="pic" sz="quarter" idx="15"/>
          </p:nvPr>
        </p:nvSpPr>
        <p:spPr>
          <a:xfrm>
            <a:off x="400326" y="4330003"/>
            <a:ext cx="4020546" cy="1848760"/>
          </a:xfrm>
          <a:prstGeom prst="rect">
            <a:avLst/>
          </a:prstGeom>
        </p:spPr>
        <p:txBody>
          <a:bodyPr vert="horz"/>
          <a:lstStyle>
            <a:lvl1pPr>
              <a:defRPr sz="1200">
                <a:latin typeface="Arial"/>
              </a:defRPr>
            </a:lvl1pPr>
          </a:lstStyle>
          <a:p>
            <a:r>
              <a:rPr lang="en-US" dirty="0" smtClean="0"/>
              <a:t>Drag picture to placeholder or click icon to add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16" hasCustomPrompt="1"/>
          </p:nvPr>
        </p:nvSpPr>
        <p:spPr>
          <a:xfrm>
            <a:off x="5241626" y="459111"/>
            <a:ext cx="2772208" cy="591035"/>
          </a:xfrm>
          <a:prstGeom prst="rect">
            <a:avLst/>
          </a:prstGeom>
        </p:spPr>
        <p:txBody>
          <a:bodyPr vert="horz"/>
          <a:lstStyle>
            <a:lvl1pPr marL="0" indent="0" algn="ctr">
              <a:buNone/>
              <a:defRPr sz="2400" b="1" i="0" baseline="0">
                <a:solidFill>
                  <a:srgbClr val="7F1426"/>
                </a:solidFill>
                <a:latin typeface="Arial"/>
                <a:cs typeface="Calibri"/>
              </a:defRPr>
            </a:lvl1pPr>
          </a:lstStyle>
          <a:p>
            <a:pPr lvl="0"/>
            <a:r>
              <a:rPr lang="en-US" dirty="0" smtClean="0"/>
              <a:t>CONTENT TITLE</a:t>
            </a:r>
            <a:endParaRPr lang="en-US" dirty="0"/>
          </a:p>
        </p:txBody>
      </p:sp>
      <p:pic>
        <p:nvPicPr>
          <p:cNvPr id="10" name="Picture 9" descr="hdce_1line_rgb.eps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2613" y="6279887"/>
            <a:ext cx="3153776" cy="180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456732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Blue 3 Images stacked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template_backgrounds 22.pdf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4616266" y="1172256"/>
            <a:ext cx="4079389" cy="5006507"/>
          </a:xfrm>
          <a:prstGeom prst="rect">
            <a:avLst/>
          </a:prstGeom>
        </p:spPr>
        <p:txBody>
          <a:bodyPr vert="horz"/>
          <a:lstStyle>
            <a:lvl1pPr>
              <a:defRPr sz="2000" b="0" i="0">
                <a:solidFill>
                  <a:srgbClr val="1A1F30"/>
                </a:solidFill>
                <a:latin typeface="Arial"/>
                <a:cs typeface="Calibri Light"/>
              </a:defRPr>
            </a:lvl1pPr>
            <a:lvl2pPr>
              <a:defRPr b="0" i="0">
                <a:latin typeface="Arial"/>
                <a:cs typeface="Calibri Light"/>
              </a:defRPr>
            </a:lvl2pPr>
            <a:lvl3pPr>
              <a:defRPr b="0" i="0">
                <a:latin typeface="Arial"/>
                <a:cs typeface="Garamond"/>
              </a:defRPr>
            </a:lvl3pPr>
            <a:lvl4pPr>
              <a:defRPr>
                <a:latin typeface="Garamond"/>
                <a:cs typeface="Garamond"/>
              </a:defRPr>
            </a:lvl4pPr>
            <a:lvl5pPr>
              <a:defRPr>
                <a:latin typeface="Garamond"/>
                <a:cs typeface="Garamond"/>
              </a:defRPr>
            </a:lvl5pPr>
          </a:lstStyle>
          <a:p>
            <a:pPr lvl="0"/>
            <a:r>
              <a:rPr lang="en-US" sz="1400" dirty="0" smtClean="0"/>
              <a:t>Bullet level 1 Arial 14 </a:t>
            </a:r>
            <a:r>
              <a:rPr lang="en-US" sz="1400" dirty="0" err="1" smtClean="0"/>
              <a:t>pt</a:t>
            </a:r>
            <a:endParaRPr lang="en-US" sz="1400" dirty="0" smtClean="0"/>
          </a:p>
          <a:p>
            <a:pPr lvl="1"/>
            <a:r>
              <a:rPr lang="en-US" sz="1200" dirty="0" smtClean="0"/>
              <a:t>Bullet level 2 Arial 12 </a:t>
            </a:r>
            <a:r>
              <a:rPr lang="en-US" sz="1200" dirty="0" err="1" smtClean="0"/>
              <a:t>pt</a:t>
            </a:r>
            <a:endParaRPr lang="en-US" sz="1200" dirty="0" smtClean="0"/>
          </a:p>
          <a:p>
            <a:pPr lvl="2"/>
            <a:r>
              <a:rPr lang="en-US" sz="1100" dirty="0" smtClean="0">
                <a:latin typeface="Arial"/>
                <a:cs typeface="Arial"/>
              </a:rPr>
              <a:t>Bullet level 3 Arial 11 </a:t>
            </a:r>
            <a:r>
              <a:rPr lang="en-US" sz="1100" dirty="0" err="1" smtClean="0">
                <a:latin typeface="Arial"/>
                <a:cs typeface="Arial"/>
              </a:rPr>
              <a:t>pt</a:t>
            </a:r>
            <a:endParaRPr lang="en-US" dirty="0" smtClean="0"/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1"/>
          </p:nvPr>
        </p:nvSpPr>
        <p:spPr>
          <a:xfrm>
            <a:off x="400326" y="459111"/>
            <a:ext cx="4020546" cy="1848760"/>
          </a:xfrm>
          <a:prstGeom prst="rect">
            <a:avLst/>
          </a:prstGeom>
        </p:spPr>
        <p:txBody>
          <a:bodyPr vert="horz"/>
          <a:lstStyle>
            <a:lvl1pPr>
              <a:defRPr sz="1200">
                <a:latin typeface="Arial"/>
              </a:defRPr>
            </a:lvl1pPr>
          </a:lstStyle>
          <a:p>
            <a:r>
              <a:rPr lang="en-US" dirty="0" smtClean="0"/>
              <a:t>Drag picture to placeholder or click icon to add</a:t>
            </a:r>
            <a:endParaRPr lang="en-US" dirty="0"/>
          </a:p>
        </p:txBody>
      </p:sp>
      <p:sp>
        <p:nvSpPr>
          <p:cNvPr id="6" name="Picture Placeholder 4"/>
          <p:cNvSpPr>
            <a:spLocks noGrp="1"/>
          </p:cNvSpPr>
          <p:nvPr>
            <p:ph type="pic" sz="quarter" idx="14"/>
          </p:nvPr>
        </p:nvSpPr>
        <p:spPr>
          <a:xfrm>
            <a:off x="400326" y="2388451"/>
            <a:ext cx="4020546" cy="1848760"/>
          </a:xfrm>
          <a:prstGeom prst="rect">
            <a:avLst/>
          </a:prstGeom>
        </p:spPr>
        <p:txBody>
          <a:bodyPr vert="horz"/>
          <a:lstStyle>
            <a:lvl1pPr>
              <a:defRPr sz="1200">
                <a:latin typeface="Arial"/>
              </a:defRPr>
            </a:lvl1pPr>
          </a:lstStyle>
          <a:p>
            <a:r>
              <a:rPr lang="en-US" dirty="0" smtClean="0"/>
              <a:t>Drag picture to placeholder or click icon to add</a:t>
            </a:r>
            <a:endParaRPr lang="en-US" dirty="0"/>
          </a:p>
        </p:txBody>
      </p:sp>
      <p:sp>
        <p:nvSpPr>
          <p:cNvPr id="7" name="Picture Placeholder 4"/>
          <p:cNvSpPr>
            <a:spLocks noGrp="1"/>
          </p:cNvSpPr>
          <p:nvPr>
            <p:ph type="pic" sz="quarter" idx="15"/>
          </p:nvPr>
        </p:nvSpPr>
        <p:spPr>
          <a:xfrm>
            <a:off x="400326" y="4330003"/>
            <a:ext cx="4020546" cy="1848760"/>
          </a:xfrm>
          <a:prstGeom prst="rect">
            <a:avLst/>
          </a:prstGeom>
        </p:spPr>
        <p:txBody>
          <a:bodyPr vert="horz"/>
          <a:lstStyle>
            <a:lvl1pPr>
              <a:defRPr sz="1200">
                <a:latin typeface="Arial"/>
              </a:defRPr>
            </a:lvl1pPr>
          </a:lstStyle>
          <a:p>
            <a:r>
              <a:rPr lang="en-US" dirty="0" smtClean="0"/>
              <a:t>Drag picture to placeholder or click icon to add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16" hasCustomPrompt="1"/>
          </p:nvPr>
        </p:nvSpPr>
        <p:spPr>
          <a:xfrm>
            <a:off x="5241626" y="459111"/>
            <a:ext cx="2772208" cy="591035"/>
          </a:xfrm>
          <a:prstGeom prst="rect">
            <a:avLst/>
          </a:prstGeom>
        </p:spPr>
        <p:txBody>
          <a:bodyPr vert="horz"/>
          <a:lstStyle>
            <a:lvl1pPr marL="0" indent="0" algn="ctr">
              <a:buNone/>
              <a:defRPr sz="2400" b="1" i="0" baseline="0">
                <a:solidFill>
                  <a:schemeClr val="accent3"/>
                </a:solidFill>
                <a:latin typeface="Arial"/>
                <a:cs typeface="Calibri"/>
              </a:defRPr>
            </a:lvl1pPr>
          </a:lstStyle>
          <a:p>
            <a:pPr lvl="0"/>
            <a:r>
              <a:rPr lang="en-US" dirty="0" smtClean="0"/>
              <a:t>CONTENT TITLE</a:t>
            </a:r>
            <a:endParaRPr lang="en-US" dirty="0"/>
          </a:p>
        </p:txBody>
      </p:sp>
      <p:pic>
        <p:nvPicPr>
          <p:cNvPr id="11" name="Picture 10" descr="hdce_1line_rgb.eps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2613" y="6279887"/>
            <a:ext cx="3153776" cy="180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542132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Gold 3 Images Stacked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template_backgrounds 23.pdf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4616266" y="1172256"/>
            <a:ext cx="4079389" cy="5006507"/>
          </a:xfrm>
          <a:prstGeom prst="rect">
            <a:avLst/>
          </a:prstGeom>
        </p:spPr>
        <p:txBody>
          <a:bodyPr vert="horz"/>
          <a:lstStyle>
            <a:lvl1pPr>
              <a:defRPr sz="2000" b="0" i="0">
                <a:solidFill>
                  <a:srgbClr val="1A1F30"/>
                </a:solidFill>
                <a:latin typeface="Arial"/>
                <a:cs typeface="Calibri Light"/>
              </a:defRPr>
            </a:lvl1pPr>
            <a:lvl2pPr>
              <a:defRPr b="0" i="0">
                <a:latin typeface="Arial"/>
                <a:cs typeface="Calibri Light"/>
              </a:defRPr>
            </a:lvl2pPr>
            <a:lvl3pPr>
              <a:defRPr b="0" i="0">
                <a:latin typeface="Arial"/>
                <a:cs typeface="Garamond"/>
              </a:defRPr>
            </a:lvl3pPr>
            <a:lvl4pPr>
              <a:defRPr>
                <a:latin typeface="Garamond"/>
                <a:cs typeface="Garamond"/>
              </a:defRPr>
            </a:lvl4pPr>
            <a:lvl5pPr>
              <a:defRPr>
                <a:latin typeface="Garamond"/>
                <a:cs typeface="Garamond"/>
              </a:defRPr>
            </a:lvl5pPr>
          </a:lstStyle>
          <a:p>
            <a:pPr lvl="0"/>
            <a:r>
              <a:rPr lang="en-US" sz="1400" dirty="0" smtClean="0"/>
              <a:t>Bullet level 1 Arial 14 </a:t>
            </a:r>
            <a:r>
              <a:rPr lang="en-US" sz="1400" dirty="0" err="1" smtClean="0"/>
              <a:t>pt</a:t>
            </a:r>
            <a:endParaRPr lang="en-US" sz="1400" dirty="0" smtClean="0"/>
          </a:p>
          <a:p>
            <a:pPr lvl="1"/>
            <a:r>
              <a:rPr lang="en-US" sz="1200" dirty="0" smtClean="0"/>
              <a:t>Bullet level 2 Arial 12 </a:t>
            </a:r>
            <a:r>
              <a:rPr lang="en-US" sz="1200" dirty="0" err="1" smtClean="0"/>
              <a:t>pt</a:t>
            </a:r>
            <a:endParaRPr lang="en-US" sz="1200" dirty="0" smtClean="0"/>
          </a:p>
          <a:p>
            <a:pPr lvl="2"/>
            <a:r>
              <a:rPr lang="en-US" sz="1100" dirty="0" smtClean="0">
                <a:latin typeface="Arial"/>
                <a:cs typeface="Arial"/>
              </a:rPr>
              <a:t>Bullet level 3 Arial 11 </a:t>
            </a:r>
            <a:r>
              <a:rPr lang="en-US" sz="1100" dirty="0" err="1" smtClean="0">
                <a:latin typeface="Arial"/>
                <a:cs typeface="Arial"/>
              </a:rPr>
              <a:t>pt</a:t>
            </a:r>
            <a:endParaRPr lang="en-US" dirty="0" smtClean="0"/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1"/>
          </p:nvPr>
        </p:nvSpPr>
        <p:spPr>
          <a:xfrm>
            <a:off x="400326" y="459111"/>
            <a:ext cx="4020546" cy="1848760"/>
          </a:xfrm>
          <a:prstGeom prst="rect">
            <a:avLst/>
          </a:prstGeom>
        </p:spPr>
        <p:txBody>
          <a:bodyPr vert="horz"/>
          <a:lstStyle>
            <a:lvl1pPr>
              <a:defRPr sz="1200">
                <a:latin typeface="Arial"/>
              </a:defRPr>
            </a:lvl1pPr>
          </a:lstStyle>
          <a:p>
            <a:r>
              <a:rPr lang="en-US" dirty="0" smtClean="0"/>
              <a:t>Drag picture to placeholder or click icon to add</a:t>
            </a:r>
            <a:endParaRPr lang="en-US" dirty="0"/>
          </a:p>
        </p:txBody>
      </p:sp>
      <p:sp>
        <p:nvSpPr>
          <p:cNvPr id="6" name="Picture Placeholder 4"/>
          <p:cNvSpPr>
            <a:spLocks noGrp="1"/>
          </p:cNvSpPr>
          <p:nvPr>
            <p:ph type="pic" sz="quarter" idx="14"/>
          </p:nvPr>
        </p:nvSpPr>
        <p:spPr>
          <a:xfrm>
            <a:off x="400326" y="2388451"/>
            <a:ext cx="4020546" cy="1848760"/>
          </a:xfrm>
          <a:prstGeom prst="rect">
            <a:avLst/>
          </a:prstGeom>
        </p:spPr>
        <p:txBody>
          <a:bodyPr vert="horz"/>
          <a:lstStyle>
            <a:lvl1pPr>
              <a:defRPr sz="1200">
                <a:latin typeface="Arial"/>
              </a:defRPr>
            </a:lvl1pPr>
          </a:lstStyle>
          <a:p>
            <a:r>
              <a:rPr lang="en-US" dirty="0" smtClean="0"/>
              <a:t>Drag picture to placeholder or click icon to add</a:t>
            </a:r>
            <a:endParaRPr lang="en-US" dirty="0"/>
          </a:p>
        </p:txBody>
      </p:sp>
      <p:sp>
        <p:nvSpPr>
          <p:cNvPr id="7" name="Picture Placeholder 4"/>
          <p:cNvSpPr>
            <a:spLocks noGrp="1"/>
          </p:cNvSpPr>
          <p:nvPr>
            <p:ph type="pic" sz="quarter" idx="15"/>
          </p:nvPr>
        </p:nvSpPr>
        <p:spPr>
          <a:xfrm>
            <a:off x="400326" y="4330003"/>
            <a:ext cx="4020546" cy="1848760"/>
          </a:xfrm>
          <a:prstGeom prst="rect">
            <a:avLst/>
          </a:prstGeom>
        </p:spPr>
        <p:txBody>
          <a:bodyPr vert="horz"/>
          <a:lstStyle>
            <a:lvl1pPr>
              <a:defRPr sz="1200">
                <a:latin typeface="Arial"/>
              </a:defRPr>
            </a:lvl1pPr>
          </a:lstStyle>
          <a:p>
            <a:r>
              <a:rPr lang="en-US" dirty="0" smtClean="0"/>
              <a:t>Drag picture to placeholder or click icon to add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16" hasCustomPrompt="1"/>
          </p:nvPr>
        </p:nvSpPr>
        <p:spPr>
          <a:xfrm>
            <a:off x="5241626" y="459111"/>
            <a:ext cx="2772208" cy="591035"/>
          </a:xfrm>
          <a:prstGeom prst="rect">
            <a:avLst/>
          </a:prstGeom>
        </p:spPr>
        <p:txBody>
          <a:bodyPr vert="horz"/>
          <a:lstStyle>
            <a:lvl1pPr marL="0" indent="0" algn="ctr">
              <a:buNone/>
              <a:defRPr sz="2400" b="1" i="0" baseline="0">
                <a:solidFill>
                  <a:schemeClr val="accent4"/>
                </a:solidFill>
                <a:latin typeface="Arial"/>
                <a:cs typeface="Calibri"/>
              </a:defRPr>
            </a:lvl1pPr>
          </a:lstStyle>
          <a:p>
            <a:pPr lvl="0"/>
            <a:r>
              <a:rPr lang="en-US" dirty="0" smtClean="0"/>
              <a:t>CONTENT TITLE</a:t>
            </a:r>
            <a:endParaRPr lang="en-US" dirty="0"/>
          </a:p>
        </p:txBody>
      </p:sp>
      <p:pic>
        <p:nvPicPr>
          <p:cNvPr id="11" name="Picture 10" descr="hdce_1line_rgb.eps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2613" y="6279887"/>
            <a:ext cx="3153776" cy="180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4556899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Gold 3 Images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template_backgrounds 23.pdf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Picture Placeholder 4"/>
          <p:cNvSpPr>
            <a:spLocks noGrp="1"/>
          </p:cNvSpPr>
          <p:nvPr>
            <p:ph type="pic" sz="quarter" idx="11"/>
          </p:nvPr>
        </p:nvSpPr>
        <p:spPr>
          <a:xfrm>
            <a:off x="421299" y="769293"/>
            <a:ext cx="2640934" cy="2307878"/>
          </a:xfrm>
          <a:prstGeom prst="rect">
            <a:avLst/>
          </a:prstGeom>
        </p:spPr>
        <p:txBody>
          <a:bodyPr vert="horz"/>
          <a:lstStyle>
            <a:lvl1pPr>
              <a:defRPr sz="1200">
                <a:latin typeface="Arial"/>
              </a:defRPr>
            </a:lvl1pPr>
          </a:lstStyle>
          <a:p>
            <a:r>
              <a:rPr lang="en-US" dirty="0" smtClean="0"/>
              <a:t>Drag picture to placeholder or click icon to add</a:t>
            </a:r>
            <a:endParaRPr lang="en-US" dirty="0"/>
          </a:p>
        </p:txBody>
      </p:sp>
      <p:sp>
        <p:nvSpPr>
          <p:cNvPr id="5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421299" y="3980784"/>
            <a:ext cx="8243334" cy="2063659"/>
          </a:xfrm>
          <a:prstGeom prst="rect">
            <a:avLst/>
          </a:prstGeom>
        </p:spPr>
        <p:txBody>
          <a:bodyPr vert="horz" numCol="2" spcCol="457200"/>
          <a:lstStyle>
            <a:lvl1pPr marL="0" marR="0" indent="0" algn="di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200" b="0" i="0" baseline="0">
                <a:solidFill>
                  <a:srgbClr val="1A1F30"/>
                </a:solidFill>
                <a:latin typeface="Arial"/>
                <a:cs typeface="Calibri Light"/>
              </a:defRPr>
            </a:lvl1pPr>
            <a:lvl2pPr>
              <a:defRPr>
                <a:latin typeface="Garamond"/>
                <a:cs typeface="Garamond"/>
              </a:defRPr>
            </a:lvl2pPr>
            <a:lvl3pPr>
              <a:defRPr>
                <a:latin typeface="Garamond"/>
                <a:cs typeface="Garamond"/>
              </a:defRPr>
            </a:lvl3pPr>
            <a:lvl4pPr>
              <a:defRPr>
                <a:latin typeface="Garamond"/>
                <a:cs typeface="Garamond"/>
              </a:defRPr>
            </a:lvl4pPr>
            <a:lvl5pPr>
              <a:defRPr>
                <a:latin typeface="Garamond"/>
                <a:cs typeface="Garamond"/>
              </a:defRPr>
            </a:lvl5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 dirty="0" smtClean="0"/>
              <a:t>Two column non-bulleted text, Arial 12 pt.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lang="en-US" dirty="0" smtClean="0"/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lang="en-US" dirty="0" smtClean="0"/>
          </a:p>
        </p:txBody>
      </p:sp>
      <p:sp>
        <p:nvSpPr>
          <p:cNvPr id="6" name="Picture Placeholder 4"/>
          <p:cNvSpPr>
            <a:spLocks noGrp="1"/>
          </p:cNvSpPr>
          <p:nvPr>
            <p:ph type="pic" sz="quarter" idx="13"/>
          </p:nvPr>
        </p:nvSpPr>
        <p:spPr>
          <a:xfrm>
            <a:off x="3230141" y="769293"/>
            <a:ext cx="2640934" cy="2307878"/>
          </a:xfrm>
          <a:prstGeom prst="rect">
            <a:avLst/>
          </a:prstGeom>
        </p:spPr>
        <p:txBody>
          <a:bodyPr vert="horz"/>
          <a:lstStyle>
            <a:lvl1pPr>
              <a:defRPr sz="1200">
                <a:latin typeface="Arial"/>
              </a:defRPr>
            </a:lvl1pPr>
          </a:lstStyle>
          <a:p>
            <a:r>
              <a:rPr lang="en-US" dirty="0" smtClean="0"/>
              <a:t>Drag picture to placeholder or click icon to add</a:t>
            </a:r>
            <a:endParaRPr lang="en-US" dirty="0"/>
          </a:p>
        </p:txBody>
      </p:sp>
      <p:sp>
        <p:nvSpPr>
          <p:cNvPr id="7" name="Picture Placeholder 4"/>
          <p:cNvSpPr>
            <a:spLocks noGrp="1"/>
          </p:cNvSpPr>
          <p:nvPr>
            <p:ph type="pic" sz="quarter" idx="14"/>
          </p:nvPr>
        </p:nvSpPr>
        <p:spPr>
          <a:xfrm>
            <a:off x="6023699" y="769293"/>
            <a:ext cx="2640934" cy="2307878"/>
          </a:xfrm>
          <a:prstGeom prst="rect">
            <a:avLst/>
          </a:prstGeom>
        </p:spPr>
        <p:txBody>
          <a:bodyPr vert="horz"/>
          <a:lstStyle>
            <a:lvl1pPr>
              <a:defRPr sz="1200">
                <a:latin typeface="Arial"/>
              </a:defRPr>
            </a:lvl1pPr>
          </a:lstStyle>
          <a:p>
            <a:r>
              <a:rPr lang="en-US" dirty="0" smtClean="0"/>
              <a:t>Drag picture to placeholder or click icon to add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16" hasCustomPrompt="1"/>
          </p:nvPr>
        </p:nvSpPr>
        <p:spPr>
          <a:xfrm>
            <a:off x="421298" y="3372631"/>
            <a:ext cx="2772208" cy="591035"/>
          </a:xfrm>
          <a:prstGeom prst="rect">
            <a:avLst/>
          </a:prstGeom>
        </p:spPr>
        <p:txBody>
          <a:bodyPr vert="horz"/>
          <a:lstStyle>
            <a:lvl1pPr marL="0" indent="0" algn="l">
              <a:buNone/>
              <a:defRPr sz="2400" b="1" i="0" baseline="0">
                <a:solidFill>
                  <a:srgbClr val="AA7F28"/>
                </a:solidFill>
                <a:latin typeface="Arial"/>
                <a:cs typeface="Calibri"/>
              </a:defRPr>
            </a:lvl1pPr>
          </a:lstStyle>
          <a:p>
            <a:pPr lvl="0"/>
            <a:r>
              <a:rPr lang="en-US" dirty="0" smtClean="0"/>
              <a:t>CONTENT TITLE</a:t>
            </a:r>
            <a:endParaRPr lang="en-US" dirty="0"/>
          </a:p>
        </p:txBody>
      </p:sp>
      <p:pic>
        <p:nvPicPr>
          <p:cNvPr id="10" name="Picture 9" descr="hdce_1line_rgb.eps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2613" y="6279887"/>
            <a:ext cx="3153776" cy="180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309868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Red 3 Images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template_backgrounds 21.pdf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Picture Placeholder 4"/>
          <p:cNvSpPr>
            <a:spLocks noGrp="1"/>
          </p:cNvSpPr>
          <p:nvPr>
            <p:ph type="pic" sz="quarter" idx="11"/>
          </p:nvPr>
        </p:nvSpPr>
        <p:spPr>
          <a:xfrm>
            <a:off x="421299" y="769293"/>
            <a:ext cx="2640934" cy="2307878"/>
          </a:xfrm>
          <a:prstGeom prst="rect">
            <a:avLst/>
          </a:prstGeom>
        </p:spPr>
        <p:txBody>
          <a:bodyPr vert="horz"/>
          <a:lstStyle>
            <a:lvl1pPr>
              <a:defRPr sz="1200">
                <a:latin typeface="Arial"/>
              </a:defRPr>
            </a:lvl1pPr>
          </a:lstStyle>
          <a:p>
            <a:r>
              <a:rPr lang="en-US" dirty="0" smtClean="0"/>
              <a:t>Drag picture to placeholder or click icon to add</a:t>
            </a:r>
            <a:endParaRPr lang="en-US" dirty="0"/>
          </a:p>
        </p:txBody>
      </p:sp>
      <p:sp>
        <p:nvSpPr>
          <p:cNvPr id="5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421299" y="3980784"/>
            <a:ext cx="8243334" cy="2063659"/>
          </a:xfrm>
          <a:prstGeom prst="rect">
            <a:avLst/>
          </a:prstGeom>
        </p:spPr>
        <p:txBody>
          <a:bodyPr vert="horz" numCol="2" spcCol="457200"/>
          <a:lstStyle>
            <a:lvl1pPr marL="0" marR="0" indent="0" algn="di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200" b="0" i="0" baseline="0">
                <a:solidFill>
                  <a:srgbClr val="1A1F30"/>
                </a:solidFill>
                <a:latin typeface="Arial"/>
                <a:cs typeface="Calibri Light"/>
              </a:defRPr>
            </a:lvl1pPr>
            <a:lvl2pPr>
              <a:defRPr>
                <a:latin typeface="Garamond"/>
                <a:cs typeface="Garamond"/>
              </a:defRPr>
            </a:lvl2pPr>
            <a:lvl3pPr>
              <a:defRPr>
                <a:latin typeface="Garamond"/>
                <a:cs typeface="Garamond"/>
              </a:defRPr>
            </a:lvl3pPr>
            <a:lvl4pPr>
              <a:defRPr>
                <a:latin typeface="Garamond"/>
                <a:cs typeface="Garamond"/>
              </a:defRPr>
            </a:lvl4pPr>
            <a:lvl5pPr>
              <a:defRPr>
                <a:latin typeface="Garamond"/>
                <a:cs typeface="Garamond"/>
              </a:defRPr>
            </a:lvl5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 dirty="0" smtClean="0"/>
              <a:t>Two column non-bulleted text, Arial 12 pt.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lang="en-US" dirty="0" smtClean="0"/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lang="en-US" dirty="0" smtClean="0"/>
          </a:p>
        </p:txBody>
      </p:sp>
      <p:sp>
        <p:nvSpPr>
          <p:cNvPr id="6" name="Picture Placeholder 4"/>
          <p:cNvSpPr>
            <a:spLocks noGrp="1"/>
          </p:cNvSpPr>
          <p:nvPr>
            <p:ph type="pic" sz="quarter" idx="13"/>
          </p:nvPr>
        </p:nvSpPr>
        <p:spPr>
          <a:xfrm>
            <a:off x="3230141" y="769293"/>
            <a:ext cx="2640934" cy="2307878"/>
          </a:xfrm>
          <a:prstGeom prst="rect">
            <a:avLst/>
          </a:prstGeom>
        </p:spPr>
        <p:txBody>
          <a:bodyPr vert="horz"/>
          <a:lstStyle>
            <a:lvl1pPr>
              <a:defRPr sz="1200">
                <a:latin typeface="Arial"/>
              </a:defRPr>
            </a:lvl1pPr>
          </a:lstStyle>
          <a:p>
            <a:r>
              <a:rPr lang="en-US" dirty="0" smtClean="0"/>
              <a:t>Drag picture to placeholder or click icon to add</a:t>
            </a:r>
            <a:endParaRPr lang="en-US" dirty="0"/>
          </a:p>
        </p:txBody>
      </p:sp>
      <p:sp>
        <p:nvSpPr>
          <p:cNvPr id="7" name="Picture Placeholder 4"/>
          <p:cNvSpPr>
            <a:spLocks noGrp="1"/>
          </p:cNvSpPr>
          <p:nvPr>
            <p:ph type="pic" sz="quarter" idx="14"/>
          </p:nvPr>
        </p:nvSpPr>
        <p:spPr>
          <a:xfrm>
            <a:off x="6023699" y="769293"/>
            <a:ext cx="2640934" cy="2307878"/>
          </a:xfrm>
          <a:prstGeom prst="rect">
            <a:avLst/>
          </a:prstGeom>
        </p:spPr>
        <p:txBody>
          <a:bodyPr vert="horz"/>
          <a:lstStyle>
            <a:lvl1pPr>
              <a:defRPr sz="1200">
                <a:latin typeface="Arial"/>
              </a:defRPr>
            </a:lvl1pPr>
          </a:lstStyle>
          <a:p>
            <a:r>
              <a:rPr lang="en-US" dirty="0" smtClean="0"/>
              <a:t>Drag picture to placeholder or click icon to add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16" hasCustomPrompt="1"/>
          </p:nvPr>
        </p:nvSpPr>
        <p:spPr>
          <a:xfrm>
            <a:off x="421298" y="3372631"/>
            <a:ext cx="2772208" cy="591035"/>
          </a:xfrm>
          <a:prstGeom prst="rect">
            <a:avLst/>
          </a:prstGeom>
        </p:spPr>
        <p:txBody>
          <a:bodyPr vert="horz"/>
          <a:lstStyle>
            <a:lvl1pPr marL="0" indent="0" algn="l">
              <a:buNone/>
              <a:defRPr sz="2400" b="1" i="0" baseline="0">
                <a:solidFill>
                  <a:schemeClr val="tx2"/>
                </a:solidFill>
                <a:latin typeface="Arial"/>
                <a:cs typeface="Calibri"/>
              </a:defRPr>
            </a:lvl1pPr>
          </a:lstStyle>
          <a:p>
            <a:pPr lvl="0"/>
            <a:r>
              <a:rPr lang="en-US" dirty="0" smtClean="0"/>
              <a:t>CONTENT TITLE</a:t>
            </a:r>
            <a:endParaRPr lang="en-US" dirty="0"/>
          </a:p>
        </p:txBody>
      </p:sp>
      <p:pic>
        <p:nvPicPr>
          <p:cNvPr id="11" name="Picture 10" descr="hdce_1line_rgb.eps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2613" y="6279887"/>
            <a:ext cx="3153776" cy="180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752799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Blue 3 Images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template_backgrounds 22.pdf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Picture Placeholder 4"/>
          <p:cNvSpPr>
            <a:spLocks noGrp="1"/>
          </p:cNvSpPr>
          <p:nvPr>
            <p:ph type="pic" sz="quarter" idx="11"/>
          </p:nvPr>
        </p:nvSpPr>
        <p:spPr>
          <a:xfrm>
            <a:off x="421299" y="769293"/>
            <a:ext cx="2640934" cy="2307878"/>
          </a:xfrm>
          <a:prstGeom prst="rect">
            <a:avLst/>
          </a:prstGeom>
        </p:spPr>
        <p:txBody>
          <a:bodyPr vert="horz"/>
          <a:lstStyle>
            <a:lvl1pPr>
              <a:defRPr sz="1200">
                <a:latin typeface="Arial"/>
              </a:defRPr>
            </a:lvl1pPr>
          </a:lstStyle>
          <a:p>
            <a:r>
              <a:rPr lang="en-US" dirty="0" smtClean="0"/>
              <a:t>Drag picture to placeholder or click icon to add</a:t>
            </a:r>
            <a:endParaRPr lang="en-US" dirty="0"/>
          </a:p>
        </p:txBody>
      </p:sp>
      <p:sp>
        <p:nvSpPr>
          <p:cNvPr id="5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421299" y="3980784"/>
            <a:ext cx="8243334" cy="2063659"/>
          </a:xfrm>
          <a:prstGeom prst="rect">
            <a:avLst/>
          </a:prstGeom>
        </p:spPr>
        <p:txBody>
          <a:bodyPr vert="horz" numCol="2" spcCol="457200"/>
          <a:lstStyle>
            <a:lvl1pPr marL="0" marR="0" indent="0" algn="di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200" b="0" i="0" baseline="0">
                <a:solidFill>
                  <a:srgbClr val="1A1F30"/>
                </a:solidFill>
                <a:latin typeface="Arial"/>
                <a:cs typeface="Calibri Light"/>
              </a:defRPr>
            </a:lvl1pPr>
            <a:lvl2pPr>
              <a:defRPr>
                <a:latin typeface="Garamond"/>
                <a:cs typeface="Garamond"/>
              </a:defRPr>
            </a:lvl2pPr>
            <a:lvl3pPr>
              <a:defRPr>
                <a:latin typeface="Garamond"/>
                <a:cs typeface="Garamond"/>
              </a:defRPr>
            </a:lvl3pPr>
            <a:lvl4pPr>
              <a:defRPr>
                <a:latin typeface="Garamond"/>
                <a:cs typeface="Garamond"/>
              </a:defRPr>
            </a:lvl4pPr>
            <a:lvl5pPr>
              <a:defRPr>
                <a:latin typeface="Garamond"/>
                <a:cs typeface="Garamond"/>
              </a:defRPr>
            </a:lvl5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 dirty="0" smtClean="0"/>
              <a:t>Two column non-bulleted text, Arial 12 pt.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lang="en-US" dirty="0" smtClean="0"/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lang="en-US" dirty="0" smtClean="0"/>
          </a:p>
        </p:txBody>
      </p:sp>
      <p:sp>
        <p:nvSpPr>
          <p:cNvPr id="6" name="Picture Placeholder 4"/>
          <p:cNvSpPr>
            <a:spLocks noGrp="1"/>
          </p:cNvSpPr>
          <p:nvPr>
            <p:ph type="pic" sz="quarter" idx="13"/>
          </p:nvPr>
        </p:nvSpPr>
        <p:spPr>
          <a:xfrm>
            <a:off x="3230141" y="769293"/>
            <a:ext cx="2640934" cy="2307878"/>
          </a:xfrm>
          <a:prstGeom prst="rect">
            <a:avLst/>
          </a:prstGeom>
        </p:spPr>
        <p:txBody>
          <a:bodyPr vert="horz"/>
          <a:lstStyle>
            <a:lvl1pPr>
              <a:defRPr sz="1200">
                <a:latin typeface="Arial"/>
              </a:defRPr>
            </a:lvl1pPr>
          </a:lstStyle>
          <a:p>
            <a:r>
              <a:rPr lang="en-US" dirty="0" smtClean="0"/>
              <a:t>Drag picture to placeholder or click icon to add</a:t>
            </a:r>
            <a:endParaRPr lang="en-US" dirty="0"/>
          </a:p>
        </p:txBody>
      </p:sp>
      <p:sp>
        <p:nvSpPr>
          <p:cNvPr id="7" name="Picture Placeholder 4"/>
          <p:cNvSpPr>
            <a:spLocks noGrp="1"/>
          </p:cNvSpPr>
          <p:nvPr>
            <p:ph type="pic" sz="quarter" idx="14"/>
          </p:nvPr>
        </p:nvSpPr>
        <p:spPr>
          <a:xfrm>
            <a:off x="6023699" y="769293"/>
            <a:ext cx="2640934" cy="2307878"/>
          </a:xfrm>
          <a:prstGeom prst="rect">
            <a:avLst/>
          </a:prstGeom>
        </p:spPr>
        <p:txBody>
          <a:bodyPr vert="horz"/>
          <a:lstStyle>
            <a:lvl1pPr>
              <a:defRPr sz="1200">
                <a:latin typeface="Arial"/>
              </a:defRPr>
            </a:lvl1pPr>
          </a:lstStyle>
          <a:p>
            <a:r>
              <a:rPr lang="en-US" dirty="0" smtClean="0"/>
              <a:t>Drag picture to placeholder or click icon to add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16" hasCustomPrompt="1"/>
          </p:nvPr>
        </p:nvSpPr>
        <p:spPr>
          <a:xfrm>
            <a:off x="421298" y="3372631"/>
            <a:ext cx="2772208" cy="591035"/>
          </a:xfrm>
          <a:prstGeom prst="rect">
            <a:avLst/>
          </a:prstGeom>
        </p:spPr>
        <p:txBody>
          <a:bodyPr vert="horz"/>
          <a:lstStyle>
            <a:lvl1pPr marL="0" indent="0" algn="l">
              <a:buNone/>
              <a:defRPr sz="2400" b="1" i="0" baseline="0">
                <a:solidFill>
                  <a:schemeClr val="accent3"/>
                </a:solidFill>
                <a:latin typeface="Arial"/>
                <a:cs typeface="Calibri"/>
              </a:defRPr>
            </a:lvl1pPr>
          </a:lstStyle>
          <a:p>
            <a:pPr lvl="0"/>
            <a:r>
              <a:rPr lang="en-US" dirty="0" smtClean="0"/>
              <a:t>CONTENT TITLE</a:t>
            </a:r>
            <a:endParaRPr lang="en-US" dirty="0"/>
          </a:p>
        </p:txBody>
      </p:sp>
      <p:pic>
        <p:nvPicPr>
          <p:cNvPr id="11" name="Picture 10" descr="hdce_1line_rgb.eps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2613" y="6279887"/>
            <a:ext cx="3153776" cy="180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83374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Red N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0" y="4884398"/>
            <a:ext cx="9144000" cy="610548"/>
          </a:xfrm>
          <a:prstGeom prst="rect">
            <a:avLst/>
          </a:prstGeom>
          <a:solidFill>
            <a:srgbClr val="7F142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Rectangle 13"/>
          <p:cNvSpPr/>
          <p:nvPr userDrawn="1"/>
        </p:nvSpPr>
        <p:spPr>
          <a:xfrm>
            <a:off x="0" y="1"/>
            <a:ext cx="9144000" cy="4884398"/>
          </a:xfrm>
          <a:prstGeom prst="rect">
            <a:avLst/>
          </a:prstGeom>
          <a:solidFill>
            <a:srgbClr val="DFE0E1">
              <a:alpha val="76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Title 1"/>
          <p:cNvSpPr>
            <a:spLocks noGrp="1"/>
          </p:cNvSpPr>
          <p:nvPr>
            <p:ph type="title" hasCustomPrompt="1"/>
          </p:nvPr>
        </p:nvSpPr>
        <p:spPr>
          <a:xfrm>
            <a:off x="520568" y="4884398"/>
            <a:ext cx="5475697" cy="583825"/>
          </a:xfrm>
          <a:prstGeom prst="rect">
            <a:avLst/>
          </a:prstGeom>
        </p:spPr>
        <p:txBody>
          <a:bodyPr/>
          <a:lstStyle>
            <a:lvl1pPr algn="l">
              <a:defRPr sz="3500" b="0" i="0" cap="all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en-US" dirty="0" smtClean="0"/>
              <a:t>Click to edit title</a:t>
            </a:r>
            <a:endParaRPr lang="en-US" dirty="0"/>
          </a:p>
        </p:txBody>
      </p:sp>
      <p:sp>
        <p:nvSpPr>
          <p:cNvPr id="16" name="Text Placeholder 16"/>
          <p:cNvSpPr>
            <a:spLocks noGrp="1"/>
          </p:cNvSpPr>
          <p:nvPr>
            <p:ph type="body" sz="quarter" idx="10" hasCustomPrompt="1"/>
          </p:nvPr>
        </p:nvSpPr>
        <p:spPr>
          <a:xfrm>
            <a:off x="520569" y="5478971"/>
            <a:ext cx="3762375" cy="496888"/>
          </a:xfrm>
          <a:prstGeom prst="rect">
            <a:avLst/>
          </a:prstGeom>
        </p:spPr>
        <p:txBody>
          <a:bodyPr vert="horz"/>
          <a:lstStyle>
            <a:lvl1pPr marL="0" indent="0" algn="l">
              <a:buFontTx/>
              <a:buNone/>
              <a:defRPr sz="2000" b="0" i="0" cap="all" baseline="0">
                <a:solidFill>
                  <a:srgbClr val="7F1426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dirty="0" smtClean="0"/>
              <a:t>Click to add subtitle</a:t>
            </a:r>
            <a:endParaRPr lang="en-US" dirty="0"/>
          </a:p>
        </p:txBody>
      </p:sp>
      <p:pic>
        <p:nvPicPr>
          <p:cNvPr id="8" name="Picture 7" descr="hdce_1line_rgb.eps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336" y="6098186"/>
            <a:ext cx="8012661" cy="458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91149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Red Larg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template_backgrounds 21.pdf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Picture Placeholder 4"/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9144000" cy="3372631"/>
          </a:xfrm>
          <a:prstGeom prst="rect">
            <a:avLst/>
          </a:prstGeom>
        </p:spPr>
        <p:txBody>
          <a:bodyPr vert="horz"/>
          <a:lstStyle>
            <a:lvl1pPr>
              <a:defRPr sz="1200">
                <a:latin typeface="Arial"/>
              </a:defRPr>
            </a:lvl1pPr>
          </a:lstStyle>
          <a:p>
            <a:r>
              <a:rPr lang="en-US" dirty="0" smtClean="0"/>
              <a:t>Drag picture to placeholder or click icon to add</a:t>
            </a:r>
            <a:endParaRPr lang="en-US" dirty="0"/>
          </a:p>
        </p:txBody>
      </p:sp>
      <p:sp>
        <p:nvSpPr>
          <p:cNvPr id="5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421298" y="3963666"/>
            <a:ext cx="8396022" cy="2063659"/>
          </a:xfrm>
          <a:prstGeom prst="rect">
            <a:avLst/>
          </a:prstGeom>
        </p:spPr>
        <p:txBody>
          <a:bodyPr vert="horz" numCol="2"/>
          <a:lstStyle>
            <a:lvl1pPr>
              <a:defRPr sz="1200" b="0" i="0" baseline="0">
                <a:solidFill>
                  <a:srgbClr val="1A1F30"/>
                </a:solidFill>
                <a:latin typeface="Arial"/>
                <a:cs typeface="Calibri Light"/>
              </a:defRPr>
            </a:lvl1pPr>
            <a:lvl2pPr>
              <a:defRPr>
                <a:latin typeface="Garamond"/>
                <a:cs typeface="Garamond"/>
              </a:defRPr>
            </a:lvl2pPr>
            <a:lvl3pPr>
              <a:defRPr>
                <a:latin typeface="Garamond"/>
                <a:cs typeface="Garamond"/>
              </a:defRPr>
            </a:lvl3pPr>
            <a:lvl4pPr>
              <a:defRPr>
                <a:latin typeface="Garamond"/>
                <a:cs typeface="Garamond"/>
              </a:defRPr>
            </a:lvl4pPr>
            <a:lvl5pPr>
              <a:defRPr>
                <a:latin typeface="Garamond"/>
                <a:cs typeface="Garamond"/>
              </a:defRPr>
            </a:lvl5pPr>
          </a:lstStyle>
          <a:p>
            <a:pPr lvl="0"/>
            <a:r>
              <a:rPr lang="en-US" dirty="0" smtClean="0"/>
              <a:t>Two column bulleted text, Arial 12 pt.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6" hasCustomPrompt="1"/>
          </p:nvPr>
        </p:nvSpPr>
        <p:spPr>
          <a:xfrm>
            <a:off x="421298" y="3372631"/>
            <a:ext cx="2772208" cy="591035"/>
          </a:xfrm>
          <a:prstGeom prst="rect">
            <a:avLst/>
          </a:prstGeom>
        </p:spPr>
        <p:txBody>
          <a:bodyPr vert="horz"/>
          <a:lstStyle>
            <a:lvl1pPr marL="0" indent="0" algn="l">
              <a:buNone/>
              <a:defRPr sz="2400" b="1" i="0" baseline="0">
                <a:solidFill>
                  <a:srgbClr val="7F1426"/>
                </a:solidFill>
                <a:latin typeface="Arial"/>
                <a:cs typeface="Calibri"/>
              </a:defRPr>
            </a:lvl1pPr>
          </a:lstStyle>
          <a:p>
            <a:pPr lvl="0"/>
            <a:r>
              <a:rPr lang="en-US" dirty="0" smtClean="0"/>
              <a:t>CONTENT TITLE</a:t>
            </a:r>
            <a:endParaRPr lang="en-US" dirty="0"/>
          </a:p>
        </p:txBody>
      </p:sp>
      <p:pic>
        <p:nvPicPr>
          <p:cNvPr id="8" name="Picture 7" descr="hdce_1line_rgb.eps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2613" y="6279887"/>
            <a:ext cx="3153776" cy="180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7193684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Blue Larg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template_backgrounds 22.pdf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Picture Placeholder 4"/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9144000" cy="3372631"/>
          </a:xfrm>
          <a:prstGeom prst="rect">
            <a:avLst/>
          </a:prstGeom>
        </p:spPr>
        <p:txBody>
          <a:bodyPr vert="horz"/>
          <a:lstStyle>
            <a:lvl1pPr>
              <a:defRPr sz="1200">
                <a:latin typeface="Arial"/>
              </a:defRPr>
            </a:lvl1pPr>
          </a:lstStyle>
          <a:p>
            <a:r>
              <a:rPr lang="en-US" dirty="0" smtClean="0"/>
              <a:t>Drag picture to placeholder or click icon to add</a:t>
            </a:r>
            <a:endParaRPr lang="en-US" dirty="0"/>
          </a:p>
        </p:txBody>
      </p:sp>
      <p:sp>
        <p:nvSpPr>
          <p:cNvPr id="5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421298" y="3963666"/>
            <a:ext cx="8396022" cy="2063659"/>
          </a:xfrm>
          <a:prstGeom prst="rect">
            <a:avLst/>
          </a:prstGeom>
        </p:spPr>
        <p:txBody>
          <a:bodyPr vert="horz" numCol="2"/>
          <a:lstStyle>
            <a:lvl1pPr>
              <a:defRPr sz="1200" b="0" i="0" baseline="0">
                <a:solidFill>
                  <a:srgbClr val="1A1F30"/>
                </a:solidFill>
                <a:latin typeface="Arial"/>
                <a:cs typeface="Calibri Light"/>
              </a:defRPr>
            </a:lvl1pPr>
            <a:lvl2pPr>
              <a:defRPr>
                <a:latin typeface="Garamond"/>
                <a:cs typeface="Garamond"/>
              </a:defRPr>
            </a:lvl2pPr>
            <a:lvl3pPr>
              <a:defRPr>
                <a:latin typeface="Garamond"/>
                <a:cs typeface="Garamond"/>
              </a:defRPr>
            </a:lvl3pPr>
            <a:lvl4pPr>
              <a:defRPr>
                <a:latin typeface="Garamond"/>
                <a:cs typeface="Garamond"/>
              </a:defRPr>
            </a:lvl4pPr>
            <a:lvl5pPr>
              <a:defRPr>
                <a:latin typeface="Garamond"/>
                <a:cs typeface="Garamond"/>
              </a:defRPr>
            </a:lvl5pPr>
          </a:lstStyle>
          <a:p>
            <a:pPr lvl="0"/>
            <a:r>
              <a:rPr lang="en-US" dirty="0" smtClean="0"/>
              <a:t>Two column bulleted text, Arial 12 pt.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6" hasCustomPrompt="1"/>
          </p:nvPr>
        </p:nvSpPr>
        <p:spPr>
          <a:xfrm>
            <a:off x="421298" y="3372631"/>
            <a:ext cx="2772208" cy="591035"/>
          </a:xfrm>
          <a:prstGeom prst="rect">
            <a:avLst/>
          </a:prstGeom>
        </p:spPr>
        <p:txBody>
          <a:bodyPr vert="horz"/>
          <a:lstStyle>
            <a:lvl1pPr marL="0" indent="0" algn="l">
              <a:buNone/>
              <a:defRPr sz="2400" b="1" i="0" baseline="0">
                <a:solidFill>
                  <a:srgbClr val="4372B2"/>
                </a:solidFill>
                <a:latin typeface="Arial"/>
                <a:cs typeface="Calibri"/>
              </a:defRPr>
            </a:lvl1pPr>
          </a:lstStyle>
          <a:p>
            <a:pPr lvl="0"/>
            <a:r>
              <a:rPr lang="en-US" dirty="0" smtClean="0"/>
              <a:t>CONTENT TITLE</a:t>
            </a:r>
            <a:endParaRPr lang="en-US" dirty="0"/>
          </a:p>
        </p:txBody>
      </p:sp>
      <p:pic>
        <p:nvPicPr>
          <p:cNvPr id="9" name="Picture 8" descr="hdce_1line_rgb.eps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2613" y="6279887"/>
            <a:ext cx="3153776" cy="180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6786020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Gold Larg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template_backgrounds 23.pdf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Picture Placeholder 4"/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9144000" cy="3372631"/>
          </a:xfrm>
          <a:prstGeom prst="rect">
            <a:avLst/>
          </a:prstGeom>
        </p:spPr>
        <p:txBody>
          <a:bodyPr vert="horz"/>
          <a:lstStyle>
            <a:lvl1pPr>
              <a:defRPr sz="1200">
                <a:latin typeface="Arial"/>
              </a:defRPr>
            </a:lvl1pPr>
          </a:lstStyle>
          <a:p>
            <a:r>
              <a:rPr lang="en-US" dirty="0" smtClean="0"/>
              <a:t>Drag picture to placeholder or click icon to add</a:t>
            </a:r>
            <a:endParaRPr lang="en-US" dirty="0"/>
          </a:p>
        </p:txBody>
      </p:sp>
      <p:sp>
        <p:nvSpPr>
          <p:cNvPr id="5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421298" y="3963666"/>
            <a:ext cx="8396022" cy="2063659"/>
          </a:xfrm>
          <a:prstGeom prst="rect">
            <a:avLst/>
          </a:prstGeom>
        </p:spPr>
        <p:txBody>
          <a:bodyPr vert="horz" numCol="2"/>
          <a:lstStyle>
            <a:lvl1pPr>
              <a:defRPr sz="1200" b="0" i="0" baseline="0">
                <a:solidFill>
                  <a:srgbClr val="1A1F30"/>
                </a:solidFill>
                <a:latin typeface="Arial"/>
                <a:cs typeface="Calibri Light"/>
              </a:defRPr>
            </a:lvl1pPr>
            <a:lvl2pPr>
              <a:defRPr>
                <a:latin typeface="Garamond"/>
                <a:cs typeface="Garamond"/>
              </a:defRPr>
            </a:lvl2pPr>
            <a:lvl3pPr>
              <a:defRPr>
                <a:latin typeface="Garamond"/>
                <a:cs typeface="Garamond"/>
              </a:defRPr>
            </a:lvl3pPr>
            <a:lvl4pPr>
              <a:defRPr>
                <a:latin typeface="Garamond"/>
                <a:cs typeface="Garamond"/>
              </a:defRPr>
            </a:lvl4pPr>
            <a:lvl5pPr>
              <a:defRPr>
                <a:latin typeface="Garamond"/>
                <a:cs typeface="Garamond"/>
              </a:defRPr>
            </a:lvl5pPr>
          </a:lstStyle>
          <a:p>
            <a:pPr lvl="0"/>
            <a:r>
              <a:rPr lang="en-US" dirty="0" smtClean="0"/>
              <a:t>Two column bulleted text, Arial 12 pt.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6" hasCustomPrompt="1"/>
          </p:nvPr>
        </p:nvSpPr>
        <p:spPr>
          <a:xfrm>
            <a:off x="421298" y="3372631"/>
            <a:ext cx="2772208" cy="591035"/>
          </a:xfrm>
          <a:prstGeom prst="rect">
            <a:avLst/>
          </a:prstGeom>
        </p:spPr>
        <p:txBody>
          <a:bodyPr vert="horz"/>
          <a:lstStyle>
            <a:lvl1pPr marL="0" indent="0" algn="l">
              <a:buNone/>
              <a:defRPr sz="2400" b="1" i="0" baseline="0">
                <a:solidFill>
                  <a:schemeClr val="accent4"/>
                </a:solidFill>
                <a:latin typeface="Arial"/>
                <a:cs typeface="Calibri"/>
              </a:defRPr>
            </a:lvl1pPr>
          </a:lstStyle>
          <a:p>
            <a:pPr lvl="0"/>
            <a:r>
              <a:rPr lang="en-US" dirty="0" smtClean="0"/>
              <a:t>CONTENT TITLE</a:t>
            </a:r>
            <a:endParaRPr lang="en-US" dirty="0"/>
          </a:p>
        </p:txBody>
      </p:sp>
      <p:pic>
        <p:nvPicPr>
          <p:cNvPr id="9" name="Picture 8" descr="hdce_1line_rgb.eps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2613" y="6279887"/>
            <a:ext cx="3153776" cy="180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65336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Blue Large Imag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template_backgrounds 22.pdf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Picture Placeholder 4"/>
          <p:cNvSpPr>
            <a:spLocks noGrp="1"/>
          </p:cNvSpPr>
          <p:nvPr>
            <p:ph type="pic" sz="quarter" idx="11"/>
          </p:nvPr>
        </p:nvSpPr>
        <p:spPr>
          <a:xfrm>
            <a:off x="1" y="3394657"/>
            <a:ext cx="9143999" cy="2625364"/>
          </a:xfrm>
          <a:prstGeom prst="rect">
            <a:avLst/>
          </a:prstGeom>
        </p:spPr>
        <p:txBody>
          <a:bodyPr vert="horz"/>
          <a:lstStyle>
            <a:lvl1pPr>
              <a:defRPr sz="1200">
                <a:latin typeface="Arial"/>
              </a:defRPr>
            </a:lvl1pPr>
          </a:lstStyle>
          <a:p>
            <a:r>
              <a:rPr lang="en-US" dirty="0" smtClean="0"/>
              <a:t>Drag picture to placeholder or click icon to add</a:t>
            </a:r>
            <a:endParaRPr lang="en-US" dirty="0"/>
          </a:p>
        </p:txBody>
      </p:sp>
      <p:sp>
        <p:nvSpPr>
          <p:cNvPr id="5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421299" y="1098989"/>
            <a:ext cx="8310534" cy="2063659"/>
          </a:xfrm>
          <a:prstGeom prst="rect">
            <a:avLst/>
          </a:prstGeom>
        </p:spPr>
        <p:txBody>
          <a:bodyPr vert="horz" numCol="2"/>
          <a:lstStyle>
            <a:lvl1pPr>
              <a:defRPr sz="1400" baseline="0">
                <a:solidFill>
                  <a:srgbClr val="1A1F30"/>
                </a:solidFill>
                <a:latin typeface="Arial"/>
                <a:cs typeface="Arial"/>
              </a:defRPr>
            </a:lvl1pPr>
            <a:lvl2pPr>
              <a:defRPr b="0" i="0">
                <a:latin typeface="Calibri Light"/>
                <a:cs typeface="Calibri Light"/>
              </a:defRPr>
            </a:lvl2pPr>
            <a:lvl3pPr>
              <a:defRPr>
                <a:latin typeface="Garamond"/>
                <a:cs typeface="Garamond"/>
              </a:defRPr>
            </a:lvl3pPr>
            <a:lvl4pPr>
              <a:defRPr>
                <a:latin typeface="Garamond"/>
                <a:cs typeface="Garamond"/>
              </a:defRPr>
            </a:lvl4pPr>
            <a:lvl5pPr>
              <a:defRPr>
                <a:latin typeface="Garamond"/>
                <a:cs typeface="Garamond"/>
              </a:defRPr>
            </a:lvl5pPr>
          </a:lstStyle>
          <a:p>
            <a:pPr lvl="0"/>
            <a:r>
              <a:rPr lang="en-US" sz="1400" dirty="0" smtClean="0"/>
              <a:t>Bullet level 1 Arial 14 </a:t>
            </a:r>
            <a:r>
              <a:rPr lang="en-US" sz="1400" dirty="0" err="1" smtClean="0"/>
              <a:t>pt</a:t>
            </a:r>
            <a:endParaRPr lang="en-US" sz="1400" dirty="0" smtClean="0"/>
          </a:p>
          <a:p>
            <a:pPr lvl="1"/>
            <a:r>
              <a:rPr lang="en-US" sz="1200" dirty="0" smtClean="0"/>
              <a:t>Bullet level 2 Arial 12 </a:t>
            </a:r>
            <a:r>
              <a:rPr lang="en-US" sz="1200" dirty="0" err="1" smtClean="0"/>
              <a:t>pt</a:t>
            </a:r>
            <a:endParaRPr lang="en-US" sz="1200" dirty="0" smtClean="0"/>
          </a:p>
          <a:p>
            <a:pPr lvl="2"/>
            <a:r>
              <a:rPr lang="en-US" sz="1100" dirty="0" smtClean="0">
                <a:latin typeface="Arial"/>
                <a:cs typeface="Arial"/>
              </a:rPr>
              <a:t>Bullet level 3 Arial 11 </a:t>
            </a:r>
            <a:r>
              <a:rPr lang="en-US" sz="1100" dirty="0" err="1" smtClean="0">
                <a:latin typeface="Arial"/>
                <a:cs typeface="Arial"/>
              </a:rPr>
              <a:t>pt</a:t>
            </a:r>
            <a:endParaRPr lang="en-US" dirty="0" smtClean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6" hasCustomPrompt="1"/>
          </p:nvPr>
        </p:nvSpPr>
        <p:spPr>
          <a:xfrm>
            <a:off x="421298" y="507954"/>
            <a:ext cx="2772208" cy="591035"/>
          </a:xfrm>
          <a:prstGeom prst="rect">
            <a:avLst/>
          </a:prstGeom>
        </p:spPr>
        <p:txBody>
          <a:bodyPr vert="horz"/>
          <a:lstStyle>
            <a:lvl1pPr marL="0" indent="0" algn="l">
              <a:buNone/>
              <a:defRPr sz="2400" b="1" i="0" baseline="0">
                <a:solidFill>
                  <a:srgbClr val="3D649E"/>
                </a:solidFill>
                <a:latin typeface="Arial"/>
                <a:cs typeface="Calibri"/>
              </a:defRPr>
            </a:lvl1pPr>
          </a:lstStyle>
          <a:p>
            <a:pPr lvl="0"/>
            <a:r>
              <a:rPr lang="en-US" dirty="0" smtClean="0"/>
              <a:t>CONTENT TITLE</a:t>
            </a:r>
            <a:endParaRPr lang="en-US" dirty="0"/>
          </a:p>
        </p:txBody>
      </p:sp>
      <p:pic>
        <p:nvPicPr>
          <p:cNvPr id="8" name="Picture 7" descr="hdce_1line_rgb.eps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2613" y="6279887"/>
            <a:ext cx="3153776" cy="180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1889870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Gold Large Imag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template_backgrounds 23.pdf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Picture Placeholder 4"/>
          <p:cNvSpPr>
            <a:spLocks noGrp="1"/>
          </p:cNvSpPr>
          <p:nvPr>
            <p:ph type="pic" sz="quarter" idx="11"/>
          </p:nvPr>
        </p:nvSpPr>
        <p:spPr>
          <a:xfrm>
            <a:off x="1" y="3394657"/>
            <a:ext cx="9143999" cy="2625364"/>
          </a:xfrm>
          <a:prstGeom prst="rect">
            <a:avLst/>
          </a:prstGeom>
        </p:spPr>
        <p:txBody>
          <a:bodyPr vert="horz"/>
          <a:lstStyle>
            <a:lvl1pPr>
              <a:defRPr sz="1200">
                <a:latin typeface="Arial"/>
              </a:defRPr>
            </a:lvl1pPr>
          </a:lstStyle>
          <a:p>
            <a:r>
              <a:rPr lang="en-US" dirty="0" smtClean="0"/>
              <a:t>Drag picture to placeholder or click icon to add</a:t>
            </a:r>
            <a:endParaRPr lang="en-US" dirty="0"/>
          </a:p>
        </p:txBody>
      </p:sp>
      <p:sp>
        <p:nvSpPr>
          <p:cNvPr id="5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421299" y="1098989"/>
            <a:ext cx="8310534" cy="2063659"/>
          </a:xfrm>
          <a:prstGeom prst="rect">
            <a:avLst/>
          </a:prstGeom>
        </p:spPr>
        <p:txBody>
          <a:bodyPr vert="horz" numCol="2"/>
          <a:lstStyle>
            <a:lvl1pPr>
              <a:defRPr sz="1400" baseline="0">
                <a:solidFill>
                  <a:srgbClr val="1A1F30"/>
                </a:solidFill>
                <a:latin typeface="Arial"/>
                <a:cs typeface="Arial"/>
              </a:defRPr>
            </a:lvl1pPr>
            <a:lvl2pPr>
              <a:defRPr b="0" i="0">
                <a:latin typeface="Calibri Light"/>
                <a:cs typeface="Calibri Light"/>
              </a:defRPr>
            </a:lvl2pPr>
            <a:lvl3pPr>
              <a:defRPr>
                <a:latin typeface="Garamond"/>
                <a:cs typeface="Garamond"/>
              </a:defRPr>
            </a:lvl3pPr>
            <a:lvl4pPr>
              <a:defRPr>
                <a:latin typeface="Garamond"/>
                <a:cs typeface="Garamond"/>
              </a:defRPr>
            </a:lvl4pPr>
            <a:lvl5pPr>
              <a:defRPr>
                <a:latin typeface="Garamond"/>
                <a:cs typeface="Garamond"/>
              </a:defRPr>
            </a:lvl5pPr>
          </a:lstStyle>
          <a:p>
            <a:pPr lvl="0"/>
            <a:r>
              <a:rPr lang="en-US" sz="1400" dirty="0" smtClean="0"/>
              <a:t>Bullet level 1 Arial 14 </a:t>
            </a:r>
            <a:r>
              <a:rPr lang="en-US" sz="1400" dirty="0" err="1" smtClean="0"/>
              <a:t>pt</a:t>
            </a:r>
            <a:endParaRPr lang="en-US" sz="1400" dirty="0" smtClean="0"/>
          </a:p>
          <a:p>
            <a:pPr lvl="1"/>
            <a:r>
              <a:rPr lang="en-US" sz="1200" dirty="0" smtClean="0"/>
              <a:t>Bullet level 2 Arial 12 </a:t>
            </a:r>
            <a:r>
              <a:rPr lang="en-US" sz="1200" dirty="0" err="1" smtClean="0"/>
              <a:t>pt</a:t>
            </a:r>
            <a:endParaRPr lang="en-US" sz="1200" dirty="0" smtClean="0"/>
          </a:p>
          <a:p>
            <a:pPr lvl="2"/>
            <a:r>
              <a:rPr lang="en-US" sz="1100" dirty="0" smtClean="0">
                <a:latin typeface="Arial"/>
                <a:cs typeface="Arial"/>
              </a:rPr>
              <a:t>Bullet level 3 Arial 11 </a:t>
            </a:r>
            <a:r>
              <a:rPr lang="en-US" sz="1100" dirty="0" err="1" smtClean="0">
                <a:latin typeface="Arial"/>
                <a:cs typeface="Arial"/>
              </a:rPr>
              <a:t>pt</a:t>
            </a:r>
            <a:endParaRPr lang="en-US" dirty="0" smtClean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6" hasCustomPrompt="1"/>
          </p:nvPr>
        </p:nvSpPr>
        <p:spPr>
          <a:xfrm>
            <a:off x="421298" y="507954"/>
            <a:ext cx="2772208" cy="591035"/>
          </a:xfrm>
          <a:prstGeom prst="rect">
            <a:avLst/>
          </a:prstGeom>
        </p:spPr>
        <p:txBody>
          <a:bodyPr vert="horz"/>
          <a:lstStyle>
            <a:lvl1pPr marL="0" indent="0" algn="l">
              <a:buNone/>
              <a:defRPr sz="2400" b="1" i="0" baseline="0">
                <a:solidFill>
                  <a:schemeClr val="accent4"/>
                </a:solidFill>
                <a:latin typeface="Arial"/>
                <a:cs typeface="Calibri"/>
              </a:defRPr>
            </a:lvl1pPr>
          </a:lstStyle>
          <a:p>
            <a:pPr lvl="0"/>
            <a:r>
              <a:rPr lang="en-US" dirty="0" smtClean="0"/>
              <a:t>CONTENT TITLE</a:t>
            </a:r>
            <a:endParaRPr lang="en-US" dirty="0"/>
          </a:p>
        </p:txBody>
      </p:sp>
      <p:pic>
        <p:nvPicPr>
          <p:cNvPr id="9" name="Picture 8" descr="hdce_1line_rgb.eps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2613" y="6279887"/>
            <a:ext cx="3153776" cy="180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809080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Red Large Imag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template_backgrounds 21.pdf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Picture Placeholder 4"/>
          <p:cNvSpPr>
            <a:spLocks noGrp="1"/>
          </p:cNvSpPr>
          <p:nvPr>
            <p:ph type="pic" sz="quarter" idx="11"/>
          </p:nvPr>
        </p:nvSpPr>
        <p:spPr>
          <a:xfrm>
            <a:off x="1" y="3394657"/>
            <a:ext cx="9143999" cy="2625364"/>
          </a:xfrm>
          <a:prstGeom prst="rect">
            <a:avLst/>
          </a:prstGeom>
        </p:spPr>
        <p:txBody>
          <a:bodyPr vert="horz"/>
          <a:lstStyle>
            <a:lvl1pPr>
              <a:defRPr sz="1200">
                <a:latin typeface="Arial"/>
              </a:defRPr>
            </a:lvl1pPr>
          </a:lstStyle>
          <a:p>
            <a:r>
              <a:rPr lang="en-US" dirty="0" smtClean="0"/>
              <a:t>Drag picture to placeholder or click icon to add</a:t>
            </a:r>
            <a:endParaRPr lang="en-US" dirty="0"/>
          </a:p>
        </p:txBody>
      </p:sp>
      <p:sp>
        <p:nvSpPr>
          <p:cNvPr id="5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421299" y="1098989"/>
            <a:ext cx="8310534" cy="2063659"/>
          </a:xfrm>
          <a:prstGeom prst="rect">
            <a:avLst/>
          </a:prstGeom>
        </p:spPr>
        <p:txBody>
          <a:bodyPr vert="horz" numCol="2"/>
          <a:lstStyle>
            <a:lvl1pPr>
              <a:defRPr sz="1400" baseline="0">
                <a:solidFill>
                  <a:srgbClr val="1A1F30"/>
                </a:solidFill>
                <a:latin typeface="Arial"/>
                <a:cs typeface="Arial"/>
              </a:defRPr>
            </a:lvl1pPr>
            <a:lvl2pPr>
              <a:defRPr b="0" i="0">
                <a:latin typeface="Calibri Light"/>
                <a:cs typeface="Calibri Light"/>
              </a:defRPr>
            </a:lvl2pPr>
            <a:lvl3pPr>
              <a:defRPr>
                <a:latin typeface="Garamond"/>
                <a:cs typeface="Garamond"/>
              </a:defRPr>
            </a:lvl3pPr>
            <a:lvl4pPr>
              <a:defRPr>
                <a:latin typeface="Garamond"/>
                <a:cs typeface="Garamond"/>
              </a:defRPr>
            </a:lvl4pPr>
            <a:lvl5pPr>
              <a:defRPr>
                <a:latin typeface="Garamond"/>
                <a:cs typeface="Garamond"/>
              </a:defRPr>
            </a:lvl5pPr>
          </a:lstStyle>
          <a:p>
            <a:pPr lvl="0"/>
            <a:r>
              <a:rPr lang="en-US" sz="1400" dirty="0" smtClean="0"/>
              <a:t>Bullet level 1 Arial 14 </a:t>
            </a:r>
            <a:r>
              <a:rPr lang="en-US" sz="1400" dirty="0" err="1" smtClean="0"/>
              <a:t>pt</a:t>
            </a:r>
            <a:endParaRPr lang="en-US" sz="1400" dirty="0" smtClean="0"/>
          </a:p>
          <a:p>
            <a:pPr lvl="1"/>
            <a:r>
              <a:rPr lang="en-US" sz="1200" dirty="0" smtClean="0"/>
              <a:t>Bullet level 2 Arial 12 </a:t>
            </a:r>
            <a:r>
              <a:rPr lang="en-US" sz="1200" dirty="0" err="1" smtClean="0"/>
              <a:t>pt</a:t>
            </a:r>
            <a:endParaRPr lang="en-US" sz="1200" dirty="0" smtClean="0"/>
          </a:p>
          <a:p>
            <a:pPr lvl="2"/>
            <a:r>
              <a:rPr lang="en-US" sz="1100" dirty="0" smtClean="0">
                <a:latin typeface="Arial"/>
                <a:cs typeface="Arial"/>
              </a:rPr>
              <a:t>Bullet level 3 Arial 11 </a:t>
            </a:r>
            <a:r>
              <a:rPr lang="en-US" sz="1100" dirty="0" err="1" smtClean="0">
                <a:latin typeface="Arial"/>
                <a:cs typeface="Arial"/>
              </a:rPr>
              <a:t>pt</a:t>
            </a:r>
            <a:endParaRPr lang="en-US" dirty="0" smtClean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6" hasCustomPrompt="1"/>
          </p:nvPr>
        </p:nvSpPr>
        <p:spPr>
          <a:xfrm>
            <a:off x="421298" y="507954"/>
            <a:ext cx="2772208" cy="591035"/>
          </a:xfrm>
          <a:prstGeom prst="rect">
            <a:avLst/>
          </a:prstGeom>
        </p:spPr>
        <p:txBody>
          <a:bodyPr vert="horz"/>
          <a:lstStyle>
            <a:lvl1pPr marL="0" indent="0" algn="l">
              <a:buNone/>
              <a:defRPr sz="2400" b="1" i="0" baseline="0">
                <a:solidFill>
                  <a:schemeClr val="tx2"/>
                </a:solidFill>
                <a:latin typeface="Arial"/>
                <a:cs typeface="Calibri"/>
              </a:defRPr>
            </a:lvl1pPr>
          </a:lstStyle>
          <a:p>
            <a:pPr lvl="0"/>
            <a:r>
              <a:rPr lang="en-US" dirty="0" smtClean="0"/>
              <a:t>CONTENT TITLE</a:t>
            </a:r>
            <a:endParaRPr lang="en-US" dirty="0"/>
          </a:p>
        </p:txBody>
      </p:sp>
      <p:pic>
        <p:nvPicPr>
          <p:cNvPr id="9" name="Picture 8" descr="hdce_1line_rgb.eps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2613" y="6279887"/>
            <a:ext cx="3153776" cy="180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7162289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template_backgrounds 22.pdf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492958" y="1616740"/>
            <a:ext cx="8158084" cy="4207905"/>
          </a:xfrm>
          <a:prstGeom prst="rect">
            <a:avLst/>
          </a:prstGeom>
        </p:spPr>
        <p:txBody>
          <a:bodyPr vert="horz" numCol="2" spcCol="365760"/>
          <a:lstStyle>
            <a:lvl1pPr>
              <a:defRPr sz="1200" baseline="0">
                <a:solidFill>
                  <a:srgbClr val="1A1F30"/>
                </a:solidFill>
                <a:latin typeface="Arial"/>
                <a:cs typeface="Tahoma"/>
              </a:defRPr>
            </a:lvl1pPr>
            <a:lvl2pPr>
              <a:defRPr>
                <a:latin typeface="Garamond"/>
                <a:cs typeface="Garamond"/>
              </a:defRPr>
            </a:lvl2pPr>
            <a:lvl3pPr>
              <a:defRPr>
                <a:latin typeface="Garamond"/>
                <a:cs typeface="Garamond"/>
              </a:defRPr>
            </a:lvl3pPr>
            <a:lvl4pPr>
              <a:defRPr>
                <a:latin typeface="Garamond"/>
                <a:cs typeface="Garamond"/>
              </a:defRPr>
            </a:lvl4pPr>
            <a:lvl5pPr>
              <a:defRPr>
                <a:latin typeface="Garamond"/>
                <a:cs typeface="Garamond"/>
              </a:defRPr>
            </a:lvl5pPr>
          </a:lstStyle>
          <a:p>
            <a:pPr lvl="0"/>
            <a:r>
              <a:rPr lang="en-US" dirty="0" smtClean="0"/>
              <a:t>Click to edit two-column content, Arial 12pt.</a:t>
            </a:r>
          </a:p>
        </p:txBody>
      </p:sp>
      <p:sp>
        <p:nvSpPr>
          <p:cNvPr id="3" name="Title 10"/>
          <p:cNvSpPr>
            <a:spLocks noGrp="1"/>
          </p:cNvSpPr>
          <p:nvPr>
            <p:ph type="title" hasCustomPrompt="1"/>
          </p:nvPr>
        </p:nvSpPr>
        <p:spPr>
          <a:xfrm>
            <a:off x="492958" y="1143448"/>
            <a:ext cx="5063665" cy="461081"/>
          </a:xfrm>
          <a:prstGeom prst="rect">
            <a:avLst/>
          </a:prstGeom>
        </p:spPr>
        <p:txBody>
          <a:bodyPr vert="horz"/>
          <a:lstStyle>
            <a:lvl1pPr algn="l">
              <a:defRPr sz="2400" b="1" i="0" cap="all">
                <a:solidFill>
                  <a:schemeClr val="accent3"/>
                </a:solidFill>
                <a:latin typeface="Arial"/>
                <a:cs typeface="Arial"/>
              </a:defRPr>
            </a:lvl1pPr>
          </a:lstStyle>
          <a:p>
            <a:r>
              <a:rPr lang="en-US" dirty="0" smtClean="0"/>
              <a:t>Click to add CONTENT title</a:t>
            </a:r>
            <a:endParaRPr lang="en-US" dirty="0"/>
          </a:p>
        </p:txBody>
      </p:sp>
      <p:pic>
        <p:nvPicPr>
          <p:cNvPr id="6" name="Picture 5" descr="hdce_1line_rgb.eps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2613" y="6279887"/>
            <a:ext cx="3153776" cy="180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6238536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template_backgrounds 21.pdf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492958" y="1616740"/>
            <a:ext cx="8158084" cy="4207905"/>
          </a:xfrm>
          <a:prstGeom prst="rect">
            <a:avLst/>
          </a:prstGeom>
        </p:spPr>
        <p:txBody>
          <a:bodyPr vert="horz" numCol="2" spcCol="365760"/>
          <a:lstStyle>
            <a:lvl1pPr>
              <a:defRPr sz="1200" baseline="0">
                <a:solidFill>
                  <a:srgbClr val="1A1F30"/>
                </a:solidFill>
                <a:latin typeface="Arial"/>
                <a:cs typeface="Tahoma"/>
              </a:defRPr>
            </a:lvl1pPr>
            <a:lvl2pPr>
              <a:defRPr>
                <a:latin typeface="Garamond"/>
                <a:cs typeface="Garamond"/>
              </a:defRPr>
            </a:lvl2pPr>
            <a:lvl3pPr>
              <a:defRPr>
                <a:latin typeface="Garamond"/>
                <a:cs typeface="Garamond"/>
              </a:defRPr>
            </a:lvl3pPr>
            <a:lvl4pPr>
              <a:defRPr>
                <a:latin typeface="Garamond"/>
                <a:cs typeface="Garamond"/>
              </a:defRPr>
            </a:lvl4pPr>
            <a:lvl5pPr>
              <a:defRPr>
                <a:latin typeface="Garamond"/>
                <a:cs typeface="Garamond"/>
              </a:defRPr>
            </a:lvl5pPr>
          </a:lstStyle>
          <a:p>
            <a:pPr lvl="0"/>
            <a:r>
              <a:rPr lang="en-US" dirty="0" smtClean="0"/>
              <a:t>Click to edit two-column content, Arial 12pt.</a:t>
            </a:r>
          </a:p>
        </p:txBody>
      </p:sp>
      <p:sp>
        <p:nvSpPr>
          <p:cNvPr id="3" name="Title 10"/>
          <p:cNvSpPr>
            <a:spLocks noGrp="1"/>
          </p:cNvSpPr>
          <p:nvPr>
            <p:ph type="title" hasCustomPrompt="1"/>
          </p:nvPr>
        </p:nvSpPr>
        <p:spPr>
          <a:xfrm>
            <a:off x="492958" y="1143448"/>
            <a:ext cx="5063665" cy="461081"/>
          </a:xfrm>
          <a:prstGeom prst="rect">
            <a:avLst/>
          </a:prstGeom>
        </p:spPr>
        <p:txBody>
          <a:bodyPr vert="horz"/>
          <a:lstStyle>
            <a:lvl1pPr algn="l">
              <a:defRPr sz="2400" b="1" i="0" cap="all">
                <a:solidFill>
                  <a:srgbClr val="7F1426"/>
                </a:solidFill>
                <a:latin typeface="Arial"/>
                <a:cs typeface="Arial"/>
              </a:defRPr>
            </a:lvl1pPr>
          </a:lstStyle>
          <a:p>
            <a:r>
              <a:rPr lang="en-US" dirty="0" smtClean="0"/>
              <a:t>Click to add CONTENT title</a:t>
            </a:r>
            <a:endParaRPr lang="en-US" dirty="0"/>
          </a:p>
        </p:txBody>
      </p:sp>
      <p:pic>
        <p:nvPicPr>
          <p:cNvPr id="7" name="Picture 6" descr="hdce_1line_rgb.eps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2613" y="6279887"/>
            <a:ext cx="3153776" cy="180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6994695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G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template_backgrounds 23.pdf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492958" y="1616740"/>
            <a:ext cx="8158084" cy="4207905"/>
          </a:xfrm>
          <a:prstGeom prst="rect">
            <a:avLst/>
          </a:prstGeom>
        </p:spPr>
        <p:txBody>
          <a:bodyPr vert="horz" numCol="2" spcCol="365760"/>
          <a:lstStyle>
            <a:lvl1pPr>
              <a:defRPr sz="1200" baseline="0">
                <a:solidFill>
                  <a:srgbClr val="1A1F30"/>
                </a:solidFill>
                <a:latin typeface="Arial"/>
                <a:cs typeface="Tahoma"/>
              </a:defRPr>
            </a:lvl1pPr>
            <a:lvl2pPr>
              <a:defRPr>
                <a:latin typeface="Garamond"/>
                <a:cs typeface="Garamond"/>
              </a:defRPr>
            </a:lvl2pPr>
            <a:lvl3pPr>
              <a:defRPr>
                <a:latin typeface="Garamond"/>
                <a:cs typeface="Garamond"/>
              </a:defRPr>
            </a:lvl3pPr>
            <a:lvl4pPr>
              <a:defRPr>
                <a:latin typeface="Garamond"/>
                <a:cs typeface="Garamond"/>
              </a:defRPr>
            </a:lvl4pPr>
            <a:lvl5pPr>
              <a:defRPr>
                <a:latin typeface="Garamond"/>
                <a:cs typeface="Garamond"/>
              </a:defRPr>
            </a:lvl5pPr>
          </a:lstStyle>
          <a:p>
            <a:pPr lvl="0"/>
            <a:r>
              <a:rPr lang="en-US" dirty="0" smtClean="0"/>
              <a:t>Click to edit two-column content, Arial 12pt.</a:t>
            </a:r>
          </a:p>
        </p:txBody>
      </p:sp>
      <p:sp>
        <p:nvSpPr>
          <p:cNvPr id="5" name="Title 10"/>
          <p:cNvSpPr>
            <a:spLocks noGrp="1"/>
          </p:cNvSpPr>
          <p:nvPr>
            <p:ph type="title" hasCustomPrompt="1"/>
          </p:nvPr>
        </p:nvSpPr>
        <p:spPr>
          <a:xfrm>
            <a:off x="492958" y="1143448"/>
            <a:ext cx="5063665" cy="461081"/>
          </a:xfrm>
          <a:prstGeom prst="rect">
            <a:avLst/>
          </a:prstGeom>
        </p:spPr>
        <p:txBody>
          <a:bodyPr vert="horz"/>
          <a:lstStyle>
            <a:lvl1pPr algn="l">
              <a:defRPr sz="2400" b="1" i="0" cap="all">
                <a:solidFill>
                  <a:srgbClr val="AA7F28"/>
                </a:solidFill>
                <a:latin typeface="Arial"/>
                <a:cs typeface="Arial"/>
              </a:defRPr>
            </a:lvl1pPr>
          </a:lstStyle>
          <a:p>
            <a:r>
              <a:rPr lang="en-US" dirty="0" smtClean="0"/>
              <a:t>Click to add CONTENT title</a:t>
            </a:r>
            <a:endParaRPr lang="en-US" dirty="0"/>
          </a:p>
        </p:txBody>
      </p:sp>
      <p:pic>
        <p:nvPicPr>
          <p:cNvPr id="7" name="Picture 6" descr="hdce_1line_rgb.eps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2613" y="6279887"/>
            <a:ext cx="3153776" cy="180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2145399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Blu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template_backgrounds 22.pdf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847115" y="1392053"/>
            <a:ext cx="7701591" cy="4416067"/>
          </a:xfrm>
          <a:prstGeom prst="rect">
            <a:avLst/>
          </a:prstGeom>
        </p:spPr>
        <p:txBody>
          <a:bodyPr vert="horz" numCol="1"/>
          <a:lstStyle>
            <a:lvl1pPr>
              <a:defRPr sz="1600" b="0" i="0">
                <a:solidFill>
                  <a:srgbClr val="1A1F30"/>
                </a:solidFill>
                <a:latin typeface="Arial"/>
                <a:cs typeface="Arial"/>
              </a:defRPr>
            </a:lvl1pPr>
            <a:lvl2pPr>
              <a:defRPr b="0" i="0">
                <a:latin typeface="Arial"/>
                <a:cs typeface="Calibri Light"/>
              </a:defRPr>
            </a:lvl2pPr>
            <a:lvl3pPr>
              <a:defRPr b="0" i="0">
                <a:latin typeface="Arial"/>
                <a:cs typeface="Garamond"/>
              </a:defRPr>
            </a:lvl3pPr>
            <a:lvl4pPr>
              <a:defRPr>
                <a:latin typeface="Garamond"/>
                <a:cs typeface="Garamond"/>
              </a:defRPr>
            </a:lvl4pPr>
            <a:lvl5pPr>
              <a:defRPr>
                <a:latin typeface="Garamond"/>
                <a:cs typeface="Garamond"/>
              </a:defRPr>
            </a:lvl5pPr>
          </a:lstStyle>
          <a:p>
            <a:pPr lvl="0"/>
            <a:r>
              <a:rPr lang="en-US" sz="1400" dirty="0" smtClean="0"/>
              <a:t>Bullet level 1 Arial 14 </a:t>
            </a:r>
            <a:r>
              <a:rPr lang="en-US" sz="1400" dirty="0" err="1" smtClean="0"/>
              <a:t>pt</a:t>
            </a:r>
            <a:endParaRPr lang="en-US" sz="1400" dirty="0" smtClean="0"/>
          </a:p>
          <a:p>
            <a:pPr lvl="1"/>
            <a:r>
              <a:rPr lang="en-US" sz="1200" dirty="0" smtClean="0"/>
              <a:t>Bullet level 2 Arial12 </a:t>
            </a:r>
            <a:r>
              <a:rPr lang="en-US" sz="1200" dirty="0" err="1" smtClean="0"/>
              <a:t>pt</a:t>
            </a:r>
            <a:endParaRPr lang="en-US" sz="1200" dirty="0" smtClean="0"/>
          </a:p>
          <a:p>
            <a:pPr lvl="2"/>
            <a:r>
              <a:rPr lang="en-US" sz="1100" dirty="0" smtClean="0">
                <a:latin typeface="Arial"/>
                <a:cs typeface="Arial"/>
              </a:rPr>
              <a:t>Bullet level 3 Arial 11 </a:t>
            </a:r>
            <a:r>
              <a:rPr lang="en-US" sz="1100" dirty="0" err="1" smtClean="0">
                <a:latin typeface="Arial"/>
                <a:cs typeface="Arial"/>
              </a:rPr>
              <a:t>pt</a:t>
            </a:r>
            <a:endParaRPr lang="en-US" dirty="0" smtClean="0"/>
          </a:p>
        </p:txBody>
      </p:sp>
      <p:sp>
        <p:nvSpPr>
          <p:cNvPr id="5" name="Title 10"/>
          <p:cNvSpPr>
            <a:spLocks noGrp="1"/>
          </p:cNvSpPr>
          <p:nvPr>
            <p:ph type="title" hasCustomPrompt="1"/>
          </p:nvPr>
        </p:nvSpPr>
        <p:spPr>
          <a:xfrm>
            <a:off x="847114" y="784441"/>
            <a:ext cx="7701591" cy="497713"/>
          </a:xfrm>
          <a:prstGeom prst="rect">
            <a:avLst/>
          </a:prstGeom>
        </p:spPr>
        <p:txBody>
          <a:bodyPr vert="horz"/>
          <a:lstStyle>
            <a:lvl1pPr algn="ctr">
              <a:defRPr sz="2400" b="1" i="0" cap="all">
                <a:solidFill>
                  <a:srgbClr val="3D649E"/>
                </a:solidFill>
                <a:latin typeface="Arial"/>
              </a:defRPr>
            </a:lvl1pPr>
          </a:lstStyle>
          <a:p>
            <a:r>
              <a:rPr lang="en-US" dirty="0" smtClean="0"/>
              <a:t>Click to add CONTENT title</a:t>
            </a:r>
            <a:endParaRPr lang="en-US" dirty="0"/>
          </a:p>
        </p:txBody>
      </p:sp>
      <p:pic>
        <p:nvPicPr>
          <p:cNvPr id="7" name="Picture 6" descr="hdce_1line_rgb.eps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2613" y="6279887"/>
            <a:ext cx="3153776" cy="180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6321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Blue N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0" y="4884398"/>
            <a:ext cx="9144000" cy="610548"/>
          </a:xfrm>
          <a:prstGeom prst="rect">
            <a:avLst/>
          </a:prstGeom>
          <a:solidFill>
            <a:schemeClr val="accent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Rectangle 13"/>
          <p:cNvSpPr/>
          <p:nvPr userDrawn="1"/>
        </p:nvSpPr>
        <p:spPr>
          <a:xfrm>
            <a:off x="0" y="1"/>
            <a:ext cx="9144000" cy="4884398"/>
          </a:xfrm>
          <a:prstGeom prst="rect">
            <a:avLst/>
          </a:prstGeom>
          <a:solidFill>
            <a:srgbClr val="DFE0E1">
              <a:alpha val="76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Title 1"/>
          <p:cNvSpPr>
            <a:spLocks noGrp="1"/>
          </p:cNvSpPr>
          <p:nvPr>
            <p:ph type="title" hasCustomPrompt="1"/>
          </p:nvPr>
        </p:nvSpPr>
        <p:spPr>
          <a:xfrm>
            <a:off x="520568" y="4884398"/>
            <a:ext cx="5475697" cy="583825"/>
          </a:xfrm>
          <a:prstGeom prst="rect">
            <a:avLst/>
          </a:prstGeom>
        </p:spPr>
        <p:txBody>
          <a:bodyPr/>
          <a:lstStyle>
            <a:lvl1pPr algn="l">
              <a:defRPr sz="3500" b="0" i="0" cap="all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en-US" dirty="0" smtClean="0"/>
              <a:t>Click to edit title</a:t>
            </a:r>
            <a:endParaRPr lang="en-US" dirty="0"/>
          </a:p>
        </p:txBody>
      </p:sp>
      <p:sp>
        <p:nvSpPr>
          <p:cNvPr id="16" name="Text Placeholder 16"/>
          <p:cNvSpPr>
            <a:spLocks noGrp="1"/>
          </p:cNvSpPr>
          <p:nvPr>
            <p:ph type="body" sz="quarter" idx="10" hasCustomPrompt="1"/>
          </p:nvPr>
        </p:nvSpPr>
        <p:spPr>
          <a:xfrm>
            <a:off x="520569" y="5478971"/>
            <a:ext cx="3762375" cy="496888"/>
          </a:xfrm>
          <a:prstGeom prst="rect">
            <a:avLst/>
          </a:prstGeom>
        </p:spPr>
        <p:txBody>
          <a:bodyPr vert="horz"/>
          <a:lstStyle>
            <a:lvl1pPr marL="0" indent="0" algn="l">
              <a:buFontTx/>
              <a:buNone/>
              <a:defRPr sz="2000" b="0" i="0" cap="all" baseline="0">
                <a:solidFill>
                  <a:schemeClr val="accent3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dirty="0" smtClean="0"/>
              <a:t>Click to add subtitle</a:t>
            </a:r>
            <a:endParaRPr lang="en-US" dirty="0"/>
          </a:p>
        </p:txBody>
      </p:sp>
      <p:pic>
        <p:nvPicPr>
          <p:cNvPr id="8" name="Picture 7" descr="hdce_1line_rgb.eps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336" y="6098186"/>
            <a:ext cx="8012661" cy="458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5425484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Gold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template_backgrounds 23.pdf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847115" y="1392053"/>
            <a:ext cx="7701591" cy="4416067"/>
          </a:xfrm>
          <a:prstGeom prst="rect">
            <a:avLst/>
          </a:prstGeom>
        </p:spPr>
        <p:txBody>
          <a:bodyPr vert="horz" numCol="1"/>
          <a:lstStyle>
            <a:lvl1pPr>
              <a:defRPr sz="1600" b="0" i="0">
                <a:solidFill>
                  <a:srgbClr val="1A1F30"/>
                </a:solidFill>
                <a:latin typeface="Arial"/>
                <a:cs typeface="Arial"/>
              </a:defRPr>
            </a:lvl1pPr>
            <a:lvl2pPr>
              <a:defRPr b="0" i="0">
                <a:latin typeface="Arial"/>
                <a:cs typeface="Calibri Light"/>
              </a:defRPr>
            </a:lvl2pPr>
            <a:lvl3pPr>
              <a:defRPr b="0" i="0">
                <a:latin typeface="Arial"/>
                <a:cs typeface="Garamond"/>
              </a:defRPr>
            </a:lvl3pPr>
            <a:lvl4pPr>
              <a:defRPr>
                <a:latin typeface="Garamond"/>
                <a:cs typeface="Garamond"/>
              </a:defRPr>
            </a:lvl4pPr>
            <a:lvl5pPr>
              <a:defRPr>
                <a:latin typeface="Garamond"/>
                <a:cs typeface="Garamond"/>
              </a:defRPr>
            </a:lvl5pPr>
          </a:lstStyle>
          <a:p>
            <a:pPr lvl="0"/>
            <a:r>
              <a:rPr lang="en-US" sz="1400" dirty="0" smtClean="0"/>
              <a:t>Bullet level 1 Arial 14 </a:t>
            </a:r>
            <a:r>
              <a:rPr lang="en-US" sz="1400" dirty="0" err="1" smtClean="0"/>
              <a:t>pt</a:t>
            </a:r>
            <a:endParaRPr lang="en-US" sz="1400" dirty="0" smtClean="0"/>
          </a:p>
          <a:p>
            <a:pPr lvl="1"/>
            <a:r>
              <a:rPr lang="en-US" sz="1200" dirty="0" smtClean="0"/>
              <a:t>Bullet level 2 Arial12 </a:t>
            </a:r>
            <a:r>
              <a:rPr lang="en-US" sz="1200" dirty="0" err="1" smtClean="0"/>
              <a:t>pt</a:t>
            </a:r>
            <a:endParaRPr lang="en-US" sz="1200" dirty="0" smtClean="0"/>
          </a:p>
          <a:p>
            <a:pPr lvl="2"/>
            <a:r>
              <a:rPr lang="en-US" sz="1100" dirty="0" smtClean="0">
                <a:latin typeface="Arial"/>
                <a:cs typeface="Arial"/>
              </a:rPr>
              <a:t>Bullet level 3 Arial 11 </a:t>
            </a:r>
            <a:r>
              <a:rPr lang="en-US" sz="1100" dirty="0" err="1" smtClean="0">
                <a:latin typeface="Arial"/>
                <a:cs typeface="Arial"/>
              </a:rPr>
              <a:t>pt</a:t>
            </a:r>
            <a:endParaRPr lang="en-US" dirty="0" smtClean="0"/>
          </a:p>
        </p:txBody>
      </p:sp>
      <p:sp>
        <p:nvSpPr>
          <p:cNvPr id="5" name="Title 10"/>
          <p:cNvSpPr>
            <a:spLocks noGrp="1"/>
          </p:cNvSpPr>
          <p:nvPr>
            <p:ph type="title" hasCustomPrompt="1"/>
          </p:nvPr>
        </p:nvSpPr>
        <p:spPr>
          <a:xfrm>
            <a:off x="847114" y="784441"/>
            <a:ext cx="7701591" cy="497713"/>
          </a:xfrm>
          <a:prstGeom prst="rect">
            <a:avLst/>
          </a:prstGeom>
        </p:spPr>
        <p:txBody>
          <a:bodyPr vert="horz"/>
          <a:lstStyle>
            <a:lvl1pPr algn="ctr">
              <a:defRPr sz="2400" b="1" i="0" cap="all">
                <a:solidFill>
                  <a:schemeClr val="accent4"/>
                </a:solidFill>
                <a:latin typeface="Arial"/>
              </a:defRPr>
            </a:lvl1pPr>
          </a:lstStyle>
          <a:p>
            <a:r>
              <a:rPr lang="en-US" dirty="0" smtClean="0"/>
              <a:t>Click to add CONTENT title</a:t>
            </a:r>
            <a:endParaRPr lang="en-US" dirty="0"/>
          </a:p>
        </p:txBody>
      </p:sp>
      <p:pic>
        <p:nvPicPr>
          <p:cNvPr id="8" name="Picture 7" descr="hdce_1line_rgb.eps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2613" y="6279887"/>
            <a:ext cx="3153776" cy="180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9214309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Red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template_backgrounds 21.pdf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847115" y="1392053"/>
            <a:ext cx="7701591" cy="4416067"/>
          </a:xfrm>
          <a:prstGeom prst="rect">
            <a:avLst/>
          </a:prstGeom>
        </p:spPr>
        <p:txBody>
          <a:bodyPr vert="horz" numCol="1"/>
          <a:lstStyle>
            <a:lvl1pPr>
              <a:defRPr sz="1600" b="0" i="0">
                <a:solidFill>
                  <a:srgbClr val="1A1F30"/>
                </a:solidFill>
                <a:latin typeface="Arial"/>
                <a:cs typeface="Arial"/>
              </a:defRPr>
            </a:lvl1pPr>
            <a:lvl2pPr>
              <a:defRPr b="0" i="0">
                <a:latin typeface="Arial"/>
                <a:cs typeface="Calibri Light"/>
              </a:defRPr>
            </a:lvl2pPr>
            <a:lvl3pPr>
              <a:defRPr b="0" i="0">
                <a:latin typeface="Arial"/>
                <a:cs typeface="Garamond"/>
              </a:defRPr>
            </a:lvl3pPr>
            <a:lvl4pPr>
              <a:defRPr>
                <a:latin typeface="Garamond"/>
                <a:cs typeface="Garamond"/>
              </a:defRPr>
            </a:lvl4pPr>
            <a:lvl5pPr>
              <a:defRPr>
                <a:latin typeface="Garamond"/>
                <a:cs typeface="Garamond"/>
              </a:defRPr>
            </a:lvl5pPr>
          </a:lstStyle>
          <a:p>
            <a:pPr lvl="0"/>
            <a:r>
              <a:rPr lang="en-US" sz="1400" dirty="0" smtClean="0"/>
              <a:t>Bullet level 1 Arial 14 </a:t>
            </a:r>
            <a:r>
              <a:rPr lang="en-US" sz="1400" dirty="0" err="1" smtClean="0"/>
              <a:t>pt</a:t>
            </a:r>
            <a:endParaRPr lang="en-US" sz="1400" dirty="0" smtClean="0"/>
          </a:p>
          <a:p>
            <a:pPr lvl="1"/>
            <a:r>
              <a:rPr lang="en-US" sz="1200" dirty="0" smtClean="0"/>
              <a:t>Bullet level 2 Arial12 </a:t>
            </a:r>
            <a:r>
              <a:rPr lang="en-US" sz="1200" dirty="0" err="1" smtClean="0"/>
              <a:t>pt</a:t>
            </a:r>
            <a:endParaRPr lang="en-US" sz="1200" dirty="0" smtClean="0"/>
          </a:p>
          <a:p>
            <a:pPr lvl="2"/>
            <a:r>
              <a:rPr lang="en-US" sz="1100" dirty="0" smtClean="0">
                <a:latin typeface="Arial"/>
                <a:cs typeface="Arial"/>
              </a:rPr>
              <a:t>Bullet level 3 Arial 11 </a:t>
            </a:r>
            <a:r>
              <a:rPr lang="en-US" sz="1100" dirty="0" err="1" smtClean="0">
                <a:latin typeface="Arial"/>
                <a:cs typeface="Arial"/>
              </a:rPr>
              <a:t>pt</a:t>
            </a:r>
            <a:endParaRPr lang="en-US" dirty="0" smtClean="0"/>
          </a:p>
        </p:txBody>
      </p:sp>
      <p:sp>
        <p:nvSpPr>
          <p:cNvPr id="5" name="Title 10"/>
          <p:cNvSpPr>
            <a:spLocks noGrp="1"/>
          </p:cNvSpPr>
          <p:nvPr>
            <p:ph type="title" hasCustomPrompt="1"/>
          </p:nvPr>
        </p:nvSpPr>
        <p:spPr>
          <a:xfrm>
            <a:off x="847114" y="784441"/>
            <a:ext cx="7701591" cy="497713"/>
          </a:xfrm>
          <a:prstGeom prst="rect">
            <a:avLst/>
          </a:prstGeom>
        </p:spPr>
        <p:txBody>
          <a:bodyPr vert="horz"/>
          <a:lstStyle>
            <a:lvl1pPr algn="ctr">
              <a:defRPr sz="2400" b="1" i="0" cap="all">
                <a:solidFill>
                  <a:schemeClr val="tx2"/>
                </a:solidFill>
                <a:latin typeface="Arial"/>
              </a:defRPr>
            </a:lvl1pPr>
          </a:lstStyle>
          <a:p>
            <a:r>
              <a:rPr lang="en-US" dirty="0" smtClean="0"/>
              <a:t>Click to add CONTENT title</a:t>
            </a:r>
            <a:endParaRPr lang="en-US" dirty="0"/>
          </a:p>
        </p:txBody>
      </p:sp>
      <p:pic>
        <p:nvPicPr>
          <p:cNvPr id="8" name="Picture 7" descr="hdce_1line_rgb.eps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2613" y="6279887"/>
            <a:ext cx="3153776" cy="180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1502539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template_backgrounds 22.pdf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Title 7"/>
          <p:cNvSpPr>
            <a:spLocks noGrp="1"/>
          </p:cNvSpPr>
          <p:nvPr>
            <p:ph type="title" hasCustomPrompt="1"/>
          </p:nvPr>
        </p:nvSpPr>
        <p:spPr>
          <a:xfrm>
            <a:off x="457200" y="455435"/>
            <a:ext cx="8229600" cy="990374"/>
          </a:xfrm>
          <a:prstGeom prst="rect">
            <a:avLst/>
          </a:prstGeom>
        </p:spPr>
        <p:txBody>
          <a:bodyPr vert="horz"/>
          <a:lstStyle>
            <a:lvl1pPr algn="ctr">
              <a:defRPr sz="2400" b="1" i="0" cap="all" baseline="0">
                <a:solidFill>
                  <a:srgbClr val="3D649E"/>
                </a:solidFill>
                <a:latin typeface="Arial"/>
              </a:defRPr>
            </a:lvl1pPr>
          </a:lstStyle>
          <a:p>
            <a:r>
              <a:rPr lang="en-US" dirty="0" smtClean="0"/>
              <a:t>Click to edit chart title</a:t>
            </a:r>
            <a:endParaRPr lang="en-US" dirty="0"/>
          </a:p>
        </p:txBody>
      </p:sp>
      <p:sp>
        <p:nvSpPr>
          <p:cNvPr id="5" name="Chart Placeholder 5"/>
          <p:cNvSpPr>
            <a:spLocks noGrp="1"/>
          </p:cNvSpPr>
          <p:nvPr>
            <p:ph type="chart" sz="quarter" idx="10"/>
          </p:nvPr>
        </p:nvSpPr>
        <p:spPr>
          <a:xfrm>
            <a:off x="1458111" y="1505384"/>
            <a:ext cx="6243638" cy="4456049"/>
          </a:xfrm>
          <a:prstGeom prst="rect">
            <a:avLst/>
          </a:prstGeom>
        </p:spPr>
        <p:txBody>
          <a:bodyPr vert="horz"/>
          <a:lstStyle>
            <a:lvl1pPr>
              <a:defRPr sz="1200">
                <a:latin typeface="Arial"/>
              </a:defRPr>
            </a:lvl1pPr>
          </a:lstStyle>
          <a:p>
            <a:r>
              <a:rPr lang="en-US" dirty="0" smtClean="0"/>
              <a:t>Click icon to add chart</a:t>
            </a:r>
            <a:endParaRPr lang="en-US" dirty="0"/>
          </a:p>
        </p:txBody>
      </p:sp>
      <p:pic>
        <p:nvPicPr>
          <p:cNvPr id="7" name="Picture 6" descr="hdce_1line_rgb.eps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2613" y="6279887"/>
            <a:ext cx="3153776" cy="180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4351999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template_backgrounds 21.pdf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Chart Placeholder 2"/>
          <p:cNvSpPr>
            <a:spLocks noGrp="1"/>
          </p:cNvSpPr>
          <p:nvPr>
            <p:ph type="chart" sz="quarter" idx="10"/>
          </p:nvPr>
        </p:nvSpPr>
        <p:spPr>
          <a:xfrm>
            <a:off x="2057400" y="1446213"/>
            <a:ext cx="5245100" cy="4503737"/>
          </a:xfrm>
          <a:prstGeom prst="rect">
            <a:avLst/>
          </a:prstGeom>
        </p:spPr>
        <p:txBody>
          <a:bodyPr vert="horz"/>
          <a:lstStyle>
            <a:lvl1pPr>
              <a:defRPr sz="1200">
                <a:latin typeface="Arial"/>
              </a:defRPr>
            </a:lvl1pPr>
          </a:lstStyle>
          <a:p>
            <a:r>
              <a:rPr lang="en-US" dirty="0" smtClean="0"/>
              <a:t>Click icon to add chart</a:t>
            </a:r>
            <a:endParaRPr lang="en-US" dirty="0"/>
          </a:p>
        </p:txBody>
      </p:sp>
      <p:sp>
        <p:nvSpPr>
          <p:cNvPr id="6" name="Title 7"/>
          <p:cNvSpPr>
            <a:spLocks noGrp="1"/>
          </p:cNvSpPr>
          <p:nvPr>
            <p:ph type="title" hasCustomPrompt="1"/>
          </p:nvPr>
        </p:nvSpPr>
        <p:spPr>
          <a:xfrm>
            <a:off x="457200" y="455435"/>
            <a:ext cx="8229600" cy="990374"/>
          </a:xfrm>
          <a:prstGeom prst="rect">
            <a:avLst/>
          </a:prstGeom>
        </p:spPr>
        <p:txBody>
          <a:bodyPr vert="horz"/>
          <a:lstStyle>
            <a:lvl1pPr algn="ctr">
              <a:defRPr sz="2400" b="1" i="0" cap="all" baseline="0">
                <a:solidFill>
                  <a:srgbClr val="7F1426"/>
                </a:solidFill>
                <a:latin typeface="Arial"/>
              </a:defRPr>
            </a:lvl1pPr>
          </a:lstStyle>
          <a:p>
            <a:r>
              <a:rPr lang="en-US" dirty="0" smtClean="0"/>
              <a:t>Click to edit chart title</a:t>
            </a:r>
            <a:endParaRPr lang="en-US" dirty="0"/>
          </a:p>
        </p:txBody>
      </p:sp>
      <p:pic>
        <p:nvPicPr>
          <p:cNvPr id="8" name="Picture 7" descr="hdce_1line_rgb.eps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2613" y="6279887"/>
            <a:ext cx="3153776" cy="180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3432361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 G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template_backgrounds 23.pdf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Chart Placeholder 2"/>
          <p:cNvSpPr>
            <a:spLocks noGrp="1"/>
          </p:cNvSpPr>
          <p:nvPr>
            <p:ph type="chart" sz="quarter" idx="10"/>
          </p:nvPr>
        </p:nvSpPr>
        <p:spPr>
          <a:xfrm>
            <a:off x="2057400" y="1446213"/>
            <a:ext cx="5245100" cy="4503737"/>
          </a:xfrm>
          <a:prstGeom prst="rect">
            <a:avLst/>
          </a:prstGeom>
        </p:spPr>
        <p:txBody>
          <a:bodyPr vert="horz"/>
          <a:lstStyle>
            <a:lvl1pPr>
              <a:defRPr sz="1200">
                <a:latin typeface="Arial"/>
              </a:defRPr>
            </a:lvl1pPr>
          </a:lstStyle>
          <a:p>
            <a:r>
              <a:rPr lang="en-US" dirty="0" smtClean="0"/>
              <a:t>Click icon to add chart</a:t>
            </a:r>
            <a:endParaRPr lang="en-US" dirty="0"/>
          </a:p>
        </p:txBody>
      </p:sp>
      <p:sp>
        <p:nvSpPr>
          <p:cNvPr id="6" name="Title 7"/>
          <p:cNvSpPr>
            <a:spLocks noGrp="1"/>
          </p:cNvSpPr>
          <p:nvPr>
            <p:ph type="title" hasCustomPrompt="1"/>
          </p:nvPr>
        </p:nvSpPr>
        <p:spPr>
          <a:xfrm>
            <a:off x="457200" y="455435"/>
            <a:ext cx="8229600" cy="990374"/>
          </a:xfrm>
          <a:prstGeom prst="rect">
            <a:avLst/>
          </a:prstGeom>
        </p:spPr>
        <p:txBody>
          <a:bodyPr vert="horz"/>
          <a:lstStyle>
            <a:lvl1pPr algn="ctr">
              <a:defRPr sz="2400" b="1" i="0" cap="all" baseline="0">
                <a:solidFill>
                  <a:schemeClr val="accent4"/>
                </a:solidFill>
                <a:latin typeface="Arial"/>
              </a:defRPr>
            </a:lvl1pPr>
          </a:lstStyle>
          <a:p>
            <a:r>
              <a:rPr lang="en-US" dirty="0" smtClean="0"/>
              <a:t>Click to edit chart title</a:t>
            </a:r>
            <a:endParaRPr lang="en-US" dirty="0"/>
          </a:p>
        </p:txBody>
      </p:sp>
      <p:pic>
        <p:nvPicPr>
          <p:cNvPr id="9" name="Picture 8" descr="hdce_1line_rgb.eps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2613" y="6279887"/>
            <a:ext cx="3153776" cy="180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2624611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Chart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template_backgrounds 22.pdf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847116" y="2092969"/>
            <a:ext cx="3832920" cy="3715151"/>
          </a:xfrm>
          <a:prstGeom prst="rect">
            <a:avLst/>
          </a:prstGeom>
        </p:spPr>
        <p:txBody>
          <a:bodyPr vert="horz" numCol="1"/>
          <a:lstStyle>
            <a:lvl1pPr>
              <a:defRPr sz="1600" b="0" i="0">
                <a:solidFill>
                  <a:srgbClr val="1A1F30"/>
                </a:solidFill>
                <a:latin typeface="Arial"/>
                <a:cs typeface="Arial"/>
              </a:defRPr>
            </a:lvl1pPr>
            <a:lvl2pPr>
              <a:defRPr b="0" i="0">
                <a:latin typeface="Arial"/>
                <a:cs typeface="Calibri Light"/>
              </a:defRPr>
            </a:lvl2pPr>
            <a:lvl3pPr>
              <a:defRPr b="0" i="0">
                <a:latin typeface="Arial"/>
                <a:cs typeface="Garamond"/>
              </a:defRPr>
            </a:lvl3pPr>
            <a:lvl4pPr>
              <a:defRPr>
                <a:latin typeface="Garamond"/>
                <a:cs typeface="Garamond"/>
              </a:defRPr>
            </a:lvl4pPr>
            <a:lvl5pPr>
              <a:defRPr>
                <a:latin typeface="Garamond"/>
                <a:cs typeface="Garamond"/>
              </a:defRPr>
            </a:lvl5pPr>
          </a:lstStyle>
          <a:p>
            <a:pPr lvl="0"/>
            <a:r>
              <a:rPr lang="en-US" sz="1400" dirty="0" smtClean="0"/>
              <a:t>Bullet level 1 Arial 14 </a:t>
            </a:r>
            <a:r>
              <a:rPr lang="en-US" sz="1400" dirty="0" err="1" smtClean="0"/>
              <a:t>pt</a:t>
            </a:r>
            <a:endParaRPr lang="en-US" sz="1400" dirty="0" smtClean="0"/>
          </a:p>
          <a:p>
            <a:pPr lvl="1"/>
            <a:r>
              <a:rPr lang="en-US" sz="1200" dirty="0" smtClean="0"/>
              <a:t>Bullet level 2 Arial 12 </a:t>
            </a:r>
            <a:r>
              <a:rPr lang="en-US" sz="1200" dirty="0" err="1" smtClean="0"/>
              <a:t>pt</a:t>
            </a:r>
            <a:endParaRPr lang="en-US" sz="1200" dirty="0" smtClean="0"/>
          </a:p>
          <a:p>
            <a:pPr lvl="2"/>
            <a:r>
              <a:rPr lang="en-US" sz="1100" dirty="0" smtClean="0">
                <a:latin typeface="Arial"/>
                <a:cs typeface="Arial"/>
              </a:rPr>
              <a:t>Bullet level 3 Arial 11 </a:t>
            </a:r>
            <a:r>
              <a:rPr lang="en-US" sz="1100" dirty="0" err="1" smtClean="0">
                <a:latin typeface="Arial"/>
                <a:cs typeface="Arial"/>
              </a:rPr>
              <a:t>pt</a:t>
            </a:r>
            <a:endParaRPr lang="en-US" dirty="0" smtClean="0"/>
          </a:p>
        </p:txBody>
      </p:sp>
      <p:sp>
        <p:nvSpPr>
          <p:cNvPr id="5" name="Title 10"/>
          <p:cNvSpPr>
            <a:spLocks noGrp="1"/>
          </p:cNvSpPr>
          <p:nvPr>
            <p:ph type="title" hasCustomPrompt="1"/>
          </p:nvPr>
        </p:nvSpPr>
        <p:spPr>
          <a:xfrm>
            <a:off x="847114" y="784441"/>
            <a:ext cx="7701591" cy="544241"/>
          </a:xfrm>
          <a:prstGeom prst="rect">
            <a:avLst/>
          </a:prstGeom>
        </p:spPr>
        <p:txBody>
          <a:bodyPr vert="horz"/>
          <a:lstStyle>
            <a:lvl1pPr algn="ctr">
              <a:defRPr sz="2400" b="1" i="0" cap="all">
                <a:solidFill>
                  <a:srgbClr val="3D649E"/>
                </a:solidFill>
                <a:latin typeface="Arial"/>
              </a:defRPr>
            </a:lvl1pPr>
          </a:lstStyle>
          <a:p>
            <a:r>
              <a:rPr lang="en-US" dirty="0" smtClean="0"/>
              <a:t>Click to add CONTENT title</a:t>
            </a:r>
            <a:endParaRPr lang="en-US" dirty="0"/>
          </a:p>
        </p:txBody>
      </p:sp>
      <p:sp>
        <p:nvSpPr>
          <p:cNvPr id="6" name="Chart Placeholder 2"/>
          <p:cNvSpPr>
            <a:spLocks noGrp="1"/>
          </p:cNvSpPr>
          <p:nvPr>
            <p:ph type="chart" sz="quarter" idx="11"/>
          </p:nvPr>
        </p:nvSpPr>
        <p:spPr>
          <a:xfrm>
            <a:off x="4856163" y="2092325"/>
            <a:ext cx="3692525" cy="3716338"/>
          </a:xfrm>
          <a:prstGeom prst="rect">
            <a:avLst/>
          </a:prstGeom>
        </p:spPr>
        <p:txBody>
          <a:bodyPr vert="horz"/>
          <a:lstStyle>
            <a:lvl1pPr>
              <a:defRPr sz="1200">
                <a:latin typeface="Arial"/>
              </a:defRPr>
            </a:lvl1pPr>
          </a:lstStyle>
          <a:p>
            <a:r>
              <a:rPr lang="en-US" dirty="0" smtClean="0"/>
              <a:t>Click icon to add chart</a:t>
            </a:r>
            <a:endParaRPr lang="en-US" dirty="0"/>
          </a:p>
        </p:txBody>
      </p:sp>
      <p:pic>
        <p:nvPicPr>
          <p:cNvPr id="8" name="Picture 7" descr="hdce_1line_rgb.eps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2613" y="6279887"/>
            <a:ext cx="3153776" cy="180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873499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Chart G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template_backgrounds 23.pdf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847116" y="2092969"/>
            <a:ext cx="3832920" cy="3715151"/>
          </a:xfrm>
          <a:prstGeom prst="rect">
            <a:avLst/>
          </a:prstGeom>
        </p:spPr>
        <p:txBody>
          <a:bodyPr vert="horz" numCol="1"/>
          <a:lstStyle>
            <a:lvl1pPr>
              <a:defRPr sz="1600" b="0" i="0">
                <a:solidFill>
                  <a:srgbClr val="1A1F30"/>
                </a:solidFill>
                <a:latin typeface="Arial"/>
                <a:cs typeface="Arial"/>
              </a:defRPr>
            </a:lvl1pPr>
            <a:lvl2pPr>
              <a:defRPr b="0" i="0">
                <a:latin typeface="Arial"/>
                <a:cs typeface="Calibri Light"/>
              </a:defRPr>
            </a:lvl2pPr>
            <a:lvl3pPr>
              <a:defRPr b="0" i="0">
                <a:latin typeface="Arial"/>
                <a:cs typeface="Garamond"/>
              </a:defRPr>
            </a:lvl3pPr>
            <a:lvl4pPr>
              <a:defRPr>
                <a:latin typeface="Garamond"/>
                <a:cs typeface="Garamond"/>
              </a:defRPr>
            </a:lvl4pPr>
            <a:lvl5pPr>
              <a:defRPr>
                <a:latin typeface="Garamond"/>
                <a:cs typeface="Garamond"/>
              </a:defRPr>
            </a:lvl5pPr>
          </a:lstStyle>
          <a:p>
            <a:pPr lvl="0"/>
            <a:r>
              <a:rPr lang="en-US" sz="1400" dirty="0" smtClean="0"/>
              <a:t>Bullet level 1 Arial 14 </a:t>
            </a:r>
            <a:r>
              <a:rPr lang="en-US" sz="1400" dirty="0" err="1" smtClean="0"/>
              <a:t>pt</a:t>
            </a:r>
            <a:endParaRPr lang="en-US" sz="1400" dirty="0" smtClean="0"/>
          </a:p>
          <a:p>
            <a:pPr lvl="1"/>
            <a:r>
              <a:rPr lang="en-US" sz="1200" dirty="0" smtClean="0"/>
              <a:t>Bullet level 2 Arial 12 </a:t>
            </a:r>
            <a:r>
              <a:rPr lang="en-US" sz="1200" dirty="0" err="1" smtClean="0"/>
              <a:t>pt</a:t>
            </a:r>
            <a:endParaRPr lang="en-US" sz="1200" dirty="0" smtClean="0"/>
          </a:p>
          <a:p>
            <a:pPr lvl="2"/>
            <a:r>
              <a:rPr lang="en-US" sz="1100" dirty="0" smtClean="0">
                <a:latin typeface="Arial"/>
                <a:cs typeface="Arial"/>
              </a:rPr>
              <a:t>Bullet level 3 Arial 11 </a:t>
            </a:r>
            <a:r>
              <a:rPr lang="en-US" sz="1100" dirty="0" err="1" smtClean="0">
                <a:latin typeface="Arial"/>
                <a:cs typeface="Arial"/>
              </a:rPr>
              <a:t>pt</a:t>
            </a:r>
            <a:endParaRPr lang="en-US" dirty="0" smtClean="0"/>
          </a:p>
        </p:txBody>
      </p:sp>
      <p:sp>
        <p:nvSpPr>
          <p:cNvPr id="5" name="Title 10"/>
          <p:cNvSpPr>
            <a:spLocks noGrp="1"/>
          </p:cNvSpPr>
          <p:nvPr>
            <p:ph type="title" hasCustomPrompt="1"/>
          </p:nvPr>
        </p:nvSpPr>
        <p:spPr>
          <a:xfrm>
            <a:off x="847114" y="784441"/>
            <a:ext cx="7701591" cy="544241"/>
          </a:xfrm>
          <a:prstGeom prst="rect">
            <a:avLst/>
          </a:prstGeom>
        </p:spPr>
        <p:txBody>
          <a:bodyPr vert="horz"/>
          <a:lstStyle>
            <a:lvl1pPr algn="ctr">
              <a:defRPr sz="2400" b="1" i="0" cap="all">
                <a:solidFill>
                  <a:srgbClr val="BA841F"/>
                </a:solidFill>
                <a:latin typeface="Arial"/>
              </a:defRPr>
            </a:lvl1pPr>
          </a:lstStyle>
          <a:p>
            <a:r>
              <a:rPr lang="en-US" dirty="0" smtClean="0"/>
              <a:t>Click to add CONTENT title</a:t>
            </a:r>
            <a:endParaRPr lang="en-US" dirty="0"/>
          </a:p>
        </p:txBody>
      </p:sp>
      <p:sp>
        <p:nvSpPr>
          <p:cNvPr id="6" name="Chart Placeholder 2"/>
          <p:cNvSpPr>
            <a:spLocks noGrp="1"/>
          </p:cNvSpPr>
          <p:nvPr>
            <p:ph type="chart" sz="quarter" idx="11"/>
          </p:nvPr>
        </p:nvSpPr>
        <p:spPr>
          <a:xfrm>
            <a:off x="4856163" y="2092325"/>
            <a:ext cx="3692525" cy="3716338"/>
          </a:xfrm>
          <a:prstGeom prst="rect">
            <a:avLst/>
          </a:prstGeom>
        </p:spPr>
        <p:txBody>
          <a:bodyPr vert="horz"/>
          <a:lstStyle>
            <a:lvl1pPr>
              <a:defRPr sz="1200">
                <a:latin typeface="Arial"/>
              </a:defRPr>
            </a:lvl1pPr>
          </a:lstStyle>
          <a:p>
            <a:r>
              <a:rPr lang="en-US" dirty="0" smtClean="0"/>
              <a:t>Click icon to add chart</a:t>
            </a:r>
            <a:endParaRPr lang="en-US" dirty="0"/>
          </a:p>
        </p:txBody>
      </p:sp>
      <p:pic>
        <p:nvPicPr>
          <p:cNvPr id="9" name="Picture 8" descr="hdce_1line_rgb.eps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2613" y="6279887"/>
            <a:ext cx="3153776" cy="180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8467130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Chart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template_backgrounds 21.pdf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847116" y="2092969"/>
            <a:ext cx="3832920" cy="3715151"/>
          </a:xfrm>
          <a:prstGeom prst="rect">
            <a:avLst/>
          </a:prstGeom>
        </p:spPr>
        <p:txBody>
          <a:bodyPr vert="horz" numCol="1"/>
          <a:lstStyle>
            <a:lvl1pPr>
              <a:defRPr sz="1600" b="0" i="0">
                <a:solidFill>
                  <a:srgbClr val="1A1F30"/>
                </a:solidFill>
                <a:latin typeface="Arial"/>
                <a:cs typeface="Arial"/>
              </a:defRPr>
            </a:lvl1pPr>
            <a:lvl2pPr>
              <a:defRPr b="0" i="0">
                <a:latin typeface="Arial"/>
                <a:cs typeface="Calibri Light"/>
              </a:defRPr>
            </a:lvl2pPr>
            <a:lvl3pPr>
              <a:defRPr b="0" i="0">
                <a:latin typeface="Arial"/>
                <a:cs typeface="Garamond"/>
              </a:defRPr>
            </a:lvl3pPr>
            <a:lvl4pPr>
              <a:defRPr>
                <a:latin typeface="Garamond"/>
                <a:cs typeface="Garamond"/>
              </a:defRPr>
            </a:lvl4pPr>
            <a:lvl5pPr>
              <a:defRPr>
                <a:latin typeface="Garamond"/>
                <a:cs typeface="Garamond"/>
              </a:defRPr>
            </a:lvl5pPr>
          </a:lstStyle>
          <a:p>
            <a:pPr lvl="0"/>
            <a:r>
              <a:rPr lang="en-US" sz="1400" dirty="0" smtClean="0"/>
              <a:t>Bullet level 1 Arial 14 </a:t>
            </a:r>
            <a:r>
              <a:rPr lang="en-US" sz="1400" dirty="0" err="1" smtClean="0"/>
              <a:t>pt</a:t>
            </a:r>
            <a:endParaRPr lang="en-US" sz="1400" dirty="0" smtClean="0"/>
          </a:p>
          <a:p>
            <a:pPr lvl="1"/>
            <a:r>
              <a:rPr lang="en-US" sz="1200" dirty="0" smtClean="0"/>
              <a:t>Bullet level 2 Arial 12 </a:t>
            </a:r>
            <a:r>
              <a:rPr lang="en-US" sz="1200" dirty="0" err="1" smtClean="0"/>
              <a:t>pt</a:t>
            </a:r>
            <a:endParaRPr lang="en-US" sz="1200" dirty="0" smtClean="0"/>
          </a:p>
          <a:p>
            <a:pPr lvl="2"/>
            <a:r>
              <a:rPr lang="en-US" sz="1100" dirty="0" smtClean="0">
                <a:latin typeface="Arial"/>
                <a:cs typeface="Arial"/>
              </a:rPr>
              <a:t>Bullet level 3 Arial 11 </a:t>
            </a:r>
            <a:r>
              <a:rPr lang="en-US" sz="1100" dirty="0" err="1" smtClean="0">
                <a:latin typeface="Arial"/>
                <a:cs typeface="Arial"/>
              </a:rPr>
              <a:t>pt</a:t>
            </a:r>
            <a:endParaRPr lang="en-US" dirty="0" smtClean="0"/>
          </a:p>
        </p:txBody>
      </p:sp>
      <p:sp>
        <p:nvSpPr>
          <p:cNvPr id="5" name="Title 10"/>
          <p:cNvSpPr>
            <a:spLocks noGrp="1"/>
          </p:cNvSpPr>
          <p:nvPr>
            <p:ph type="title" hasCustomPrompt="1"/>
          </p:nvPr>
        </p:nvSpPr>
        <p:spPr>
          <a:xfrm>
            <a:off x="847114" y="784441"/>
            <a:ext cx="7701591" cy="544241"/>
          </a:xfrm>
          <a:prstGeom prst="rect">
            <a:avLst/>
          </a:prstGeom>
        </p:spPr>
        <p:txBody>
          <a:bodyPr vert="horz"/>
          <a:lstStyle>
            <a:lvl1pPr algn="ctr">
              <a:defRPr sz="2400" b="1" i="0" cap="all">
                <a:solidFill>
                  <a:srgbClr val="9D162D"/>
                </a:solidFill>
                <a:latin typeface="Arial"/>
              </a:defRPr>
            </a:lvl1pPr>
          </a:lstStyle>
          <a:p>
            <a:r>
              <a:rPr lang="en-US" dirty="0" smtClean="0"/>
              <a:t>Click to add CONTENT title</a:t>
            </a:r>
            <a:endParaRPr lang="en-US" dirty="0"/>
          </a:p>
        </p:txBody>
      </p:sp>
      <p:sp>
        <p:nvSpPr>
          <p:cNvPr id="6" name="Chart Placeholder 2"/>
          <p:cNvSpPr>
            <a:spLocks noGrp="1"/>
          </p:cNvSpPr>
          <p:nvPr>
            <p:ph type="chart" sz="quarter" idx="11"/>
          </p:nvPr>
        </p:nvSpPr>
        <p:spPr>
          <a:xfrm>
            <a:off x="4856163" y="2092325"/>
            <a:ext cx="3692525" cy="3716338"/>
          </a:xfrm>
          <a:prstGeom prst="rect">
            <a:avLst/>
          </a:prstGeom>
        </p:spPr>
        <p:txBody>
          <a:bodyPr vert="horz"/>
          <a:lstStyle>
            <a:lvl1pPr>
              <a:defRPr sz="1200">
                <a:latin typeface="Arial"/>
              </a:defRPr>
            </a:lvl1pPr>
          </a:lstStyle>
          <a:p>
            <a:r>
              <a:rPr lang="en-US" dirty="0" smtClean="0"/>
              <a:t>Click icon to add chart</a:t>
            </a:r>
            <a:endParaRPr lang="en-US" dirty="0"/>
          </a:p>
        </p:txBody>
      </p:sp>
      <p:pic>
        <p:nvPicPr>
          <p:cNvPr id="10" name="Picture 9" descr="hdce_1line_rgb.eps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2613" y="6279887"/>
            <a:ext cx="3153776" cy="180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8318475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Chart Blu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template_backgrounds 22.pdf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4715785" y="2092969"/>
            <a:ext cx="3832920" cy="3715151"/>
          </a:xfrm>
          <a:prstGeom prst="rect">
            <a:avLst/>
          </a:prstGeom>
        </p:spPr>
        <p:txBody>
          <a:bodyPr vert="horz" numCol="1"/>
          <a:lstStyle>
            <a:lvl1pPr>
              <a:defRPr sz="1600">
                <a:solidFill>
                  <a:srgbClr val="1A1F30"/>
                </a:solidFill>
                <a:latin typeface="Arial"/>
                <a:cs typeface="Arial"/>
              </a:defRPr>
            </a:lvl1pPr>
            <a:lvl2pPr>
              <a:defRPr b="0" i="0">
                <a:latin typeface="Calibri Light"/>
                <a:cs typeface="Calibri Light"/>
              </a:defRPr>
            </a:lvl2pPr>
            <a:lvl3pPr>
              <a:defRPr>
                <a:latin typeface="Garamond"/>
                <a:cs typeface="Garamond"/>
              </a:defRPr>
            </a:lvl3pPr>
            <a:lvl4pPr>
              <a:defRPr>
                <a:latin typeface="Garamond"/>
                <a:cs typeface="Garamond"/>
              </a:defRPr>
            </a:lvl4pPr>
            <a:lvl5pPr>
              <a:defRPr>
                <a:latin typeface="Garamond"/>
                <a:cs typeface="Garamond"/>
              </a:defRPr>
            </a:lvl5pPr>
          </a:lstStyle>
          <a:p>
            <a:pPr lvl="0"/>
            <a:r>
              <a:rPr lang="en-US" sz="1400" dirty="0" smtClean="0"/>
              <a:t>Bullet level 1 Arial 14 </a:t>
            </a:r>
            <a:r>
              <a:rPr lang="en-US" sz="1400" dirty="0" err="1" smtClean="0"/>
              <a:t>pt</a:t>
            </a:r>
            <a:endParaRPr lang="en-US" sz="1400" dirty="0" smtClean="0"/>
          </a:p>
          <a:p>
            <a:pPr lvl="1"/>
            <a:r>
              <a:rPr lang="en-US" sz="1200" dirty="0" smtClean="0"/>
              <a:t>Bullet level 2 Arial 12 </a:t>
            </a:r>
            <a:r>
              <a:rPr lang="en-US" sz="1200" dirty="0" err="1" smtClean="0"/>
              <a:t>pt</a:t>
            </a:r>
            <a:endParaRPr lang="en-US" sz="1200" dirty="0" smtClean="0"/>
          </a:p>
          <a:p>
            <a:pPr lvl="2"/>
            <a:r>
              <a:rPr lang="en-US" sz="1100" dirty="0" smtClean="0">
                <a:latin typeface="Arial"/>
                <a:cs typeface="Arial"/>
              </a:rPr>
              <a:t>Bullet level 3 Arial 11 </a:t>
            </a:r>
            <a:r>
              <a:rPr lang="en-US" sz="1100" dirty="0" err="1" smtClean="0">
                <a:latin typeface="Arial"/>
                <a:cs typeface="Arial"/>
              </a:rPr>
              <a:t>pt</a:t>
            </a:r>
            <a:endParaRPr lang="en-US" dirty="0" smtClean="0"/>
          </a:p>
        </p:txBody>
      </p:sp>
      <p:sp>
        <p:nvSpPr>
          <p:cNvPr id="6" name="Chart Placeholder 2"/>
          <p:cNvSpPr>
            <a:spLocks noGrp="1"/>
          </p:cNvSpPr>
          <p:nvPr>
            <p:ph type="chart" sz="quarter" idx="11"/>
          </p:nvPr>
        </p:nvSpPr>
        <p:spPr>
          <a:xfrm>
            <a:off x="847116" y="2092325"/>
            <a:ext cx="3692525" cy="3716338"/>
          </a:xfrm>
          <a:prstGeom prst="rect">
            <a:avLst/>
          </a:prstGeom>
        </p:spPr>
        <p:txBody>
          <a:bodyPr vert="horz"/>
          <a:lstStyle>
            <a:lvl1pPr>
              <a:defRPr sz="1200">
                <a:latin typeface="Arial"/>
              </a:defRPr>
            </a:lvl1pPr>
          </a:lstStyle>
          <a:p>
            <a:r>
              <a:rPr lang="en-US" dirty="0" smtClean="0"/>
              <a:t>Click icon to add chart</a:t>
            </a:r>
            <a:endParaRPr lang="en-US" dirty="0"/>
          </a:p>
        </p:txBody>
      </p:sp>
      <p:sp>
        <p:nvSpPr>
          <p:cNvPr id="7" name="Title 10"/>
          <p:cNvSpPr>
            <a:spLocks noGrp="1"/>
          </p:cNvSpPr>
          <p:nvPr>
            <p:ph type="title" hasCustomPrompt="1"/>
          </p:nvPr>
        </p:nvSpPr>
        <p:spPr>
          <a:xfrm>
            <a:off x="847114" y="784441"/>
            <a:ext cx="7701591" cy="544241"/>
          </a:xfrm>
          <a:prstGeom prst="rect">
            <a:avLst/>
          </a:prstGeom>
        </p:spPr>
        <p:txBody>
          <a:bodyPr vert="horz"/>
          <a:lstStyle>
            <a:lvl1pPr algn="ctr">
              <a:defRPr sz="2400" b="1" i="0" cap="all">
                <a:solidFill>
                  <a:srgbClr val="3D649E"/>
                </a:solidFill>
                <a:latin typeface="Arial"/>
              </a:defRPr>
            </a:lvl1pPr>
          </a:lstStyle>
          <a:p>
            <a:r>
              <a:rPr lang="en-US" dirty="0" smtClean="0"/>
              <a:t>Click to add CONTENT title</a:t>
            </a:r>
            <a:endParaRPr lang="en-US" dirty="0"/>
          </a:p>
        </p:txBody>
      </p:sp>
      <p:pic>
        <p:nvPicPr>
          <p:cNvPr id="9" name="Picture 8" descr="hdce_1line_rgb.eps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2613" y="6279887"/>
            <a:ext cx="3153776" cy="180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6410102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Chart Red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template_backgrounds 21.pdf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4715785" y="2092969"/>
            <a:ext cx="3832920" cy="3715151"/>
          </a:xfrm>
          <a:prstGeom prst="rect">
            <a:avLst/>
          </a:prstGeom>
        </p:spPr>
        <p:txBody>
          <a:bodyPr vert="horz" numCol="1"/>
          <a:lstStyle>
            <a:lvl1pPr>
              <a:defRPr sz="1600">
                <a:solidFill>
                  <a:srgbClr val="1A1F30"/>
                </a:solidFill>
                <a:latin typeface="Arial"/>
                <a:cs typeface="Arial"/>
              </a:defRPr>
            </a:lvl1pPr>
            <a:lvl2pPr>
              <a:defRPr b="0" i="0">
                <a:latin typeface="Calibri Light"/>
                <a:cs typeface="Calibri Light"/>
              </a:defRPr>
            </a:lvl2pPr>
            <a:lvl3pPr>
              <a:defRPr>
                <a:latin typeface="Garamond"/>
                <a:cs typeface="Garamond"/>
              </a:defRPr>
            </a:lvl3pPr>
            <a:lvl4pPr>
              <a:defRPr>
                <a:latin typeface="Garamond"/>
                <a:cs typeface="Garamond"/>
              </a:defRPr>
            </a:lvl4pPr>
            <a:lvl5pPr>
              <a:defRPr>
                <a:latin typeface="Garamond"/>
                <a:cs typeface="Garamond"/>
              </a:defRPr>
            </a:lvl5pPr>
          </a:lstStyle>
          <a:p>
            <a:pPr lvl="0"/>
            <a:r>
              <a:rPr lang="en-US" sz="1400" dirty="0" smtClean="0"/>
              <a:t>Bullet level 1 Arial 14 </a:t>
            </a:r>
            <a:r>
              <a:rPr lang="en-US" sz="1400" dirty="0" err="1" smtClean="0"/>
              <a:t>pt</a:t>
            </a:r>
            <a:endParaRPr lang="en-US" sz="1400" dirty="0" smtClean="0"/>
          </a:p>
          <a:p>
            <a:pPr lvl="1"/>
            <a:r>
              <a:rPr lang="en-US" sz="1200" dirty="0" smtClean="0"/>
              <a:t>Bullet level 2 Arial 12 </a:t>
            </a:r>
            <a:r>
              <a:rPr lang="en-US" sz="1200" dirty="0" err="1" smtClean="0"/>
              <a:t>pt</a:t>
            </a:r>
            <a:endParaRPr lang="en-US" sz="1200" dirty="0" smtClean="0"/>
          </a:p>
          <a:p>
            <a:pPr lvl="2"/>
            <a:r>
              <a:rPr lang="en-US" sz="1100" dirty="0" smtClean="0">
                <a:latin typeface="Arial"/>
                <a:cs typeface="Arial"/>
              </a:rPr>
              <a:t>Bullet level 3 Arial 11 </a:t>
            </a:r>
            <a:r>
              <a:rPr lang="en-US" sz="1100" dirty="0" err="1" smtClean="0">
                <a:latin typeface="Arial"/>
                <a:cs typeface="Arial"/>
              </a:rPr>
              <a:t>pt</a:t>
            </a:r>
            <a:endParaRPr lang="en-US" dirty="0" smtClean="0"/>
          </a:p>
        </p:txBody>
      </p:sp>
      <p:sp>
        <p:nvSpPr>
          <p:cNvPr id="6" name="Chart Placeholder 2"/>
          <p:cNvSpPr>
            <a:spLocks noGrp="1"/>
          </p:cNvSpPr>
          <p:nvPr>
            <p:ph type="chart" sz="quarter" idx="11"/>
          </p:nvPr>
        </p:nvSpPr>
        <p:spPr>
          <a:xfrm>
            <a:off x="847116" y="2092325"/>
            <a:ext cx="3692525" cy="3716338"/>
          </a:xfrm>
          <a:prstGeom prst="rect">
            <a:avLst/>
          </a:prstGeom>
        </p:spPr>
        <p:txBody>
          <a:bodyPr vert="horz"/>
          <a:lstStyle>
            <a:lvl1pPr>
              <a:defRPr sz="1200">
                <a:latin typeface="Arial"/>
              </a:defRPr>
            </a:lvl1pPr>
          </a:lstStyle>
          <a:p>
            <a:r>
              <a:rPr lang="en-US" dirty="0" smtClean="0"/>
              <a:t>Click icon to add chart</a:t>
            </a:r>
            <a:endParaRPr lang="en-US" dirty="0"/>
          </a:p>
        </p:txBody>
      </p:sp>
      <p:sp>
        <p:nvSpPr>
          <p:cNvPr id="7" name="Title 10"/>
          <p:cNvSpPr>
            <a:spLocks noGrp="1"/>
          </p:cNvSpPr>
          <p:nvPr>
            <p:ph type="title" hasCustomPrompt="1"/>
          </p:nvPr>
        </p:nvSpPr>
        <p:spPr>
          <a:xfrm>
            <a:off x="847114" y="784441"/>
            <a:ext cx="7701591" cy="544241"/>
          </a:xfrm>
          <a:prstGeom prst="rect">
            <a:avLst/>
          </a:prstGeom>
        </p:spPr>
        <p:txBody>
          <a:bodyPr vert="horz"/>
          <a:lstStyle>
            <a:lvl1pPr algn="ctr">
              <a:defRPr sz="2400" b="1" i="0" cap="all">
                <a:solidFill>
                  <a:srgbClr val="9D162D"/>
                </a:solidFill>
                <a:latin typeface="Arial"/>
              </a:defRPr>
            </a:lvl1pPr>
          </a:lstStyle>
          <a:p>
            <a:r>
              <a:rPr lang="en-US" dirty="0" smtClean="0"/>
              <a:t>Click to add CONTENT title</a:t>
            </a:r>
            <a:endParaRPr lang="en-US" dirty="0"/>
          </a:p>
        </p:txBody>
      </p:sp>
      <p:pic>
        <p:nvPicPr>
          <p:cNvPr id="10" name="Picture 9" descr="hdce_1line_rgb.eps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2613" y="6279887"/>
            <a:ext cx="3153776" cy="180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98819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Gold N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0" y="4884398"/>
            <a:ext cx="9144000" cy="610548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Rectangle 13"/>
          <p:cNvSpPr/>
          <p:nvPr userDrawn="1"/>
        </p:nvSpPr>
        <p:spPr>
          <a:xfrm>
            <a:off x="0" y="1"/>
            <a:ext cx="9144000" cy="4884398"/>
          </a:xfrm>
          <a:prstGeom prst="rect">
            <a:avLst/>
          </a:prstGeom>
          <a:solidFill>
            <a:srgbClr val="DFE0E1">
              <a:alpha val="76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Title 1"/>
          <p:cNvSpPr>
            <a:spLocks noGrp="1"/>
          </p:cNvSpPr>
          <p:nvPr>
            <p:ph type="title" hasCustomPrompt="1"/>
          </p:nvPr>
        </p:nvSpPr>
        <p:spPr>
          <a:xfrm>
            <a:off x="520568" y="4884398"/>
            <a:ext cx="5475697" cy="583825"/>
          </a:xfrm>
          <a:prstGeom prst="rect">
            <a:avLst/>
          </a:prstGeom>
        </p:spPr>
        <p:txBody>
          <a:bodyPr/>
          <a:lstStyle>
            <a:lvl1pPr algn="l">
              <a:defRPr sz="3500" b="0" i="0" cap="all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en-US" dirty="0" smtClean="0"/>
              <a:t>Click to edit title</a:t>
            </a:r>
            <a:endParaRPr lang="en-US" dirty="0"/>
          </a:p>
        </p:txBody>
      </p:sp>
      <p:sp>
        <p:nvSpPr>
          <p:cNvPr id="16" name="Text Placeholder 16"/>
          <p:cNvSpPr>
            <a:spLocks noGrp="1"/>
          </p:cNvSpPr>
          <p:nvPr>
            <p:ph type="body" sz="quarter" idx="10" hasCustomPrompt="1"/>
          </p:nvPr>
        </p:nvSpPr>
        <p:spPr>
          <a:xfrm>
            <a:off x="520569" y="5478971"/>
            <a:ext cx="3762375" cy="496888"/>
          </a:xfrm>
          <a:prstGeom prst="rect">
            <a:avLst/>
          </a:prstGeom>
        </p:spPr>
        <p:txBody>
          <a:bodyPr vert="horz"/>
          <a:lstStyle>
            <a:lvl1pPr marL="0" indent="0" algn="l">
              <a:buFontTx/>
              <a:buNone/>
              <a:defRPr sz="2000" b="0" i="0" cap="all" baseline="0">
                <a:solidFill>
                  <a:schemeClr val="accent4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dirty="0" smtClean="0"/>
              <a:t>Click to add subtitle</a:t>
            </a:r>
            <a:endParaRPr lang="en-US" dirty="0"/>
          </a:p>
        </p:txBody>
      </p:sp>
      <p:pic>
        <p:nvPicPr>
          <p:cNvPr id="8" name="Picture 7" descr="hdce_1line_rgb.eps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336" y="6098186"/>
            <a:ext cx="8012661" cy="458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5143932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Chart Gold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template_backgrounds 23.pdf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4715785" y="2092969"/>
            <a:ext cx="3832920" cy="3715151"/>
          </a:xfrm>
          <a:prstGeom prst="rect">
            <a:avLst/>
          </a:prstGeom>
        </p:spPr>
        <p:txBody>
          <a:bodyPr vert="horz" numCol="1"/>
          <a:lstStyle>
            <a:lvl1pPr>
              <a:defRPr sz="1600">
                <a:solidFill>
                  <a:srgbClr val="1A1F30"/>
                </a:solidFill>
                <a:latin typeface="Arial"/>
                <a:cs typeface="Arial"/>
              </a:defRPr>
            </a:lvl1pPr>
            <a:lvl2pPr>
              <a:defRPr b="0" i="0">
                <a:latin typeface="Calibri Light"/>
                <a:cs typeface="Calibri Light"/>
              </a:defRPr>
            </a:lvl2pPr>
            <a:lvl3pPr>
              <a:defRPr>
                <a:latin typeface="Garamond"/>
                <a:cs typeface="Garamond"/>
              </a:defRPr>
            </a:lvl3pPr>
            <a:lvl4pPr>
              <a:defRPr>
                <a:latin typeface="Garamond"/>
                <a:cs typeface="Garamond"/>
              </a:defRPr>
            </a:lvl4pPr>
            <a:lvl5pPr>
              <a:defRPr>
                <a:latin typeface="Garamond"/>
                <a:cs typeface="Garamond"/>
              </a:defRPr>
            </a:lvl5pPr>
          </a:lstStyle>
          <a:p>
            <a:pPr lvl="0"/>
            <a:r>
              <a:rPr lang="en-US" sz="1400" dirty="0" smtClean="0"/>
              <a:t>Bullet level 1 Arial 14 </a:t>
            </a:r>
            <a:r>
              <a:rPr lang="en-US" sz="1400" dirty="0" err="1" smtClean="0"/>
              <a:t>pt</a:t>
            </a:r>
            <a:endParaRPr lang="en-US" sz="1400" dirty="0" smtClean="0"/>
          </a:p>
          <a:p>
            <a:pPr lvl="1"/>
            <a:r>
              <a:rPr lang="en-US" sz="1200" dirty="0" smtClean="0"/>
              <a:t>Bullet level 2 Arial 12 </a:t>
            </a:r>
            <a:r>
              <a:rPr lang="en-US" sz="1200" dirty="0" err="1" smtClean="0"/>
              <a:t>pt</a:t>
            </a:r>
            <a:endParaRPr lang="en-US" sz="1200" dirty="0" smtClean="0"/>
          </a:p>
          <a:p>
            <a:pPr lvl="2"/>
            <a:r>
              <a:rPr lang="en-US" sz="1100" dirty="0" smtClean="0">
                <a:latin typeface="Arial"/>
                <a:cs typeface="Arial"/>
              </a:rPr>
              <a:t>Bullet level 3 Arial 11 </a:t>
            </a:r>
            <a:r>
              <a:rPr lang="en-US" sz="1100" dirty="0" err="1" smtClean="0">
                <a:latin typeface="Arial"/>
                <a:cs typeface="Arial"/>
              </a:rPr>
              <a:t>pt</a:t>
            </a:r>
            <a:endParaRPr lang="en-US" dirty="0" smtClean="0"/>
          </a:p>
        </p:txBody>
      </p:sp>
      <p:sp>
        <p:nvSpPr>
          <p:cNvPr id="6" name="Chart Placeholder 2"/>
          <p:cNvSpPr>
            <a:spLocks noGrp="1"/>
          </p:cNvSpPr>
          <p:nvPr>
            <p:ph type="chart" sz="quarter" idx="11"/>
          </p:nvPr>
        </p:nvSpPr>
        <p:spPr>
          <a:xfrm>
            <a:off x="847116" y="2092325"/>
            <a:ext cx="3692525" cy="3716338"/>
          </a:xfrm>
          <a:prstGeom prst="rect">
            <a:avLst/>
          </a:prstGeom>
        </p:spPr>
        <p:txBody>
          <a:bodyPr vert="horz"/>
          <a:lstStyle>
            <a:lvl1pPr>
              <a:defRPr sz="1200">
                <a:latin typeface="Arial"/>
              </a:defRPr>
            </a:lvl1pPr>
          </a:lstStyle>
          <a:p>
            <a:r>
              <a:rPr lang="en-US" dirty="0" smtClean="0"/>
              <a:t>Click icon to add chart</a:t>
            </a:r>
            <a:endParaRPr lang="en-US" dirty="0"/>
          </a:p>
        </p:txBody>
      </p:sp>
      <p:sp>
        <p:nvSpPr>
          <p:cNvPr id="7" name="Title 10"/>
          <p:cNvSpPr>
            <a:spLocks noGrp="1"/>
          </p:cNvSpPr>
          <p:nvPr>
            <p:ph type="title" hasCustomPrompt="1"/>
          </p:nvPr>
        </p:nvSpPr>
        <p:spPr>
          <a:xfrm>
            <a:off x="847114" y="784441"/>
            <a:ext cx="7701591" cy="544241"/>
          </a:xfrm>
          <a:prstGeom prst="rect">
            <a:avLst/>
          </a:prstGeom>
        </p:spPr>
        <p:txBody>
          <a:bodyPr vert="horz"/>
          <a:lstStyle>
            <a:lvl1pPr algn="ctr">
              <a:defRPr sz="2400" b="1" i="0" cap="all">
                <a:solidFill>
                  <a:schemeClr val="accent4"/>
                </a:solidFill>
                <a:latin typeface="Arial"/>
              </a:defRPr>
            </a:lvl1pPr>
          </a:lstStyle>
          <a:p>
            <a:r>
              <a:rPr lang="en-US" dirty="0" smtClean="0"/>
              <a:t>Click to add CONTENT title</a:t>
            </a:r>
            <a:endParaRPr lang="en-US" dirty="0"/>
          </a:p>
        </p:txBody>
      </p:sp>
      <p:pic>
        <p:nvPicPr>
          <p:cNvPr id="10" name="Picture 9" descr="hdce_1line_rgb.eps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2613" y="6279887"/>
            <a:ext cx="3153776" cy="180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5650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of Contents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template_backgrounds 21.pdf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4" name="Text Placeholder 17"/>
          <p:cNvSpPr>
            <a:spLocks noGrp="1"/>
          </p:cNvSpPr>
          <p:nvPr>
            <p:ph type="body" sz="quarter" idx="15" hasCustomPrompt="1"/>
          </p:nvPr>
        </p:nvSpPr>
        <p:spPr>
          <a:xfrm>
            <a:off x="666624" y="2368934"/>
            <a:ext cx="7967510" cy="2100290"/>
          </a:xfrm>
          <a:prstGeom prst="rect">
            <a:avLst/>
          </a:prstGeom>
        </p:spPr>
        <p:txBody>
          <a:bodyPr vert="horz" numCol="2"/>
          <a:lstStyle>
            <a:lvl1pPr marL="457200" marR="0" indent="-274320" algn="ctr" defTabSz="457200" rtl="0" eaLnBrk="1" fontAlgn="auto" latinLnBrk="0" hangingPunct="1">
              <a:lnSpc>
                <a:spcPct val="100000"/>
              </a:lnSpc>
              <a:spcBef>
                <a:spcPts val="2400"/>
              </a:spcBef>
              <a:spcAft>
                <a:spcPts val="0"/>
              </a:spcAft>
              <a:buClrTx/>
              <a:buSzTx/>
              <a:buFont typeface="Wingdings" charset="2"/>
              <a:buAutoNum type="arabicPlain"/>
              <a:tabLst/>
              <a:defRPr sz="1500">
                <a:solidFill>
                  <a:srgbClr val="000000"/>
                </a:solidFill>
                <a:latin typeface="Arial"/>
              </a:defRPr>
            </a:lvl1pPr>
            <a:lvl2pPr>
              <a:defRPr sz="2000">
                <a:solidFill>
                  <a:schemeClr val="bg1"/>
                </a:solidFill>
                <a:latin typeface=""/>
              </a:defRPr>
            </a:lvl2pPr>
            <a:lvl3pPr>
              <a:defRPr sz="2000">
                <a:solidFill>
                  <a:schemeClr val="bg1"/>
                </a:solidFill>
                <a:latin typeface=""/>
              </a:defRPr>
            </a:lvl3pPr>
            <a:lvl4pPr>
              <a:defRPr sz="2000">
                <a:solidFill>
                  <a:schemeClr val="bg1"/>
                </a:solidFill>
                <a:latin typeface=""/>
              </a:defRPr>
            </a:lvl4pPr>
            <a:lvl5pPr>
              <a:defRPr sz="2000">
                <a:solidFill>
                  <a:schemeClr val="bg1"/>
                </a:solidFill>
                <a:latin typeface=""/>
              </a:defRPr>
            </a:lvl5pPr>
          </a:lstStyle>
          <a:p>
            <a:pPr lvl="0"/>
            <a:r>
              <a:rPr lang="en-US" dirty="0" smtClean="0"/>
              <a:t>CLICK TO ADD CONTENT</a:t>
            </a:r>
          </a:p>
          <a:p>
            <a:pPr lvl="0"/>
            <a:r>
              <a:rPr lang="en-US" dirty="0" smtClean="0"/>
              <a:t>CLICK TO ADD CONTENT</a:t>
            </a:r>
          </a:p>
          <a:p>
            <a:pPr lvl="0"/>
            <a:r>
              <a:rPr lang="en-US" dirty="0" smtClean="0"/>
              <a:t>CLICK TO ADD CONTENT</a:t>
            </a:r>
          </a:p>
          <a:p>
            <a:pPr lvl="0"/>
            <a:r>
              <a:rPr lang="en-US" dirty="0" smtClean="0"/>
              <a:t>CLICK TO ADD CONTENT</a:t>
            </a:r>
          </a:p>
          <a:p>
            <a:pPr lvl="0"/>
            <a:r>
              <a:rPr lang="en-US" dirty="0" smtClean="0"/>
              <a:t>CLICK TO ADD CONTENT</a:t>
            </a:r>
          </a:p>
          <a:p>
            <a:pPr marL="457200" marR="0" lvl="0" indent="-274320" algn="ctr" defTabSz="457200" rtl="0" eaLnBrk="1" fontAlgn="auto" latinLnBrk="0" hangingPunct="1">
              <a:lnSpc>
                <a:spcPct val="100000"/>
              </a:lnSpc>
              <a:spcBef>
                <a:spcPts val="2400"/>
              </a:spcBef>
              <a:spcAft>
                <a:spcPts val="0"/>
              </a:spcAft>
              <a:buClrTx/>
              <a:buSzTx/>
              <a:buFont typeface="Wingdings" charset="2"/>
              <a:buAutoNum type="arabicPlain"/>
              <a:tabLst/>
              <a:defRPr/>
            </a:pPr>
            <a:r>
              <a:rPr lang="en-US" dirty="0" smtClean="0"/>
              <a:t>CLICK TO ADD CONTENT</a:t>
            </a:r>
          </a:p>
          <a:p>
            <a:pPr marL="457200" marR="0" lvl="0" indent="-274320" algn="ctr" defTabSz="457200" rtl="0" eaLnBrk="1" fontAlgn="auto" latinLnBrk="0" hangingPunct="1">
              <a:lnSpc>
                <a:spcPct val="100000"/>
              </a:lnSpc>
              <a:spcBef>
                <a:spcPts val="2400"/>
              </a:spcBef>
              <a:spcAft>
                <a:spcPts val="0"/>
              </a:spcAft>
              <a:buClrTx/>
              <a:buSzTx/>
              <a:buFont typeface="Wingdings" charset="2"/>
              <a:buAutoNum type="arabicPlain"/>
              <a:tabLst/>
              <a:defRPr/>
            </a:pPr>
            <a:r>
              <a:rPr lang="en-US" dirty="0" smtClean="0"/>
              <a:t>CLICK TO ADD CONTENT</a:t>
            </a:r>
          </a:p>
          <a:p>
            <a:pPr marL="457200" marR="0" lvl="0" indent="-274320" algn="ctr" defTabSz="457200" rtl="0" eaLnBrk="1" fontAlgn="auto" latinLnBrk="0" hangingPunct="1">
              <a:lnSpc>
                <a:spcPct val="100000"/>
              </a:lnSpc>
              <a:spcBef>
                <a:spcPts val="2400"/>
              </a:spcBef>
              <a:spcAft>
                <a:spcPts val="0"/>
              </a:spcAft>
              <a:buClrTx/>
              <a:buSzTx/>
              <a:buFont typeface="Wingdings" charset="2"/>
              <a:buAutoNum type="arabicPlain"/>
              <a:tabLst/>
              <a:defRPr/>
            </a:pPr>
            <a:r>
              <a:rPr lang="en-US" dirty="0" smtClean="0"/>
              <a:t>CLICK TO ADD CONTENT</a:t>
            </a:r>
          </a:p>
          <a:p>
            <a:pPr lvl="0"/>
            <a:endParaRPr lang="en-US" dirty="0"/>
          </a:p>
        </p:txBody>
      </p:sp>
      <p:sp>
        <p:nvSpPr>
          <p:cNvPr id="15" name="Rectangle 14"/>
          <p:cNvSpPr/>
          <p:nvPr userDrawn="1"/>
        </p:nvSpPr>
        <p:spPr>
          <a:xfrm>
            <a:off x="666624" y="1500301"/>
            <a:ext cx="469459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l"/>
            <a:r>
              <a:rPr lang="en-US" sz="2800" b="1" i="0" dirty="0" smtClean="0">
                <a:solidFill>
                  <a:srgbClr val="7F1426"/>
                </a:solidFill>
                <a:latin typeface="Arial"/>
              </a:rPr>
              <a:t>TABLE</a:t>
            </a:r>
            <a:r>
              <a:rPr lang="en-US" sz="2800" b="1" i="0" baseline="0" dirty="0" smtClean="0">
                <a:solidFill>
                  <a:srgbClr val="7F1426"/>
                </a:solidFill>
                <a:latin typeface="Arial"/>
              </a:rPr>
              <a:t> OF CONTENTS</a:t>
            </a:r>
            <a:endParaRPr lang="en-US" sz="2800" b="1" i="0" dirty="0" smtClean="0">
              <a:solidFill>
                <a:srgbClr val="7F1426"/>
              </a:solidFill>
              <a:latin typeface="Arial"/>
            </a:endParaRPr>
          </a:p>
        </p:txBody>
      </p:sp>
      <p:pic>
        <p:nvPicPr>
          <p:cNvPr id="8" name="Picture 7" descr="hdce_1line_rgb.eps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2613" y="6279887"/>
            <a:ext cx="3153776" cy="180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72370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of Contents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template_backgrounds 22.pdf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8" name="Text Placeholder 17"/>
          <p:cNvSpPr>
            <a:spLocks noGrp="1"/>
          </p:cNvSpPr>
          <p:nvPr>
            <p:ph type="body" sz="quarter" idx="15" hasCustomPrompt="1"/>
          </p:nvPr>
        </p:nvSpPr>
        <p:spPr>
          <a:xfrm>
            <a:off x="666624" y="2368934"/>
            <a:ext cx="7967510" cy="2100290"/>
          </a:xfrm>
          <a:prstGeom prst="rect">
            <a:avLst/>
          </a:prstGeom>
        </p:spPr>
        <p:txBody>
          <a:bodyPr vert="horz" numCol="2"/>
          <a:lstStyle>
            <a:lvl1pPr marL="457200" marR="0" indent="-274320" algn="ctr" defTabSz="457200" rtl="0" eaLnBrk="1" fontAlgn="auto" latinLnBrk="0" hangingPunct="1">
              <a:lnSpc>
                <a:spcPct val="100000"/>
              </a:lnSpc>
              <a:spcBef>
                <a:spcPts val="2400"/>
              </a:spcBef>
              <a:spcAft>
                <a:spcPts val="0"/>
              </a:spcAft>
              <a:buClrTx/>
              <a:buSzTx/>
              <a:buFont typeface="Wingdings" charset="2"/>
              <a:buAutoNum type="arabicPlain"/>
              <a:tabLst/>
              <a:defRPr sz="1500">
                <a:solidFill>
                  <a:srgbClr val="000000"/>
                </a:solidFill>
                <a:latin typeface="Arial"/>
              </a:defRPr>
            </a:lvl1pPr>
            <a:lvl2pPr>
              <a:defRPr sz="2000">
                <a:solidFill>
                  <a:schemeClr val="bg1"/>
                </a:solidFill>
                <a:latin typeface=""/>
              </a:defRPr>
            </a:lvl2pPr>
            <a:lvl3pPr>
              <a:defRPr sz="2000">
                <a:solidFill>
                  <a:schemeClr val="bg1"/>
                </a:solidFill>
                <a:latin typeface=""/>
              </a:defRPr>
            </a:lvl3pPr>
            <a:lvl4pPr>
              <a:defRPr sz="2000">
                <a:solidFill>
                  <a:schemeClr val="bg1"/>
                </a:solidFill>
                <a:latin typeface=""/>
              </a:defRPr>
            </a:lvl4pPr>
            <a:lvl5pPr>
              <a:defRPr sz="2000">
                <a:solidFill>
                  <a:schemeClr val="bg1"/>
                </a:solidFill>
                <a:latin typeface=""/>
              </a:defRPr>
            </a:lvl5pPr>
          </a:lstStyle>
          <a:p>
            <a:pPr lvl="0"/>
            <a:r>
              <a:rPr lang="en-US" dirty="0" smtClean="0"/>
              <a:t>CLICK TO ADD CONTENT</a:t>
            </a:r>
          </a:p>
          <a:p>
            <a:pPr lvl="0"/>
            <a:r>
              <a:rPr lang="en-US" dirty="0" smtClean="0"/>
              <a:t>CLICK TO ADD CONTENT</a:t>
            </a:r>
          </a:p>
          <a:p>
            <a:pPr lvl="0"/>
            <a:r>
              <a:rPr lang="en-US" dirty="0" smtClean="0"/>
              <a:t>CLICK TO ADD CONTENT</a:t>
            </a:r>
          </a:p>
          <a:p>
            <a:pPr lvl="0"/>
            <a:r>
              <a:rPr lang="en-US" dirty="0" smtClean="0"/>
              <a:t>CLICK TO ADD CONTENT</a:t>
            </a:r>
          </a:p>
          <a:p>
            <a:pPr lvl="0"/>
            <a:r>
              <a:rPr lang="en-US" dirty="0" smtClean="0"/>
              <a:t>CLICK TO ADD CONTENT</a:t>
            </a:r>
          </a:p>
          <a:p>
            <a:pPr marL="457200" marR="0" lvl="0" indent="-274320" algn="ctr" defTabSz="457200" rtl="0" eaLnBrk="1" fontAlgn="auto" latinLnBrk="0" hangingPunct="1">
              <a:lnSpc>
                <a:spcPct val="100000"/>
              </a:lnSpc>
              <a:spcBef>
                <a:spcPts val="2400"/>
              </a:spcBef>
              <a:spcAft>
                <a:spcPts val="0"/>
              </a:spcAft>
              <a:buClrTx/>
              <a:buSzTx/>
              <a:buFont typeface="Wingdings" charset="2"/>
              <a:buAutoNum type="arabicPlain"/>
              <a:tabLst/>
              <a:defRPr/>
            </a:pPr>
            <a:r>
              <a:rPr lang="en-US" dirty="0" smtClean="0"/>
              <a:t>CLICK TO ADD CONTENT</a:t>
            </a:r>
          </a:p>
          <a:p>
            <a:pPr marL="457200" marR="0" lvl="0" indent="-274320" algn="ctr" defTabSz="457200" rtl="0" eaLnBrk="1" fontAlgn="auto" latinLnBrk="0" hangingPunct="1">
              <a:lnSpc>
                <a:spcPct val="100000"/>
              </a:lnSpc>
              <a:spcBef>
                <a:spcPts val="2400"/>
              </a:spcBef>
              <a:spcAft>
                <a:spcPts val="0"/>
              </a:spcAft>
              <a:buClrTx/>
              <a:buSzTx/>
              <a:buFont typeface="Wingdings" charset="2"/>
              <a:buAutoNum type="arabicPlain"/>
              <a:tabLst/>
              <a:defRPr/>
            </a:pPr>
            <a:r>
              <a:rPr lang="en-US" dirty="0" smtClean="0"/>
              <a:t>CLICK TO ADD CONTENT</a:t>
            </a:r>
          </a:p>
          <a:p>
            <a:pPr marL="457200" marR="0" lvl="0" indent="-274320" algn="ctr" defTabSz="457200" rtl="0" eaLnBrk="1" fontAlgn="auto" latinLnBrk="0" hangingPunct="1">
              <a:lnSpc>
                <a:spcPct val="100000"/>
              </a:lnSpc>
              <a:spcBef>
                <a:spcPts val="2400"/>
              </a:spcBef>
              <a:spcAft>
                <a:spcPts val="0"/>
              </a:spcAft>
              <a:buClrTx/>
              <a:buSzTx/>
              <a:buFont typeface="Wingdings" charset="2"/>
              <a:buAutoNum type="arabicPlain"/>
              <a:tabLst/>
              <a:defRPr/>
            </a:pPr>
            <a:r>
              <a:rPr lang="en-US" dirty="0" smtClean="0"/>
              <a:t>CLICK TO ADD CONTENT</a:t>
            </a:r>
          </a:p>
          <a:p>
            <a:pPr lvl="0"/>
            <a:endParaRPr lang="en-US" dirty="0"/>
          </a:p>
        </p:txBody>
      </p:sp>
      <p:sp>
        <p:nvSpPr>
          <p:cNvPr id="9" name="Rectangle 8"/>
          <p:cNvSpPr/>
          <p:nvPr userDrawn="1"/>
        </p:nvSpPr>
        <p:spPr>
          <a:xfrm>
            <a:off x="666624" y="1500301"/>
            <a:ext cx="469459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l"/>
            <a:r>
              <a:rPr lang="en-US" sz="2800" b="1" i="0" dirty="0" smtClean="0">
                <a:solidFill>
                  <a:srgbClr val="3D649E"/>
                </a:solidFill>
                <a:latin typeface="Arial"/>
              </a:rPr>
              <a:t>TABLE</a:t>
            </a:r>
            <a:r>
              <a:rPr lang="en-US" sz="2800" b="1" i="0" baseline="0" dirty="0" smtClean="0">
                <a:solidFill>
                  <a:srgbClr val="3D649E"/>
                </a:solidFill>
                <a:latin typeface="Arial"/>
              </a:rPr>
              <a:t> OF CONTENTS</a:t>
            </a:r>
            <a:endParaRPr lang="en-US" sz="2800" b="1" i="0" dirty="0" smtClean="0">
              <a:solidFill>
                <a:srgbClr val="3D649E"/>
              </a:solidFill>
              <a:latin typeface="Arial"/>
            </a:endParaRPr>
          </a:p>
        </p:txBody>
      </p:sp>
      <p:pic>
        <p:nvPicPr>
          <p:cNvPr id="10" name="Picture 9" descr="hdce_1line_rgb.eps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2613" y="6279887"/>
            <a:ext cx="3153776" cy="180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4654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of Contents G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template_backgrounds 23.pdf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7" name="Text Placeholder 17"/>
          <p:cNvSpPr>
            <a:spLocks noGrp="1"/>
          </p:cNvSpPr>
          <p:nvPr>
            <p:ph type="body" sz="quarter" idx="15" hasCustomPrompt="1"/>
          </p:nvPr>
        </p:nvSpPr>
        <p:spPr>
          <a:xfrm>
            <a:off x="666624" y="2368934"/>
            <a:ext cx="7967510" cy="2100290"/>
          </a:xfrm>
          <a:prstGeom prst="rect">
            <a:avLst/>
          </a:prstGeom>
        </p:spPr>
        <p:txBody>
          <a:bodyPr vert="horz" numCol="2"/>
          <a:lstStyle>
            <a:lvl1pPr marL="457200" marR="0" indent="-274320" algn="ctr" defTabSz="457200" rtl="0" eaLnBrk="1" fontAlgn="auto" latinLnBrk="0" hangingPunct="1">
              <a:lnSpc>
                <a:spcPct val="100000"/>
              </a:lnSpc>
              <a:spcBef>
                <a:spcPts val="2400"/>
              </a:spcBef>
              <a:spcAft>
                <a:spcPts val="0"/>
              </a:spcAft>
              <a:buClrTx/>
              <a:buSzTx/>
              <a:buFont typeface="Wingdings" charset="2"/>
              <a:buAutoNum type="arabicPlain"/>
              <a:tabLst/>
              <a:defRPr sz="1500">
                <a:solidFill>
                  <a:srgbClr val="000000"/>
                </a:solidFill>
                <a:latin typeface="Arial"/>
              </a:defRPr>
            </a:lvl1pPr>
            <a:lvl2pPr>
              <a:defRPr sz="2000">
                <a:solidFill>
                  <a:schemeClr val="bg1"/>
                </a:solidFill>
                <a:latin typeface=""/>
              </a:defRPr>
            </a:lvl2pPr>
            <a:lvl3pPr>
              <a:defRPr sz="2000">
                <a:solidFill>
                  <a:schemeClr val="bg1"/>
                </a:solidFill>
                <a:latin typeface=""/>
              </a:defRPr>
            </a:lvl3pPr>
            <a:lvl4pPr>
              <a:defRPr sz="2000">
                <a:solidFill>
                  <a:schemeClr val="bg1"/>
                </a:solidFill>
                <a:latin typeface=""/>
              </a:defRPr>
            </a:lvl4pPr>
            <a:lvl5pPr>
              <a:defRPr sz="2000">
                <a:solidFill>
                  <a:schemeClr val="bg1"/>
                </a:solidFill>
                <a:latin typeface=""/>
              </a:defRPr>
            </a:lvl5pPr>
          </a:lstStyle>
          <a:p>
            <a:pPr lvl="0"/>
            <a:r>
              <a:rPr lang="en-US" dirty="0" smtClean="0"/>
              <a:t>CLICK TO ADD CONTENT</a:t>
            </a:r>
          </a:p>
          <a:p>
            <a:pPr lvl="0"/>
            <a:r>
              <a:rPr lang="en-US" dirty="0" smtClean="0"/>
              <a:t>CLICK TO ADD CONTENT</a:t>
            </a:r>
          </a:p>
          <a:p>
            <a:pPr lvl="0"/>
            <a:r>
              <a:rPr lang="en-US" dirty="0" smtClean="0"/>
              <a:t>CLICK TO ADD CONTENT</a:t>
            </a:r>
          </a:p>
          <a:p>
            <a:pPr lvl="0"/>
            <a:r>
              <a:rPr lang="en-US" dirty="0" smtClean="0"/>
              <a:t>CLICK TO ADD CONTENT</a:t>
            </a:r>
          </a:p>
          <a:p>
            <a:pPr lvl="0"/>
            <a:r>
              <a:rPr lang="en-US" dirty="0" smtClean="0"/>
              <a:t>CLICK TO ADD CONTENT</a:t>
            </a:r>
          </a:p>
          <a:p>
            <a:pPr marL="457200" marR="0" lvl="0" indent="-274320" algn="ctr" defTabSz="457200" rtl="0" eaLnBrk="1" fontAlgn="auto" latinLnBrk="0" hangingPunct="1">
              <a:lnSpc>
                <a:spcPct val="100000"/>
              </a:lnSpc>
              <a:spcBef>
                <a:spcPts val="2400"/>
              </a:spcBef>
              <a:spcAft>
                <a:spcPts val="0"/>
              </a:spcAft>
              <a:buClrTx/>
              <a:buSzTx/>
              <a:buFont typeface="Wingdings" charset="2"/>
              <a:buAutoNum type="arabicPlain"/>
              <a:tabLst/>
              <a:defRPr/>
            </a:pPr>
            <a:r>
              <a:rPr lang="en-US" dirty="0" smtClean="0"/>
              <a:t>CLICK TO ADD CONTENT</a:t>
            </a:r>
          </a:p>
          <a:p>
            <a:pPr marL="457200" marR="0" lvl="0" indent="-274320" algn="ctr" defTabSz="457200" rtl="0" eaLnBrk="1" fontAlgn="auto" latinLnBrk="0" hangingPunct="1">
              <a:lnSpc>
                <a:spcPct val="100000"/>
              </a:lnSpc>
              <a:spcBef>
                <a:spcPts val="2400"/>
              </a:spcBef>
              <a:spcAft>
                <a:spcPts val="0"/>
              </a:spcAft>
              <a:buClrTx/>
              <a:buSzTx/>
              <a:buFont typeface="Wingdings" charset="2"/>
              <a:buAutoNum type="arabicPlain"/>
              <a:tabLst/>
              <a:defRPr/>
            </a:pPr>
            <a:r>
              <a:rPr lang="en-US" dirty="0" smtClean="0"/>
              <a:t>CLICK TO ADD CONTENT</a:t>
            </a:r>
          </a:p>
          <a:p>
            <a:pPr marL="457200" marR="0" lvl="0" indent="-274320" algn="ctr" defTabSz="457200" rtl="0" eaLnBrk="1" fontAlgn="auto" latinLnBrk="0" hangingPunct="1">
              <a:lnSpc>
                <a:spcPct val="100000"/>
              </a:lnSpc>
              <a:spcBef>
                <a:spcPts val="2400"/>
              </a:spcBef>
              <a:spcAft>
                <a:spcPts val="0"/>
              </a:spcAft>
              <a:buClrTx/>
              <a:buSzTx/>
              <a:buFont typeface="Wingdings" charset="2"/>
              <a:buAutoNum type="arabicPlain"/>
              <a:tabLst/>
              <a:defRPr/>
            </a:pPr>
            <a:r>
              <a:rPr lang="en-US" dirty="0" smtClean="0"/>
              <a:t>CLICK TO ADD CONTENT</a:t>
            </a:r>
          </a:p>
          <a:p>
            <a:pPr lvl="0"/>
            <a:endParaRPr lang="en-US" dirty="0"/>
          </a:p>
        </p:txBody>
      </p:sp>
      <p:sp>
        <p:nvSpPr>
          <p:cNvPr id="9" name="Rectangle 8"/>
          <p:cNvSpPr/>
          <p:nvPr userDrawn="1"/>
        </p:nvSpPr>
        <p:spPr>
          <a:xfrm>
            <a:off x="666624" y="1500301"/>
            <a:ext cx="469459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l"/>
            <a:r>
              <a:rPr lang="en-US" sz="2800" b="1" i="0" dirty="0" smtClean="0">
                <a:solidFill>
                  <a:srgbClr val="AA7F28"/>
                </a:solidFill>
                <a:latin typeface="Arial"/>
              </a:rPr>
              <a:t>TABLE</a:t>
            </a:r>
            <a:r>
              <a:rPr lang="en-US" sz="2800" b="1" i="0" baseline="0" dirty="0" smtClean="0">
                <a:solidFill>
                  <a:srgbClr val="AA7F28"/>
                </a:solidFill>
                <a:latin typeface="Arial"/>
              </a:rPr>
              <a:t> OF CONTENTS</a:t>
            </a:r>
            <a:endParaRPr lang="en-US" sz="2800" b="1" i="0" dirty="0" smtClean="0">
              <a:solidFill>
                <a:srgbClr val="AA7F28"/>
              </a:solidFill>
              <a:latin typeface="Arial"/>
            </a:endParaRPr>
          </a:p>
        </p:txBody>
      </p:sp>
      <p:pic>
        <p:nvPicPr>
          <p:cNvPr id="8" name="Picture 7" descr="hdce_1line_rgb.eps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2613" y="6279887"/>
            <a:ext cx="3153776" cy="180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77024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16.xml"/><Relationship Id="rId17" Type="http://schemas.openxmlformats.org/officeDocument/2006/relationships/slideLayout" Target="../slideLayouts/slideLayout17.xml"/><Relationship Id="rId18" Type="http://schemas.openxmlformats.org/officeDocument/2006/relationships/slideLayout" Target="../slideLayouts/slideLayout18.xml"/><Relationship Id="rId19" Type="http://schemas.openxmlformats.org/officeDocument/2006/relationships/slideLayout" Target="../slideLayouts/slideLayout19.xml"/><Relationship Id="rId50" Type="http://schemas.openxmlformats.org/officeDocument/2006/relationships/slideLayout" Target="../slideLayouts/slideLayout50.xml"/><Relationship Id="rId51" Type="http://schemas.openxmlformats.org/officeDocument/2006/relationships/slideLayout" Target="../slideLayouts/slideLayout51.xml"/><Relationship Id="rId52" Type="http://schemas.openxmlformats.org/officeDocument/2006/relationships/slideLayout" Target="../slideLayouts/slideLayout52.xml"/><Relationship Id="rId53" Type="http://schemas.openxmlformats.org/officeDocument/2006/relationships/slideLayout" Target="../slideLayouts/slideLayout53.xml"/><Relationship Id="rId54" Type="http://schemas.openxmlformats.org/officeDocument/2006/relationships/slideLayout" Target="../slideLayouts/slideLayout54.xml"/><Relationship Id="rId55" Type="http://schemas.openxmlformats.org/officeDocument/2006/relationships/slideLayout" Target="../slideLayouts/slideLayout55.xml"/><Relationship Id="rId56" Type="http://schemas.openxmlformats.org/officeDocument/2006/relationships/slideLayout" Target="../slideLayouts/slideLayout56.xml"/><Relationship Id="rId57" Type="http://schemas.openxmlformats.org/officeDocument/2006/relationships/slideLayout" Target="../slideLayouts/slideLayout57.xml"/><Relationship Id="rId58" Type="http://schemas.openxmlformats.org/officeDocument/2006/relationships/slideLayout" Target="../slideLayouts/slideLayout58.xml"/><Relationship Id="rId59" Type="http://schemas.openxmlformats.org/officeDocument/2006/relationships/slideLayout" Target="../slideLayouts/slideLayout59.xml"/><Relationship Id="rId40" Type="http://schemas.openxmlformats.org/officeDocument/2006/relationships/slideLayout" Target="../slideLayouts/slideLayout40.xml"/><Relationship Id="rId41" Type="http://schemas.openxmlformats.org/officeDocument/2006/relationships/slideLayout" Target="../slideLayouts/slideLayout41.xml"/><Relationship Id="rId42" Type="http://schemas.openxmlformats.org/officeDocument/2006/relationships/slideLayout" Target="../slideLayouts/slideLayout42.xml"/><Relationship Id="rId43" Type="http://schemas.openxmlformats.org/officeDocument/2006/relationships/slideLayout" Target="../slideLayouts/slideLayout43.xml"/><Relationship Id="rId44" Type="http://schemas.openxmlformats.org/officeDocument/2006/relationships/slideLayout" Target="../slideLayouts/slideLayout44.xml"/><Relationship Id="rId45" Type="http://schemas.openxmlformats.org/officeDocument/2006/relationships/slideLayout" Target="../slideLayouts/slideLayout45.xml"/><Relationship Id="rId46" Type="http://schemas.openxmlformats.org/officeDocument/2006/relationships/slideLayout" Target="../slideLayouts/slideLayout46.xml"/><Relationship Id="rId47" Type="http://schemas.openxmlformats.org/officeDocument/2006/relationships/slideLayout" Target="../slideLayouts/slideLayout47.xml"/><Relationship Id="rId48" Type="http://schemas.openxmlformats.org/officeDocument/2006/relationships/slideLayout" Target="../slideLayouts/slideLayout48.xml"/><Relationship Id="rId49" Type="http://schemas.openxmlformats.org/officeDocument/2006/relationships/slideLayout" Target="../slideLayouts/slideLayout49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30" Type="http://schemas.openxmlformats.org/officeDocument/2006/relationships/slideLayout" Target="../slideLayouts/slideLayout30.xml"/><Relationship Id="rId31" Type="http://schemas.openxmlformats.org/officeDocument/2006/relationships/slideLayout" Target="../slideLayouts/slideLayout31.xml"/><Relationship Id="rId32" Type="http://schemas.openxmlformats.org/officeDocument/2006/relationships/slideLayout" Target="../slideLayouts/slideLayout32.xml"/><Relationship Id="rId33" Type="http://schemas.openxmlformats.org/officeDocument/2006/relationships/slideLayout" Target="../slideLayouts/slideLayout33.xml"/><Relationship Id="rId34" Type="http://schemas.openxmlformats.org/officeDocument/2006/relationships/slideLayout" Target="../slideLayouts/slideLayout34.xml"/><Relationship Id="rId35" Type="http://schemas.openxmlformats.org/officeDocument/2006/relationships/slideLayout" Target="../slideLayouts/slideLayout35.xml"/><Relationship Id="rId36" Type="http://schemas.openxmlformats.org/officeDocument/2006/relationships/slideLayout" Target="../slideLayouts/slideLayout36.xml"/><Relationship Id="rId37" Type="http://schemas.openxmlformats.org/officeDocument/2006/relationships/slideLayout" Target="../slideLayouts/slideLayout37.xml"/><Relationship Id="rId38" Type="http://schemas.openxmlformats.org/officeDocument/2006/relationships/slideLayout" Target="../slideLayouts/slideLayout38.xml"/><Relationship Id="rId39" Type="http://schemas.openxmlformats.org/officeDocument/2006/relationships/slideLayout" Target="../slideLayouts/slideLayout39.xml"/><Relationship Id="rId20" Type="http://schemas.openxmlformats.org/officeDocument/2006/relationships/slideLayout" Target="../slideLayouts/slideLayout20.xml"/><Relationship Id="rId21" Type="http://schemas.openxmlformats.org/officeDocument/2006/relationships/slideLayout" Target="../slideLayouts/slideLayout21.xml"/><Relationship Id="rId22" Type="http://schemas.openxmlformats.org/officeDocument/2006/relationships/slideLayout" Target="../slideLayouts/slideLayout22.xml"/><Relationship Id="rId23" Type="http://schemas.openxmlformats.org/officeDocument/2006/relationships/slideLayout" Target="../slideLayouts/slideLayout23.xml"/><Relationship Id="rId24" Type="http://schemas.openxmlformats.org/officeDocument/2006/relationships/slideLayout" Target="../slideLayouts/slideLayout24.xml"/><Relationship Id="rId25" Type="http://schemas.openxmlformats.org/officeDocument/2006/relationships/slideLayout" Target="../slideLayouts/slideLayout25.xml"/><Relationship Id="rId26" Type="http://schemas.openxmlformats.org/officeDocument/2006/relationships/slideLayout" Target="../slideLayouts/slideLayout26.xml"/><Relationship Id="rId27" Type="http://schemas.openxmlformats.org/officeDocument/2006/relationships/slideLayout" Target="../slideLayouts/slideLayout27.xml"/><Relationship Id="rId28" Type="http://schemas.openxmlformats.org/officeDocument/2006/relationships/slideLayout" Target="../slideLayouts/slideLayout28.xml"/><Relationship Id="rId29" Type="http://schemas.openxmlformats.org/officeDocument/2006/relationships/slideLayout" Target="../slideLayouts/slideLayout29.xml"/><Relationship Id="rId60" Type="http://schemas.openxmlformats.org/officeDocument/2006/relationships/slideLayout" Target="../slideLayouts/slideLayout60.xml"/><Relationship Id="rId61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059982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80" r:id="rId5"/>
    <p:sldLayoutId id="2147483681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82" r:id="rId12"/>
    <p:sldLayoutId id="2147483658" r:id="rId13"/>
    <p:sldLayoutId id="2147483710" r:id="rId14"/>
    <p:sldLayoutId id="2147483711" r:id="rId15"/>
    <p:sldLayoutId id="2147483709" r:id="rId16"/>
    <p:sldLayoutId id="2147483683" r:id="rId17"/>
    <p:sldLayoutId id="2147483684" r:id="rId18"/>
    <p:sldLayoutId id="2147483659" r:id="rId19"/>
    <p:sldLayoutId id="2147483660" r:id="rId20"/>
    <p:sldLayoutId id="2147483661" r:id="rId21"/>
    <p:sldLayoutId id="2147483662" r:id="rId22"/>
    <p:sldLayoutId id="2147483685" r:id="rId23"/>
    <p:sldLayoutId id="2147483686" r:id="rId24"/>
    <p:sldLayoutId id="2147483663" r:id="rId25"/>
    <p:sldLayoutId id="2147483687" r:id="rId26"/>
    <p:sldLayoutId id="2147483688" r:id="rId27"/>
    <p:sldLayoutId id="2147483664" r:id="rId28"/>
    <p:sldLayoutId id="2147483689" r:id="rId29"/>
    <p:sldLayoutId id="2147483690" r:id="rId30"/>
    <p:sldLayoutId id="2147483665" r:id="rId31"/>
    <p:sldLayoutId id="2147483691" r:id="rId32"/>
    <p:sldLayoutId id="2147483692" r:id="rId33"/>
    <p:sldLayoutId id="2147483666" r:id="rId34"/>
    <p:sldLayoutId id="2147483693" r:id="rId35"/>
    <p:sldLayoutId id="2147483694" r:id="rId36"/>
    <p:sldLayoutId id="2147483669" r:id="rId37"/>
    <p:sldLayoutId id="2147483695" r:id="rId38"/>
    <p:sldLayoutId id="2147483696" r:id="rId39"/>
    <p:sldLayoutId id="2147483670" r:id="rId40"/>
    <p:sldLayoutId id="2147483697" r:id="rId41"/>
    <p:sldLayoutId id="2147483698" r:id="rId42"/>
    <p:sldLayoutId id="2147483671" r:id="rId43"/>
    <p:sldLayoutId id="2147483699" r:id="rId44"/>
    <p:sldLayoutId id="2147483700" r:id="rId45"/>
    <p:sldLayoutId id="2147483701" r:id="rId46"/>
    <p:sldLayoutId id="2147483673" r:id="rId47"/>
    <p:sldLayoutId id="2147483674" r:id="rId48"/>
    <p:sldLayoutId id="2147483675" r:id="rId49"/>
    <p:sldLayoutId id="2147483702" r:id="rId50"/>
    <p:sldLayoutId id="2147483703" r:id="rId51"/>
    <p:sldLayoutId id="2147483676" r:id="rId52"/>
    <p:sldLayoutId id="2147483677" r:id="rId53"/>
    <p:sldLayoutId id="2147483704" r:id="rId54"/>
    <p:sldLayoutId id="2147483678" r:id="rId55"/>
    <p:sldLayoutId id="2147483705" r:id="rId56"/>
    <p:sldLayoutId id="2147483706" r:id="rId57"/>
    <p:sldLayoutId id="2147483679" r:id="rId58"/>
    <p:sldLayoutId id="2147483707" r:id="rId59"/>
    <p:sldLayoutId id="2147483708" r:id="rId60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4" Type="http://schemas.openxmlformats.org/officeDocument/2006/relationships/diagramQuickStyle" Target="../diagrams/quickStyle2.xml"/><Relationship Id="rId5" Type="http://schemas.openxmlformats.org/officeDocument/2006/relationships/diagramColors" Target="../diagrams/colors2.xml"/><Relationship Id="rId6" Type="http://schemas.microsoft.com/office/2007/relationships/diagramDrawing" Target="../diagrams/drawing2.xml"/><Relationship Id="rId1" Type="http://schemas.openxmlformats.org/officeDocument/2006/relationships/slideLayout" Target="../slideLayouts/slideLayout53.xml"/><Relationship Id="rId2" Type="http://schemas.openxmlformats.org/officeDocument/2006/relationships/diagramData" Target="../diagrams/data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mailto:Linda_Sullivan@fas.harvard.edu" TargetMode="Externa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3.xml"/><Relationship Id="rId2" Type="http://schemas.openxmlformats.org/officeDocument/2006/relationships/image" Target="../media/image14.tif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4" Type="http://schemas.openxmlformats.org/officeDocument/2006/relationships/diagramQuickStyle" Target="../diagrams/quickStyle1.xml"/><Relationship Id="rId5" Type="http://schemas.openxmlformats.org/officeDocument/2006/relationships/diagramColors" Target="../diagrams/colors1.xml"/><Relationship Id="rId6" Type="http://schemas.microsoft.com/office/2007/relationships/diagramDrawing" Target="../diagrams/drawing1.xml"/><Relationship Id="rId1" Type="http://schemas.openxmlformats.org/officeDocument/2006/relationships/slideLayout" Target="../slideLayouts/slideLayout53.xml"/><Relationship Id="rId2" Type="http://schemas.openxmlformats.org/officeDocument/2006/relationships/diagramData" Target="../diagrams/data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3.xml"/><Relationship Id="rId2" Type="http://schemas.openxmlformats.org/officeDocument/2006/relationships/image" Target="../media/image15.tif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7929" y="4808306"/>
            <a:ext cx="7727284" cy="659918"/>
          </a:xfrm>
        </p:spPr>
        <p:txBody>
          <a:bodyPr/>
          <a:lstStyle/>
          <a:p>
            <a:r>
              <a:rPr lang="en-US" dirty="0" smtClean="0"/>
              <a:t>Linda Sullivan, ma</a:t>
            </a:r>
            <a:endParaRPr lang="en-US" dirty="0"/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595901" y="308226"/>
            <a:ext cx="8065214" cy="1315091"/>
          </a:xfrm>
          <a:prstGeom prst="rect">
            <a:avLst/>
          </a:prstGeom>
          <a:solidFill>
            <a:srgbClr val="7F1426"/>
          </a:solidFill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500" b="0" i="0" kern="1200" cap="all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en-US" dirty="0" smtClean="0"/>
              <a:t>Flipped Classrooms in the Health Sciences Curriculum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3261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847115" y="1859622"/>
            <a:ext cx="7701591" cy="3948498"/>
          </a:xfrm>
        </p:spPr>
        <p:txBody>
          <a:bodyPr/>
          <a:lstStyle/>
          <a:p>
            <a:r>
              <a:rPr lang="en-US" sz="2400" dirty="0"/>
              <a:t>Early research indicates interesting findings </a:t>
            </a:r>
          </a:p>
          <a:p>
            <a:pPr lvl="1"/>
            <a:r>
              <a:rPr lang="en-US" sz="2400" dirty="0"/>
              <a:t>No better immediate performance than in-class peers</a:t>
            </a:r>
          </a:p>
          <a:p>
            <a:pPr lvl="1"/>
            <a:r>
              <a:rPr lang="en-US" sz="2400" dirty="0"/>
              <a:t>Better performance on licensing tests</a:t>
            </a:r>
          </a:p>
          <a:p>
            <a:pPr lvl="1"/>
            <a:r>
              <a:rPr lang="en-US" sz="2400" dirty="0"/>
              <a:t>Better retention of material </a:t>
            </a:r>
          </a:p>
          <a:p>
            <a:pPr lvl="1"/>
            <a:r>
              <a:rPr lang="en-US" sz="2400" dirty="0"/>
              <a:t>Practical application better prepares for field</a:t>
            </a:r>
          </a:p>
          <a:p>
            <a:r>
              <a:rPr lang="en-US" sz="2400" dirty="0"/>
              <a:t>Few, if any, published studies for learners with disabilities</a:t>
            </a:r>
            <a:endParaRPr lang="en-US" sz="24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the research has said so far</a:t>
            </a:r>
          </a:p>
        </p:txBody>
      </p:sp>
    </p:spTree>
    <p:extLst>
      <p:ext uri="{BB962C8B-B14F-4D97-AF65-F5344CB8AC3E}">
        <p14:creationId xmlns:p14="http://schemas.microsoft.com/office/powerpoint/2010/main" val="142556634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847115" y="1910993"/>
            <a:ext cx="7701591" cy="3897127"/>
          </a:xfrm>
        </p:spPr>
        <p:txBody>
          <a:bodyPr/>
          <a:lstStyle/>
          <a:p>
            <a:r>
              <a:rPr lang="en-US" sz="2000" dirty="0"/>
              <a:t>Large amount of content</a:t>
            </a:r>
          </a:p>
          <a:p>
            <a:r>
              <a:rPr lang="en-US" sz="2000" dirty="0"/>
              <a:t>Dense Content</a:t>
            </a:r>
          </a:p>
          <a:p>
            <a:r>
              <a:rPr lang="en-US" sz="2000" dirty="0"/>
              <a:t>Time</a:t>
            </a:r>
          </a:p>
          <a:p>
            <a:pPr lvl="1"/>
            <a:r>
              <a:rPr lang="en-US" sz="3600" dirty="0"/>
              <a:t>Time</a:t>
            </a:r>
          </a:p>
          <a:p>
            <a:pPr lvl="2"/>
            <a:r>
              <a:rPr lang="en-US" sz="4400" dirty="0"/>
              <a:t>Time</a:t>
            </a:r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Common Challenges with HSE Learners</a:t>
            </a:r>
          </a:p>
        </p:txBody>
      </p:sp>
    </p:spTree>
    <p:extLst>
      <p:ext uri="{BB962C8B-B14F-4D97-AF65-F5344CB8AC3E}">
        <p14:creationId xmlns:p14="http://schemas.microsoft.com/office/powerpoint/2010/main" val="108336745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847115" y="1941816"/>
            <a:ext cx="7701591" cy="3866304"/>
          </a:xfrm>
        </p:spPr>
        <p:txBody>
          <a:bodyPr/>
          <a:lstStyle/>
          <a:p>
            <a:r>
              <a:rPr lang="en-US" sz="2000" dirty="0"/>
              <a:t>Take longer </a:t>
            </a:r>
          </a:p>
          <a:p>
            <a:r>
              <a:rPr lang="en-US" sz="2000" dirty="0"/>
              <a:t>Need repetition </a:t>
            </a:r>
          </a:p>
          <a:p>
            <a:r>
              <a:rPr lang="en-US" sz="2000" dirty="0"/>
              <a:t>Work harder </a:t>
            </a:r>
          </a:p>
          <a:p>
            <a:r>
              <a:rPr lang="en-US" sz="2000" dirty="0"/>
              <a:t>Most struggle with Executive functions </a:t>
            </a:r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Students with Disabilities</a:t>
            </a:r>
            <a:br>
              <a:rPr lang="en-US" dirty="0"/>
            </a:br>
            <a:r>
              <a:rPr lang="en-US" dirty="0"/>
              <a:t>Common Challenges</a:t>
            </a:r>
          </a:p>
        </p:txBody>
      </p:sp>
    </p:spTree>
    <p:extLst>
      <p:ext uri="{BB962C8B-B14F-4D97-AF65-F5344CB8AC3E}">
        <p14:creationId xmlns:p14="http://schemas.microsoft.com/office/powerpoint/2010/main" val="22033730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Cognitive Processes for Learning</a:t>
            </a:r>
          </a:p>
        </p:txBody>
      </p:sp>
      <p:graphicFrame>
        <p:nvGraphicFramePr>
          <p:cNvPr id="4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20083145"/>
              </p:ext>
            </p:extLst>
          </p:nvPr>
        </p:nvGraphicFramePr>
        <p:xfrm>
          <a:off x="1130157" y="1222625"/>
          <a:ext cx="7212459" cy="483912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6883684" y="2340517"/>
            <a:ext cx="1309955" cy="70788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000" dirty="0"/>
              <a:t>Executive Functions</a:t>
            </a:r>
          </a:p>
        </p:txBody>
      </p:sp>
      <p:cxnSp>
        <p:nvCxnSpPr>
          <p:cNvPr id="7" name="Straight Arrow Connector 6"/>
          <p:cNvCxnSpPr/>
          <p:nvPr/>
        </p:nvCxnSpPr>
        <p:spPr>
          <a:xfrm flipH="1" flipV="1">
            <a:off x="5455578" y="1890445"/>
            <a:ext cx="1412696" cy="432175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 flipH="1" flipV="1">
            <a:off x="5709861" y="2406313"/>
            <a:ext cx="1042827" cy="58686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 flipH="1">
            <a:off x="6192749" y="2654428"/>
            <a:ext cx="628435" cy="64446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 flipH="1">
            <a:off x="6621695" y="3099287"/>
            <a:ext cx="398979" cy="79858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/>
          <p:nvPr/>
        </p:nvCxnSpPr>
        <p:spPr>
          <a:xfrm flipH="1">
            <a:off x="7179924" y="3099287"/>
            <a:ext cx="227743" cy="1563469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/>
          <p:nvPr/>
        </p:nvCxnSpPr>
        <p:spPr>
          <a:xfrm>
            <a:off x="7654248" y="3099287"/>
            <a:ext cx="82193" cy="2339646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 rot="2241228">
            <a:off x="9256156" y="5369627"/>
            <a:ext cx="22752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endParaRPr lang="en-US" sz="2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78710221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Accommodating the Flipped Classroom</a:t>
            </a:r>
          </a:p>
        </p:txBody>
      </p:sp>
      <p:graphicFrame>
        <p:nvGraphicFramePr>
          <p:cNvPr id="5" name="Content Placeholder 7"/>
          <p:cNvGraphicFramePr>
            <a:graphicFrameLocks noGrp="1"/>
          </p:cNvGraphicFramePr>
          <p:nvPr>
            <p:ph type="chart" sz="quarter" idx="10"/>
            <p:extLst>
              <p:ext uri="{D42A27DB-BD31-4B8C-83A1-F6EECF244321}">
                <p14:modId xmlns:p14="http://schemas.microsoft.com/office/powerpoint/2010/main" val="1761467572"/>
              </p:ext>
            </p:extLst>
          </p:nvPr>
        </p:nvGraphicFramePr>
        <p:xfrm>
          <a:off x="554803" y="1212352"/>
          <a:ext cx="8131996" cy="492059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1420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71420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703584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401098">
                <a:tc>
                  <a:txBody>
                    <a:bodyPr/>
                    <a:lstStyle/>
                    <a:p>
                      <a:r>
                        <a:rPr lang="en-US" dirty="0"/>
                        <a:t>Condition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Online Module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Experiential Learning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466655">
                <a:tc>
                  <a:txBody>
                    <a:bodyPr/>
                    <a:lstStyle/>
                    <a:p>
                      <a:r>
                        <a:rPr lang="en-US" sz="1400" dirty="0"/>
                        <a:t>Reading Disability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Check fonts</a:t>
                      </a:r>
                    </a:p>
                    <a:p>
                      <a:r>
                        <a:rPr lang="en-US" sz="1400" dirty="0"/>
                        <a:t>Text to voice technology</a:t>
                      </a:r>
                      <a:r>
                        <a:rPr lang="en-US" sz="1400" baseline="0" dirty="0"/>
                        <a:t> compatibility </a:t>
                      </a:r>
                    </a:p>
                    <a:p>
                      <a:r>
                        <a:rPr lang="en-US" sz="1400" baseline="0" dirty="0"/>
                        <a:t>Extended time for reading/writing</a:t>
                      </a:r>
                    </a:p>
                    <a:p>
                      <a:r>
                        <a:rPr lang="en-US" sz="1400" baseline="0" dirty="0"/>
                        <a:t>Early access to materials 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Check fonts</a:t>
                      </a:r>
                    </a:p>
                    <a:p>
                      <a:r>
                        <a:rPr lang="en-US" sz="1400" dirty="0"/>
                        <a:t>Colored</a:t>
                      </a:r>
                      <a:r>
                        <a:rPr lang="en-US" sz="1400" baseline="0" dirty="0"/>
                        <a:t> paper</a:t>
                      </a:r>
                    </a:p>
                    <a:p>
                      <a:r>
                        <a:rPr lang="en-US" sz="1400" baseline="0" dirty="0"/>
                        <a:t>Spacing of materials </a:t>
                      </a:r>
                    </a:p>
                    <a:p>
                      <a:r>
                        <a:rPr lang="en-US" sz="1400" baseline="0" dirty="0"/>
                        <a:t>Extended time for reading/writing</a:t>
                      </a:r>
                    </a:p>
                    <a:p>
                      <a:r>
                        <a:rPr lang="en-US" sz="1400" baseline="0" dirty="0"/>
                        <a:t>Preview of activities </a:t>
                      </a:r>
                    </a:p>
                    <a:p>
                      <a:r>
                        <a:rPr lang="en-US" sz="1400" baseline="0" dirty="0"/>
                        <a:t>Verbal Directions </a:t>
                      </a:r>
                      <a:endParaRPr 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071786">
                <a:tc>
                  <a:txBody>
                    <a:bodyPr/>
                    <a:lstStyle/>
                    <a:p>
                      <a:r>
                        <a:rPr lang="en-US" sz="1400" dirty="0"/>
                        <a:t>Other Specific Learning Disabilities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Assistive Technology </a:t>
                      </a:r>
                    </a:p>
                    <a:p>
                      <a:r>
                        <a:rPr lang="en-US" sz="1400" dirty="0"/>
                        <a:t>Advanced Access to online lecture</a:t>
                      </a:r>
                    </a:p>
                    <a:p>
                      <a:r>
                        <a:rPr lang="en-US" sz="1400" dirty="0"/>
                        <a:t>Symbolic representations with text tags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Assistive Technology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776297">
                <a:tc>
                  <a:txBody>
                    <a:bodyPr/>
                    <a:lstStyle/>
                    <a:p>
                      <a:r>
                        <a:rPr lang="en-US" sz="1400" dirty="0"/>
                        <a:t>Attentional Disabilities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Apps</a:t>
                      </a:r>
                      <a:r>
                        <a:rPr lang="en-US" sz="1400" baseline="0" dirty="0"/>
                        <a:t> to control 3</a:t>
                      </a:r>
                      <a:r>
                        <a:rPr lang="en-US" sz="1400" baseline="30000" dirty="0"/>
                        <a:t>rd</a:t>
                      </a:r>
                      <a:r>
                        <a:rPr lang="en-US" sz="1400" baseline="0" dirty="0"/>
                        <a:t> party Websites (e.g. SelfControl; FocusMe)</a:t>
                      </a:r>
                    </a:p>
                    <a:p>
                      <a:r>
                        <a:rPr lang="en-US" sz="1400" baseline="0" dirty="0"/>
                        <a:t>Sitting on a yoga ball while viewing lecture</a:t>
                      </a:r>
                    </a:p>
                    <a:p>
                      <a:r>
                        <a:rPr lang="en-US" sz="1400" baseline="0" dirty="0"/>
                        <a:t>Breaking lecture into component parts 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Chewing</a:t>
                      </a:r>
                      <a:r>
                        <a:rPr lang="en-US" sz="1400" baseline="0" dirty="0"/>
                        <a:t> Gum</a:t>
                      </a:r>
                    </a:p>
                    <a:p>
                      <a:r>
                        <a:rPr lang="en-US" sz="1400" baseline="0" dirty="0"/>
                        <a:t>Fidgets</a:t>
                      </a:r>
                    </a:p>
                    <a:p>
                      <a:r>
                        <a:rPr lang="en-US" sz="1400" baseline="0" dirty="0"/>
                        <a:t>Movement </a:t>
                      </a:r>
                    </a:p>
                    <a:p>
                      <a:r>
                        <a:rPr lang="en-US" sz="1400" baseline="0" dirty="0"/>
                        <a:t>Breaks</a:t>
                      </a:r>
                    </a:p>
                    <a:p>
                      <a:r>
                        <a:rPr lang="en-US" sz="1400" baseline="0" dirty="0"/>
                        <a:t>Earplugs</a:t>
                      </a:r>
                      <a:endParaRPr 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5064965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455435"/>
            <a:ext cx="8229600" cy="767190"/>
          </a:xfrm>
        </p:spPr>
        <p:txBody>
          <a:bodyPr/>
          <a:lstStyle/>
          <a:p>
            <a:r>
              <a:rPr lang="en-US" dirty="0"/>
              <a:t>Accommodating the Flipped Classroom (cont.)</a:t>
            </a:r>
          </a:p>
        </p:txBody>
      </p:sp>
      <p:graphicFrame>
        <p:nvGraphicFramePr>
          <p:cNvPr id="4" name="Content Placeholder 4">
            <a:extLst>
              <a:ext uri="{FF2B5EF4-FFF2-40B4-BE49-F238E27FC236}">
                <a16:creationId xmlns:a16="http://schemas.microsoft.com/office/drawing/2014/main" xmlns="" id="{A1228808-DFF9-D248-B1D4-7BFBC9974A91}"/>
              </a:ext>
            </a:extLst>
          </p:cNvPr>
          <p:cNvGraphicFramePr>
            <a:graphicFrameLocks noGrp="1"/>
          </p:cNvGraphicFramePr>
          <p:nvPr>
            <p:ph type="chart" sz="quarter" idx="10"/>
            <p:extLst>
              <p:ext uri="{D42A27DB-BD31-4B8C-83A1-F6EECF244321}">
                <p14:modId xmlns:p14="http://schemas.microsoft.com/office/powerpoint/2010/main" val="666801680"/>
              </p:ext>
            </p:extLst>
          </p:nvPr>
        </p:nvGraphicFramePr>
        <p:xfrm>
          <a:off x="636998" y="1446213"/>
          <a:ext cx="8049801" cy="474438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83267">
                  <a:extLst>
                    <a:ext uri="{9D8B030D-6E8A-4147-A177-3AD203B41FA5}">
                      <a16:colId xmlns:a16="http://schemas.microsoft.com/office/drawing/2014/main" xmlns="" val="1124538805"/>
                    </a:ext>
                  </a:extLst>
                </a:gridCol>
                <a:gridCol w="2683267">
                  <a:extLst>
                    <a:ext uri="{9D8B030D-6E8A-4147-A177-3AD203B41FA5}">
                      <a16:colId xmlns:a16="http://schemas.microsoft.com/office/drawing/2014/main" xmlns="" val="487463072"/>
                    </a:ext>
                  </a:extLst>
                </a:gridCol>
                <a:gridCol w="2683267">
                  <a:extLst>
                    <a:ext uri="{9D8B030D-6E8A-4147-A177-3AD203B41FA5}">
                      <a16:colId xmlns:a16="http://schemas.microsoft.com/office/drawing/2014/main" xmlns="" val="126255807"/>
                    </a:ext>
                  </a:extLst>
                </a:gridCol>
              </a:tblGrid>
              <a:tr h="278008">
                <a:tc>
                  <a:txBody>
                    <a:bodyPr/>
                    <a:lstStyle/>
                    <a:p>
                      <a:r>
                        <a:rPr lang="en-US" dirty="0"/>
                        <a:t>Condition</a:t>
                      </a:r>
                    </a:p>
                  </a:txBody>
                  <a:tcPr marL="67227" marR="67227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Online Module</a:t>
                      </a:r>
                    </a:p>
                  </a:txBody>
                  <a:tcPr marL="67227" marR="67227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Experiential Learning </a:t>
                      </a:r>
                    </a:p>
                  </a:txBody>
                  <a:tcPr marL="67227" marR="67227"/>
                </a:tc>
                <a:extLst>
                  <a:ext uri="{0D108BD9-81ED-4DB2-BD59-A6C34878D82A}">
                    <a16:rowId xmlns:a16="http://schemas.microsoft.com/office/drawing/2014/main" xmlns="" val="3654419086"/>
                  </a:ext>
                </a:extLst>
              </a:tr>
              <a:tr h="1320539">
                <a:tc>
                  <a:txBody>
                    <a:bodyPr/>
                    <a:lstStyle/>
                    <a:p>
                      <a:r>
                        <a:rPr lang="en-US" sz="1400" dirty="0"/>
                        <a:t>Chronic Health Conditions</a:t>
                      </a:r>
                    </a:p>
                  </a:txBody>
                  <a:tcPr marL="67227" marR="67227"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Multiple reviews of materials </a:t>
                      </a:r>
                    </a:p>
                    <a:p>
                      <a:r>
                        <a:rPr lang="en-US" sz="1400" dirty="0"/>
                        <a:t>Allow multiple views of lecture </a:t>
                      </a:r>
                    </a:p>
                    <a:p>
                      <a:r>
                        <a:rPr lang="en-US" sz="1400" dirty="0"/>
                        <a:t>Shared notes</a:t>
                      </a:r>
                    </a:p>
                  </a:txBody>
                  <a:tcPr marL="67227" marR="67227"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Provide independent activities to reinforce learning </a:t>
                      </a:r>
                    </a:p>
                    <a:p>
                      <a:r>
                        <a:rPr lang="en-US" sz="1400" dirty="0"/>
                        <a:t>Partners/groups working together </a:t>
                      </a:r>
                    </a:p>
                    <a:p>
                      <a:r>
                        <a:rPr lang="en-US" sz="1400" dirty="0"/>
                        <a:t>Shared notes</a:t>
                      </a:r>
                    </a:p>
                  </a:txBody>
                  <a:tcPr marL="67227" marR="67227"/>
                </a:tc>
                <a:extLst>
                  <a:ext uri="{0D108BD9-81ED-4DB2-BD59-A6C34878D82A}">
                    <a16:rowId xmlns:a16="http://schemas.microsoft.com/office/drawing/2014/main" xmlns="" val="1958671081"/>
                  </a:ext>
                </a:extLst>
              </a:tr>
              <a:tr h="1529045">
                <a:tc>
                  <a:txBody>
                    <a:bodyPr/>
                    <a:lstStyle/>
                    <a:p>
                      <a:r>
                        <a:rPr lang="en-US" sz="1400" dirty="0"/>
                        <a:t>Visual Disabilities</a:t>
                      </a:r>
                    </a:p>
                  </a:txBody>
                  <a:tcPr marL="67227" marR="67227"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Ensure compatibility with screen readers</a:t>
                      </a:r>
                    </a:p>
                    <a:p>
                      <a:r>
                        <a:rPr lang="en-US" sz="1400" dirty="0"/>
                        <a:t>Tag all pictures and graphics</a:t>
                      </a:r>
                    </a:p>
                    <a:p>
                      <a:r>
                        <a:rPr lang="en-US" sz="1400" dirty="0"/>
                        <a:t>Video Description </a:t>
                      </a:r>
                    </a:p>
                    <a:p>
                      <a:r>
                        <a:rPr lang="en-US" sz="1400" dirty="0"/>
                        <a:t>Shared Notes</a:t>
                      </a:r>
                    </a:p>
                  </a:txBody>
                  <a:tcPr marL="67227" marR="67227"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In-class reader </a:t>
                      </a:r>
                    </a:p>
                    <a:p>
                      <a:r>
                        <a:rPr lang="en-US" sz="1400" dirty="0"/>
                        <a:t>Zoom technology if warranted</a:t>
                      </a:r>
                    </a:p>
                    <a:p>
                      <a:r>
                        <a:rPr lang="en-US" sz="1400" dirty="0"/>
                        <a:t>Post class review online to discuss visual elements</a:t>
                      </a:r>
                    </a:p>
                    <a:p>
                      <a:r>
                        <a:rPr lang="en-US" sz="1400" dirty="0"/>
                        <a:t>Shared notes</a:t>
                      </a:r>
                    </a:p>
                  </a:txBody>
                  <a:tcPr marL="67227" marR="67227"/>
                </a:tc>
                <a:extLst>
                  <a:ext uri="{0D108BD9-81ED-4DB2-BD59-A6C34878D82A}">
                    <a16:rowId xmlns:a16="http://schemas.microsoft.com/office/drawing/2014/main" xmlns="" val="2275086507"/>
                  </a:ext>
                </a:extLst>
              </a:tr>
              <a:tr h="1529045">
                <a:tc>
                  <a:txBody>
                    <a:bodyPr/>
                    <a:lstStyle/>
                    <a:p>
                      <a:r>
                        <a:rPr lang="en-US" sz="1400" dirty="0"/>
                        <a:t>Hearing Disabilities</a:t>
                      </a:r>
                    </a:p>
                  </a:txBody>
                  <a:tcPr marL="67227" marR="67227"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Captioning prior to release of video</a:t>
                      </a:r>
                    </a:p>
                    <a:p>
                      <a:r>
                        <a:rPr lang="en-US" sz="1400" dirty="0"/>
                        <a:t>Shared notes</a:t>
                      </a:r>
                    </a:p>
                    <a:p>
                      <a:r>
                        <a:rPr lang="en-US" sz="1400" dirty="0"/>
                        <a:t>Communication Access in Real-time Translation CART if live discussion </a:t>
                      </a:r>
                    </a:p>
                  </a:txBody>
                  <a:tcPr marL="67227" marR="67227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noProof="0" dirty="0"/>
                        <a:t>Communication Access in Real-time Translation CART if live discussion </a:t>
                      </a:r>
                    </a:p>
                    <a:p>
                      <a:r>
                        <a:rPr lang="en-US" sz="1400" noProof="0" dirty="0"/>
                        <a:t>Shared notes</a:t>
                      </a:r>
                    </a:p>
                    <a:p>
                      <a:r>
                        <a:rPr lang="en-US" sz="1400" noProof="0" dirty="0"/>
                        <a:t>Assistive technology to support student – activity dependent</a:t>
                      </a:r>
                    </a:p>
                  </a:txBody>
                  <a:tcPr marL="67227" marR="67227"/>
                </a:tc>
                <a:extLst>
                  <a:ext uri="{0D108BD9-81ED-4DB2-BD59-A6C34878D82A}">
                    <a16:rowId xmlns:a16="http://schemas.microsoft.com/office/drawing/2014/main" xmlns="" val="24120501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5895222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847115" y="2024009"/>
            <a:ext cx="7701591" cy="3784111"/>
          </a:xfrm>
        </p:spPr>
        <p:txBody>
          <a:bodyPr/>
          <a:lstStyle/>
          <a:p>
            <a:r>
              <a:rPr lang="en-US" sz="2000" dirty="0"/>
              <a:t>Does not eliminate or alleviate any common challenges</a:t>
            </a:r>
          </a:p>
          <a:p>
            <a:r>
              <a:rPr lang="en-US" sz="2000" dirty="0"/>
              <a:t>Does provide meaningful representation of concepts</a:t>
            </a:r>
          </a:p>
          <a:p>
            <a:r>
              <a:rPr lang="en-US" sz="2000" dirty="0"/>
              <a:t>Creates interactive space for learning </a:t>
            </a:r>
          </a:p>
          <a:p>
            <a:r>
              <a:rPr lang="en-US" sz="2000" dirty="0"/>
              <a:t>Requires planning by teaching staff</a:t>
            </a:r>
          </a:p>
          <a:p>
            <a:r>
              <a:rPr lang="en-US" sz="2000" dirty="0"/>
              <a:t>Interactive process is vital in determining accommodations</a:t>
            </a:r>
          </a:p>
          <a:p>
            <a:r>
              <a:rPr lang="en-US" sz="2000" dirty="0"/>
              <a:t>Conference with faculty and course developers vital</a:t>
            </a:r>
            <a:endParaRPr lang="en-US" sz="20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Flipping the classroom</a:t>
            </a:r>
          </a:p>
        </p:txBody>
      </p:sp>
    </p:spTree>
    <p:extLst>
      <p:ext uri="{BB962C8B-B14F-4D97-AF65-F5344CB8AC3E}">
        <p14:creationId xmlns:p14="http://schemas.microsoft.com/office/powerpoint/2010/main" val="25200147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 smtClean="0"/>
              <a:t>discussion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3711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Linda </a:t>
            </a:r>
            <a:r>
              <a:rPr lang="en-US" dirty="0" smtClean="0"/>
              <a:t>Sullivan, 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520569" y="5478971"/>
            <a:ext cx="6917921" cy="496888"/>
          </a:xfrm>
        </p:spPr>
        <p:txBody>
          <a:bodyPr/>
          <a:lstStyle/>
          <a:p>
            <a:pPr marL="0" lvl="5" indent="0">
              <a:buNone/>
            </a:pPr>
            <a:r>
              <a:rPr lang="en-US" altLang="en-US" dirty="0" smtClean="0">
                <a:solidFill>
                  <a:srgbClr val="000000"/>
                </a:solidFill>
                <a:ea typeface="Calibri" panose="020F0502020204030204" pitchFamily="34" charset="0"/>
                <a:cs typeface="Calibri" panose="020F0502020204030204" pitchFamily="34" charset="0"/>
                <a:hlinkClick r:id="rId2"/>
              </a:rPr>
              <a:t>Linda_Sullivan@fas.harvard.edu</a:t>
            </a:r>
            <a:r>
              <a:rPr lang="en-US" altLang="en-US" dirty="0" smtClean="0">
                <a:solidFill>
                  <a:srgbClr val="000000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     617-998-9641</a:t>
            </a:r>
            <a:endParaRPr lang="en-US" dirty="0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636104" y="3573486"/>
            <a:ext cx="7583222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lang="en-US" altLang="en-US" sz="2400" dirty="0">
              <a:solidFill>
                <a:schemeClr val="bg1"/>
              </a:solidFill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lang="en-US" altLang="en-US" sz="2400" dirty="0" smtClean="0">
              <a:solidFill>
                <a:schemeClr val="bg1"/>
              </a:solidFill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Thank</a:t>
            </a:r>
            <a:r>
              <a:rPr kumimoji="0" lang="en-US" altLang="en-US" sz="2400" b="0" i="0" u="none" strike="noStrike" cap="none" normalizeH="0" dirty="0" smtClean="0">
                <a:ln>
                  <a:noFill/>
                </a:ln>
                <a:solidFill>
                  <a:schemeClr val="bg1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 you for sharing your time today. </a:t>
            </a:r>
            <a:endParaRPr kumimoji="0" lang="en-US" altLang="en-US" sz="20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8454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647661" y="5478971"/>
            <a:ext cx="171946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i="1" dirty="0" smtClean="0"/>
              <a:t>Thank you!</a:t>
            </a:r>
            <a:endParaRPr lang="en-US" sz="2200" i="1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2400" dirty="0">
                <a:ea typeface="Calibri" panose="020F0502020204030204" pitchFamily="34" charset="0"/>
                <a:cs typeface="Calibri" panose="020F0502020204030204" pitchFamily="34" charset="0"/>
              </a:rPr>
              <a:t>Please complete your survey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604902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sz="2000" dirty="0"/>
              <a:t>What is a Flipped class</a:t>
            </a:r>
          </a:p>
          <a:p>
            <a:r>
              <a:rPr lang="en-US" sz="2000" dirty="0"/>
              <a:t>Why are Flipped classes popular</a:t>
            </a:r>
          </a:p>
          <a:p>
            <a:r>
              <a:rPr lang="en-US" sz="2000" dirty="0"/>
              <a:t>What are some </a:t>
            </a:r>
            <a:r>
              <a:rPr lang="en-US" sz="2000" dirty="0" smtClean="0"/>
              <a:t>functiona</a:t>
            </a:r>
            <a:r>
              <a:rPr lang="en-US" sz="2000" dirty="0" smtClean="0"/>
              <a:t>l </a:t>
            </a:r>
            <a:r>
              <a:rPr lang="en-US" sz="2000" dirty="0" smtClean="0"/>
              <a:t>limitations </a:t>
            </a:r>
            <a:r>
              <a:rPr lang="en-US" sz="2000" dirty="0"/>
              <a:t>encountered by HSE learners</a:t>
            </a:r>
          </a:p>
          <a:p>
            <a:r>
              <a:rPr lang="en-US" sz="2000" dirty="0"/>
              <a:t>Possible accommodations for students</a:t>
            </a:r>
          </a:p>
          <a:p>
            <a:r>
              <a:rPr lang="en-US" sz="2000" dirty="0"/>
              <a:t>Questions</a:t>
            </a: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Objectives</a:t>
            </a: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520570" y="493160"/>
            <a:ext cx="6866550" cy="750013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500" b="0" i="0" kern="1200" cap="all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en-US" dirty="0" smtClean="0"/>
              <a:t>Objectives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72206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sz="2400" dirty="0"/>
              <a:t>What it is </a:t>
            </a:r>
            <a:r>
              <a:rPr lang="en-US" sz="2400" dirty="0" smtClean="0"/>
              <a:t>not: </a:t>
            </a:r>
            <a:r>
              <a:rPr lang="en-US" sz="2000" dirty="0" smtClean="0"/>
              <a:t>distance </a:t>
            </a:r>
            <a:r>
              <a:rPr lang="en-US" sz="2000" dirty="0"/>
              <a:t>education, blended class, online education </a:t>
            </a:r>
          </a:p>
          <a:p>
            <a:endParaRPr lang="en-US" sz="2400" dirty="0" smtClean="0"/>
          </a:p>
          <a:p>
            <a:r>
              <a:rPr lang="en-US" sz="2400" dirty="0" smtClean="0"/>
              <a:t>Traditional </a:t>
            </a:r>
            <a:r>
              <a:rPr lang="en-US" sz="2400" dirty="0"/>
              <a:t>classes = </a:t>
            </a:r>
          </a:p>
          <a:p>
            <a:pPr lvl="1"/>
            <a:r>
              <a:rPr lang="en-US" sz="2000" dirty="0"/>
              <a:t>Lecture occurs in class</a:t>
            </a:r>
          </a:p>
          <a:p>
            <a:pPr lvl="1"/>
            <a:r>
              <a:rPr lang="en-US" sz="2000" dirty="0"/>
              <a:t>Outside application of material</a:t>
            </a:r>
          </a:p>
          <a:p>
            <a:endParaRPr lang="en-US" sz="2400" dirty="0" smtClean="0"/>
          </a:p>
          <a:p>
            <a:r>
              <a:rPr lang="en-US" sz="2400" dirty="0" smtClean="0"/>
              <a:t>Flipped </a:t>
            </a:r>
            <a:r>
              <a:rPr lang="en-US" sz="2400" dirty="0"/>
              <a:t>Models = </a:t>
            </a:r>
          </a:p>
          <a:p>
            <a:pPr lvl="1"/>
            <a:r>
              <a:rPr lang="en-US" sz="2000" dirty="0"/>
              <a:t>Lecture occurs prior to </a:t>
            </a:r>
            <a:r>
              <a:rPr lang="en-US" sz="2000" dirty="0" smtClean="0"/>
              <a:t>class though electronic mediums</a:t>
            </a:r>
          </a:p>
          <a:p>
            <a:pPr lvl="1"/>
            <a:r>
              <a:rPr lang="en-US" sz="2000" dirty="0" smtClean="0"/>
              <a:t>Application </a:t>
            </a:r>
            <a:r>
              <a:rPr lang="en-US" sz="2000" dirty="0"/>
              <a:t>of material is done during class time</a:t>
            </a:r>
            <a:endParaRPr lang="en-US" sz="2000" dirty="0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Flipping the Classroom?</a:t>
            </a:r>
          </a:p>
        </p:txBody>
      </p:sp>
    </p:spTree>
    <p:extLst>
      <p:ext uri="{BB962C8B-B14F-4D97-AF65-F5344CB8AC3E}">
        <p14:creationId xmlns:p14="http://schemas.microsoft.com/office/powerpoint/2010/main" val="7044407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sz="2400" dirty="0"/>
              <a:t>Steeped in Experiential Learning </a:t>
            </a:r>
          </a:p>
          <a:p>
            <a:r>
              <a:rPr lang="en-US" sz="2400" dirty="0"/>
              <a:t>Traditional lecture is passive learning</a:t>
            </a:r>
          </a:p>
          <a:p>
            <a:r>
              <a:rPr lang="en-US" sz="2400" dirty="0"/>
              <a:t>Flipped is dynamic</a:t>
            </a:r>
          </a:p>
          <a:p>
            <a:r>
              <a:rPr lang="en-US" sz="2400" dirty="0"/>
              <a:t>Offers more Universal Design</a:t>
            </a:r>
          </a:p>
          <a:p>
            <a:endParaRPr lang="en-US" dirty="0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Why Flip the Classroom?</a:t>
            </a:r>
          </a:p>
        </p:txBody>
      </p:sp>
    </p:spTree>
    <p:extLst>
      <p:ext uri="{BB962C8B-B14F-4D97-AF65-F5344CB8AC3E}">
        <p14:creationId xmlns:p14="http://schemas.microsoft.com/office/powerpoint/2010/main" val="16448227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sz="2000" dirty="0"/>
              <a:t>Learning is a constructionist activity</a:t>
            </a:r>
          </a:p>
          <a:p>
            <a:pPr lvl="1"/>
            <a:r>
              <a:rPr lang="en-US" sz="2000" dirty="0"/>
              <a:t>Take in information, consolidate it, transform what is known (schemas), retain new “working” model for use</a:t>
            </a:r>
          </a:p>
          <a:p>
            <a:r>
              <a:rPr lang="en-US" sz="2000" dirty="0"/>
              <a:t>Development of concepts/schemas</a:t>
            </a:r>
          </a:p>
          <a:p>
            <a:r>
              <a:rPr lang="en-US" sz="2000" dirty="0"/>
              <a:t>Sensory information </a:t>
            </a:r>
          </a:p>
          <a:p>
            <a:r>
              <a:rPr lang="en-US" sz="2000" dirty="0"/>
              <a:t>Information transfer to memory</a:t>
            </a:r>
          </a:p>
          <a:p>
            <a:r>
              <a:rPr lang="en-US" sz="2000" dirty="0"/>
              <a:t>Consolidation of memory </a:t>
            </a:r>
          </a:p>
          <a:p>
            <a:r>
              <a:rPr lang="en-US" sz="2000" dirty="0"/>
              <a:t>Adjustment of schemas</a:t>
            </a:r>
          </a:p>
          <a:p>
            <a:r>
              <a:rPr lang="en-US" sz="2000" dirty="0"/>
              <a:t>Retention for ongoing use until new information is presented</a:t>
            </a:r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Processes of Learning </a:t>
            </a:r>
          </a:p>
        </p:txBody>
      </p:sp>
    </p:spTree>
    <p:extLst>
      <p:ext uri="{BB962C8B-B14F-4D97-AF65-F5344CB8AC3E}">
        <p14:creationId xmlns:p14="http://schemas.microsoft.com/office/powerpoint/2010/main" val="2060834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sz="2000" dirty="0"/>
              <a:t>Nerves that fire together wire together</a:t>
            </a:r>
          </a:p>
          <a:p>
            <a:r>
              <a:rPr lang="en-US" sz="2000" dirty="0"/>
              <a:t>Higher order processing of information </a:t>
            </a:r>
          </a:p>
          <a:p>
            <a:r>
              <a:rPr lang="en-US" sz="2000" dirty="0"/>
              <a:t>Uses Bloom’s Taxonomy of Learning </a:t>
            </a:r>
          </a:p>
          <a:p>
            <a:r>
              <a:rPr lang="en-US" sz="2000" dirty="0"/>
              <a:t>Kolb’s theory of experiential learning </a:t>
            </a:r>
          </a:p>
          <a:p>
            <a:r>
              <a:rPr lang="en-US" sz="2000" dirty="0"/>
              <a:t>Use of Universal Design Principles</a:t>
            </a:r>
            <a:endParaRPr lang="en-US" sz="20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847114" y="390419"/>
            <a:ext cx="7701591" cy="891736"/>
          </a:xfrm>
        </p:spPr>
        <p:txBody>
          <a:bodyPr/>
          <a:lstStyle/>
          <a:p>
            <a:r>
              <a:rPr lang="en-US" dirty="0"/>
              <a:t>Flipped classes depend on experiential learning</a:t>
            </a:r>
          </a:p>
        </p:txBody>
      </p:sp>
    </p:spTree>
    <p:extLst>
      <p:ext uri="{BB962C8B-B14F-4D97-AF65-F5344CB8AC3E}">
        <p14:creationId xmlns:p14="http://schemas.microsoft.com/office/powerpoint/2010/main" val="16152972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 comparison of learning in the Flipped Environment through Bloom’s Taxonomy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460" y="1445810"/>
            <a:ext cx="8853369" cy="4831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84950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Kolb’s Theory of Experiential Learning 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xmlns="" id="{5AA45D2C-D7D7-7049-B580-687660222BB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67576732"/>
              </p:ext>
            </p:extLst>
          </p:nvPr>
        </p:nvGraphicFramePr>
        <p:xfrm>
          <a:off x="838200" y="1232899"/>
          <a:ext cx="8151688" cy="49440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035312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Universal Design for Learning 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type="chart" sz="quarter" idx="10"/>
          </p:nvPr>
        </p:nvPicPr>
        <p:blipFill>
          <a:blip r:embed="rId2"/>
          <a:stretch>
            <a:fillRect/>
          </a:stretch>
        </p:blipFill>
        <p:spPr>
          <a:xfrm>
            <a:off x="2095929" y="924675"/>
            <a:ext cx="4746660" cy="53117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5788204"/>
      </p:ext>
    </p:extLst>
  </p:cSld>
  <p:clrMapOvr>
    <a:masterClrMapping/>
  </p:clrMapOvr>
</p:sld>
</file>

<file path=ppt/theme/theme1.xml><?xml version="1.0" encoding="utf-8"?>
<a:theme xmlns:a="http://schemas.openxmlformats.org/drawingml/2006/main" name="15-HES-0637_HES_PPTTemplate_SS">
  <a:themeElements>
    <a:clrScheme name="Harvard">
      <a:dk1>
        <a:sysClr val="windowText" lastClr="000000"/>
      </a:dk1>
      <a:lt1>
        <a:sysClr val="window" lastClr="FFFFFF"/>
      </a:lt1>
      <a:dk2>
        <a:srgbClr val="9D162D"/>
      </a:dk2>
      <a:lt2>
        <a:srgbClr val="FFF9DB"/>
      </a:lt2>
      <a:accent1>
        <a:srgbClr val="1C3351"/>
      </a:accent1>
      <a:accent2>
        <a:srgbClr val="3B8732"/>
      </a:accent2>
      <a:accent3>
        <a:srgbClr val="4372B2"/>
      </a:accent3>
      <a:accent4>
        <a:srgbClr val="BA841F"/>
      </a:accent4>
      <a:accent5>
        <a:srgbClr val="C0D69B"/>
      </a:accent5>
      <a:accent6>
        <a:srgbClr val="FEE178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15-HES-0637_HES_PPTTemplate_SS.potx</Template>
  <TotalTime>659</TotalTime>
  <Words>583</Words>
  <Application>Microsoft Macintosh PowerPoint</Application>
  <PresentationFormat>On-screen Show (4:3)</PresentationFormat>
  <Paragraphs>144</Paragraphs>
  <Slides>19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7" baseType="lpstr">
      <vt:lpstr>Calibri</vt:lpstr>
      <vt:lpstr>Calibri Light</vt:lpstr>
      <vt:lpstr>Garamond</vt:lpstr>
      <vt:lpstr>Tahoma</vt:lpstr>
      <vt:lpstr>Tahoma Bold</vt:lpstr>
      <vt:lpstr>Wingdings</vt:lpstr>
      <vt:lpstr>Arial</vt:lpstr>
      <vt:lpstr>15-HES-0637_HES_PPTTemplate_SS</vt:lpstr>
      <vt:lpstr>Linda Sullivan, ma</vt:lpstr>
      <vt:lpstr>Objectives</vt:lpstr>
      <vt:lpstr>What is Flipping the Classroom?</vt:lpstr>
      <vt:lpstr>Why Flip the Classroom?</vt:lpstr>
      <vt:lpstr>Processes of Learning </vt:lpstr>
      <vt:lpstr>Flipped classes depend on experiential learning</vt:lpstr>
      <vt:lpstr>A comparison of learning in the Flipped Environment through Bloom’s Taxonomy </vt:lpstr>
      <vt:lpstr>Kolb’s Theory of Experiential Learning </vt:lpstr>
      <vt:lpstr>Universal Design for Learning </vt:lpstr>
      <vt:lpstr>What the research has said so far</vt:lpstr>
      <vt:lpstr>Common Challenges with HSE Learners</vt:lpstr>
      <vt:lpstr>Students with Disabilities Common Challenges</vt:lpstr>
      <vt:lpstr>Cognitive Processes for Learning</vt:lpstr>
      <vt:lpstr>Accommodating the Flipped Classroom</vt:lpstr>
      <vt:lpstr>Accommodating the Flipped Classroom (cont.)</vt:lpstr>
      <vt:lpstr>Flipping the classroom</vt:lpstr>
      <vt:lpstr>discussion</vt:lpstr>
      <vt:lpstr>Linda Sullivan, MA</vt:lpstr>
      <vt:lpstr>Please complete your survey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Anisah Noer</dc:creator>
  <cp:lastModifiedBy>Microsoft Office User</cp:lastModifiedBy>
  <cp:revision>158</cp:revision>
  <dcterms:created xsi:type="dcterms:W3CDTF">2015-05-05T12:27:47Z</dcterms:created>
  <dcterms:modified xsi:type="dcterms:W3CDTF">2018-07-09T16:40:19Z</dcterms:modified>
</cp:coreProperties>
</file>