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1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6" r:id="rId3"/>
    <p:sldId id="265" r:id="rId4"/>
    <p:sldId id="267" r:id="rId5"/>
    <p:sldId id="259" r:id="rId6"/>
    <p:sldId id="260" r:id="rId7"/>
    <p:sldId id="262" r:id="rId8"/>
    <p:sldId id="264" r:id="rId9"/>
    <p:sldId id="270" r:id="rId10"/>
    <p:sldId id="271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665"/>
  </p:normalViewPr>
  <p:slideViewPr>
    <p:cSldViewPr>
      <p:cViewPr varScale="1">
        <p:scale>
          <a:sx n="93" d="100"/>
          <a:sy n="93" d="100"/>
        </p:scale>
        <p:origin x="200" y="1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rett, Courtney" userId="231232465_tp_box" providerId="OAuth2" clId="{83280CED-CD79-C34C-9FA9-91A6D8FA646C}"/>
    <pc:docChg chg="custSel modSld">
      <pc:chgData name="Jarrett, Courtney" userId="231232465_tp_box" providerId="OAuth2" clId="{83280CED-CD79-C34C-9FA9-91A6D8FA646C}" dt="2018-07-02T12:59:23.466" v="1070" actId="20577"/>
      <pc:docMkLst>
        <pc:docMk/>
      </pc:docMkLst>
      <pc:sldChg chg="modSp">
        <pc:chgData name="Jarrett, Courtney" userId="231232465_tp_box" providerId="OAuth2" clId="{83280CED-CD79-C34C-9FA9-91A6D8FA646C}" dt="2018-07-02T12:59:23.466" v="1070" actId="20577"/>
        <pc:sldMkLst>
          <pc:docMk/>
          <pc:sldMk cId="0" sldId="259"/>
        </pc:sldMkLst>
        <pc:spChg chg="mod">
          <ac:chgData name="Jarrett, Courtney" userId="231232465_tp_box" providerId="OAuth2" clId="{83280CED-CD79-C34C-9FA9-91A6D8FA646C}" dt="2018-07-02T12:59:23.466" v="1070" actId="20577"/>
          <ac:spMkLst>
            <pc:docMk/>
            <pc:sldMk cId="0" sldId="259"/>
            <ac:spMk id="7170" creationId="{C5D6E8C3-DA03-4336-8DAF-EBD2ADFE1B58}"/>
          </ac:spMkLst>
        </pc:spChg>
        <pc:spChg chg="mod">
          <ac:chgData name="Jarrett, Courtney" userId="231232465_tp_box" providerId="OAuth2" clId="{83280CED-CD79-C34C-9FA9-91A6D8FA646C}" dt="2018-07-02T12:58:59.369" v="757" actId="20577"/>
          <ac:spMkLst>
            <pc:docMk/>
            <pc:sldMk cId="0" sldId="259"/>
            <ac:spMk id="113666" creationId="{BCB94174-E0FF-40C3-9432-B4A64ECED845}"/>
          </ac:spMkLst>
        </pc:spChg>
      </pc:sldChg>
      <pc:sldChg chg="modSp">
        <pc:chgData name="Jarrett, Courtney" userId="231232465_tp_box" providerId="OAuth2" clId="{83280CED-CD79-C34C-9FA9-91A6D8FA646C}" dt="2018-07-02T12:51:26.934" v="377" actId="20577"/>
        <pc:sldMkLst>
          <pc:docMk/>
          <pc:sldMk cId="0" sldId="265"/>
        </pc:sldMkLst>
        <pc:spChg chg="mod">
          <ac:chgData name="Jarrett, Courtney" userId="231232465_tp_box" providerId="OAuth2" clId="{83280CED-CD79-C34C-9FA9-91A6D8FA646C}" dt="2018-07-02T12:51:26.934" v="377" actId="20577"/>
          <ac:spMkLst>
            <pc:docMk/>
            <pc:sldMk cId="0" sldId="265"/>
            <ac:spMk id="5122" creationId="{6C48BC69-6D89-4931-82D8-2BE2C45A5F54}"/>
          </ac:spMkLst>
        </pc:spChg>
        <pc:spChg chg="mod">
          <ac:chgData name="Jarrett, Courtney" userId="231232465_tp_box" providerId="OAuth2" clId="{83280CED-CD79-C34C-9FA9-91A6D8FA646C}" dt="2018-07-02T12:48:52.777" v="178" actId="20577"/>
          <ac:spMkLst>
            <pc:docMk/>
            <pc:sldMk cId="0" sldId="265"/>
            <ac:spMk id="120834" creationId="{D2E2F5BF-4962-4D23-8A0E-75ECA5F60228}"/>
          </ac:spMkLst>
        </pc:spChg>
      </pc:sldChg>
      <pc:sldChg chg="modSp">
        <pc:chgData name="Jarrett, Courtney" userId="231232465_tp_box" providerId="OAuth2" clId="{83280CED-CD79-C34C-9FA9-91A6D8FA646C}" dt="2018-07-02T12:47:55.480" v="109" actId="20577"/>
        <pc:sldMkLst>
          <pc:docMk/>
          <pc:sldMk cId="0" sldId="266"/>
        </pc:sldMkLst>
        <pc:spChg chg="mod">
          <ac:chgData name="Jarrett, Courtney" userId="231232465_tp_box" providerId="OAuth2" clId="{83280CED-CD79-C34C-9FA9-91A6D8FA646C}" dt="2018-07-02T12:47:55.480" v="109" actId="20577"/>
          <ac:spMkLst>
            <pc:docMk/>
            <pc:sldMk cId="0" sldId="266"/>
            <ac:spMk id="2" creationId="{094C66C5-98AE-46DB-BE59-C09843678CB4}"/>
          </ac:spMkLst>
        </pc:spChg>
      </pc:sldChg>
      <pc:sldChg chg="addSp delSp modSp">
        <pc:chgData name="Jarrett, Courtney" userId="231232465_tp_box" providerId="OAuth2" clId="{83280CED-CD79-C34C-9FA9-91A6D8FA646C}" dt="2018-07-02T12:58:18.947" v="653" actId="14100"/>
        <pc:sldMkLst>
          <pc:docMk/>
          <pc:sldMk cId="0" sldId="267"/>
        </pc:sldMkLst>
        <pc:spChg chg="add del mod">
          <ac:chgData name="Jarrett, Courtney" userId="231232465_tp_box" providerId="OAuth2" clId="{83280CED-CD79-C34C-9FA9-91A6D8FA646C}" dt="2018-07-02T12:58:16.147" v="652" actId="931"/>
          <ac:spMkLst>
            <pc:docMk/>
            <pc:sldMk cId="0" sldId="267"/>
            <ac:spMk id="3" creationId="{AA58D7BE-216D-F44C-94B8-A814C098173C}"/>
          </ac:spMkLst>
        </pc:spChg>
        <pc:spChg chg="mod">
          <ac:chgData name="Jarrett, Courtney" userId="231232465_tp_box" providerId="OAuth2" clId="{83280CED-CD79-C34C-9FA9-91A6D8FA646C}" dt="2018-07-02T12:54:56.605" v="650" actId="20577"/>
          <ac:spMkLst>
            <pc:docMk/>
            <pc:sldMk cId="0" sldId="267"/>
            <ac:spMk id="6145" creationId="{1B9212B5-0E18-4EBD-A017-1454F81EAEAD}"/>
          </ac:spMkLst>
        </pc:spChg>
        <pc:picChg chg="add mod ord">
          <ac:chgData name="Jarrett, Courtney" userId="231232465_tp_box" providerId="OAuth2" clId="{83280CED-CD79-C34C-9FA9-91A6D8FA646C}" dt="2018-07-02T12:58:18.947" v="653" actId="14100"/>
          <ac:picMkLst>
            <pc:docMk/>
            <pc:sldMk cId="0" sldId="267"/>
            <ac:picMk id="4" creationId="{C6503EF9-8E59-174B-898C-9C58FC5A1669}"/>
          </ac:picMkLst>
        </pc:picChg>
        <pc:picChg chg="del">
          <ac:chgData name="Jarrett, Courtney" userId="231232465_tp_box" providerId="OAuth2" clId="{83280CED-CD79-C34C-9FA9-91A6D8FA646C}" dt="2018-07-02T12:55:07.747" v="651" actId="478"/>
          <ac:picMkLst>
            <pc:docMk/>
            <pc:sldMk cId="0" sldId="267"/>
            <ac:picMk id="6146" creationId="{4D059546-28E8-4BC8-8E2D-8FA121A1236C}"/>
          </ac:picMkLst>
        </pc:picChg>
      </pc:sldChg>
    </pc:docChg>
  </pc:docChgLst>
  <pc:docChgLst>
    <pc:chgData name="Jarrett, Courtney" userId="231232465_tp_box" providerId="OAuth2" clId="{22AC4F95-F43F-6D4B-9982-0AD1727094BE}"/>
    <pc:docChg chg="custSel addSld delSld modSld">
      <pc:chgData name="Jarrett, Courtney" userId="231232465_tp_box" providerId="OAuth2" clId="{22AC4F95-F43F-6D4B-9982-0AD1727094BE}" dt="2018-07-02T13:38:24.535" v="1166" actId="14100"/>
      <pc:docMkLst>
        <pc:docMk/>
      </pc:docMkLst>
      <pc:sldChg chg="modSp">
        <pc:chgData name="Jarrett, Courtney" userId="231232465_tp_box" providerId="OAuth2" clId="{22AC4F95-F43F-6D4B-9982-0AD1727094BE}" dt="2018-07-02T13:17:36.974" v="160" actId="20577"/>
        <pc:sldMkLst>
          <pc:docMk/>
          <pc:sldMk cId="0" sldId="259"/>
        </pc:sldMkLst>
        <pc:spChg chg="mod">
          <ac:chgData name="Jarrett, Courtney" userId="231232465_tp_box" providerId="OAuth2" clId="{22AC4F95-F43F-6D4B-9982-0AD1727094BE}" dt="2018-07-02T13:17:36.974" v="160" actId="20577"/>
          <ac:spMkLst>
            <pc:docMk/>
            <pc:sldMk cId="0" sldId="259"/>
            <ac:spMk id="7170" creationId="{C5D6E8C3-DA03-4336-8DAF-EBD2ADFE1B58}"/>
          </ac:spMkLst>
        </pc:spChg>
      </pc:sldChg>
      <pc:sldChg chg="addSp modSp mod modClrScheme chgLayout">
        <pc:chgData name="Jarrett, Courtney" userId="231232465_tp_box" providerId="OAuth2" clId="{22AC4F95-F43F-6D4B-9982-0AD1727094BE}" dt="2018-07-02T13:28:28.494" v="526" actId="20577"/>
        <pc:sldMkLst>
          <pc:docMk/>
          <pc:sldMk cId="0" sldId="260"/>
        </pc:sldMkLst>
        <pc:spChg chg="add mod">
          <ac:chgData name="Jarrett, Courtney" userId="231232465_tp_box" providerId="OAuth2" clId="{22AC4F95-F43F-6D4B-9982-0AD1727094BE}" dt="2018-07-02T13:28:28.494" v="526" actId="20577"/>
          <ac:spMkLst>
            <pc:docMk/>
            <pc:sldMk cId="0" sldId="260"/>
            <ac:spMk id="2" creationId="{0ECC167C-883D-C345-B848-E3C0CC7D791F}"/>
          </ac:spMkLst>
        </pc:spChg>
        <pc:spChg chg="mod ord">
          <ac:chgData name="Jarrett, Courtney" userId="231232465_tp_box" providerId="OAuth2" clId="{22AC4F95-F43F-6D4B-9982-0AD1727094BE}" dt="2018-07-02T13:24:51.684" v="449" actId="1076"/>
          <ac:spMkLst>
            <pc:docMk/>
            <pc:sldMk cId="0" sldId="260"/>
            <ac:spMk id="8194" creationId="{EC111343-7F1B-4A88-AD49-534BBF61B896}"/>
          </ac:spMkLst>
        </pc:spChg>
        <pc:spChg chg="mod ord">
          <ac:chgData name="Jarrett, Courtney" userId="231232465_tp_box" providerId="OAuth2" clId="{22AC4F95-F43F-6D4B-9982-0AD1727094BE}" dt="2018-07-02T13:22:43.086" v="399" actId="1076"/>
          <ac:spMkLst>
            <pc:docMk/>
            <pc:sldMk cId="0" sldId="260"/>
            <ac:spMk id="114690" creationId="{F6E73F22-3F63-4F27-8D75-3C24E357E18B}"/>
          </ac:spMkLst>
        </pc:spChg>
      </pc:sldChg>
      <pc:sldChg chg="del">
        <pc:chgData name="Jarrett, Courtney" userId="231232465_tp_box" providerId="OAuth2" clId="{22AC4F95-F43F-6D4B-9982-0AD1727094BE}" dt="2018-07-02T13:29:24.862" v="527" actId="2696"/>
        <pc:sldMkLst>
          <pc:docMk/>
          <pc:sldMk cId="0" sldId="261"/>
        </pc:sldMkLst>
      </pc:sldChg>
      <pc:sldChg chg="modSp">
        <pc:chgData name="Jarrett, Courtney" userId="231232465_tp_box" providerId="OAuth2" clId="{22AC4F95-F43F-6D4B-9982-0AD1727094BE}" dt="2018-07-02T13:32:32.133" v="855" actId="20577"/>
        <pc:sldMkLst>
          <pc:docMk/>
          <pc:sldMk cId="0" sldId="262"/>
        </pc:sldMkLst>
        <pc:spChg chg="mod">
          <ac:chgData name="Jarrett, Courtney" userId="231232465_tp_box" providerId="OAuth2" clId="{22AC4F95-F43F-6D4B-9982-0AD1727094BE}" dt="2018-07-02T13:32:32.133" v="855" actId="20577"/>
          <ac:spMkLst>
            <pc:docMk/>
            <pc:sldMk cId="0" sldId="262"/>
            <ac:spMk id="10242" creationId="{944C66D6-50B6-427D-B297-466E6B2C7FDD}"/>
          </ac:spMkLst>
        </pc:spChg>
        <pc:spChg chg="mod">
          <ac:chgData name="Jarrett, Courtney" userId="231232465_tp_box" providerId="OAuth2" clId="{22AC4F95-F43F-6D4B-9982-0AD1727094BE}" dt="2018-07-02T13:29:58.067" v="618" actId="20577"/>
          <ac:spMkLst>
            <pc:docMk/>
            <pc:sldMk cId="0" sldId="262"/>
            <ac:spMk id="116738" creationId="{461F4672-144E-43F7-9332-A68E03EBFE1B}"/>
          </ac:spMkLst>
        </pc:spChg>
      </pc:sldChg>
      <pc:sldChg chg="del">
        <pc:chgData name="Jarrett, Courtney" userId="231232465_tp_box" providerId="OAuth2" clId="{22AC4F95-F43F-6D4B-9982-0AD1727094BE}" dt="2018-07-02T13:18:19.649" v="161" actId="2696"/>
        <pc:sldMkLst>
          <pc:docMk/>
          <pc:sldMk cId="0" sldId="263"/>
        </pc:sldMkLst>
      </pc:sldChg>
      <pc:sldChg chg="modSp">
        <pc:chgData name="Jarrett, Courtney" userId="231232465_tp_box" providerId="OAuth2" clId="{22AC4F95-F43F-6D4B-9982-0AD1727094BE}" dt="2018-07-02T13:34:23.946" v="1060" actId="20577"/>
        <pc:sldMkLst>
          <pc:docMk/>
          <pc:sldMk cId="0" sldId="264"/>
        </pc:sldMkLst>
        <pc:spChg chg="mod">
          <ac:chgData name="Jarrett, Courtney" userId="231232465_tp_box" providerId="OAuth2" clId="{22AC4F95-F43F-6D4B-9982-0AD1727094BE}" dt="2018-07-02T13:34:23.946" v="1060" actId="20577"/>
          <ac:spMkLst>
            <pc:docMk/>
            <pc:sldMk cId="0" sldId="264"/>
            <ac:spMk id="12290" creationId="{833042AC-25C5-460F-93D5-5E0EFAB9C763}"/>
          </ac:spMkLst>
        </pc:spChg>
        <pc:spChg chg="mod">
          <ac:chgData name="Jarrett, Courtney" userId="231232465_tp_box" providerId="OAuth2" clId="{22AC4F95-F43F-6D4B-9982-0AD1727094BE}" dt="2018-07-02T13:33:05.805" v="888" actId="20577"/>
          <ac:spMkLst>
            <pc:docMk/>
            <pc:sldMk cId="0" sldId="264"/>
            <ac:spMk id="118786" creationId="{47DA2C6C-A607-418D-8D0D-1E7E3461453B}"/>
          </ac:spMkLst>
        </pc:spChg>
      </pc:sldChg>
      <pc:sldChg chg="modSp">
        <pc:chgData name="Jarrett, Courtney" userId="231232465_tp_box" providerId="OAuth2" clId="{22AC4F95-F43F-6D4B-9982-0AD1727094BE}" dt="2018-07-02T13:38:24.535" v="1166" actId="14100"/>
        <pc:sldMkLst>
          <pc:docMk/>
          <pc:sldMk cId="0" sldId="265"/>
        </pc:sldMkLst>
        <pc:spChg chg="mod">
          <ac:chgData name="Jarrett, Courtney" userId="231232465_tp_box" providerId="OAuth2" clId="{22AC4F95-F43F-6D4B-9982-0AD1727094BE}" dt="2018-07-02T13:38:24.535" v="1166" actId="14100"/>
          <ac:spMkLst>
            <pc:docMk/>
            <pc:sldMk cId="0" sldId="265"/>
            <ac:spMk id="5122" creationId="{6C48BC69-6D89-4931-82D8-2BE2C45A5F54}"/>
          </ac:spMkLst>
        </pc:spChg>
      </pc:sldChg>
      <pc:sldChg chg="modSp">
        <pc:chgData name="Jarrett, Courtney" userId="231232465_tp_box" providerId="OAuth2" clId="{22AC4F95-F43F-6D4B-9982-0AD1727094BE}" dt="2018-07-02T13:37:21.463" v="1163" actId="20577"/>
        <pc:sldMkLst>
          <pc:docMk/>
          <pc:sldMk cId="0" sldId="270"/>
        </pc:sldMkLst>
        <pc:spChg chg="mod">
          <ac:chgData name="Jarrett, Courtney" userId="231232465_tp_box" providerId="OAuth2" clId="{22AC4F95-F43F-6D4B-9982-0AD1727094BE}" dt="2018-07-02T13:36:18.719" v="1132" actId="14100"/>
          <ac:spMkLst>
            <pc:docMk/>
            <pc:sldMk cId="0" sldId="270"/>
            <ac:spMk id="14337" creationId="{AEF9B164-8BD7-43F8-A9E3-227CEDF8F69E}"/>
          </ac:spMkLst>
        </pc:spChg>
        <pc:spChg chg="mod">
          <ac:chgData name="Jarrett, Courtney" userId="231232465_tp_box" providerId="OAuth2" clId="{22AC4F95-F43F-6D4B-9982-0AD1727094BE}" dt="2018-07-02T13:37:21.463" v="1163" actId="20577"/>
          <ac:spMkLst>
            <pc:docMk/>
            <pc:sldMk cId="0" sldId="270"/>
            <ac:spMk id="14338" creationId="{8DE4DF28-15EE-4976-8AD7-AC03F64E1C8E}"/>
          </ac:spMkLst>
        </pc:spChg>
      </pc:sldChg>
      <pc:sldChg chg="delSp new mod modClrScheme chgLayout">
        <pc:chgData name="Jarrett, Courtney" userId="231232465_tp_box" providerId="OAuth2" clId="{22AC4F95-F43F-6D4B-9982-0AD1727094BE}" dt="2018-07-02T13:35:00.254" v="1062" actId="700"/>
        <pc:sldMkLst>
          <pc:docMk/>
          <pc:sldMk cId="2636295784" sldId="271"/>
        </pc:sldMkLst>
        <pc:spChg chg="del">
          <ac:chgData name="Jarrett, Courtney" userId="231232465_tp_box" providerId="OAuth2" clId="{22AC4F95-F43F-6D4B-9982-0AD1727094BE}" dt="2018-07-02T13:35:00.254" v="1062" actId="700"/>
          <ac:spMkLst>
            <pc:docMk/>
            <pc:sldMk cId="2636295784" sldId="271"/>
            <ac:spMk id="2" creationId="{84C1D425-FE9B-924C-93EC-1487E05D1BC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5C9A9AB-5CF6-4B8D-B31D-8558B21999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Verdan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7CFF0E-2B76-46AA-BE12-357D584AD0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Verdana" charset="0"/>
              </a:defRPr>
            </a:lvl1pPr>
          </a:lstStyle>
          <a:p>
            <a:pPr>
              <a:defRPr/>
            </a:pPr>
            <a:fld id="{78C6D89D-1E2A-428E-9EB3-D7EDA5938CFC}" type="datetimeFigureOut">
              <a:rPr lang="en-US"/>
              <a:pPr>
                <a:defRPr/>
              </a:pPr>
              <a:t>7/2/18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BBD6E9-4569-42B3-9A65-BCC99736E4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Verdan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049169-5D89-4E44-8FE7-9B288D967B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Verdana" charset="0"/>
              </a:defRPr>
            </a:lvl1pPr>
          </a:lstStyle>
          <a:p>
            <a:pPr>
              <a:defRPr/>
            </a:pPr>
            <a:fld id="{4EFBAE8A-AD6C-4BD3-8557-3B0C5907F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235061B-B645-494E-A289-D53CCBF361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Verdan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6E64F-6A48-4A04-8539-930C480B6DE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Verdana" charset="0"/>
              </a:defRPr>
            </a:lvl1pPr>
          </a:lstStyle>
          <a:p>
            <a:pPr>
              <a:defRPr/>
            </a:pPr>
            <a:fld id="{373B301D-62D4-4C4C-B310-B0B1F0BD2EF8}" type="datetimeFigureOut">
              <a:rPr lang="en-US"/>
              <a:pPr>
                <a:defRPr/>
              </a:pPr>
              <a:t>7/2/18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61D1FAD-BBDC-44A6-9082-E7B963E1E9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64F755B-0BAE-4708-920C-6C1D3D4E47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9D1C4C-3743-4C78-BC1E-11B1D4E0D1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Verdan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3A0CE0-E43A-49CA-B165-7362ECA69E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Verdana" charset="0"/>
              </a:defRPr>
            </a:lvl1pPr>
          </a:lstStyle>
          <a:p>
            <a:pPr>
              <a:defRPr/>
            </a:pPr>
            <a:fld id="{DD295B47-0229-491B-9CF2-E4CF87241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AdobeStock_71992413-sm_red.jpg">
            <a:extLst>
              <a:ext uri="{FF2B5EF4-FFF2-40B4-BE49-F238E27FC236}">
                <a16:creationId xmlns:a16="http://schemas.microsoft.com/office/drawing/2014/main" id="{1DD01176-4D80-4129-81A4-D4669B1B8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BSU_PPT_Mood_Images_0006_Layer 36.jpg">
            <a:extLst>
              <a:ext uri="{FF2B5EF4-FFF2-40B4-BE49-F238E27FC236}">
                <a16:creationId xmlns:a16="http://schemas.microsoft.com/office/drawing/2014/main" id="{8D3DA1D1-3CC4-476B-A804-F143179A5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3" b="20520"/>
          <a:stretch>
            <a:fillRect/>
          </a:stretch>
        </p:blipFill>
        <p:spPr bwMode="auto">
          <a:xfrm>
            <a:off x="0" y="2271713"/>
            <a:ext cx="9144000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BSU-logo-horiz-KO-white.pdf">
            <a:extLst>
              <a:ext uri="{FF2B5EF4-FFF2-40B4-BE49-F238E27FC236}">
                <a16:creationId xmlns:a16="http://schemas.microsoft.com/office/drawing/2014/main" id="{1FAA7247-B088-4445-B870-EE053C9E4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13" y="388938"/>
            <a:ext cx="2932112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143000" y="1731963"/>
            <a:ext cx="6858000" cy="2387600"/>
          </a:xfrm>
        </p:spPr>
        <p:txBody>
          <a:bodyPr anchor="b"/>
          <a:lstStyle>
            <a:lvl1pPr algn="ctr">
              <a:defRPr sz="4500" b="1" i="0">
                <a:solidFill>
                  <a:schemeClr val="bg1"/>
                </a:solidFill>
                <a:latin typeface="+mn-lt"/>
                <a:ea typeface="Raleway" charset="0"/>
                <a:cs typeface="Raleway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143000" y="42116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FFFFFF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58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FF9E18-CA47-4DE6-A082-AEDEC511D7F2}"/>
              </a:ext>
            </a:extLst>
          </p:cNvPr>
          <p:cNvSpPr/>
          <p:nvPr/>
        </p:nvSpPr>
        <p:spPr>
          <a:xfrm>
            <a:off x="0" y="-15875"/>
            <a:ext cx="9144000" cy="1706563"/>
          </a:xfrm>
          <a:prstGeom prst="rect">
            <a:avLst/>
          </a:prstGeom>
          <a:solidFill>
            <a:srgbClr val="C3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7" descr="BSU-logo-horiz-web.pdf">
            <a:extLst>
              <a:ext uri="{FF2B5EF4-FFF2-40B4-BE49-F238E27FC236}">
                <a16:creationId xmlns:a16="http://schemas.microsoft.com/office/drawing/2014/main" id="{21FC90DD-4960-426A-92F0-DF9EAF872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5981700"/>
            <a:ext cx="14668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28650" y="2071312"/>
            <a:ext cx="7886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029C7550-74E2-47BE-B6A8-485E490F3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F2D1A-8CEA-43B4-8702-7A1598FC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4E1122-1083-42CA-B43A-6F2C146538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3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248657-7F1E-4309-B1A4-8031D8457502}"/>
              </a:ext>
            </a:extLst>
          </p:cNvPr>
          <p:cNvSpPr/>
          <p:nvPr/>
        </p:nvSpPr>
        <p:spPr>
          <a:xfrm>
            <a:off x="0" y="-15875"/>
            <a:ext cx="9144000" cy="1706563"/>
          </a:xfrm>
          <a:prstGeom prst="rect">
            <a:avLst/>
          </a:prstGeom>
          <a:solidFill>
            <a:srgbClr val="BA0C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 descr="BSU-logo-horiz-web.pdf">
            <a:extLst>
              <a:ext uri="{FF2B5EF4-FFF2-40B4-BE49-F238E27FC236}">
                <a16:creationId xmlns:a16="http://schemas.microsoft.com/office/drawing/2014/main" id="{E08F9F17-EB74-48C6-A7C0-2ECE2FC97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5981700"/>
            <a:ext cx="14668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61BAC26F-11D8-44C5-BAA8-7D66A675D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52C6B192-0C06-409F-A9AB-48DAF65FB5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1C83FC-A318-4224-ABE4-40A2219B00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293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487BDB-5F2B-4EA4-A5D9-706A2B52986B}"/>
              </a:ext>
            </a:extLst>
          </p:cNvPr>
          <p:cNvSpPr/>
          <p:nvPr/>
        </p:nvSpPr>
        <p:spPr>
          <a:xfrm>
            <a:off x="0" y="-15875"/>
            <a:ext cx="9144000" cy="1706563"/>
          </a:xfrm>
          <a:prstGeom prst="rect">
            <a:avLst/>
          </a:prstGeom>
          <a:solidFill>
            <a:srgbClr val="BA0C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Picture 7" descr="BSU-logo-horiz-web.pdf">
            <a:extLst>
              <a:ext uri="{FF2B5EF4-FFF2-40B4-BE49-F238E27FC236}">
                <a16:creationId xmlns:a16="http://schemas.microsoft.com/office/drawing/2014/main" id="{37E96661-D333-4E0A-BDAB-754575723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5981700"/>
            <a:ext cx="14668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4E33AB09-F06A-4BDA-BD9E-5DEE2C189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9F4B23CA-91E7-413C-A28E-34024A632F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04DF90-4263-4AD9-8006-7988B6085C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3073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BSU-logo-horiz-web.pdf">
            <a:extLst>
              <a:ext uri="{FF2B5EF4-FFF2-40B4-BE49-F238E27FC236}">
                <a16:creationId xmlns:a16="http://schemas.microsoft.com/office/drawing/2014/main" id="{434D5DB5-4190-4846-A1B5-7F5E0645C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5981700"/>
            <a:ext cx="14668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>
                <a:solidFill>
                  <a:srgbClr val="BA0C2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E89F9D7-48BB-48A0-B5C2-FF755C742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72847-66FF-4CF6-8F1E-C848F03F94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5B1E05-D930-4252-BB22-E9FE7C0947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9733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BSU-logo-horiz-web.pdf">
            <a:extLst>
              <a:ext uri="{FF2B5EF4-FFF2-40B4-BE49-F238E27FC236}">
                <a16:creationId xmlns:a16="http://schemas.microsoft.com/office/drawing/2014/main" id="{B9AAB89C-2481-44E8-AAEB-A68EC58D5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5981700"/>
            <a:ext cx="14668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>
                <a:solidFill>
                  <a:srgbClr val="BA0C2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76B7FCA-3974-4A88-9197-9E04820C1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28AE1E-8EE6-485A-AB21-541D2F12D2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5A3FB7-452A-4397-B21A-A820CF830B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2593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SU-logo-horiz-web.pdf">
            <a:extLst>
              <a:ext uri="{FF2B5EF4-FFF2-40B4-BE49-F238E27FC236}">
                <a16:creationId xmlns:a16="http://schemas.microsoft.com/office/drawing/2014/main" id="{CF49C01C-7D9D-4F0A-B2A5-79C66E6EF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5981700"/>
            <a:ext cx="14668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423B0B-0BE8-4620-ADC7-2885A31B1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5C44E-770C-487C-A9A7-66984CB90F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A7CAAA6-8C67-478B-A0BD-87287192D1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0810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SU-logo-horiz-web.pdf">
            <a:extLst>
              <a:ext uri="{FF2B5EF4-FFF2-40B4-BE49-F238E27FC236}">
                <a16:creationId xmlns:a16="http://schemas.microsoft.com/office/drawing/2014/main" id="{4639A343-E45F-4904-A588-5ED2B6D99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5981700"/>
            <a:ext cx="14668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0E43107-6FD6-4229-8891-428E8E4F2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9E751-C4EA-4DD5-979A-BA43D646C4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56C86F-E378-41A7-AE72-3F0749093D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7711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67E61F09-2B0B-4ACD-AB69-DABE76BC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0" y="1878013"/>
            <a:ext cx="6794500" cy="30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571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3233E6D-E7AB-461F-AE20-BA3F921B6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6E4A899-781D-4EFE-A072-9C3832876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75400"/>
            <a:ext cx="3086100" cy="346075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0ED1FE5-2D7F-4929-93F0-644302E2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03388-B967-4C8D-817A-6C1155DAD0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0998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82384-C0A4-4679-87DC-8CDF73FEB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F6B95-37D0-4695-8046-C3BDF77A4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75400"/>
            <a:ext cx="3086100" cy="346075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6107F-41E1-4075-BB4B-640D0965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5E315-B0C5-4709-9485-98C6FFF892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86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SU_PPT_Mood_Images_0006_Layer 36.jpg">
            <a:extLst>
              <a:ext uri="{FF2B5EF4-FFF2-40B4-BE49-F238E27FC236}">
                <a16:creationId xmlns:a16="http://schemas.microsoft.com/office/drawing/2014/main" id="{C8F0708C-1E2B-469E-AEA1-25BAAB63D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143000" y="1731963"/>
            <a:ext cx="6858000" cy="2387600"/>
          </a:xfrm>
        </p:spPr>
        <p:txBody>
          <a:bodyPr anchor="b"/>
          <a:lstStyle>
            <a:lvl1pPr algn="ctr">
              <a:defRPr sz="4500" b="1" i="0">
                <a:solidFill>
                  <a:schemeClr val="bg1"/>
                </a:solidFill>
                <a:latin typeface="+mn-lt"/>
                <a:ea typeface="Raleway" charset="0"/>
                <a:cs typeface="Raleway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143000" y="42116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FFFFFF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6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_XMM9517-a2-3.jpg">
            <a:extLst>
              <a:ext uri="{FF2B5EF4-FFF2-40B4-BE49-F238E27FC236}">
                <a16:creationId xmlns:a16="http://schemas.microsoft.com/office/drawing/2014/main" id="{9F7AF4BD-645E-4547-8800-D5325117F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48"/>
          <a:stretch>
            <a:fillRect/>
          </a:stretch>
        </p:blipFill>
        <p:spPr bwMode="auto">
          <a:xfrm>
            <a:off x="0" y="2273300"/>
            <a:ext cx="9144000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AdobeStock_71992413-sm_red.jpg">
            <a:extLst>
              <a:ext uri="{FF2B5EF4-FFF2-40B4-BE49-F238E27FC236}">
                <a16:creationId xmlns:a16="http://schemas.microsoft.com/office/drawing/2014/main" id="{AF1DAF5B-882C-4C8C-B9A5-07EBB5F0F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BSU-logo-horiz-KO-white.pdf">
            <a:extLst>
              <a:ext uri="{FF2B5EF4-FFF2-40B4-BE49-F238E27FC236}">
                <a16:creationId xmlns:a16="http://schemas.microsoft.com/office/drawing/2014/main" id="{EA0FBA7E-2B1F-4986-B293-553DE459D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13" y="388938"/>
            <a:ext cx="2932112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143000" y="42116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143000" y="1731963"/>
            <a:ext cx="6858000" cy="2387600"/>
          </a:xfrm>
        </p:spPr>
        <p:txBody>
          <a:bodyPr anchor="b"/>
          <a:lstStyle>
            <a:lvl1pPr algn="ctr">
              <a:defRPr sz="4500" b="1" i="0">
                <a:solidFill>
                  <a:srgbClr val="BA0C2F"/>
                </a:solidFill>
                <a:latin typeface="+mn-lt"/>
                <a:ea typeface="Raleway" charset="0"/>
                <a:cs typeface="Raleway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07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_XMM9517-a2-3.jpg">
            <a:extLst>
              <a:ext uri="{FF2B5EF4-FFF2-40B4-BE49-F238E27FC236}">
                <a16:creationId xmlns:a16="http://schemas.microsoft.com/office/drawing/2014/main" id="{DABDDEF4-C601-4EC8-803F-6178021D1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116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143000" y="1731963"/>
            <a:ext cx="6858000" cy="2387600"/>
          </a:xfrm>
        </p:spPr>
        <p:txBody>
          <a:bodyPr anchor="b"/>
          <a:lstStyle>
            <a:lvl1pPr algn="ctr">
              <a:defRPr sz="4500" b="1" i="0">
                <a:solidFill>
                  <a:srgbClr val="BA0C2F"/>
                </a:solidFill>
                <a:latin typeface="+mn-lt"/>
                <a:ea typeface="Raleway" charset="0"/>
                <a:cs typeface="Raleway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962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SU-logo-vert-RGB-red.png">
            <a:extLst>
              <a:ext uri="{FF2B5EF4-FFF2-40B4-BE49-F238E27FC236}">
                <a16:creationId xmlns:a16="http://schemas.microsoft.com/office/drawing/2014/main" id="{59992CF2-B2B3-4AFE-A7B3-D6B1D33E2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25" y="388938"/>
            <a:ext cx="1217613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116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143000" y="1731963"/>
            <a:ext cx="6858000" cy="2387600"/>
          </a:xfrm>
        </p:spPr>
        <p:txBody>
          <a:bodyPr anchor="b"/>
          <a:lstStyle>
            <a:lvl1pPr algn="ctr">
              <a:defRPr sz="4500" b="1" i="0">
                <a:solidFill>
                  <a:srgbClr val="BA0C2F"/>
                </a:solidFill>
                <a:latin typeface="+mn-lt"/>
                <a:ea typeface="Raleway" charset="0"/>
                <a:cs typeface="Raleway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116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143000" y="1731963"/>
            <a:ext cx="6858000" cy="2387600"/>
          </a:xfrm>
        </p:spPr>
        <p:txBody>
          <a:bodyPr anchor="b"/>
          <a:lstStyle>
            <a:lvl1pPr algn="ctr">
              <a:defRPr sz="4500" b="1" i="0">
                <a:solidFill>
                  <a:srgbClr val="BA0C2F"/>
                </a:solidFill>
                <a:latin typeface="+mn-lt"/>
                <a:ea typeface="Raleway" charset="0"/>
                <a:cs typeface="Raleway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4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ondary Section Break Slide">
    <p:bg>
      <p:bgPr>
        <a:solidFill>
          <a:srgbClr val="545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A7588201-5C75-4133-AC7B-3C3263AE9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25" y="388938"/>
            <a:ext cx="12160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143000" y="1731963"/>
            <a:ext cx="6858000" cy="2387600"/>
          </a:xfrm>
        </p:spPr>
        <p:txBody>
          <a:bodyPr anchor="b"/>
          <a:lstStyle>
            <a:lvl1pPr algn="ctr">
              <a:defRPr sz="4500" b="1" i="0">
                <a:solidFill>
                  <a:schemeClr val="bg1"/>
                </a:solidFill>
                <a:latin typeface="+mn-lt"/>
                <a:ea typeface="Raleway" charset="0"/>
                <a:cs typeface="Raleway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143000" y="42116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356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ondary Section Break Slide">
    <p:bg>
      <p:bgPr>
        <a:solidFill>
          <a:srgbClr val="545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143000" y="1731963"/>
            <a:ext cx="6858000" cy="2387600"/>
          </a:xfrm>
        </p:spPr>
        <p:txBody>
          <a:bodyPr anchor="b"/>
          <a:lstStyle>
            <a:lvl1pPr algn="ctr">
              <a:defRPr sz="4500" b="1" i="0">
                <a:solidFill>
                  <a:schemeClr val="bg1"/>
                </a:solidFill>
                <a:latin typeface="+mn-lt"/>
                <a:ea typeface="Raleway" charset="0"/>
                <a:cs typeface="Raleway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143000" y="42116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81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D32CB6-1755-493B-82C5-721F5D3893DF}"/>
              </a:ext>
            </a:extLst>
          </p:cNvPr>
          <p:cNvSpPr/>
          <p:nvPr/>
        </p:nvSpPr>
        <p:spPr>
          <a:xfrm>
            <a:off x="0" y="-15875"/>
            <a:ext cx="9144000" cy="1706563"/>
          </a:xfrm>
          <a:prstGeom prst="rect">
            <a:avLst/>
          </a:prstGeom>
          <a:solidFill>
            <a:srgbClr val="C3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" name="Picture 7" descr="BSU-logo-horiz-web.pdf">
            <a:extLst>
              <a:ext uri="{FF2B5EF4-FFF2-40B4-BE49-F238E27FC236}">
                <a16:creationId xmlns:a16="http://schemas.microsoft.com/office/drawing/2014/main" id="{3E0CF3F4-82A0-44A3-B5EA-40313C83E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5981700"/>
            <a:ext cx="14668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071314"/>
            <a:ext cx="38862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071314"/>
            <a:ext cx="38862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>
            <a:lvl1pPr>
              <a:defRPr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39BE07B4-55B7-4881-B8D9-B12F72BC0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826D85DD-AE67-4020-9C59-1C6890CA2E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08E02E-73DB-470D-AC6E-A02EE7679D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725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952C7D-FD62-485E-99BA-D3D66E217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411" name="Text Placeholder 2">
            <a:extLst>
              <a:ext uri="{FF2B5EF4-FFF2-40B4-BE49-F238E27FC236}">
                <a16:creationId xmlns:a16="http://schemas.microsoft.com/office/drawing/2014/main" id="{7D77DD2B-77A6-4A2E-A518-C41DF8AA95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F4872-AC8D-4B6F-BF87-0BF1C4393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968C83"/>
                </a:solidFill>
                <a:latin typeface="Verdana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6C966-138D-47C9-8E30-1D9F00AD2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solidFill>
                  <a:srgbClr val="968C83"/>
                </a:solidFill>
                <a:latin typeface="Raleway" charset="0"/>
              </a:defRPr>
            </a:lvl1pPr>
          </a:lstStyle>
          <a:p>
            <a:pPr>
              <a:defRPr/>
            </a:pPr>
            <a:fld id="{01D899A8-E811-4EB4-9176-CE430BBC47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  <p:sldLayoutId id="2147484068" r:id="rId16"/>
    <p:sldLayoutId id="2147484069" r:id="rId17"/>
    <p:sldLayoutId id="2147484070" r:id="rId18"/>
    <p:sldLayoutId id="2147484071" r:id="rId19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b="1" kern="1200" cap="all">
          <a:solidFill>
            <a:srgbClr val="BA0C2F"/>
          </a:solidFill>
          <a:latin typeface="+mn-lt"/>
          <a:ea typeface="ＭＳ Ｐゴシック" charset="0"/>
          <a:cs typeface="Raleway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BA0C2F"/>
          </a:solidFill>
          <a:latin typeface="Calibri" charset="0"/>
          <a:ea typeface="ＭＳ Ｐゴシック" charset="0"/>
          <a:cs typeface="Raleway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BA0C2F"/>
          </a:solidFill>
          <a:latin typeface="Calibri" charset="0"/>
          <a:ea typeface="ＭＳ Ｐゴシック" charset="0"/>
          <a:cs typeface="Raleway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BA0C2F"/>
          </a:solidFill>
          <a:latin typeface="Calibri" charset="0"/>
          <a:ea typeface="ＭＳ Ｐゴシック" charset="0"/>
          <a:cs typeface="Raleway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BA0C2F"/>
          </a:solidFill>
          <a:latin typeface="Calibri" charset="0"/>
          <a:ea typeface="ＭＳ Ｐゴシック" charset="0"/>
          <a:cs typeface="Raleway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C3002F"/>
          </a:solidFill>
          <a:latin typeface="Calibri" charset="0"/>
          <a:ea typeface="Raleway" charset="0"/>
          <a:cs typeface="Raleway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C3002F"/>
          </a:solidFill>
          <a:latin typeface="Calibri" charset="0"/>
          <a:ea typeface="Raleway" charset="0"/>
          <a:cs typeface="Raleway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C3002F"/>
          </a:solidFill>
          <a:latin typeface="Calibri" charset="0"/>
          <a:ea typeface="Raleway" charset="0"/>
          <a:cs typeface="Raleway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C3002F"/>
          </a:solidFill>
          <a:latin typeface="Calibri" charset="0"/>
          <a:ea typeface="Raleway" charset="0"/>
          <a:cs typeface="Raleway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rgbClr val="54585A"/>
          </a:solidFill>
          <a:latin typeface="+mn-lt"/>
          <a:ea typeface="ＭＳ Ｐゴシック" charset="0"/>
          <a:cs typeface="Open Sans" charset="0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4585A"/>
          </a:solidFill>
          <a:latin typeface="+mn-lt"/>
          <a:ea typeface="Open Sans" charset="0"/>
          <a:cs typeface="Open Sans" charset="0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rgbClr val="54585A"/>
          </a:solidFill>
          <a:latin typeface="+mn-lt"/>
          <a:ea typeface="Open Sans" charset="0"/>
          <a:cs typeface="Open Sans" charset="0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4585A"/>
          </a:solidFill>
          <a:latin typeface="+mn-lt"/>
          <a:ea typeface="Open Sans" charset="0"/>
          <a:cs typeface="Open Sans" charset="0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4585A"/>
          </a:solidFill>
          <a:latin typeface="+mn-lt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FBB289-65F8-3F45-A7C5-0BD8375D4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70874"/>
            <a:ext cx="9183292" cy="3197146"/>
          </a:xfrm>
        </p:spPr>
        <p:txBody>
          <a:bodyPr>
            <a:normAutofit/>
          </a:bodyPr>
          <a:lstStyle/>
          <a:p>
            <a:r>
              <a:rPr lang="en-US" sz="3500" dirty="0"/>
              <a:t>Key collaborations: working with faculty for accessible distance &amp; online education</a:t>
            </a:r>
          </a:p>
        </p:txBody>
      </p:sp>
      <p:sp>
        <p:nvSpPr>
          <p:cNvPr id="3073" name="Rectangle 3">
            <a:extLst>
              <a:ext uri="{FF2B5EF4-FFF2-40B4-BE49-F238E27FC236}">
                <a16:creationId xmlns:a16="http://schemas.microsoft.com/office/drawing/2014/main" id="{9F16E37A-789C-4749-AD03-C7DB2B2590A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45377" y="2702727"/>
            <a:ext cx="6858000" cy="1655762"/>
          </a:xfrm>
        </p:spPr>
        <p:txBody>
          <a:bodyPr/>
          <a:lstStyle/>
          <a:p>
            <a:endParaRPr lang="en-US" altLang="en-US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endParaRPr lang="en-US" altLang="en-US">
              <a:ea typeface="ＭＳ Ｐゴシック" panose="020B0600070205080204" pitchFamily="34" charset="-128"/>
              <a:cs typeface="Open Sans"/>
            </a:endParaRPr>
          </a:p>
          <a:p>
            <a:endParaRPr lang="en-US" altLang="en-US">
              <a:ea typeface="ＭＳ Ｐゴシック" panose="020B0600070205080204" pitchFamily="34" charset="-128"/>
              <a:cs typeface="Open Sans"/>
            </a:endParaRPr>
          </a:p>
          <a:p>
            <a:endParaRPr lang="en-US" altLang="en-US">
              <a:ea typeface="ＭＳ Ｐゴシック" panose="020B0600070205080204" pitchFamily="34" charset="-128"/>
              <a:cs typeface="Open Sans"/>
            </a:endParaRP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DFA0A73B-E3A3-4FD3-A241-EF36148E9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172200"/>
            <a:ext cx="6172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+mn-lt"/>
              </a:rPr>
              <a:t>Dr. Courtney Jarrett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295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4C66C5-98AE-46DB-BE59-C09843678CB4}"/>
              </a:ext>
            </a:extLst>
          </p:cNvPr>
          <p:cNvSpPr txBox="1"/>
          <p:nvPr/>
        </p:nvSpPr>
        <p:spPr>
          <a:xfrm>
            <a:off x="1638300" y="1997364"/>
            <a:ext cx="5867400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en-US" sz="5400" dirty="0">
                <a:solidFill>
                  <a:schemeClr val="bg1"/>
                </a:solidFill>
                <a:latin typeface="+mn-lt"/>
                <a:ea typeface="Verdana" charset="0"/>
                <a:cs typeface="Verdana" charset="0"/>
              </a:rPr>
              <a:t>The BSU Model</a:t>
            </a:r>
          </a:p>
          <a:p>
            <a:pPr algn="ctr">
              <a:defRPr/>
            </a:pPr>
            <a:endParaRPr lang="en-US" altLang="en-US" sz="5400" dirty="0">
              <a:solidFill>
                <a:schemeClr val="bg1"/>
              </a:solidFill>
              <a:latin typeface="+mn-lt"/>
              <a:ea typeface="Verdana" charset="0"/>
              <a:cs typeface="Verdana" charset="0"/>
            </a:endParaRPr>
          </a:p>
          <a:p>
            <a:pPr algn="ctr">
              <a:defRPr/>
            </a:pPr>
            <a:r>
              <a:rPr lang="en-US" altLang="en-US" sz="5400" dirty="0">
                <a:solidFill>
                  <a:schemeClr val="bg1"/>
                </a:solidFill>
                <a:latin typeface="+mn-lt"/>
                <a:ea typeface="Verdana" charset="0"/>
                <a:cs typeface="Verdana" charset="0"/>
              </a:rPr>
              <a:t>Collaboration is KEY!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6C48BC69-6D89-4931-82D8-2BE2C45A5F5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93267" y="1709588"/>
            <a:ext cx="5993006" cy="3169223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DS office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Assistive Tech Specialist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Caption Writer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Instructional Designers
Educational Excellence (Faculty Support)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Faculty!</a:t>
            </a:r>
          </a:p>
        </p:txBody>
      </p:sp>
      <p:sp>
        <p:nvSpPr>
          <p:cNvPr id="120834" name="Rectangle 2">
            <a:extLst>
              <a:ext uri="{FF2B5EF4-FFF2-40B4-BE49-F238E27FC236}">
                <a16:creationId xmlns:a16="http://schemas.microsoft.com/office/drawing/2014/main" id="{D2E2F5BF-4962-4D23-8A0E-75ECA5F6022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28273" y="-946582"/>
            <a:ext cx="6858000" cy="2387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en-US" sz="3200" dirty="0"/>
              <a:t>Key partners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Content Placeholder 2">
            <a:extLst>
              <a:ext uri="{FF2B5EF4-FFF2-40B4-BE49-F238E27FC236}">
                <a16:creationId xmlns:a16="http://schemas.microsoft.com/office/drawing/2014/main" id="{1B9212B5-0E18-4EBD-A017-1454F81EAE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28813"/>
            <a:ext cx="3962400" cy="48768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32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DS as starting point…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3200" dirty="0">
              <a:solidFill>
                <a:schemeClr val="tx1"/>
              </a:solidFill>
              <a:ea typeface="ＭＳ Ｐゴシック" panose="020B0600070205080204" pitchFamily="34" charset="-128"/>
              <a:cs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32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-expertise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32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-referral to appropriate resource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6503EF9-8E59-174B-898C-9C58FC5A166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32078" y="2182244"/>
            <a:ext cx="3083271" cy="308921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BCB94174-E0FF-40C3-9432-B4A64ECED8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en-US" sz="3200" dirty="0"/>
              <a:t>Collaboration Examples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C5D6E8C3-DA03-4336-8DAF-EBD2ADFE1B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DS staff as Faculty
Training with Online &amp; Distance Ed staff</a:t>
            </a:r>
          </a:p>
          <a:p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ILS workshops</a:t>
            </a:r>
          </a:p>
          <a:p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Accessible Technology Task Force</a:t>
            </a:r>
          </a:p>
          <a:p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Faculty Mentorship Program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F6E73F22-3F63-4F27-8D75-3C24E357E18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55119" y="-946354"/>
            <a:ext cx="6858000" cy="2387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en-US" sz="3200" dirty="0"/>
              <a:t>Other Tips &amp; goals</a:t>
            </a: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EC111343-7F1B-4A88-AD49-534BBF61B89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45970" y="3429000"/>
            <a:ext cx="6858000" cy="1655762"/>
          </a:xfrm>
        </p:spPr>
        <p:txBody>
          <a:bodyPr/>
          <a:lstStyle/>
          <a:p>
            <a:pPr algn="l"/>
            <a:endParaRPr lang="en-US" altLang="en-US" sz="2800" dirty="0">
              <a:solidFill>
                <a:schemeClr val="bg1"/>
              </a:solidFill>
              <a:ea typeface="ＭＳ Ｐゴシック" panose="020B0600070205080204" pitchFamily="34" charset="-128"/>
              <a:cs typeface="Open Sans"/>
            </a:endParaRPr>
          </a:p>
          <a:p>
            <a:pPr marL="800100" lvl="1" indent="-457200" algn="l">
              <a:buFont typeface="Arial" panose="020B0604020202020204" pitchFamily="34" charset="0"/>
              <a:buChar char="•"/>
            </a:pPr>
            <a:endParaRPr lang="en-US" altLang="en-US" sz="2800" i="1" dirty="0">
              <a:solidFill>
                <a:schemeClr val="bg1"/>
              </a:solidFill>
              <a:ea typeface="Open Sans"/>
              <a:cs typeface="Open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CC167C-883D-C345-B848-E3C0CC7D791F}"/>
              </a:ext>
            </a:extLst>
          </p:cNvPr>
          <p:cNvSpPr txBox="1"/>
          <p:nvPr/>
        </p:nvSpPr>
        <p:spPr>
          <a:xfrm>
            <a:off x="701392" y="2040550"/>
            <a:ext cx="48312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</a:rPr>
              <a:t>Incentivize accessibility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</a:rPr>
              <a:t>Ease of use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</a:rPr>
              <a:t>Indicate efficiency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</a:rPr>
              <a:t>Alleviate worry/fear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</a:rPr>
              <a:t>Find ambassadors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461F4672-144E-43F7-9332-A68E03EBFE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en-US" sz="3200" dirty="0"/>
              <a:t>Problem Areas</a:t>
            </a:r>
          </a:p>
        </p:txBody>
      </p:sp>
      <p:sp>
        <p:nvSpPr>
          <p:cNvPr id="10242" name="Rectangle 3">
            <a:extLst>
              <a:ext uri="{FF2B5EF4-FFF2-40B4-BE49-F238E27FC236}">
                <a16:creationId xmlns:a16="http://schemas.microsoft.com/office/drawing/2014/main" id="{944C66D6-50B6-427D-B297-466E6B2C7F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38213" y="1874838"/>
            <a:ext cx="7634287" cy="3592512"/>
          </a:xfrm>
        </p:spPr>
        <p:txBody>
          <a:bodyPr/>
          <a:lstStyle/>
          <a:p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Decision-making power</a:t>
            </a:r>
          </a:p>
          <a:p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Lack of knowledge</a:t>
            </a:r>
          </a:p>
          <a:p>
            <a:r>
              <a:rPr lang="en-US" altLang="en-US" sz="2800" dirty="0">
                <a:solidFill>
                  <a:schemeClr val="tx1"/>
                </a:solidFill>
                <a:ea typeface="ＭＳ Ｐゴシック" panose="020B0600070205080204" pitchFamily="34" charset="-128"/>
                <a:cs typeface="Open Sans"/>
              </a:rPr>
              <a:t>Faculty mindset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47DA2C6C-A607-418D-8D0D-1E7E346145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808326"/>
            <a:ext cx="9144000" cy="23876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en-US" sz="4800" dirty="0"/>
              <a:t> Future collaborations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833042AC-25C5-460F-93D5-5E0EFAB9C76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20091" y="3648075"/>
            <a:ext cx="6858000" cy="2387599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Open Sans"/>
              </a:rPr>
              <a:t>Campus climate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Open Sans"/>
              </a:rPr>
              <a:t>Strategic plan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Open Sans"/>
              </a:rPr>
              <a:t>Resources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Open Sans"/>
              </a:rPr>
              <a:t>New innovation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AEF9B164-8BD7-43F8-A9E3-227CEDF8F6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-4226386" y="2438399"/>
            <a:ext cx="13254703" cy="425110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>
                <a:ea typeface="ＭＳ Ｐゴシック" panose="020B0600070205080204" pitchFamily="34" charset="-128"/>
                <a:cs typeface="Raleway"/>
              </a:rPr>
              <a:t>Questions?</a:t>
            </a:r>
            <a:br>
              <a:rPr lang="en-US" altLang="en-US">
                <a:ea typeface="ＭＳ Ｐゴシック" panose="020B0600070205080204" pitchFamily="34" charset="-128"/>
                <a:cs typeface="Raleway"/>
              </a:rPr>
            </a:br>
            <a:br>
              <a:rPr lang="en-US" altLang="en-US">
                <a:ea typeface="ＭＳ Ｐゴシック" panose="020B0600070205080204" pitchFamily="34" charset="-128"/>
                <a:cs typeface="Raleway"/>
              </a:rPr>
            </a:br>
            <a:r>
              <a:rPr lang="en-US" altLang="en-US" sz="2800">
                <a:ea typeface="ＭＳ Ｐゴシック" panose="020B0600070205080204" pitchFamily="34" charset="-128"/>
                <a:cs typeface="Raleway"/>
              </a:rPr>
              <a:t>Thank you!</a:t>
            </a:r>
          </a:p>
        </p:txBody>
      </p:sp>
      <p:sp>
        <p:nvSpPr>
          <p:cNvPr id="14338" name="TextBox 4">
            <a:extLst>
              <a:ext uri="{FF2B5EF4-FFF2-40B4-BE49-F238E27FC236}">
                <a16:creationId xmlns:a16="http://schemas.microsoft.com/office/drawing/2014/main" id="{8DE4DF28-15EE-4976-8AD7-AC03F64E1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13139"/>
            <a:ext cx="9143999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sz="4000" dirty="0"/>
              <a:t>Thanks!!!!</a:t>
            </a:r>
          </a:p>
          <a:p>
            <a:pPr algn="ctr"/>
            <a:endParaRPr lang="en-US" altLang="en-US" sz="4000" dirty="0"/>
          </a:p>
          <a:p>
            <a:pPr algn="ctr"/>
            <a:endParaRPr lang="en-US" altLang="en-US" sz="4000" dirty="0"/>
          </a:p>
          <a:p>
            <a:pPr algn="ctr"/>
            <a:endParaRPr lang="en-US" altLang="en-US" sz="4000" dirty="0"/>
          </a:p>
          <a:p>
            <a:pPr algn="ctr"/>
            <a:r>
              <a:rPr lang="en-US" altLang="en-US" sz="4000" dirty="0"/>
              <a:t>Dr. Courtney Jarrett</a:t>
            </a:r>
          </a:p>
          <a:p>
            <a:pPr algn="ctr"/>
            <a:r>
              <a:rPr lang="en-US" altLang="en-US" sz="4000" dirty="0"/>
              <a:t>cjjarrett@bsu.edu</a:t>
            </a:r>
          </a:p>
          <a:p>
            <a:pPr algn="ctr"/>
            <a:endParaRPr lang="en-US" alt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SU_P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U_PP" id="{38E9C13C-0431-0E48-8B1D-DA6C3C52926F}" vid="{A08AC0A5-A201-0241-89BF-991E16A3D0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DS Info 2018</Template>
  <TotalTime>154</TotalTime>
  <Words>312</Words>
  <Application>Microsoft Office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BSU_PP</vt:lpstr>
      <vt:lpstr>Key collaborations: working with faculty for accessible distance &amp; online education</vt:lpstr>
      <vt:lpstr>PowerPoint Presentation</vt:lpstr>
      <vt:lpstr>Key partners</vt:lpstr>
      <vt:lpstr>PowerPoint Presentation</vt:lpstr>
      <vt:lpstr>Collaboration Examples</vt:lpstr>
      <vt:lpstr>Other Tips &amp; goals</vt:lpstr>
      <vt:lpstr>Problem Areas</vt:lpstr>
      <vt:lpstr> Future collaborations</vt:lpstr>
      <vt:lpstr>Questions?  Thank you!</vt:lpstr>
      <vt:lpstr>PowerPoint Presentation</vt:lpstr>
    </vt:vector>
  </TitlesOfParts>
  <Company>Ball State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 and Opportunity for Students with Disabilities</dc:title>
  <dc:creator>Disabled Student Development</dc:creator>
  <cp:lastModifiedBy>Jarrett, Courtney</cp:lastModifiedBy>
  <cp:revision>23</cp:revision>
  <dcterms:created xsi:type="dcterms:W3CDTF">2005-04-05T17:11:26Z</dcterms:created>
  <dcterms:modified xsi:type="dcterms:W3CDTF">2018-07-02T13:38:27Z</dcterms:modified>
</cp:coreProperties>
</file>